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3"/>
  </p:notesMasterIdLst>
  <p:sldIdLst>
    <p:sldId id="256" r:id="rId2"/>
    <p:sldId id="282" r:id="rId3"/>
    <p:sldId id="258" r:id="rId4"/>
    <p:sldId id="259" r:id="rId5"/>
    <p:sldId id="260" r:id="rId6"/>
    <p:sldId id="262" r:id="rId7"/>
    <p:sldId id="308" r:id="rId8"/>
    <p:sldId id="271" r:id="rId9"/>
    <p:sldId id="263" r:id="rId10"/>
    <p:sldId id="309" r:id="rId11"/>
    <p:sldId id="277" r:id="rId12"/>
    <p:sldId id="264" r:id="rId13"/>
    <p:sldId id="310" r:id="rId14"/>
    <p:sldId id="315" r:id="rId15"/>
    <p:sldId id="265" r:id="rId16"/>
    <p:sldId id="314" r:id="rId17"/>
    <p:sldId id="312" r:id="rId18"/>
    <p:sldId id="313" r:id="rId19"/>
    <p:sldId id="311" r:id="rId20"/>
    <p:sldId id="267" r:id="rId21"/>
    <p:sldId id="316" r:id="rId22"/>
  </p:sldIdLst>
  <p:sldSz cx="9144000" cy="5143500" type="screen16x9"/>
  <p:notesSz cx="6858000" cy="9144000"/>
  <p:embeddedFontLst>
    <p:embeddedFont>
      <p:font typeface="Comic Sans MS" panose="030F0702030302020204" pitchFamily="66" charset="0"/>
      <p:regular r:id="rId24"/>
      <p:bold r:id="rId25"/>
      <p:italic r:id="rId26"/>
      <p:boldItalic r:id="rId27"/>
    </p:embeddedFont>
    <p:embeddedFont>
      <p:font typeface="Montserrat" pitchFamily="2" charset="0"/>
      <p:regular r:id="rId28"/>
      <p:bold r:id="rId29"/>
      <p:italic r:id="rId30"/>
      <p:boldItalic r:id="rId31"/>
    </p:embeddedFont>
    <p:embeddedFont>
      <p:font typeface="Oswald" panose="00000500000000000000" pitchFamily="2" charset="0"/>
      <p:regular r:id="rId32"/>
      <p:bold r:id="rId33"/>
    </p:embeddedFont>
    <p:embeddedFont>
      <p:font typeface="Work Sans"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5FC65-92E3-45EB-B0E0-A27C80F280CF}">
  <a:tblStyle styleId="{8915FC65-92E3-45EB-B0E0-A27C80F280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342" y="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2"/>
        <p:cNvGrpSpPr/>
        <p:nvPr/>
      </p:nvGrpSpPr>
      <p:grpSpPr>
        <a:xfrm>
          <a:off x="0" y="0"/>
          <a:ext cx="0" cy="0"/>
          <a:chOff x="0" y="0"/>
          <a:chExt cx="0" cy="0"/>
        </a:xfrm>
      </p:grpSpPr>
      <p:sp>
        <p:nvSpPr>
          <p:cNvPr id="13433" name="Google Shape;13433;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4" name="Google Shape;13434;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5"/>
        <p:cNvGrpSpPr/>
        <p:nvPr/>
      </p:nvGrpSpPr>
      <p:grpSpPr>
        <a:xfrm>
          <a:off x="0" y="0"/>
          <a:ext cx="0" cy="0"/>
          <a:chOff x="0" y="0"/>
          <a:chExt cx="0" cy="0"/>
        </a:xfrm>
      </p:grpSpPr>
      <p:sp>
        <p:nvSpPr>
          <p:cNvPr id="13636" name="Google Shape;13636;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7" name="Google Shape;13637;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077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4"/>
        <p:cNvGrpSpPr/>
        <p:nvPr/>
      </p:nvGrpSpPr>
      <p:grpSpPr>
        <a:xfrm>
          <a:off x="0" y="0"/>
          <a:ext cx="0" cy="0"/>
          <a:chOff x="0" y="0"/>
          <a:chExt cx="0" cy="0"/>
        </a:xfrm>
      </p:grpSpPr>
      <p:sp>
        <p:nvSpPr>
          <p:cNvPr id="14515" name="Google Shape;14515;gf92abc9de5_0_12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6" name="Google Shape;14516;gf92abc9de5_0_12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0"/>
        <p:cNvGrpSpPr/>
        <p:nvPr/>
      </p:nvGrpSpPr>
      <p:grpSpPr>
        <a:xfrm>
          <a:off x="0" y="0"/>
          <a:ext cx="0" cy="0"/>
          <a:chOff x="0" y="0"/>
          <a:chExt cx="0" cy="0"/>
        </a:xfrm>
      </p:grpSpPr>
      <p:sp>
        <p:nvSpPr>
          <p:cNvPr id="14011" name="Google Shape;14011;gf92abc9de5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2" name="Google Shape;14012;gf92abc9de5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5"/>
        <p:cNvGrpSpPr/>
        <p:nvPr/>
      </p:nvGrpSpPr>
      <p:grpSpPr>
        <a:xfrm>
          <a:off x="0" y="0"/>
          <a:ext cx="0" cy="0"/>
          <a:chOff x="0" y="0"/>
          <a:chExt cx="0" cy="0"/>
        </a:xfrm>
      </p:grpSpPr>
      <p:sp>
        <p:nvSpPr>
          <p:cNvPr id="13636" name="Google Shape;13636;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7" name="Google Shape;13637;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207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9"/>
        <p:cNvGrpSpPr/>
        <p:nvPr/>
      </p:nvGrpSpPr>
      <p:grpSpPr>
        <a:xfrm>
          <a:off x="0" y="0"/>
          <a:ext cx="0" cy="0"/>
          <a:chOff x="0" y="0"/>
          <a:chExt cx="0" cy="0"/>
        </a:xfrm>
      </p:grpSpPr>
      <p:sp>
        <p:nvSpPr>
          <p:cNvPr id="14040" name="Google Shape;14040;gf92abc9de5_0_2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1" name="Google Shape;14041;gf92abc9de5_0_2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309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9"/>
        <p:cNvGrpSpPr/>
        <p:nvPr/>
      </p:nvGrpSpPr>
      <p:grpSpPr>
        <a:xfrm>
          <a:off x="0" y="0"/>
          <a:ext cx="0" cy="0"/>
          <a:chOff x="0" y="0"/>
          <a:chExt cx="0" cy="0"/>
        </a:xfrm>
      </p:grpSpPr>
      <p:sp>
        <p:nvSpPr>
          <p:cNvPr id="14040" name="Google Shape;14040;gf92abc9de5_0_2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1" name="Google Shape;14041;gf92abc9de5_0_2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9"/>
        <p:cNvGrpSpPr/>
        <p:nvPr/>
      </p:nvGrpSpPr>
      <p:grpSpPr>
        <a:xfrm>
          <a:off x="0" y="0"/>
          <a:ext cx="0" cy="0"/>
          <a:chOff x="0" y="0"/>
          <a:chExt cx="0" cy="0"/>
        </a:xfrm>
      </p:grpSpPr>
      <p:sp>
        <p:nvSpPr>
          <p:cNvPr id="14040" name="Google Shape;14040;gf92abc9de5_0_2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1" name="Google Shape;14041;gf92abc9de5_0_2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522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9"/>
        <p:cNvGrpSpPr/>
        <p:nvPr/>
      </p:nvGrpSpPr>
      <p:grpSpPr>
        <a:xfrm>
          <a:off x="0" y="0"/>
          <a:ext cx="0" cy="0"/>
          <a:chOff x="0" y="0"/>
          <a:chExt cx="0" cy="0"/>
        </a:xfrm>
      </p:grpSpPr>
      <p:sp>
        <p:nvSpPr>
          <p:cNvPr id="14040" name="Google Shape;14040;gf92abc9de5_0_2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1" name="Google Shape;14041;gf92abc9de5_0_2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29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9"/>
        <p:cNvGrpSpPr/>
        <p:nvPr/>
      </p:nvGrpSpPr>
      <p:grpSpPr>
        <a:xfrm>
          <a:off x="0" y="0"/>
          <a:ext cx="0" cy="0"/>
          <a:chOff x="0" y="0"/>
          <a:chExt cx="0" cy="0"/>
        </a:xfrm>
      </p:grpSpPr>
      <p:sp>
        <p:nvSpPr>
          <p:cNvPr id="14040" name="Google Shape;14040;gf92abc9de5_0_2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1" name="Google Shape;14041;gf92abc9de5_0_2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419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5"/>
        <p:cNvGrpSpPr/>
        <p:nvPr/>
      </p:nvGrpSpPr>
      <p:grpSpPr>
        <a:xfrm>
          <a:off x="0" y="0"/>
          <a:ext cx="0" cy="0"/>
          <a:chOff x="0" y="0"/>
          <a:chExt cx="0" cy="0"/>
        </a:xfrm>
      </p:grpSpPr>
      <p:sp>
        <p:nvSpPr>
          <p:cNvPr id="13636" name="Google Shape;13636;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7" name="Google Shape;13637;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579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5"/>
        <p:cNvGrpSpPr/>
        <p:nvPr/>
      </p:nvGrpSpPr>
      <p:grpSpPr>
        <a:xfrm>
          <a:off x="0" y="0"/>
          <a:ext cx="0" cy="0"/>
          <a:chOff x="0" y="0"/>
          <a:chExt cx="0" cy="0"/>
        </a:xfrm>
      </p:grpSpPr>
      <p:sp>
        <p:nvSpPr>
          <p:cNvPr id="14606" name="Google Shape;14606;gf92abc9de5_0_14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7" name="Google Shape;14607;gf92abc9de5_0_14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6"/>
        <p:cNvGrpSpPr/>
        <p:nvPr/>
      </p:nvGrpSpPr>
      <p:grpSpPr>
        <a:xfrm>
          <a:off x="0" y="0"/>
          <a:ext cx="0" cy="0"/>
          <a:chOff x="0" y="0"/>
          <a:chExt cx="0" cy="0"/>
        </a:xfrm>
      </p:grpSpPr>
      <p:sp>
        <p:nvSpPr>
          <p:cNvPr id="14257" name="Google Shape;14257;gf92abc9de5_0_7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8" name="Google Shape;14258;gf92abc9de5_0_7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7"/>
        <p:cNvGrpSpPr/>
        <p:nvPr/>
      </p:nvGrpSpPr>
      <p:grpSpPr>
        <a:xfrm>
          <a:off x="0" y="0"/>
          <a:ext cx="0" cy="0"/>
          <a:chOff x="0" y="0"/>
          <a:chExt cx="0" cy="0"/>
        </a:xfrm>
      </p:grpSpPr>
      <p:sp>
        <p:nvSpPr>
          <p:cNvPr id="14588" name="Google Shape;14588;gf92abc9de5_0_12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9" name="Google Shape;14589;gf92abc9de5_0_12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492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4"/>
        <p:cNvGrpSpPr/>
        <p:nvPr/>
      </p:nvGrpSpPr>
      <p:grpSpPr>
        <a:xfrm>
          <a:off x="0" y="0"/>
          <a:ext cx="0" cy="0"/>
          <a:chOff x="0" y="0"/>
          <a:chExt cx="0" cy="0"/>
        </a:xfrm>
      </p:grpSpPr>
      <p:sp>
        <p:nvSpPr>
          <p:cNvPr id="13605" name="Google Shape;1360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6" name="Google Shape;1360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9"/>
        <p:cNvGrpSpPr/>
        <p:nvPr/>
      </p:nvGrpSpPr>
      <p:grpSpPr>
        <a:xfrm>
          <a:off x="0" y="0"/>
          <a:ext cx="0" cy="0"/>
          <a:chOff x="0" y="0"/>
          <a:chExt cx="0" cy="0"/>
        </a:xfrm>
      </p:grpSpPr>
      <p:sp>
        <p:nvSpPr>
          <p:cNvPr id="13630" name="Google Shape;13630;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1" name="Google Shape;13631;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5"/>
        <p:cNvGrpSpPr/>
        <p:nvPr/>
      </p:nvGrpSpPr>
      <p:grpSpPr>
        <a:xfrm>
          <a:off x="0" y="0"/>
          <a:ext cx="0" cy="0"/>
          <a:chOff x="0" y="0"/>
          <a:chExt cx="0" cy="0"/>
        </a:xfrm>
      </p:grpSpPr>
      <p:sp>
        <p:nvSpPr>
          <p:cNvPr id="13636" name="Google Shape;13636;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7" name="Google Shape;13637;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5"/>
        <p:cNvGrpSpPr/>
        <p:nvPr/>
      </p:nvGrpSpPr>
      <p:grpSpPr>
        <a:xfrm>
          <a:off x="0" y="0"/>
          <a:ext cx="0" cy="0"/>
          <a:chOff x="0" y="0"/>
          <a:chExt cx="0" cy="0"/>
        </a:xfrm>
      </p:grpSpPr>
      <p:sp>
        <p:nvSpPr>
          <p:cNvPr id="13956" name="Google Shape;13956;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7" name="Google Shape;13957;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5"/>
        <p:cNvGrpSpPr/>
        <p:nvPr/>
      </p:nvGrpSpPr>
      <p:grpSpPr>
        <a:xfrm>
          <a:off x="0" y="0"/>
          <a:ext cx="0" cy="0"/>
          <a:chOff x="0" y="0"/>
          <a:chExt cx="0" cy="0"/>
        </a:xfrm>
      </p:grpSpPr>
      <p:sp>
        <p:nvSpPr>
          <p:cNvPr id="13836" name="Google Shape;1383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7" name="Google Shape;1383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521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5"/>
        <p:cNvGrpSpPr/>
        <p:nvPr/>
      </p:nvGrpSpPr>
      <p:grpSpPr>
        <a:xfrm>
          <a:off x="0" y="0"/>
          <a:ext cx="0" cy="0"/>
          <a:chOff x="0" y="0"/>
          <a:chExt cx="0" cy="0"/>
        </a:xfrm>
      </p:grpSpPr>
      <p:sp>
        <p:nvSpPr>
          <p:cNvPr id="14346" name="Google Shape;14346;gf92abc9de5_0_8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7" name="Google Shape;14347;gf92abc9de5_0_8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9"/>
        <p:cNvGrpSpPr/>
        <p:nvPr/>
      </p:nvGrpSpPr>
      <p:grpSpPr>
        <a:xfrm>
          <a:off x="0" y="0"/>
          <a:ext cx="0" cy="0"/>
          <a:chOff x="0" y="0"/>
          <a:chExt cx="0" cy="0"/>
        </a:xfrm>
      </p:grpSpPr>
      <p:sp>
        <p:nvSpPr>
          <p:cNvPr id="13980" name="Google Shape;13980;gf92abc9de5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1" name="Google Shape;13981;gf92abc9de5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592550" y="1011600"/>
            <a:ext cx="5958900" cy="186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80900" y="2950500"/>
            <a:ext cx="2782200" cy="672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rot="-3463747">
            <a:off x="7331022" y="-2021127"/>
            <a:ext cx="1782737" cy="4456717"/>
            <a:chOff x="1094525" y="1997475"/>
            <a:chExt cx="357500" cy="893725"/>
          </a:xfrm>
        </p:grpSpPr>
        <p:sp>
          <p:nvSpPr>
            <p:cNvPr id="13" name="Google Shape;13;p2"/>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3443379" y="4296577"/>
            <a:ext cx="2144676" cy="2283829"/>
            <a:chOff x="2827954" y="5779702"/>
            <a:chExt cx="2144676" cy="2283829"/>
          </a:xfrm>
        </p:grpSpPr>
        <p:sp>
          <p:nvSpPr>
            <p:cNvPr id="30" name="Google Shape;30;p2"/>
            <p:cNvSpPr/>
            <p:nvPr/>
          </p:nvSpPr>
          <p:spPr>
            <a:xfrm rot="10800000">
              <a:off x="2827954" y="6935855"/>
              <a:ext cx="2132350" cy="1127676"/>
            </a:xfrm>
            <a:custGeom>
              <a:avLst/>
              <a:gdLst/>
              <a:ahLst/>
              <a:cxnLst/>
              <a:rect l="l" t="t" r="r" b="b"/>
              <a:pathLst>
                <a:path w="25085" h="13266" extrusionOk="0">
                  <a:moveTo>
                    <a:pt x="12494" y="1"/>
                  </a:moveTo>
                  <a:lnTo>
                    <a:pt x="12013" y="25"/>
                  </a:lnTo>
                  <a:lnTo>
                    <a:pt x="11507" y="49"/>
                  </a:lnTo>
                  <a:lnTo>
                    <a:pt x="11026" y="97"/>
                  </a:lnTo>
                  <a:lnTo>
                    <a:pt x="10544" y="145"/>
                  </a:lnTo>
                  <a:lnTo>
                    <a:pt x="10063" y="242"/>
                  </a:lnTo>
                  <a:lnTo>
                    <a:pt x="9317" y="386"/>
                  </a:lnTo>
                  <a:lnTo>
                    <a:pt x="8594" y="579"/>
                  </a:lnTo>
                  <a:lnTo>
                    <a:pt x="7896" y="819"/>
                  </a:lnTo>
                  <a:lnTo>
                    <a:pt x="7198" y="1060"/>
                  </a:lnTo>
                  <a:lnTo>
                    <a:pt x="6669" y="1277"/>
                  </a:lnTo>
                  <a:lnTo>
                    <a:pt x="6139" y="1542"/>
                  </a:lnTo>
                  <a:lnTo>
                    <a:pt x="5633" y="1782"/>
                  </a:lnTo>
                  <a:lnTo>
                    <a:pt x="5152" y="2071"/>
                  </a:lnTo>
                  <a:lnTo>
                    <a:pt x="4670" y="2360"/>
                  </a:lnTo>
                  <a:lnTo>
                    <a:pt x="4189" y="2673"/>
                  </a:lnTo>
                  <a:lnTo>
                    <a:pt x="3732" y="3010"/>
                  </a:lnTo>
                  <a:lnTo>
                    <a:pt x="3274" y="3347"/>
                  </a:lnTo>
                  <a:lnTo>
                    <a:pt x="2985" y="3612"/>
                  </a:lnTo>
                  <a:lnTo>
                    <a:pt x="2696" y="3877"/>
                  </a:lnTo>
                  <a:lnTo>
                    <a:pt x="2432" y="4141"/>
                  </a:lnTo>
                  <a:lnTo>
                    <a:pt x="2167" y="4430"/>
                  </a:lnTo>
                  <a:lnTo>
                    <a:pt x="1926" y="4719"/>
                  </a:lnTo>
                  <a:lnTo>
                    <a:pt x="1709" y="5032"/>
                  </a:lnTo>
                  <a:lnTo>
                    <a:pt x="1493" y="5345"/>
                  </a:lnTo>
                  <a:lnTo>
                    <a:pt x="1300" y="5658"/>
                  </a:lnTo>
                  <a:lnTo>
                    <a:pt x="1108" y="5971"/>
                  </a:lnTo>
                  <a:lnTo>
                    <a:pt x="939" y="6308"/>
                  </a:lnTo>
                  <a:lnTo>
                    <a:pt x="771" y="6645"/>
                  </a:lnTo>
                  <a:lnTo>
                    <a:pt x="626" y="7006"/>
                  </a:lnTo>
                  <a:lnTo>
                    <a:pt x="506" y="7367"/>
                  </a:lnTo>
                  <a:lnTo>
                    <a:pt x="385" y="7728"/>
                  </a:lnTo>
                  <a:lnTo>
                    <a:pt x="289" y="8114"/>
                  </a:lnTo>
                  <a:lnTo>
                    <a:pt x="193" y="8499"/>
                  </a:lnTo>
                  <a:lnTo>
                    <a:pt x="121" y="9028"/>
                  </a:lnTo>
                  <a:lnTo>
                    <a:pt x="48" y="9582"/>
                  </a:lnTo>
                  <a:lnTo>
                    <a:pt x="0" y="10112"/>
                  </a:lnTo>
                  <a:lnTo>
                    <a:pt x="0" y="10665"/>
                  </a:lnTo>
                  <a:lnTo>
                    <a:pt x="0" y="10954"/>
                  </a:lnTo>
                  <a:lnTo>
                    <a:pt x="24" y="11243"/>
                  </a:lnTo>
                  <a:lnTo>
                    <a:pt x="72" y="11532"/>
                  </a:lnTo>
                  <a:lnTo>
                    <a:pt x="145" y="11797"/>
                  </a:lnTo>
                  <a:lnTo>
                    <a:pt x="217" y="12086"/>
                  </a:lnTo>
                  <a:lnTo>
                    <a:pt x="313" y="12350"/>
                  </a:lnTo>
                  <a:lnTo>
                    <a:pt x="530" y="12880"/>
                  </a:lnTo>
                  <a:lnTo>
                    <a:pt x="578" y="12976"/>
                  </a:lnTo>
                  <a:lnTo>
                    <a:pt x="674" y="13073"/>
                  </a:lnTo>
                  <a:lnTo>
                    <a:pt x="771" y="13145"/>
                  </a:lnTo>
                  <a:lnTo>
                    <a:pt x="891" y="13193"/>
                  </a:lnTo>
                  <a:lnTo>
                    <a:pt x="1035" y="13241"/>
                  </a:lnTo>
                  <a:lnTo>
                    <a:pt x="1156" y="13265"/>
                  </a:lnTo>
                  <a:lnTo>
                    <a:pt x="1276" y="13265"/>
                  </a:lnTo>
                  <a:lnTo>
                    <a:pt x="1396" y="13241"/>
                  </a:lnTo>
                  <a:lnTo>
                    <a:pt x="1493" y="13193"/>
                  </a:lnTo>
                  <a:lnTo>
                    <a:pt x="1589" y="13145"/>
                  </a:lnTo>
                  <a:lnTo>
                    <a:pt x="1782" y="13000"/>
                  </a:lnTo>
                  <a:lnTo>
                    <a:pt x="2071" y="12712"/>
                  </a:lnTo>
                  <a:lnTo>
                    <a:pt x="2335" y="12423"/>
                  </a:lnTo>
                  <a:lnTo>
                    <a:pt x="2552" y="12110"/>
                  </a:lnTo>
                  <a:lnTo>
                    <a:pt x="2745" y="11773"/>
                  </a:lnTo>
                  <a:lnTo>
                    <a:pt x="2985" y="11315"/>
                  </a:lnTo>
                  <a:lnTo>
                    <a:pt x="3226" y="10882"/>
                  </a:lnTo>
                  <a:lnTo>
                    <a:pt x="3467" y="10473"/>
                  </a:lnTo>
                  <a:lnTo>
                    <a:pt x="3756" y="10039"/>
                  </a:lnTo>
                  <a:lnTo>
                    <a:pt x="3972" y="9775"/>
                  </a:lnTo>
                  <a:lnTo>
                    <a:pt x="4213" y="9486"/>
                  </a:lnTo>
                  <a:lnTo>
                    <a:pt x="4454" y="9245"/>
                  </a:lnTo>
                  <a:lnTo>
                    <a:pt x="4719" y="9004"/>
                  </a:lnTo>
                  <a:lnTo>
                    <a:pt x="4983" y="8764"/>
                  </a:lnTo>
                  <a:lnTo>
                    <a:pt x="5272" y="8571"/>
                  </a:lnTo>
                  <a:lnTo>
                    <a:pt x="5561" y="8378"/>
                  </a:lnTo>
                  <a:lnTo>
                    <a:pt x="5874" y="8186"/>
                  </a:lnTo>
                  <a:lnTo>
                    <a:pt x="6259" y="8017"/>
                  </a:lnTo>
                  <a:lnTo>
                    <a:pt x="6620" y="7873"/>
                  </a:lnTo>
                  <a:lnTo>
                    <a:pt x="7030" y="7777"/>
                  </a:lnTo>
                  <a:lnTo>
                    <a:pt x="7439" y="7728"/>
                  </a:lnTo>
                  <a:lnTo>
                    <a:pt x="8065" y="7680"/>
                  </a:lnTo>
                  <a:lnTo>
                    <a:pt x="8691" y="7656"/>
                  </a:lnTo>
                  <a:lnTo>
                    <a:pt x="9341" y="7704"/>
                  </a:lnTo>
                  <a:lnTo>
                    <a:pt x="9967" y="7801"/>
                  </a:lnTo>
                  <a:lnTo>
                    <a:pt x="10617" y="7921"/>
                  </a:lnTo>
                  <a:lnTo>
                    <a:pt x="11242" y="8089"/>
                  </a:lnTo>
                  <a:lnTo>
                    <a:pt x="11868" y="8282"/>
                  </a:lnTo>
                  <a:lnTo>
                    <a:pt x="12494" y="8499"/>
                  </a:lnTo>
                  <a:lnTo>
                    <a:pt x="13096" y="8739"/>
                  </a:lnTo>
                  <a:lnTo>
                    <a:pt x="13674" y="9028"/>
                  </a:lnTo>
                  <a:lnTo>
                    <a:pt x="14252" y="9341"/>
                  </a:lnTo>
                  <a:lnTo>
                    <a:pt x="14829" y="9654"/>
                  </a:lnTo>
                  <a:lnTo>
                    <a:pt x="15359" y="9991"/>
                  </a:lnTo>
                  <a:lnTo>
                    <a:pt x="15865" y="10304"/>
                  </a:lnTo>
                  <a:lnTo>
                    <a:pt x="16876" y="11002"/>
                  </a:lnTo>
                  <a:lnTo>
                    <a:pt x="17646" y="11508"/>
                  </a:lnTo>
                  <a:lnTo>
                    <a:pt x="18031" y="11749"/>
                  </a:lnTo>
                  <a:lnTo>
                    <a:pt x="18440" y="11965"/>
                  </a:lnTo>
                  <a:lnTo>
                    <a:pt x="18922" y="12206"/>
                  </a:lnTo>
                  <a:lnTo>
                    <a:pt x="19427" y="12423"/>
                  </a:lnTo>
                  <a:lnTo>
                    <a:pt x="19957" y="12567"/>
                  </a:lnTo>
                  <a:lnTo>
                    <a:pt x="20487" y="12687"/>
                  </a:lnTo>
                  <a:lnTo>
                    <a:pt x="20944" y="12736"/>
                  </a:lnTo>
                  <a:lnTo>
                    <a:pt x="21377" y="12760"/>
                  </a:lnTo>
                  <a:lnTo>
                    <a:pt x="21811" y="12712"/>
                  </a:lnTo>
                  <a:lnTo>
                    <a:pt x="22268" y="12639"/>
                  </a:lnTo>
                  <a:lnTo>
                    <a:pt x="22605" y="12543"/>
                  </a:lnTo>
                  <a:lnTo>
                    <a:pt x="22942" y="12399"/>
                  </a:lnTo>
                  <a:lnTo>
                    <a:pt x="23279" y="12206"/>
                  </a:lnTo>
                  <a:lnTo>
                    <a:pt x="23568" y="11989"/>
                  </a:lnTo>
                  <a:lnTo>
                    <a:pt x="23785" y="11797"/>
                  </a:lnTo>
                  <a:lnTo>
                    <a:pt x="24001" y="11604"/>
                  </a:lnTo>
                  <a:lnTo>
                    <a:pt x="24194" y="11363"/>
                  </a:lnTo>
                  <a:lnTo>
                    <a:pt x="24362" y="11123"/>
                  </a:lnTo>
                  <a:lnTo>
                    <a:pt x="24507" y="10858"/>
                  </a:lnTo>
                  <a:lnTo>
                    <a:pt x="24651" y="10593"/>
                  </a:lnTo>
                  <a:lnTo>
                    <a:pt x="24772" y="10328"/>
                  </a:lnTo>
                  <a:lnTo>
                    <a:pt x="24868" y="10039"/>
                  </a:lnTo>
                  <a:lnTo>
                    <a:pt x="24964" y="9751"/>
                  </a:lnTo>
                  <a:lnTo>
                    <a:pt x="25012" y="9438"/>
                  </a:lnTo>
                  <a:lnTo>
                    <a:pt x="25061" y="9149"/>
                  </a:lnTo>
                  <a:lnTo>
                    <a:pt x="25085" y="8860"/>
                  </a:lnTo>
                  <a:lnTo>
                    <a:pt x="25085" y="8547"/>
                  </a:lnTo>
                  <a:lnTo>
                    <a:pt x="25061" y="8258"/>
                  </a:lnTo>
                  <a:lnTo>
                    <a:pt x="25012" y="7969"/>
                  </a:lnTo>
                  <a:lnTo>
                    <a:pt x="24940" y="7680"/>
                  </a:lnTo>
                  <a:lnTo>
                    <a:pt x="24868" y="7439"/>
                  </a:lnTo>
                  <a:lnTo>
                    <a:pt x="24772" y="7223"/>
                  </a:lnTo>
                  <a:lnTo>
                    <a:pt x="24675" y="7030"/>
                  </a:lnTo>
                  <a:lnTo>
                    <a:pt x="24555" y="6814"/>
                  </a:lnTo>
                  <a:lnTo>
                    <a:pt x="24411" y="6621"/>
                  </a:lnTo>
                  <a:lnTo>
                    <a:pt x="24266" y="6452"/>
                  </a:lnTo>
                  <a:lnTo>
                    <a:pt x="24098" y="6284"/>
                  </a:lnTo>
                  <a:lnTo>
                    <a:pt x="23929" y="6115"/>
                  </a:lnTo>
                  <a:lnTo>
                    <a:pt x="23640" y="5899"/>
                  </a:lnTo>
                  <a:lnTo>
                    <a:pt x="23351" y="5682"/>
                  </a:lnTo>
                  <a:lnTo>
                    <a:pt x="23062" y="5490"/>
                  </a:lnTo>
                  <a:lnTo>
                    <a:pt x="22750" y="5321"/>
                  </a:lnTo>
                  <a:lnTo>
                    <a:pt x="22148" y="5008"/>
                  </a:lnTo>
                  <a:lnTo>
                    <a:pt x="21522" y="4719"/>
                  </a:lnTo>
                  <a:lnTo>
                    <a:pt x="21088" y="4527"/>
                  </a:lnTo>
                  <a:lnTo>
                    <a:pt x="20655" y="4310"/>
                  </a:lnTo>
                  <a:lnTo>
                    <a:pt x="20270" y="4069"/>
                  </a:lnTo>
                  <a:lnTo>
                    <a:pt x="19861" y="3804"/>
                  </a:lnTo>
                  <a:lnTo>
                    <a:pt x="19500" y="3540"/>
                  </a:lnTo>
                  <a:lnTo>
                    <a:pt x="19139" y="3227"/>
                  </a:lnTo>
                  <a:lnTo>
                    <a:pt x="18777" y="2914"/>
                  </a:lnTo>
                  <a:lnTo>
                    <a:pt x="18440" y="2577"/>
                  </a:lnTo>
                  <a:lnTo>
                    <a:pt x="18031" y="2143"/>
                  </a:lnTo>
                  <a:lnTo>
                    <a:pt x="17574" y="1734"/>
                  </a:lnTo>
                  <a:lnTo>
                    <a:pt x="17165" y="1397"/>
                  </a:lnTo>
                  <a:lnTo>
                    <a:pt x="16755" y="1108"/>
                  </a:lnTo>
                  <a:lnTo>
                    <a:pt x="16322" y="868"/>
                  </a:lnTo>
                  <a:lnTo>
                    <a:pt x="15889" y="627"/>
                  </a:lnTo>
                  <a:lnTo>
                    <a:pt x="15431" y="458"/>
                  </a:lnTo>
                  <a:lnTo>
                    <a:pt x="14950" y="290"/>
                  </a:lnTo>
                  <a:lnTo>
                    <a:pt x="14468" y="169"/>
                  </a:lnTo>
                  <a:lnTo>
                    <a:pt x="13963" y="97"/>
                  </a:lnTo>
                  <a:lnTo>
                    <a:pt x="13457" y="49"/>
                  </a:lnTo>
                  <a:lnTo>
                    <a:pt x="12976" y="25"/>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2930300" y="6948180"/>
              <a:ext cx="2042330" cy="818598"/>
            </a:xfrm>
            <a:custGeom>
              <a:avLst/>
              <a:gdLst/>
              <a:ahLst/>
              <a:cxnLst/>
              <a:rect l="l" t="t" r="r" b="b"/>
              <a:pathLst>
                <a:path w="24026" h="9630" extrusionOk="0">
                  <a:moveTo>
                    <a:pt x="19404" y="0"/>
                  </a:moveTo>
                  <a:lnTo>
                    <a:pt x="19356" y="410"/>
                  </a:lnTo>
                  <a:lnTo>
                    <a:pt x="19332" y="795"/>
                  </a:lnTo>
                  <a:lnTo>
                    <a:pt x="19308" y="1565"/>
                  </a:lnTo>
                  <a:lnTo>
                    <a:pt x="19284" y="1950"/>
                  </a:lnTo>
                  <a:lnTo>
                    <a:pt x="19284" y="2360"/>
                  </a:lnTo>
                  <a:lnTo>
                    <a:pt x="19308" y="2745"/>
                  </a:lnTo>
                  <a:lnTo>
                    <a:pt x="19356" y="3130"/>
                  </a:lnTo>
                  <a:lnTo>
                    <a:pt x="19693" y="4695"/>
                  </a:lnTo>
                  <a:lnTo>
                    <a:pt x="19693" y="4695"/>
                  </a:lnTo>
                  <a:lnTo>
                    <a:pt x="19548" y="4502"/>
                  </a:lnTo>
                  <a:lnTo>
                    <a:pt x="19428" y="4358"/>
                  </a:lnTo>
                  <a:lnTo>
                    <a:pt x="19211" y="3973"/>
                  </a:lnTo>
                  <a:lnTo>
                    <a:pt x="18946" y="3611"/>
                  </a:lnTo>
                  <a:lnTo>
                    <a:pt x="18682" y="3250"/>
                  </a:lnTo>
                  <a:lnTo>
                    <a:pt x="18393" y="2937"/>
                  </a:lnTo>
                  <a:lnTo>
                    <a:pt x="18104" y="2624"/>
                  </a:lnTo>
                  <a:lnTo>
                    <a:pt x="17767" y="2312"/>
                  </a:lnTo>
                  <a:lnTo>
                    <a:pt x="17430" y="2047"/>
                  </a:lnTo>
                  <a:lnTo>
                    <a:pt x="17093" y="1782"/>
                  </a:lnTo>
                  <a:lnTo>
                    <a:pt x="16298" y="1204"/>
                  </a:lnTo>
                  <a:lnTo>
                    <a:pt x="16034" y="1036"/>
                  </a:lnTo>
                  <a:lnTo>
                    <a:pt x="15745" y="891"/>
                  </a:lnTo>
                  <a:lnTo>
                    <a:pt x="15456" y="795"/>
                  </a:lnTo>
                  <a:lnTo>
                    <a:pt x="15167" y="723"/>
                  </a:lnTo>
                  <a:lnTo>
                    <a:pt x="14854" y="675"/>
                  </a:lnTo>
                  <a:lnTo>
                    <a:pt x="14565" y="650"/>
                  </a:lnTo>
                  <a:lnTo>
                    <a:pt x="14252" y="675"/>
                  </a:lnTo>
                  <a:lnTo>
                    <a:pt x="13939" y="723"/>
                  </a:lnTo>
                  <a:lnTo>
                    <a:pt x="13145" y="867"/>
                  </a:lnTo>
                  <a:lnTo>
                    <a:pt x="12399" y="1060"/>
                  </a:lnTo>
                  <a:lnTo>
                    <a:pt x="12086" y="1108"/>
                  </a:lnTo>
                  <a:lnTo>
                    <a:pt x="11773" y="1108"/>
                  </a:lnTo>
                  <a:lnTo>
                    <a:pt x="11484" y="1084"/>
                  </a:lnTo>
                  <a:lnTo>
                    <a:pt x="11171" y="1036"/>
                  </a:lnTo>
                  <a:lnTo>
                    <a:pt x="10593" y="891"/>
                  </a:lnTo>
                  <a:lnTo>
                    <a:pt x="9991" y="747"/>
                  </a:lnTo>
                  <a:lnTo>
                    <a:pt x="9630" y="699"/>
                  </a:lnTo>
                  <a:lnTo>
                    <a:pt x="9293" y="650"/>
                  </a:lnTo>
                  <a:lnTo>
                    <a:pt x="8932" y="626"/>
                  </a:lnTo>
                  <a:lnTo>
                    <a:pt x="8571" y="626"/>
                  </a:lnTo>
                  <a:lnTo>
                    <a:pt x="8354" y="650"/>
                  </a:lnTo>
                  <a:lnTo>
                    <a:pt x="8114" y="675"/>
                  </a:lnTo>
                  <a:lnTo>
                    <a:pt x="7897" y="747"/>
                  </a:lnTo>
                  <a:lnTo>
                    <a:pt x="7704" y="819"/>
                  </a:lnTo>
                  <a:lnTo>
                    <a:pt x="7512" y="915"/>
                  </a:lnTo>
                  <a:lnTo>
                    <a:pt x="7343" y="1036"/>
                  </a:lnTo>
                  <a:lnTo>
                    <a:pt x="7175" y="1180"/>
                  </a:lnTo>
                  <a:lnTo>
                    <a:pt x="7006" y="1349"/>
                  </a:lnTo>
                  <a:lnTo>
                    <a:pt x="6645" y="1758"/>
                  </a:lnTo>
                  <a:lnTo>
                    <a:pt x="6284" y="2143"/>
                  </a:lnTo>
                  <a:lnTo>
                    <a:pt x="5514" y="2889"/>
                  </a:lnTo>
                  <a:lnTo>
                    <a:pt x="5321" y="3082"/>
                  </a:lnTo>
                  <a:lnTo>
                    <a:pt x="5152" y="3299"/>
                  </a:lnTo>
                  <a:lnTo>
                    <a:pt x="4791" y="3732"/>
                  </a:lnTo>
                  <a:lnTo>
                    <a:pt x="4671" y="3876"/>
                  </a:lnTo>
                  <a:lnTo>
                    <a:pt x="4527" y="3997"/>
                  </a:lnTo>
                  <a:lnTo>
                    <a:pt x="4454" y="4045"/>
                  </a:lnTo>
                  <a:lnTo>
                    <a:pt x="4358" y="4069"/>
                  </a:lnTo>
                  <a:lnTo>
                    <a:pt x="4262" y="4093"/>
                  </a:lnTo>
                  <a:lnTo>
                    <a:pt x="4165" y="4069"/>
                  </a:lnTo>
                  <a:lnTo>
                    <a:pt x="3347" y="4334"/>
                  </a:lnTo>
                  <a:lnTo>
                    <a:pt x="2938" y="4502"/>
                  </a:lnTo>
                  <a:lnTo>
                    <a:pt x="2745" y="4598"/>
                  </a:lnTo>
                  <a:lnTo>
                    <a:pt x="2553" y="4695"/>
                  </a:lnTo>
                  <a:lnTo>
                    <a:pt x="2191" y="4911"/>
                  </a:lnTo>
                  <a:lnTo>
                    <a:pt x="1830" y="5104"/>
                  </a:lnTo>
                  <a:lnTo>
                    <a:pt x="1445" y="5273"/>
                  </a:lnTo>
                  <a:lnTo>
                    <a:pt x="1036" y="5417"/>
                  </a:lnTo>
                  <a:lnTo>
                    <a:pt x="338" y="5706"/>
                  </a:lnTo>
                  <a:lnTo>
                    <a:pt x="217" y="5754"/>
                  </a:lnTo>
                  <a:lnTo>
                    <a:pt x="121" y="5850"/>
                  </a:lnTo>
                  <a:lnTo>
                    <a:pt x="73" y="5947"/>
                  </a:lnTo>
                  <a:lnTo>
                    <a:pt x="49" y="6091"/>
                  </a:lnTo>
                  <a:lnTo>
                    <a:pt x="1" y="6597"/>
                  </a:lnTo>
                  <a:lnTo>
                    <a:pt x="1" y="6837"/>
                  </a:lnTo>
                  <a:lnTo>
                    <a:pt x="25" y="6958"/>
                  </a:lnTo>
                  <a:lnTo>
                    <a:pt x="73" y="7078"/>
                  </a:lnTo>
                  <a:lnTo>
                    <a:pt x="266" y="7054"/>
                  </a:lnTo>
                  <a:lnTo>
                    <a:pt x="482" y="7030"/>
                  </a:lnTo>
                  <a:lnTo>
                    <a:pt x="723" y="6934"/>
                  </a:lnTo>
                  <a:lnTo>
                    <a:pt x="988" y="6837"/>
                  </a:lnTo>
                  <a:lnTo>
                    <a:pt x="1349" y="6645"/>
                  </a:lnTo>
                  <a:lnTo>
                    <a:pt x="1782" y="6404"/>
                  </a:lnTo>
                  <a:lnTo>
                    <a:pt x="3082" y="5658"/>
                  </a:lnTo>
                  <a:lnTo>
                    <a:pt x="3106" y="5754"/>
                  </a:lnTo>
                  <a:lnTo>
                    <a:pt x="3082" y="5802"/>
                  </a:lnTo>
                  <a:lnTo>
                    <a:pt x="2986" y="5922"/>
                  </a:lnTo>
                  <a:lnTo>
                    <a:pt x="1469" y="8017"/>
                  </a:lnTo>
                  <a:lnTo>
                    <a:pt x="1132" y="8498"/>
                  </a:lnTo>
                  <a:lnTo>
                    <a:pt x="819" y="9004"/>
                  </a:lnTo>
                  <a:lnTo>
                    <a:pt x="771" y="9100"/>
                  </a:lnTo>
                  <a:lnTo>
                    <a:pt x="699" y="9221"/>
                  </a:lnTo>
                  <a:lnTo>
                    <a:pt x="675" y="9341"/>
                  </a:lnTo>
                  <a:lnTo>
                    <a:pt x="675" y="9485"/>
                  </a:lnTo>
                  <a:lnTo>
                    <a:pt x="940" y="9630"/>
                  </a:lnTo>
                  <a:lnTo>
                    <a:pt x="1108" y="9389"/>
                  </a:lnTo>
                  <a:lnTo>
                    <a:pt x="1397" y="8883"/>
                  </a:lnTo>
                  <a:lnTo>
                    <a:pt x="1541" y="8643"/>
                  </a:lnTo>
                  <a:lnTo>
                    <a:pt x="1686" y="8426"/>
                  </a:lnTo>
                  <a:lnTo>
                    <a:pt x="2793" y="6958"/>
                  </a:lnTo>
                  <a:lnTo>
                    <a:pt x="3925" y="5513"/>
                  </a:lnTo>
                  <a:lnTo>
                    <a:pt x="4334" y="5008"/>
                  </a:lnTo>
                  <a:lnTo>
                    <a:pt x="4767" y="4502"/>
                  </a:lnTo>
                  <a:lnTo>
                    <a:pt x="5658" y="3515"/>
                  </a:lnTo>
                  <a:lnTo>
                    <a:pt x="5802" y="3371"/>
                  </a:lnTo>
                  <a:lnTo>
                    <a:pt x="5851" y="3443"/>
                  </a:lnTo>
                  <a:lnTo>
                    <a:pt x="5851" y="3491"/>
                  </a:lnTo>
                  <a:lnTo>
                    <a:pt x="5778" y="3611"/>
                  </a:lnTo>
                  <a:lnTo>
                    <a:pt x="5369" y="4574"/>
                  </a:lnTo>
                  <a:lnTo>
                    <a:pt x="5321" y="4719"/>
                  </a:lnTo>
                  <a:lnTo>
                    <a:pt x="5297" y="4911"/>
                  </a:lnTo>
                  <a:lnTo>
                    <a:pt x="5490" y="4863"/>
                  </a:lnTo>
                  <a:lnTo>
                    <a:pt x="5634" y="4791"/>
                  </a:lnTo>
                  <a:lnTo>
                    <a:pt x="6067" y="4598"/>
                  </a:lnTo>
                  <a:lnTo>
                    <a:pt x="6501" y="4382"/>
                  </a:lnTo>
                  <a:lnTo>
                    <a:pt x="6645" y="4310"/>
                  </a:lnTo>
                  <a:lnTo>
                    <a:pt x="6789" y="4213"/>
                  </a:lnTo>
                  <a:lnTo>
                    <a:pt x="6862" y="4093"/>
                  </a:lnTo>
                  <a:lnTo>
                    <a:pt x="6934" y="3924"/>
                  </a:lnTo>
                  <a:lnTo>
                    <a:pt x="7054" y="3563"/>
                  </a:lnTo>
                  <a:lnTo>
                    <a:pt x="7199" y="3202"/>
                  </a:lnTo>
                  <a:lnTo>
                    <a:pt x="7367" y="2841"/>
                  </a:lnTo>
                  <a:lnTo>
                    <a:pt x="7536" y="2504"/>
                  </a:lnTo>
                  <a:lnTo>
                    <a:pt x="7921" y="1830"/>
                  </a:lnTo>
                  <a:lnTo>
                    <a:pt x="8330" y="1180"/>
                  </a:lnTo>
                  <a:lnTo>
                    <a:pt x="8402" y="1060"/>
                  </a:lnTo>
                  <a:lnTo>
                    <a:pt x="8499" y="987"/>
                  </a:lnTo>
                  <a:lnTo>
                    <a:pt x="8595" y="939"/>
                  </a:lnTo>
                  <a:lnTo>
                    <a:pt x="8739" y="915"/>
                  </a:lnTo>
                  <a:lnTo>
                    <a:pt x="9173" y="915"/>
                  </a:lnTo>
                  <a:lnTo>
                    <a:pt x="9582" y="939"/>
                  </a:lnTo>
                  <a:lnTo>
                    <a:pt x="10088" y="1036"/>
                  </a:lnTo>
                  <a:lnTo>
                    <a:pt x="10593" y="1156"/>
                  </a:lnTo>
                  <a:lnTo>
                    <a:pt x="11387" y="1349"/>
                  </a:lnTo>
                  <a:lnTo>
                    <a:pt x="11628" y="1373"/>
                  </a:lnTo>
                  <a:lnTo>
                    <a:pt x="11845" y="1397"/>
                  </a:lnTo>
                  <a:lnTo>
                    <a:pt x="12086" y="1421"/>
                  </a:lnTo>
                  <a:lnTo>
                    <a:pt x="12326" y="1397"/>
                  </a:lnTo>
                  <a:lnTo>
                    <a:pt x="12784" y="1349"/>
                  </a:lnTo>
                  <a:lnTo>
                    <a:pt x="13241" y="1252"/>
                  </a:lnTo>
                  <a:lnTo>
                    <a:pt x="14445" y="987"/>
                  </a:lnTo>
                  <a:lnTo>
                    <a:pt x="14589" y="963"/>
                  </a:lnTo>
                  <a:lnTo>
                    <a:pt x="14734" y="939"/>
                  </a:lnTo>
                  <a:lnTo>
                    <a:pt x="14878" y="963"/>
                  </a:lnTo>
                  <a:lnTo>
                    <a:pt x="15023" y="963"/>
                  </a:lnTo>
                  <a:lnTo>
                    <a:pt x="15167" y="1012"/>
                  </a:lnTo>
                  <a:lnTo>
                    <a:pt x="15287" y="1060"/>
                  </a:lnTo>
                  <a:lnTo>
                    <a:pt x="15432" y="1108"/>
                  </a:lnTo>
                  <a:lnTo>
                    <a:pt x="15552" y="1204"/>
                  </a:lnTo>
                  <a:lnTo>
                    <a:pt x="16034" y="1541"/>
                  </a:lnTo>
                  <a:lnTo>
                    <a:pt x="16515" y="1902"/>
                  </a:lnTo>
                  <a:lnTo>
                    <a:pt x="16997" y="2263"/>
                  </a:lnTo>
                  <a:lnTo>
                    <a:pt x="17430" y="2673"/>
                  </a:lnTo>
                  <a:lnTo>
                    <a:pt x="17767" y="3034"/>
                  </a:lnTo>
                  <a:lnTo>
                    <a:pt x="18080" y="3419"/>
                  </a:lnTo>
                  <a:lnTo>
                    <a:pt x="18369" y="3828"/>
                  </a:lnTo>
                  <a:lnTo>
                    <a:pt x="18658" y="4237"/>
                  </a:lnTo>
                  <a:lnTo>
                    <a:pt x="18706" y="4358"/>
                  </a:lnTo>
                  <a:lnTo>
                    <a:pt x="18730" y="4478"/>
                  </a:lnTo>
                  <a:lnTo>
                    <a:pt x="18754" y="4550"/>
                  </a:lnTo>
                  <a:lnTo>
                    <a:pt x="18778" y="4598"/>
                  </a:lnTo>
                  <a:lnTo>
                    <a:pt x="18874" y="4647"/>
                  </a:lnTo>
                  <a:lnTo>
                    <a:pt x="18946" y="4695"/>
                  </a:lnTo>
                  <a:lnTo>
                    <a:pt x="19067" y="4839"/>
                  </a:lnTo>
                  <a:lnTo>
                    <a:pt x="19187" y="5008"/>
                  </a:lnTo>
                  <a:lnTo>
                    <a:pt x="19308" y="5152"/>
                  </a:lnTo>
                  <a:lnTo>
                    <a:pt x="19596" y="5441"/>
                  </a:lnTo>
                  <a:lnTo>
                    <a:pt x="19885" y="5706"/>
                  </a:lnTo>
                  <a:lnTo>
                    <a:pt x="20439" y="6187"/>
                  </a:lnTo>
                  <a:lnTo>
                    <a:pt x="20728" y="6428"/>
                  </a:lnTo>
                  <a:lnTo>
                    <a:pt x="20993" y="6669"/>
                  </a:lnTo>
                  <a:lnTo>
                    <a:pt x="21258" y="6934"/>
                  </a:lnTo>
                  <a:lnTo>
                    <a:pt x="21546" y="7150"/>
                  </a:lnTo>
                  <a:lnTo>
                    <a:pt x="21835" y="7343"/>
                  </a:lnTo>
                  <a:lnTo>
                    <a:pt x="22148" y="7511"/>
                  </a:lnTo>
                  <a:lnTo>
                    <a:pt x="22461" y="7680"/>
                  </a:lnTo>
                  <a:lnTo>
                    <a:pt x="22774" y="7824"/>
                  </a:lnTo>
                  <a:lnTo>
                    <a:pt x="23111" y="7945"/>
                  </a:lnTo>
                  <a:lnTo>
                    <a:pt x="23448" y="8065"/>
                  </a:lnTo>
                  <a:lnTo>
                    <a:pt x="23665" y="8113"/>
                  </a:lnTo>
                  <a:lnTo>
                    <a:pt x="23882" y="8113"/>
                  </a:lnTo>
                  <a:lnTo>
                    <a:pt x="23930" y="8065"/>
                  </a:lnTo>
                  <a:lnTo>
                    <a:pt x="24026" y="7969"/>
                  </a:lnTo>
                  <a:lnTo>
                    <a:pt x="23617" y="7824"/>
                  </a:lnTo>
                  <a:lnTo>
                    <a:pt x="23352" y="7728"/>
                  </a:lnTo>
                  <a:lnTo>
                    <a:pt x="23111" y="7632"/>
                  </a:lnTo>
                  <a:lnTo>
                    <a:pt x="22846" y="7511"/>
                  </a:lnTo>
                  <a:lnTo>
                    <a:pt x="22630" y="7367"/>
                  </a:lnTo>
                  <a:lnTo>
                    <a:pt x="22389" y="7222"/>
                  </a:lnTo>
                  <a:lnTo>
                    <a:pt x="22172" y="7078"/>
                  </a:lnTo>
                  <a:lnTo>
                    <a:pt x="21956" y="6885"/>
                  </a:lnTo>
                  <a:lnTo>
                    <a:pt x="21739" y="6717"/>
                  </a:lnTo>
                  <a:lnTo>
                    <a:pt x="21378" y="6356"/>
                  </a:lnTo>
                  <a:lnTo>
                    <a:pt x="20993" y="6019"/>
                  </a:lnTo>
                  <a:lnTo>
                    <a:pt x="20872" y="5898"/>
                  </a:lnTo>
                  <a:lnTo>
                    <a:pt x="20776" y="5754"/>
                  </a:lnTo>
                  <a:lnTo>
                    <a:pt x="20704" y="5585"/>
                  </a:lnTo>
                  <a:lnTo>
                    <a:pt x="20656" y="5417"/>
                  </a:lnTo>
                  <a:lnTo>
                    <a:pt x="20583" y="4695"/>
                  </a:lnTo>
                  <a:lnTo>
                    <a:pt x="20535" y="3973"/>
                  </a:lnTo>
                  <a:lnTo>
                    <a:pt x="20535" y="3611"/>
                  </a:lnTo>
                  <a:lnTo>
                    <a:pt x="20559" y="3250"/>
                  </a:lnTo>
                  <a:lnTo>
                    <a:pt x="20583" y="2889"/>
                  </a:lnTo>
                  <a:lnTo>
                    <a:pt x="20632" y="2528"/>
                  </a:lnTo>
                  <a:lnTo>
                    <a:pt x="20680" y="2191"/>
                  </a:lnTo>
                  <a:lnTo>
                    <a:pt x="20728" y="1830"/>
                  </a:lnTo>
                  <a:lnTo>
                    <a:pt x="20800" y="1108"/>
                  </a:lnTo>
                  <a:lnTo>
                    <a:pt x="20800" y="987"/>
                  </a:lnTo>
                  <a:lnTo>
                    <a:pt x="20776" y="891"/>
                  </a:lnTo>
                  <a:lnTo>
                    <a:pt x="20728" y="795"/>
                  </a:lnTo>
                  <a:lnTo>
                    <a:pt x="20632" y="723"/>
                  </a:lnTo>
                  <a:lnTo>
                    <a:pt x="20367" y="578"/>
                  </a:lnTo>
                  <a:lnTo>
                    <a:pt x="20102" y="410"/>
                  </a:lnTo>
                  <a:lnTo>
                    <a:pt x="19861" y="241"/>
                  </a:lnTo>
                  <a:lnTo>
                    <a:pt x="19596" y="73"/>
                  </a:lnTo>
                  <a:lnTo>
                    <a:pt x="19524" y="49"/>
                  </a:lnTo>
                  <a:lnTo>
                    <a:pt x="19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903694" y="5779702"/>
              <a:ext cx="976197" cy="910744"/>
            </a:xfrm>
            <a:custGeom>
              <a:avLst/>
              <a:gdLst/>
              <a:ahLst/>
              <a:cxnLst/>
              <a:rect l="l" t="t" r="r" b="b"/>
              <a:pathLst>
                <a:path w="11484" h="10714" extrusionOk="0">
                  <a:moveTo>
                    <a:pt x="7921" y="1"/>
                  </a:moveTo>
                  <a:lnTo>
                    <a:pt x="7416" y="49"/>
                  </a:lnTo>
                  <a:lnTo>
                    <a:pt x="6886" y="145"/>
                  </a:lnTo>
                  <a:lnTo>
                    <a:pt x="6453" y="242"/>
                  </a:lnTo>
                  <a:lnTo>
                    <a:pt x="6019" y="386"/>
                  </a:lnTo>
                  <a:lnTo>
                    <a:pt x="5610" y="555"/>
                  </a:lnTo>
                  <a:lnTo>
                    <a:pt x="5177" y="723"/>
                  </a:lnTo>
                  <a:lnTo>
                    <a:pt x="4792" y="916"/>
                  </a:lnTo>
                  <a:lnTo>
                    <a:pt x="4382" y="1132"/>
                  </a:lnTo>
                  <a:lnTo>
                    <a:pt x="3997" y="1373"/>
                  </a:lnTo>
                  <a:lnTo>
                    <a:pt x="3636" y="1638"/>
                  </a:lnTo>
                  <a:lnTo>
                    <a:pt x="3275" y="1903"/>
                  </a:lnTo>
                  <a:lnTo>
                    <a:pt x="2914" y="2192"/>
                  </a:lnTo>
                  <a:lnTo>
                    <a:pt x="2601" y="2505"/>
                  </a:lnTo>
                  <a:lnTo>
                    <a:pt x="2264" y="2818"/>
                  </a:lnTo>
                  <a:lnTo>
                    <a:pt x="1951" y="3155"/>
                  </a:lnTo>
                  <a:lnTo>
                    <a:pt x="1662" y="3492"/>
                  </a:lnTo>
                  <a:lnTo>
                    <a:pt x="1397" y="3853"/>
                  </a:lnTo>
                  <a:lnTo>
                    <a:pt x="1132" y="4214"/>
                  </a:lnTo>
                  <a:lnTo>
                    <a:pt x="964" y="4454"/>
                  </a:lnTo>
                  <a:lnTo>
                    <a:pt x="795" y="4695"/>
                  </a:lnTo>
                  <a:lnTo>
                    <a:pt x="651" y="4960"/>
                  </a:lnTo>
                  <a:lnTo>
                    <a:pt x="531" y="5225"/>
                  </a:lnTo>
                  <a:lnTo>
                    <a:pt x="410" y="5490"/>
                  </a:lnTo>
                  <a:lnTo>
                    <a:pt x="290" y="5754"/>
                  </a:lnTo>
                  <a:lnTo>
                    <a:pt x="218" y="6019"/>
                  </a:lnTo>
                  <a:lnTo>
                    <a:pt x="145" y="6308"/>
                  </a:lnTo>
                  <a:lnTo>
                    <a:pt x="73" y="6573"/>
                  </a:lnTo>
                  <a:lnTo>
                    <a:pt x="49" y="6862"/>
                  </a:lnTo>
                  <a:lnTo>
                    <a:pt x="1" y="7127"/>
                  </a:lnTo>
                  <a:lnTo>
                    <a:pt x="1" y="7391"/>
                  </a:lnTo>
                  <a:lnTo>
                    <a:pt x="1" y="7680"/>
                  </a:lnTo>
                  <a:lnTo>
                    <a:pt x="25" y="7945"/>
                  </a:lnTo>
                  <a:lnTo>
                    <a:pt x="49" y="8186"/>
                  </a:lnTo>
                  <a:lnTo>
                    <a:pt x="121" y="8451"/>
                  </a:lnTo>
                  <a:lnTo>
                    <a:pt x="194" y="8691"/>
                  </a:lnTo>
                  <a:lnTo>
                    <a:pt x="266" y="8932"/>
                  </a:lnTo>
                  <a:lnTo>
                    <a:pt x="362" y="9149"/>
                  </a:lnTo>
                  <a:lnTo>
                    <a:pt x="506" y="9365"/>
                  </a:lnTo>
                  <a:lnTo>
                    <a:pt x="627" y="9582"/>
                  </a:lnTo>
                  <a:lnTo>
                    <a:pt x="795" y="9775"/>
                  </a:lnTo>
                  <a:lnTo>
                    <a:pt x="964" y="9943"/>
                  </a:lnTo>
                  <a:lnTo>
                    <a:pt x="1156" y="10112"/>
                  </a:lnTo>
                  <a:lnTo>
                    <a:pt x="1373" y="10256"/>
                  </a:lnTo>
                  <a:lnTo>
                    <a:pt x="1614" y="10376"/>
                  </a:lnTo>
                  <a:lnTo>
                    <a:pt x="1855" y="10473"/>
                  </a:lnTo>
                  <a:lnTo>
                    <a:pt x="2143" y="10569"/>
                  </a:lnTo>
                  <a:lnTo>
                    <a:pt x="2432" y="10641"/>
                  </a:lnTo>
                  <a:lnTo>
                    <a:pt x="2745" y="10689"/>
                  </a:lnTo>
                  <a:lnTo>
                    <a:pt x="3082" y="10714"/>
                  </a:lnTo>
                  <a:lnTo>
                    <a:pt x="3419" y="10714"/>
                  </a:lnTo>
                  <a:lnTo>
                    <a:pt x="3829" y="10689"/>
                  </a:lnTo>
                  <a:lnTo>
                    <a:pt x="4214" y="10641"/>
                  </a:lnTo>
                  <a:lnTo>
                    <a:pt x="4623" y="10569"/>
                  </a:lnTo>
                  <a:lnTo>
                    <a:pt x="5008" y="10473"/>
                  </a:lnTo>
                  <a:lnTo>
                    <a:pt x="5393" y="10352"/>
                  </a:lnTo>
                  <a:lnTo>
                    <a:pt x="5779" y="10208"/>
                  </a:lnTo>
                  <a:lnTo>
                    <a:pt x="6140" y="10064"/>
                  </a:lnTo>
                  <a:lnTo>
                    <a:pt x="6525" y="9895"/>
                  </a:lnTo>
                  <a:lnTo>
                    <a:pt x="6862" y="9702"/>
                  </a:lnTo>
                  <a:lnTo>
                    <a:pt x="7223" y="9486"/>
                  </a:lnTo>
                  <a:lnTo>
                    <a:pt x="7560" y="9269"/>
                  </a:lnTo>
                  <a:lnTo>
                    <a:pt x="7897" y="9052"/>
                  </a:lnTo>
                  <a:lnTo>
                    <a:pt x="8210" y="8788"/>
                  </a:lnTo>
                  <a:lnTo>
                    <a:pt x="8523" y="8547"/>
                  </a:lnTo>
                  <a:lnTo>
                    <a:pt x="8836" y="8282"/>
                  </a:lnTo>
                  <a:lnTo>
                    <a:pt x="9125" y="7993"/>
                  </a:lnTo>
                  <a:lnTo>
                    <a:pt x="9438" y="7728"/>
                  </a:lnTo>
                  <a:lnTo>
                    <a:pt x="9727" y="7415"/>
                  </a:lnTo>
                  <a:lnTo>
                    <a:pt x="9991" y="7103"/>
                  </a:lnTo>
                  <a:lnTo>
                    <a:pt x="10232" y="6766"/>
                  </a:lnTo>
                  <a:lnTo>
                    <a:pt x="10449" y="6428"/>
                  </a:lnTo>
                  <a:lnTo>
                    <a:pt x="10665" y="6091"/>
                  </a:lnTo>
                  <a:lnTo>
                    <a:pt x="10858" y="5730"/>
                  </a:lnTo>
                  <a:lnTo>
                    <a:pt x="11002" y="5369"/>
                  </a:lnTo>
                  <a:lnTo>
                    <a:pt x="11147" y="5008"/>
                  </a:lnTo>
                  <a:lnTo>
                    <a:pt x="11267" y="4647"/>
                  </a:lnTo>
                  <a:lnTo>
                    <a:pt x="11364" y="4286"/>
                  </a:lnTo>
                  <a:lnTo>
                    <a:pt x="11436" y="3925"/>
                  </a:lnTo>
                  <a:lnTo>
                    <a:pt x="11484" y="3564"/>
                  </a:lnTo>
                  <a:lnTo>
                    <a:pt x="11484" y="3203"/>
                  </a:lnTo>
                  <a:lnTo>
                    <a:pt x="11484" y="2866"/>
                  </a:lnTo>
                  <a:lnTo>
                    <a:pt x="11460" y="2529"/>
                  </a:lnTo>
                  <a:lnTo>
                    <a:pt x="11388" y="2216"/>
                  </a:lnTo>
                  <a:lnTo>
                    <a:pt x="11315" y="1903"/>
                  </a:lnTo>
                  <a:lnTo>
                    <a:pt x="11195" y="1614"/>
                  </a:lnTo>
                  <a:lnTo>
                    <a:pt x="11051" y="1349"/>
                  </a:lnTo>
                  <a:lnTo>
                    <a:pt x="10882" y="1108"/>
                  </a:lnTo>
                  <a:lnTo>
                    <a:pt x="10665" y="868"/>
                  </a:lnTo>
                  <a:lnTo>
                    <a:pt x="10449" y="651"/>
                  </a:lnTo>
                  <a:lnTo>
                    <a:pt x="10184" y="482"/>
                  </a:lnTo>
                  <a:lnTo>
                    <a:pt x="9871" y="314"/>
                  </a:lnTo>
                  <a:lnTo>
                    <a:pt x="9558" y="194"/>
                  </a:lnTo>
                  <a:lnTo>
                    <a:pt x="9197" y="97"/>
                  </a:lnTo>
                  <a:lnTo>
                    <a:pt x="8812" y="25"/>
                  </a:lnTo>
                  <a:lnTo>
                    <a:pt x="8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3077614" y="6538881"/>
              <a:ext cx="24651" cy="43098"/>
            </a:xfrm>
            <a:custGeom>
              <a:avLst/>
              <a:gdLst/>
              <a:ahLst/>
              <a:cxnLst/>
              <a:rect l="l" t="t" r="r" b="b"/>
              <a:pathLst>
                <a:path w="290" h="507" extrusionOk="0">
                  <a:moveTo>
                    <a:pt x="242" y="1"/>
                  </a:moveTo>
                  <a:lnTo>
                    <a:pt x="193" y="25"/>
                  </a:lnTo>
                  <a:lnTo>
                    <a:pt x="145" y="73"/>
                  </a:lnTo>
                  <a:lnTo>
                    <a:pt x="73" y="193"/>
                  </a:lnTo>
                  <a:lnTo>
                    <a:pt x="1" y="314"/>
                  </a:lnTo>
                  <a:lnTo>
                    <a:pt x="25" y="362"/>
                  </a:lnTo>
                  <a:lnTo>
                    <a:pt x="73" y="458"/>
                  </a:lnTo>
                  <a:lnTo>
                    <a:pt x="97" y="506"/>
                  </a:lnTo>
                  <a:lnTo>
                    <a:pt x="121" y="482"/>
                  </a:lnTo>
                  <a:lnTo>
                    <a:pt x="145" y="458"/>
                  </a:lnTo>
                  <a:lnTo>
                    <a:pt x="121" y="410"/>
                  </a:lnTo>
                  <a:lnTo>
                    <a:pt x="121" y="362"/>
                  </a:lnTo>
                  <a:lnTo>
                    <a:pt x="193" y="266"/>
                  </a:lnTo>
                  <a:lnTo>
                    <a:pt x="266" y="169"/>
                  </a:lnTo>
                  <a:lnTo>
                    <a:pt x="290" y="121"/>
                  </a:lnTo>
                  <a:lnTo>
                    <a:pt x="290" y="73"/>
                  </a:lnTo>
                  <a:lnTo>
                    <a:pt x="266"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909814" y="6436535"/>
              <a:ext cx="18446" cy="24651"/>
            </a:xfrm>
            <a:custGeom>
              <a:avLst/>
              <a:gdLst/>
              <a:ahLst/>
              <a:cxnLst/>
              <a:rect l="l" t="t" r="r" b="b"/>
              <a:pathLst>
                <a:path w="217" h="290" extrusionOk="0">
                  <a:moveTo>
                    <a:pt x="48" y="0"/>
                  </a:moveTo>
                  <a:lnTo>
                    <a:pt x="24" y="24"/>
                  </a:lnTo>
                  <a:lnTo>
                    <a:pt x="0" y="72"/>
                  </a:lnTo>
                  <a:lnTo>
                    <a:pt x="0" y="121"/>
                  </a:lnTo>
                  <a:lnTo>
                    <a:pt x="0" y="193"/>
                  </a:lnTo>
                  <a:lnTo>
                    <a:pt x="48" y="241"/>
                  </a:lnTo>
                  <a:lnTo>
                    <a:pt x="96" y="289"/>
                  </a:lnTo>
                  <a:lnTo>
                    <a:pt x="144" y="289"/>
                  </a:lnTo>
                  <a:lnTo>
                    <a:pt x="193" y="265"/>
                  </a:lnTo>
                  <a:lnTo>
                    <a:pt x="217" y="241"/>
                  </a:lnTo>
                  <a:lnTo>
                    <a:pt x="217" y="193"/>
                  </a:lnTo>
                  <a:lnTo>
                    <a:pt x="144" y="145"/>
                  </a:lnTo>
                  <a:lnTo>
                    <a:pt x="120" y="121"/>
                  </a:lnTo>
                  <a:lnTo>
                    <a:pt x="144" y="72"/>
                  </a:lnTo>
                  <a:lnTo>
                    <a:pt x="169" y="48"/>
                  </a:lnTo>
                  <a:lnTo>
                    <a:pt x="169" y="24"/>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3046927" y="6604335"/>
              <a:ext cx="20486" cy="22611"/>
            </a:xfrm>
            <a:custGeom>
              <a:avLst/>
              <a:gdLst/>
              <a:ahLst/>
              <a:cxnLst/>
              <a:rect l="l" t="t" r="r" b="b"/>
              <a:pathLst>
                <a:path w="241" h="266" extrusionOk="0">
                  <a:moveTo>
                    <a:pt x="48" y="0"/>
                  </a:moveTo>
                  <a:lnTo>
                    <a:pt x="0" y="24"/>
                  </a:lnTo>
                  <a:lnTo>
                    <a:pt x="0" y="48"/>
                  </a:lnTo>
                  <a:lnTo>
                    <a:pt x="24" y="97"/>
                  </a:lnTo>
                  <a:lnTo>
                    <a:pt x="24" y="145"/>
                  </a:lnTo>
                  <a:lnTo>
                    <a:pt x="24" y="193"/>
                  </a:lnTo>
                  <a:lnTo>
                    <a:pt x="24" y="241"/>
                  </a:lnTo>
                  <a:lnTo>
                    <a:pt x="72" y="265"/>
                  </a:lnTo>
                  <a:lnTo>
                    <a:pt x="120" y="265"/>
                  </a:lnTo>
                  <a:lnTo>
                    <a:pt x="144" y="217"/>
                  </a:lnTo>
                  <a:lnTo>
                    <a:pt x="169" y="169"/>
                  </a:lnTo>
                  <a:lnTo>
                    <a:pt x="217" y="145"/>
                  </a:lnTo>
                  <a:lnTo>
                    <a:pt x="241" y="121"/>
                  </a:lnTo>
                  <a:lnTo>
                    <a:pt x="241" y="97"/>
                  </a:lnTo>
                  <a:lnTo>
                    <a:pt x="241" y="48"/>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3112381" y="6193081"/>
              <a:ext cx="24651" cy="16406"/>
            </a:xfrm>
            <a:custGeom>
              <a:avLst/>
              <a:gdLst/>
              <a:ahLst/>
              <a:cxnLst/>
              <a:rect l="l" t="t" r="r" b="b"/>
              <a:pathLst>
                <a:path w="290" h="193" extrusionOk="0">
                  <a:moveTo>
                    <a:pt x="73" y="0"/>
                  </a:moveTo>
                  <a:lnTo>
                    <a:pt x="25" y="24"/>
                  </a:lnTo>
                  <a:lnTo>
                    <a:pt x="1" y="48"/>
                  </a:lnTo>
                  <a:lnTo>
                    <a:pt x="25" y="96"/>
                  </a:lnTo>
                  <a:lnTo>
                    <a:pt x="25" y="121"/>
                  </a:lnTo>
                  <a:lnTo>
                    <a:pt x="73" y="145"/>
                  </a:lnTo>
                  <a:lnTo>
                    <a:pt x="121" y="169"/>
                  </a:lnTo>
                  <a:lnTo>
                    <a:pt x="193" y="193"/>
                  </a:lnTo>
                  <a:lnTo>
                    <a:pt x="241" y="169"/>
                  </a:lnTo>
                  <a:lnTo>
                    <a:pt x="265" y="145"/>
                  </a:lnTo>
                  <a:lnTo>
                    <a:pt x="289" y="96"/>
                  </a:lnTo>
                  <a:lnTo>
                    <a:pt x="289" y="72"/>
                  </a:lnTo>
                  <a:lnTo>
                    <a:pt x="289" y="24"/>
                  </a:lnTo>
                  <a:lnTo>
                    <a:pt x="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3298627" y="6545002"/>
              <a:ext cx="20486" cy="16491"/>
            </a:xfrm>
            <a:custGeom>
              <a:avLst/>
              <a:gdLst/>
              <a:ahLst/>
              <a:cxnLst/>
              <a:rect l="l" t="t" r="r" b="b"/>
              <a:pathLst>
                <a:path w="241" h="194" extrusionOk="0">
                  <a:moveTo>
                    <a:pt x="120" y="1"/>
                  </a:moveTo>
                  <a:lnTo>
                    <a:pt x="72" y="25"/>
                  </a:lnTo>
                  <a:lnTo>
                    <a:pt x="24" y="49"/>
                  </a:lnTo>
                  <a:lnTo>
                    <a:pt x="0" y="73"/>
                  </a:lnTo>
                  <a:lnTo>
                    <a:pt x="0" y="121"/>
                  </a:lnTo>
                  <a:lnTo>
                    <a:pt x="0" y="169"/>
                  </a:lnTo>
                  <a:lnTo>
                    <a:pt x="24" y="193"/>
                  </a:lnTo>
                  <a:lnTo>
                    <a:pt x="169" y="193"/>
                  </a:lnTo>
                  <a:lnTo>
                    <a:pt x="217" y="145"/>
                  </a:lnTo>
                  <a:lnTo>
                    <a:pt x="241" y="73"/>
                  </a:lnTo>
                  <a:lnTo>
                    <a:pt x="217" y="49"/>
                  </a:lnTo>
                  <a:lnTo>
                    <a:pt x="193" y="25"/>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3124707" y="6328154"/>
              <a:ext cx="18446" cy="18446"/>
            </a:xfrm>
            <a:custGeom>
              <a:avLst/>
              <a:gdLst/>
              <a:ahLst/>
              <a:cxnLst/>
              <a:rect l="l" t="t" r="r" b="b"/>
              <a:pathLst>
                <a:path w="217" h="217" extrusionOk="0">
                  <a:moveTo>
                    <a:pt x="169" y="0"/>
                  </a:moveTo>
                  <a:lnTo>
                    <a:pt x="73" y="24"/>
                  </a:lnTo>
                  <a:lnTo>
                    <a:pt x="24" y="97"/>
                  </a:lnTo>
                  <a:lnTo>
                    <a:pt x="0" y="121"/>
                  </a:lnTo>
                  <a:lnTo>
                    <a:pt x="0" y="169"/>
                  </a:lnTo>
                  <a:lnTo>
                    <a:pt x="24" y="217"/>
                  </a:lnTo>
                  <a:lnTo>
                    <a:pt x="97" y="217"/>
                  </a:lnTo>
                  <a:lnTo>
                    <a:pt x="121" y="193"/>
                  </a:lnTo>
                  <a:lnTo>
                    <a:pt x="193" y="121"/>
                  </a:lnTo>
                  <a:lnTo>
                    <a:pt x="217"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220847" y="6109181"/>
              <a:ext cx="14366" cy="16406"/>
            </a:xfrm>
            <a:custGeom>
              <a:avLst/>
              <a:gdLst/>
              <a:ahLst/>
              <a:cxnLst/>
              <a:rect l="l" t="t" r="r" b="b"/>
              <a:pathLst>
                <a:path w="169" h="193" extrusionOk="0">
                  <a:moveTo>
                    <a:pt x="72" y="0"/>
                  </a:moveTo>
                  <a:lnTo>
                    <a:pt x="24" y="24"/>
                  </a:lnTo>
                  <a:lnTo>
                    <a:pt x="0" y="48"/>
                  </a:lnTo>
                  <a:lnTo>
                    <a:pt x="0" y="96"/>
                  </a:lnTo>
                  <a:lnTo>
                    <a:pt x="24" y="169"/>
                  </a:lnTo>
                  <a:lnTo>
                    <a:pt x="48" y="193"/>
                  </a:lnTo>
                  <a:lnTo>
                    <a:pt x="96" y="193"/>
                  </a:lnTo>
                  <a:lnTo>
                    <a:pt x="144" y="169"/>
                  </a:lnTo>
                  <a:lnTo>
                    <a:pt x="169" y="145"/>
                  </a:lnTo>
                  <a:lnTo>
                    <a:pt x="169" y="96"/>
                  </a:lnTo>
                  <a:lnTo>
                    <a:pt x="144" y="24"/>
                  </a:lnTo>
                  <a:lnTo>
                    <a:pt x="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194241" y="6459062"/>
              <a:ext cx="16491" cy="16491"/>
            </a:xfrm>
            <a:custGeom>
              <a:avLst/>
              <a:gdLst/>
              <a:ahLst/>
              <a:cxnLst/>
              <a:rect l="l" t="t" r="r" b="b"/>
              <a:pathLst>
                <a:path w="194" h="194" extrusionOk="0">
                  <a:moveTo>
                    <a:pt x="97" y="1"/>
                  </a:moveTo>
                  <a:lnTo>
                    <a:pt x="49" y="49"/>
                  </a:lnTo>
                  <a:lnTo>
                    <a:pt x="1" y="145"/>
                  </a:lnTo>
                  <a:lnTo>
                    <a:pt x="121" y="193"/>
                  </a:lnTo>
                  <a:lnTo>
                    <a:pt x="169" y="169"/>
                  </a:lnTo>
                  <a:lnTo>
                    <a:pt x="194" y="121"/>
                  </a:lnTo>
                  <a:lnTo>
                    <a:pt x="194"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3020321" y="6518395"/>
              <a:ext cx="16406" cy="16491"/>
            </a:xfrm>
            <a:custGeom>
              <a:avLst/>
              <a:gdLst/>
              <a:ahLst/>
              <a:cxnLst/>
              <a:rect l="l" t="t" r="r" b="b"/>
              <a:pathLst>
                <a:path w="193" h="194" extrusionOk="0">
                  <a:moveTo>
                    <a:pt x="96" y="1"/>
                  </a:moveTo>
                  <a:lnTo>
                    <a:pt x="24" y="25"/>
                  </a:lnTo>
                  <a:lnTo>
                    <a:pt x="0" y="73"/>
                  </a:lnTo>
                  <a:lnTo>
                    <a:pt x="0" y="121"/>
                  </a:lnTo>
                  <a:lnTo>
                    <a:pt x="48" y="169"/>
                  </a:lnTo>
                  <a:lnTo>
                    <a:pt x="72" y="193"/>
                  </a:lnTo>
                  <a:lnTo>
                    <a:pt x="121" y="193"/>
                  </a:lnTo>
                  <a:lnTo>
                    <a:pt x="169" y="169"/>
                  </a:lnTo>
                  <a:lnTo>
                    <a:pt x="193" y="121"/>
                  </a:lnTo>
                  <a:lnTo>
                    <a:pt x="169" y="73"/>
                  </a:lnTo>
                  <a:lnTo>
                    <a:pt x="169"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14421" y="6418174"/>
              <a:ext cx="18531" cy="18446"/>
            </a:xfrm>
            <a:custGeom>
              <a:avLst/>
              <a:gdLst/>
              <a:ahLst/>
              <a:cxnLst/>
              <a:rect l="l" t="t" r="r" b="b"/>
              <a:pathLst>
                <a:path w="218" h="217" extrusionOk="0">
                  <a:moveTo>
                    <a:pt x="49" y="0"/>
                  </a:moveTo>
                  <a:lnTo>
                    <a:pt x="25" y="24"/>
                  </a:lnTo>
                  <a:lnTo>
                    <a:pt x="1" y="24"/>
                  </a:lnTo>
                  <a:lnTo>
                    <a:pt x="25" y="120"/>
                  </a:lnTo>
                  <a:lnTo>
                    <a:pt x="97" y="193"/>
                  </a:lnTo>
                  <a:lnTo>
                    <a:pt x="145" y="217"/>
                  </a:lnTo>
                  <a:lnTo>
                    <a:pt x="169" y="217"/>
                  </a:lnTo>
                  <a:lnTo>
                    <a:pt x="217" y="193"/>
                  </a:lnTo>
                  <a:lnTo>
                    <a:pt x="217" y="144"/>
                  </a:lnTo>
                  <a:lnTo>
                    <a:pt x="217" y="120"/>
                  </a:lnTo>
                  <a:lnTo>
                    <a:pt x="193" y="72"/>
                  </a:lnTo>
                  <a:lnTo>
                    <a:pt x="121"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2960987" y="6420214"/>
              <a:ext cx="16406" cy="16406"/>
            </a:xfrm>
            <a:custGeom>
              <a:avLst/>
              <a:gdLst/>
              <a:ahLst/>
              <a:cxnLst/>
              <a:rect l="l" t="t" r="r" b="b"/>
              <a:pathLst>
                <a:path w="193" h="193" extrusionOk="0">
                  <a:moveTo>
                    <a:pt x="72" y="0"/>
                  </a:moveTo>
                  <a:lnTo>
                    <a:pt x="24" y="24"/>
                  </a:lnTo>
                  <a:lnTo>
                    <a:pt x="0" y="72"/>
                  </a:lnTo>
                  <a:lnTo>
                    <a:pt x="0" y="144"/>
                  </a:lnTo>
                  <a:lnTo>
                    <a:pt x="48" y="169"/>
                  </a:lnTo>
                  <a:lnTo>
                    <a:pt x="97" y="193"/>
                  </a:lnTo>
                  <a:lnTo>
                    <a:pt x="169" y="193"/>
                  </a:lnTo>
                  <a:lnTo>
                    <a:pt x="193" y="169"/>
                  </a:lnTo>
                  <a:lnTo>
                    <a:pt x="193" y="96"/>
                  </a:lnTo>
                  <a:lnTo>
                    <a:pt x="169" y="48"/>
                  </a:lnTo>
                  <a:lnTo>
                    <a:pt x="145" y="24"/>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3153353" y="6399728"/>
              <a:ext cx="18446" cy="16491"/>
            </a:xfrm>
            <a:custGeom>
              <a:avLst/>
              <a:gdLst/>
              <a:ahLst/>
              <a:cxnLst/>
              <a:rect l="l" t="t" r="r" b="b"/>
              <a:pathLst>
                <a:path w="217" h="194" extrusionOk="0">
                  <a:moveTo>
                    <a:pt x="121" y="1"/>
                  </a:moveTo>
                  <a:lnTo>
                    <a:pt x="73" y="25"/>
                  </a:lnTo>
                  <a:lnTo>
                    <a:pt x="24" y="73"/>
                  </a:lnTo>
                  <a:lnTo>
                    <a:pt x="0" y="121"/>
                  </a:lnTo>
                  <a:lnTo>
                    <a:pt x="24" y="145"/>
                  </a:lnTo>
                  <a:lnTo>
                    <a:pt x="48" y="169"/>
                  </a:lnTo>
                  <a:lnTo>
                    <a:pt x="169" y="193"/>
                  </a:lnTo>
                  <a:lnTo>
                    <a:pt x="217" y="73"/>
                  </a:lnTo>
                  <a:lnTo>
                    <a:pt x="193" y="49"/>
                  </a:lnTo>
                  <a:lnTo>
                    <a:pt x="193"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3216767" y="6538881"/>
              <a:ext cx="12326" cy="22611"/>
            </a:xfrm>
            <a:custGeom>
              <a:avLst/>
              <a:gdLst/>
              <a:ahLst/>
              <a:cxnLst/>
              <a:rect l="l" t="t" r="r" b="b"/>
              <a:pathLst>
                <a:path w="145" h="266" extrusionOk="0">
                  <a:moveTo>
                    <a:pt x="121" y="1"/>
                  </a:moveTo>
                  <a:lnTo>
                    <a:pt x="97" y="25"/>
                  </a:lnTo>
                  <a:lnTo>
                    <a:pt x="48" y="49"/>
                  </a:lnTo>
                  <a:lnTo>
                    <a:pt x="0" y="121"/>
                  </a:lnTo>
                  <a:lnTo>
                    <a:pt x="0" y="217"/>
                  </a:lnTo>
                  <a:lnTo>
                    <a:pt x="24" y="241"/>
                  </a:lnTo>
                  <a:lnTo>
                    <a:pt x="48" y="265"/>
                  </a:lnTo>
                  <a:lnTo>
                    <a:pt x="72" y="265"/>
                  </a:lnTo>
                  <a:lnTo>
                    <a:pt x="97" y="241"/>
                  </a:lnTo>
                  <a:lnTo>
                    <a:pt x="145" y="169"/>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3171715" y="6598215"/>
              <a:ext cx="18531" cy="14451"/>
            </a:xfrm>
            <a:custGeom>
              <a:avLst/>
              <a:gdLst/>
              <a:ahLst/>
              <a:cxnLst/>
              <a:rect l="l" t="t" r="r" b="b"/>
              <a:pathLst>
                <a:path w="218" h="170" extrusionOk="0">
                  <a:moveTo>
                    <a:pt x="145" y="1"/>
                  </a:moveTo>
                  <a:lnTo>
                    <a:pt x="25" y="25"/>
                  </a:lnTo>
                  <a:lnTo>
                    <a:pt x="1" y="25"/>
                  </a:lnTo>
                  <a:lnTo>
                    <a:pt x="1" y="49"/>
                  </a:lnTo>
                  <a:lnTo>
                    <a:pt x="25" y="97"/>
                  </a:lnTo>
                  <a:lnTo>
                    <a:pt x="121" y="145"/>
                  </a:lnTo>
                  <a:lnTo>
                    <a:pt x="169" y="169"/>
                  </a:lnTo>
                  <a:lnTo>
                    <a:pt x="193" y="145"/>
                  </a:lnTo>
                  <a:lnTo>
                    <a:pt x="217" y="97"/>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022361" y="6369041"/>
              <a:ext cx="14366" cy="14451"/>
            </a:xfrm>
            <a:custGeom>
              <a:avLst/>
              <a:gdLst/>
              <a:ahLst/>
              <a:cxnLst/>
              <a:rect l="l" t="t" r="r" b="b"/>
              <a:pathLst>
                <a:path w="169" h="170" extrusionOk="0">
                  <a:moveTo>
                    <a:pt x="72" y="1"/>
                  </a:moveTo>
                  <a:lnTo>
                    <a:pt x="24" y="25"/>
                  </a:lnTo>
                  <a:lnTo>
                    <a:pt x="0" y="49"/>
                  </a:lnTo>
                  <a:lnTo>
                    <a:pt x="0" y="97"/>
                  </a:lnTo>
                  <a:lnTo>
                    <a:pt x="24" y="145"/>
                  </a:lnTo>
                  <a:lnTo>
                    <a:pt x="48" y="169"/>
                  </a:lnTo>
                  <a:lnTo>
                    <a:pt x="96" y="169"/>
                  </a:lnTo>
                  <a:lnTo>
                    <a:pt x="169" y="145"/>
                  </a:lnTo>
                  <a:lnTo>
                    <a:pt x="169" y="97"/>
                  </a:lnTo>
                  <a:lnTo>
                    <a:pt x="169" y="73"/>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384567" y="6575689"/>
              <a:ext cx="14366" cy="14451"/>
            </a:xfrm>
            <a:custGeom>
              <a:avLst/>
              <a:gdLst/>
              <a:ahLst/>
              <a:cxnLst/>
              <a:rect l="l" t="t" r="r" b="b"/>
              <a:pathLst>
                <a:path w="169" h="170" extrusionOk="0">
                  <a:moveTo>
                    <a:pt x="96" y="1"/>
                  </a:moveTo>
                  <a:lnTo>
                    <a:pt x="48" y="25"/>
                  </a:lnTo>
                  <a:lnTo>
                    <a:pt x="0" y="49"/>
                  </a:lnTo>
                  <a:lnTo>
                    <a:pt x="0" y="121"/>
                  </a:lnTo>
                  <a:lnTo>
                    <a:pt x="24" y="145"/>
                  </a:lnTo>
                  <a:lnTo>
                    <a:pt x="48" y="169"/>
                  </a:lnTo>
                  <a:lnTo>
                    <a:pt x="121" y="145"/>
                  </a:lnTo>
                  <a:lnTo>
                    <a:pt x="169" y="73"/>
                  </a:lnTo>
                  <a:lnTo>
                    <a:pt x="169" y="49"/>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a:off x="3231048" y="6299507"/>
              <a:ext cx="14451" cy="16406"/>
            </a:xfrm>
            <a:custGeom>
              <a:avLst/>
              <a:gdLst/>
              <a:ahLst/>
              <a:cxnLst/>
              <a:rect l="l" t="t" r="r" b="b"/>
              <a:pathLst>
                <a:path w="170" h="193" extrusionOk="0">
                  <a:moveTo>
                    <a:pt x="25" y="0"/>
                  </a:moveTo>
                  <a:lnTo>
                    <a:pt x="1" y="48"/>
                  </a:lnTo>
                  <a:lnTo>
                    <a:pt x="25" y="121"/>
                  </a:lnTo>
                  <a:lnTo>
                    <a:pt x="73" y="169"/>
                  </a:lnTo>
                  <a:lnTo>
                    <a:pt x="121" y="193"/>
                  </a:lnTo>
                  <a:lnTo>
                    <a:pt x="145" y="169"/>
                  </a:lnTo>
                  <a:lnTo>
                    <a:pt x="169" y="145"/>
                  </a:lnTo>
                  <a:lnTo>
                    <a:pt x="97"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a:off x="2983428" y="6579854"/>
              <a:ext cx="16491" cy="16406"/>
            </a:xfrm>
            <a:custGeom>
              <a:avLst/>
              <a:gdLst/>
              <a:ahLst/>
              <a:cxnLst/>
              <a:rect l="l" t="t" r="r" b="b"/>
              <a:pathLst>
                <a:path w="194" h="193" extrusionOk="0">
                  <a:moveTo>
                    <a:pt x="49" y="0"/>
                  </a:moveTo>
                  <a:lnTo>
                    <a:pt x="25" y="48"/>
                  </a:lnTo>
                  <a:lnTo>
                    <a:pt x="0" y="73"/>
                  </a:lnTo>
                  <a:lnTo>
                    <a:pt x="25" y="121"/>
                  </a:lnTo>
                  <a:lnTo>
                    <a:pt x="49" y="145"/>
                  </a:lnTo>
                  <a:lnTo>
                    <a:pt x="97" y="169"/>
                  </a:lnTo>
                  <a:lnTo>
                    <a:pt x="121" y="193"/>
                  </a:lnTo>
                  <a:lnTo>
                    <a:pt x="169" y="169"/>
                  </a:lnTo>
                  <a:lnTo>
                    <a:pt x="193" y="121"/>
                  </a:lnTo>
                  <a:lnTo>
                    <a:pt x="169" y="73"/>
                  </a:lnTo>
                  <a:lnTo>
                    <a:pt x="145" y="24"/>
                  </a:lnTo>
                  <a:lnTo>
                    <a:pt x="97"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a:off x="3165594" y="6530721"/>
              <a:ext cx="14366" cy="16406"/>
            </a:xfrm>
            <a:custGeom>
              <a:avLst/>
              <a:gdLst/>
              <a:ahLst/>
              <a:cxnLst/>
              <a:rect l="l" t="t" r="r" b="b"/>
              <a:pathLst>
                <a:path w="169" h="193" extrusionOk="0">
                  <a:moveTo>
                    <a:pt x="96" y="0"/>
                  </a:moveTo>
                  <a:lnTo>
                    <a:pt x="24" y="24"/>
                  </a:lnTo>
                  <a:lnTo>
                    <a:pt x="24" y="48"/>
                  </a:lnTo>
                  <a:lnTo>
                    <a:pt x="0" y="72"/>
                  </a:lnTo>
                  <a:lnTo>
                    <a:pt x="24" y="120"/>
                  </a:lnTo>
                  <a:lnTo>
                    <a:pt x="24" y="145"/>
                  </a:lnTo>
                  <a:lnTo>
                    <a:pt x="72" y="193"/>
                  </a:lnTo>
                  <a:lnTo>
                    <a:pt x="120" y="193"/>
                  </a:lnTo>
                  <a:lnTo>
                    <a:pt x="144" y="169"/>
                  </a:lnTo>
                  <a:lnTo>
                    <a:pt x="169" y="145"/>
                  </a:lnTo>
                  <a:lnTo>
                    <a:pt x="169" y="96"/>
                  </a:lnTo>
                  <a:lnTo>
                    <a:pt x="144" y="48"/>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a:off x="3407093" y="6514315"/>
              <a:ext cx="14366" cy="12411"/>
            </a:xfrm>
            <a:custGeom>
              <a:avLst/>
              <a:gdLst/>
              <a:ahLst/>
              <a:cxnLst/>
              <a:rect l="l" t="t" r="r" b="b"/>
              <a:pathLst>
                <a:path w="169" h="146" extrusionOk="0">
                  <a:moveTo>
                    <a:pt x="49" y="1"/>
                  </a:moveTo>
                  <a:lnTo>
                    <a:pt x="0" y="73"/>
                  </a:lnTo>
                  <a:lnTo>
                    <a:pt x="0" y="97"/>
                  </a:lnTo>
                  <a:lnTo>
                    <a:pt x="0" y="121"/>
                  </a:lnTo>
                  <a:lnTo>
                    <a:pt x="49" y="145"/>
                  </a:lnTo>
                  <a:lnTo>
                    <a:pt x="121" y="145"/>
                  </a:lnTo>
                  <a:lnTo>
                    <a:pt x="169" y="97"/>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a:off x="3069453" y="6641227"/>
              <a:ext cx="12326" cy="16406"/>
            </a:xfrm>
            <a:custGeom>
              <a:avLst/>
              <a:gdLst/>
              <a:ahLst/>
              <a:cxnLst/>
              <a:rect l="l" t="t" r="r" b="b"/>
              <a:pathLst>
                <a:path w="145" h="193" extrusionOk="0">
                  <a:moveTo>
                    <a:pt x="73" y="0"/>
                  </a:moveTo>
                  <a:lnTo>
                    <a:pt x="49" y="24"/>
                  </a:lnTo>
                  <a:lnTo>
                    <a:pt x="25" y="72"/>
                  </a:lnTo>
                  <a:lnTo>
                    <a:pt x="1" y="120"/>
                  </a:lnTo>
                  <a:lnTo>
                    <a:pt x="1" y="169"/>
                  </a:lnTo>
                  <a:lnTo>
                    <a:pt x="49" y="193"/>
                  </a:lnTo>
                  <a:lnTo>
                    <a:pt x="97" y="169"/>
                  </a:lnTo>
                  <a:lnTo>
                    <a:pt x="145" y="120"/>
                  </a:lnTo>
                  <a:lnTo>
                    <a:pt x="145" y="48"/>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a:off x="3233088" y="6203282"/>
              <a:ext cx="18531" cy="12411"/>
            </a:xfrm>
            <a:custGeom>
              <a:avLst/>
              <a:gdLst/>
              <a:ahLst/>
              <a:cxnLst/>
              <a:rect l="l" t="t" r="r" b="b"/>
              <a:pathLst>
                <a:path w="218" h="146" extrusionOk="0">
                  <a:moveTo>
                    <a:pt x="73" y="1"/>
                  </a:moveTo>
                  <a:lnTo>
                    <a:pt x="49" y="25"/>
                  </a:lnTo>
                  <a:lnTo>
                    <a:pt x="25" y="73"/>
                  </a:lnTo>
                  <a:lnTo>
                    <a:pt x="0" y="97"/>
                  </a:lnTo>
                  <a:lnTo>
                    <a:pt x="25" y="121"/>
                  </a:lnTo>
                  <a:lnTo>
                    <a:pt x="25" y="145"/>
                  </a:lnTo>
                  <a:lnTo>
                    <a:pt x="145" y="145"/>
                  </a:lnTo>
                  <a:lnTo>
                    <a:pt x="169" y="121"/>
                  </a:lnTo>
                  <a:lnTo>
                    <a:pt x="193" y="121"/>
                  </a:lnTo>
                  <a:lnTo>
                    <a:pt x="217" y="73"/>
                  </a:lnTo>
                  <a:lnTo>
                    <a:pt x="217" y="49"/>
                  </a:lnTo>
                  <a:lnTo>
                    <a:pt x="193"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a:off x="3020321" y="6547042"/>
              <a:ext cx="14366" cy="14451"/>
            </a:xfrm>
            <a:custGeom>
              <a:avLst/>
              <a:gdLst/>
              <a:ahLst/>
              <a:cxnLst/>
              <a:rect l="l" t="t" r="r" b="b"/>
              <a:pathLst>
                <a:path w="169" h="170" extrusionOk="0">
                  <a:moveTo>
                    <a:pt x="48" y="1"/>
                  </a:moveTo>
                  <a:lnTo>
                    <a:pt x="24" y="25"/>
                  </a:lnTo>
                  <a:lnTo>
                    <a:pt x="0" y="73"/>
                  </a:lnTo>
                  <a:lnTo>
                    <a:pt x="24" y="145"/>
                  </a:lnTo>
                  <a:lnTo>
                    <a:pt x="97" y="169"/>
                  </a:lnTo>
                  <a:lnTo>
                    <a:pt x="145" y="121"/>
                  </a:lnTo>
                  <a:lnTo>
                    <a:pt x="169"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a:off x="3239293" y="6463142"/>
              <a:ext cx="10286" cy="14451"/>
            </a:xfrm>
            <a:custGeom>
              <a:avLst/>
              <a:gdLst/>
              <a:ahLst/>
              <a:cxnLst/>
              <a:rect l="l" t="t" r="r" b="b"/>
              <a:pathLst>
                <a:path w="121" h="170" extrusionOk="0">
                  <a:moveTo>
                    <a:pt x="25" y="1"/>
                  </a:moveTo>
                  <a:lnTo>
                    <a:pt x="1" y="25"/>
                  </a:lnTo>
                  <a:lnTo>
                    <a:pt x="25" y="73"/>
                  </a:lnTo>
                  <a:lnTo>
                    <a:pt x="49" y="145"/>
                  </a:lnTo>
                  <a:lnTo>
                    <a:pt x="97" y="169"/>
                  </a:lnTo>
                  <a:lnTo>
                    <a:pt x="121" y="121"/>
                  </a:lnTo>
                  <a:lnTo>
                    <a:pt x="121" y="73"/>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10800000">
              <a:off x="3333394" y="6307668"/>
              <a:ext cx="14366" cy="12326"/>
            </a:xfrm>
            <a:custGeom>
              <a:avLst/>
              <a:gdLst/>
              <a:ahLst/>
              <a:cxnLst/>
              <a:rect l="l" t="t" r="r" b="b"/>
              <a:pathLst>
                <a:path w="169" h="145" extrusionOk="0">
                  <a:moveTo>
                    <a:pt x="72" y="0"/>
                  </a:moveTo>
                  <a:lnTo>
                    <a:pt x="24" y="24"/>
                  </a:lnTo>
                  <a:lnTo>
                    <a:pt x="0" y="72"/>
                  </a:lnTo>
                  <a:lnTo>
                    <a:pt x="24" y="96"/>
                  </a:lnTo>
                  <a:lnTo>
                    <a:pt x="24" y="121"/>
                  </a:lnTo>
                  <a:lnTo>
                    <a:pt x="72" y="145"/>
                  </a:lnTo>
                  <a:lnTo>
                    <a:pt x="144" y="121"/>
                  </a:lnTo>
                  <a:lnTo>
                    <a:pt x="144" y="96"/>
                  </a:lnTo>
                  <a:lnTo>
                    <a:pt x="169" y="72"/>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a:off x="3274061" y="6166474"/>
              <a:ext cx="16406" cy="10286"/>
            </a:xfrm>
            <a:custGeom>
              <a:avLst/>
              <a:gdLst/>
              <a:ahLst/>
              <a:cxnLst/>
              <a:rect l="l" t="t" r="r" b="b"/>
              <a:pathLst>
                <a:path w="193" h="121" extrusionOk="0">
                  <a:moveTo>
                    <a:pt x="96" y="0"/>
                  </a:moveTo>
                  <a:lnTo>
                    <a:pt x="48" y="24"/>
                  </a:lnTo>
                  <a:lnTo>
                    <a:pt x="0" y="73"/>
                  </a:lnTo>
                  <a:lnTo>
                    <a:pt x="0" y="97"/>
                  </a:lnTo>
                  <a:lnTo>
                    <a:pt x="24" y="121"/>
                  </a:lnTo>
                  <a:lnTo>
                    <a:pt x="72" y="121"/>
                  </a:lnTo>
                  <a:lnTo>
                    <a:pt x="144" y="97"/>
                  </a:lnTo>
                  <a:lnTo>
                    <a:pt x="193" y="4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3024401" y="6434495"/>
              <a:ext cx="14366" cy="12411"/>
            </a:xfrm>
            <a:custGeom>
              <a:avLst/>
              <a:gdLst/>
              <a:ahLst/>
              <a:cxnLst/>
              <a:rect l="l" t="t" r="r" b="b"/>
              <a:pathLst>
                <a:path w="169" h="146" extrusionOk="0">
                  <a:moveTo>
                    <a:pt x="24" y="1"/>
                  </a:moveTo>
                  <a:lnTo>
                    <a:pt x="0" y="97"/>
                  </a:lnTo>
                  <a:lnTo>
                    <a:pt x="24" y="121"/>
                  </a:lnTo>
                  <a:lnTo>
                    <a:pt x="72" y="145"/>
                  </a:lnTo>
                  <a:lnTo>
                    <a:pt x="120" y="121"/>
                  </a:lnTo>
                  <a:lnTo>
                    <a:pt x="145" y="97"/>
                  </a:lnTo>
                  <a:lnTo>
                    <a:pt x="169" y="49"/>
                  </a:lnTo>
                  <a:lnTo>
                    <a:pt x="120"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a:off x="3179960" y="6381367"/>
              <a:ext cx="12326" cy="14366"/>
            </a:xfrm>
            <a:custGeom>
              <a:avLst/>
              <a:gdLst/>
              <a:ahLst/>
              <a:cxnLst/>
              <a:rect l="l" t="t" r="r" b="b"/>
              <a:pathLst>
                <a:path w="145" h="169" extrusionOk="0">
                  <a:moveTo>
                    <a:pt x="73" y="0"/>
                  </a:moveTo>
                  <a:lnTo>
                    <a:pt x="49" y="25"/>
                  </a:lnTo>
                  <a:lnTo>
                    <a:pt x="1" y="73"/>
                  </a:lnTo>
                  <a:lnTo>
                    <a:pt x="1" y="121"/>
                  </a:lnTo>
                  <a:lnTo>
                    <a:pt x="25" y="145"/>
                  </a:lnTo>
                  <a:lnTo>
                    <a:pt x="49" y="169"/>
                  </a:lnTo>
                  <a:lnTo>
                    <a:pt x="73" y="169"/>
                  </a:lnTo>
                  <a:lnTo>
                    <a:pt x="121" y="121"/>
                  </a:lnTo>
                  <a:lnTo>
                    <a:pt x="145" y="49"/>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a:off x="3415254" y="6485668"/>
              <a:ext cx="14366" cy="12411"/>
            </a:xfrm>
            <a:custGeom>
              <a:avLst/>
              <a:gdLst/>
              <a:ahLst/>
              <a:cxnLst/>
              <a:rect l="l" t="t" r="r" b="b"/>
              <a:pathLst>
                <a:path w="169" h="146" extrusionOk="0">
                  <a:moveTo>
                    <a:pt x="48" y="1"/>
                  </a:moveTo>
                  <a:lnTo>
                    <a:pt x="24" y="25"/>
                  </a:lnTo>
                  <a:lnTo>
                    <a:pt x="0" y="49"/>
                  </a:lnTo>
                  <a:lnTo>
                    <a:pt x="48" y="97"/>
                  </a:lnTo>
                  <a:lnTo>
                    <a:pt x="120" y="145"/>
                  </a:lnTo>
                  <a:lnTo>
                    <a:pt x="145" y="121"/>
                  </a:lnTo>
                  <a:lnTo>
                    <a:pt x="169" y="121"/>
                  </a:lnTo>
                  <a:lnTo>
                    <a:pt x="169" y="73"/>
                  </a:lnTo>
                  <a:lnTo>
                    <a:pt x="12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a:off x="3216767" y="6418174"/>
              <a:ext cx="14366" cy="10286"/>
            </a:xfrm>
            <a:custGeom>
              <a:avLst/>
              <a:gdLst/>
              <a:ahLst/>
              <a:cxnLst/>
              <a:rect l="l" t="t" r="r" b="b"/>
              <a:pathLst>
                <a:path w="169" h="121" extrusionOk="0">
                  <a:moveTo>
                    <a:pt x="96" y="0"/>
                  </a:moveTo>
                  <a:lnTo>
                    <a:pt x="24" y="24"/>
                  </a:lnTo>
                  <a:lnTo>
                    <a:pt x="0" y="48"/>
                  </a:lnTo>
                  <a:lnTo>
                    <a:pt x="24" y="97"/>
                  </a:lnTo>
                  <a:lnTo>
                    <a:pt x="48" y="97"/>
                  </a:lnTo>
                  <a:lnTo>
                    <a:pt x="96" y="121"/>
                  </a:lnTo>
                  <a:lnTo>
                    <a:pt x="145" y="97"/>
                  </a:lnTo>
                  <a:lnTo>
                    <a:pt x="169" y="73"/>
                  </a:lnTo>
                  <a:lnTo>
                    <a:pt x="169" y="48"/>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a:off x="3093935" y="6055968"/>
              <a:ext cx="12411" cy="12326"/>
            </a:xfrm>
            <a:custGeom>
              <a:avLst/>
              <a:gdLst/>
              <a:ahLst/>
              <a:cxnLst/>
              <a:rect l="l" t="t" r="r" b="b"/>
              <a:pathLst>
                <a:path w="146" h="145" extrusionOk="0">
                  <a:moveTo>
                    <a:pt x="73" y="0"/>
                  </a:moveTo>
                  <a:lnTo>
                    <a:pt x="25" y="24"/>
                  </a:lnTo>
                  <a:lnTo>
                    <a:pt x="1" y="48"/>
                  </a:lnTo>
                  <a:lnTo>
                    <a:pt x="1" y="72"/>
                  </a:lnTo>
                  <a:lnTo>
                    <a:pt x="49" y="121"/>
                  </a:lnTo>
                  <a:lnTo>
                    <a:pt x="97" y="145"/>
                  </a:lnTo>
                  <a:lnTo>
                    <a:pt x="145" y="121"/>
                  </a:lnTo>
                  <a:lnTo>
                    <a:pt x="145" y="72"/>
                  </a:lnTo>
                  <a:lnTo>
                    <a:pt x="121"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a:off x="3288341" y="5953622"/>
              <a:ext cx="10371" cy="12411"/>
            </a:xfrm>
            <a:custGeom>
              <a:avLst/>
              <a:gdLst/>
              <a:ahLst/>
              <a:cxnLst/>
              <a:rect l="l" t="t" r="r" b="b"/>
              <a:pathLst>
                <a:path w="122" h="146" extrusionOk="0">
                  <a:moveTo>
                    <a:pt x="49" y="1"/>
                  </a:moveTo>
                  <a:lnTo>
                    <a:pt x="1" y="25"/>
                  </a:lnTo>
                  <a:lnTo>
                    <a:pt x="1" y="49"/>
                  </a:lnTo>
                  <a:lnTo>
                    <a:pt x="25" y="121"/>
                  </a:lnTo>
                  <a:lnTo>
                    <a:pt x="25" y="145"/>
                  </a:lnTo>
                  <a:lnTo>
                    <a:pt x="97" y="145"/>
                  </a:lnTo>
                  <a:lnTo>
                    <a:pt x="121" y="121"/>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a:off x="3077614" y="6313788"/>
              <a:ext cx="12326" cy="12411"/>
            </a:xfrm>
            <a:custGeom>
              <a:avLst/>
              <a:gdLst/>
              <a:ahLst/>
              <a:cxnLst/>
              <a:rect l="l" t="t" r="r" b="b"/>
              <a:pathLst>
                <a:path w="145" h="146" extrusionOk="0">
                  <a:moveTo>
                    <a:pt x="97" y="1"/>
                  </a:moveTo>
                  <a:lnTo>
                    <a:pt x="24" y="25"/>
                  </a:lnTo>
                  <a:lnTo>
                    <a:pt x="0" y="97"/>
                  </a:lnTo>
                  <a:lnTo>
                    <a:pt x="0" y="121"/>
                  </a:lnTo>
                  <a:lnTo>
                    <a:pt x="24" y="145"/>
                  </a:lnTo>
                  <a:lnTo>
                    <a:pt x="72" y="145"/>
                  </a:lnTo>
                  <a:lnTo>
                    <a:pt x="97" y="121"/>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a:off x="3061208" y="6504114"/>
              <a:ext cx="10371" cy="14366"/>
            </a:xfrm>
            <a:custGeom>
              <a:avLst/>
              <a:gdLst/>
              <a:ahLst/>
              <a:cxnLst/>
              <a:rect l="l" t="t" r="r" b="b"/>
              <a:pathLst>
                <a:path w="122" h="169" extrusionOk="0">
                  <a:moveTo>
                    <a:pt x="49" y="0"/>
                  </a:moveTo>
                  <a:lnTo>
                    <a:pt x="1" y="48"/>
                  </a:lnTo>
                  <a:lnTo>
                    <a:pt x="1" y="96"/>
                  </a:lnTo>
                  <a:lnTo>
                    <a:pt x="25" y="145"/>
                  </a:lnTo>
                  <a:lnTo>
                    <a:pt x="73" y="169"/>
                  </a:lnTo>
                  <a:lnTo>
                    <a:pt x="97" y="145"/>
                  </a:lnTo>
                  <a:lnTo>
                    <a:pt x="121" y="96"/>
                  </a:lnTo>
                  <a:lnTo>
                    <a:pt x="97" y="24"/>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a:off x="3372241" y="6565488"/>
              <a:ext cx="10371" cy="14451"/>
            </a:xfrm>
            <a:custGeom>
              <a:avLst/>
              <a:gdLst/>
              <a:ahLst/>
              <a:cxnLst/>
              <a:rect l="l" t="t" r="r" b="b"/>
              <a:pathLst>
                <a:path w="122" h="170" extrusionOk="0">
                  <a:moveTo>
                    <a:pt x="25" y="1"/>
                  </a:moveTo>
                  <a:lnTo>
                    <a:pt x="1" y="49"/>
                  </a:lnTo>
                  <a:lnTo>
                    <a:pt x="1" y="97"/>
                  </a:lnTo>
                  <a:lnTo>
                    <a:pt x="25" y="145"/>
                  </a:lnTo>
                  <a:lnTo>
                    <a:pt x="73" y="169"/>
                  </a:lnTo>
                  <a:lnTo>
                    <a:pt x="97" y="169"/>
                  </a:lnTo>
                  <a:lnTo>
                    <a:pt x="121" y="145"/>
                  </a:lnTo>
                  <a:lnTo>
                    <a:pt x="121" y="97"/>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3276101" y="6585974"/>
              <a:ext cx="14366" cy="12326"/>
            </a:xfrm>
            <a:custGeom>
              <a:avLst/>
              <a:gdLst/>
              <a:ahLst/>
              <a:cxnLst/>
              <a:rect l="l" t="t" r="r" b="b"/>
              <a:pathLst>
                <a:path w="169" h="145" extrusionOk="0">
                  <a:moveTo>
                    <a:pt x="72" y="0"/>
                  </a:moveTo>
                  <a:lnTo>
                    <a:pt x="24" y="24"/>
                  </a:lnTo>
                  <a:lnTo>
                    <a:pt x="0" y="72"/>
                  </a:lnTo>
                  <a:lnTo>
                    <a:pt x="24" y="97"/>
                  </a:lnTo>
                  <a:lnTo>
                    <a:pt x="72" y="145"/>
                  </a:lnTo>
                  <a:lnTo>
                    <a:pt x="144" y="121"/>
                  </a:lnTo>
                  <a:lnTo>
                    <a:pt x="169" y="121"/>
                  </a:lnTo>
                  <a:lnTo>
                    <a:pt x="169" y="97"/>
                  </a:lnTo>
                  <a:lnTo>
                    <a:pt x="169" y="48"/>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a:off x="2909814" y="6369041"/>
              <a:ext cx="10286" cy="14451"/>
            </a:xfrm>
            <a:custGeom>
              <a:avLst/>
              <a:gdLst/>
              <a:ahLst/>
              <a:cxnLst/>
              <a:rect l="l" t="t" r="r" b="b"/>
              <a:pathLst>
                <a:path w="121" h="170" extrusionOk="0">
                  <a:moveTo>
                    <a:pt x="73" y="1"/>
                  </a:moveTo>
                  <a:lnTo>
                    <a:pt x="24" y="25"/>
                  </a:lnTo>
                  <a:lnTo>
                    <a:pt x="0" y="73"/>
                  </a:lnTo>
                  <a:lnTo>
                    <a:pt x="0" y="145"/>
                  </a:lnTo>
                  <a:lnTo>
                    <a:pt x="48" y="169"/>
                  </a:lnTo>
                  <a:lnTo>
                    <a:pt x="73" y="145"/>
                  </a:lnTo>
                  <a:lnTo>
                    <a:pt x="97" y="97"/>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a:off x="3167634" y="6182795"/>
              <a:ext cx="14451" cy="14451"/>
            </a:xfrm>
            <a:custGeom>
              <a:avLst/>
              <a:gdLst/>
              <a:ahLst/>
              <a:cxnLst/>
              <a:rect l="l" t="t" r="r" b="b"/>
              <a:pathLst>
                <a:path w="170" h="170" extrusionOk="0">
                  <a:moveTo>
                    <a:pt x="121" y="1"/>
                  </a:moveTo>
                  <a:lnTo>
                    <a:pt x="73" y="25"/>
                  </a:lnTo>
                  <a:lnTo>
                    <a:pt x="1" y="73"/>
                  </a:lnTo>
                  <a:lnTo>
                    <a:pt x="1" y="121"/>
                  </a:lnTo>
                  <a:lnTo>
                    <a:pt x="25" y="145"/>
                  </a:lnTo>
                  <a:lnTo>
                    <a:pt x="73" y="169"/>
                  </a:lnTo>
                  <a:lnTo>
                    <a:pt x="121" y="145"/>
                  </a:lnTo>
                  <a:lnTo>
                    <a:pt x="145" y="121"/>
                  </a:lnTo>
                  <a:lnTo>
                    <a:pt x="169" y="49"/>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3355920" y="6319908"/>
              <a:ext cx="10286" cy="12411"/>
            </a:xfrm>
            <a:custGeom>
              <a:avLst/>
              <a:gdLst/>
              <a:ahLst/>
              <a:cxnLst/>
              <a:rect l="l" t="t" r="r" b="b"/>
              <a:pathLst>
                <a:path w="121" h="146" extrusionOk="0">
                  <a:moveTo>
                    <a:pt x="48" y="1"/>
                  </a:moveTo>
                  <a:lnTo>
                    <a:pt x="0" y="25"/>
                  </a:lnTo>
                  <a:lnTo>
                    <a:pt x="0" y="49"/>
                  </a:lnTo>
                  <a:lnTo>
                    <a:pt x="24" y="97"/>
                  </a:lnTo>
                  <a:lnTo>
                    <a:pt x="73" y="145"/>
                  </a:lnTo>
                  <a:lnTo>
                    <a:pt x="97" y="145"/>
                  </a:lnTo>
                  <a:lnTo>
                    <a:pt x="121" y="121"/>
                  </a:lnTo>
                  <a:lnTo>
                    <a:pt x="121" y="73"/>
                  </a:lnTo>
                  <a:lnTo>
                    <a:pt x="121" y="49"/>
                  </a:lnTo>
                  <a:lnTo>
                    <a:pt x="73"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a:off x="3304747" y="6213567"/>
              <a:ext cx="10286" cy="10286"/>
            </a:xfrm>
            <a:custGeom>
              <a:avLst/>
              <a:gdLst/>
              <a:ahLst/>
              <a:cxnLst/>
              <a:rect l="l" t="t" r="r" b="b"/>
              <a:pathLst>
                <a:path w="121" h="121" extrusionOk="0">
                  <a:moveTo>
                    <a:pt x="72" y="1"/>
                  </a:moveTo>
                  <a:lnTo>
                    <a:pt x="24" y="25"/>
                  </a:lnTo>
                  <a:lnTo>
                    <a:pt x="0" y="49"/>
                  </a:lnTo>
                  <a:lnTo>
                    <a:pt x="0" y="97"/>
                  </a:lnTo>
                  <a:lnTo>
                    <a:pt x="48" y="121"/>
                  </a:lnTo>
                  <a:lnTo>
                    <a:pt x="96" y="97"/>
                  </a:lnTo>
                  <a:lnTo>
                    <a:pt x="121" y="73"/>
                  </a:lnTo>
                  <a:lnTo>
                    <a:pt x="121"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3349800" y="6209402"/>
              <a:ext cx="8245" cy="10371"/>
            </a:xfrm>
            <a:custGeom>
              <a:avLst/>
              <a:gdLst/>
              <a:ahLst/>
              <a:cxnLst/>
              <a:rect l="l" t="t" r="r" b="b"/>
              <a:pathLst>
                <a:path w="97" h="122" extrusionOk="0">
                  <a:moveTo>
                    <a:pt x="25" y="1"/>
                  </a:moveTo>
                  <a:lnTo>
                    <a:pt x="1" y="49"/>
                  </a:lnTo>
                  <a:lnTo>
                    <a:pt x="1" y="97"/>
                  </a:lnTo>
                  <a:lnTo>
                    <a:pt x="49" y="121"/>
                  </a:lnTo>
                  <a:lnTo>
                    <a:pt x="97" y="97"/>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a:off x="3222888" y="6671914"/>
              <a:ext cx="8245" cy="12326"/>
            </a:xfrm>
            <a:custGeom>
              <a:avLst/>
              <a:gdLst/>
              <a:ahLst/>
              <a:cxnLst/>
              <a:rect l="l" t="t" r="r" b="b"/>
              <a:pathLst>
                <a:path w="97" h="145" extrusionOk="0">
                  <a:moveTo>
                    <a:pt x="72" y="0"/>
                  </a:moveTo>
                  <a:lnTo>
                    <a:pt x="24" y="24"/>
                  </a:lnTo>
                  <a:lnTo>
                    <a:pt x="0" y="48"/>
                  </a:lnTo>
                  <a:lnTo>
                    <a:pt x="0" y="96"/>
                  </a:lnTo>
                  <a:lnTo>
                    <a:pt x="48" y="145"/>
                  </a:lnTo>
                  <a:lnTo>
                    <a:pt x="72" y="121"/>
                  </a:lnTo>
                  <a:lnTo>
                    <a:pt x="96" y="72"/>
                  </a:lnTo>
                  <a:lnTo>
                    <a:pt x="96"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800000">
              <a:off x="3231048" y="6616661"/>
              <a:ext cx="10371" cy="12326"/>
            </a:xfrm>
            <a:custGeom>
              <a:avLst/>
              <a:gdLst/>
              <a:ahLst/>
              <a:cxnLst/>
              <a:rect l="l" t="t" r="r" b="b"/>
              <a:pathLst>
                <a:path w="122" h="145" extrusionOk="0">
                  <a:moveTo>
                    <a:pt x="49" y="0"/>
                  </a:moveTo>
                  <a:lnTo>
                    <a:pt x="1" y="24"/>
                  </a:lnTo>
                  <a:lnTo>
                    <a:pt x="1" y="72"/>
                  </a:lnTo>
                  <a:lnTo>
                    <a:pt x="1" y="121"/>
                  </a:lnTo>
                  <a:lnTo>
                    <a:pt x="49" y="145"/>
                  </a:lnTo>
                  <a:lnTo>
                    <a:pt x="97" y="121"/>
                  </a:lnTo>
                  <a:lnTo>
                    <a:pt x="121"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a:off x="3310868" y="6520435"/>
              <a:ext cx="10371" cy="12411"/>
            </a:xfrm>
            <a:custGeom>
              <a:avLst/>
              <a:gdLst/>
              <a:ahLst/>
              <a:cxnLst/>
              <a:rect l="l" t="t" r="r" b="b"/>
              <a:pathLst>
                <a:path w="122" h="146" extrusionOk="0">
                  <a:moveTo>
                    <a:pt x="97" y="1"/>
                  </a:moveTo>
                  <a:lnTo>
                    <a:pt x="49" y="25"/>
                  </a:lnTo>
                  <a:lnTo>
                    <a:pt x="25" y="49"/>
                  </a:lnTo>
                  <a:lnTo>
                    <a:pt x="1" y="97"/>
                  </a:lnTo>
                  <a:lnTo>
                    <a:pt x="25" y="145"/>
                  </a:lnTo>
                  <a:lnTo>
                    <a:pt x="73" y="145"/>
                  </a:lnTo>
                  <a:lnTo>
                    <a:pt x="121" y="121"/>
                  </a:lnTo>
                  <a:lnTo>
                    <a:pt x="121" y="49"/>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a:off x="3210647" y="6514315"/>
              <a:ext cx="10286" cy="12411"/>
            </a:xfrm>
            <a:custGeom>
              <a:avLst/>
              <a:gdLst/>
              <a:ahLst/>
              <a:cxnLst/>
              <a:rect l="l" t="t" r="r" b="b"/>
              <a:pathLst>
                <a:path w="121" h="146" extrusionOk="0">
                  <a:moveTo>
                    <a:pt x="49" y="1"/>
                  </a:moveTo>
                  <a:lnTo>
                    <a:pt x="25" y="25"/>
                  </a:lnTo>
                  <a:lnTo>
                    <a:pt x="1" y="49"/>
                  </a:lnTo>
                  <a:lnTo>
                    <a:pt x="25" y="121"/>
                  </a:lnTo>
                  <a:lnTo>
                    <a:pt x="73" y="145"/>
                  </a:lnTo>
                  <a:lnTo>
                    <a:pt x="97" y="121"/>
                  </a:lnTo>
                  <a:lnTo>
                    <a:pt x="121" y="97"/>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a:off x="3044887" y="6483628"/>
              <a:ext cx="14366" cy="10371"/>
            </a:xfrm>
            <a:custGeom>
              <a:avLst/>
              <a:gdLst/>
              <a:ahLst/>
              <a:cxnLst/>
              <a:rect l="l" t="t" r="r" b="b"/>
              <a:pathLst>
                <a:path w="169" h="122" extrusionOk="0">
                  <a:moveTo>
                    <a:pt x="97" y="1"/>
                  </a:moveTo>
                  <a:lnTo>
                    <a:pt x="73" y="25"/>
                  </a:lnTo>
                  <a:lnTo>
                    <a:pt x="0" y="121"/>
                  </a:lnTo>
                  <a:lnTo>
                    <a:pt x="73" y="121"/>
                  </a:lnTo>
                  <a:lnTo>
                    <a:pt x="121" y="97"/>
                  </a:lnTo>
                  <a:lnTo>
                    <a:pt x="169"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a:off x="3345635" y="6542962"/>
              <a:ext cx="10371" cy="10371"/>
            </a:xfrm>
            <a:custGeom>
              <a:avLst/>
              <a:gdLst/>
              <a:ahLst/>
              <a:cxnLst/>
              <a:rect l="l" t="t" r="r" b="b"/>
              <a:pathLst>
                <a:path w="122" h="122" extrusionOk="0">
                  <a:moveTo>
                    <a:pt x="1" y="1"/>
                  </a:moveTo>
                  <a:lnTo>
                    <a:pt x="1" y="25"/>
                  </a:lnTo>
                  <a:lnTo>
                    <a:pt x="1" y="49"/>
                  </a:lnTo>
                  <a:lnTo>
                    <a:pt x="49" y="97"/>
                  </a:lnTo>
                  <a:lnTo>
                    <a:pt x="97" y="121"/>
                  </a:lnTo>
                  <a:lnTo>
                    <a:pt x="121" y="121"/>
                  </a:lnTo>
                  <a:lnTo>
                    <a:pt x="121" y="97"/>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a:off x="3316988" y="6342435"/>
              <a:ext cx="8330" cy="10286"/>
            </a:xfrm>
            <a:custGeom>
              <a:avLst/>
              <a:gdLst/>
              <a:ahLst/>
              <a:cxnLst/>
              <a:rect l="l" t="t" r="r" b="b"/>
              <a:pathLst>
                <a:path w="98" h="121" extrusionOk="0">
                  <a:moveTo>
                    <a:pt x="97" y="0"/>
                  </a:moveTo>
                  <a:lnTo>
                    <a:pt x="25" y="24"/>
                  </a:lnTo>
                  <a:lnTo>
                    <a:pt x="1" y="48"/>
                  </a:lnTo>
                  <a:lnTo>
                    <a:pt x="25" y="72"/>
                  </a:lnTo>
                  <a:lnTo>
                    <a:pt x="49" y="96"/>
                  </a:lnTo>
                  <a:lnTo>
                    <a:pt x="73" y="120"/>
                  </a:lnTo>
                  <a:lnTo>
                    <a:pt x="97" y="96"/>
                  </a:lnTo>
                  <a:lnTo>
                    <a:pt x="97"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a:off x="3112381" y="6367001"/>
              <a:ext cx="8245" cy="12326"/>
            </a:xfrm>
            <a:custGeom>
              <a:avLst/>
              <a:gdLst/>
              <a:ahLst/>
              <a:cxnLst/>
              <a:rect l="l" t="t" r="r" b="b"/>
              <a:pathLst>
                <a:path w="97" h="145" extrusionOk="0">
                  <a:moveTo>
                    <a:pt x="24" y="0"/>
                  </a:moveTo>
                  <a:lnTo>
                    <a:pt x="0" y="48"/>
                  </a:lnTo>
                  <a:lnTo>
                    <a:pt x="0" y="72"/>
                  </a:lnTo>
                  <a:lnTo>
                    <a:pt x="24" y="120"/>
                  </a:lnTo>
                  <a:lnTo>
                    <a:pt x="72" y="145"/>
                  </a:lnTo>
                  <a:lnTo>
                    <a:pt x="96" y="145"/>
                  </a:lnTo>
                  <a:lnTo>
                    <a:pt x="96" y="120"/>
                  </a:lnTo>
                  <a:lnTo>
                    <a:pt x="96" y="72"/>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800000">
              <a:off x="3173755" y="6637147"/>
              <a:ext cx="8330" cy="10286"/>
            </a:xfrm>
            <a:custGeom>
              <a:avLst/>
              <a:gdLst/>
              <a:ahLst/>
              <a:cxnLst/>
              <a:rect l="l" t="t" r="r" b="b"/>
              <a:pathLst>
                <a:path w="98" h="121" extrusionOk="0">
                  <a:moveTo>
                    <a:pt x="25" y="0"/>
                  </a:moveTo>
                  <a:lnTo>
                    <a:pt x="1" y="49"/>
                  </a:lnTo>
                  <a:lnTo>
                    <a:pt x="1" y="97"/>
                  </a:lnTo>
                  <a:lnTo>
                    <a:pt x="25" y="121"/>
                  </a:lnTo>
                  <a:lnTo>
                    <a:pt x="73" y="97"/>
                  </a:lnTo>
                  <a:lnTo>
                    <a:pt x="97" y="73"/>
                  </a:lnTo>
                  <a:lnTo>
                    <a:pt x="97"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800000">
              <a:off x="3261735" y="6399728"/>
              <a:ext cx="8330" cy="12411"/>
            </a:xfrm>
            <a:custGeom>
              <a:avLst/>
              <a:gdLst/>
              <a:ahLst/>
              <a:cxnLst/>
              <a:rect l="l" t="t" r="r" b="b"/>
              <a:pathLst>
                <a:path w="98" h="146" extrusionOk="0">
                  <a:moveTo>
                    <a:pt x="49" y="1"/>
                  </a:moveTo>
                  <a:lnTo>
                    <a:pt x="25" y="25"/>
                  </a:lnTo>
                  <a:lnTo>
                    <a:pt x="1" y="49"/>
                  </a:lnTo>
                  <a:lnTo>
                    <a:pt x="1" y="97"/>
                  </a:lnTo>
                  <a:lnTo>
                    <a:pt x="25" y="145"/>
                  </a:lnTo>
                  <a:lnTo>
                    <a:pt x="73" y="121"/>
                  </a:lnTo>
                  <a:lnTo>
                    <a:pt x="97" y="73"/>
                  </a:lnTo>
                  <a:lnTo>
                    <a:pt x="97" y="25"/>
                  </a:lnTo>
                  <a:lnTo>
                    <a:pt x="73"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800000">
              <a:off x="3194241" y="6323989"/>
              <a:ext cx="12326" cy="8330"/>
            </a:xfrm>
            <a:custGeom>
              <a:avLst/>
              <a:gdLst/>
              <a:ahLst/>
              <a:cxnLst/>
              <a:rect l="l" t="t" r="r" b="b"/>
              <a:pathLst>
                <a:path w="145" h="98" extrusionOk="0">
                  <a:moveTo>
                    <a:pt x="48" y="1"/>
                  </a:moveTo>
                  <a:lnTo>
                    <a:pt x="24" y="25"/>
                  </a:lnTo>
                  <a:lnTo>
                    <a:pt x="0" y="49"/>
                  </a:lnTo>
                  <a:lnTo>
                    <a:pt x="48" y="97"/>
                  </a:lnTo>
                  <a:lnTo>
                    <a:pt x="96" y="97"/>
                  </a:lnTo>
                  <a:lnTo>
                    <a:pt x="120" y="73"/>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800000">
              <a:off x="3278141" y="6074414"/>
              <a:ext cx="10286" cy="8245"/>
            </a:xfrm>
            <a:custGeom>
              <a:avLst/>
              <a:gdLst/>
              <a:ahLst/>
              <a:cxnLst/>
              <a:rect l="l" t="t" r="r" b="b"/>
              <a:pathLst>
                <a:path w="121" h="97" extrusionOk="0">
                  <a:moveTo>
                    <a:pt x="48" y="1"/>
                  </a:moveTo>
                  <a:lnTo>
                    <a:pt x="0" y="25"/>
                  </a:lnTo>
                  <a:lnTo>
                    <a:pt x="0" y="49"/>
                  </a:lnTo>
                  <a:lnTo>
                    <a:pt x="24" y="97"/>
                  </a:lnTo>
                  <a:lnTo>
                    <a:pt x="72" y="97"/>
                  </a:lnTo>
                  <a:lnTo>
                    <a:pt x="120" y="73"/>
                  </a:lnTo>
                  <a:lnTo>
                    <a:pt x="120" y="49"/>
                  </a:lnTo>
                  <a:lnTo>
                    <a:pt x="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800000">
              <a:off x="3087815" y="6436535"/>
              <a:ext cx="8245" cy="12411"/>
            </a:xfrm>
            <a:custGeom>
              <a:avLst/>
              <a:gdLst/>
              <a:ahLst/>
              <a:cxnLst/>
              <a:rect l="l" t="t" r="r" b="b"/>
              <a:pathLst>
                <a:path w="97" h="146" extrusionOk="0">
                  <a:moveTo>
                    <a:pt x="48" y="1"/>
                  </a:moveTo>
                  <a:lnTo>
                    <a:pt x="24" y="25"/>
                  </a:lnTo>
                  <a:lnTo>
                    <a:pt x="0" y="73"/>
                  </a:lnTo>
                  <a:lnTo>
                    <a:pt x="0" y="121"/>
                  </a:lnTo>
                  <a:lnTo>
                    <a:pt x="24" y="145"/>
                  </a:lnTo>
                  <a:lnTo>
                    <a:pt x="48" y="145"/>
                  </a:lnTo>
                  <a:lnTo>
                    <a:pt x="72" y="121"/>
                  </a:lnTo>
                  <a:lnTo>
                    <a:pt x="96" y="73"/>
                  </a:lnTo>
                  <a:lnTo>
                    <a:pt x="96" y="25"/>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800000">
              <a:off x="3478668" y="6471387"/>
              <a:ext cx="8245" cy="10286"/>
            </a:xfrm>
            <a:custGeom>
              <a:avLst/>
              <a:gdLst/>
              <a:ahLst/>
              <a:cxnLst/>
              <a:rect l="l" t="t" r="r" b="b"/>
              <a:pathLst>
                <a:path w="97" h="121" extrusionOk="0">
                  <a:moveTo>
                    <a:pt x="24" y="0"/>
                  </a:moveTo>
                  <a:lnTo>
                    <a:pt x="0" y="49"/>
                  </a:lnTo>
                  <a:lnTo>
                    <a:pt x="0" y="97"/>
                  </a:lnTo>
                  <a:lnTo>
                    <a:pt x="48" y="121"/>
                  </a:lnTo>
                  <a:lnTo>
                    <a:pt x="96" y="97"/>
                  </a:lnTo>
                  <a:lnTo>
                    <a:pt x="96" y="73"/>
                  </a:lnTo>
                  <a:lnTo>
                    <a:pt x="96"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800000">
              <a:off x="3308828" y="6258535"/>
              <a:ext cx="14451" cy="6205"/>
            </a:xfrm>
            <a:custGeom>
              <a:avLst/>
              <a:gdLst/>
              <a:ahLst/>
              <a:cxnLst/>
              <a:rect l="l" t="t" r="r" b="b"/>
              <a:pathLst>
                <a:path w="170" h="73" extrusionOk="0">
                  <a:moveTo>
                    <a:pt x="25" y="0"/>
                  </a:moveTo>
                  <a:lnTo>
                    <a:pt x="1" y="24"/>
                  </a:lnTo>
                  <a:lnTo>
                    <a:pt x="1" y="48"/>
                  </a:lnTo>
                  <a:lnTo>
                    <a:pt x="25" y="72"/>
                  </a:lnTo>
                  <a:lnTo>
                    <a:pt x="169" y="72"/>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800000">
              <a:off x="2987594" y="6487708"/>
              <a:ext cx="8245" cy="12411"/>
            </a:xfrm>
            <a:custGeom>
              <a:avLst/>
              <a:gdLst/>
              <a:ahLst/>
              <a:cxnLst/>
              <a:rect l="l" t="t" r="r" b="b"/>
              <a:pathLst>
                <a:path w="97" h="146" extrusionOk="0">
                  <a:moveTo>
                    <a:pt x="49" y="1"/>
                  </a:moveTo>
                  <a:lnTo>
                    <a:pt x="25" y="25"/>
                  </a:lnTo>
                  <a:lnTo>
                    <a:pt x="1" y="97"/>
                  </a:lnTo>
                  <a:lnTo>
                    <a:pt x="49" y="145"/>
                  </a:lnTo>
                  <a:lnTo>
                    <a:pt x="73" y="121"/>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0800000">
              <a:off x="3278141" y="6495954"/>
              <a:ext cx="6205" cy="12326"/>
            </a:xfrm>
            <a:custGeom>
              <a:avLst/>
              <a:gdLst/>
              <a:ahLst/>
              <a:cxnLst/>
              <a:rect l="l" t="t" r="r" b="b"/>
              <a:pathLst>
                <a:path w="73" h="145" extrusionOk="0">
                  <a:moveTo>
                    <a:pt x="24" y="0"/>
                  </a:moveTo>
                  <a:lnTo>
                    <a:pt x="0" y="25"/>
                  </a:lnTo>
                  <a:lnTo>
                    <a:pt x="0" y="97"/>
                  </a:lnTo>
                  <a:lnTo>
                    <a:pt x="0" y="121"/>
                  </a:lnTo>
                  <a:lnTo>
                    <a:pt x="48" y="145"/>
                  </a:lnTo>
                  <a:lnTo>
                    <a:pt x="72" y="121"/>
                  </a:lnTo>
                  <a:lnTo>
                    <a:pt x="72" y="73"/>
                  </a:lnTo>
                  <a:lnTo>
                    <a:pt x="72"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800000">
              <a:off x="3057128" y="6340395"/>
              <a:ext cx="8245" cy="10286"/>
            </a:xfrm>
            <a:custGeom>
              <a:avLst/>
              <a:gdLst/>
              <a:ahLst/>
              <a:cxnLst/>
              <a:rect l="l" t="t" r="r" b="b"/>
              <a:pathLst>
                <a:path w="97" h="121" extrusionOk="0">
                  <a:moveTo>
                    <a:pt x="48" y="0"/>
                  </a:moveTo>
                  <a:lnTo>
                    <a:pt x="24" y="24"/>
                  </a:lnTo>
                  <a:lnTo>
                    <a:pt x="0" y="48"/>
                  </a:lnTo>
                  <a:lnTo>
                    <a:pt x="0" y="96"/>
                  </a:lnTo>
                  <a:lnTo>
                    <a:pt x="48" y="120"/>
                  </a:lnTo>
                  <a:lnTo>
                    <a:pt x="72" y="96"/>
                  </a:lnTo>
                  <a:lnTo>
                    <a:pt x="96" y="72"/>
                  </a:lnTo>
                  <a:lnTo>
                    <a:pt x="72"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a:off x="3169674" y="6303588"/>
              <a:ext cx="10286" cy="8245"/>
            </a:xfrm>
            <a:custGeom>
              <a:avLst/>
              <a:gdLst/>
              <a:ahLst/>
              <a:cxnLst/>
              <a:rect l="l" t="t" r="r" b="b"/>
              <a:pathLst>
                <a:path w="121" h="97" extrusionOk="0">
                  <a:moveTo>
                    <a:pt x="72" y="0"/>
                  </a:moveTo>
                  <a:lnTo>
                    <a:pt x="24" y="25"/>
                  </a:lnTo>
                  <a:lnTo>
                    <a:pt x="0" y="49"/>
                  </a:lnTo>
                  <a:lnTo>
                    <a:pt x="24" y="73"/>
                  </a:lnTo>
                  <a:lnTo>
                    <a:pt x="48" y="97"/>
                  </a:lnTo>
                  <a:lnTo>
                    <a:pt x="96" y="73"/>
                  </a:lnTo>
                  <a:lnTo>
                    <a:pt x="120" y="49"/>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a:off x="3173755" y="5992554"/>
              <a:ext cx="10371" cy="8245"/>
            </a:xfrm>
            <a:custGeom>
              <a:avLst/>
              <a:gdLst/>
              <a:ahLst/>
              <a:cxnLst/>
              <a:rect l="l" t="t" r="r" b="b"/>
              <a:pathLst>
                <a:path w="122" h="97" extrusionOk="0">
                  <a:moveTo>
                    <a:pt x="73" y="1"/>
                  </a:moveTo>
                  <a:lnTo>
                    <a:pt x="25" y="25"/>
                  </a:lnTo>
                  <a:lnTo>
                    <a:pt x="1" y="49"/>
                  </a:lnTo>
                  <a:lnTo>
                    <a:pt x="25" y="97"/>
                  </a:lnTo>
                  <a:lnTo>
                    <a:pt x="73" y="97"/>
                  </a:lnTo>
                  <a:lnTo>
                    <a:pt x="97" y="73"/>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a:off x="3331354" y="6649388"/>
              <a:ext cx="8245" cy="6205"/>
            </a:xfrm>
            <a:custGeom>
              <a:avLst/>
              <a:gdLst/>
              <a:ahLst/>
              <a:cxnLst/>
              <a:rect l="l" t="t" r="r" b="b"/>
              <a:pathLst>
                <a:path w="97" h="73" extrusionOk="0">
                  <a:moveTo>
                    <a:pt x="0" y="0"/>
                  </a:moveTo>
                  <a:lnTo>
                    <a:pt x="0" y="24"/>
                  </a:lnTo>
                  <a:lnTo>
                    <a:pt x="24" y="72"/>
                  </a:lnTo>
                  <a:lnTo>
                    <a:pt x="97" y="72"/>
                  </a:lnTo>
                  <a:lnTo>
                    <a:pt x="97"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800000">
              <a:off x="3220847" y="6647348"/>
              <a:ext cx="10286" cy="8245"/>
            </a:xfrm>
            <a:custGeom>
              <a:avLst/>
              <a:gdLst/>
              <a:ahLst/>
              <a:cxnLst/>
              <a:rect l="l" t="t" r="r" b="b"/>
              <a:pathLst>
                <a:path w="121" h="97" extrusionOk="0">
                  <a:moveTo>
                    <a:pt x="48" y="0"/>
                  </a:moveTo>
                  <a:lnTo>
                    <a:pt x="0" y="24"/>
                  </a:lnTo>
                  <a:lnTo>
                    <a:pt x="0" y="48"/>
                  </a:lnTo>
                  <a:lnTo>
                    <a:pt x="48" y="96"/>
                  </a:lnTo>
                  <a:lnTo>
                    <a:pt x="96" y="96"/>
                  </a:lnTo>
                  <a:lnTo>
                    <a:pt x="121" y="72"/>
                  </a:lnTo>
                  <a:lnTo>
                    <a:pt x="121"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800000">
              <a:off x="3300667" y="6637147"/>
              <a:ext cx="10286" cy="10286"/>
            </a:xfrm>
            <a:custGeom>
              <a:avLst/>
              <a:gdLst/>
              <a:ahLst/>
              <a:cxnLst/>
              <a:rect l="l" t="t" r="r" b="b"/>
              <a:pathLst>
                <a:path w="121" h="121" extrusionOk="0">
                  <a:moveTo>
                    <a:pt x="48" y="0"/>
                  </a:moveTo>
                  <a:lnTo>
                    <a:pt x="0" y="25"/>
                  </a:lnTo>
                  <a:lnTo>
                    <a:pt x="0" y="73"/>
                  </a:lnTo>
                  <a:lnTo>
                    <a:pt x="24" y="97"/>
                  </a:lnTo>
                  <a:lnTo>
                    <a:pt x="48" y="121"/>
                  </a:lnTo>
                  <a:lnTo>
                    <a:pt x="97" y="97"/>
                  </a:lnTo>
                  <a:lnTo>
                    <a:pt x="121" y="73"/>
                  </a:lnTo>
                  <a:lnTo>
                    <a:pt x="97"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800000">
              <a:off x="2950702" y="6555287"/>
              <a:ext cx="8330" cy="8245"/>
            </a:xfrm>
            <a:custGeom>
              <a:avLst/>
              <a:gdLst/>
              <a:ahLst/>
              <a:cxnLst/>
              <a:rect l="l" t="t" r="r" b="b"/>
              <a:pathLst>
                <a:path w="98" h="97" extrusionOk="0">
                  <a:moveTo>
                    <a:pt x="25" y="0"/>
                  </a:moveTo>
                  <a:lnTo>
                    <a:pt x="1" y="25"/>
                  </a:lnTo>
                  <a:lnTo>
                    <a:pt x="25" y="73"/>
                  </a:lnTo>
                  <a:lnTo>
                    <a:pt x="49" y="97"/>
                  </a:lnTo>
                  <a:lnTo>
                    <a:pt x="73" y="97"/>
                  </a:lnTo>
                  <a:lnTo>
                    <a:pt x="97" y="73"/>
                  </a:lnTo>
                  <a:lnTo>
                    <a:pt x="73"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0800000">
              <a:off x="3284261" y="6309708"/>
              <a:ext cx="6205" cy="6205"/>
            </a:xfrm>
            <a:custGeom>
              <a:avLst/>
              <a:gdLst/>
              <a:ahLst/>
              <a:cxnLst/>
              <a:rect l="l" t="t" r="r" b="b"/>
              <a:pathLst>
                <a:path w="73" h="73" extrusionOk="0">
                  <a:moveTo>
                    <a:pt x="0" y="0"/>
                  </a:moveTo>
                  <a:lnTo>
                    <a:pt x="0" y="48"/>
                  </a:lnTo>
                  <a:lnTo>
                    <a:pt x="0" y="73"/>
                  </a:lnTo>
                  <a:lnTo>
                    <a:pt x="72" y="73"/>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10800000">
              <a:off x="3007995" y="6313788"/>
              <a:ext cx="8330" cy="8245"/>
            </a:xfrm>
            <a:custGeom>
              <a:avLst/>
              <a:gdLst/>
              <a:ahLst/>
              <a:cxnLst/>
              <a:rect l="l" t="t" r="r" b="b"/>
              <a:pathLst>
                <a:path w="98" h="97" extrusionOk="0">
                  <a:moveTo>
                    <a:pt x="49" y="0"/>
                  </a:moveTo>
                  <a:lnTo>
                    <a:pt x="1" y="24"/>
                  </a:lnTo>
                  <a:lnTo>
                    <a:pt x="1" y="48"/>
                  </a:lnTo>
                  <a:lnTo>
                    <a:pt x="1" y="72"/>
                  </a:lnTo>
                  <a:lnTo>
                    <a:pt x="25" y="96"/>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10800000">
              <a:off x="2960987" y="6487708"/>
              <a:ext cx="8245" cy="8330"/>
            </a:xfrm>
            <a:custGeom>
              <a:avLst/>
              <a:gdLst/>
              <a:ahLst/>
              <a:cxnLst/>
              <a:rect l="l" t="t" r="r" b="b"/>
              <a:pathLst>
                <a:path w="97" h="98" extrusionOk="0">
                  <a:moveTo>
                    <a:pt x="25" y="1"/>
                  </a:moveTo>
                  <a:lnTo>
                    <a:pt x="1" y="25"/>
                  </a:lnTo>
                  <a:lnTo>
                    <a:pt x="1" y="49"/>
                  </a:lnTo>
                  <a:lnTo>
                    <a:pt x="25" y="97"/>
                  </a:lnTo>
                  <a:lnTo>
                    <a:pt x="73" y="97"/>
                  </a:lnTo>
                  <a:lnTo>
                    <a:pt x="97"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10800000">
              <a:off x="3411174" y="6598215"/>
              <a:ext cx="8245" cy="6205"/>
            </a:xfrm>
            <a:custGeom>
              <a:avLst/>
              <a:gdLst/>
              <a:ahLst/>
              <a:cxnLst/>
              <a:rect l="l" t="t" r="r" b="b"/>
              <a:pathLst>
                <a:path w="97" h="73" extrusionOk="0">
                  <a:moveTo>
                    <a:pt x="25" y="0"/>
                  </a:moveTo>
                  <a:lnTo>
                    <a:pt x="0" y="24"/>
                  </a:lnTo>
                  <a:lnTo>
                    <a:pt x="25" y="48"/>
                  </a:lnTo>
                  <a:lnTo>
                    <a:pt x="49" y="72"/>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10800000">
              <a:off x="3081694" y="6211442"/>
              <a:ext cx="8245" cy="8330"/>
            </a:xfrm>
            <a:custGeom>
              <a:avLst/>
              <a:gdLst/>
              <a:ahLst/>
              <a:cxnLst/>
              <a:rect l="l" t="t" r="r" b="b"/>
              <a:pathLst>
                <a:path w="97" h="98" extrusionOk="0">
                  <a:moveTo>
                    <a:pt x="0" y="1"/>
                  </a:moveTo>
                  <a:lnTo>
                    <a:pt x="24" y="49"/>
                  </a:lnTo>
                  <a:lnTo>
                    <a:pt x="48" y="73"/>
                  </a:lnTo>
                  <a:lnTo>
                    <a:pt x="72" y="97"/>
                  </a:lnTo>
                  <a:lnTo>
                    <a:pt x="97" y="73"/>
                  </a:lnTo>
                  <a:lnTo>
                    <a:pt x="97"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10800000">
              <a:off x="3116461" y="6283101"/>
              <a:ext cx="6205" cy="6205"/>
            </a:xfrm>
            <a:custGeom>
              <a:avLst/>
              <a:gdLst/>
              <a:ahLst/>
              <a:cxnLst/>
              <a:rect l="l" t="t" r="r" b="b"/>
              <a:pathLst>
                <a:path w="73" h="73" extrusionOk="0">
                  <a:moveTo>
                    <a:pt x="48" y="0"/>
                  </a:moveTo>
                  <a:lnTo>
                    <a:pt x="0" y="24"/>
                  </a:lnTo>
                  <a:lnTo>
                    <a:pt x="0" y="48"/>
                  </a:lnTo>
                  <a:lnTo>
                    <a:pt x="24" y="73"/>
                  </a:lnTo>
                  <a:lnTo>
                    <a:pt x="48" y="48"/>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10800000">
              <a:off x="3108301" y="6461102"/>
              <a:ext cx="8245" cy="6290"/>
            </a:xfrm>
            <a:custGeom>
              <a:avLst/>
              <a:gdLst/>
              <a:ahLst/>
              <a:cxnLst/>
              <a:rect l="l" t="t" r="r" b="b"/>
              <a:pathLst>
                <a:path w="97" h="74" extrusionOk="0">
                  <a:moveTo>
                    <a:pt x="0" y="1"/>
                  </a:moveTo>
                  <a:lnTo>
                    <a:pt x="0" y="49"/>
                  </a:lnTo>
                  <a:lnTo>
                    <a:pt x="0" y="73"/>
                  </a:lnTo>
                  <a:lnTo>
                    <a:pt x="73"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10800000">
              <a:off x="3470507" y="6440701"/>
              <a:ext cx="6205" cy="8245"/>
            </a:xfrm>
            <a:custGeom>
              <a:avLst/>
              <a:gdLst/>
              <a:ahLst/>
              <a:cxnLst/>
              <a:rect l="l" t="t" r="r" b="b"/>
              <a:pathLst>
                <a:path w="73" h="97" extrusionOk="0">
                  <a:moveTo>
                    <a:pt x="24" y="1"/>
                  </a:moveTo>
                  <a:lnTo>
                    <a:pt x="0" y="25"/>
                  </a:lnTo>
                  <a:lnTo>
                    <a:pt x="0" y="49"/>
                  </a:lnTo>
                  <a:lnTo>
                    <a:pt x="0" y="73"/>
                  </a:lnTo>
                  <a:lnTo>
                    <a:pt x="49" y="97"/>
                  </a:lnTo>
                  <a:lnTo>
                    <a:pt x="73" y="73"/>
                  </a:lnTo>
                  <a:lnTo>
                    <a:pt x="73" y="49"/>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10800000">
              <a:off x="3278141" y="6643267"/>
              <a:ext cx="8245" cy="8245"/>
            </a:xfrm>
            <a:custGeom>
              <a:avLst/>
              <a:gdLst/>
              <a:ahLst/>
              <a:cxnLst/>
              <a:rect l="l" t="t" r="r" b="b"/>
              <a:pathLst>
                <a:path w="97" h="97" extrusionOk="0">
                  <a:moveTo>
                    <a:pt x="72" y="0"/>
                  </a:moveTo>
                  <a:lnTo>
                    <a:pt x="48" y="24"/>
                  </a:lnTo>
                  <a:lnTo>
                    <a:pt x="0" y="48"/>
                  </a:lnTo>
                  <a:lnTo>
                    <a:pt x="0" y="73"/>
                  </a:lnTo>
                  <a:lnTo>
                    <a:pt x="24" y="97"/>
                  </a:lnTo>
                  <a:lnTo>
                    <a:pt x="48" y="97"/>
                  </a:lnTo>
                  <a:lnTo>
                    <a:pt x="96" y="73"/>
                  </a:lnTo>
                  <a:lnTo>
                    <a:pt x="96" y="48"/>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10800000">
              <a:off x="3044887" y="6291262"/>
              <a:ext cx="6205" cy="6205"/>
            </a:xfrm>
            <a:custGeom>
              <a:avLst/>
              <a:gdLst/>
              <a:ahLst/>
              <a:cxnLst/>
              <a:rect l="l" t="t" r="r" b="b"/>
              <a:pathLst>
                <a:path w="73" h="73" extrusionOk="0">
                  <a:moveTo>
                    <a:pt x="1" y="0"/>
                  </a:moveTo>
                  <a:lnTo>
                    <a:pt x="1" y="24"/>
                  </a:lnTo>
                  <a:lnTo>
                    <a:pt x="25" y="72"/>
                  </a:lnTo>
                  <a:lnTo>
                    <a:pt x="49" y="72"/>
                  </a:lnTo>
                  <a:lnTo>
                    <a:pt x="73"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10800000">
              <a:off x="3276101" y="6401768"/>
              <a:ext cx="8245" cy="8330"/>
            </a:xfrm>
            <a:custGeom>
              <a:avLst/>
              <a:gdLst/>
              <a:ahLst/>
              <a:cxnLst/>
              <a:rect l="l" t="t" r="r" b="b"/>
              <a:pathLst>
                <a:path w="97" h="98" extrusionOk="0">
                  <a:moveTo>
                    <a:pt x="48" y="1"/>
                  </a:moveTo>
                  <a:lnTo>
                    <a:pt x="0" y="25"/>
                  </a:lnTo>
                  <a:lnTo>
                    <a:pt x="0" y="49"/>
                  </a:lnTo>
                  <a:lnTo>
                    <a:pt x="24" y="97"/>
                  </a:lnTo>
                  <a:lnTo>
                    <a:pt x="72" y="97"/>
                  </a:lnTo>
                  <a:lnTo>
                    <a:pt x="97"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0800000">
              <a:off x="3124707" y="6401768"/>
              <a:ext cx="8245" cy="8330"/>
            </a:xfrm>
            <a:custGeom>
              <a:avLst/>
              <a:gdLst/>
              <a:ahLst/>
              <a:cxnLst/>
              <a:rect l="l" t="t" r="r" b="b"/>
              <a:pathLst>
                <a:path w="97" h="98" extrusionOk="0">
                  <a:moveTo>
                    <a:pt x="25" y="1"/>
                  </a:moveTo>
                  <a:lnTo>
                    <a:pt x="1" y="49"/>
                  </a:lnTo>
                  <a:lnTo>
                    <a:pt x="1" y="73"/>
                  </a:lnTo>
                  <a:lnTo>
                    <a:pt x="49" y="97"/>
                  </a:lnTo>
                  <a:lnTo>
                    <a:pt x="97" y="97"/>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rot="10800000">
              <a:off x="3151228" y="6321949"/>
              <a:ext cx="8330" cy="6290"/>
            </a:xfrm>
            <a:custGeom>
              <a:avLst/>
              <a:gdLst/>
              <a:ahLst/>
              <a:cxnLst/>
              <a:rect l="l" t="t" r="r" b="b"/>
              <a:pathLst>
                <a:path w="98" h="74" extrusionOk="0">
                  <a:moveTo>
                    <a:pt x="49" y="1"/>
                  </a:moveTo>
                  <a:lnTo>
                    <a:pt x="25" y="25"/>
                  </a:lnTo>
                  <a:lnTo>
                    <a:pt x="1" y="49"/>
                  </a:lnTo>
                  <a:lnTo>
                    <a:pt x="25" y="73"/>
                  </a:lnTo>
                  <a:lnTo>
                    <a:pt x="97"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10800000">
              <a:off x="3278141" y="6123462"/>
              <a:ext cx="6205" cy="8330"/>
            </a:xfrm>
            <a:custGeom>
              <a:avLst/>
              <a:gdLst/>
              <a:ahLst/>
              <a:cxnLst/>
              <a:rect l="l" t="t" r="r" b="b"/>
              <a:pathLst>
                <a:path w="73" h="98" extrusionOk="0">
                  <a:moveTo>
                    <a:pt x="24" y="1"/>
                  </a:moveTo>
                  <a:lnTo>
                    <a:pt x="0" y="25"/>
                  </a:lnTo>
                  <a:lnTo>
                    <a:pt x="0" y="73"/>
                  </a:lnTo>
                  <a:lnTo>
                    <a:pt x="24" y="97"/>
                  </a:lnTo>
                  <a:lnTo>
                    <a:pt x="72" y="97"/>
                  </a:lnTo>
                  <a:lnTo>
                    <a:pt x="72"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10800000">
              <a:off x="3368161" y="6491789"/>
              <a:ext cx="6205" cy="8330"/>
            </a:xfrm>
            <a:custGeom>
              <a:avLst/>
              <a:gdLst/>
              <a:ahLst/>
              <a:cxnLst/>
              <a:rect l="l" t="t" r="r" b="b"/>
              <a:pathLst>
                <a:path w="73" h="98" extrusionOk="0">
                  <a:moveTo>
                    <a:pt x="24" y="1"/>
                  </a:moveTo>
                  <a:lnTo>
                    <a:pt x="0" y="25"/>
                  </a:lnTo>
                  <a:lnTo>
                    <a:pt x="0" y="73"/>
                  </a:lnTo>
                  <a:lnTo>
                    <a:pt x="24" y="97"/>
                  </a:lnTo>
                  <a:lnTo>
                    <a:pt x="72" y="73"/>
                  </a:lnTo>
                  <a:lnTo>
                    <a:pt x="72" y="49"/>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10800000">
              <a:off x="3456141" y="6452941"/>
              <a:ext cx="6290" cy="8245"/>
            </a:xfrm>
            <a:custGeom>
              <a:avLst/>
              <a:gdLst/>
              <a:ahLst/>
              <a:cxnLst/>
              <a:rect l="l" t="t" r="r" b="b"/>
              <a:pathLst>
                <a:path w="74" h="97" extrusionOk="0">
                  <a:moveTo>
                    <a:pt x="49" y="0"/>
                  </a:moveTo>
                  <a:lnTo>
                    <a:pt x="1" y="24"/>
                  </a:lnTo>
                  <a:lnTo>
                    <a:pt x="1" y="72"/>
                  </a:lnTo>
                  <a:lnTo>
                    <a:pt x="1" y="96"/>
                  </a:lnTo>
                  <a:lnTo>
                    <a:pt x="25" y="96"/>
                  </a:lnTo>
                  <a:lnTo>
                    <a:pt x="49" y="72"/>
                  </a:lnTo>
                  <a:lnTo>
                    <a:pt x="73"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10800000">
              <a:off x="3212687" y="6444781"/>
              <a:ext cx="8245" cy="6205"/>
            </a:xfrm>
            <a:custGeom>
              <a:avLst/>
              <a:gdLst/>
              <a:ahLst/>
              <a:cxnLst/>
              <a:rect l="l" t="t" r="r" b="b"/>
              <a:pathLst>
                <a:path w="97" h="73" extrusionOk="0">
                  <a:moveTo>
                    <a:pt x="49" y="1"/>
                  </a:moveTo>
                  <a:lnTo>
                    <a:pt x="25" y="25"/>
                  </a:lnTo>
                  <a:lnTo>
                    <a:pt x="1" y="49"/>
                  </a:lnTo>
                  <a:lnTo>
                    <a:pt x="25" y="73"/>
                  </a:lnTo>
                  <a:lnTo>
                    <a:pt x="49" y="73"/>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10800000">
              <a:off x="3149188" y="6440701"/>
              <a:ext cx="6290" cy="8245"/>
            </a:xfrm>
            <a:custGeom>
              <a:avLst/>
              <a:gdLst/>
              <a:ahLst/>
              <a:cxnLst/>
              <a:rect l="l" t="t" r="r" b="b"/>
              <a:pathLst>
                <a:path w="74" h="97" extrusionOk="0">
                  <a:moveTo>
                    <a:pt x="25" y="1"/>
                  </a:moveTo>
                  <a:lnTo>
                    <a:pt x="25" y="25"/>
                  </a:lnTo>
                  <a:lnTo>
                    <a:pt x="1" y="73"/>
                  </a:lnTo>
                  <a:lnTo>
                    <a:pt x="25" y="97"/>
                  </a:lnTo>
                  <a:lnTo>
                    <a:pt x="49" y="97"/>
                  </a:lnTo>
                  <a:lnTo>
                    <a:pt x="73"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0800000">
              <a:off x="3337474" y="6399728"/>
              <a:ext cx="4165" cy="6205"/>
            </a:xfrm>
            <a:custGeom>
              <a:avLst/>
              <a:gdLst/>
              <a:ahLst/>
              <a:cxnLst/>
              <a:rect l="l" t="t" r="r" b="b"/>
              <a:pathLst>
                <a:path w="49" h="73" extrusionOk="0">
                  <a:moveTo>
                    <a:pt x="24" y="0"/>
                  </a:moveTo>
                  <a:lnTo>
                    <a:pt x="0" y="24"/>
                  </a:lnTo>
                  <a:lnTo>
                    <a:pt x="0" y="48"/>
                  </a:lnTo>
                  <a:lnTo>
                    <a:pt x="24" y="72"/>
                  </a:lnTo>
                  <a:lnTo>
                    <a:pt x="48" y="48"/>
                  </a:lnTo>
                  <a:lnTo>
                    <a:pt x="48"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10800000">
              <a:off x="3466427" y="6367001"/>
              <a:ext cx="6205" cy="6205"/>
            </a:xfrm>
            <a:custGeom>
              <a:avLst/>
              <a:gdLst/>
              <a:ahLst/>
              <a:cxnLst/>
              <a:rect l="l" t="t" r="r" b="b"/>
              <a:pathLst>
                <a:path w="73" h="73" extrusionOk="0">
                  <a:moveTo>
                    <a:pt x="25" y="0"/>
                  </a:moveTo>
                  <a:lnTo>
                    <a:pt x="1" y="24"/>
                  </a:lnTo>
                  <a:lnTo>
                    <a:pt x="1" y="48"/>
                  </a:lnTo>
                  <a:lnTo>
                    <a:pt x="25" y="73"/>
                  </a:lnTo>
                  <a:lnTo>
                    <a:pt x="73" y="73"/>
                  </a:lnTo>
                  <a:lnTo>
                    <a:pt x="73"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10800000">
              <a:off x="3141028" y="6248334"/>
              <a:ext cx="8245" cy="6205"/>
            </a:xfrm>
            <a:custGeom>
              <a:avLst/>
              <a:gdLst/>
              <a:ahLst/>
              <a:cxnLst/>
              <a:rect l="l" t="t" r="r" b="b"/>
              <a:pathLst>
                <a:path w="97" h="73" extrusionOk="0">
                  <a:moveTo>
                    <a:pt x="24" y="1"/>
                  </a:moveTo>
                  <a:lnTo>
                    <a:pt x="0" y="25"/>
                  </a:lnTo>
                  <a:lnTo>
                    <a:pt x="0" y="49"/>
                  </a:lnTo>
                  <a:lnTo>
                    <a:pt x="48" y="73"/>
                  </a:lnTo>
                  <a:lnTo>
                    <a:pt x="72" y="73"/>
                  </a:lnTo>
                  <a:lnTo>
                    <a:pt x="96" y="49"/>
                  </a:lnTo>
                  <a:lnTo>
                    <a:pt x="96"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10800000">
              <a:off x="3005955" y="6240089"/>
              <a:ext cx="8330" cy="6290"/>
            </a:xfrm>
            <a:custGeom>
              <a:avLst/>
              <a:gdLst/>
              <a:ahLst/>
              <a:cxnLst/>
              <a:rect l="l" t="t" r="r" b="b"/>
              <a:pathLst>
                <a:path w="98" h="74" extrusionOk="0">
                  <a:moveTo>
                    <a:pt x="49" y="1"/>
                  </a:moveTo>
                  <a:lnTo>
                    <a:pt x="25" y="25"/>
                  </a:lnTo>
                  <a:lnTo>
                    <a:pt x="1" y="25"/>
                  </a:lnTo>
                  <a:lnTo>
                    <a:pt x="25" y="73"/>
                  </a:lnTo>
                  <a:lnTo>
                    <a:pt x="73" y="73"/>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10800000">
              <a:off x="3071494" y="6665794"/>
              <a:ext cx="6205" cy="6205"/>
            </a:xfrm>
            <a:custGeom>
              <a:avLst/>
              <a:gdLst/>
              <a:ahLst/>
              <a:cxnLst/>
              <a:rect l="l" t="t" r="r" b="b"/>
              <a:pathLst>
                <a:path w="73" h="73" extrusionOk="0">
                  <a:moveTo>
                    <a:pt x="25" y="1"/>
                  </a:moveTo>
                  <a:lnTo>
                    <a:pt x="1" y="49"/>
                  </a:lnTo>
                  <a:lnTo>
                    <a:pt x="25" y="73"/>
                  </a:lnTo>
                  <a:lnTo>
                    <a:pt x="49"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10800000">
              <a:off x="3245414" y="658189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rot="10800000">
              <a:off x="3208607" y="658189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rot="10800000">
              <a:off x="3130827" y="6571608"/>
              <a:ext cx="4165" cy="4165"/>
            </a:xfrm>
            <a:custGeom>
              <a:avLst/>
              <a:gdLst/>
              <a:ahLst/>
              <a:cxnLst/>
              <a:rect l="l" t="t" r="r" b="b"/>
              <a:pathLst>
                <a:path w="49" h="49" extrusionOk="0">
                  <a:moveTo>
                    <a:pt x="1" y="0"/>
                  </a:moveTo>
                  <a:lnTo>
                    <a:pt x="1" y="24"/>
                  </a:lnTo>
                  <a:lnTo>
                    <a:pt x="1" y="48"/>
                  </a:lnTo>
                  <a:lnTo>
                    <a:pt x="49"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10800000">
              <a:off x="3490993" y="6530721"/>
              <a:ext cx="4165" cy="4165"/>
            </a:xfrm>
            <a:custGeom>
              <a:avLst/>
              <a:gdLst/>
              <a:ahLst/>
              <a:cxnLst/>
              <a:rect l="l" t="t" r="r" b="b"/>
              <a:pathLst>
                <a:path w="49" h="49" extrusionOk="0">
                  <a:moveTo>
                    <a:pt x="25" y="1"/>
                  </a:moveTo>
                  <a:lnTo>
                    <a:pt x="1" y="25"/>
                  </a:lnTo>
                  <a:lnTo>
                    <a:pt x="25"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10800000">
              <a:off x="3523720" y="650003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rot="10800000">
              <a:off x="3511394" y="6487708"/>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rot="10800000">
              <a:off x="3347760" y="6487708"/>
              <a:ext cx="6205" cy="6290"/>
            </a:xfrm>
            <a:custGeom>
              <a:avLst/>
              <a:gdLst/>
              <a:ahLst/>
              <a:cxnLst/>
              <a:rect l="l" t="t" r="r" b="b"/>
              <a:pathLst>
                <a:path w="73" h="74" extrusionOk="0">
                  <a:moveTo>
                    <a:pt x="1" y="1"/>
                  </a:moveTo>
                  <a:lnTo>
                    <a:pt x="1" y="25"/>
                  </a:lnTo>
                  <a:lnTo>
                    <a:pt x="1" y="49"/>
                  </a:lnTo>
                  <a:lnTo>
                    <a:pt x="49" y="73"/>
                  </a:lnTo>
                  <a:lnTo>
                    <a:pt x="73" y="49"/>
                  </a:lnTo>
                  <a:lnTo>
                    <a:pt x="73"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10800000">
              <a:off x="3306787" y="6477508"/>
              <a:ext cx="6205" cy="6205"/>
            </a:xfrm>
            <a:custGeom>
              <a:avLst/>
              <a:gdLst/>
              <a:ahLst/>
              <a:cxnLst/>
              <a:rect l="l" t="t" r="r" b="b"/>
              <a:pathLst>
                <a:path w="73" h="73" extrusionOk="0">
                  <a:moveTo>
                    <a:pt x="24" y="0"/>
                  </a:moveTo>
                  <a:lnTo>
                    <a:pt x="0" y="24"/>
                  </a:lnTo>
                  <a:lnTo>
                    <a:pt x="0" y="48"/>
                  </a:lnTo>
                  <a:lnTo>
                    <a:pt x="0" y="73"/>
                  </a:lnTo>
                  <a:lnTo>
                    <a:pt x="48" y="73"/>
                  </a:lnTo>
                  <a:lnTo>
                    <a:pt x="72"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10800000">
              <a:off x="3036642" y="6446821"/>
              <a:ext cx="6290" cy="6205"/>
            </a:xfrm>
            <a:custGeom>
              <a:avLst/>
              <a:gdLst/>
              <a:ahLst/>
              <a:cxnLst/>
              <a:rect l="l" t="t" r="r" b="b"/>
              <a:pathLst>
                <a:path w="74" h="73" extrusionOk="0">
                  <a:moveTo>
                    <a:pt x="25" y="0"/>
                  </a:moveTo>
                  <a:lnTo>
                    <a:pt x="1" y="25"/>
                  </a:lnTo>
                  <a:lnTo>
                    <a:pt x="1" y="49"/>
                  </a:lnTo>
                  <a:lnTo>
                    <a:pt x="25" y="73"/>
                  </a:lnTo>
                  <a:lnTo>
                    <a:pt x="73" y="73"/>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rot="10800000">
              <a:off x="3394768" y="6420214"/>
              <a:ext cx="6205" cy="8245"/>
            </a:xfrm>
            <a:custGeom>
              <a:avLst/>
              <a:gdLst/>
              <a:ahLst/>
              <a:cxnLst/>
              <a:rect l="l" t="t" r="r" b="b"/>
              <a:pathLst>
                <a:path w="73" h="97" extrusionOk="0">
                  <a:moveTo>
                    <a:pt x="24" y="0"/>
                  </a:moveTo>
                  <a:lnTo>
                    <a:pt x="0" y="24"/>
                  </a:lnTo>
                  <a:lnTo>
                    <a:pt x="0" y="48"/>
                  </a:lnTo>
                  <a:lnTo>
                    <a:pt x="0" y="73"/>
                  </a:lnTo>
                  <a:lnTo>
                    <a:pt x="24" y="97"/>
                  </a:lnTo>
                  <a:lnTo>
                    <a:pt x="72" y="73"/>
                  </a:lnTo>
                  <a:lnTo>
                    <a:pt x="72" y="48"/>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rot="10800000">
              <a:off x="3130827" y="641613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10800000">
              <a:off x="3286301" y="6334274"/>
              <a:ext cx="6290" cy="6205"/>
            </a:xfrm>
            <a:custGeom>
              <a:avLst/>
              <a:gdLst/>
              <a:ahLst/>
              <a:cxnLst/>
              <a:rect l="l" t="t" r="r" b="b"/>
              <a:pathLst>
                <a:path w="74" h="73" extrusionOk="0">
                  <a:moveTo>
                    <a:pt x="1" y="0"/>
                  </a:moveTo>
                  <a:lnTo>
                    <a:pt x="1" y="49"/>
                  </a:lnTo>
                  <a:lnTo>
                    <a:pt x="49" y="73"/>
                  </a:lnTo>
                  <a:lnTo>
                    <a:pt x="73" y="49"/>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rot="10800000">
              <a:off x="3343595" y="6332234"/>
              <a:ext cx="4165" cy="6205"/>
            </a:xfrm>
            <a:custGeom>
              <a:avLst/>
              <a:gdLst/>
              <a:ahLst/>
              <a:cxnLst/>
              <a:rect l="l" t="t" r="r" b="b"/>
              <a:pathLst>
                <a:path w="49" h="73" extrusionOk="0">
                  <a:moveTo>
                    <a:pt x="48" y="1"/>
                  </a:moveTo>
                  <a:lnTo>
                    <a:pt x="0" y="25"/>
                  </a:lnTo>
                  <a:lnTo>
                    <a:pt x="0" y="49"/>
                  </a:lnTo>
                  <a:lnTo>
                    <a:pt x="24" y="73"/>
                  </a:lnTo>
                  <a:lnTo>
                    <a:pt x="48" y="49"/>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rot="10800000">
              <a:off x="2932340" y="6293302"/>
              <a:ext cx="6205" cy="6290"/>
            </a:xfrm>
            <a:custGeom>
              <a:avLst/>
              <a:gdLst/>
              <a:ahLst/>
              <a:cxnLst/>
              <a:rect l="l" t="t" r="r" b="b"/>
              <a:pathLst>
                <a:path w="73" h="74" extrusionOk="0">
                  <a:moveTo>
                    <a:pt x="25" y="1"/>
                  </a:moveTo>
                  <a:lnTo>
                    <a:pt x="1" y="25"/>
                  </a:lnTo>
                  <a:lnTo>
                    <a:pt x="1" y="49"/>
                  </a:lnTo>
                  <a:lnTo>
                    <a:pt x="1" y="73"/>
                  </a:lnTo>
                  <a:lnTo>
                    <a:pt x="73" y="73"/>
                  </a:lnTo>
                  <a:lnTo>
                    <a:pt x="73" y="25"/>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rot="10800000">
              <a:off x="3190161" y="6203282"/>
              <a:ext cx="2125" cy="4165"/>
            </a:xfrm>
            <a:custGeom>
              <a:avLst/>
              <a:gdLst/>
              <a:ahLst/>
              <a:cxnLst/>
              <a:rect l="l" t="t" r="r" b="b"/>
              <a:pathLst>
                <a:path w="25" h="49" extrusionOk="0">
                  <a:moveTo>
                    <a:pt x="1" y="0"/>
                  </a:moveTo>
                  <a:lnTo>
                    <a:pt x="1" y="24"/>
                  </a:lnTo>
                  <a:lnTo>
                    <a:pt x="25" y="4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10800000">
              <a:off x="3202401" y="5965948"/>
              <a:ext cx="4165" cy="2125"/>
            </a:xfrm>
            <a:custGeom>
              <a:avLst/>
              <a:gdLst/>
              <a:ahLst/>
              <a:cxnLst/>
              <a:rect l="l" t="t" r="r" b="b"/>
              <a:pathLst>
                <a:path w="49" h="25" extrusionOk="0">
                  <a:moveTo>
                    <a:pt x="24" y="1"/>
                  </a:moveTo>
                  <a:lnTo>
                    <a:pt x="0" y="25"/>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0800000">
              <a:off x="2975268" y="6551207"/>
              <a:ext cx="4165" cy="2125"/>
            </a:xfrm>
            <a:custGeom>
              <a:avLst/>
              <a:gdLst/>
              <a:ahLst/>
              <a:cxnLst/>
              <a:rect l="l" t="t" r="r" b="b"/>
              <a:pathLst>
                <a:path w="49" h="25" extrusionOk="0">
                  <a:moveTo>
                    <a:pt x="0" y="1"/>
                  </a:moveTo>
                  <a:lnTo>
                    <a:pt x="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10800000">
              <a:off x="3173755" y="6551207"/>
              <a:ext cx="4165" cy="6205"/>
            </a:xfrm>
            <a:custGeom>
              <a:avLst/>
              <a:gdLst/>
              <a:ahLst/>
              <a:cxnLst/>
              <a:rect l="l" t="t" r="r" b="b"/>
              <a:pathLst>
                <a:path w="49" h="73" extrusionOk="0">
                  <a:moveTo>
                    <a:pt x="24" y="1"/>
                  </a:moveTo>
                  <a:lnTo>
                    <a:pt x="0" y="25"/>
                  </a:lnTo>
                  <a:lnTo>
                    <a:pt x="24" y="49"/>
                  </a:lnTo>
                  <a:lnTo>
                    <a:pt x="48" y="73"/>
                  </a:lnTo>
                  <a:lnTo>
                    <a:pt x="48"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10800000">
              <a:off x="3439820" y="6602295"/>
              <a:ext cx="4165" cy="4250"/>
            </a:xfrm>
            <a:custGeom>
              <a:avLst/>
              <a:gdLst/>
              <a:ahLst/>
              <a:cxnLst/>
              <a:rect l="l" t="t" r="r" b="b"/>
              <a:pathLst>
                <a:path w="49" h="50" extrusionOk="0">
                  <a:moveTo>
                    <a:pt x="25" y="1"/>
                  </a:moveTo>
                  <a:lnTo>
                    <a:pt x="1" y="25"/>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10800000">
              <a:off x="3257655" y="6647348"/>
              <a:ext cx="4165" cy="4165"/>
            </a:xfrm>
            <a:custGeom>
              <a:avLst/>
              <a:gdLst/>
              <a:ahLst/>
              <a:cxnLst/>
              <a:rect l="l" t="t" r="r" b="b"/>
              <a:pathLst>
                <a:path w="49" h="49" extrusionOk="0">
                  <a:moveTo>
                    <a:pt x="24" y="0"/>
                  </a:moveTo>
                  <a:lnTo>
                    <a:pt x="0" y="24"/>
                  </a:lnTo>
                  <a:lnTo>
                    <a:pt x="0" y="48"/>
                  </a:lnTo>
                  <a:lnTo>
                    <a:pt x="48" y="48"/>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rot="10800000">
              <a:off x="3083734" y="6227848"/>
              <a:ext cx="2125" cy="85"/>
            </a:xfrm>
            <a:custGeom>
              <a:avLst/>
              <a:gdLst/>
              <a:ahLst/>
              <a:cxnLst/>
              <a:rect l="l" t="t" r="r" b="b"/>
              <a:pathLst>
                <a:path w="25" h="1" extrusionOk="0">
                  <a:moveTo>
                    <a:pt x="0" y="0"/>
                  </a:moveTo>
                  <a:lnTo>
                    <a:pt x="0" y="0"/>
                  </a:lnTo>
                  <a:lnTo>
                    <a:pt x="24"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rot="10800000">
              <a:off x="3173755" y="6686195"/>
              <a:ext cx="2125" cy="4250"/>
            </a:xfrm>
            <a:custGeom>
              <a:avLst/>
              <a:gdLst/>
              <a:ahLst/>
              <a:cxnLst/>
              <a:rect l="l" t="t" r="r" b="b"/>
              <a:pathLst>
                <a:path w="25" h="50" extrusionOk="0">
                  <a:moveTo>
                    <a:pt x="0" y="1"/>
                  </a:moveTo>
                  <a:lnTo>
                    <a:pt x="0" y="25"/>
                  </a:lnTo>
                  <a:lnTo>
                    <a:pt x="0" y="49"/>
                  </a:lnTo>
                  <a:lnTo>
                    <a:pt x="24" y="49"/>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rot="10800000">
              <a:off x="3247454" y="6266695"/>
              <a:ext cx="4165" cy="4250"/>
            </a:xfrm>
            <a:custGeom>
              <a:avLst/>
              <a:gdLst/>
              <a:ahLst/>
              <a:cxnLst/>
              <a:rect l="l" t="t" r="r" b="b"/>
              <a:pathLst>
                <a:path w="49" h="50" extrusionOk="0">
                  <a:moveTo>
                    <a:pt x="25" y="1"/>
                  </a:moveTo>
                  <a:lnTo>
                    <a:pt x="0" y="25"/>
                  </a:lnTo>
                  <a:lnTo>
                    <a:pt x="0" y="49"/>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10800000">
              <a:off x="3124707" y="6323989"/>
              <a:ext cx="2125" cy="2210"/>
            </a:xfrm>
            <a:custGeom>
              <a:avLst/>
              <a:gdLst/>
              <a:ahLst/>
              <a:cxnLst/>
              <a:rect l="l" t="t" r="r" b="b"/>
              <a:pathLst>
                <a:path w="25" h="26"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rot="10800000">
              <a:off x="3155394" y="6393608"/>
              <a:ext cx="4165" cy="6205"/>
            </a:xfrm>
            <a:custGeom>
              <a:avLst/>
              <a:gdLst/>
              <a:ahLst/>
              <a:cxnLst/>
              <a:rect l="l" t="t" r="r" b="b"/>
              <a:pathLst>
                <a:path w="49" h="73" extrusionOk="0">
                  <a:moveTo>
                    <a:pt x="25" y="0"/>
                  </a:moveTo>
                  <a:lnTo>
                    <a:pt x="1" y="24"/>
                  </a:lnTo>
                  <a:lnTo>
                    <a:pt x="1" y="48"/>
                  </a:lnTo>
                  <a:lnTo>
                    <a:pt x="25" y="73"/>
                  </a:lnTo>
                  <a:lnTo>
                    <a:pt x="49" y="48"/>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rot="10800000">
              <a:off x="3417294" y="6330194"/>
              <a:ext cx="4165" cy="6205"/>
            </a:xfrm>
            <a:custGeom>
              <a:avLst/>
              <a:gdLst/>
              <a:ahLst/>
              <a:cxnLst/>
              <a:rect l="l" t="t" r="r" b="b"/>
              <a:pathLst>
                <a:path w="49" h="73" extrusionOk="0">
                  <a:moveTo>
                    <a:pt x="24" y="1"/>
                  </a:moveTo>
                  <a:lnTo>
                    <a:pt x="0" y="25"/>
                  </a:lnTo>
                  <a:lnTo>
                    <a:pt x="0" y="49"/>
                  </a:lnTo>
                  <a:lnTo>
                    <a:pt x="24" y="73"/>
                  </a:lnTo>
                  <a:lnTo>
                    <a:pt x="49" y="73"/>
                  </a:lnTo>
                  <a:lnTo>
                    <a:pt x="49" y="49"/>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rot="10800000">
              <a:off x="3073534" y="6375162"/>
              <a:ext cx="6205" cy="4165"/>
            </a:xfrm>
            <a:custGeom>
              <a:avLst/>
              <a:gdLst/>
              <a:ahLst/>
              <a:cxnLst/>
              <a:rect l="l" t="t" r="r" b="b"/>
              <a:pathLst>
                <a:path w="73" h="49" extrusionOk="0">
                  <a:moveTo>
                    <a:pt x="1" y="0"/>
                  </a:moveTo>
                  <a:lnTo>
                    <a:pt x="1" y="24"/>
                  </a:lnTo>
                  <a:lnTo>
                    <a:pt x="1"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rot="10800000">
              <a:off x="3018280" y="6389528"/>
              <a:ext cx="2125" cy="4165"/>
            </a:xfrm>
            <a:custGeom>
              <a:avLst/>
              <a:gdLst/>
              <a:ahLst/>
              <a:cxnLst/>
              <a:rect l="l" t="t" r="r" b="b"/>
              <a:pathLst>
                <a:path w="25" h="49" extrusionOk="0">
                  <a:moveTo>
                    <a:pt x="1" y="1"/>
                  </a:moveTo>
                  <a:lnTo>
                    <a:pt x="1" y="25"/>
                  </a:lnTo>
                  <a:lnTo>
                    <a:pt x="25" y="49"/>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rot="10800000">
              <a:off x="3177835" y="6424295"/>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rot="10800000">
              <a:off x="3212687" y="6483628"/>
              <a:ext cx="4165" cy="4165"/>
            </a:xfrm>
            <a:custGeom>
              <a:avLst/>
              <a:gdLst/>
              <a:ahLst/>
              <a:cxnLst/>
              <a:rect l="l" t="t" r="r" b="b"/>
              <a:pathLst>
                <a:path w="49" h="49" extrusionOk="0">
                  <a:moveTo>
                    <a:pt x="1" y="0"/>
                  </a:moveTo>
                  <a:lnTo>
                    <a:pt x="1" y="24"/>
                  </a:lnTo>
                  <a:lnTo>
                    <a:pt x="25" y="48"/>
                  </a:lnTo>
                  <a:lnTo>
                    <a:pt x="49"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rot="10800000">
              <a:off x="3192201" y="6491789"/>
              <a:ext cx="4165" cy="4250"/>
            </a:xfrm>
            <a:custGeom>
              <a:avLst/>
              <a:gdLst/>
              <a:ahLst/>
              <a:cxnLst/>
              <a:rect l="l" t="t" r="r" b="b"/>
              <a:pathLst>
                <a:path w="49" h="50" extrusionOk="0">
                  <a:moveTo>
                    <a:pt x="49" y="1"/>
                  </a:moveTo>
                  <a:lnTo>
                    <a:pt x="0" y="25"/>
                  </a:lnTo>
                  <a:lnTo>
                    <a:pt x="25" y="49"/>
                  </a:lnTo>
                  <a:lnTo>
                    <a:pt x="49" y="49"/>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rot="10800000">
              <a:off x="3108301" y="6516355"/>
              <a:ext cx="6205" cy="6290"/>
            </a:xfrm>
            <a:custGeom>
              <a:avLst/>
              <a:gdLst/>
              <a:ahLst/>
              <a:cxnLst/>
              <a:rect l="l" t="t" r="r" b="b"/>
              <a:pathLst>
                <a:path w="73" h="74" extrusionOk="0">
                  <a:moveTo>
                    <a:pt x="24" y="1"/>
                  </a:moveTo>
                  <a:lnTo>
                    <a:pt x="24" y="25"/>
                  </a:lnTo>
                  <a:lnTo>
                    <a:pt x="0" y="49"/>
                  </a:lnTo>
                  <a:lnTo>
                    <a:pt x="24" y="49"/>
                  </a:lnTo>
                  <a:lnTo>
                    <a:pt x="49" y="73"/>
                  </a:lnTo>
                  <a:lnTo>
                    <a:pt x="73" y="25"/>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rot="10800000">
              <a:off x="3308828" y="6256495"/>
              <a:ext cx="85" cy="2125"/>
            </a:xfrm>
            <a:custGeom>
              <a:avLst/>
              <a:gdLst/>
              <a:ahLst/>
              <a:cxnLst/>
              <a:rect l="l" t="t" r="r" b="b"/>
              <a:pathLst>
                <a:path w="1" h="25" extrusionOk="0">
                  <a:moveTo>
                    <a:pt x="0" y="0"/>
                  </a:moveTo>
                  <a:lnTo>
                    <a:pt x="0" y="0"/>
                  </a:lnTo>
                  <a:lnTo>
                    <a:pt x="0" y="24"/>
                  </a:lnTo>
                  <a:lnTo>
                    <a:pt x="0" y="24"/>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rot="10800000">
              <a:off x="3366121" y="6524601"/>
              <a:ext cx="4165" cy="4165"/>
            </a:xfrm>
            <a:custGeom>
              <a:avLst/>
              <a:gdLst/>
              <a:ahLst/>
              <a:cxnLst/>
              <a:rect l="l" t="t" r="r" b="b"/>
              <a:pathLst>
                <a:path w="49" h="49" extrusionOk="0">
                  <a:moveTo>
                    <a:pt x="24" y="1"/>
                  </a:moveTo>
                  <a:lnTo>
                    <a:pt x="0" y="25"/>
                  </a:lnTo>
                  <a:lnTo>
                    <a:pt x="24"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rot="10800000">
              <a:off x="3110341" y="6528681"/>
              <a:ext cx="2125" cy="4165"/>
            </a:xfrm>
            <a:custGeom>
              <a:avLst/>
              <a:gdLst/>
              <a:ahLst/>
              <a:cxnLst/>
              <a:rect l="l" t="t" r="r" b="b"/>
              <a:pathLst>
                <a:path w="25" h="49" extrusionOk="0">
                  <a:moveTo>
                    <a:pt x="0" y="1"/>
                  </a:moveTo>
                  <a:lnTo>
                    <a:pt x="0" y="25"/>
                  </a:lnTo>
                  <a:lnTo>
                    <a:pt x="0" y="49"/>
                  </a:lnTo>
                  <a:lnTo>
                    <a:pt x="25"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rot="10800000">
              <a:off x="3259695" y="6530721"/>
              <a:ext cx="2125" cy="4165"/>
            </a:xfrm>
            <a:custGeom>
              <a:avLst/>
              <a:gdLst/>
              <a:ahLst/>
              <a:cxnLst/>
              <a:rect l="l" t="t" r="r" b="b"/>
              <a:pathLst>
                <a:path w="25" h="49" extrusionOk="0">
                  <a:moveTo>
                    <a:pt x="24" y="1"/>
                  </a:moveTo>
                  <a:lnTo>
                    <a:pt x="0" y="25"/>
                  </a:lnTo>
                  <a:lnTo>
                    <a:pt x="24" y="49"/>
                  </a:lnTo>
                  <a:lnTo>
                    <a:pt x="24"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rot="10800000">
              <a:off x="3218807" y="6326114"/>
              <a:ext cx="2125" cy="2125"/>
            </a:xfrm>
            <a:custGeom>
              <a:avLst/>
              <a:gdLst/>
              <a:ahLst/>
              <a:cxnLst/>
              <a:rect l="l" t="t" r="r" b="b"/>
              <a:pathLst>
                <a:path w="25" h="25"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rot="10800000">
              <a:off x="3233088" y="6037522"/>
              <a:ext cx="2125" cy="4165"/>
            </a:xfrm>
            <a:custGeom>
              <a:avLst/>
              <a:gdLst/>
              <a:ahLst/>
              <a:cxnLst/>
              <a:rect l="l" t="t" r="r" b="b"/>
              <a:pathLst>
                <a:path w="25" h="49" extrusionOk="0">
                  <a:moveTo>
                    <a:pt x="0" y="0"/>
                  </a:moveTo>
                  <a:lnTo>
                    <a:pt x="0" y="24"/>
                  </a:lnTo>
                  <a:lnTo>
                    <a:pt x="0" y="48"/>
                  </a:lnTo>
                  <a:lnTo>
                    <a:pt x="24"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rot="10800000">
              <a:off x="3405053" y="6618701"/>
              <a:ext cx="85" cy="8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rot="10800000">
              <a:off x="3306787" y="6622781"/>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rot="10800000">
              <a:off x="3398848" y="6236009"/>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rot="10800000">
              <a:off x="3355920" y="6240089"/>
              <a:ext cx="2125" cy="4250"/>
            </a:xfrm>
            <a:custGeom>
              <a:avLst/>
              <a:gdLst/>
              <a:ahLst/>
              <a:cxnLst/>
              <a:rect l="l" t="t" r="r" b="b"/>
              <a:pathLst>
                <a:path w="25" h="50" extrusionOk="0">
                  <a:moveTo>
                    <a:pt x="1" y="1"/>
                  </a:moveTo>
                  <a:lnTo>
                    <a:pt x="1" y="25"/>
                  </a:lnTo>
                  <a:lnTo>
                    <a:pt x="1" y="49"/>
                  </a:lnTo>
                  <a:lnTo>
                    <a:pt x="25" y="2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rot="10800000">
              <a:off x="3316988" y="6352635"/>
              <a:ext cx="85" cy="4250"/>
            </a:xfrm>
            <a:custGeom>
              <a:avLst/>
              <a:gdLst/>
              <a:ahLst/>
              <a:cxnLst/>
              <a:rect l="l" t="t" r="r" b="b"/>
              <a:pathLst>
                <a:path w="1" h="50" extrusionOk="0">
                  <a:moveTo>
                    <a:pt x="0" y="49"/>
                  </a:moveTo>
                  <a:lnTo>
                    <a:pt x="0" y="49"/>
                  </a:lnTo>
                  <a:lnTo>
                    <a:pt x="0" y="1"/>
                  </a:lnTo>
                  <a:lnTo>
                    <a:pt x="0" y="49"/>
                  </a:lnTo>
                  <a:lnTo>
                    <a:pt x="0" y="49"/>
                  </a:lnTo>
                  <a:lnTo>
                    <a:pt x="0" y="49"/>
                  </a:lnTo>
                  <a:lnTo>
                    <a:pt x="0" y="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rot="10800000">
              <a:off x="3251534" y="6373122"/>
              <a:ext cx="4165" cy="4165"/>
            </a:xfrm>
            <a:custGeom>
              <a:avLst/>
              <a:gdLst/>
              <a:ahLst/>
              <a:cxnLst/>
              <a:rect l="l" t="t" r="r" b="b"/>
              <a:pathLst>
                <a:path w="49" h="49" extrusionOk="0">
                  <a:moveTo>
                    <a:pt x="24" y="0"/>
                  </a:moveTo>
                  <a:lnTo>
                    <a:pt x="0" y="24"/>
                  </a:lnTo>
                  <a:lnTo>
                    <a:pt x="24"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rot="10800000">
              <a:off x="3323193" y="6377202"/>
              <a:ext cx="4165" cy="2125"/>
            </a:xfrm>
            <a:custGeom>
              <a:avLst/>
              <a:gdLst/>
              <a:ahLst/>
              <a:cxnLst/>
              <a:rect l="l" t="t" r="r" b="b"/>
              <a:pathLst>
                <a:path w="49" h="25" extrusionOk="0">
                  <a:moveTo>
                    <a:pt x="25" y="0"/>
                  </a:moveTo>
                  <a:lnTo>
                    <a:pt x="1" y="24"/>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rot="10800000">
              <a:off x="3083734" y="6393608"/>
              <a:ext cx="2125" cy="85"/>
            </a:xfrm>
            <a:custGeom>
              <a:avLst/>
              <a:gdLst/>
              <a:ahLst/>
              <a:cxnLst/>
              <a:rect l="l" t="t" r="r" b="b"/>
              <a:pathLst>
                <a:path w="25" h="1" extrusionOk="0">
                  <a:moveTo>
                    <a:pt x="24" y="1"/>
                  </a:moveTo>
                  <a:lnTo>
                    <a:pt x="0" y="1"/>
                  </a:lnTo>
                  <a:lnTo>
                    <a:pt x="0" y="1"/>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rot="10800000">
              <a:off x="2973228" y="6391568"/>
              <a:ext cx="4165" cy="4165"/>
            </a:xfrm>
            <a:custGeom>
              <a:avLst/>
              <a:gdLst/>
              <a:ahLst/>
              <a:cxnLst/>
              <a:rect l="l" t="t" r="r" b="b"/>
              <a:pathLst>
                <a:path w="49" h="49" extrusionOk="0">
                  <a:moveTo>
                    <a:pt x="24" y="0"/>
                  </a:moveTo>
                  <a:lnTo>
                    <a:pt x="0" y="25"/>
                  </a:lnTo>
                  <a:lnTo>
                    <a:pt x="24" y="49"/>
                  </a:lnTo>
                  <a:lnTo>
                    <a:pt x="48" y="25"/>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rot="10800000">
              <a:off x="3249494" y="6182795"/>
              <a:ext cx="85" cy="2125"/>
            </a:xfrm>
            <a:custGeom>
              <a:avLst/>
              <a:gdLst/>
              <a:ahLst/>
              <a:cxnLst/>
              <a:rect l="l" t="t" r="r" b="b"/>
              <a:pathLst>
                <a:path w="1" h="25" extrusionOk="0">
                  <a:moveTo>
                    <a:pt x="1" y="0"/>
                  </a:moveTo>
                  <a:lnTo>
                    <a:pt x="1" y="0"/>
                  </a:lnTo>
                  <a:lnTo>
                    <a:pt x="1" y="0"/>
                  </a:lnTo>
                  <a:lnTo>
                    <a:pt x="1" y="24"/>
                  </a:lnTo>
                  <a:lnTo>
                    <a:pt x="1" y="24"/>
                  </a:ln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rot="10800000">
              <a:off x="3407093" y="6457022"/>
              <a:ext cx="2125" cy="4165"/>
            </a:xfrm>
            <a:custGeom>
              <a:avLst/>
              <a:gdLst/>
              <a:ahLst/>
              <a:cxnLst/>
              <a:rect l="l" t="t" r="r" b="b"/>
              <a:pathLst>
                <a:path w="25" h="49" extrusionOk="0">
                  <a:moveTo>
                    <a:pt x="1" y="0"/>
                  </a:moveTo>
                  <a:lnTo>
                    <a:pt x="1" y="24"/>
                  </a:lnTo>
                  <a:lnTo>
                    <a:pt x="1" y="48"/>
                  </a:lnTo>
                  <a:lnTo>
                    <a:pt x="25"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rot="10800000">
              <a:off x="3120541" y="6477508"/>
              <a:ext cx="4250" cy="4165"/>
            </a:xfrm>
            <a:custGeom>
              <a:avLst/>
              <a:gdLst/>
              <a:ahLst/>
              <a:cxnLst/>
              <a:rect l="l" t="t" r="r" b="b"/>
              <a:pathLst>
                <a:path w="50" h="49" extrusionOk="0">
                  <a:moveTo>
                    <a:pt x="25" y="0"/>
                  </a:moveTo>
                  <a:lnTo>
                    <a:pt x="1" y="24"/>
                  </a:lnTo>
                  <a:lnTo>
                    <a:pt x="1" y="49"/>
                  </a:lnTo>
                  <a:lnTo>
                    <a:pt x="25" y="49"/>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rot="10800000">
              <a:off x="3089855" y="6622781"/>
              <a:ext cx="85" cy="2125"/>
            </a:xfrm>
            <a:custGeom>
              <a:avLst/>
              <a:gdLst/>
              <a:ahLst/>
              <a:cxnLst/>
              <a:rect l="l" t="t" r="r" b="b"/>
              <a:pathLst>
                <a:path w="1" h="25" extrusionOk="0">
                  <a:moveTo>
                    <a:pt x="0" y="0"/>
                  </a:moveTo>
                  <a:lnTo>
                    <a:pt x="0" y="24"/>
                  </a:lnTo>
                  <a:lnTo>
                    <a:pt x="0"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rot="10800000">
              <a:off x="3177835" y="6244254"/>
              <a:ext cx="2125" cy="2125"/>
            </a:xfrm>
            <a:custGeom>
              <a:avLst/>
              <a:gdLst/>
              <a:ahLst/>
              <a:cxnLst/>
              <a:rect l="l" t="t" r="r" b="b"/>
              <a:pathLst>
                <a:path w="25" h="25" extrusionOk="0">
                  <a:moveTo>
                    <a:pt x="0" y="1"/>
                  </a:moveTo>
                  <a:lnTo>
                    <a:pt x="0" y="25"/>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rot="10800000">
              <a:off x="3400888" y="6094815"/>
              <a:ext cx="2125" cy="2125"/>
            </a:xfrm>
            <a:custGeom>
              <a:avLst/>
              <a:gdLst/>
              <a:ahLst/>
              <a:cxnLst/>
              <a:rect l="l" t="t" r="r" b="b"/>
              <a:pathLst>
                <a:path w="25" h="25" extrusionOk="0">
                  <a:moveTo>
                    <a:pt x="0" y="0"/>
                  </a:move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rot="10800000">
              <a:off x="3300667" y="5892248"/>
              <a:ext cx="2125" cy="85"/>
            </a:xfrm>
            <a:custGeom>
              <a:avLst/>
              <a:gdLst/>
              <a:ahLst/>
              <a:cxnLst/>
              <a:rect l="l" t="t" r="r" b="b"/>
              <a:pathLst>
                <a:path w="25" h="1" extrusionOk="0">
                  <a:moveTo>
                    <a:pt x="25" y="0"/>
                  </a:moveTo>
                  <a:lnTo>
                    <a:pt x="25" y="0"/>
                  </a:lnTo>
                  <a:lnTo>
                    <a:pt x="25" y="0"/>
                  </a:lnTo>
                  <a:lnTo>
                    <a:pt x="1" y="0"/>
                  </a:lnTo>
                  <a:lnTo>
                    <a:pt x="1" y="0"/>
                  </a:lnTo>
                  <a:lnTo>
                    <a:pt x="25" y="0"/>
                  </a:lnTo>
                  <a:lnTo>
                    <a:pt x="25" y="0"/>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rot="10800000">
              <a:off x="3382527" y="6156189"/>
              <a:ext cx="85" cy="8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rot="10800000">
              <a:off x="3216767" y="6428375"/>
              <a:ext cx="2125" cy="2125"/>
            </a:xfrm>
            <a:custGeom>
              <a:avLst/>
              <a:gdLst/>
              <a:ahLst/>
              <a:cxnLst/>
              <a:rect l="l" t="t" r="r" b="b"/>
              <a:pathLst>
                <a:path w="25" h="25" extrusionOk="0">
                  <a:moveTo>
                    <a:pt x="25" y="24"/>
                  </a:moveTo>
                  <a:lnTo>
                    <a:pt x="25" y="24"/>
                  </a:lnTo>
                  <a:lnTo>
                    <a:pt x="25" y="0"/>
                  </a:lnTo>
                  <a:lnTo>
                    <a:pt x="25" y="0"/>
                  </a:lnTo>
                  <a:lnTo>
                    <a:pt x="25" y="24"/>
                  </a:lnTo>
                  <a:lnTo>
                    <a:pt x="1" y="24"/>
                  </a:lnTo>
                  <a:lnTo>
                    <a:pt x="25" y="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rot="10800000">
              <a:off x="3304747" y="6432455"/>
              <a:ext cx="85" cy="2125"/>
            </a:xfrm>
            <a:custGeom>
              <a:avLst/>
              <a:gdLst/>
              <a:ahLst/>
              <a:cxnLst/>
              <a:rect l="l" t="t" r="r" b="b"/>
              <a:pathLst>
                <a:path w="1" h="25" extrusionOk="0">
                  <a:moveTo>
                    <a:pt x="1" y="0"/>
                  </a:move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rot="10800000">
              <a:off x="3210647" y="6461102"/>
              <a:ext cx="85" cy="2125"/>
            </a:xfrm>
            <a:custGeom>
              <a:avLst/>
              <a:gdLst/>
              <a:ahLst/>
              <a:cxnLst/>
              <a:rect l="l" t="t" r="r" b="b"/>
              <a:pathLst>
                <a:path w="1" h="25" extrusionOk="0">
                  <a:moveTo>
                    <a:pt x="1" y="0"/>
                  </a:move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rot="10800000">
              <a:off x="3454101" y="6524601"/>
              <a:ext cx="2125" cy="85"/>
            </a:xfrm>
            <a:custGeom>
              <a:avLst/>
              <a:gdLst/>
              <a:ahLst/>
              <a:cxnLst/>
              <a:rect l="l" t="t" r="r" b="b"/>
              <a:pathLst>
                <a:path w="25" h="1" extrusionOk="0">
                  <a:moveTo>
                    <a:pt x="0" y="1"/>
                  </a:moveTo>
                  <a:lnTo>
                    <a:pt x="2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rot="10800000">
              <a:off x="3454101" y="6524601"/>
              <a:ext cx="2125" cy="2125"/>
            </a:xfrm>
            <a:custGeom>
              <a:avLst/>
              <a:gdLst/>
              <a:ahLst/>
              <a:cxnLst/>
              <a:rect l="l" t="t" r="r" b="b"/>
              <a:pathLst>
                <a:path w="25" h="25" extrusionOk="0">
                  <a:moveTo>
                    <a:pt x="24" y="25"/>
                  </a:moveTo>
                  <a:lnTo>
                    <a:pt x="24" y="25"/>
                  </a:lnTo>
                  <a:lnTo>
                    <a:pt x="24" y="1"/>
                  </a:lnTo>
                  <a:lnTo>
                    <a:pt x="24" y="1"/>
                  </a:lnTo>
                  <a:lnTo>
                    <a:pt x="24" y="25"/>
                  </a:lnTo>
                  <a:lnTo>
                    <a:pt x="0" y="25"/>
                  </a:lnTo>
                  <a:lnTo>
                    <a:pt x="0" y="25"/>
                  </a:lnTo>
                  <a:lnTo>
                    <a:pt x="24" y="25"/>
                  </a:lnTo>
                  <a:lnTo>
                    <a:pt x="24" y="2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rot="10800000">
              <a:off x="3529841" y="6536841"/>
              <a:ext cx="2125" cy="2125"/>
            </a:xfrm>
            <a:custGeom>
              <a:avLst/>
              <a:gdLst/>
              <a:ahLst/>
              <a:cxnLst/>
              <a:rect l="l" t="t" r="r" b="b"/>
              <a:pathLst>
                <a:path w="25" h="25" extrusionOk="0">
                  <a:moveTo>
                    <a:pt x="0" y="0"/>
                  </a:moveTo>
                  <a:lnTo>
                    <a:pt x="0"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rot="10800000">
              <a:off x="3646467" y="6217647"/>
              <a:ext cx="1086704" cy="939305"/>
            </a:xfrm>
            <a:custGeom>
              <a:avLst/>
              <a:gdLst/>
              <a:ahLst/>
              <a:cxnLst/>
              <a:rect l="l" t="t" r="r" b="b"/>
              <a:pathLst>
                <a:path w="12784" h="11050" extrusionOk="0">
                  <a:moveTo>
                    <a:pt x="6813" y="0"/>
                  </a:moveTo>
                  <a:lnTo>
                    <a:pt x="6163" y="24"/>
                  </a:lnTo>
                  <a:lnTo>
                    <a:pt x="5513" y="121"/>
                  </a:lnTo>
                  <a:lnTo>
                    <a:pt x="4863" y="241"/>
                  </a:lnTo>
                  <a:lnTo>
                    <a:pt x="4237" y="385"/>
                  </a:lnTo>
                  <a:lnTo>
                    <a:pt x="3611" y="578"/>
                  </a:lnTo>
                  <a:lnTo>
                    <a:pt x="3010" y="819"/>
                  </a:lnTo>
                  <a:lnTo>
                    <a:pt x="2408" y="1084"/>
                  </a:lnTo>
                  <a:lnTo>
                    <a:pt x="2095" y="1252"/>
                  </a:lnTo>
                  <a:lnTo>
                    <a:pt x="1806" y="1421"/>
                  </a:lnTo>
                  <a:lnTo>
                    <a:pt x="1517" y="1637"/>
                  </a:lnTo>
                  <a:lnTo>
                    <a:pt x="1276" y="1854"/>
                  </a:lnTo>
                  <a:lnTo>
                    <a:pt x="1036" y="2095"/>
                  </a:lnTo>
                  <a:lnTo>
                    <a:pt x="843" y="2359"/>
                  </a:lnTo>
                  <a:lnTo>
                    <a:pt x="650" y="2648"/>
                  </a:lnTo>
                  <a:lnTo>
                    <a:pt x="482" y="2961"/>
                  </a:lnTo>
                  <a:lnTo>
                    <a:pt x="337" y="3346"/>
                  </a:lnTo>
                  <a:lnTo>
                    <a:pt x="193" y="3756"/>
                  </a:lnTo>
                  <a:lnTo>
                    <a:pt x="97" y="4141"/>
                  </a:lnTo>
                  <a:lnTo>
                    <a:pt x="49" y="4550"/>
                  </a:lnTo>
                  <a:lnTo>
                    <a:pt x="0" y="4959"/>
                  </a:lnTo>
                  <a:lnTo>
                    <a:pt x="0" y="5369"/>
                  </a:lnTo>
                  <a:lnTo>
                    <a:pt x="24" y="5778"/>
                  </a:lnTo>
                  <a:lnTo>
                    <a:pt x="97" y="6187"/>
                  </a:lnTo>
                  <a:lnTo>
                    <a:pt x="193" y="6596"/>
                  </a:lnTo>
                  <a:lnTo>
                    <a:pt x="289" y="6981"/>
                  </a:lnTo>
                  <a:lnTo>
                    <a:pt x="434" y="7367"/>
                  </a:lnTo>
                  <a:lnTo>
                    <a:pt x="578" y="7728"/>
                  </a:lnTo>
                  <a:lnTo>
                    <a:pt x="747" y="8065"/>
                  </a:lnTo>
                  <a:lnTo>
                    <a:pt x="939" y="8378"/>
                  </a:lnTo>
                  <a:lnTo>
                    <a:pt x="1156" y="8691"/>
                  </a:lnTo>
                  <a:lnTo>
                    <a:pt x="1373" y="8980"/>
                  </a:lnTo>
                  <a:lnTo>
                    <a:pt x="1613" y="9244"/>
                  </a:lnTo>
                  <a:lnTo>
                    <a:pt x="1902" y="9509"/>
                  </a:lnTo>
                  <a:lnTo>
                    <a:pt x="2191" y="9750"/>
                  </a:lnTo>
                  <a:lnTo>
                    <a:pt x="2480" y="9967"/>
                  </a:lnTo>
                  <a:lnTo>
                    <a:pt x="2817" y="10183"/>
                  </a:lnTo>
                  <a:lnTo>
                    <a:pt x="3154" y="10376"/>
                  </a:lnTo>
                  <a:lnTo>
                    <a:pt x="3515" y="10544"/>
                  </a:lnTo>
                  <a:lnTo>
                    <a:pt x="3900" y="10713"/>
                  </a:lnTo>
                  <a:lnTo>
                    <a:pt x="4358" y="10857"/>
                  </a:lnTo>
                  <a:lnTo>
                    <a:pt x="4839" y="10978"/>
                  </a:lnTo>
                  <a:lnTo>
                    <a:pt x="5297" y="11050"/>
                  </a:lnTo>
                  <a:lnTo>
                    <a:pt x="5754" y="11050"/>
                  </a:lnTo>
                  <a:lnTo>
                    <a:pt x="5995" y="11026"/>
                  </a:lnTo>
                  <a:lnTo>
                    <a:pt x="6235" y="11002"/>
                  </a:lnTo>
                  <a:lnTo>
                    <a:pt x="6452" y="10954"/>
                  </a:lnTo>
                  <a:lnTo>
                    <a:pt x="6693" y="10881"/>
                  </a:lnTo>
                  <a:lnTo>
                    <a:pt x="6909" y="10809"/>
                  </a:lnTo>
                  <a:lnTo>
                    <a:pt x="7126" y="10713"/>
                  </a:lnTo>
                  <a:lnTo>
                    <a:pt x="7343" y="10592"/>
                  </a:lnTo>
                  <a:lnTo>
                    <a:pt x="7583" y="10448"/>
                  </a:lnTo>
                  <a:lnTo>
                    <a:pt x="9293" y="9341"/>
                  </a:lnTo>
                  <a:lnTo>
                    <a:pt x="10135" y="8787"/>
                  </a:lnTo>
                  <a:lnTo>
                    <a:pt x="10978" y="8209"/>
                  </a:lnTo>
                  <a:lnTo>
                    <a:pt x="11194" y="8041"/>
                  </a:lnTo>
                  <a:lnTo>
                    <a:pt x="11387" y="7848"/>
                  </a:lnTo>
                  <a:lnTo>
                    <a:pt x="11580" y="7680"/>
                  </a:lnTo>
                  <a:lnTo>
                    <a:pt x="11772" y="7487"/>
                  </a:lnTo>
                  <a:lnTo>
                    <a:pt x="11917" y="7294"/>
                  </a:lnTo>
                  <a:lnTo>
                    <a:pt x="12061" y="7078"/>
                  </a:lnTo>
                  <a:lnTo>
                    <a:pt x="12206" y="6885"/>
                  </a:lnTo>
                  <a:lnTo>
                    <a:pt x="12326" y="6669"/>
                  </a:lnTo>
                  <a:lnTo>
                    <a:pt x="12422" y="6428"/>
                  </a:lnTo>
                  <a:lnTo>
                    <a:pt x="12518" y="6211"/>
                  </a:lnTo>
                  <a:lnTo>
                    <a:pt x="12663" y="5730"/>
                  </a:lnTo>
                  <a:lnTo>
                    <a:pt x="12735" y="5248"/>
                  </a:lnTo>
                  <a:lnTo>
                    <a:pt x="12783" y="4767"/>
                  </a:lnTo>
                  <a:lnTo>
                    <a:pt x="12783" y="4358"/>
                  </a:lnTo>
                  <a:lnTo>
                    <a:pt x="12735" y="3996"/>
                  </a:lnTo>
                  <a:lnTo>
                    <a:pt x="12663" y="3635"/>
                  </a:lnTo>
                  <a:lnTo>
                    <a:pt x="12567" y="3274"/>
                  </a:lnTo>
                  <a:lnTo>
                    <a:pt x="12446" y="2961"/>
                  </a:lnTo>
                  <a:lnTo>
                    <a:pt x="12302" y="2648"/>
                  </a:lnTo>
                  <a:lnTo>
                    <a:pt x="12109" y="2359"/>
                  </a:lnTo>
                  <a:lnTo>
                    <a:pt x="11893" y="2071"/>
                  </a:lnTo>
                  <a:lnTo>
                    <a:pt x="11676" y="1830"/>
                  </a:lnTo>
                  <a:lnTo>
                    <a:pt x="11459" y="1589"/>
                  </a:lnTo>
                  <a:lnTo>
                    <a:pt x="11219" y="1372"/>
                  </a:lnTo>
                  <a:lnTo>
                    <a:pt x="10978" y="1180"/>
                  </a:lnTo>
                  <a:lnTo>
                    <a:pt x="10713" y="987"/>
                  </a:lnTo>
                  <a:lnTo>
                    <a:pt x="10448" y="819"/>
                  </a:lnTo>
                  <a:lnTo>
                    <a:pt x="10183" y="674"/>
                  </a:lnTo>
                  <a:lnTo>
                    <a:pt x="9919" y="554"/>
                  </a:lnTo>
                  <a:lnTo>
                    <a:pt x="9630" y="434"/>
                  </a:lnTo>
                  <a:lnTo>
                    <a:pt x="9341" y="313"/>
                  </a:lnTo>
                  <a:lnTo>
                    <a:pt x="9028" y="241"/>
                  </a:lnTo>
                  <a:lnTo>
                    <a:pt x="8739" y="169"/>
                  </a:lnTo>
                  <a:lnTo>
                    <a:pt x="8426" y="97"/>
                  </a:lnTo>
                  <a:lnTo>
                    <a:pt x="8113" y="48"/>
                  </a:lnTo>
                  <a:lnTo>
                    <a:pt x="7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rot="10800000">
              <a:off x="4049646" y="6440701"/>
              <a:ext cx="362291" cy="446191"/>
            </a:xfrm>
            <a:custGeom>
              <a:avLst/>
              <a:gdLst/>
              <a:ahLst/>
              <a:cxnLst/>
              <a:rect l="l" t="t" r="r" b="b"/>
              <a:pathLst>
                <a:path w="4262" h="5249" extrusionOk="0">
                  <a:moveTo>
                    <a:pt x="1782" y="1"/>
                  </a:moveTo>
                  <a:lnTo>
                    <a:pt x="1590" y="25"/>
                  </a:lnTo>
                  <a:lnTo>
                    <a:pt x="1397" y="73"/>
                  </a:lnTo>
                  <a:lnTo>
                    <a:pt x="1205" y="145"/>
                  </a:lnTo>
                  <a:lnTo>
                    <a:pt x="916" y="314"/>
                  </a:lnTo>
                  <a:lnTo>
                    <a:pt x="771" y="410"/>
                  </a:lnTo>
                  <a:lnTo>
                    <a:pt x="651" y="531"/>
                  </a:lnTo>
                  <a:lnTo>
                    <a:pt x="531" y="675"/>
                  </a:lnTo>
                  <a:lnTo>
                    <a:pt x="410" y="795"/>
                  </a:lnTo>
                  <a:lnTo>
                    <a:pt x="314" y="964"/>
                  </a:lnTo>
                  <a:lnTo>
                    <a:pt x="242" y="1108"/>
                  </a:lnTo>
                  <a:lnTo>
                    <a:pt x="145" y="1349"/>
                  </a:lnTo>
                  <a:lnTo>
                    <a:pt x="73" y="1614"/>
                  </a:lnTo>
                  <a:lnTo>
                    <a:pt x="25" y="1879"/>
                  </a:lnTo>
                  <a:lnTo>
                    <a:pt x="1" y="2143"/>
                  </a:lnTo>
                  <a:lnTo>
                    <a:pt x="1" y="2408"/>
                  </a:lnTo>
                  <a:lnTo>
                    <a:pt x="1" y="2697"/>
                  </a:lnTo>
                  <a:lnTo>
                    <a:pt x="49" y="2962"/>
                  </a:lnTo>
                  <a:lnTo>
                    <a:pt x="121" y="3227"/>
                  </a:lnTo>
                  <a:lnTo>
                    <a:pt x="218" y="3492"/>
                  </a:lnTo>
                  <a:lnTo>
                    <a:pt x="314" y="3732"/>
                  </a:lnTo>
                  <a:lnTo>
                    <a:pt x="434" y="3997"/>
                  </a:lnTo>
                  <a:lnTo>
                    <a:pt x="579" y="4214"/>
                  </a:lnTo>
                  <a:lnTo>
                    <a:pt x="747" y="4430"/>
                  </a:lnTo>
                  <a:lnTo>
                    <a:pt x="916" y="4623"/>
                  </a:lnTo>
                  <a:lnTo>
                    <a:pt x="1132" y="4816"/>
                  </a:lnTo>
                  <a:lnTo>
                    <a:pt x="1349" y="4960"/>
                  </a:lnTo>
                  <a:lnTo>
                    <a:pt x="1518" y="5056"/>
                  </a:lnTo>
                  <a:lnTo>
                    <a:pt x="1710" y="5129"/>
                  </a:lnTo>
                  <a:lnTo>
                    <a:pt x="1927" y="5201"/>
                  </a:lnTo>
                  <a:lnTo>
                    <a:pt x="2167" y="5249"/>
                  </a:lnTo>
                  <a:lnTo>
                    <a:pt x="2408" y="5249"/>
                  </a:lnTo>
                  <a:lnTo>
                    <a:pt x="2625" y="5225"/>
                  </a:lnTo>
                  <a:lnTo>
                    <a:pt x="2866" y="5153"/>
                  </a:lnTo>
                  <a:lnTo>
                    <a:pt x="3058" y="5080"/>
                  </a:lnTo>
                  <a:lnTo>
                    <a:pt x="3275" y="4960"/>
                  </a:lnTo>
                  <a:lnTo>
                    <a:pt x="3467" y="4840"/>
                  </a:lnTo>
                  <a:lnTo>
                    <a:pt x="3636" y="4671"/>
                  </a:lnTo>
                  <a:lnTo>
                    <a:pt x="3780" y="4503"/>
                  </a:lnTo>
                  <a:lnTo>
                    <a:pt x="3925" y="4286"/>
                  </a:lnTo>
                  <a:lnTo>
                    <a:pt x="4045" y="4069"/>
                  </a:lnTo>
                  <a:lnTo>
                    <a:pt x="4141" y="3853"/>
                  </a:lnTo>
                  <a:lnTo>
                    <a:pt x="4214" y="3588"/>
                  </a:lnTo>
                  <a:lnTo>
                    <a:pt x="4238" y="3347"/>
                  </a:lnTo>
                  <a:lnTo>
                    <a:pt x="4262" y="3058"/>
                  </a:lnTo>
                  <a:lnTo>
                    <a:pt x="4238" y="2817"/>
                  </a:lnTo>
                  <a:lnTo>
                    <a:pt x="4214" y="2577"/>
                  </a:lnTo>
                  <a:lnTo>
                    <a:pt x="4117" y="2071"/>
                  </a:lnTo>
                  <a:lnTo>
                    <a:pt x="3949" y="1542"/>
                  </a:lnTo>
                  <a:lnTo>
                    <a:pt x="3780" y="1036"/>
                  </a:lnTo>
                  <a:lnTo>
                    <a:pt x="3636" y="771"/>
                  </a:lnTo>
                  <a:lnTo>
                    <a:pt x="3467" y="531"/>
                  </a:lnTo>
                  <a:lnTo>
                    <a:pt x="3275" y="362"/>
                  </a:lnTo>
                  <a:lnTo>
                    <a:pt x="3058" y="242"/>
                  </a:lnTo>
                  <a:lnTo>
                    <a:pt x="2817" y="145"/>
                  </a:lnTo>
                  <a:lnTo>
                    <a:pt x="2553" y="73"/>
                  </a:lnTo>
                  <a:lnTo>
                    <a:pt x="2264" y="25"/>
                  </a:lnTo>
                  <a:lnTo>
                    <a:pt x="19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rot="10800000">
              <a:off x="4248133" y="6084615"/>
              <a:ext cx="100306" cy="86025"/>
            </a:xfrm>
            <a:custGeom>
              <a:avLst/>
              <a:gdLst/>
              <a:ahLst/>
              <a:cxnLst/>
              <a:rect l="l" t="t" r="r" b="b"/>
              <a:pathLst>
                <a:path w="1180" h="1012" extrusionOk="0">
                  <a:moveTo>
                    <a:pt x="313" y="1"/>
                  </a:moveTo>
                  <a:lnTo>
                    <a:pt x="241" y="25"/>
                  </a:lnTo>
                  <a:lnTo>
                    <a:pt x="169" y="49"/>
                  </a:lnTo>
                  <a:lnTo>
                    <a:pt x="121" y="97"/>
                  </a:lnTo>
                  <a:lnTo>
                    <a:pt x="72" y="169"/>
                  </a:lnTo>
                  <a:lnTo>
                    <a:pt x="24" y="289"/>
                  </a:lnTo>
                  <a:lnTo>
                    <a:pt x="0" y="410"/>
                  </a:lnTo>
                  <a:lnTo>
                    <a:pt x="24" y="530"/>
                  </a:lnTo>
                  <a:lnTo>
                    <a:pt x="48" y="651"/>
                  </a:lnTo>
                  <a:lnTo>
                    <a:pt x="96" y="747"/>
                  </a:lnTo>
                  <a:lnTo>
                    <a:pt x="193" y="843"/>
                  </a:lnTo>
                  <a:lnTo>
                    <a:pt x="289" y="915"/>
                  </a:lnTo>
                  <a:lnTo>
                    <a:pt x="409" y="963"/>
                  </a:lnTo>
                  <a:lnTo>
                    <a:pt x="530" y="988"/>
                  </a:lnTo>
                  <a:lnTo>
                    <a:pt x="674" y="1012"/>
                  </a:lnTo>
                  <a:lnTo>
                    <a:pt x="819" y="988"/>
                  </a:lnTo>
                  <a:lnTo>
                    <a:pt x="963" y="939"/>
                  </a:lnTo>
                  <a:lnTo>
                    <a:pt x="1083" y="867"/>
                  </a:lnTo>
                  <a:lnTo>
                    <a:pt x="1156" y="747"/>
                  </a:lnTo>
                  <a:lnTo>
                    <a:pt x="1180" y="626"/>
                  </a:lnTo>
                  <a:lnTo>
                    <a:pt x="1180" y="554"/>
                  </a:lnTo>
                  <a:lnTo>
                    <a:pt x="1156" y="506"/>
                  </a:lnTo>
                  <a:lnTo>
                    <a:pt x="1083" y="386"/>
                  </a:lnTo>
                  <a:lnTo>
                    <a:pt x="1011" y="289"/>
                  </a:lnTo>
                  <a:lnTo>
                    <a:pt x="915" y="217"/>
                  </a:lnTo>
                  <a:lnTo>
                    <a:pt x="795" y="121"/>
                  </a:lnTo>
                  <a:lnTo>
                    <a:pt x="674" y="73"/>
                  </a:lnTo>
                  <a:lnTo>
                    <a:pt x="554" y="25"/>
                  </a:lnTo>
                  <a:lnTo>
                    <a:pt x="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rot="10800000">
              <a:off x="4311547" y="6317868"/>
              <a:ext cx="92145" cy="83985"/>
            </a:xfrm>
            <a:custGeom>
              <a:avLst/>
              <a:gdLst/>
              <a:ahLst/>
              <a:cxnLst/>
              <a:rect l="l" t="t" r="r" b="b"/>
              <a:pathLst>
                <a:path w="1084" h="988" extrusionOk="0">
                  <a:moveTo>
                    <a:pt x="409" y="0"/>
                  </a:moveTo>
                  <a:lnTo>
                    <a:pt x="337" y="48"/>
                  </a:lnTo>
                  <a:lnTo>
                    <a:pt x="241" y="97"/>
                  </a:lnTo>
                  <a:lnTo>
                    <a:pt x="169" y="169"/>
                  </a:lnTo>
                  <a:lnTo>
                    <a:pt x="96" y="241"/>
                  </a:lnTo>
                  <a:lnTo>
                    <a:pt x="48" y="337"/>
                  </a:lnTo>
                  <a:lnTo>
                    <a:pt x="0" y="434"/>
                  </a:lnTo>
                  <a:lnTo>
                    <a:pt x="0" y="506"/>
                  </a:lnTo>
                  <a:lnTo>
                    <a:pt x="0" y="602"/>
                  </a:lnTo>
                  <a:lnTo>
                    <a:pt x="24" y="674"/>
                  </a:lnTo>
                  <a:lnTo>
                    <a:pt x="48" y="747"/>
                  </a:lnTo>
                  <a:lnTo>
                    <a:pt x="96" y="819"/>
                  </a:lnTo>
                  <a:lnTo>
                    <a:pt x="145" y="891"/>
                  </a:lnTo>
                  <a:lnTo>
                    <a:pt x="217" y="939"/>
                  </a:lnTo>
                  <a:lnTo>
                    <a:pt x="289" y="963"/>
                  </a:lnTo>
                  <a:lnTo>
                    <a:pt x="434" y="987"/>
                  </a:lnTo>
                  <a:lnTo>
                    <a:pt x="698" y="987"/>
                  </a:lnTo>
                  <a:lnTo>
                    <a:pt x="795" y="939"/>
                  </a:lnTo>
                  <a:lnTo>
                    <a:pt x="891" y="891"/>
                  </a:lnTo>
                  <a:lnTo>
                    <a:pt x="987" y="819"/>
                  </a:lnTo>
                  <a:lnTo>
                    <a:pt x="1035" y="722"/>
                  </a:lnTo>
                  <a:lnTo>
                    <a:pt x="1083" y="602"/>
                  </a:lnTo>
                  <a:lnTo>
                    <a:pt x="1083" y="530"/>
                  </a:lnTo>
                  <a:lnTo>
                    <a:pt x="1059" y="434"/>
                  </a:lnTo>
                  <a:lnTo>
                    <a:pt x="1035" y="337"/>
                  </a:lnTo>
                  <a:lnTo>
                    <a:pt x="963" y="265"/>
                  </a:lnTo>
                  <a:lnTo>
                    <a:pt x="891" y="169"/>
                  </a:lnTo>
                  <a:lnTo>
                    <a:pt x="795" y="97"/>
                  </a:lnTo>
                  <a:lnTo>
                    <a:pt x="698" y="48"/>
                  </a:lnTo>
                  <a:lnTo>
                    <a:pt x="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rot="10800000">
              <a:off x="4139666" y="6252415"/>
              <a:ext cx="57378" cy="40972"/>
            </a:xfrm>
            <a:custGeom>
              <a:avLst/>
              <a:gdLst/>
              <a:ahLst/>
              <a:cxnLst/>
              <a:rect l="l" t="t" r="r" b="b"/>
              <a:pathLst>
                <a:path w="675" h="482" extrusionOk="0">
                  <a:moveTo>
                    <a:pt x="338" y="0"/>
                  </a:moveTo>
                  <a:lnTo>
                    <a:pt x="145" y="72"/>
                  </a:lnTo>
                  <a:lnTo>
                    <a:pt x="97" y="96"/>
                  </a:lnTo>
                  <a:lnTo>
                    <a:pt x="25" y="145"/>
                  </a:lnTo>
                  <a:lnTo>
                    <a:pt x="1" y="217"/>
                  </a:lnTo>
                  <a:lnTo>
                    <a:pt x="1" y="289"/>
                  </a:lnTo>
                  <a:lnTo>
                    <a:pt x="25" y="337"/>
                  </a:lnTo>
                  <a:lnTo>
                    <a:pt x="73" y="385"/>
                  </a:lnTo>
                  <a:lnTo>
                    <a:pt x="121" y="433"/>
                  </a:lnTo>
                  <a:lnTo>
                    <a:pt x="217" y="458"/>
                  </a:lnTo>
                  <a:lnTo>
                    <a:pt x="362" y="482"/>
                  </a:lnTo>
                  <a:lnTo>
                    <a:pt x="530" y="482"/>
                  </a:lnTo>
                  <a:lnTo>
                    <a:pt x="602" y="458"/>
                  </a:lnTo>
                  <a:lnTo>
                    <a:pt x="675" y="385"/>
                  </a:lnTo>
                  <a:lnTo>
                    <a:pt x="675" y="289"/>
                  </a:lnTo>
                  <a:lnTo>
                    <a:pt x="675" y="193"/>
                  </a:lnTo>
                  <a:lnTo>
                    <a:pt x="578" y="72"/>
                  </a:lnTo>
                  <a:lnTo>
                    <a:pt x="530" y="24"/>
                  </a:ln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rot="10800000">
              <a:off x="4010714" y="6168515"/>
              <a:ext cx="39017" cy="43013"/>
            </a:xfrm>
            <a:custGeom>
              <a:avLst/>
              <a:gdLst/>
              <a:ahLst/>
              <a:cxnLst/>
              <a:rect l="l" t="t" r="r" b="b"/>
              <a:pathLst>
                <a:path w="459" h="506" extrusionOk="0">
                  <a:moveTo>
                    <a:pt x="121" y="0"/>
                  </a:moveTo>
                  <a:lnTo>
                    <a:pt x="49" y="72"/>
                  </a:lnTo>
                  <a:lnTo>
                    <a:pt x="25" y="145"/>
                  </a:lnTo>
                  <a:lnTo>
                    <a:pt x="1" y="217"/>
                  </a:lnTo>
                  <a:lnTo>
                    <a:pt x="25" y="289"/>
                  </a:lnTo>
                  <a:lnTo>
                    <a:pt x="49" y="361"/>
                  </a:lnTo>
                  <a:lnTo>
                    <a:pt x="97" y="433"/>
                  </a:lnTo>
                  <a:lnTo>
                    <a:pt x="169" y="482"/>
                  </a:lnTo>
                  <a:lnTo>
                    <a:pt x="242" y="506"/>
                  </a:lnTo>
                  <a:lnTo>
                    <a:pt x="338" y="506"/>
                  </a:lnTo>
                  <a:lnTo>
                    <a:pt x="410" y="482"/>
                  </a:lnTo>
                  <a:lnTo>
                    <a:pt x="434" y="433"/>
                  </a:lnTo>
                  <a:lnTo>
                    <a:pt x="458" y="361"/>
                  </a:lnTo>
                  <a:lnTo>
                    <a:pt x="458" y="313"/>
                  </a:lnTo>
                  <a:lnTo>
                    <a:pt x="434" y="241"/>
                  </a:lnTo>
                  <a:lnTo>
                    <a:pt x="410" y="169"/>
                  </a:lnTo>
                  <a:lnTo>
                    <a:pt x="386" y="120"/>
                  </a:lnTo>
                  <a:lnTo>
                    <a:pt x="314" y="72"/>
                  </a:lnTo>
                  <a:lnTo>
                    <a:pt x="266"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rot="10800000">
              <a:off x="4025080" y="6008875"/>
              <a:ext cx="51258" cy="39017"/>
            </a:xfrm>
            <a:custGeom>
              <a:avLst/>
              <a:gdLst/>
              <a:ahLst/>
              <a:cxnLst/>
              <a:rect l="l" t="t" r="r" b="b"/>
              <a:pathLst>
                <a:path w="603" h="459" extrusionOk="0">
                  <a:moveTo>
                    <a:pt x="242" y="1"/>
                  </a:moveTo>
                  <a:lnTo>
                    <a:pt x="145" y="49"/>
                  </a:lnTo>
                  <a:lnTo>
                    <a:pt x="49" y="97"/>
                  </a:lnTo>
                  <a:lnTo>
                    <a:pt x="1" y="169"/>
                  </a:lnTo>
                  <a:lnTo>
                    <a:pt x="1" y="242"/>
                  </a:lnTo>
                  <a:lnTo>
                    <a:pt x="25" y="314"/>
                  </a:lnTo>
                  <a:lnTo>
                    <a:pt x="97" y="362"/>
                  </a:lnTo>
                  <a:lnTo>
                    <a:pt x="145" y="410"/>
                  </a:lnTo>
                  <a:lnTo>
                    <a:pt x="218" y="434"/>
                  </a:lnTo>
                  <a:lnTo>
                    <a:pt x="314" y="458"/>
                  </a:lnTo>
                  <a:lnTo>
                    <a:pt x="482" y="458"/>
                  </a:lnTo>
                  <a:lnTo>
                    <a:pt x="555" y="410"/>
                  </a:lnTo>
                  <a:lnTo>
                    <a:pt x="579" y="386"/>
                  </a:lnTo>
                  <a:lnTo>
                    <a:pt x="603" y="314"/>
                  </a:lnTo>
                  <a:lnTo>
                    <a:pt x="555" y="218"/>
                  </a:lnTo>
                  <a:lnTo>
                    <a:pt x="506" y="121"/>
                  </a:lnTo>
                  <a:lnTo>
                    <a:pt x="434" y="73"/>
                  </a:lnTo>
                  <a:lnTo>
                    <a:pt x="338"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rot="10800000">
              <a:off x="4166273" y="6027321"/>
              <a:ext cx="28732" cy="38932"/>
            </a:xfrm>
            <a:custGeom>
              <a:avLst/>
              <a:gdLst/>
              <a:ahLst/>
              <a:cxnLst/>
              <a:rect l="l" t="t" r="r" b="b"/>
              <a:pathLst>
                <a:path w="338" h="458" extrusionOk="0">
                  <a:moveTo>
                    <a:pt x="193" y="0"/>
                  </a:moveTo>
                  <a:lnTo>
                    <a:pt x="121" y="24"/>
                  </a:lnTo>
                  <a:lnTo>
                    <a:pt x="73" y="72"/>
                  </a:lnTo>
                  <a:lnTo>
                    <a:pt x="25" y="169"/>
                  </a:lnTo>
                  <a:lnTo>
                    <a:pt x="1" y="265"/>
                  </a:lnTo>
                  <a:lnTo>
                    <a:pt x="25" y="337"/>
                  </a:lnTo>
                  <a:lnTo>
                    <a:pt x="25" y="385"/>
                  </a:lnTo>
                  <a:lnTo>
                    <a:pt x="73" y="434"/>
                  </a:lnTo>
                  <a:lnTo>
                    <a:pt x="121" y="458"/>
                  </a:lnTo>
                  <a:lnTo>
                    <a:pt x="169" y="458"/>
                  </a:lnTo>
                  <a:lnTo>
                    <a:pt x="241" y="434"/>
                  </a:lnTo>
                  <a:lnTo>
                    <a:pt x="265" y="385"/>
                  </a:lnTo>
                  <a:lnTo>
                    <a:pt x="314" y="337"/>
                  </a:lnTo>
                  <a:lnTo>
                    <a:pt x="338" y="265"/>
                  </a:lnTo>
                  <a:lnTo>
                    <a:pt x="338" y="193"/>
                  </a:lnTo>
                  <a:lnTo>
                    <a:pt x="338" y="145"/>
                  </a:lnTo>
                  <a:lnTo>
                    <a:pt x="290" y="72"/>
                  </a:lnTo>
                  <a:lnTo>
                    <a:pt x="265"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rot="10800000">
              <a:off x="4436419" y="6178715"/>
              <a:ext cx="26607" cy="39017"/>
            </a:xfrm>
            <a:custGeom>
              <a:avLst/>
              <a:gdLst/>
              <a:ahLst/>
              <a:cxnLst/>
              <a:rect l="l" t="t" r="r" b="b"/>
              <a:pathLst>
                <a:path w="313" h="459" extrusionOk="0">
                  <a:moveTo>
                    <a:pt x="193" y="1"/>
                  </a:moveTo>
                  <a:lnTo>
                    <a:pt x="144" y="25"/>
                  </a:lnTo>
                  <a:lnTo>
                    <a:pt x="96" y="49"/>
                  </a:lnTo>
                  <a:lnTo>
                    <a:pt x="24" y="145"/>
                  </a:lnTo>
                  <a:lnTo>
                    <a:pt x="0" y="242"/>
                  </a:lnTo>
                  <a:lnTo>
                    <a:pt x="24" y="338"/>
                  </a:lnTo>
                  <a:lnTo>
                    <a:pt x="96" y="434"/>
                  </a:lnTo>
                  <a:lnTo>
                    <a:pt x="120" y="458"/>
                  </a:lnTo>
                  <a:lnTo>
                    <a:pt x="169" y="458"/>
                  </a:lnTo>
                  <a:lnTo>
                    <a:pt x="217" y="434"/>
                  </a:lnTo>
                  <a:lnTo>
                    <a:pt x="241" y="410"/>
                  </a:lnTo>
                  <a:lnTo>
                    <a:pt x="289" y="338"/>
                  </a:lnTo>
                  <a:lnTo>
                    <a:pt x="313" y="242"/>
                  </a:lnTo>
                  <a:lnTo>
                    <a:pt x="313" y="169"/>
                  </a:lnTo>
                  <a:lnTo>
                    <a:pt x="289" y="73"/>
                  </a:lnTo>
                  <a:lnTo>
                    <a:pt x="241" y="2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rot="10800000">
              <a:off x="4420013" y="6008875"/>
              <a:ext cx="24651" cy="32812"/>
            </a:xfrm>
            <a:custGeom>
              <a:avLst/>
              <a:gdLst/>
              <a:ahLst/>
              <a:cxnLst/>
              <a:rect l="l" t="t" r="r" b="b"/>
              <a:pathLst>
                <a:path w="290" h="386" extrusionOk="0">
                  <a:moveTo>
                    <a:pt x="73" y="0"/>
                  </a:moveTo>
                  <a:lnTo>
                    <a:pt x="25" y="48"/>
                  </a:lnTo>
                  <a:lnTo>
                    <a:pt x="1" y="72"/>
                  </a:lnTo>
                  <a:lnTo>
                    <a:pt x="1" y="169"/>
                  </a:lnTo>
                  <a:lnTo>
                    <a:pt x="25" y="241"/>
                  </a:lnTo>
                  <a:lnTo>
                    <a:pt x="97" y="313"/>
                  </a:lnTo>
                  <a:lnTo>
                    <a:pt x="169" y="385"/>
                  </a:lnTo>
                  <a:lnTo>
                    <a:pt x="217" y="385"/>
                  </a:lnTo>
                  <a:lnTo>
                    <a:pt x="266" y="361"/>
                  </a:lnTo>
                  <a:lnTo>
                    <a:pt x="290" y="313"/>
                  </a:lnTo>
                  <a:lnTo>
                    <a:pt x="290" y="193"/>
                  </a:lnTo>
                  <a:lnTo>
                    <a:pt x="241" y="96"/>
                  </a:lnTo>
                  <a:lnTo>
                    <a:pt x="169"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rot="10800000">
              <a:off x="4248133" y="6495954"/>
              <a:ext cx="26692" cy="26692"/>
            </a:xfrm>
            <a:custGeom>
              <a:avLst/>
              <a:gdLst/>
              <a:ahLst/>
              <a:cxnLst/>
              <a:rect l="l" t="t" r="r" b="b"/>
              <a:pathLst>
                <a:path w="314" h="314" extrusionOk="0">
                  <a:moveTo>
                    <a:pt x="145" y="1"/>
                  </a:moveTo>
                  <a:lnTo>
                    <a:pt x="73" y="25"/>
                  </a:lnTo>
                  <a:lnTo>
                    <a:pt x="25" y="49"/>
                  </a:lnTo>
                  <a:lnTo>
                    <a:pt x="1" y="121"/>
                  </a:lnTo>
                  <a:lnTo>
                    <a:pt x="1" y="194"/>
                  </a:lnTo>
                  <a:lnTo>
                    <a:pt x="25" y="242"/>
                  </a:lnTo>
                  <a:lnTo>
                    <a:pt x="49" y="266"/>
                  </a:lnTo>
                  <a:lnTo>
                    <a:pt x="121" y="290"/>
                  </a:lnTo>
                  <a:lnTo>
                    <a:pt x="169" y="314"/>
                  </a:lnTo>
                  <a:lnTo>
                    <a:pt x="217" y="290"/>
                  </a:lnTo>
                  <a:lnTo>
                    <a:pt x="266" y="266"/>
                  </a:lnTo>
                  <a:lnTo>
                    <a:pt x="314" y="218"/>
                  </a:lnTo>
                  <a:lnTo>
                    <a:pt x="314" y="145"/>
                  </a:lnTo>
                  <a:lnTo>
                    <a:pt x="314" y="97"/>
                  </a:lnTo>
                  <a:lnTo>
                    <a:pt x="266" y="49"/>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rot="10800000">
              <a:off x="4242012" y="6328154"/>
              <a:ext cx="22526" cy="20486"/>
            </a:xfrm>
            <a:custGeom>
              <a:avLst/>
              <a:gdLst/>
              <a:ahLst/>
              <a:cxnLst/>
              <a:rect l="l" t="t" r="r" b="b"/>
              <a:pathLst>
                <a:path w="265" h="241" extrusionOk="0">
                  <a:moveTo>
                    <a:pt x="96" y="0"/>
                  </a:moveTo>
                  <a:lnTo>
                    <a:pt x="48" y="24"/>
                  </a:lnTo>
                  <a:lnTo>
                    <a:pt x="0" y="72"/>
                  </a:lnTo>
                  <a:lnTo>
                    <a:pt x="0" y="96"/>
                  </a:lnTo>
                  <a:lnTo>
                    <a:pt x="0" y="145"/>
                  </a:lnTo>
                  <a:lnTo>
                    <a:pt x="24" y="169"/>
                  </a:lnTo>
                  <a:lnTo>
                    <a:pt x="48" y="217"/>
                  </a:lnTo>
                  <a:lnTo>
                    <a:pt x="96" y="241"/>
                  </a:lnTo>
                  <a:lnTo>
                    <a:pt x="145" y="217"/>
                  </a:lnTo>
                  <a:lnTo>
                    <a:pt x="193" y="193"/>
                  </a:lnTo>
                  <a:lnTo>
                    <a:pt x="241" y="145"/>
                  </a:lnTo>
                  <a:lnTo>
                    <a:pt x="265" y="121"/>
                  </a:lnTo>
                  <a:lnTo>
                    <a:pt x="265" y="72"/>
                  </a:lnTo>
                  <a:lnTo>
                    <a:pt x="217" y="24"/>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rot="10800000">
              <a:off x="4299306" y="6481588"/>
              <a:ext cx="20486" cy="20571"/>
            </a:xfrm>
            <a:custGeom>
              <a:avLst/>
              <a:gdLst/>
              <a:ahLst/>
              <a:cxnLst/>
              <a:rect l="l" t="t" r="r" b="b"/>
              <a:pathLst>
                <a:path w="241" h="242" extrusionOk="0">
                  <a:moveTo>
                    <a:pt x="121" y="1"/>
                  </a:moveTo>
                  <a:lnTo>
                    <a:pt x="72" y="25"/>
                  </a:lnTo>
                  <a:lnTo>
                    <a:pt x="24" y="73"/>
                  </a:lnTo>
                  <a:lnTo>
                    <a:pt x="0" y="121"/>
                  </a:lnTo>
                  <a:lnTo>
                    <a:pt x="24" y="193"/>
                  </a:lnTo>
                  <a:lnTo>
                    <a:pt x="24" y="217"/>
                  </a:lnTo>
                  <a:lnTo>
                    <a:pt x="96" y="241"/>
                  </a:lnTo>
                  <a:lnTo>
                    <a:pt x="145" y="217"/>
                  </a:lnTo>
                  <a:lnTo>
                    <a:pt x="193" y="193"/>
                  </a:lnTo>
                  <a:lnTo>
                    <a:pt x="217" y="145"/>
                  </a:lnTo>
                  <a:lnTo>
                    <a:pt x="241" y="97"/>
                  </a:lnTo>
                  <a:lnTo>
                    <a:pt x="241" y="73"/>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rot="10800000">
              <a:off x="4454780" y="6305628"/>
              <a:ext cx="16491" cy="16406"/>
            </a:xfrm>
            <a:custGeom>
              <a:avLst/>
              <a:gdLst/>
              <a:ahLst/>
              <a:cxnLst/>
              <a:rect l="l" t="t" r="r" b="b"/>
              <a:pathLst>
                <a:path w="194" h="193" extrusionOk="0">
                  <a:moveTo>
                    <a:pt x="25" y="0"/>
                  </a:moveTo>
                  <a:lnTo>
                    <a:pt x="1" y="48"/>
                  </a:lnTo>
                  <a:lnTo>
                    <a:pt x="1" y="120"/>
                  </a:lnTo>
                  <a:lnTo>
                    <a:pt x="25" y="169"/>
                  </a:lnTo>
                  <a:lnTo>
                    <a:pt x="49" y="193"/>
                  </a:lnTo>
                  <a:lnTo>
                    <a:pt x="145" y="193"/>
                  </a:lnTo>
                  <a:lnTo>
                    <a:pt x="169" y="169"/>
                  </a:lnTo>
                  <a:lnTo>
                    <a:pt x="193" y="120"/>
                  </a:lnTo>
                  <a:lnTo>
                    <a:pt x="193" y="72"/>
                  </a:lnTo>
                  <a:lnTo>
                    <a:pt x="169"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rot="10800000">
              <a:off x="4340193" y="6283101"/>
              <a:ext cx="14451" cy="14366"/>
            </a:xfrm>
            <a:custGeom>
              <a:avLst/>
              <a:gdLst/>
              <a:ahLst/>
              <a:cxnLst/>
              <a:rect l="l" t="t" r="r" b="b"/>
              <a:pathLst>
                <a:path w="170" h="169" extrusionOk="0">
                  <a:moveTo>
                    <a:pt x="49" y="0"/>
                  </a:moveTo>
                  <a:lnTo>
                    <a:pt x="25" y="24"/>
                  </a:lnTo>
                  <a:lnTo>
                    <a:pt x="1" y="72"/>
                  </a:lnTo>
                  <a:lnTo>
                    <a:pt x="1" y="96"/>
                  </a:lnTo>
                  <a:lnTo>
                    <a:pt x="25" y="144"/>
                  </a:lnTo>
                  <a:lnTo>
                    <a:pt x="49" y="169"/>
                  </a:lnTo>
                  <a:lnTo>
                    <a:pt x="97" y="169"/>
                  </a:lnTo>
                  <a:lnTo>
                    <a:pt x="145" y="144"/>
                  </a:lnTo>
                  <a:lnTo>
                    <a:pt x="169" y="96"/>
                  </a:lnTo>
                  <a:lnTo>
                    <a:pt x="169" y="72"/>
                  </a:lnTo>
                  <a:lnTo>
                    <a:pt x="145"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rot="10800000">
              <a:off x="4374960" y="6497994"/>
              <a:ext cx="18531" cy="8245"/>
            </a:xfrm>
            <a:custGeom>
              <a:avLst/>
              <a:gdLst/>
              <a:ahLst/>
              <a:cxnLst/>
              <a:rect l="l" t="t" r="r" b="b"/>
              <a:pathLst>
                <a:path w="218" h="97" extrusionOk="0">
                  <a:moveTo>
                    <a:pt x="1" y="49"/>
                  </a:moveTo>
                  <a:lnTo>
                    <a:pt x="25" y="73"/>
                  </a:lnTo>
                  <a:lnTo>
                    <a:pt x="43" y="61"/>
                  </a:lnTo>
                  <a:lnTo>
                    <a:pt x="43" y="61"/>
                  </a:lnTo>
                  <a:lnTo>
                    <a:pt x="1" y="49"/>
                  </a:lnTo>
                  <a:close/>
                  <a:moveTo>
                    <a:pt x="169" y="1"/>
                  </a:moveTo>
                  <a:lnTo>
                    <a:pt x="97" y="25"/>
                  </a:lnTo>
                  <a:lnTo>
                    <a:pt x="43" y="61"/>
                  </a:lnTo>
                  <a:lnTo>
                    <a:pt x="43" y="61"/>
                  </a:lnTo>
                  <a:lnTo>
                    <a:pt x="169" y="97"/>
                  </a:lnTo>
                  <a:lnTo>
                    <a:pt x="217" y="73"/>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rot="10800000">
              <a:off x="4199000" y="6156189"/>
              <a:ext cx="10286" cy="8330"/>
            </a:xfrm>
            <a:custGeom>
              <a:avLst/>
              <a:gdLst/>
              <a:ahLst/>
              <a:cxnLst/>
              <a:rect l="l" t="t" r="r" b="b"/>
              <a:pathLst>
                <a:path w="121" h="98" extrusionOk="0">
                  <a:moveTo>
                    <a:pt x="48" y="1"/>
                  </a:moveTo>
                  <a:lnTo>
                    <a:pt x="0" y="25"/>
                  </a:lnTo>
                  <a:lnTo>
                    <a:pt x="48" y="97"/>
                  </a:lnTo>
                  <a:lnTo>
                    <a:pt x="96" y="73"/>
                  </a:lnTo>
                  <a:lnTo>
                    <a:pt x="121"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rot="10800000">
              <a:off x="4174433" y="6217647"/>
              <a:ext cx="4165" cy="8245"/>
            </a:xfrm>
            <a:custGeom>
              <a:avLst/>
              <a:gdLst/>
              <a:ahLst/>
              <a:cxnLst/>
              <a:rect l="l" t="t" r="r" b="b"/>
              <a:pathLst>
                <a:path w="49" h="97" extrusionOk="0">
                  <a:moveTo>
                    <a:pt x="24" y="1"/>
                  </a:moveTo>
                  <a:lnTo>
                    <a:pt x="0" y="49"/>
                  </a:lnTo>
                  <a:lnTo>
                    <a:pt x="24" y="97"/>
                  </a:lnTo>
                  <a:lnTo>
                    <a:pt x="48" y="73"/>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rot="10800000">
              <a:off x="4391366" y="6500034"/>
              <a:ext cx="2125" cy="2125"/>
            </a:xfrm>
            <a:custGeom>
              <a:avLst/>
              <a:gdLst/>
              <a:ahLst/>
              <a:cxnLst/>
              <a:rect l="l" t="t" r="r" b="b"/>
              <a:pathLst>
                <a:path w="25" h="25" extrusionOk="0">
                  <a:moveTo>
                    <a:pt x="1" y="1"/>
                  </a:moveTo>
                  <a:lnTo>
                    <a:pt x="1" y="1"/>
                  </a:lnTo>
                  <a:lnTo>
                    <a:pt x="25" y="25"/>
                  </a:lnTo>
                  <a:lnTo>
                    <a:pt x="25" y="25"/>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2"/>
          <p:cNvGrpSpPr/>
          <p:nvPr/>
        </p:nvGrpSpPr>
        <p:grpSpPr>
          <a:xfrm>
            <a:off x="8634323" y="2912409"/>
            <a:ext cx="2932767" cy="3055531"/>
            <a:chOff x="3729950" y="1579200"/>
            <a:chExt cx="546475" cy="569350"/>
          </a:xfrm>
        </p:grpSpPr>
        <p:sp>
          <p:nvSpPr>
            <p:cNvPr id="202" name="Google Shape;202;p2"/>
            <p:cNvSpPr/>
            <p:nvPr/>
          </p:nvSpPr>
          <p:spPr>
            <a:xfrm>
              <a:off x="3729950" y="1579200"/>
              <a:ext cx="546475" cy="569350"/>
            </a:xfrm>
            <a:custGeom>
              <a:avLst/>
              <a:gdLst/>
              <a:ahLst/>
              <a:cxnLst/>
              <a:rect l="l" t="t" r="r" b="b"/>
              <a:pathLst>
                <a:path w="21859" h="22774" extrusionOk="0">
                  <a:moveTo>
                    <a:pt x="5898" y="0"/>
                  </a:moveTo>
                  <a:lnTo>
                    <a:pt x="5537" y="48"/>
                  </a:lnTo>
                  <a:lnTo>
                    <a:pt x="5200" y="96"/>
                  </a:lnTo>
                  <a:lnTo>
                    <a:pt x="4839" y="169"/>
                  </a:lnTo>
                  <a:lnTo>
                    <a:pt x="4502" y="241"/>
                  </a:lnTo>
                  <a:lnTo>
                    <a:pt x="3804" y="458"/>
                  </a:lnTo>
                  <a:lnTo>
                    <a:pt x="3274" y="650"/>
                  </a:lnTo>
                  <a:lnTo>
                    <a:pt x="2745" y="915"/>
                  </a:lnTo>
                  <a:lnTo>
                    <a:pt x="2263" y="1228"/>
                  </a:lnTo>
                  <a:lnTo>
                    <a:pt x="1782" y="1565"/>
                  </a:lnTo>
                  <a:lnTo>
                    <a:pt x="1565" y="1758"/>
                  </a:lnTo>
                  <a:lnTo>
                    <a:pt x="1348" y="1974"/>
                  </a:lnTo>
                  <a:lnTo>
                    <a:pt x="1156" y="2191"/>
                  </a:lnTo>
                  <a:lnTo>
                    <a:pt x="987" y="2432"/>
                  </a:lnTo>
                  <a:lnTo>
                    <a:pt x="843" y="2672"/>
                  </a:lnTo>
                  <a:lnTo>
                    <a:pt x="722" y="2937"/>
                  </a:lnTo>
                  <a:lnTo>
                    <a:pt x="626" y="3226"/>
                  </a:lnTo>
                  <a:lnTo>
                    <a:pt x="530" y="3515"/>
                  </a:lnTo>
                  <a:lnTo>
                    <a:pt x="410" y="3900"/>
                  </a:lnTo>
                  <a:lnTo>
                    <a:pt x="337" y="4309"/>
                  </a:lnTo>
                  <a:lnTo>
                    <a:pt x="265" y="4694"/>
                  </a:lnTo>
                  <a:lnTo>
                    <a:pt x="217" y="5104"/>
                  </a:lnTo>
                  <a:lnTo>
                    <a:pt x="121" y="5898"/>
                  </a:lnTo>
                  <a:lnTo>
                    <a:pt x="48" y="6693"/>
                  </a:lnTo>
                  <a:lnTo>
                    <a:pt x="24" y="7078"/>
                  </a:lnTo>
                  <a:lnTo>
                    <a:pt x="0" y="7487"/>
                  </a:lnTo>
                  <a:lnTo>
                    <a:pt x="0" y="7872"/>
                  </a:lnTo>
                  <a:lnTo>
                    <a:pt x="24" y="8281"/>
                  </a:lnTo>
                  <a:lnTo>
                    <a:pt x="48" y="8378"/>
                  </a:lnTo>
                  <a:lnTo>
                    <a:pt x="24" y="8498"/>
                  </a:lnTo>
                  <a:lnTo>
                    <a:pt x="0" y="8883"/>
                  </a:lnTo>
                  <a:lnTo>
                    <a:pt x="0" y="9268"/>
                  </a:lnTo>
                  <a:lnTo>
                    <a:pt x="0" y="9654"/>
                  </a:lnTo>
                  <a:lnTo>
                    <a:pt x="48" y="10039"/>
                  </a:lnTo>
                  <a:lnTo>
                    <a:pt x="193" y="11603"/>
                  </a:lnTo>
                  <a:lnTo>
                    <a:pt x="337" y="13168"/>
                  </a:lnTo>
                  <a:lnTo>
                    <a:pt x="385" y="13866"/>
                  </a:lnTo>
                  <a:lnTo>
                    <a:pt x="458" y="14564"/>
                  </a:lnTo>
                  <a:lnTo>
                    <a:pt x="554" y="15263"/>
                  </a:lnTo>
                  <a:lnTo>
                    <a:pt x="650" y="15961"/>
                  </a:lnTo>
                  <a:lnTo>
                    <a:pt x="819" y="16707"/>
                  </a:lnTo>
                  <a:lnTo>
                    <a:pt x="1035" y="17453"/>
                  </a:lnTo>
                  <a:lnTo>
                    <a:pt x="1156" y="17814"/>
                  </a:lnTo>
                  <a:lnTo>
                    <a:pt x="1300" y="18175"/>
                  </a:lnTo>
                  <a:lnTo>
                    <a:pt x="1469" y="18536"/>
                  </a:lnTo>
                  <a:lnTo>
                    <a:pt x="1637" y="18874"/>
                  </a:lnTo>
                  <a:lnTo>
                    <a:pt x="1974" y="19451"/>
                  </a:lnTo>
                  <a:lnTo>
                    <a:pt x="2335" y="19957"/>
                  </a:lnTo>
                  <a:lnTo>
                    <a:pt x="2745" y="20462"/>
                  </a:lnTo>
                  <a:lnTo>
                    <a:pt x="3178" y="20896"/>
                  </a:lnTo>
                  <a:lnTo>
                    <a:pt x="3659" y="21305"/>
                  </a:lnTo>
                  <a:lnTo>
                    <a:pt x="4189" y="21666"/>
                  </a:lnTo>
                  <a:lnTo>
                    <a:pt x="4719" y="22003"/>
                  </a:lnTo>
                  <a:lnTo>
                    <a:pt x="5320" y="22292"/>
                  </a:lnTo>
                  <a:lnTo>
                    <a:pt x="5609" y="22412"/>
                  </a:lnTo>
                  <a:lnTo>
                    <a:pt x="5898" y="22509"/>
                  </a:lnTo>
                  <a:lnTo>
                    <a:pt x="6500" y="22653"/>
                  </a:lnTo>
                  <a:lnTo>
                    <a:pt x="7006" y="22749"/>
                  </a:lnTo>
                  <a:lnTo>
                    <a:pt x="7511" y="22773"/>
                  </a:lnTo>
                  <a:lnTo>
                    <a:pt x="8017" y="22773"/>
                  </a:lnTo>
                  <a:lnTo>
                    <a:pt x="8498" y="22725"/>
                  </a:lnTo>
                  <a:lnTo>
                    <a:pt x="8980" y="22605"/>
                  </a:lnTo>
                  <a:lnTo>
                    <a:pt x="9437" y="22460"/>
                  </a:lnTo>
                  <a:lnTo>
                    <a:pt x="9918" y="22244"/>
                  </a:lnTo>
                  <a:lnTo>
                    <a:pt x="10352" y="21955"/>
                  </a:lnTo>
                  <a:lnTo>
                    <a:pt x="11026" y="21497"/>
                  </a:lnTo>
                  <a:lnTo>
                    <a:pt x="11652" y="20968"/>
                  </a:lnTo>
                  <a:lnTo>
                    <a:pt x="12952" y="19836"/>
                  </a:lnTo>
                  <a:lnTo>
                    <a:pt x="13361" y="19499"/>
                  </a:lnTo>
                  <a:lnTo>
                    <a:pt x="13746" y="19186"/>
                  </a:lnTo>
                  <a:lnTo>
                    <a:pt x="14155" y="18898"/>
                  </a:lnTo>
                  <a:lnTo>
                    <a:pt x="14589" y="18585"/>
                  </a:lnTo>
                  <a:lnTo>
                    <a:pt x="14998" y="18320"/>
                  </a:lnTo>
                  <a:lnTo>
                    <a:pt x="15431" y="18055"/>
                  </a:lnTo>
                  <a:lnTo>
                    <a:pt x="15889" y="17814"/>
                  </a:lnTo>
                  <a:lnTo>
                    <a:pt x="16346" y="17574"/>
                  </a:lnTo>
                  <a:lnTo>
                    <a:pt x="17887" y="16779"/>
                  </a:lnTo>
                  <a:lnTo>
                    <a:pt x="18416" y="16466"/>
                  </a:lnTo>
                  <a:lnTo>
                    <a:pt x="18922" y="16153"/>
                  </a:lnTo>
                  <a:lnTo>
                    <a:pt x="19427" y="15816"/>
                  </a:lnTo>
                  <a:lnTo>
                    <a:pt x="19933" y="15431"/>
                  </a:lnTo>
                  <a:lnTo>
                    <a:pt x="20174" y="15214"/>
                  </a:lnTo>
                  <a:lnTo>
                    <a:pt x="20438" y="14974"/>
                  </a:lnTo>
                  <a:lnTo>
                    <a:pt x="20679" y="14733"/>
                  </a:lnTo>
                  <a:lnTo>
                    <a:pt x="20896" y="14492"/>
                  </a:lnTo>
                  <a:lnTo>
                    <a:pt x="21113" y="14203"/>
                  </a:lnTo>
                  <a:lnTo>
                    <a:pt x="21305" y="13890"/>
                  </a:lnTo>
                  <a:lnTo>
                    <a:pt x="21474" y="13577"/>
                  </a:lnTo>
                  <a:lnTo>
                    <a:pt x="21618" y="13264"/>
                  </a:lnTo>
                  <a:lnTo>
                    <a:pt x="21738" y="12927"/>
                  </a:lnTo>
                  <a:lnTo>
                    <a:pt x="21811" y="12590"/>
                  </a:lnTo>
                  <a:lnTo>
                    <a:pt x="21859" y="12229"/>
                  </a:lnTo>
                  <a:lnTo>
                    <a:pt x="21859" y="11868"/>
                  </a:lnTo>
                  <a:lnTo>
                    <a:pt x="21835" y="11411"/>
                  </a:lnTo>
                  <a:lnTo>
                    <a:pt x="21763" y="10978"/>
                  </a:lnTo>
                  <a:lnTo>
                    <a:pt x="21642" y="10544"/>
                  </a:lnTo>
                  <a:lnTo>
                    <a:pt x="21498" y="10135"/>
                  </a:lnTo>
                  <a:lnTo>
                    <a:pt x="21329" y="9726"/>
                  </a:lnTo>
                  <a:lnTo>
                    <a:pt x="21137" y="9316"/>
                  </a:lnTo>
                  <a:lnTo>
                    <a:pt x="20920" y="8931"/>
                  </a:lnTo>
                  <a:lnTo>
                    <a:pt x="20679" y="8570"/>
                  </a:lnTo>
                  <a:lnTo>
                    <a:pt x="20414" y="8209"/>
                  </a:lnTo>
                  <a:lnTo>
                    <a:pt x="20150" y="7872"/>
                  </a:lnTo>
                  <a:lnTo>
                    <a:pt x="19861" y="7535"/>
                  </a:lnTo>
                  <a:lnTo>
                    <a:pt x="19548" y="7222"/>
                  </a:lnTo>
                  <a:lnTo>
                    <a:pt x="19211" y="6909"/>
                  </a:lnTo>
                  <a:lnTo>
                    <a:pt x="18850" y="6596"/>
                  </a:lnTo>
                  <a:lnTo>
                    <a:pt x="18489" y="6307"/>
                  </a:lnTo>
                  <a:lnTo>
                    <a:pt x="18127" y="6043"/>
                  </a:lnTo>
                  <a:lnTo>
                    <a:pt x="17742" y="5802"/>
                  </a:lnTo>
                  <a:lnTo>
                    <a:pt x="17333" y="5585"/>
                  </a:lnTo>
                  <a:lnTo>
                    <a:pt x="16924" y="5368"/>
                  </a:lnTo>
                  <a:lnTo>
                    <a:pt x="16490" y="5200"/>
                  </a:lnTo>
                  <a:lnTo>
                    <a:pt x="16153" y="5056"/>
                  </a:lnTo>
                  <a:lnTo>
                    <a:pt x="15840" y="4911"/>
                  </a:lnTo>
                  <a:lnTo>
                    <a:pt x="15070" y="4526"/>
                  </a:lnTo>
                  <a:lnTo>
                    <a:pt x="14300" y="4141"/>
                  </a:lnTo>
                  <a:lnTo>
                    <a:pt x="12807" y="3322"/>
                  </a:lnTo>
                  <a:lnTo>
                    <a:pt x="12229" y="3009"/>
                  </a:lnTo>
                  <a:lnTo>
                    <a:pt x="11652" y="2672"/>
                  </a:lnTo>
                  <a:lnTo>
                    <a:pt x="11074" y="2311"/>
                  </a:lnTo>
                  <a:lnTo>
                    <a:pt x="10520" y="1926"/>
                  </a:lnTo>
                  <a:lnTo>
                    <a:pt x="10015" y="1565"/>
                  </a:lnTo>
                  <a:lnTo>
                    <a:pt x="9461" y="1252"/>
                  </a:lnTo>
                  <a:lnTo>
                    <a:pt x="9220" y="1083"/>
                  </a:lnTo>
                  <a:lnTo>
                    <a:pt x="8980" y="891"/>
                  </a:lnTo>
                  <a:lnTo>
                    <a:pt x="8715" y="698"/>
                  </a:lnTo>
                  <a:lnTo>
                    <a:pt x="8450" y="506"/>
                  </a:lnTo>
                  <a:lnTo>
                    <a:pt x="8161" y="361"/>
                  </a:lnTo>
                  <a:lnTo>
                    <a:pt x="7872" y="241"/>
                  </a:lnTo>
                  <a:lnTo>
                    <a:pt x="7583" y="145"/>
                  </a:lnTo>
                  <a:lnTo>
                    <a:pt x="7270" y="72"/>
                  </a:lnTo>
                  <a:lnTo>
                    <a:pt x="6933" y="24"/>
                  </a:lnTo>
                  <a:lnTo>
                    <a:pt x="6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969475" y="1920425"/>
              <a:ext cx="18075" cy="18075"/>
            </a:xfrm>
            <a:custGeom>
              <a:avLst/>
              <a:gdLst/>
              <a:ahLst/>
              <a:cxnLst/>
              <a:rect l="l" t="t" r="r" b="b"/>
              <a:pathLst>
                <a:path w="723" h="723" extrusionOk="0">
                  <a:moveTo>
                    <a:pt x="482" y="1"/>
                  </a:moveTo>
                  <a:lnTo>
                    <a:pt x="410" y="49"/>
                  </a:lnTo>
                  <a:lnTo>
                    <a:pt x="386" y="97"/>
                  </a:lnTo>
                  <a:lnTo>
                    <a:pt x="337" y="217"/>
                  </a:lnTo>
                  <a:lnTo>
                    <a:pt x="289" y="314"/>
                  </a:lnTo>
                  <a:lnTo>
                    <a:pt x="193" y="410"/>
                  </a:lnTo>
                  <a:lnTo>
                    <a:pt x="97" y="458"/>
                  </a:lnTo>
                  <a:lnTo>
                    <a:pt x="49" y="482"/>
                  </a:lnTo>
                  <a:lnTo>
                    <a:pt x="25" y="530"/>
                  </a:lnTo>
                  <a:lnTo>
                    <a:pt x="0" y="602"/>
                  </a:lnTo>
                  <a:lnTo>
                    <a:pt x="0" y="675"/>
                  </a:lnTo>
                  <a:lnTo>
                    <a:pt x="25" y="699"/>
                  </a:lnTo>
                  <a:lnTo>
                    <a:pt x="73" y="723"/>
                  </a:lnTo>
                  <a:lnTo>
                    <a:pt x="145" y="699"/>
                  </a:lnTo>
                  <a:lnTo>
                    <a:pt x="241" y="651"/>
                  </a:lnTo>
                  <a:lnTo>
                    <a:pt x="434" y="530"/>
                  </a:lnTo>
                  <a:lnTo>
                    <a:pt x="626" y="386"/>
                  </a:lnTo>
                  <a:lnTo>
                    <a:pt x="674" y="314"/>
                  </a:lnTo>
                  <a:lnTo>
                    <a:pt x="723" y="241"/>
                  </a:lnTo>
                  <a:lnTo>
                    <a:pt x="723" y="169"/>
                  </a:lnTo>
                  <a:lnTo>
                    <a:pt x="699" y="121"/>
                  </a:lnTo>
                  <a:lnTo>
                    <a:pt x="674" y="49"/>
                  </a:lnTo>
                  <a:lnTo>
                    <a:pt x="602" y="25"/>
                  </a:lnTo>
                  <a:lnTo>
                    <a:pt x="55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971275" y="1658025"/>
              <a:ext cx="9650" cy="18700"/>
            </a:xfrm>
            <a:custGeom>
              <a:avLst/>
              <a:gdLst/>
              <a:ahLst/>
              <a:cxnLst/>
              <a:rect l="l" t="t" r="r" b="b"/>
              <a:pathLst>
                <a:path w="386" h="748" extrusionOk="0">
                  <a:moveTo>
                    <a:pt x="290" y="1"/>
                  </a:moveTo>
                  <a:lnTo>
                    <a:pt x="241" y="25"/>
                  </a:lnTo>
                  <a:lnTo>
                    <a:pt x="169" y="73"/>
                  </a:lnTo>
                  <a:lnTo>
                    <a:pt x="145" y="121"/>
                  </a:lnTo>
                  <a:lnTo>
                    <a:pt x="121" y="145"/>
                  </a:lnTo>
                  <a:lnTo>
                    <a:pt x="73" y="386"/>
                  </a:lnTo>
                  <a:lnTo>
                    <a:pt x="1" y="603"/>
                  </a:lnTo>
                  <a:lnTo>
                    <a:pt x="1" y="675"/>
                  </a:lnTo>
                  <a:lnTo>
                    <a:pt x="49" y="723"/>
                  </a:lnTo>
                  <a:lnTo>
                    <a:pt x="121" y="747"/>
                  </a:lnTo>
                  <a:lnTo>
                    <a:pt x="169" y="747"/>
                  </a:lnTo>
                  <a:lnTo>
                    <a:pt x="241" y="723"/>
                  </a:lnTo>
                  <a:lnTo>
                    <a:pt x="314" y="675"/>
                  </a:lnTo>
                  <a:lnTo>
                    <a:pt x="338" y="627"/>
                  </a:lnTo>
                  <a:lnTo>
                    <a:pt x="338" y="554"/>
                  </a:lnTo>
                  <a:lnTo>
                    <a:pt x="338" y="314"/>
                  </a:lnTo>
                  <a:lnTo>
                    <a:pt x="386" y="73"/>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938175" y="1837375"/>
              <a:ext cx="12675" cy="13875"/>
            </a:xfrm>
            <a:custGeom>
              <a:avLst/>
              <a:gdLst/>
              <a:ahLst/>
              <a:cxnLst/>
              <a:rect l="l" t="t" r="r" b="b"/>
              <a:pathLst>
                <a:path w="507" h="555" extrusionOk="0">
                  <a:moveTo>
                    <a:pt x="97" y="1"/>
                  </a:moveTo>
                  <a:lnTo>
                    <a:pt x="73" y="25"/>
                  </a:lnTo>
                  <a:lnTo>
                    <a:pt x="25" y="73"/>
                  </a:lnTo>
                  <a:lnTo>
                    <a:pt x="1" y="169"/>
                  </a:lnTo>
                  <a:lnTo>
                    <a:pt x="1" y="241"/>
                  </a:lnTo>
                  <a:lnTo>
                    <a:pt x="1" y="289"/>
                  </a:lnTo>
                  <a:lnTo>
                    <a:pt x="25" y="362"/>
                  </a:lnTo>
                  <a:lnTo>
                    <a:pt x="73" y="410"/>
                  </a:lnTo>
                  <a:lnTo>
                    <a:pt x="121" y="458"/>
                  </a:lnTo>
                  <a:lnTo>
                    <a:pt x="265" y="506"/>
                  </a:lnTo>
                  <a:lnTo>
                    <a:pt x="362" y="554"/>
                  </a:lnTo>
                  <a:lnTo>
                    <a:pt x="410" y="554"/>
                  </a:lnTo>
                  <a:lnTo>
                    <a:pt x="458" y="530"/>
                  </a:lnTo>
                  <a:lnTo>
                    <a:pt x="506" y="458"/>
                  </a:lnTo>
                  <a:lnTo>
                    <a:pt x="506" y="410"/>
                  </a:lnTo>
                  <a:lnTo>
                    <a:pt x="482" y="338"/>
                  </a:lnTo>
                  <a:lnTo>
                    <a:pt x="458" y="289"/>
                  </a:lnTo>
                  <a:lnTo>
                    <a:pt x="338" y="145"/>
                  </a:lnTo>
                  <a:lnTo>
                    <a:pt x="289"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4033275" y="1750725"/>
              <a:ext cx="13850" cy="13850"/>
            </a:xfrm>
            <a:custGeom>
              <a:avLst/>
              <a:gdLst/>
              <a:ahLst/>
              <a:cxnLst/>
              <a:rect l="l" t="t" r="r" b="b"/>
              <a:pathLst>
                <a:path w="554" h="554" extrusionOk="0">
                  <a:moveTo>
                    <a:pt x="434" y="0"/>
                  </a:moveTo>
                  <a:lnTo>
                    <a:pt x="289" y="72"/>
                  </a:lnTo>
                  <a:lnTo>
                    <a:pt x="193" y="144"/>
                  </a:lnTo>
                  <a:lnTo>
                    <a:pt x="96" y="265"/>
                  </a:lnTo>
                  <a:lnTo>
                    <a:pt x="24" y="385"/>
                  </a:lnTo>
                  <a:lnTo>
                    <a:pt x="0" y="433"/>
                  </a:lnTo>
                  <a:lnTo>
                    <a:pt x="24" y="481"/>
                  </a:lnTo>
                  <a:lnTo>
                    <a:pt x="72" y="530"/>
                  </a:lnTo>
                  <a:lnTo>
                    <a:pt x="145" y="554"/>
                  </a:lnTo>
                  <a:lnTo>
                    <a:pt x="193" y="554"/>
                  </a:lnTo>
                  <a:lnTo>
                    <a:pt x="241" y="530"/>
                  </a:lnTo>
                  <a:lnTo>
                    <a:pt x="289" y="481"/>
                  </a:lnTo>
                  <a:lnTo>
                    <a:pt x="409" y="289"/>
                  </a:lnTo>
                  <a:lnTo>
                    <a:pt x="554" y="72"/>
                  </a:lnTo>
                  <a:lnTo>
                    <a:pt x="530" y="48"/>
                  </a:lnTo>
                  <a:lnTo>
                    <a:pt x="50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004975" y="1683900"/>
              <a:ext cx="7850" cy="17500"/>
            </a:xfrm>
            <a:custGeom>
              <a:avLst/>
              <a:gdLst/>
              <a:ahLst/>
              <a:cxnLst/>
              <a:rect l="l" t="t" r="r" b="b"/>
              <a:pathLst>
                <a:path w="314" h="700" extrusionOk="0">
                  <a:moveTo>
                    <a:pt x="121" y="1"/>
                  </a:moveTo>
                  <a:lnTo>
                    <a:pt x="49" y="73"/>
                  </a:lnTo>
                  <a:lnTo>
                    <a:pt x="25" y="169"/>
                  </a:lnTo>
                  <a:lnTo>
                    <a:pt x="1" y="314"/>
                  </a:lnTo>
                  <a:lnTo>
                    <a:pt x="25" y="482"/>
                  </a:lnTo>
                  <a:lnTo>
                    <a:pt x="49" y="675"/>
                  </a:lnTo>
                  <a:lnTo>
                    <a:pt x="97" y="699"/>
                  </a:lnTo>
                  <a:lnTo>
                    <a:pt x="169" y="699"/>
                  </a:lnTo>
                  <a:lnTo>
                    <a:pt x="193" y="675"/>
                  </a:lnTo>
                  <a:lnTo>
                    <a:pt x="290" y="482"/>
                  </a:lnTo>
                  <a:lnTo>
                    <a:pt x="290" y="386"/>
                  </a:lnTo>
                  <a:lnTo>
                    <a:pt x="314" y="290"/>
                  </a:lnTo>
                  <a:lnTo>
                    <a:pt x="290" y="193"/>
                  </a:lnTo>
                  <a:lnTo>
                    <a:pt x="241" y="121"/>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795550" y="1768175"/>
              <a:ext cx="7850" cy="14450"/>
            </a:xfrm>
            <a:custGeom>
              <a:avLst/>
              <a:gdLst/>
              <a:ahLst/>
              <a:cxnLst/>
              <a:rect l="l" t="t" r="r" b="b"/>
              <a:pathLst>
                <a:path w="314" h="578" extrusionOk="0">
                  <a:moveTo>
                    <a:pt x="97" y="0"/>
                  </a:moveTo>
                  <a:lnTo>
                    <a:pt x="48" y="48"/>
                  </a:lnTo>
                  <a:lnTo>
                    <a:pt x="24" y="96"/>
                  </a:lnTo>
                  <a:lnTo>
                    <a:pt x="0" y="193"/>
                  </a:lnTo>
                  <a:lnTo>
                    <a:pt x="0" y="313"/>
                  </a:lnTo>
                  <a:lnTo>
                    <a:pt x="0" y="409"/>
                  </a:lnTo>
                  <a:lnTo>
                    <a:pt x="0" y="458"/>
                  </a:lnTo>
                  <a:lnTo>
                    <a:pt x="24" y="530"/>
                  </a:lnTo>
                  <a:lnTo>
                    <a:pt x="72" y="554"/>
                  </a:lnTo>
                  <a:lnTo>
                    <a:pt x="97" y="578"/>
                  </a:lnTo>
                  <a:lnTo>
                    <a:pt x="169" y="578"/>
                  </a:lnTo>
                  <a:lnTo>
                    <a:pt x="217" y="554"/>
                  </a:lnTo>
                  <a:lnTo>
                    <a:pt x="265" y="506"/>
                  </a:lnTo>
                  <a:lnTo>
                    <a:pt x="313" y="458"/>
                  </a:lnTo>
                  <a:lnTo>
                    <a:pt x="265" y="241"/>
                  </a:lnTo>
                  <a:lnTo>
                    <a:pt x="241" y="121"/>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183725" y="1777800"/>
              <a:ext cx="14475" cy="9050"/>
            </a:xfrm>
            <a:custGeom>
              <a:avLst/>
              <a:gdLst/>
              <a:ahLst/>
              <a:cxnLst/>
              <a:rect l="l" t="t" r="r" b="b"/>
              <a:pathLst>
                <a:path w="579" h="362" extrusionOk="0">
                  <a:moveTo>
                    <a:pt x="434" y="0"/>
                  </a:moveTo>
                  <a:lnTo>
                    <a:pt x="386" y="24"/>
                  </a:lnTo>
                  <a:lnTo>
                    <a:pt x="217" y="97"/>
                  </a:lnTo>
                  <a:lnTo>
                    <a:pt x="49" y="193"/>
                  </a:lnTo>
                  <a:lnTo>
                    <a:pt x="25" y="217"/>
                  </a:lnTo>
                  <a:lnTo>
                    <a:pt x="1" y="265"/>
                  </a:lnTo>
                  <a:lnTo>
                    <a:pt x="25" y="313"/>
                  </a:lnTo>
                  <a:lnTo>
                    <a:pt x="49" y="337"/>
                  </a:lnTo>
                  <a:lnTo>
                    <a:pt x="169" y="361"/>
                  </a:lnTo>
                  <a:lnTo>
                    <a:pt x="265" y="361"/>
                  </a:lnTo>
                  <a:lnTo>
                    <a:pt x="482" y="289"/>
                  </a:lnTo>
                  <a:lnTo>
                    <a:pt x="530" y="265"/>
                  </a:lnTo>
                  <a:lnTo>
                    <a:pt x="554" y="241"/>
                  </a:lnTo>
                  <a:lnTo>
                    <a:pt x="578" y="193"/>
                  </a:lnTo>
                  <a:lnTo>
                    <a:pt x="554" y="121"/>
                  </a:lnTo>
                  <a:lnTo>
                    <a:pt x="530" y="73"/>
                  </a:lnTo>
                  <a:lnTo>
                    <a:pt x="482" y="24"/>
                  </a:lnTo>
                  <a:lnTo>
                    <a:pt x="43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845500" y="1831950"/>
              <a:ext cx="7850" cy="14475"/>
            </a:xfrm>
            <a:custGeom>
              <a:avLst/>
              <a:gdLst/>
              <a:ahLst/>
              <a:cxnLst/>
              <a:rect l="l" t="t" r="r" b="b"/>
              <a:pathLst>
                <a:path w="314" h="579" extrusionOk="0">
                  <a:moveTo>
                    <a:pt x="193" y="1"/>
                  </a:moveTo>
                  <a:lnTo>
                    <a:pt x="121" y="25"/>
                  </a:lnTo>
                  <a:lnTo>
                    <a:pt x="97" y="73"/>
                  </a:lnTo>
                  <a:lnTo>
                    <a:pt x="48" y="242"/>
                  </a:lnTo>
                  <a:lnTo>
                    <a:pt x="0" y="410"/>
                  </a:lnTo>
                  <a:lnTo>
                    <a:pt x="0" y="482"/>
                  </a:lnTo>
                  <a:lnTo>
                    <a:pt x="24" y="531"/>
                  </a:lnTo>
                  <a:lnTo>
                    <a:pt x="73" y="555"/>
                  </a:lnTo>
                  <a:lnTo>
                    <a:pt x="289" y="555"/>
                  </a:lnTo>
                  <a:lnTo>
                    <a:pt x="289" y="73"/>
                  </a:lnTo>
                  <a:lnTo>
                    <a:pt x="241" y="25"/>
                  </a:lnTo>
                  <a:lnTo>
                    <a:pt x="193" y="1"/>
                  </a:lnTo>
                  <a:close/>
                  <a:moveTo>
                    <a:pt x="289" y="555"/>
                  </a:moveTo>
                  <a:lnTo>
                    <a:pt x="289" y="579"/>
                  </a:lnTo>
                  <a:lnTo>
                    <a:pt x="313" y="55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921925" y="1593625"/>
              <a:ext cx="12675" cy="10275"/>
            </a:xfrm>
            <a:custGeom>
              <a:avLst/>
              <a:gdLst/>
              <a:ahLst/>
              <a:cxnLst/>
              <a:rect l="l" t="t" r="r" b="b"/>
              <a:pathLst>
                <a:path w="507" h="411" extrusionOk="0">
                  <a:moveTo>
                    <a:pt x="314" y="1"/>
                  </a:moveTo>
                  <a:lnTo>
                    <a:pt x="265" y="49"/>
                  </a:lnTo>
                  <a:lnTo>
                    <a:pt x="217" y="73"/>
                  </a:lnTo>
                  <a:lnTo>
                    <a:pt x="169" y="97"/>
                  </a:lnTo>
                  <a:lnTo>
                    <a:pt x="49" y="97"/>
                  </a:lnTo>
                  <a:lnTo>
                    <a:pt x="25" y="145"/>
                  </a:lnTo>
                  <a:lnTo>
                    <a:pt x="1" y="169"/>
                  </a:lnTo>
                  <a:lnTo>
                    <a:pt x="25" y="242"/>
                  </a:lnTo>
                  <a:lnTo>
                    <a:pt x="49" y="314"/>
                  </a:lnTo>
                  <a:lnTo>
                    <a:pt x="97" y="362"/>
                  </a:lnTo>
                  <a:lnTo>
                    <a:pt x="145" y="410"/>
                  </a:lnTo>
                  <a:lnTo>
                    <a:pt x="193" y="410"/>
                  </a:lnTo>
                  <a:lnTo>
                    <a:pt x="217" y="386"/>
                  </a:lnTo>
                  <a:lnTo>
                    <a:pt x="290" y="338"/>
                  </a:lnTo>
                  <a:lnTo>
                    <a:pt x="338" y="290"/>
                  </a:lnTo>
                  <a:lnTo>
                    <a:pt x="386" y="242"/>
                  </a:lnTo>
                  <a:lnTo>
                    <a:pt x="434" y="194"/>
                  </a:lnTo>
                  <a:lnTo>
                    <a:pt x="482" y="145"/>
                  </a:lnTo>
                  <a:lnTo>
                    <a:pt x="506" y="97"/>
                  </a:lnTo>
                  <a:lnTo>
                    <a:pt x="458" y="25"/>
                  </a:lnTo>
                  <a:lnTo>
                    <a:pt x="4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226450" y="1848200"/>
              <a:ext cx="10250" cy="9050"/>
            </a:xfrm>
            <a:custGeom>
              <a:avLst/>
              <a:gdLst/>
              <a:ahLst/>
              <a:cxnLst/>
              <a:rect l="l" t="t" r="r" b="b"/>
              <a:pathLst>
                <a:path w="410" h="362" extrusionOk="0">
                  <a:moveTo>
                    <a:pt x="217" y="1"/>
                  </a:moveTo>
                  <a:lnTo>
                    <a:pt x="145" y="25"/>
                  </a:lnTo>
                  <a:lnTo>
                    <a:pt x="73" y="97"/>
                  </a:lnTo>
                  <a:lnTo>
                    <a:pt x="25" y="145"/>
                  </a:lnTo>
                  <a:lnTo>
                    <a:pt x="1" y="218"/>
                  </a:lnTo>
                  <a:lnTo>
                    <a:pt x="25" y="266"/>
                  </a:lnTo>
                  <a:lnTo>
                    <a:pt x="49" y="338"/>
                  </a:lnTo>
                  <a:lnTo>
                    <a:pt x="121" y="362"/>
                  </a:lnTo>
                  <a:lnTo>
                    <a:pt x="241" y="362"/>
                  </a:lnTo>
                  <a:lnTo>
                    <a:pt x="290" y="338"/>
                  </a:lnTo>
                  <a:lnTo>
                    <a:pt x="338" y="314"/>
                  </a:lnTo>
                  <a:lnTo>
                    <a:pt x="386" y="290"/>
                  </a:lnTo>
                  <a:lnTo>
                    <a:pt x="410" y="218"/>
                  </a:lnTo>
                  <a:lnTo>
                    <a:pt x="410" y="169"/>
                  </a:lnTo>
                  <a:lnTo>
                    <a:pt x="386" y="97"/>
                  </a:lnTo>
                  <a:lnTo>
                    <a:pt x="314"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766650" y="1670675"/>
              <a:ext cx="14475" cy="7250"/>
            </a:xfrm>
            <a:custGeom>
              <a:avLst/>
              <a:gdLst/>
              <a:ahLst/>
              <a:cxnLst/>
              <a:rect l="l" t="t" r="r" b="b"/>
              <a:pathLst>
                <a:path w="579" h="290" extrusionOk="0">
                  <a:moveTo>
                    <a:pt x="314" y="0"/>
                  </a:moveTo>
                  <a:lnTo>
                    <a:pt x="97" y="24"/>
                  </a:lnTo>
                  <a:lnTo>
                    <a:pt x="49" y="24"/>
                  </a:lnTo>
                  <a:lnTo>
                    <a:pt x="25" y="48"/>
                  </a:lnTo>
                  <a:lnTo>
                    <a:pt x="1" y="97"/>
                  </a:lnTo>
                  <a:lnTo>
                    <a:pt x="1" y="145"/>
                  </a:lnTo>
                  <a:lnTo>
                    <a:pt x="49" y="217"/>
                  </a:lnTo>
                  <a:lnTo>
                    <a:pt x="73" y="265"/>
                  </a:lnTo>
                  <a:lnTo>
                    <a:pt x="145" y="289"/>
                  </a:lnTo>
                  <a:lnTo>
                    <a:pt x="338" y="265"/>
                  </a:lnTo>
                  <a:lnTo>
                    <a:pt x="458" y="241"/>
                  </a:lnTo>
                  <a:lnTo>
                    <a:pt x="554" y="169"/>
                  </a:lnTo>
                  <a:lnTo>
                    <a:pt x="578" y="145"/>
                  </a:lnTo>
                  <a:lnTo>
                    <a:pt x="578" y="121"/>
                  </a:lnTo>
                  <a:lnTo>
                    <a:pt x="530" y="48"/>
                  </a:lnTo>
                  <a:lnTo>
                    <a:pt x="434" y="24"/>
                  </a:lnTo>
                  <a:lnTo>
                    <a:pt x="31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951425" y="1611700"/>
              <a:ext cx="10850" cy="9050"/>
            </a:xfrm>
            <a:custGeom>
              <a:avLst/>
              <a:gdLst/>
              <a:ahLst/>
              <a:cxnLst/>
              <a:rect l="l" t="t" r="r" b="b"/>
              <a:pathLst>
                <a:path w="434" h="362" extrusionOk="0">
                  <a:moveTo>
                    <a:pt x="145" y="0"/>
                  </a:moveTo>
                  <a:lnTo>
                    <a:pt x="72" y="24"/>
                  </a:lnTo>
                  <a:lnTo>
                    <a:pt x="24" y="72"/>
                  </a:lnTo>
                  <a:lnTo>
                    <a:pt x="0" y="145"/>
                  </a:lnTo>
                  <a:lnTo>
                    <a:pt x="0" y="169"/>
                  </a:lnTo>
                  <a:lnTo>
                    <a:pt x="0" y="217"/>
                  </a:lnTo>
                  <a:lnTo>
                    <a:pt x="97" y="313"/>
                  </a:lnTo>
                  <a:lnTo>
                    <a:pt x="145" y="361"/>
                  </a:lnTo>
                  <a:lnTo>
                    <a:pt x="217" y="361"/>
                  </a:lnTo>
                  <a:lnTo>
                    <a:pt x="337" y="313"/>
                  </a:lnTo>
                  <a:lnTo>
                    <a:pt x="385" y="265"/>
                  </a:lnTo>
                  <a:lnTo>
                    <a:pt x="434" y="217"/>
                  </a:lnTo>
                  <a:lnTo>
                    <a:pt x="434" y="169"/>
                  </a:lnTo>
                  <a:lnTo>
                    <a:pt x="434" y="120"/>
                  </a:lnTo>
                  <a:lnTo>
                    <a:pt x="385" y="72"/>
                  </a:lnTo>
                  <a:lnTo>
                    <a:pt x="337" y="24"/>
                  </a:lnTo>
                  <a:lnTo>
                    <a:pt x="28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4021825" y="1899975"/>
              <a:ext cx="10275" cy="9650"/>
            </a:xfrm>
            <a:custGeom>
              <a:avLst/>
              <a:gdLst/>
              <a:ahLst/>
              <a:cxnLst/>
              <a:rect l="l" t="t" r="r" b="b"/>
              <a:pathLst>
                <a:path w="411" h="386" extrusionOk="0">
                  <a:moveTo>
                    <a:pt x="145" y="0"/>
                  </a:moveTo>
                  <a:lnTo>
                    <a:pt x="73" y="24"/>
                  </a:lnTo>
                  <a:lnTo>
                    <a:pt x="25" y="48"/>
                  </a:lnTo>
                  <a:lnTo>
                    <a:pt x="1" y="96"/>
                  </a:lnTo>
                  <a:lnTo>
                    <a:pt x="1" y="169"/>
                  </a:lnTo>
                  <a:lnTo>
                    <a:pt x="25" y="265"/>
                  </a:lnTo>
                  <a:lnTo>
                    <a:pt x="97" y="337"/>
                  </a:lnTo>
                  <a:lnTo>
                    <a:pt x="169" y="361"/>
                  </a:lnTo>
                  <a:lnTo>
                    <a:pt x="242" y="385"/>
                  </a:lnTo>
                  <a:lnTo>
                    <a:pt x="314" y="361"/>
                  </a:lnTo>
                  <a:lnTo>
                    <a:pt x="362" y="337"/>
                  </a:lnTo>
                  <a:lnTo>
                    <a:pt x="386" y="265"/>
                  </a:lnTo>
                  <a:lnTo>
                    <a:pt x="410" y="193"/>
                  </a:lnTo>
                  <a:lnTo>
                    <a:pt x="362" y="121"/>
                  </a:lnTo>
                  <a:lnTo>
                    <a:pt x="314" y="48"/>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086825" y="1952925"/>
              <a:ext cx="9650" cy="9650"/>
            </a:xfrm>
            <a:custGeom>
              <a:avLst/>
              <a:gdLst/>
              <a:ahLst/>
              <a:cxnLst/>
              <a:rect l="l" t="t" r="r" b="b"/>
              <a:pathLst>
                <a:path w="386" h="386" extrusionOk="0">
                  <a:moveTo>
                    <a:pt x="193" y="1"/>
                  </a:moveTo>
                  <a:lnTo>
                    <a:pt x="121" y="25"/>
                  </a:lnTo>
                  <a:lnTo>
                    <a:pt x="49" y="73"/>
                  </a:lnTo>
                  <a:lnTo>
                    <a:pt x="1" y="145"/>
                  </a:lnTo>
                  <a:lnTo>
                    <a:pt x="1" y="193"/>
                  </a:lnTo>
                  <a:lnTo>
                    <a:pt x="25" y="265"/>
                  </a:lnTo>
                  <a:lnTo>
                    <a:pt x="49" y="338"/>
                  </a:lnTo>
                  <a:lnTo>
                    <a:pt x="97" y="362"/>
                  </a:lnTo>
                  <a:lnTo>
                    <a:pt x="169" y="386"/>
                  </a:lnTo>
                  <a:lnTo>
                    <a:pt x="266" y="362"/>
                  </a:lnTo>
                  <a:lnTo>
                    <a:pt x="338" y="314"/>
                  </a:lnTo>
                  <a:lnTo>
                    <a:pt x="386" y="265"/>
                  </a:lnTo>
                  <a:lnTo>
                    <a:pt x="386" y="193"/>
                  </a:lnTo>
                  <a:lnTo>
                    <a:pt x="362" y="97"/>
                  </a:lnTo>
                  <a:lnTo>
                    <a:pt x="338"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868375" y="1606875"/>
              <a:ext cx="9650" cy="9650"/>
            </a:xfrm>
            <a:custGeom>
              <a:avLst/>
              <a:gdLst/>
              <a:ahLst/>
              <a:cxnLst/>
              <a:rect l="l" t="t" r="r" b="b"/>
              <a:pathLst>
                <a:path w="386" h="386" extrusionOk="0">
                  <a:moveTo>
                    <a:pt x="169" y="1"/>
                  </a:moveTo>
                  <a:lnTo>
                    <a:pt x="96" y="25"/>
                  </a:lnTo>
                  <a:lnTo>
                    <a:pt x="48" y="73"/>
                  </a:lnTo>
                  <a:lnTo>
                    <a:pt x="0" y="169"/>
                  </a:lnTo>
                  <a:lnTo>
                    <a:pt x="0" y="241"/>
                  </a:lnTo>
                  <a:lnTo>
                    <a:pt x="24" y="313"/>
                  </a:lnTo>
                  <a:lnTo>
                    <a:pt x="72" y="362"/>
                  </a:lnTo>
                  <a:lnTo>
                    <a:pt x="145" y="386"/>
                  </a:lnTo>
                  <a:lnTo>
                    <a:pt x="217" y="386"/>
                  </a:lnTo>
                  <a:lnTo>
                    <a:pt x="289" y="362"/>
                  </a:lnTo>
                  <a:lnTo>
                    <a:pt x="337" y="338"/>
                  </a:lnTo>
                  <a:lnTo>
                    <a:pt x="361" y="265"/>
                  </a:lnTo>
                  <a:lnTo>
                    <a:pt x="385" y="193"/>
                  </a:lnTo>
                  <a:lnTo>
                    <a:pt x="361" y="121"/>
                  </a:lnTo>
                  <a:lnTo>
                    <a:pt x="313" y="49"/>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026050" y="1804275"/>
              <a:ext cx="10850" cy="12050"/>
            </a:xfrm>
            <a:custGeom>
              <a:avLst/>
              <a:gdLst/>
              <a:ahLst/>
              <a:cxnLst/>
              <a:rect l="l" t="t" r="r" b="b"/>
              <a:pathLst>
                <a:path w="434" h="482" extrusionOk="0">
                  <a:moveTo>
                    <a:pt x="361" y="1"/>
                  </a:moveTo>
                  <a:lnTo>
                    <a:pt x="313" y="25"/>
                  </a:lnTo>
                  <a:lnTo>
                    <a:pt x="145" y="121"/>
                  </a:lnTo>
                  <a:lnTo>
                    <a:pt x="73" y="193"/>
                  </a:lnTo>
                  <a:lnTo>
                    <a:pt x="0" y="289"/>
                  </a:lnTo>
                  <a:lnTo>
                    <a:pt x="0" y="313"/>
                  </a:lnTo>
                  <a:lnTo>
                    <a:pt x="0" y="362"/>
                  </a:lnTo>
                  <a:lnTo>
                    <a:pt x="0" y="410"/>
                  </a:lnTo>
                  <a:lnTo>
                    <a:pt x="24" y="434"/>
                  </a:lnTo>
                  <a:lnTo>
                    <a:pt x="73" y="458"/>
                  </a:lnTo>
                  <a:lnTo>
                    <a:pt x="145" y="482"/>
                  </a:lnTo>
                  <a:lnTo>
                    <a:pt x="193" y="482"/>
                  </a:lnTo>
                  <a:lnTo>
                    <a:pt x="241" y="458"/>
                  </a:lnTo>
                  <a:lnTo>
                    <a:pt x="337" y="338"/>
                  </a:lnTo>
                  <a:lnTo>
                    <a:pt x="410" y="217"/>
                  </a:lnTo>
                  <a:lnTo>
                    <a:pt x="434" y="121"/>
                  </a:lnTo>
                  <a:lnTo>
                    <a:pt x="410" y="25"/>
                  </a:lnTo>
                  <a:lnTo>
                    <a:pt x="385" y="25"/>
                  </a:lnTo>
                  <a:lnTo>
                    <a:pt x="36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852725" y="1844000"/>
              <a:ext cx="11450" cy="8450"/>
            </a:xfrm>
            <a:custGeom>
              <a:avLst/>
              <a:gdLst/>
              <a:ahLst/>
              <a:cxnLst/>
              <a:rect l="l" t="t" r="r" b="b"/>
              <a:pathLst>
                <a:path w="458" h="338" extrusionOk="0">
                  <a:moveTo>
                    <a:pt x="24" y="73"/>
                  </a:moveTo>
                  <a:lnTo>
                    <a:pt x="0" y="97"/>
                  </a:lnTo>
                  <a:lnTo>
                    <a:pt x="27" y="81"/>
                  </a:lnTo>
                  <a:lnTo>
                    <a:pt x="27" y="81"/>
                  </a:lnTo>
                  <a:lnTo>
                    <a:pt x="24" y="73"/>
                  </a:lnTo>
                  <a:close/>
                  <a:moveTo>
                    <a:pt x="265" y="0"/>
                  </a:moveTo>
                  <a:lnTo>
                    <a:pt x="121" y="24"/>
                  </a:lnTo>
                  <a:lnTo>
                    <a:pt x="27" y="81"/>
                  </a:lnTo>
                  <a:lnTo>
                    <a:pt x="27" y="81"/>
                  </a:lnTo>
                  <a:lnTo>
                    <a:pt x="72" y="217"/>
                  </a:lnTo>
                  <a:lnTo>
                    <a:pt x="121" y="313"/>
                  </a:lnTo>
                  <a:lnTo>
                    <a:pt x="193" y="337"/>
                  </a:lnTo>
                  <a:lnTo>
                    <a:pt x="289" y="337"/>
                  </a:lnTo>
                  <a:lnTo>
                    <a:pt x="361" y="313"/>
                  </a:lnTo>
                  <a:lnTo>
                    <a:pt x="409" y="289"/>
                  </a:lnTo>
                  <a:lnTo>
                    <a:pt x="458" y="241"/>
                  </a:lnTo>
                  <a:lnTo>
                    <a:pt x="458" y="169"/>
                  </a:lnTo>
                  <a:lnTo>
                    <a:pt x="458" y="97"/>
                  </a:lnTo>
                  <a:lnTo>
                    <a:pt x="409" y="24"/>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927350" y="1931875"/>
              <a:ext cx="9650" cy="12650"/>
            </a:xfrm>
            <a:custGeom>
              <a:avLst/>
              <a:gdLst/>
              <a:ahLst/>
              <a:cxnLst/>
              <a:rect l="l" t="t" r="r" b="b"/>
              <a:pathLst>
                <a:path w="386" h="506" extrusionOk="0">
                  <a:moveTo>
                    <a:pt x="73" y="0"/>
                  </a:moveTo>
                  <a:lnTo>
                    <a:pt x="48" y="24"/>
                  </a:lnTo>
                  <a:lnTo>
                    <a:pt x="0" y="48"/>
                  </a:lnTo>
                  <a:lnTo>
                    <a:pt x="0" y="96"/>
                  </a:lnTo>
                  <a:lnTo>
                    <a:pt x="73" y="313"/>
                  </a:lnTo>
                  <a:lnTo>
                    <a:pt x="145" y="433"/>
                  </a:lnTo>
                  <a:lnTo>
                    <a:pt x="230" y="498"/>
                  </a:lnTo>
                  <a:lnTo>
                    <a:pt x="230" y="498"/>
                  </a:lnTo>
                  <a:lnTo>
                    <a:pt x="337" y="433"/>
                  </a:lnTo>
                  <a:lnTo>
                    <a:pt x="361" y="385"/>
                  </a:lnTo>
                  <a:lnTo>
                    <a:pt x="385" y="361"/>
                  </a:lnTo>
                  <a:lnTo>
                    <a:pt x="385" y="313"/>
                  </a:lnTo>
                  <a:lnTo>
                    <a:pt x="385" y="265"/>
                  </a:lnTo>
                  <a:lnTo>
                    <a:pt x="313" y="193"/>
                  </a:lnTo>
                  <a:lnTo>
                    <a:pt x="241" y="120"/>
                  </a:lnTo>
                  <a:lnTo>
                    <a:pt x="73" y="0"/>
                  </a:lnTo>
                  <a:close/>
                  <a:moveTo>
                    <a:pt x="230" y="498"/>
                  </a:moveTo>
                  <a:lnTo>
                    <a:pt x="217" y="506"/>
                  </a:lnTo>
                  <a:lnTo>
                    <a:pt x="241" y="506"/>
                  </a:lnTo>
                  <a:lnTo>
                    <a:pt x="230" y="49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893650" y="1914400"/>
              <a:ext cx="11450" cy="9075"/>
            </a:xfrm>
            <a:custGeom>
              <a:avLst/>
              <a:gdLst/>
              <a:ahLst/>
              <a:cxnLst/>
              <a:rect l="l" t="t" r="r" b="b"/>
              <a:pathLst>
                <a:path w="458" h="363" extrusionOk="0">
                  <a:moveTo>
                    <a:pt x="217" y="1"/>
                  </a:moveTo>
                  <a:lnTo>
                    <a:pt x="169" y="25"/>
                  </a:lnTo>
                  <a:lnTo>
                    <a:pt x="96" y="73"/>
                  </a:lnTo>
                  <a:lnTo>
                    <a:pt x="24" y="121"/>
                  </a:lnTo>
                  <a:lnTo>
                    <a:pt x="0" y="169"/>
                  </a:lnTo>
                  <a:lnTo>
                    <a:pt x="0" y="193"/>
                  </a:lnTo>
                  <a:lnTo>
                    <a:pt x="48" y="266"/>
                  </a:lnTo>
                  <a:lnTo>
                    <a:pt x="96" y="314"/>
                  </a:lnTo>
                  <a:lnTo>
                    <a:pt x="145" y="338"/>
                  </a:lnTo>
                  <a:lnTo>
                    <a:pt x="217" y="362"/>
                  </a:lnTo>
                  <a:lnTo>
                    <a:pt x="289" y="362"/>
                  </a:lnTo>
                  <a:lnTo>
                    <a:pt x="337" y="338"/>
                  </a:lnTo>
                  <a:lnTo>
                    <a:pt x="385" y="290"/>
                  </a:lnTo>
                  <a:lnTo>
                    <a:pt x="434" y="242"/>
                  </a:lnTo>
                  <a:lnTo>
                    <a:pt x="458" y="193"/>
                  </a:lnTo>
                  <a:lnTo>
                    <a:pt x="434" y="145"/>
                  </a:lnTo>
                  <a:lnTo>
                    <a:pt x="361" y="49"/>
                  </a:lnTo>
                  <a:lnTo>
                    <a:pt x="28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998975" y="1764550"/>
              <a:ext cx="15050" cy="10250"/>
            </a:xfrm>
            <a:custGeom>
              <a:avLst/>
              <a:gdLst/>
              <a:ahLst/>
              <a:cxnLst/>
              <a:rect l="l" t="t" r="r" b="b"/>
              <a:pathLst>
                <a:path w="602" h="410" extrusionOk="0">
                  <a:moveTo>
                    <a:pt x="48" y="1"/>
                  </a:moveTo>
                  <a:lnTo>
                    <a:pt x="24" y="49"/>
                  </a:lnTo>
                  <a:lnTo>
                    <a:pt x="0" y="73"/>
                  </a:lnTo>
                  <a:lnTo>
                    <a:pt x="385" y="362"/>
                  </a:lnTo>
                  <a:lnTo>
                    <a:pt x="506" y="410"/>
                  </a:lnTo>
                  <a:lnTo>
                    <a:pt x="554" y="410"/>
                  </a:lnTo>
                  <a:lnTo>
                    <a:pt x="602" y="362"/>
                  </a:lnTo>
                  <a:lnTo>
                    <a:pt x="602" y="314"/>
                  </a:lnTo>
                  <a:lnTo>
                    <a:pt x="578" y="241"/>
                  </a:lnTo>
                  <a:lnTo>
                    <a:pt x="554" y="169"/>
                  </a:lnTo>
                  <a:lnTo>
                    <a:pt x="506" y="14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922525" y="1708575"/>
              <a:ext cx="13275" cy="9050"/>
            </a:xfrm>
            <a:custGeom>
              <a:avLst/>
              <a:gdLst/>
              <a:ahLst/>
              <a:cxnLst/>
              <a:rect l="l" t="t" r="r" b="b"/>
              <a:pathLst>
                <a:path w="531" h="362" extrusionOk="0">
                  <a:moveTo>
                    <a:pt x="73" y="1"/>
                  </a:moveTo>
                  <a:lnTo>
                    <a:pt x="25" y="49"/>
                  </a:lnTo>
                  <a:lnTo>
                    <a:pt x="1" y="97"/>
                  </a:lnTo>
                  <a:lnTo>
                    <a:pt x="25" y="169"/>
                  </a:lnTo>
                  <a:lnTo>
                    <a:pt x="73" y="242"/>
                  </a:lnTo>
                  <a:lnTo>
                    <a:pt x="97" y="266"/>
                  </a:lnTo>
                  <a:lnTo>
                    <a:pt x="145" y="290"/>
                  </a:lnTo>
                  <a:lnTo>
                    <a:pt x="266" y="290"/>
                  </a:lnTo>
                  <a:lnTo>
                    <a:pt x="314" y="314"/>
                  </a:lnTo>
                  <a:lnTo>
                    <a:pt x="386" y="362"/>
                  </a:lnTo>
                  <a:lnTo>
                    <a:pt x="434" y="362"/>
                  </a:lnTo>
                  <a:lnTo>
                    <a:pt x="482" y="338"/>
                  </a:lnTo>
                  <a:lnTo>
                    <a:pt x="506" y="290"/>
                  </a:lnTo>
                  <a:lnTo>
                    <a:pt x="530" y="242"/>
                  </a:lnTo>
                  <a:lnTo>
                    <a:pt x="506" y="145"/>
                  </a:lnTo>
                  <a:lnTo>
                    <a:pt x="458" y="97"/>
                  </a:lnTo>
                  <a:lnTo>
                    <a:pt x="410" y="73"/>
                  </a:lnTo>
                  <a:lnTo>
                    <a:pt x="314" y="73"/>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878600" y="1842800"/>
              <a:ext cx="9050" cy="9050"/>
            </a:xfrm>
            <a:custGeom>
              <a:avLst/>
              <a:gdLst/>
              <a:ahLst/>
              <a:cxnLst/>
              <a:rect l="l" t="t" r="r" b="b"/>
              <a:pathLst>
                <a:path w="362" h="362" extrusionOk="0">
                  <a:moveTo>
                    <a:pt x="97" y="0"/>
                  </a:moveTo>
                  <a:lnTo>
                    <a:pt x="24" y="24"/>
                  </a:lnTo>
                  <a:lnTo>
                    <a:pt x="0" y="97"/>
                  </a:lnTo>
                  <a:lnTo>
                    <a:pt x="0" y="193"/>
                  </a:lnTo>
                  <a:lnTo>
                    <a:pt x="49" y="265"/>
                  </a:lnTo>
                  <a:lnTo>
                    <a:pt x="121" y="337"/>
                  </a:lnTo>
                  <a:lnTo>
                    <a:pt x="241" y="361"/>
                  </a:lnTo>
                  <a:lnTo>
                    <a:pt x="313" y="337"/>
                  </a:lnTo>
                  <a:lnTo>
                    <a:pt x="337" y="289"/>
                  </a:lnTo>
                  <a:lnTo>
                    <a:pt x="361" y="265"/>
                  </a:lnTo>
                  <a:lnTo>
                    <a:pt x="361" y="217"/>
                  </a:lnTo>
                  <a:lnTo>
                    <a:pt x="337" y="121"/>
                  </a:lnTo>
                  <a:lnTo>
                    <a:pt x="289" y="48"/>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817200" y="1774175"/>
              <a:ext cx="9675" cy="9050"/>
            </a:xfrm>
            <a:custGeom>
              <a:avLst/>
              <a:gdLst/>
              <a:ahLst/>
              <a:cxnLst/>
              <a:rect l="l" t="t" r="r" b="b"/>
              <a:pathLst>
                <a:path w="387" h="362" extrusionOk="0">
                  <a:moveTo>
                    <a:pt x="193" y="1"/>
                  </a:moveTo>
                  <a:lnTo>
                    <a:pt x="97" y="49"/>
                  </a:lnTo>
                  <a:lnTo>
                    <a:pt x="25" y="145"/>
                  </a:lnTo>
                  <a:lnTo>
                    <a:pt x="1" y="193"/>
                  </a:lnTo>
                  <a:lnTo>
                    <a:pt x="1" y="218"/>
                  </a:lnTo>
                  <a:lnTo>
                    <a:pt x="49" y="314"/>
                  </a:lnTo>
                  <a:lnTo>
                    <a:pt x="97" y="362"/>
                  </a:lnTo>
                  <a:lnTo>
                    <a:pt x="193" y="362"/>
                  </a:lnTo>
                  <a:lnTo>
                    <a:pt x="266" y="338"/>
                  </a:lnTo>
                  <a:lnTo>
                    <a:pt x="314" y="290"/>
                  </a:lnTo>
                  <a:lnTo>
                    <a:pt x="338" y="242"/>
                  </a:lnTo>
                  <a:lnTo>
                    <a:pt x="386" y="169"/>
                  </a:lnTo>
                  <a:lnTo>
                    <a:pt x="386" y="121"/>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011000" y="1669475"/>
              <a:ext cx="9050" cy="9650"/>
            </a:xfrm>
            <a:custGeom>
              <a:avLst/>
              <a:gdLst/>
              <a:ahLst/>
              <a:cxnLst/>
              <a:rect l="l" t="t" r="r" b="b"/>
              <a:pathLst>
                <a:path w="362" h="386" extrusionOk="0">
                  <a:moveTo>
                    <a:pt x="49" y="0"/>
                  </a:moveTo>
                  <a:lnTo>
                    <a:pt x="25" y="24"/>
                  </a:lnTo>
                  <a:lnTo>
                    <a:pt x="0" y="72"/>
                  </a:lnTo>
                  <a:lnTo>
                    <a:pt x="25" y="193"/>
                  </a:lnTo>
                  <a:lnTo>
                    <a:pt x="73" y="289"/>
                  </a:lnTo>
                  <a:lnTo>
                    <a:pt x="169" y="361"/>
                  </a:lnTo>
                  <a:lnTo>
                    <a:pt x="313" y="385"/>
                  </a:lnTo>
                  <a:lnTo>
                    <a:pt x="338" y="361"/>
                  </a:lnTo>
                  <a:lnTo>
                    <a:pt x="362" y="313"/>
                  </a:lnTo>
                  <a:lnTo>
                    <a:pt x="313" y="145"/>
                  </a:lnTo>
                  <a:lnTo>
                    <a:pt x="265" y="72"/>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884625" y="1596050"/>
              <a:ext cx="10250" cy="9050"/>
            </a:xfrm>
            <a:custGeom>
              <a:avLst/>
              <a:gdLst/>
              <a:ahLst/>
              <a:cxnLst/>
              <a:rect l="l" t="t" r="r" b="b"/>
              <a:pathLst>
                <a:path w="410" h="362" extrusionOk="0">
                  <a:moveTo>
                    <a:pt x="361" y="0"/>
                  </a:moveTo>
                  <a:lnTo>
                    <a:pt x="313" y="24"/>
                  </a:lnTo>
                  <a:lnTo>
                    <a:pt x="193" y="72"/>
                  </a:lnTo>
                  <a:lnTo>
                    <a:pt x="120" y="72"/>
                  </a:lnTo>
                  <a:lnTo>
                    <a:pt x="72" y="121"/>
                  </a:lnTo>
                  <a:lnTo>
                    <a:pt x="24" y="145"/>
                  </a:lnTo>
                  <a:lnTo>
                    <a:pt x="0" y="217"/>
                  </a:lnTo>
                  <a:lnTo>
                    <a:pt x="0" y="289"/>
                  </a:lnTo>
                  <a:lnTo>
                    <a:pt x="48" y="337"/>
                  </a:lnTo>
                  <a:lnTo>
                    <a:pt x="120" y="361"/>
                  </a:lnTo>
                  <a:lnTo>
                    <a:pt x="169" y="337"/>
                  </a:lnTo>
                  <a:lnTo>
                    <a:pt x="289" y="289"/>
                  </a:lnTo>
                  <a:lnTo>
                    <a:pt x="385" y="217"/>
                  </a:lnTo>
                  <a:lnTo>
                    <a:pt x="409" y="169"/>
                  </a:lnTo>
                  <a:lnTo>
                    <a:pt x="409" y="121"/>
                  </a:lnTo>
                  <a:lnTo>
                    <a:pt x="385" y="24"/>
                  </a:lnTo>
                  <a:lnTo>
                    <a:pt x="36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949625" y="1831950"/>
              <a:ext cx="10250" cy="9050"/>
            </a:xfrm>
            <a:custGeom>
              <a:avLst/>
              <a:gdLst/>
              <a:ahLst/>
              <a:cxnLst/>
              <a:rect l="l" t="t" r="r" b="b"/>
              <a:pathLst>
                <a:path w="410" h="362" extrusionOk="0">
                  <a:moveTo>
                    <a:pt x="96" y="1"/>
                  </a:moveTo>
                  <a:lnTo>
                    <a:pt x="48" y="25"/>
                  </a:lnTo>
                  <a:lnTo>
                    <a:pt x="24" y="49"/>
                  </a:lnTo>
                  <a:lnTo>
                    <a:pt x="0" y="73"/>
                  </a:lnTo>
                  <a:lnTo>
                    <a:pt x="24" y="145"/>
                  </a:lnTo>
                  <a:lnTo>
                    <a:pt x="120" y="242"/>
                  </a:lnTo>
                  <a:lnTo>
                    <a:pt x="217" y="338"/>
                  </a:lnTo>
                  <a:lnTo>
                    <a:pt x="337" y="362"/>
                  </a:lnTo>
                  <a:lnTo>
                    <a:pt x="361" y="338"/>
                  </a:lnTo>
                  <a:lnTo>
                    <a:pt x="409" y="314"/>
                  </a:lnTo>
                  <a:lnTo>
                    <a:pt x="409" y="242"/>
                  </a:lnTo>
                  <a:lnTo>
                    <a:pt x="409" y="193"/>
                  </a:lnTo>
                  <a:lnTo>
                    <a:pt x="361" y="121"/>
                  </a:lnTo>
                  <a:lnTo>
                    <a:pt x="289" y="49"/>
                  </a:lnTo>
                  <a:lnTo>
                    <a:pt x="241"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137375" y="1777800"/>
              <a:ext cx="9050" cy="9050"/>
            </a:xfrm>
            <a:custGeom>
              <a:avLst/>
              <a:gdLst/>
              <a:ahLst/>
              <a:cxnLst/>
              <a:rect l="l" t="t" r="r" b="b"/>
              <a:pathLst>
                <a:path w="362" h="362" extrusionOk="0">
                  <a:moveTo>
                    <a:pt x="97" y="0"/>
                  </a:moveTo>
                  <a:lnTo>
                    <a:pt x="73" y="24"/>
                  </a:lnTo>
                  <a:lnTo>
                    <a:pt x="25" y="48"/>
                  </a:lnTo>
                  <a:lnTo>
                    <a:pt x="1" y="145"/>
                  </a:lnTo>
                  <a:lnTo>
                    <a:pt x="1" y="217"/>
                  </a:lnTo>
                  <a:lnTo>
                    <a:pt x="49" y="289"/>
                  </a:lnTo>
                  <a:lnTo>
                    <a:pt x="97" y="337"/>
                  </a:lnTo>
                  <a:lnTo>
                    <a:pt x="145" y="361"/>
                  </a:lnTo>
                  <a:lnTo>
                    <a:pt x="218" y="361"/>
                  </a:lnTo>
                  <a:lnTo>
                    <a:pt x="338" y="313"/>
                  </a:lnTo>
                  <a:lnTo>
                    <a:pt x="362" y="265"/>
                  </a:lnTo>
                  <a:lnTo>
                    <a:pt x="338" y="193"/>
                  </a:lnTo>
                  <a:lnTo>
                    <a:pt x="266" y="97"/>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876800" y="1699550"/>
              <a:ext cx="6025" cy="9650"/>
            </a:xfrm>
            <a:custGeom>
              <a:avLst/>
              <a:gdLst/>
              <a:ahLst/>
              <a:cxnLst/>
              <a:rect l="l" t="t" r="r" b="b"/>
              <a:pathLst>
                <a:path w="241" h="386" extrusionOk="0">
                  <a:moveTo>
                    <a:pt x="72" y="1"/>
                  </a:moveTo>
                  <a:lnTo>
                    <a:pt x="24" y="25"/>
                  </a:lnTo>
                  <a:lnTo>
                    <a:pt x="24" y="49"/>
                  </a:lnTo>
                  <a:lnTo>
                    <a:pt x="0" y="145"/>
                  </a:lnTo>
                  <a:lnTo>
                    <a:pt x="24" y="217"/>
                  </a:lnTo>
                  <a:lnTo>
                    <a:pt x="48" y="314"/>
                  </a:lnTo>
                  <a:lnTo>
                    <a:pt x="96" y="386"/>
                  </a:lnTo>
                  <a:lnTo>
                    <a:pt x="217" y="386"/>
                  </a:lnTo>
                  <a:lnTo>
                    <a:pt x="241" y="362"/>
                  </a:lnTo>
                  <a:lnTo>
                    <a:pt x="241" y="338"/>
                  </a:lnTo>
                  <a:lnTo>
                    <a:pt x="241" y="242"/>
                  </a:lnTo>
                  <a:lnTo>
                    <a:pt x="241" y="145"/>
                  </a:lnTo>
                  <a:lnTo>
                    <a:pt x="193"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751600" y="1757925"/>
              <a:ext cx="9675" cy="6050"/>
            </a:xfrm>
            <a:custGeom>
              <a:avLst/>
              <a:gdLst/>
              <a:ahLst/>
              <a:cxnLst/>
              <a:rect l="l" t="t" r="r" b="b"/>
              <a:pathLst>
                <a:path w="387" h="242" extrusionOk="0">
                  <a:moveTo>
                    <a:pt x="97" y="1"/>
                  </a:moveTo>
                  <a:lnTo>
                    <a:pt x="49" y="49"/>
                  </a:lnTo>
                  <a:lnTo>
                    <a:pt x="1" y="73"/>
                  </a:lnTo>
                  <a:lnTo>
                    <a:pt x="1" y="121"/>
                  </a:lnTo>
                  <a:lnTo>
                    <a:pt x="25" y="169"/>
                  </a:lnTo>
                  <a:lnTo>
                    <a:pt x="49" y="218"/>
                  </a:lnTo>
                  <a:lnTo>
                    <a:pt x="73" y="242"/>
                  </a:lnTo>
                  <a:lnTo>
                    <a:pt x="290" y="242"/>
                  </a:lnTo>
                  <a:lnTo>
                    <a:pt x="338" y="193"/>
                  </a:lnTo>
                  <a:lnTo>
                    <a:pt x="386" y="145"/>
                  </a:lnTo>
                  <a:lnTo>
                    <a:pt x="386" y="97"/>
                  </a:lnTo>
                  <a:lnTo>
                    <a:pt x="314"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184325" y="1822925"/>
              <a:ext cx="6650" cy="9650"/>
            </a:xfrm>
            <a:custGeom>
              <a:avLst/>
              <a:gdLst/>
              <a:ahLst/>
              <a:cxnLst/>
              <a:rect l="l" t="t" r="r" b="b"/>
              <a:pathLst>
                <a:path w="266" h="386" extrusionOk="0">
                  <a:moveTo>
                    <a:pt x="97" y="1"/>
                  </a:moveTo>
                  <a:lnTo>
                    <a:pt x="49" y="25"/>
                  </a:lnTo>
                  <a:lnTo>
                    <a:pt x="25" y="73"/>
                  </a:lnTo>
                  <a:lnTo>
                    <a:pt x="1" y="145"/>
                  </a:lnTo>
                  <a:lnTo>
                    <a:pt x="1" y="217"/>
                  </a:lnTo>
                  <a:lnTo>
                    <a:pt x="25" y="266"/>
                  </a:lnTo>
                  <a:lnTo>
                    <a:pt x="97" y="362"/>
                  </a:lnTo>
                  <a:lnTo>
                    <a:pt x="121" y="386"/>
                  </a:lnTo>
                  <a:lnTo>
                    <a:pt x="169" y="386"/>
                  </a:lnTo>
                  <a:lnTo>
                    <a:pt x="217" y="362"/>
                  </a:lnTo>
                  <a:lnTo>
                    <a:pt x="241" y="338"/>
                  </a:lnTo>
                  <a:lnTo>
                    <a:pt x="265" y="290"/>
                  </a:lnTo>
                  <a:lnTo>
                    <a:pt x="265" y="217"/>
                  </a:lnTo>
                  <a:lnTo>
                    <a:pt x="265" y="145"/>
                  </a:lnTo>
                  <a:lnTo>
                    <a:pt x="217"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4044700" y="1710400"/>
              <a:ext cx="9650" cy="6625"/>
            </a:xfrm>
            <a:custGeom>
              <a:avLst/>
              <a:gdLst/>
              <a:ahLst/>
              <a:cxnLst/>
              <a:rect l="l" t="t" r="r" b="b"/>
              <a:pathLst>
                <a:path w="386" h="265" extrusionOk="0">
                  <a:moveTo>
                    <a:pt x="289" y="0"/>
                  </a:moveTo>
                  <a:lnTo>
                    <a:pt x="121" y="24"/>
                  </a:lnTo>
                  <a:lnTo>
                    <a:pt x="25" y="48"/>
                  </a:lnTo>
                  <a:lnTo>
                    <a:pt x="1" y="96"/>
                  </a:lnTo>
                  <a:lnTo>
                    <a:pt x="1" y="120"/>
                  </a:lnTo>
                  <a:lnTo>
                    <a:pt x="49" y="193"/>
                  </a:lnTo>
                  <a:lnTo>
                    <a:pt x="121" y="241"/>
                  </a:lnTo>
                  <a:lnTo>
                    <a:pt x="217" y="265"/>
                  </a:lnTo>
                  <a:lnTo>
                    <a:pt x="289" y="241"/>
                  </a:lnTo>
                  <a:lnTo>
                    <a:pt x="338" y="217"/>
                  </a:lnTo>
                  <a:lnTo>
                    <a:pt x="386" y="169"/>
                  </a:lnTo>
                  <a:lnTo>
                    <a:pt x="386" y="96"/>
                  </a:lnTo>
                  <a:lnTo>
                    <a:pt x="362" y="48"/>
                  </a:lnTo>
                  <a:lnTo>
                    <a:pt x="33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3893050" y="1766950"/>
              <a:ext cx="7850" cy="7850"/>
            </a:xfrm>
            <a:custGeom>
              <a:avLst/>
              <a:gdLst/>
              <a:ahLst/>
              <a:cxnLst/>
              <a:rect l="l" t="t" r="r" b="b"/>
              <a:pathLst>
                <a:path w="314" h="314" extrusionOk="0">
                  <a:moveTo>
                    <a:pt x="120" y="1"/>
                  </a:moveTo>
                  <a:lnTo>
                    <a:pt x="96" y="25"/>
                  </a:lnTo>
                  <a:lnTo>
                    <a:pt x="48" y="73"/>
                  </a:lnTo>
                  <a:lnTo>
                    <a:pt x="24" y="121"/>
                  </a:lnTo>
                  <a:lnTo>
                    <a:pt x="0" y="194"/>
                  </a:lnTo>
                  <a:lnTo>
                    <a:pt x="24" y="266"/>
                  </a:lnTo>
                  <a:lnTo>
                    <a:pt x="48" y="314"/>
                  </a:lnTo>
                  <a:lnTo>
                    <a:pt x="169" y="314"/>
                  </a:lnTo>
                  <a:lnTo>
                    <a:pt x="241" y="290"/>
                  </a:lnTo>
                  <a:lnTo>
                    <a:pt x="289" y="266"/>
                  </a:lnTo>
                  <a:lnTo>
                    <a:pt x="313" y="194"/>
                  </a:lnTo>
                  <a:lnTo>
                    <a:pt x="289" y="121"/>
                  </a:lnTo>
                  <a:lnTo>
                    <a:pt x="265" y="73"/>
                  </a:lnTo>
                  <a:lnTo>
                    <a:pt x="217"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804575" y="1815700"/>
              <a:ext cx="9050" cy="6650"/>
            </a:xfrm>
            <a:custGeom>
              <a:avLst/>
              <a:gdLst/>
              <a:ahLst/>
              <a:cxnLst/>
              <a:rect l="l" t="t" r="r" b="b"/>
              <a:pathLst>
                <a:path w="362" h="266" extrusionOk="0">
                  <a:moveTo>
                    <a:pt x="217" y="1"/>
                  </a:moveTo>
                  <a:lnTo>
                    <a:pt x="97" y="25"/>
                  </a:lnTo>
                  <a:lnTo>
                    <a:pt x="24" y="49"/>
                  </a:lnTo>
                  <a:lnTo>
                    <a:pt x="0" y="97"/>
                  </a:lnTo>
                  <a:lnTo>
                    <a:pt x="0" y="145"/>
                  </a:lnTo>
                  <a:lnTo>
                    <a:pt x="24" y="194"/>
                  </a:lnTo>
                  <a:lnTo>
                    <a:pt x="48" y="242"/>
                  </a:lnTo>
                  <a:lnTo>
                    <a:pt x="169" y="266"/>
                  </a:lnTo>
                  <a:lnTo>
                    <a:pt x="289" y="242"/>
                  </a:lnTo>
                  <a:lnTo>
                    <a:pt x="361" y="218"/>
                  </a:lnTo>
                  <a:lnTo>
                    <a:pt x="361" y="194"/>
                  </a:lnTo>
                  <a:lnTo>
                    <a:pt x="361" y="169"/>
                  </a:lnTo>
                  <a:lnTo>
                    <a:pt x="337" y="97"/>
                  </a:lnTo>
                  <a:lnTo>
                    <a:pt x="313" y="49"/>
                  </a:lnTo>
                  <a:lnTo>
                    <a:pt x="265" y="25"/>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4074800" y="1877100"/>
              <a:ext cx="6650" cy="7250"/>
            </a:xfrm>
            <a:custGeom>
              <a:avLst/>
              <a:gdLst/>
              <a:ahLst/>
              <a:cxnLst/>
              <a:rect l="l" t="t" r="r" b="b"/>
              <a:pathLst>
                <a:path w="266" h="290" extrusionOk="0">
                  <a:moveTo>
                    <a:pt x="121" y="0"/>
                  </a:moveTo>
                  <a:lnTo>
                    <a:pt x="48" y="49"/>
                  </a:lnTo>
                  <a:lnTo>
                    <a:pt x="24" y="73"/>
                  </a:lnTo>
                  <a:lnTo>
                    <a:pt x="0" y="169"/>
                  </a:lnTo>
                  <a:lnTo>
                    <a:pt x="0" y="241"/>
                  </a:lnTo>
                  <a:lnTo>
                    <a:pt x="48" y="289"/>
                  </a:lnTo>
                  <a:lnTo>
                    <a:pt x="169" y="289"/>
                  </a:lnTo>
                  <a:lnTo>
                    <a:pt x="217" y="241"/>
                  </a:lnTo>
                  <a:lnTo>
                    <a:pt x="241" y="193"/>
                  </a:lnTo>
                  <a:lnTo>
                    <a:pt x="265" y="145"/>
                  </a:lnTo>
                  <a:lnTo>
                    <a:pt x="265" y="97"/>
                  </a:lnTo>
                  <a:lnTo>
                    <a:pt x="241" y="49"/>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783500" y="1626725"/>
              <a:ext cx="6650" cy="9075"/>
            </a:xfrm>
            <a:custGeom>
              <a:avLst/>
              <a:gdLst/>
              <a:ahLst/>
              <a:cxnLst/>
              <a:rect l="l" t="t" r="r" b="b"/>
              <a:pathLst>
                <a:path w="266" h="363" extrusionOk="0">
                  <a:moveTo>
                    <a:pt x="97" y="1"/>
                  </a:moveTo>
                  <a:lnTo>
                    <a:pt x="49" y="25"/>
                  </a:lnTo>
                  <a:lnTo>
                    <a:pt x="25" y="49"/>
                  </a:lnTo>
                  <a:lnTo>
                    <a:pt x="1" y="145"/>
                  </a:lnTo>
                  <a:lnTo>
                    <a:pt x="25" y="266"/>
                  </a:lnTo>
                  <a:lnTo>
                    <a:pt x="73" y="338"/>
                  </a:lnTo>
                  <a:lnTo>
                    <a:pt x="121" y="362"/>
                  </a:lnTo>
                  <a:lnTo>
                    <a:pt x="169" y="362"/>
                  </a:lnTo>
                  <a:lnTo>
                    <a:pt x="193" y="338"/>
                  </a:lnTo>
                  <a:lnTo>
                    <a:pt x="242" y="290"/>
                  </a:lnTo>
                  <a:lnTo>
                    <a:pt x="266" y="194"/>
                  </a:lnTo>
                  <a:lnTo>
                    <a:pt x="242"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4103675" y="1869875"/>
              <a:ext cx="6650" cy="8450"/>
            </a:xfrm>
            <a:custGeom>
              <a:avLst/>
              <a:gdLst/>
              <a:ahLst/>
              <a:cxnLst/>
              <a:rect l="l" t="t" r="r" b="b"/>
              <a:pathLst>
                <a:path w="266" h="338" extrusionOk="0">
                  <a:moveTo>
                    <a:pt x="73" y="0"/>
                  </a:moveTo>
                  <a:lnTo>
                    <a:pt x="25" y="73"/>
                  </a:lnTo>
                  <a:lnTo>
                    <a:pt x="1" y="169"/>
                  </a:lnTo>
                  <a:lnTo>
                    <a:pt x="1" y="217"/>
                  </a:lnTo>
                  <a:lnTo>
                    <a:pt x="1" y="265"/>
                  </a:lnTo>
                  <a:lnTo>
                    <a:pt x="25" y="313"/>
                  </a:lnTo>
                  <a:lnTo>
                    <a:pt x="97" y="338"/>
                  </a:lnTo>
                  <a:lnTo>
                    <a:pt x="145" y="338"/>
                  </a:lnTo>
                  <a:lnTo>
                    <a:pt x="193" y="313"/>
                  </a:lnTo>
                  <a:lnTo>
                    <a:pt x="242" y="289"/>
                  </a:lnTo>
                  <a:lnTo>
                    <a:pt x="266" y="217"/>
                  </a:lnTo>
                  <a:lnTo>
                    <a:pt x="266" y="97"/>
                  </a:lnTo>
                  <a:lnTo>
                    <a:pt x="266" y="49"/>
                  </a:lnTo>
                  <a:lnTo>
                    <a:pt x="242" y="25"/>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027850" y="1783200"/>
              <a:ext cx="6050" cy="7850"/>
            </a:xfrm>
            <a:custGeom>
              <a:avLst/>
              <a:gdLst/>
              <a:ahLst/>
              <a:cxnLst/>
              <a:rect l="l" t="t" r="r" b="b"/>
              <a:pathLst>
                <a:path w="242" h="314" extrusionOk="0">
                  <a:moveTo>
                    <a:pt x="73" y="1"/>
                  </a:moveTo>
                  <a:lnTo>
                    <a:pt x="49" y="49"/>
                  </a:lnTo>
                  <a:lnTo>
                    <a:pt x="1" y="97"/>
                  </a:lnTo>
                  <a:lnTo>
                    <a:pt x="1" y="169"/>
                  </a:lnTo>
                  <a:lnTo>
                    <a:pt x="1" y="218"/>
                  </a:lnTo>
                  <a:lnTo>
                    <a:pt x="25" y="266"/>
                  </a:lnTo>
                  <a:lnTo>
                    <a:pt x="73" y="290"/>
                  </a:lnTo>
                  <a:lnTo>
                    <a:pt x="121" y="314"/>
                  </a:lnTo>
                  <a:lnTo>
                    <a:pt x="169" y="290"/>
                  </a:lnTo>
                  <a:lnTo>
                    <a:pt x="193" y="242"/>
                  </a:lnTo>
                  <a:lnTo>
                    <a:pt x="241" y="194"/>
                  </a:lnTo>
                  <a:lnTo>
                    <a:pt x="241" y="145"/>
                  </a:lnTo>
                  <a:lnTo>
                    <a:pt x="241" y="73"/>
                  </a:lnTo>
                  <a:lnTo>
                    <a:pt x="241"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3970675" y="1794650"/>
              <a:ext cx="7250" cy="8450"/>
            </a:xfrm>
            <a:custGeom>
              <a:avLst/>
              <a:gdLst/>
              <a:ahLst/>
              <a:cxnLst/>
              <a:rect l="l" t="t" r="r" b="b"/>
              <a:pathLst>
                <a:path w="290" h="338" extrusionOk="0">
                  <a:moveTo>
                    <a:pt x="169" y="0"/>
                  </a:moveTo>
                  <a:lnTo>
                    <a:pt x="73" y="24"/>
                  </a:lnTo>
                  <a:lnTo>
                    <a:pt x="25" y="97"/>
                  </a:lnTo>
                  <a:lnTo>
                    <a:pt x="1" y="145"/>
                  </a:lnTo>
                  <a:lnTo>
                    <a:pt x="1" y="193"/>
                  </a:lnTo>
                  <a:lnTo>
                    <a:pt x="25" y="241"/>
                  </a:lnTo>
                  <a:lnTo>
                    <a:pt x="73" y="265"/>
                  </a:lnTo>
                  <a:lnTo>
                    <a:pt x="166" y="312"/>
                  </a:lnTo>
                  <a:lnTo>
                    <a:pt x="166" y="312"/>
                  </a:lnTo>
                  <a:lnTo>
                    <a:pt x="265" y="193"/>
                  </a:lnTo>
                  <a:lnTo>
                    <a:pt x="289" y="97"/>
                  </a:lnTo>
                  <a:lnTo>
                    <a:pt x="265" y="73"/>
                  </a:lnTo>
                  <a:lnTo>
                    <a:pt x="241" y="24"/>
                  </a:lnTo>
                  <a:lnTo>
                    <a:pt x="193" y="0"/>
                  </a:lnTo>
                  <a:close/>
                  <a:moveTo>
                    <a:pt x="166" y="312"/>
                  </a:moveTo>
                  <a:lnTo>
                    <a:pt x="145" y="337"/>
                  </a:lnTo>
                  <a:lnTo>
                    <a:pt x="169" y="313"/>
                  </a:lnTo>
                  <a:lnTo>
                    <a:pt x="166" y="312"/>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745000" y="1801875"/>
              <a:ext cx="6625" cy="7250"/>
            </a:xfrm>
            <a:custGeom>
              <a:avLst/>
              <a:gdLst/>
              <a:ahLst/>
              <a:cxnLst/>
              <a:rect l="l" t="t" r="r" b="b"/>
              <a:pathLst>
                <a:path w="265" h="290" extrusionOk="0">
                  <a:moveTo>
                    <a:pt x="72" y="0"/>
                  </a:moveTo>
                  <a:lnTo>
                    <a:pt x="24" y="48"/>
                  </a:lnTo>
                  <a:lnTo>
                    <a:pt x="24" y="97"/>
                  </a:lnTo>
                  <a:lnTo>
                    <a:pt x="0" y="169"/>
                  </a:lnTo>
                  <a:lnTo>
                    <a:pt x="24" y="217"/>
                  </a:lnTo>
                  <a:lnTo>
                    <a:pt x="48" y="241"/>
                  </a:lnTo>
                  <a:lnTo>
                    <a:pt x="96" y="289"/>
                  </a:lnTo>
                  <a:lnTo>
                    <a:pt x="145" y="289"/>
                  </a:lnTo>
                  <a:lnTo>
                    <a:pt x="193" y="265"/>
                  </a:lnTo>
                  <a:lnTo>
                    <a:pt x="241" y="217"/>
                  </a:lnTo>
                  <a:lnTo>
                    <a:pt x="265" y="169"/>
                  </a:lnTo>
                  <a:lnTo>
                    <a:pt x="265" y="121"/>
                  </a:lnTo>
                  <a:lnTo>
                    <a:pt x="241" y="72"/>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3766650" y="1902975"/>
              <a:ext cx="7850" cy="6650"/>
            </a:xfrm>
            <a:custGeom>
              <a:avLst/>
              <a:gdLst/>
              <a:ahLst/>
              <a:cxnLst/>
              <a:rect l="l" t="t" r="r" b="b"/>
              <a:pathLst>
                <a:path w="314" h="266" extrusionOk="0">
                  <a:moveTo>
                    <a:pt x="97" y="1"/>
                  </a:moveTo>
                  <a:lnTo>
                    <a:pt x="49" y="49"/>
                  </a:lnTo>
                  <a:lnTo>
                    <a:pt x="1" y="97"/>
                  </a:lnTo>
                  <a:lnTo>
                    <a:pt x="1" y="121"/>
                  </a:lnTo>
                  <a:lnTo>
                    <a:pt x="25" y="169"/>
                  </a:lnTo>
                  <a:lnTo>
                    <a:pt x="73" y="217"/>
                  </a:lnTo>
                  <a:lnTo>
                    <a:pt x="121" y="265"/>
                  </a:lnTo>
                  <a:lnTo>
                    <a:pt x="193" y="265"/>
                  </a:lnTo>
                  <a:lnTo>
                    <a:pt x="241" y="241"/>
                  </a:lnTo>
                  <a:lnTo>
                    <a:pt x="290" y="217"/>
                  </a:lnTo>
                  <a:lnTo>
                    <a:pt x="314" y="193"/>
                  </a:lnTo>
                  <a:lnTo>
                    <a:pt x="290" y="97"/>
                  </a:lnTo>
                  <a:lnTo>
                    <a:pt x="241" y="49"/>
                  </a:lnTo>
                  <a:lnTo>
                    <a:pt x="217"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3844300" y="1644200"/>
              <a:ext cx="7250" cy="4825"/>
            </a:xfrm>
            <a:custGeom>
              <a:avLst/>
              <a:gdLst/>
              <a:ahLst/>
              <a:cxnLst/>
              <a:rect l="l" t="t" r="r" b="b"/>
              <a:pathLst>
                <a:path w="290" h="193" extrusionOk="0">
                  <a:moveTo>
                    <a:pt x="72" y="0"/>
                  </a:moveTo>
                  <a:lnTo>
                    <a:pt x="24" y="24"/>
                  </a:lnTo>
                  <a:lnTo>
                    <a:pt x="0" y="72"/>
                  </a:lnTo>
                  <a:lnTo>
                    <a:pt x="0" y="120"/>
                  </a:lnTo>
                  <a:lnTo>
                    <a:pt x="24" y="169"/>
                  </a:lnTo>
                  <a:lnTo>
                    <a:pt x="48" y="193"/>
                  </a:lnTo>
                  <a:lnTo>
                    <a:pt x="217" y="193"/>
                  </a:lnTo>
                  <a:lnTo>
                    <a:pt x="265" y="169"/>
                  </a:lnTo>
                  <a:lnTo>
                    <a:pt x="289" y="120"/>
                  </a:lnTo>
                  <a:lnTo>
                    <a:pt x="241"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931550" y="1796450"/>
              <a:ext cx="6650" cy="6050"/>
            </a:xfrm>
            <a:custGeom>
              <a:avLst/>
              <a:gdLst/>
              <a:ahLst/>
              <a:cxnLst/>
              <a:rect l="l" t="t" r="r" b="b"/>
              <a:pathLst>
                <a:path w="266" h="242" extrusionOk="0">
                  <a:moveTo>
                    <a:pt x="73" y="1"/>
                  </a:moveTo>
                  <a:lnTo>
                    <a:pt x="25" y="49"/>
                  </a:lnTo>
                  <a:lnTo>
                    <a:pt x="1" y="97"/>
                  </a:lnTo>
                  <a:lnTo>
                    <a:pt x="25" y="145"/>
                  </a:lnTo>
                  <a:lnTo>
                    <a:pt x="49" y="193"/>
                  </a:lnTo>
                  <a:lnTo>
                    <a:pt x="97" y="217"/>
                  </a:lnTo>
                  <a:lnTo>
                    <a:pt x="145" y="241"/>
                  </a:lnTo>
                  <a:lnTo>
                    <a:pt x="193" y="241"/>
                  </a:lnTo>
                  <a:lnTo>
                    <a:pt x="242" y="217"/>
                  </a:lnTo>
                  <a:lnTo>
                    <a:pt x="266" y="169"/>
                  </a:lnTo>
                  <a:lnTo>
                    <a:pt x="266" y="121"/>
                  </a:lnTo>
                  <a:lnTo>
                    <a:pt x="266" y="73"/>
                  </a:lnTo>
                  <a:lnTo>
                    <a:pt x="217" y="49"/>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4190950" y="1972175"/>
              <a:ext cx="7850" cy="6050"/>
            </a:xfrm>
            <a:custGeom>
              <a:avLst/>
              <a:gdLst/>
              <a:ahLst/>
              <a:cxnLst/>
              <a:rect l="l" t="t" r="r" b="b"/>
              <a:pathLst>
                <a:path w="314" h="242" extrusionOk="0">
                  <a:moveTo>
                    <a:pt x="169" y="1"/>
                  </a:moveTo>
                  <a:lnTo>
                    <a:pt x="97" y="25"/>
                  </a:lnTo>
                  <a:lnTo>
                    <a:pt x="49" y="73"/>
                  </a:lnTo>
                  <a:lnTo>
                    <a:pt x="0" y="145"/>
                  </a:lnTo>
                  <a:lnTo>
                    <a:pt x="24" y="194"/>
                  </a:lnTo>
                  <a:lnTo>
                    <a:pt x="73" y="242"/>
                  </a:lnTo>
                  <a:lnTo>
                    <a:pt x="217" y="242"/>
                  </a:lnTo>
                  <a:lnTo>
                    <a:pt x="265" y="194"/>
                  </a:lnTo>
                  <a:lnTo>
                    <a:pt x="313" y="121"/>
                  </a:lnTo>
                  <a:lnTo>
                    <a:pt x="313" y="49"/>
                  </a:lnTo>
                  <a:lnTo>
                    <a:pt x="26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843100" y="1941500"/>
              <a:ext cx="7225" cy="7250"/>
            </a:xfrm>
            <a:custGeom>
              <a:avLst/>
              <a:gdLst/>
              <a:ahLst/>
              <a:cxnLst/>
              <a:rect l="l" t="t" r="r" b="b"/>
              <a:pathLst>
                <a:path w="289" h="290" extrusionOk="0">
                  <a:moveTo>
                    <a:pt x="96" y="0"/>
                  </a:moveTo>
                  <a:lnTo>
                    <a:pt x="72" y="24"/>
                  </a:lnTo>
                  <a:lnTo>
                    <a:pt x="24" y="72"/>
                  </a:lnTo>
                  <a:lnTo>
                    <a:pt x="0" y="121"/>
                  </a:lnTo>
                  <a:lnTo>
                    <a:pt x="24" y="193"/>
                  </a:lnTo>
                  <a:lnTo>
                    <a:pt x="48" y="241"/>
                  </a:lnTo>
                  <a:lnTo>
                    <a:pt x="120" y="289"/>
                  </a:lnTo>
                  <a:lnTo>
                    <a:pt x="169" y="289"/>
                  </a:lnTo>
                  <a:lnTo>
                    <a:pt x="217" y="265"/>
                  </a:lnTo>
                  <a:lnTo>
                    <a:pt x="265" y="241"/>
                  </a:lnTo>
                  <a:lnTo>
                    <a:pt x="289" y="193"/>
                  </a:lnTo>
                  <a:lnTo>
                    <a:pt x="289" y="145"/>
                  </a:lnTo>
                  <a:lnTo>
                    <a:pt x="289" y="96"/>
                  </a:lnTo>
                  <a:lnTo>
                    <a:pt x="265" y="48"/>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791925" y="1858450"/>
              <a:ext cx="6650" cy="7225"/>
            </a:xfrm>
            <a:custGeom>
              <a:avLst/>
              <a:gdLst/>
              <a:ahLst/>
              <a:cxnLst/>
              <a:rect l="l" t="t" r="r" b="b"/>
              <a:pathLst>
                <a:path w="266" h="289" extrusionOk="0">
                  <a:moveTo>
                    <a:pt x="121" y="0"/>
                  </a:moveTo>
                  <a:lnTo>
                    <a:pt x="73" y="24"/>
                  </a:lnTo>
                  <a:lnTo>
                    <a:pt x="25" y="72"/>
                  </a:lnTo>
                  <a:lnTo>
                    <a:pt x="1" y="145"/>
                  </a:lnTo>
                  <a:lnTo>
                    <a:pt x="25" y="217"/>
                  </a:lnTo>
                  <a:lnTo>
                    <a:pt x="49" y="265"/>
                  </a:lnTo>
                  <a:lnTo>
                    <a:pt x="97" y="289"/>
                  </a:lnTo>
                  <a:lnTo>
                    <a:pt x="145" y="289"/>
                  </a:lnTo>
                  <a:lnTo>
                    <a:pt x="193" y="265"/>
                  </a:lnTo>
                  <a:lnTo>
                    <a:pt x="242" y="193"/>
                  </a:lnTo>
                  <a:lnTo>
                    <a:pt x="266" y="96"/>
                  </a:lnTo>
                  <a:lnTo>
                    <a:pt x="242" y="48"/>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896050" y="1717000"/>
              <a:ext cx="6650" cy="7250"/>
            </a:xfrm>
            <a:custGeom>
              <a:avLst/>
              <a:gdLst/>
              <a:ahLst/>
              <a:cxnLst/>
              <a:rect l="l" t="t" r="r" b="b"/>
              <a:pathLst>
                <a:path w="266" h="290" extrusionOk="0">
                  <a:moveTo>
                    <a:pt x="97" y="1"/>
                  </a:moveTo>
                  <a:lnTo>
                    <a:pt x="25" y="49"/>
                  </a:lnTo>
                  <a:lnTo>
                    <a:pt x="0" y="121"/>
                  </a:lnTo>
                  <a:lnTo>
                    <a:pt x="0" y="194"/>
                  </a:lnTo>
                  <a:lnTo>
                    <a:pt x="25" y="242"/>
                  </a:lnTo>
                  <a:lnTo>
                    <a:pt x="73" y="290"/>
                  </a:lnTo>
                  <a:lnTo>
                    <a:pt x="169" y="290"/>
                  </a:lnTo>
                  <a:lnTo>
                    <a:pt x="217" y="266"/>
                  </a:lnTo>
                  <a:lnTo>
                    <a:pt x="265" y="218"/>
                  </a:lnTo>
                  <a:lnTo>
                    <a:pt x="265" y="169"/>
                  </a:lnTo>
                  <a:lnTo>
                    <a:pt x="265" y="97"/>
                  </a:lnTo>
                  <a:lnTo>
                    <a:pt x="241"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4041100" y="1795850"/>
              <a:ext cx="6625" cy="9050"/>
            </a:xfrm>
            <a:custGeom>
              <a:avLst/>
              <a:gdLst/>
              <a:ahLst/>
              <a:cxnLst/>
              <a:rect l="l" t="t" r="r" b="b"/>
              <a:pathLst>
                <a:path w="265" h="362" extrusionOk="0">
                  <a:moveTo>
                    <a:pt x="96" y="1"/>
                  </a:moveTo>
                  <a:lnTo>
                    <a:pt x="72" y="25"/>
                  </a:lnTo>
                  <a:lnTo>
                    <a:pt x="24" y="49"/>
                  </a:lnTo>
                  <a:lnTo>
                    <a:pt x="0" y="121"/>
                  </a:lnTo>
                  <a:lnTo>
                    <a:pt x="0" y="193"/>
                  </a:lnTo>
                  <a:lnTo>
                    <a:pt x="24" y="241"/>
                  </a:lnTo>
                  <a:lnTo>
                    <a:pt x="96" y="362"/>
                  </a:lnTo>
                  <a:lnTo>
                    <a:pt x="193" y="289"/>
                  </a:lnTo>
                  <a:lnTo>
                    <a:pt x="241" y="241"/>
                  </a:lnTo>
                  <a:lnTo>
                    <a:pt x="265" y="193"/>
                  </a:lnTo>
                  <a:lnTo>
                    <a:pt x="265" y="97"/>
                  </a:lnTo>
                  <a:lnTo>
                    <a:pt x="265" y="49"/>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4228875" y="1821125"/>
              <a:ext cx="7825" cy="6650"/>
            </a:xfrm>
            <a:custGeom>
              <a:avLst/>
              <a:gdLst/>
              <a:ahLst/>
              <a:cxnLst/>
              <a:rect l="l" t="t" r="r" b="b"/>
              <a:pathLst>
                <a:path w="313" h="266" extrusionOk="0">
                  <a:moveTo>
                    <a:pt x="144" y="1"/>
                  </a:moveTo>
                  <a:lnTo>
                    <a:pt x="72" y="25"/>
                  </a:lnTo>
                  <a:lnTo>
                    <a:pt x="24" y="49"/>
                  </a:lnTo>
                  <a:lnTo>
                    <a:pt x="0" y="121"/>
                  </a:lnTo>
                  <a:lnTo>
                    <a:pt x="0" y="169"/>
                  </a:lnTo>
                  <a:lnTo>
                    <a:pt x="24" y="193"/>
                  </a:lnTo>
                  <a:lnTo>
                    <a:pt x="48" y="217"/>
                  </a:lnTo>
                  <a:lnTo>
                    <a:pt x="96" y="241"/>
                  </a:lnTo>
                  <a:lnTo>
                    <a:pt x="169" y="265"/>
                  </a:lnTo>
                  <a:lnTo>
                    <a:pt x="217" y="241"/>
                  </a:lnTo>
                  <a:lnTo>
                    <a:pt x="265" y="193"/>
                  </a:lnTo>
                  <a:lnTo>
                    <a:pt x="313" y="145"/>
                  </a:lnTo>
                  <a:lnTo>
                    <a:pt x="313" y="97"/>
                  </a:lnTo>
                  <a:lnTo>
                    <a:pt x="289" y="73"/>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831650" y="1757925"/>
              <a:ext cx="5450" cy="7250"/>
            </a:xfrm>
            <a:custGeom>
              <a:avLst/>
              <a:gdLst/>
              <a:ahLst/>
              <a:cxnLst/>
              <a:rect l="l" t="t" r="r" b="b"/>
              <a:pathLst>
                <a:path w="218" h="290" extrusionOk="0">
                  <a:moveTo>
                    <a:pt x="121" y="1"/>
                  </a:moveTo>
                  <a:lnTo>
                    <a:pt x="73" y="25"/>
                  </a:lnTo>
                  <a:lnTo>
                    <a:pt x="25" y="73"/>
                  </a:lnTo>
                  <a:lnTo>
                    <a:pt x="1" y="121"/>
                  </a:lnTo>
                  <a:lnTo>
                    <a:pt x="1" y="193"/>
                  </a:lnTo>
                  <a:lnTo>
                    <a:pt x="49" y="242"/>
                  </a:lnTo>
                  <a:lnTo>
                    <a:pt x="73" y="266"/>
                  </a:lnTo>
                  <a:lnTo>
                    <a:pt x="121" y="290"/>
                  </a:lnTo>
                  <a:lnTo>
                    <a:pt x="145" y="266"/>
                  </a:lnTo>
                  <a:lnTo>
                    <a:pt x="193" y="242"/>
                  </a:lnTo>
                  <a:lnTo>
                    <a:pt x="217" y="169"/>
                  </a:lnTo>
                  <a:lnTo>
                    <a:pt x="217" y="73"/>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776275" y="1655025"/>
              <a:ext cx="6050" cy="7850"/>
            </a:xfrm>
            <a:custGeom>
              <a:avLst/>
              <a:gdLst/>
              <a:ahLst/>
              <a:cxnLst/>
              <a:rect l="l" t="t" r="r" b="b"/>
              <a:pathLst>
                <a:path w="242" h="314" extrusionOk="0">
                  <a:moveTo>
                    <a:pt x="121" y="0"/>
                  </a:moveTo>
                  <a:lnTo>
                    <a:pt x="73" y="49"/>
                  </a:lnTo>
                  <a:lnTo>
                    <a:pt x="25" y="73"/>
                  </a:lnTo>
                  <a:lnTo>
                    <a:pt x="1" y="121"/>
                  </a:lnTo>
                  <a:lnTo>
                    <a:pt x="1" y="193"/>
                  </a:lnTo>
                  <a:lnTo>
                    <a:pt x="1" y="265"/>
                  </a:lnTo>
                  <a:lnTo>
                    <a:pt x="1" y="289"/>
                  </a:lnTo>
                  <a:lnTo>
                    <a:pt x="49" y="313"/>
                  </a:lnTo>
                  <a:lnTo>
                    <a:pt x="97" y="313"/>
                  </a:lnTo>
                  <a:lnTo>
                    <a:pt x="169" y="289"/>
                  </a:lnTo>
                  <a:lnTo>
                    <a:pt x="242" y="193"/>
                  </a:lnTo>
                  <a:lnTo>
                    <a:pt x="242" y="145"/>
                  </a:lnTo>
                  <a:lnTo>
                    <a:pt x="242" y="97"/>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778100" y="1768775"/>
              <a:ext cx="7225" cy="6650"/>
            </a:xfrm>
            <a:custGeom>
              <a:avLst/>
              <a:gdLst/>
              <a:ahLst/>
              <a:cxnLst/>
              <a:rect l="l" t="t" r="r" b="b"/>
              <a:pathLst>
                <a:path w="289" h="266" extrusionOk="0">
                  <a:moveTo>
                    <a:pt x="145" y="0"/>
                  </a:moveTo>
                  <a:lnTo>
                    <a:pt x="96" y="24"/>
                  </a:lnTo>
                  <a:lnTo>
                    <a:pt x="24" y="72"/>
                  </a:lnTo>
                  <a:lnTo>
                    <a:pt x="0" y="121"/>
                  </a:lnTo>
                  <a:lnTo>
                    <a:pt x="0" y="169"/>
                  </a:lnTo>
                  <a:lnTo>
                    <a:pt x="24" y="217"/>
                  </a:lnTo>
                  <a:lnTo>
                    <a:pt x="72" y="265"/>
                  </a:lnTo>
                  <a:lnTo>
                    <a:pt x="145" y="265"/>
                  </a:lnTo>
                  <a:lnTo>
                    <a:pt x="217" y="241"/>
                  </a:lnTo>
                  <a:lnTo>
                    <a:pt x="265" y="217"/>
                  </a:lnTo>
                  <a:lnTo>
                    <a:pt x="289" y="145"/>
                  </a:lnTo>
                  <a:lnTo>
                    <a:pt x="289" y="97"/>
                  </a:lnTo>
                  <a:lnTo>
                    <a:pt x="289" y="72"/>
                  </a:lnTo>
                  <a:lnTo>
                    <a:pt x="265"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838875" y="1795250"/>
              <a:ext cx="6650" cy="6050"/>
            </a:xfrm>
            <a:custGeom>
              <a:avLst/>
              <a:gdLst/>
              <a:ahLst/>
              <a:cxnLst/>
              <a:rect l="l" t="t" r="r" b="b"/>
              <a:pathLst>
                <a:path w="266" h="242" extrusionOk="0">
                  <a:moveTo>
                    <a:pt x="121" y="0"/>
                  </a:moveTo>
                  <a:lnTo>
                    <a:pt x="73" y="25"/>
                  </a:lnTo>
                  <a:lnTo>
                    <a:pt x="49" y="49"/>
                  </a:lnTo>
                  <a:lnTo>
                    <a:pt x="1" y="97"/>
                  </a:lnTo>
                  <a:lnTo>
                    <a:pt x="1" y="145"/>
                  </a:lnTo>
                  <a:lnTo>
                    <a:pt x="25" y="193"/>
                  </a:lnTo>
                  <a:lnTo>
                    <a:pt x="49" y="217"/>
                  </a:lnTo>
                  <a:lnTo>
                    <a:pt x="73" y="241"/>
                  </a:lnTo>
                  <a:lnTo>
                    <a:pt x="193" y="241"/>
                  </a:lnTo>
                  <a:lnTo>
                    <a:pt x="217" y="193"/>
                  </a:lnTo>
                  <a:lnTo>
                    <a:pt x="241" y="145"/>
                  </a:lnTo>
                  <a:lnTo>
                    <a:pt x="265" y="97"/>
                  </a:lnTo>
                  <a:lnTo>
                    <a:pt x="241" y="73"/>
                  </a:lnTo>
                  <a:lnTo>
                    <a:pt x="217" y="25"/>
                  </a:lnTo>
                  <a:lnTo>
                    <a:pt x="169"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907475" y="1685125"/>
              <a:ext cx="6050" cy="7225"/>
            </a:xfrm>
            <a:custGeom>
              <a:avLst/>
              <a:gdLst/>
              <a:ahLst/>
              <a:cxnLst/>
              <a:rect l="l" t="t" r="r" b="b"/>
              <a:pathLst>
                <a:path w="242" h="289" extrusionOk="0">
                  <a:moveTo>
                    <a:pt x="73" y="0"/>
                  </a:moveTo>
                  <a:lnTo>
                    <a:pt x="25" y="24"/>
                  </a:lnTo>
                  <a:lnTo>
                    <a:pt x="1" y="72"/>
                  </a:lnTo>
                  <a:lnTo>
                    <a:pt x="1" y="144"/>
                  </a:lnTo>
                  <a:lnTo>
                    <a:pt x="1" y="193"/>
                  </a:lnTo>
                  <a:lnTo>
                    <a:pt x="25" y="241"/>
                  </a:lnTo>
                  <a:lnTo>
                    <a:pt x="97" y="289"/>
                  </a:lnTo>
                  <a:lnTo>
                    <a:pt x="169" y="289"/>
                  </a:lnTo>
                  <a:lnTo>
                    <a:pt x="193" y="265"/>
                  </a:lnTo>
                  <a:lnTo>
                    <a:pt x="218" y="241"/>
                  </a:lnTo>
                  <a:lnTo>
                    <a:pt x="242" y="169"/>
                  </a:lnTo>
                  <a:lnTo>
                    <a:pt x="242" y="96"/>
                  </a:lnTo>
                  <a:lnTo>
                    <a:pt x="218"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888825" y="1857225"/>
              <a:ext cx="6050" cy="6650"/>
            </a:xfrm>
            <a:custGeom>
              <a:avLst/>
              <a:gdLst/>
              <a:ahLst/>
              <a:cxnLst/>
              <a:rect l="l" t="t" r="r" b="b"/>
              <a:pathLst>
                <a:path w="242" h="266" extrusionOk="0">
                  <a:moveTo>
                    <a:pt x="25" y="1"/>
                  </a:moveTo>
                  <a:lnTo>
                    <a:pt x="1" y="25"/>
                  </a:lnTo>
                  <a:lnTo>
                    <a:pt x="1" y="121"/>
                  </a:lnTo>
                  <a:lnTo>
                    <a:pt x="25" y="169"/>
                  </a:lnTo>
                  <a:lnTo>
                    <a:pt x="97" y="218"/>
                  </a:lnTo>
                  <a:lnTo>
                    <a:pt x="145" y="266"/>
                  </a:lnTo>
                  <a:lnTo>
                    <a:pt x="241" y="266"/>
                  </a:lnTo>
                  <a:lnTo>
                    <a:pt x="241" y="218"/>
                  </a:lnTo>
                  <a:lnTo>
                    <a:pt x="241" y="169"/>
                  </a:lnTo>
                  <a:lnTo>
                    <a:pt x="193"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761250" y="1839175"/>
              <a:ext cx="6025" cy="6050"/>
            </a:xfrm>
            <a:custGeom>
              <a:avLst/>
              <a:gdLst/>
              <a:ahLst/>
              <a:cxnLst/>
              <a:rect l="l" t="t" r="r" b="b"/>
              <a:pathLst>
                <a:path w="241" h="242" extrusionOk="0">
                  <a:moveTo>
                    <a:pt x="48" y="1"/>
                  </a:moveTo>
                  <a:lnTo>
                    <a:pt x="24" y="25"/>
                  </a:lnTo>
                  <a:lnTo>
                    <a:pt x="0" y="73"/>
                  </a:lnTo>
                  <a:lnTo>
                    <a:pt x="0" y="145"/>
                  </a:lnTo>
                  <a:lnTo>
                    <a:pt x="24" y="193"/>
                  </a:lnTo>
                  <a:lnTo>
                    <a:pt x="72" y="217"/>
                  </a:lnTo>
                  <a:lnTo>
                    <a:pt x="120" y="242"/>
                  </a:lnTo>
                  <a:lnTo>
                    <a:pt x="169" y="217"/>
                  </a:lnTo>
                  <a:lnTo>
                    <a:pt x="217" y="169"/>
                  </a:lnTo>
                  <a:lnTo>
                    <a:pt x="241" y="121"/>
                  </a:lnTo>
                  <a:lnTo>
                    <a:pt x="217" y="73"/>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771475" y="1697150"/>
              <a:ext cx="4825" cy="7250"/>
            </a:xfrm>
            <a:custGeom>
              <a:avLst/>
              <a:gdLst/>
              <a:ahLst/>
              <a:cxnLst/>
              <a:rect l="l" t="t" r="r" b="b"/>
              <a:pathLst>
                <a:path w="193" h="290" extrusionOk="0">
                  <a:moveTo>
                    <a:pt x="121" y="1"/>
                  </a:moveTo>
                  <a:lnTo>
                    <a:pt x="48" y="25"/>
                  </a:lnTo>
                  <a:lnTo>
                    <a:pt x="24" y="73"/>
                  </a:lnTo>
                  <a:lnTo>
                    <a:pt x="0" y="121"/>
                  </a:lnTo>
                  <a:lnTo>
                    <a:pt x="0" y="193"/>
                  </a:lnTo>
                  <a:lnTo>
                    <a:pt x="24" y="241"/>
                  </a:lnTo>
                  <a:lnTo>
                    <a:pt x="73" y="289"/>
                  </a:lnTo>
                  <a:lnTo>
                    <a:pt x="145" y="265"/>
                  </a:lnTo>
                  <a:lnTo>
                    <a:pt x="193" y="217"/>
                  </a:lnTo>
                  <a:lnTo>
                    <a:pt x="193" y="145"/>
                  </a:lnTo>
                  <a:lnTo>
                    <a:pt x="193" y="73"/>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873175" y="1742275"/>
              <a:ext cx="6050" cy="5450"/>
            </a:xfrm>
            <a:custGeom>
              <a:avLst/>
              <a:gdLst/>
              <a:ahLst/>
              <a:cxnLst/>
              <a:rect l="l" t="t" r="r" b="b"/>
              <a:pathLst>
                <a:path w="242" h="218" extrusionOk="0">
                  <a:moveTo>
                    <a:pt x="49" y="1"/>
                  </a:moveTo>
                  <a:lnTo>
                    <a:pt x="25" y="25"/>
                  </a:lnTo>
                  <a:lnTo>
                    <a:pt x="1" y="49"/>
                  </a:lnTo>
                  <a:lnTo>
                    <a:pt x="1" y="97"/>
                  </a:lnTo>
                  <a:lnTo>
                    <a:pt x="1" y="145"/>
                  </a:lnTo>
                  <a:lnTo>
                    <a:pt x="49" y="194"/>
                  </a:lnTo>
                  <a:lnTo>
                    <a:pt x="97" y="218"/>
                  </a:lnTo>
                  <a:lnTo>
                    <a:pt x="169" y="218"/>
                  </a:lnTo>
                  <a:lnTo>
                    <a:pt x="241" y="145"/>
                  </a:lnTo>
                  <a:lnTo>
                    <a:pt x="241" y="97"/>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980300" y="1788625"/>
              <a:ext cx="6050" cy="6650"/>
            </a:xfrm>
            <a:custGeom>
              <a:avLst/>
              <a:gdLst/>
              <a:ahLst/>
              <a:cxnLst/>
              <a:rect l="l" t="t" r="r" b="b"/>
              <a:pathLst>
                <a:path w="242" h="266" extrusionOk="0">
                  <a:moveTo>
                    <a:pt x="73" y="1"/>
                  </a:moveTo>
                  <a:lnTo>
                    <a:pt x="49" y="25"/>
                  </a:lnTo>
                  <a:lnTo>
                    <a:pt x="25" y="73"/>
                  </a:lnTo>
                  <a:lnTo>
                    <a:pt x="1" y="121"/>
                  </a:lnTo>
                  <a:lnTo>
                    <a:pt x="25" y="169"/>
                  </a:lnTo>
                  <a:lnTo>
                    <a:pt x="49" y="217"/>
                  </a:lnTo>
                  <a:lnTo>
                    <a:pt x="73" y="265"/>
                  </a:lnTo>
                  <a:lnTo>
                    <a:pt x="169" y="265"/>
                  </a:lnTo>
                  <a:lnTo>
                    <a:pt x="193" y="241"/>
                  </a:lnTo>
                  <a:lnTo>
                    <a:pt x="241" y="217"/>
                  </a:lnTo>
                  <a:lnTo>
                    <a:pt x="241" y="145"/>
                  </a:lnTo>
                  <a:lnTo>
                    <a:pt x="241"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914700" y="1776600"/>
              <a:ext cx="6050" cy="6025"/>
            </a:xfrm>
            <a:custGeom>
              <a:avLst/>
              <a:gdLst/>
              <a:ahLst/>
              <a:cxnLst/>
              <a:rect l="l" t="t" r="r" b="b"/>
              <a:pathLst>
                <a:path w="242" h="241" extrusionOk="0">
                  <a:moveTo>
                    <a:pt x="73" y="0"/>
                  </a:moveTo>
                  <a:lnTo>
                    <a:pt x="1" y="72"/>
                  </a:lnTo>
                  <a:lnTo>
                    <a:pt x="1" y="121"/>
                  </a:lnTo>
                  <a:lnTo>
                    <a:pt x="1" y="169"/>
                  </a:lnTo>
                  <a:lnTo>
                    <a:pt x="25" y="193"/>
                  </a:lnTo>
                  <a:lnTo>
                    <a:pt x="73" y="217"/>
                  </a:lnTo>
                  <a:lnTo>
                    <a:pt x="121" y="241"/>
                  </a:lnTo>
                  <a:lnTo>
                    <a:pt x="169" y="217"/>
                  </a:lnTo>
                  <a:lnTo>
                    <a:pt x="217" y="193"/>
                  </a:lnTo>
                  <a:lnTo>
                    <a:pt x="241" y="121"/>
                  </a:lnTo>
                  <a:lnTo>
                    <a:pt x="241" y="72"/>
                  </a:lnTo>
                  <a:lnTo>
                    <a:pt x="217"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968875" y="2014925"/>
              <a:ext cx="6050" cy="6025"/>
            </a:xfrm>
            <a:custGeom>
              <a:avLst/>
              <a:gdLst/>
              <a:ahLst/>
              <a:cxnLst/>
              <a:rect l="l" t="t" r="r" b="b"/>
              <a:pathLst>
                <a:path w="242" h="241" extrusionOk="0">
                  <a:moveTo>
                    <a:pt x="73" y="0"/>
                  </a:moveTo>
                  <a:lnTo>
                    <a:pt x="24" y="48"/>
                  </a:lnTo>
                  <a:lnTo>
                    <a:pt x="0" y="96"/>
                  </a:lnTo>
                  <a:lnTo>
                    <a:pt x="0" y="145"/>
                  </a:lnTo>
                  <a:lnTo>
                    <a:pt x="0" y="169"/>
                  </a:lnTo>
                  <a:lnTo>
                    <a:pt x="73" y="217"/>
                  </a:lnTo>
                  <a:lnTo>
                    <a:pt x="121" y="241"/>
                  </a:lnTo>
                  <a:lnTo>
                    <a:pt x="169" y="217"/>
                  </a:lnTo>
                  <a:lnTo>
                    <a:pt x="217" y="193"/>
                  </a:lnTo>
                  <a:lnTo>
                    <a:pt x="241" y="145"/>
                  </a:lnTo>
                  <a:lnTo>
                    <a:pt x="241" y="96"/>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4152425" y="1934275"/>
              <a:ext cx="7250" cy="5425"/>
            </a:xfrm>
            <a:custGeom>
              <a:avLst/>
              <a:gdLst/>
              <a:ahLst/>
              <a:cxnLst/>
              <a:rect l="l" t="t" r="r" b="b"/>
              <a:pathLst>
                <a:path w="290" h="217" extrusionOk="0">
                  <a:moveTo>
                    <a:pt x="121" y="0"/>
                  </a:moveTo>
                  <a:lnTo>
                    <a:pt x="73" y="24"/>
                  </a:lnTo>
                  <a:lnTo>
                    <a:pt x="49" y="73"/>
                  </a:lnTo>
                  <a:lnTo>
                    <a:pt x="1" y="121"/>
                  </a:lnTo>
                  <a:lnTo>
                    <a:pt x="1" y="145"/>
                  </a:lnTo>
                  <a:lnTo>
                    <a:pt x="25" y="169"/>
                  </a:lnTo>
                  <a:lnTo>
                    <a:pt x="49" y="193"/>
                  </a:lnTo>
                  <a:lnTo>
                    <a:pt x="73" y="217"/>
                  </a:lnTo>
                  <a:lnTo>
                    <a:pt x="193" y="217"/>
                  </a:lnTo>
                  <a:lnTo>
                    <a:pt x="290" y="145"/>
                  </a:lnTo>
                  <a:lnTo>
                    <a:pt x="290" y="121"/>
                  </a:lnTo>
                  <a:lnTo>
                    <a:pt x="290" y="73"/>
                  </a:lnTo>
                  <a:lnTo>
                    <a:pt x="266" y="24"/>
                  </a:lnTo>
                  <a:lnTo>
                    <a:pt x="24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729950" y="1765750"/>
              <a:ext cx="6025" cy="6650"/>
            </a:xfrm>
            <a:custGeom>
              <a:avLst/>
              <a:gdLst/>
              <a:ahLst/>
              <a:cxnLst/>
              <a:rect l="l" t="t" r="r" b="b"/>
              <a:pathLst>
                <a:path w="241" h="266" extrusionOk="0">
                  <a:moveTo>
                    <a:pt x="97" y="1"/>
                  </a:moveTo>
                  <a:lnTo>
                    <a:pt x="48" y="25"/>
                  </a:lnTo>
                  <a:lnTo>
                    <a:pt x="0" y="97"/>
                  </a:lnTo>
                  <a:lnTo>
                    <a:pt x="0" y="145"/>
                  </a:lnTo>
                  <a:lnTo>
                    <a:pt x="24" y="218"/>
                  </a:lnTo>
                  <a:lnTo>
                    <a:pt x="72" y="266"/>
                  </a:lnTo>
                  <a:lnTo>
                    <a:pt x="145" y="266"/>
                  </a:lnTo>
                  <a:lnTo>
                    <a:pt x="193" y="242"/>
                  </a:lnTo>
                  <a:lnTo>
                    <a:pt x="241" y="193"/>
                  </a:lnTo>
                  <a:lnTo>
                    <a:pt x="241" y="121"/>
                  </a:lnTo>
                  <a:lnTo>
                    <a:pt x="217"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872575" y="1860250"/>
              <a:ext cx="6650" cy="6650"/>
            </a:xfrm>
            <a:custGeom>
              <a:avLst/>
              <a:gdLst/>
              <a:ahLst/>
              <a:cxnLst/>
              <a:rect l="l" t="t" r="r" b="b"/>
              <a:pathLst>
                <a:path w="266" h="266" extrusionOk="0">
                  <a:moveTo>
                    <a:pt x="97" y="0"/>
                  </a:moveTo>
                  <a:lnTo>
                    <a:pt x="73" y="24"/>
                  </a:lnTo>
                  <a:lnTo>
                    <a:pt x="1" y="73"/>
                  </a:lnTo>
                  <a:lnTo>
                    <a:pt x="1" y="145"/>
                  </a:lnTo>
                  <a:lnTo>
                    <a:pt x="25" y="193"/>
                  </a:lnTo>
                  <a:lnTo>
                    <a:pt x="49" y="241"/>
                  </a:lnTo>
                  <a:lnTo>
                    <a:pt x="97" y="265"/>
                  </a:lnTo>
                  <a:lnTo>
                    <a:pt x="145" y="265"/>
                  </a:lnTo>
                  <a:lnTo>
                    <a:pt x="193" y="241"/>
                  </a:lnTo>
                  <a:lnTo>
                    <a:pt x="241" y="169"/>
                  </a:lnTo>
                  <a:lnTo>
                    <a:pt x="265" y="121"/>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3862950" y="1636975"/>
              <a:ext cx="4850" cy="7250"/>
            </a:xfrm>
            <a:custGeom>
              <a:avLst/>
              <a:gdLst/>
              <a:ahLst/>
              <a:cxnLst/>
              <a:rect l="l" t="t" r="r" b="b"/>
              <a:pathLst>
                <a:path w="194" h="290" extrusionOk="0">
                  <a:moveTo>
                    <a:pt x="49" y="0"/>
                  </a:moveTo>
                  <a:lnTo>
                    <a:pt x="0" y="48"/>
                  </a:lnTo>
                  <a:lnTo>
                    <a:pt x="0" y="121"/>
                  </a:lnTo>
                  <a:lnTo>
                    <a:pt x="0" y="169"/>
                  </a:lnTo>
                  <a:lnTo>
                    <a:pt x="0" y="217"/>
                  </a:lnTo>
                  <a:lnTo>
                    <a:pt x="49" y="265"/>
                  </a:lnTo>
                  <a:lnTo>
                    <a:pt x="73" y="289"/>
                  </a:lnTo>
                  <a:lnTo>
                    <a:pt x="121" y="289"/>
                  </a:lnTo>
                  <a:lnTo>
                    <a:pt x="145" y="265"/>
                  </a:lnTo>
                  <a:lnTo>
                    <a:pt x="193" y="241"/>
                  </a:lnTo>
                  <a:lnTo>
                    <a:pt x="193" y="121"/>
                  </a:lnTo>
                  <a:lnTo>
                    <a:pt x="169"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4036275" y="1735075"/>
              <a:ext cx="6650" cy="6025"/>
            </a:xfrm>
            <a:custGeom>
              <a:avLst/>
              <a:gdLst/>
              <a:ahLst/>
              <a:cxnLst/>
              <a:rect l="l" t="t" r="r" b="b"/>
              <a:pathLst>
                <a:path w="266" h="241" extrusionOk="0">
                  <a:moveTo>
                    <a:pt x="97" y="0"/>
                  </a:moveTo>
                  <a:lnTo>
                    <a:pt x="73" y="24"/>
                  </a:lnTo>
                  <a:lnTo>
                    <a:pt x="25" y="72"/>
                  </a:lnTo>
                  <a:lnTo>
                    <a:pt x="1" y="145"/>
                  </a:lnTo>
                  <a:lnTo>
                    <a:pt x="25" y="193"/>
                  </a:lnTo>
                  <a:lnTo>
                    <a:pt x="49" y="217"/>
                  </a:lnTo>
                  <a:lnTo>
                    <a:pt x="97" y="241"/>
                  </a:lnTo>
                  <a:lnTo>
                    <a:pt x="169" y="217"/>
                  </a:lnTo>
                  <a:lnTo>
                    <a:pt x="217" y="193"/>
                  </a:lnTo>
                  <a:lnTo>
                    <a:pt x="241" y="145"/>
                  </a:lnTo>
                  <a:lnTo>
                    <a:pt x="265" y="120"/>
                  </a:lnTo>
                  <a:lnTo>
                    <a:pt x="241" y="72"/>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4168675" y="1752525"/>
              <a:ext cx="5450" cy="6025"/>
            </a:xfrm>
            <a:custGeom>
              <a:avLst/>
              <a:gdLst/>
              <a:ahLst/>
              <a:cxnLst/>
              <a:rect l="l" t="t" r="r" b="b"/>
              <a:pathLst>
                <a:path w="218" h="241" extrusionOk="0">
                  <a:moveTo>
                    <a:pt x="121" y="0"/>
                  </a:moveTo>
                  <a:lnTo>
                    <a:pt x="73" y="24"/>
                  </a:lnTo>
                  <a:lnTo>
                    <a:pt x="25" y="97"/>
                  </a:lnTo>
                  <a:lnTo>
                    <a:pt x="1" y="145"/>
                  </a:lnTo>
                  <a:lnTo>
                    <a:pt x="25" y="217"/>
                  </a:lnTo>
                  <a:lnTo>
                    <a:pt x="25" y="241"/>
                  </a:lnTo>
                  <a:lnTo>
                    <a:pt x="145" y="241"/>
                  </a:lnTo>
                  <a:lnTo>
                    <a:pt x="193" y="169"/>
                  </a:lnTo>
                  <a:lnTo>
                    <a:pt x="217" y="121"/>
                  </a:lnTo>
                  <a:lnTo>
                    <a:pt x="217" y="48"/>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926150" y="1818125"/>
              <a:ext cx="4825" cy="7250"/>
            </a:xfrm>
            <a:custGeom>
              <a:avLst/>
              <a:gdLst/>
              <a:ahLst/>
              <a:cxnLst/>
              <a:rect l="l" t="t" r="r" b="b"/>
              <a:pathLst>
                <a:path w="193" h="290" extrusionOk="0">
                  <a:moveTo>
                    <a:pt x="96" y="0"/>
                  </a:moveTo>
                  <a:lnTo>
                    <a:pt x="48" y="24"/>
                  </a:lnTo>
                  <a:lnTo>
                    <a:pt x="24" y="24"/>
                  </a:lnTo>
                  <a:lnTo>
                    <a:pt x="0" y="97"/>
                  </a:lnTo>
                  <a:lnTo>
                    <a:pt x="0" y="193"/>
                  </a:lnTo>
                  <a:lnTo>
                    <a:pt x="24" y="241"/>
                  </a:lnTo>
                  <a:lnTo>
                    <a:pt x="96" y="289"/>
                  </a:lnTo>
                  <a:lnTo>
                    <a:pt x="121" y="289"/>
                  </a:lnTo>
                  <a:lnTo>
                    <a:pt x="169" y="265"/>
                  </a:lnTo>
                  <a:lnTo>
                    <a:pt x="193" y="217"/>
                  </a:lnTo>
                  <a:lnTo>
                    <a:pt x="193" y="145"/>
                  </a:lnTo>
                  <a:lnTo>
                    <a:pt x="169" y="48"/>
                  </a:lnTo>
                  <a:lnTo>
                    <a:pt x="145"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4040500" y="1932475"/>
              <a:ext cx="4225" cy="7850"/>
            </a:xfrm>
            <a:custGeom>
              <a:avLst/>
              <a:gdLst/>
              <a:ahLst/>
              <a:cxnLst/>
              <a:rect l="l" t="t" r="r" b="b"/>
              <a:pathLst>
                <a:path w="169" h="314" extrusionOk="0">
                  <a:moveTo>
                    <a:pt x="72" y="0"/>
                  </a:moveTo>
                  <a:lnTo>
                    <a:pt x="24" y="24"/>
                  </a:lnTo>
                  <a:lnTo>
                    <a:pt x="0" y="72"/>
                  </a:lnTo>
                  <a:lnTo>
                    <a:pt x="0" y="120"/>
                  </a:lnTo>
                  <a:lnTo>
                    <a:pt x="24" y="241"/>
                  </a:lnTo>
                  <a:lnTo>
                    <a:pt x="48" y="289"/>
                  </a:lnTo>
                  <a:lnTo>
                    <a:pt x="72" y="313"/>
                  </a:lnTo>
                  <a:lnTo>
                    <a:pt x="96" y="289"/>
                  </a:lnTo>
                  <a:lnTo>
                    <a:pt x="145" y="241"/>
                  </a:lnTo>
                  <a:lnTo>
                    <a:pt x="169" y="145"/>
                  </a:lnTo>
                  <a:lnTo>
                    <a:pt x="169"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985125" y="1633950"/>
              <a:ext cx="4825" cy="5450"/>
            </a:xfrm>
            <a:custGeom>
              <a:avLst/>
              <a:gdLst/>
              <a:ahLst/>
              <a:cxnLst/>
              <a:rect l="l" t="t" r="r" b="b"/>
              <a:pathLst>
                <a:path w="193" h="218" extrusionOk="0">
                  <a:moveTo>
                    <a:pt x="145" y="1"/>
                  </a:moveTo>
                  <a:lnTo>
                    <a:pt x="73" y="25"/>
                  </a:lnTo>
                  <a:lnTo>
                    <a:pt x="48" y="49"/>
                  </a:lnTo>
                  <a:lnTo>
                    <a:pt x="24" y="97"/>
                  </a:lnTo>
                  <a:lnTo>
                    <a:pt x="0" y="145"/>
                  </a:lnTo>
                  <a:lnTo>
                    <a:pt x="24" y="169"/>
                  </a:lnTo>
                  <a:lnTo>
                    <a:pt x="48" y="193"/>
                  </a:lnTo>
                  <a:lnTo>
                    <a:pt x="97" y="217"/>
                  </a:lnTo>
                  <a:lnTo>
                    <a:pt x="121" y="217"/>
                  </a:lnTo>
                  <a:lnTo>
                    <a:pt x="169" y="193"/>
                  </a:lnTo>
                  <a:lnTo>
                    <a:pt x="193"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4121725" y="1823525"/>
              <a:ext cx="6650" cy="5450"/>
            </a:xfrm>
            <a:custGeom>
              <a:avLst/>
              <a:gdLst/>
              <a:ahLst/>
              <a:cxnLst/>
              <a:rect l="l" t="t" r="r" b="b"/>
              <a:pathLst>
                <a:path w="266" h="218" extrusionOk="0">
                  <a:moveTo>
                    <a:pt x="145" y="1"/>
                  </a:moveTo>
                  <a:lnTo>
                    <a:pt x="97" y="25"/>
                  </a:lnTo>
                  <a:lnTo>
                    <a:pt x="1" y="73"/>
                  </a:lnTo>
                  <a:lnTo>
                    <a:pt x="1" y="97"/>
                  </a:lnTo>
                  <a:lnTo>
                    <a:pt x="1" y="145"/>
                  </a:lnTo>
                  <a:lnTo>
                    <a:pt x="1" y="169"/>
                  </a:lnTo>
                  <a:lnTo>
                    <a:pt x="25" y="193"/>
                  </a:lnTo>
                  <a:lnTo>
                    <a:pt x="73" y="218"/>
                  </a:lnTo>
                  <a:lnTo>
                    <a:pt x="145" y="218"/>
                  </a:lnTo>
                  <a:lnTo>
                    <a:pt x="218" y="193"/>
                  </a:lnTo>
                  <a:lnTo>
                    <a:pt x="242" y="121"/>
                  </a:lnTo>
                  <a:lnTo>
                    <a:pt x="266" y="73"/>
                  </a:lnTo>
                  <a:lnTo>
                    <a:pt x="218"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4023650" y="1711600"/>
              <a:ext cx="6025" cy="6025"/>
            </a:xfrm>
            <a:custGeom>
              <a:avLst/>
              <a:gdLst/>
              <a:ahLst/>
              <a:cxnLst/>
              <a:rect l="l" t="t" r="r" b="b"/>
              <a:pathLst>
                <a:path w="241" h="241" extrusionOk="0">
                  <a:moveTo>
                    <a:pt x="48" y="0"/>
                  </a:moveTo>
                  <a:lnTo>
                    <a:pt x="24" y="72"/>
                  </a:lnTo>
                  <a:lnTo>
                    <a:pt x="0" y="121"/>
                  </a:lnTo>
                  <a:lnTo>
                    <a:pt x="24" y="169"/>
                  </a:lnTo>
                  <a:lnTo>
                    <a:pt x="72" y="217"/>
                  </a:lnTo>
                  <a:lnTo>
                    <a:pt x="120" y="241"/>
                  </a:lnTo>
                  <a:lnTo>
                    <a:pt x="169" y="241"/>
                  </a:lnTo>
                  <a:lnTo>
                    <a:pt x="217" y="217"/>
                  </a:lnTo>
                  <a:lnTo>
                    <a:pt x="241" y="193"/>
                  </a:lnTo>
                  <a:lnTo>
                    <a:pt x="241" y="169"/>
                  </a:lnTo>
                  <a:lnTo>
                    <a:pt x="241" y="97"/>
                  </a:lnTo>
                  <a:lnTo>
                    <a:pt x="217" y="48"/>
                  </a:lnTo>
                  <a:lnTo>
                    <a:pt x="169"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4015825" y="2027550"/>
              <a:ext cx="4225" cy="6050"/>
            </a:xfrm>
            <a:custGeom>
              <a:avLst/>
              <a:gdLst/>
              <a:ahLst/>
              <a:cxnLst/>
              <a:rect l="l" t="t" r="r" b="b"/>
              <a:pathLst>
                <a:path w="169" h="242" extrusionOk="0">
                  <a:moveTo>
                    <a:pt x="24" y="1"/>
                  </a:moveTo>
                  <a:lnTo>
                    <a:pt x="0" y="25"/>
                  </a:lnTo>
                  <a:lnTo>
                    <a:pt x="0" y="49"/>
                  </a:lnTo>
                  <a:lnTo>
                    <a:pt x="0" y="169"/>
                  </a:lnTo>
                  <a:lnTo>
                    <a:pt x="24" y="193"/>
                  </a:lnTo>
                  <a:lnTo>
                    <a:pt x="72" y="241"/>
                  </a:lnTo>
                  <a:lnTo>
                    <a:pt x="120" y="241"/>
                  </a:lnTo>
                  <a:lnTo>
                    <a:pt x="169" y="169"/>
                  </a:lnTo>
                  <a:lnTo>
                    <a:pt x="169" y="73"/>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968875" y="1874700"/>
              <a:ext cx="6650" cy="4225"/>
            </a:xfrm>
            <a:custGeom>
              <a:avLst/>
              <a:gdLst/>
              <a:ahLst/>
              <a:cxnLst/>
              <a:rect l="l" t="t" r="r" b="b"/>
              <a:pathLst>
                <a:path w="266" h="169" extrusionOk="0">
                  <a:moveTo>
                    <a:pt x="97" y="0"/>
                  </a:moveTo>
                  <a:lnTo>
                    <a:pt x="49" y="24"/>
                  </a:lnTo>
                  <a:lnTo>
                    <a:pt x="0" y="72"/>
                  </a:lnTo>
                  <a:lnTo>
                    <a:pt x="0" y="120"/>
                  </a:lnTo>
                  <a:lnTo>
                    <a:pt x="24" y="145"/>
                  </a:lnTo>
                  <a:lnTo>
                    <a:pt x="97" y="169"/>
                  </a:lnTo>
                  <a:lnTo>
                    <a:pt x="169" y="169"/>
                  </a:lnTo>
                  <a:lnTo>
                    <a:pt x="217" y="145"/>
                  </a:lnTo>
                  <a:lnTo>
                    <a:pt x="265"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898450" y="1843400"/>
              <a:ext cx="4850" cy="6050"/>
            </a:xfrm>
            <a:custGeom>
              <a:avLst/>
              <a:gdLst/>
              <a:ahLst/>
              <a:cxnLst/>
              <a:rect l="l" t="t" r="r" b="b"/>
              <a:pathLst>
                <a:path w="194" h="242" extrusionOk="0">
                  <a:moveTo>
                    <a:pt x="97" y="0"/>
                  </a:moveTo>
                  <a:lnTo>
                    <a:pt x="73" y="24"/>
                  </a:lnTo>
                  <a:lnTo>
                    <a:pt x="25" y="73"/>
                  </a:lnTo>
                  <a:lnTo>
                    <a:pt x="1" y="121"/>
                  </a:lnTo>
                  <a:lnTo>
                    <a:pt x="1" y="169"/>
                  </a:lnTo>
                  <a:lnTo>
                    <a:pt x="25" y="217"/>
                  </a:lnTo>
                  <a:lnTo>
                    <a:pt x="73" y="241"/>
                  </a:lnTo>
                  <a:lnTo>
                    <a:pt x="121" y="241"/>
                  </a:lnTo>
                  <a:lnTo>
                    <a:pt x="169" y="193"/>
                  </a:lnTo>
                  <a:lnTo>
                    <a:pt x="193" y="145"/>
                  </a:lnTo>
                  <a:lnTo>
                    <a:pt x="193" y="73"/>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907475" y="1733250"/>
              <a:ext cx="6650" cy="4850"/>
            </a:xfrm>
            <a:custGeom>
              <a:avLst/>
              <a:gdLst/>
              <a:ahLst/>
              <a:cxnLst/>
              <a:rect l="l" t="t" r="r" b="b"/>
              <a:pathLst>
                <a:path w="266" h="194" extrusionOk="0">
                  <a:moveTo>
                    <a:pt x="169" y="1"/>
                  </a:moveTo>
                  <a:lnTo>
                    <a:pt x="73" y="25"/>
                  </a:lnTo>
                  <a:lnTo>
                    <a:pt x="49" y="49"/>
                  </a:lnTo>
                  <a:lnTo>
                    <a:pt x="25" y="73"/>
                  </a:lnTo>
                  <a:lnTo>
                    <a:pt x="1" y="145"/>
                  </a:lnTo>
                  <a:lnTo>
                    <a:pt x="25" y="169"/>
                  </a:lnTo>
                  <a:lnTo>
                    <a:pt x="97" y="193"/>
                  </a:lnTo>
                  <a:lnTo>
                    <a:pt x="145" y="193"/>
                  </a:lnTo>
                  <a:lnTo>
                    <a:pt x="218" y="169"/>
                  </a:lnTo>
                  <a:lnTo>
                    <a:pt x="266" y="121"/>
                  </a:lnTo>
                  <a:lnTo>
                    <a:pt x="266" y="49"/>
                  </a:lnTo>
                  <a:lnTo>
                    <a:pt x="242" y="25"/>
                  </a:lnTo>
                  <a:lnTo>
                    <a:pt x="21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4165675" y="1845800"/>
              <a:ext cx="5425" cy="6050"/>
            </a:xfrm>
            <a:custGeom>
              <a:avLst/>
              <a:gdLst/>
              <a:ahLst/>
              <a:cxnLst/>
              <a:rect l="l" t="t" r="r" b="b"/>
              <a:pathLst>
                <a:path w="217" h="242" extrusionOk="0">
                  <a:moveTo>
                    <a:pt x="24" y="1"/>
                  </a:moveTo>
                  <a:lnTo>
                    <a:pt x="0" y="49"/>
                  </a:lnTo>
                  <a:lnTo>
                    <a:pt x="0" y="97"/>
                  </a:lnTo>
                  <a:lnTo>
                    <a:pt x="0" y="145"/>
                  </a:lnTo>
                  <a:lnTo>
                    <a:pt x="24" y="193"/>
                  </a:lnTo>
                  <a:lnTo>
                    <a:pt x="73" y="241"/>
                  </a:lnTo>
                  <a:lnTo>
                    <a:pt x="121" y="241"/>
                  </a:lnTo>
                  <a:lnTo>
                    <a:pt x="169" y="193"/>
                  </a:lnTo>
                  <a:lnTo>
                    <a:pt x="217" y="145"/>
                  </a:lnTo>
                  <a:lnTo>
                    <a:pt x="217" y="97"/>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4023025" y="1768775"/>
              <a:ext cx="5450" cy="6650"/>
            </a:xfrm>
            <a:custGeom>
              <a:avLst/>
              <a:gdLst/>
              <a:ahLst/>
              <a:cxnLst/>
              <a:rect l="l" t="t" r="r" b="b"/>
              <a:pathLst>
                <a:path w="218" h="266" extrusionOk="0">
                  <a:moveTo>
                    <a:pt x="121" y="0"/>
                  </a:moveTo>
                  <a:lnTo>
                    <a:pt x="73" y="24"/>
                  </a:lnTo>
                  <a:lnTo>
                    <a:pt x="25" y="48"/>
                  </a:lnTo>
                  <a:lnTo>
                    <a:pt x="1" y="121"/>
                  </a:lnTo>
                  <a:lnTo>
                    <a:pt x="1" y="169"/>
                  </a:lnTo>
                  <a:lnTo>
                    <a:pt x="25" y="217"/>
                  </a:lnTo>
                  <a:lnTo>
                    <a:pt x="73" y="241"/>
                  </a:lnTo>
                  <a:lnTo>
                    <a:pt x="121" y="265"/>
                  </a:lnTo>
                  <a:lnTo>
                    <a:pt x="145" y="241"/>
                  </a:lnTo>
                  <a:lnTo>
                    <a:pt x="194" y="169"/>
                  </a:lnTo>
                  <a:lnTo>
                    <a:pt x="218" y="97"/>
                  </a:lnTo>
                  <a:lnTo>
                    <a:pt x="194"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905675" y="1945700"/>
              <a:ext cx="5450" cy="6050"/>
            </a:xfrm>
            <a:custGeom>
              <a:avLst/>
              <a:gdLst/>
              <a:ahLst/>
              <a:cxnLst/>
              <a:rect l="l" t="t" r="r" b="b"/>
              <a:pathLst>
                <a:path w="218" h="242" extrusionOk="0">
                  <a:moveTo>
                    <a:pt x="73" y="1"/>
                  </a:moveTo>
                  <a:lnTo>
                    <a:pt x="25" y="25"/>
                  </a:lnTo>
                  <a:lnTo>
                    <a:pt x="1" y="73"/>
                  </a:lnTo>
                  <a:lnTo>
                    <a:pt x="1" y="121"/>
                  </a:lnTo>
                  <a:lnTo>
                    <a:pt x="1" y="169"/>
                  </a:lnTo>
                  <a:lnTo>
                    <a:pt x="49" y="217"/>
                  </a:lnTo>
                  <a:lnTo>
                    <a:pt x="73" y="241"/>
                  </a:lnTo>
                  <a:lnTo>
                    <a:pt x="121" y="241"/>
                  </a:lnTo>
                  <a:lnTo>
                    <a:pt x="193" y="217"/>
                  </a:lnTo>
                  <a:lnTo>
                    <a:pt x="217" y="169"/>
                  </a:lnTo>
                  <a:lnTo>
                    <a:pt x="217" y="145"/>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767850" y="1848800"/>
              <a:ext cx="5450" cy="4850"/>
            </a:xfrm>
            <a:custGeom>
              <a:avLst/>
              <a:gdLst/>
              <a:ahLst/>
              <a:cxnLst/>
              <a:rect l="l" t="t" r="r" b="b"/>
              <a:pathLst>
                <a:path w="218" h="194" extrusionOk="0">
                  <a:moveTo>
                    <a:pt x="73" y="1"/>
                  </a:moveTo>
                  <a:lnTo>
                    <a:pt x="49" y="25"/>
                  </a:lnTo>
                  <a:lnTo>
                    <a:pt x="1" y="49"/>
                  </a:lnTo>
                  <a:lnTo>
                    <a:pt x="1" y="97"/>
                  </a:lnTo>
                  <a:lnTo>
                    <a:pt x="49" y="169"/>
                  </a:lnTo>
                  <a:lnTo>
                    <a:pt x="121" y="194"/>
                  </a:lnTo>
                  <a:lnTo>
                    <a:pt x="169" y="194"/>
                  </a:lnTo>
                  <a:lnTo>
                    <a:pt x="218" y="169"/>
                  </a:lnTo>
                  <a:lnTo>
                    <a:pt x="218" y="121"/>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4060350" y="1735675"/>
              <a:ext cx="6050" cy="5425"/>
            </a:xfrm>
            <a:custGeom>
              <a:avLst/>
              <a:gdLst/>
              <a:ahLst/>
              <a:cxnLst/>
              <a:rect l="l" t="t" r="r" b="b"/>
              <a:pathLst>
                <a:path w="242" h="217" extrusionOk="0">
                  <a:moveTo>
                    <a:pt x="121" y="0"/>
                  </a:moveTo>
                  <a:lnTo>
                    <a:pt x="73" y="24"/>
                  </a:lnTo>
                  <a:lnTo>
                    <a:pt x="25" y="72"/>
                  </a:lnTo>
                  <a:lnTo>
                    <a:pt x="0" y="145"/>
                  </a:lnTo>
                  <a:lnTo>
                    <a:pt x="25" y="169"/>
                  </a:lnTo>
                  <a:lnTo>
                    <a:pt x="49" y="193"/>
                  </a:lnTo>
                  <a:lnTo>
                    <a:pt x="97" y="217"/>
                  </a:lnTo>
                  <a:lnTo>
                    <a:pt x="145" y="193"/>
                  </a:lnTo>
                  <a:lnTo>
                    <a:pt x="193" y="145"/>
                  </a:lnTo>
                  <a:lnTo>
                    <a:pt x="241"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843700" y="1597850"/>
              <a:ext cx="4825" cy="6650"/>
            </a:xfrm>
            <a:custGeom>
              <a:avLst/>
              <a:gdLst/>
              <a:ahLst/>
              <a:cxnLst/>
              <a:rect l="l" t="t" r="r" b="b"/>
              <a:pathLst>
                <a:path w="193" h="266" extrusionOk="0">
                  <a:moveTo>
                    <a:pt x="120" y="0"/>
                  </a:moveTo>
                  <a:lnTo>
                    <a:pt x="72" y="25"/>
                  </a:lnTo>
                  <a:lnTo>
                    <a:pt x="24" y="49"/>
                  </a:lnTo>
                  <a:lnTo>
                    <a:pt x="0" y="97"/>
                  </a:lnTo>
                  <a:lnTo>
                    <a:pt x="0" y="145"/>
                  </a:lnTo>
                  <a:lnTo>
                    <a:pt x="0" y="217"/>
                  </a:lnTo>
                  <a:lnTo>
                    <a:pt x="24" y="241"/>
                  </a:lnTo>
                  <a:lnTo>
                    <a:pt x="72" y="265"/>
                  </a:lnTo>
                  <a:lnTo>
                    <a:pt x="120" y="241"/>
                  </a:lnTo>
                  <a:lnTo>
                    <a:pt x="169" y="193"/>
                  </a:lnTo>
                  <a:lnTo>
                    <a:pt x="193" y="121"/>
                  </a:lnTo>
                  <a:lnTo>
                    <a:pt x="193" y="73"/>
                  </a:lnTo>
                  <a:lnTo>
                    <a:pt x="169" y="25"/>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4094650" y="1695350"/>
              <a:ext cx="6050" cy="6050"/>
            </a:xfrm>
            <a:custGeom>
              <a:avLst/>
              <a:gdLst/>
              <a:ahLst/>
              <a:cxnLst/>
              <a:rect l="l" t="t" r="r" b="b"/>
              <a:pathLst>
                <a:path w="242" h="242" extrusionOk="0">
                  <a:moveTo>
                    <a:pt x="121" y="0"/>
                  </a:moveTo>
                  <a:lnTo>
                    <a:pt x="73" y="24"/>
                  </a:lnTo>
                  <a:lnTo>
                    <a:pt x="49" y="48"/>
                  </a:lnTo>
                  <a:lnTo>
                    <a:pt x="25" y="73"/>
                  </a:lnTo>
                  <a:lnTo>
                    <a:pt x="1" y="121"/>
                  </a:lnTo>
                  <a:lnTo>
                    <a:pt x="25" y="169"/>
                  </a:lnTo>
                  <a:lnTo>
                    <a:pt x="49" y="193"/>
                  </a:lnTo>
                  <a:lnTo>
                    <a:pt x="73" y="217"/>
                  </a:lnTo>
                  <a:lnTo>
                    <a:pt x="145" y="241"/>
                  </a:lnTo>
                  <a:lnTo>
                    <a:pt x="193" y="217"/>
                  </a:lnTo>
                  <a:lnTo>
                    <a:pt x="217" y="193"/>
                  </a:lnTo>
                  <a:lnTo>
                    <a:pt x="241" y="145"/>
                  </a:lnTo>
                  <a:lnTo>
                    <a:pt x="217" y="73"/>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4016425" y="1929450"/>
              <a:ext cx="4225" cy="6650"/>
            </a:xfrm>
            <a:custGeom>
              <a:avLst/>
              <a:gdLst/>
              <a:ahLst/>
              <a:cxnLst/>
              <a:rect l="l" t="t" r="r" b="b"/>
              <a:pathLst>
                <a:path w="169" h="266" extrusionOk="0">
                  <a:moveTo>
                    <a:pt x="48" y="1"/>
                  </a:moveTo>
                  <a:lnTo>
                    <a:pt x="0" y="97"/>
                  </a:lnTo>
                  <a:lnTo>
                    <a:pt x="0" y="217"/>
                  </a:lnTo>
                  <a:lnTo>
                    <a:pt x="24" y="241"/>
                  </a:lnTo>
                  <a:lnTo>
                    <a:pt x="48" y="266"/>
                  </a:lnTo>
                  <a:lnTo>
                    <a:pt x="96" y="241"/>
                  </a:lnTo>
                  <a:lnTo>
                    <a:pt x="145" y="193"/>
                  </a:lnTo>
                  <a:lnTo>
                    <a:pt x="169" y="121"/>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962250" y="1986025"/>
              <a:ext cx="6050" cy="4850"/>
            </a:xfrm>
            <a:custGeom>
              <a:avLst/>
              <a:gdLst/>
              <a:ahLst/>
              <a:cxnLst/>
              <a:rect l="l" t="t" r="r" b="b"/>
              <a:pathLst>
                <a:path w="242" h="194" extrusionOk="0">
                  <a:moveTo>
                    <a:pt x="49" y="1"/>
                  </a:moveTo>
                  <a:lnTo>
                    <a:pt x="1" y="25"/>
                  </a:lnTo>
                  <a:lnTo>
                    <a:pt x="1" y="73"/>
                  </a:lnTo>
                  <a:lnTo>
                    <a:pt x="1" y="121"/>
                  </a:lnTo>
                  <a:lnTo>
                    <a:pt x="73" y="169"/>
                  </a:lnTo>
                  <a:lnTo>
                    <a:pt x="97" y="193"/>
                  </a:lnTo>
                  <a:lnTo>
                    <a:pt x="193" y="193"/>
                  </a:lnTo>
                  <a:lnTo>
                    <a:pt x="217" y="145"/>
                  </a:lnTo>
                  <a:lnTo>
                    <a:pt x="241" y="121"/>
                  </a:lnTo>
                  <a:lnTo>
                    <a:pt x="217" y="73"/>
                  </a:lnTo>
                  <a:lnTo>
                    <a:pt x="16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956225" y="1940300"/>
              <a:ext cx="4250" cy="4225"/>
            </a:xfrm>
            <a:custGeom>
              <a:avLst/>
              <a:gdLst/>
              <a:ahLst/>
              <a:cxnLst/>
              <a:rect l="l" t="t" r="r" b="b"/>
              <a:pathLst>
                <a:path w="170" h="169" extrusionOk="0">
                  <a:moveTo>
                    <a:pt x="73" y="0"/>
                  </a:moveTo>
                  <a:lnTo>
                    <a:pt x="1" y="24"/>
                  </a:lnTo>
                  <a:lnTo>
                    <a:pt x="1" y="48"/>
                  </a:lnTo>
                  <a:lnTo>
                    <a:pt x="1" y="72"/>
                  </a:lnTo>
                  <a:lnTo>
                    <a:pt x="1" y="120"/>
                  </a:lnTo>
                  <a:lnTo>
                    <a:pt x="25" y="144"/>
                  </a:lnTo>
                  <a:lnTo>
                    <a:pt x="73" y="169"/>
                  </a:lnTo>
                  <a:lnTo>
                    <a:pt x="121" y="169"/>
                  </a:lnTo>
                  <a:lnTo>
                    <a:pt x="145" y="144"/>
                  </a:lnTo>
                  <a:lnTo>
                    <a:pt x="169" y="120"/>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4068775" y="1674275"/>
              <a:ext cx="3625" cy="4850"/>
            </a:xfrm>
            <a:custGeom>
              <a:avLst/>
              <a:gdLst/>
              <a:ahLst/>
              <a:cxnLst/>
              <a:rect l="l" t="t" r="r" b="b"/>
              <a:pathLst>
                <a:path w="145" h="194" extrusionOk="0">
                  <a:moveTo>
                    <a:pt x="49" y="1"/>
                  </a:moveTo>
                  <a:lnTo>
                    <a:pt x="25" y="25"/>
                  </a:lnTo>
                  <a:lnTo>
                    <a:pt x="1" y="73"/>
                  </a:lnTo>
                  <a:lnTo>
                    <a:pt x="1" y="121"/>
                  </a:lnTo>
                  <a:lnTo>
                    <a:pt x="1" y="193"/>
                  </a:lnTo>
                  <a:lnTo>
                    <a:pt x="73" y="193"/>
                  </a:lnTo>
                  <a:lnTo>
                    <a:pt x="121" y="169"/>
                  </a:lnTo>
                  <a:lnTo>
                    <a:pt x="145" y="97"/>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943000" y="1805475"/>
              <a:ext cx="4225" cy="4250"/>
            </a:xfrm>
            <a:custGeom>
              <a:avLst/>
              <a:gdLst/>
              <a:ahLst/>
              <a:cxnLst/>
              <a:rect l="l" t="t" r="r" b="b"/>
              <a:pathLst>
                <a:path w="169" h="170" extrusionOk="0">
                  <a:moveTo>
                    <a:pt x="48" y="1"/>
                  </a:moveTo>
                  <a:lnTo>
                    <a:pt x="24" y="49"/>
                  </a:lnTo>
                  <a:lnTo>
                    <a:pt x="0" y="97"/>
                  </a:lnTo>
                  <a:lnTo>
                    <a:pt x="24" y="121"/>
                  </a:lnTo>
                  <a:lnTo>
                    <a:pt x="48" y="169"/>
                  </a:lnTo>
                  <a:lnTo>
                    <a:pt x="145" y="169"/>
                  </a:lnTo>
                  <a:lnTo>
                    <a:pt x="169"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4059150" y="1669475"/>
              <a:ext cx="4825" cy="4825"/>
            </a:xfrm>
            <a:custGeom>
              <a:avLst/>
              <a:gdLst/>
              <a:ahLst/>
              <a:cxnLst/>
              <a:rect l="l" t="t" r="r" b="b"/>
              <a:pathLst>
                <a:path w="193" h="193" extrusionOk="0">
                  <a:moveTo>
                    <a:pt x="48" y="0"/>
                  </a:moveTo>
                  <a:lnTo>
                    <a:pt x="24" y="24"/>
                  </a:lnTo>
                  <a:lnTo>
                    <a:pt x="0" y="48"/>
                  </a:lnTo>
                  <a:lnTo>
                    <a:pt x="0" y="96"/>
                  </a:lnTo>
                  <a:lnTo>
                    <a:pt x="24" y="121"/>
                  </a:lnTo>
                  <a:lnTo>
                    <a:pt x="73" y="193"/>
                  </a:lnTo>
                  <a:lnTo>
                    <a:pt x="145" y="193"/>
                  </a:lnTo>
                  <a:lnTo>
                    <a:pt x="193" y="145"/>
                  </a:lnTo>
                  <a:lnTo>
                    <a:pt x="193" y="96"/>
                  </a:lnTo>
                  <a:lnTo>
                    <a:pt x="193" y="48"/>
                  </a:lnTo>
                  <a:lnTo>
                    <a:pt x="121"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831050" y="1920425"/>
              <a:ext cx="5450" cy="4250"/>
            </a:xfrm>
            <a:custGeom>
              <a:avLst/>
              <a:gdLst/>
              <a:ahLst/>
              <a:cxnLst/>
              <a:rect l="l" t="t" r="r" b="b"/>
              <a:pathLst>
                <a:path w="218" h="170" extrusionOk="0">
                  <a:moveTo>
                    <a:pt x="97" y="1"/>
                  </a:moveTo>
                  <a:lnTo>
                    <a:pt x="49" y="25"/>
                  </a:lnTo>
                  <a:lnTo>
                    <a:pt x="25" y="49"/>
                  </a:lnTo>
                  <a:lnTo>
                    <a:pt x="1" y="73"/>
                  </a:lnTo>
                  <a:lnTo>
                    <a:pt x="25" y="97"/>
                  </a:lnTo>
                  <a:lnTo>
                    <a:pt x="73" y="145"/>
                  </a:lnTo>
                  <a:lnTo>
                    <a:pt x="145" y="169"/>
                  </a:lnTo>
                  <a:lnTo>
                    <a:pt x="193" y="145"/>
                  </a:lnTo>
                  <a:lnTo>
                    <a:pt x="217" y="121"/>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950225" y="1664050"/>
              <a:ext cx="4225" cy="4225"/>
            </a:xfrm>
            <a:custGeom>
              <a:avLst/>
              <a:gdLst/>
              <a:ahLst/>
              <a:cxnLst/>
              <a:rect l="l" t="t" r="r" b="b"/>
              <a:pathLst>
                <a:path w="169" h="169" extrusionOk="0">
                  <a:moveTo>
                    <a:pt x="48" y="0"/>
                  </a:moveTo>
                  <a:lnTo>
                    <a:pt x="0" y="49"/>
                  </a:lnTo>
                  <a:lnTo>
                    <a:pt x="24" y="121"/>
                  </a:lnTo>
                  <a:lnTo>
                    <a:pt x="72" y="169"/>
                  </a:lnTo>
                  <a:lnTo>
                    <a:pt x="120" y="145"/>
                  </a:lnTo>
                  <a:lnTo>
                    <a:pt x="169" y="97"/>
                  </a:lnTo>
                  <a:lnTo>
                    <a:pt x="169" y="49"/>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957425" y="1763350"/>
              <a:ext cx="5450" cy="3625"/>
            </a:xfrm>
            <a:custGeom>
              <a:avLst/>
              <a:gdLst/>
              <a:ahLst/>
              <a:cxnLst/>
              <a:rect l="l" t="t" r="r" b="b"/>
              <a:pathLst>
                <a:path w="218" h="145" extrusionOk="0">
                  <a:moveTo>
                    <a:pt x="73" y="1"/>
                  </a:moveTo>
                  <a:lnTo>
                    <a:pt x="25" y="25"/>
                  </a:lnTo>
                  <a:lnTo>
                    <a:pt x="1" y="73"/>
                  </a:lnTo>
                  <a:lnTo>
                    <a:pt x="1" y="97"/>
                  </a:lnTo>
                  <a:lnTo>
                    <a:pt x="1" y="121"/>
                  </a:lnTo>
                  <a:lnTo>
                    <a:pt x="73" y="145"/>
                  </a:lnTo>
                  <a:lnTo>
                    <a:pt x="194" y="145"/>
                  </a:lnTo>
                  <a:lnTo>
                    <a:pt x="218" y="97"/>
                  </a:lnTo>
                  <a:lnTo>
                    <a:pt x="194"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787725" y="1832550"/>
              <a:ext cx="4225" cy="4850"/>
            </a:xfrm>
            <a:custGeom>
              <a:avLst/>
              <a:gdLst/>
              <a:ahLst/>
              <a:cxnLst/>
              <a:rect l="l" t="t" r="r" b="b"/>
              <a:pathLst>
                <a:path w="169" h="194" extrusionOk="0">
                  <a:moveTo>
                    <a:pt x="48" y="1"/>
                  </a:moveTo>
                  <a:lnTo>
                    <a:pt x="0" y="49"/>
                  </a:lnTo>
                  <a:lnTo>
                    <a:pt x="0" y="121"/>
                  </a:lnTo>
                  <a:lnTo>
                    <a:pt x="0" y="169"/>
                  </a:lnTo>
                  <a:lnTo>
                    <a:pt x="48" y="194"/>
                  </a:lnTo>
                  <a:lnTo>
                    <a:pt x="97" y="194"/>
                  </a:lnTo>
                  <a:lnTo>
                    <a:pt x="145" y="145"/>
                  </a:lnTo>
                  <a:lnTo>
                    <a:pt x="169" y="97"/>
                  </a:lnTo>
                  <a:lnTo>
                    <a:pt x="169"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933375" y="1944500"/>
              <a:ext cx="6625" cy="4850"/>
            </a:xfrm>
            <a:custGeom>
              <a:avLst/>
              <a:gdLst/>
              <a:ahLst/>
              <a:cxnLst/>
              <a:rect l="l" t="t" r="r" b="b"/>
              <a:pathLst>
                <a:path w="265" h="194" extrusionOk="0">
                  <a:moveTo>
                    <a:pt x="0" y="1"/>
                  </a:moveTo>
                  <a:lnTo>
                    <a:pt x="72" y="145"/>
                  </a:lnTo>
                  <a:lnTo>
                    <a:pt x="120" y="193"/>
                  </a:lnTo>
                  <a:lnTo>
                    <a:pt x="241" y="193"/>
                  </a:lnTo>
                  <a:lnTo>
                    <a:pt x="265" y="145"/>
                  </a:lnTo>
                  <a:lnTo>
                    <a:pt x="217" y="49"/>
                  </a:lnTo>
                  <a:lnTo>
                    <a:pt x="144"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734750" y="1788625"/>
              <a:ext cx="4250" cy="4850"/>
            </a:xfrm>
            <a:custGeom>
              <a:avLst/>
              <a:gdLst/>
              <a:ahLst/>
              <a:cxnLst/>
              <a:rect l="l" t="t" r="r" b="b"/>
              <a:pathLst>
                <a:path w="170" h="194" extrusionOk="0">
                  <a:moveTo>
                    <a:pt x="25" y="1"/>
                  </a:moveTo>
                  <a:lnTo>
                    <a:pt x="1" y="25"/>
                  </a:lnTo>
                  <a:lnTo>
                    <a:pt x="1" y="73"/>
                  </a:lnTo>
                  <a:lnTo>
                    <a:pt x="1" y="145"/>
                  </a:lnTo>
                  <a:lnTo>
                    <a:pt x="49" y="193"/>
                  </a:lnTo>
                  <a:lnTo>
                    <a:pt x="121" y="193"/>
                  </a:lnTo>
                  <a:lnTo>
                    <a:pt x="169" y="121"/>
                  </a:lnTo>
                  <a:lnTo>
                    <a:pt x="169" y="73"/>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964050" y="1703775"/>
              <a:ext cx="4850" cy="4825"/>
            </a:xfrm>
            <a:custGeom>
              <a:avLst/>
              <a:gdLst/>
              <a:ahLst/>
              <a:cxnLst/>
              <a:rect l="l" t="t" r="r" b="b"/>
              <a:pathLst>
                <a:path w="194" h="193" extrusionOk="0">
                  <a:moveTo>
                    <a:pt x="97" y="0"/>
                  </a:moveTo>
                  <a:lnTo>
                    <a:pt x="49" y="24"/>
                  </a:lnTo>
                  <a:lnTo>
                    <a:pt x="25" y="48"/>
                  </a:lnTo>
                  <a:lnTo>
                    <a:pt x="1" y="97"/>
                  </a:lnTo>
                  <a:lnTo>
                    <a:pt x="25" y="145"/>
                  </a:lnTo>
                  <a:lnTo>
                    <a:pt x="73" y="193"/>
                  </a:lnTo>
                  <a:lnTo>
                    <a:pt x="145"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775075" y="1884325"/>
              <a:ext cx="4250" cy="4225"/>
            </a:xfrm>
            <a:custGeom>
              <a:avLst/>
              <a:gdLst/>
              <a:ahLst/>
              <a:cxnLst/>
              <a:rect l="l" t="t" r="r" b="b"/>
              <a:pathLst>
                <a:path w="170" h="169" extrusionOk="0">
                  <a:moveTo>
                    <a:pt x="25" y="0"/>
                  </a:moveTo>
                  <a:lnTo>
                    <a:pt x="1" y="24"/>
                  </a:lnTo>
                  <a:lnTo>
                    <a:pt x="1" y="72"/>
                  </a:lnTo>
                  <a:lnTo>
                    <a:pt x="1" y="121"/>
                  </a:lnTo>
                  <a:lnTo>
                    <a:pt x="49" y="145"/>
                  </a:lnTo>
                  <a:lnTo>
                    <a:pt x="73" y="169"/>
                  </a:lnTo>
                  <a:lnTo>
                    <a:pt x="145" y="145"/>
                  </a:lnTo>
                  <a:lnTo>
                    <a:pt x="169" y="121"/>
                  </a:lnTo>
                  <a:lnTo>
                    <a:pt x="169"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961650" y="2025150"/>
              <a:ext cx="5450" cy="4825"/>
            </a:xfrm>
            <a:custGeom>
              <a:avLst/>
              <a:gdLst/>
              <a:ahLst/>
              <a:cxnLst/>
              <a:rect l="l" t="t" r="r" b="b"/>
              <a:pathLst>
                <a:path w="218" h="193" extrusionOk="0">
                  <a:moveTo>
                    <a:pt x="49" y="0"/>
                  </a:moveTo>
                  <a:lnTo>
                    <a:pt x="0" y="24"/>
                  </a:lnTo>
                  <a:lnTo>
                    <a:pt x="0" y="73"/>
                  </a:lnTo>
                  <a:lnTo>
                    <a:pt x="0" y="121"/>
                  </a:lnTo>
                  <a:lnTo>
                    <a:pt x="49" y="169"/>
                  </a:lnTo>
                  <a:lnTo>
                    <a:pt x="97" y="193"/>
                  </a:lnTo>
                  <a:lnTo>
                    <a:pt x="145" y="193"/>
                  </a:lnTo>
                  <a:lnTo>
                    <a:pt x="193" y="145"/>
                  </a:lnTo>
                  <a:lnTo>
                    <a:pt x="217" y="97"/>
                  </a:lnTo>
                  <a:lnTo>
                    <a:pt x="193" y="49"/>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4079000" y="1740475"/>
              <a:ext cx="4850" cy="4850"/>
            </a:xfrm>
            <a:custGeom>
              <a:avLst/>
              <a:gdLst/>
              <a:ahLst/>
              <a:cxnLst/>
              <a:rect l="l" t="t" r="r" b="b"/>
              <a:pathLst>
                <a:path w="194" h="194" extrusionOk="0">
                  <a:moveTo>
                    <a:pt x="25" y="1"/>
                  </a:moveTo>
                  <a:lnTo>
                    <a:pt x="1" y="49"/>
                  </a:lnTo>
                  <a:lnTo>
                    <a:pt x="1" y="97"/>
                  </a:lnTo>
                  <a:lnTo>
                    <a:pt x="25" y="145"/>
                  </a:lnTo>
                  <a:lnTo>
                    <a:pt x="49" y="169"/>
                  </a:lnTo>
                  <a:lnTo>
                    <a:pt x="121" y="193"/>
                  </a:lnTo>
                  <a:lnTo>
                    <a:pt x="145" y="169"/>
                  </a:lnTo>
                  <a:lnTo>
                    <a:pt x="193" y="145"/>
                  </a:lnTo>
                  <a:lnTo>
                    <a:pt x="169" y="73"/>
                  </a:lnTo>
                  <a:lnTo>
                    <a:pt x="14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797950" y="1830150"/>
              <a:ext cx="4250" cy="4850"/>
            </a:xfrm>
            <a:custGeom>
              <a:avLst/>
              <a:gdLst/>
              <a:ahLst/>
              <a:cxnLst/>
              <a:rect l="l" t="t" r="r" b="b"/>
              <a:pathLst>
                <a:path w="170" h="194" extrusionOk="0">
                  <a:moveTo>
                    <a:pt x="73" y="1"/>
                  </a:moveTo>
                  <a:lnTo>
                    <a:pt x="25" y="25"/>
                  </a:lnTo>
                  <a:lnTo>
                    <a:pt x="1" y="73"/>
                  </a:lnTo>
                  <a:lnTo>
                    <a:pt x="1" y="145"/>
                  </a:lnTo>
                  <a:lnTo>
                    <a:pt x="49" y="193"/>
                  </a:lnTo>
                  <a:lnTo>
                    <a:pt x="121" y="193"/>
                  </a:lnTo>
                  <a:lnTo>
                    <a:pt x="169" y="145"/>
                  </a:lnTo>
                  <a:lnTo>
                    <a:pt x="169"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787725" y="1868075"/>
              <a:ext cx="4825" cy="4825"/>
            </a:xfrm>
            <a:custGeom>
              <a:avLst/>
              <a:gdLst/>
              <a:ahLst/>
              <a:cxnLst/>
              <a:rect l="l" t="t" r="r" b="b"/>
              <a:pathLst>
                <a:path w="193" h="193" extrusionOk="0">
                  <a:moveTo>
                    <a:pt x="97" y="0"/>
                  </a:moveTo>
                  <a:lnTo>
                    <a:pt x="24" y="24"/>
                  </a:lnTo>
                  <a:lnTo>
                    <a:pt x="0" y="48"/>
                  </a:lnTo>
                  <a:lnTo>
                    <a:pt x="0" y="72"/>
                  </a:lnTo>
                  <a:lnTo>
                    <a:pt x="0" y="121"/>
                  </a:lnTo>
                  <a:lnTo>
                    <a:pt x="24" y="145"/>
                  </a:lnTo>
                  <a:lnTo>
                    <a:pt x="48" y="169"/>
                  </a:lnTo>
                  <a:lnTo>
                    <a:pt x="97"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950825" y="1893350"/>
              <a:ext cx="6025" cy="4825"/>
            </a:xfrm>
            <a:custGeom>
              <a:avLst/>
              <a:gdLst/>
              <a:ahLst/>
              <a:cxnLst/>
              <a:rect l="l" t="t" r="r" b="b"/>
              <a:pathLst>
                <a:path w="241" h="193" extrusionOk="0">
                  <a:moveTo>
                    <a:pt x="48" y="0"/>
                  </a:moveTo>
                  <a:lnTo>
                    <a:pt x="24" y="48"/>
                  </a:lnTo>
                  <a:lnTo>
                    <a:pt x="0" y="97"/>
                  </a:lnTo>
                  <a:lnTo>
                    <a:pt x="0" y="121"/>
                  </a:lnTo>
                  <a:lnTo>
                    <a:pt x="24" y="169"/>
                  </a:lnTo>
                  <a:lnTo>
                    <a:pt x="72" y="193"/>
                  </a:lnTo>
                  <a:lnTo>
                    <a:pt x="193" y="193"/>
                  </a:lnTo>
                  <a:lnTo>
                    <a:pt x="217" y="145"/>
                  </a:lnTo>
                  <a:lnTo>
                    <a:pt x="241" y="97"/>
                  </a:lnTo>
                  <a:lnTo>
                    <a:pt x="241" y="73"/>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4059750" y="1704375"/>
              <a:ext cx="4225" cy="4825"/>
            </a:xfrm>
            <a:custGeom>
              <a:avLst/>
              <a:gdLst/>
              <a:ahLst/>
              <a:cxnLst/>
              <a:rect l="l" t="t" r="r" b="b"/>
              <a:pathLst>
                <a:path w="169" h="193" extrusionOk="0">
                  <a:moveTo>
                    <a:pt x="49" y="0"/>
                  </a:moveTo>
                  <a:lnTo>
                    <a:pt x="0" y="49"/>
                  </a:lnTo>
                  <a:lnTo>
                    <a:pt x="0" y="73"/>
                  </a:lnTo>
                  <a:lnTo>
                    <a:pt x="0" y="121"/>
                  </a:lnTo>
                  <a:lnTo>
                    <a:pt x="49" y="169"/>
                  </a:lnTo>
                  <a:lnTo>
                    <a:pt x="121" y="193"/>
                  </a:lnTo>
                  <a:lnTo>
                    <a:pt x="145" y="169"/>
                  </a:lnTo>
                  <a:lnTo>
                    <a:pt x="169" y="145"/>
                  </a:lnTo>
                  <a:lnTo>
                    <a:pt x="169" y="97"/>
                  </a:lnTo>
                  <a:lnTo>
                    <a:pt x="169" y="73"/>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4119925" y="1737475"/>
              <a:ext cx="5450" cy="4825"/>
            </a:xfrm>
            <a:custGeom>
              <a:avLst/>
              <a:gdLst/>
              <a:ahLst/>
              <a:cxnLst/>
              <a:rect l="l" t="t" r="r" b="b"/>
              <a:pathLst>
                <a:path w="218" h="193" extrusionOk="0">
                  <a:moveTo>
                    <a:pt x="25" y="0"/>
                  </a:moveTo>
                  <a:lnTo>
                    <a:pt x="1" y="73"/>
                  </a:lnTo>
                  <a:lnTo>
                    <a:pt x="25" y="145"/>
                  </a:lnTo>
                  <a:lnTo>
                    <a:pt x="73" y="193"/>
                  </a:lnTo>
                  <a:lnTo>
                    <a:pt x="145" y="193"/>
                  </a:lnTo>
                  <a:lnTo>
                    <a:pt x="169" y="169"/>
                  </a:lnTo>
                  <a:lnTo>
                    <a:pt x="193" y="121"/>
                  </a:lnTo>
                  <a:lnTo>
                    <a:pt x="217" y="97"/>
                  </a:lnTo>
                  <a:lnTo>
                    <a:pt x="193" y="49"/>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3847900" y="1887925"/>
              <a:ext cx="4250" cy="4250"/>
            </a:xfrm>
            <a:custGeom>
              <a:avLst/>
              <a:gdLst/>
              <a:ahLst/>
              <a:cxnLst/>
              <a:rect l="l" t="t" r="r" b="b"/>
              <a:pathLst>
                <a:path w="170" h="170" extrusionOk="0">
                  <a:moveTo>
                    <a:pt x="97" y="1"/>
                  </a:moveTo>
                  <a:lnTo>
                    <a:pt x="49" y="25"/>
                  </a:lnTo>
                  <a:lnTo>
                    <a:pt x="25" y="73"/>
                  </a:lnTo>
                  <a:lnTo>
                    <a:pt x="1" y="121"/>
                  </a:lnTo>
                  <a:lnTo>
                    <a:pt x="25" y="145"/>
                  </a:lnTo>
                  <a:lnTo>
                    <a:pt x="49" y="169"/>
                  </a:lnTo>
                  <a:lnTo>
                    <a:pt x="97" y="145"/>
                  </a:lnTo>
                  <a:lnTo>
                    <a:pt x="169"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958650" y="1872275"/>
              <a:ext cx="4225" cy="4250"/>
            </a:xfrm>
            <a:custGeom>
              <a:avLst/>
              <a:gdLst/>
              <a:ahLst/>
              <a:cxnLst/>
              <a:rect l="l" t="t" r="r" b="b"/>
              <a:pathLst>
                <a:path w="169" h="170" extrusionOk="0">
                  <a:moveTo>
                    <a:pt x="24" y="1"/>
                  </a:moveTo>
                  <a:lnTo>
                    <a:pt x="0" y="49"/>
                  </a:lnTo>
                  <a:lnTo>
                    <a:pt x="0" y="97"/>
                  </a:lnTo>
                  <a:lnTo>
                    <a:pt x="24" y="145"/>
                  </a:lnTo>
                  <a:lnTo>
                    <a:pt x="48" y="169"/>
                  </a:lnTo>
                  <a:lnTo>
                    <a:pt x="120" y="169"/>
                  </a:lnTo>
                  <a:lnTo>
                    <a:pt x="169" y="145"/>
                  </a:lnTo>
                  <a:lnTo>
                    <a:pt x="169" y="97"/>
                  </a:lnTo>
                  <a:lnTo>
                    <a:pt x="169" y="49"/>
                  </a:lnTo>
                  <a:lnTo>
                    <a:pt x="145"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953225" y="1729650"/>
              <a:ext cx="3625" cy="4850"/>
            </a:xfrm>
            <a:custGeom>
              <a:avLst/>
              <a:gdLst/>
              <a:ahLst/>
              <a:cxnLst/>
              <a:rect l="l" t="t" r="r" b="b"/>
              <a:pathLst>
                <a:path w="145" h="194" extrusionOk="0">
                  <a:moveTo>
                    <a:pt x="73" y="0"/>
                  </a:moveTo>
                  <a:lnTo>
                    <a:pt x="0" y="25"/>
                  </a:lnTo>
                  <a:lnTo>
                    <a:pt x="25" y="145"/>
                  </a:lnTo>
                  <a:lnTo>
                    <a:pt x="73" y="169"/>
                  </a:lnTo>
                  <a:lnTo>
                    <a:pt x="97" y="193"/>
                  </a:lnTo>
                  <a:lnTo>
                    <a:pt x="121" y="169"/>
                  </a:lnTo>
                  <a:lnTo>
                    <a:pt x="145" y="145"/>
                  </a:lnTo>
                  <a:lnTo>
                    <a:pt x="145" y="121"/>
                  </a:lnTo>
                  <a:lnTo>
                    <a:pt x="145"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754025" y="1652625"/>
              <a:ext cx="4825" cy="4225"/>
            </a:xfrm>
            <a:custGeom>
              <a:avLst/>
              <a:gdLst/>
              <a:ahLst/>
              <a:cxnLst/>
              <a:rect l="l" t="t" r="r" b="b"/>
              <a:pathLst>
                <a:path w="193" h="169" extrusionOk="0">
                  <a:moveTo>
                    <a:pt x="72" y="0"/>
                  </a:moveTo>
                  <a:lnTo>
                    <a:pt x="48" y="24"/>
                  </a:lnTo>
                  <a:lnTo>
                    <a:pt x="0" y="72"/>
                  </a:lnTo>
                  <a:lnTo>
                    <a:pt x="0" y="96"/>
                  </a:lnTo>
                  <a:lnTo>
                    <a:pt x="24" y="120"/>
                  </a:lnTo>
                  <a:lnTo>
                    <a:pt x="72" y="145"/>
                  </a:lnTo>
                  <a:lnTo>
                    <a:pt x="96" y="169"/>
                  </a:lnTo>
                  <a:lnTo>
                    <a:pt x="169" y="120"/>
                  </a:lnTo>
                  <a:lnTo>
                    <a:pt x="193" y="96"/>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958050" y="1772375"/>
              <a:ext cx="4225" cy="5450"/>
            </a:xfrm>
            <a:custGeom>
              <a:avLst/>
              <a:gdLst/>
              <a:ahLst/>
              <a:cxnLst/>
              <a:rect l="l" t="t" r="r" b="b"/>
              <a:pathLst>
                <a:path w="169" h="218" extrusionOk="0">
                  <a:moveTo>
                    <a:pt x="72" y="1"/>
                  </a:moveTo>
                  <a:lnTo>
                    <a:pt x="24" y="25"/>
                  </a:lnTo>
                  <a:lnTo>
                    <a:pt x="0" y="73"/>
                  </a:lnTo>
                  <a:lnTo>
                    <a:pt x="0" y="145"/>
                  </a:lnTo>
                  <a:lnTo>
                    <a:pt x="24" y="193"/>
                  </a:lnTo>
                  <a:lnTo>
                    <a:pt x="72" y="217"/>
                  </a:lnTo>
                  <a:lnTo>
                    <a:pt x="120" y="217"/>
                  </a:lnTo>
                  <a:lnTo>
                    <a:pt x="169" y="169"/>
                  </a:lnTo>
                  <a:lnTo>
                    <a:pt x="144"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844300" y="1685725"/>
              <a:ext cx="6025" cy="4225"/>
            </a:xfrm>
            <a:custGeom>
              <a:avLst/>
              <a:gdLst/>
              <a:ahLst/>
              <a:cxnLst/>
              <a:rect l="l" t="t" r="r" b="b"/>
              <a:pathLst>
                <a:path w="241" h="169" extrusionOk="0">
                  <a:moveTo>
                    <a:pt x="72" y="0"/>
                  </a:moveTo>
                  <a:lnTo>
                    <a:pt x="48" y="24"/>
                  </a:lnTo>
                  <a:lnTo>
                    <a:pt x="0" y="72"/>
                  </a:lnTo>
                  <a:lnTo>
                    <a:pt x="48" y="120"/>
                  </a:lnTo>
                  <a:lnTo>
                    <a:pt x="72" y="169"/>
                  </a:lnTo>
                  <a:lnTo>
                    <a:pt x="169" y="169"/>
                  </a:lnTo>
                  <a:lnTo>
                    <a:pt x="193" y="145"/>
                  </a:lnTo>
                  <a:lnTo>
                    <a:pt x="217" y="120"/>
                  </a:lnTo>
                  <a:lnTo>
                    <a:pt x="241" y="72"/>
                  </a:lnTo>
                  <a:lnTo>
                    <a:pt x="217" y="48"/>
                  </a:lnTo>
                  <a:lnTo>
                    <a:pt x="169"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4053725" y="1936675"/>
              <a:ext cx="3650" cy="4850"/>
            </a:xfrm>
            <a:custGeom>
              <a:avLst/>
              <a:gdLst/>
              <a:ahLst/>
              <a:cxnLst/>
              <a:rect l="l" t="t" r="r" b="b"/>
              <a:pathLst>
                <a:path w="146" h="194" extrusionOk="0">
                  <a:moveTo>
                    <a:pt x="49" y="1"/>
                  </a:moveTo>
                  <a:lnTo>
                    <a:pt x="25" y="25"/>
                  </a:lnTo>
                  <a:lnTo>
                    <a:pt x="1" y="49"/>
                  </a:lnTo>
                  <a:lnTo>
                    <a:pt x="1" y="73"/>
                  </a:lnTo>
                  <a:lnTo>
                    <a:pt x="1" y="121"/>
                  </a:lnTo>
                  <a:lnTo>
                    <a:pt x="49" y="193"/>
                  </a:lnTo>
                  <a:lnTo>
                    <a:pt x="97" y="193"/>
                  </a:lnTo>
                  <a:lnTo>
                    <a:pt x="145" y="169"/>
                  </a:lnTo>
                  <a:lnTo>
                    <a:pt x="145" y="145"/>
                  </a:lnTo>
                  <a:lnTo>
                    <a:pt x="145" y="97"/>
                  </a:lnTo>
                  <a:lnTo>
                    <a:pt x="145"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187325" y="1902975"/>
              <a:ext cx="4250" cy="4850"/>
            </a:xfrm>
            <a:custGeom>
              <a:avLst/>
              <a:gdLst/>
              <a:ahLst/>
              <a:cxnLst/>
              <a:rect l="l" t="t" r="r" b="b"/>
              <a:pathLst>
                <a:path w="170" h="194" extrusionOk="0">
                  <a:moveTo>
                    <a:pt x="97" y="1"/>
                  </a:moveTo>
                  <a:lnTo>
                    <a:pt x="49" y="25"/>
                  </a:lnTo>
                  <a:lnTo>
                    <a:pt x="25" y="49"/>
                  </a:lnTo>
                  <a:lnTo>
                    <a:pt x="1" y="73"/>
                  </a:lnTo>
                  <a:lnTo>
                    <a:pt x="1" y="145"/>
                  </a:lnTo>
                  <a:lnTo>
                    <a:pt x="25" y="169"/>
                  </a:lnTo>
                  <a:lnTo>
                    <a:pt x="49" y="193"/>
                  </a:lnTo>
                  <a:lnTo>
                    <a:pt x="121" y="169"/>
                  </a:lnTo>
                  <a:lnTo>
                    <a:pt x="169" y="145"/>
                  </a:lnTo>
                  <a:lnTo>
                    <a:pt x="169"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4154850" y="1909000"/>
              <a:ext cx="4825" cy="4825"/>
            </a:xfrm>
            <a:custGeom>
              <a:avLst/>
              <a:gdLst/>
              <a:ahLst/>
              <a:cxnLst/>
              <a:rect l="l" t="t" r="r" b="b"/>
              <a:pathLst>
                <a:path w="193" h="193" extrusionOk="0">
                  <a:moveTo>
                    <a:pt x="72" y="0"/>
                  </a:moveTo>
                  <a:lnTo>
                    <a:pt x="48" y="24"/>
                  </a:lnTo>
                  <a:lnTo>
                    <a:pt x="24" y="48"/>
                  </a:lnTo>
                  <a:lnTo>
                    <a:pt x="0" y="97"/>
                  </a:lnTo>
                  <a:lnTo>
                    <a:pt x="24" y="121"/>
                  </a:lnTo>
                  <a:lnTo>
                    <a:pt x="96" y="193"/>
                  </a:lnTo>
                  <a:lnTo>
                    <a:pt x="120" y="193"/>
                  </a:lnTo>
                  <a:lnTo>
                    <a:pt x="169" y="169"/>
                  </a:lnTo>
                  <a:lnTo>
                    <a:pt x="193" y="145"/>
                  </a:lnTo>
                  <a:lnTo>
                    <a:pt x="193" y="97"/>
                  </a:lnTo>
                  <a:lnTo>
                    <a:pt x="169" y="72"/>
                  </a:lnTo>
                  <a:lnTo>
                    <a:pt x="144"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933975" y="1667650"/>
              <a:ext cx="5425" cy="4250"/>
            </a:xfrm>
            <a:custGeom>
              <a:avLst/>
              <a:gdLst/>
              <a:ahLst/>
              <a:cxnLst/>
              <a:rect l="l" t="t" r="r" b="b"/>
              <a:pathLst>
                <a:path w="217" h="170" extrusionOk="0">
                  <a:moveTo>
                    <a:pt x="169" y="1"/>
                  </a:moveTo>
                  <a:lnTo>
                    <a:pt x="48" y="49"/>
                  </a:lnTo>
                  <a:lnTo>
                    <a:pt x="0" y="97"/>
                  </a:lnTo>
                  <a:lnTo>
                    <a:pt x="0" y="121"/>
                  </a:lnTo>
                  <a:lnTo>
                    <a:pt x="0" y="145"/>
                  </a:lnTo>
                  <a:lnTo>
                    <a:pt x="72" y="169"/>
                  </a:lnTo>
                  <a:lnTo>
                    <a:pt x="120" y="145"/>
                  </a:lnTo>
                  <a:lnTo>
                    <a:pt x="169" y="121"/>
                  </a:lnTo>
                  <a:lnTo>
                    <a:pt x="217" y="73"/>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4008000" y="1848200"/>
              <a:ext cx="4825" cy="4250"/>
            </a:xfrm>
            <a:custGeom>
              <a:avLst/>
              <a:gdLst/>
              <a:ahLst/>
              <a:cxnLst/>
              <a:rect l="l" t="t" r="r" b="b"/>
              <a:pathLst>
                <a:path w="193" h="170" extrusionOk="0">
                  <a:moveTo>
                    <a:pt x="48" y="1"/>
                  </a:moveTo>
                  <a:lnTo>
                    <a:pt x="0" y="49"/>
                  </a:lnTo>
                  <a:lnTo>
                    <a:pt x="0" y="97"/>
                  </a:lnTo>
                  <a:lnTo>
                    <a:pt x="24" y="121"/>
                  </a:lnTo>
                  <a:lnTo>
                    <a:pt x="48" y="145"/>
                  </a:lnTo>
                  <a:lnTo>
                    <a:pt x="96" y="169"/>
                  </a:lnTo>
                  <a:lnTo>
                    <a:pt x="169" y="145"/>
                  </a:lnTo>
                  <a:lnTo>
                    <a:pt x="193" y="121"/>
                  </a:lnTo>
                  <a:lnTo>
                    <a:pt x="193" y="97"/>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826225" y="1930050"/>
              <a:ext cx="4250" cy="4250"/>
            </a:xfrm>
            <a:custGeom>
              <a:avLst/>
              <a:gdLst/>
              <a:ahLst/>
              <a:cxnLst/>
              <a:rect l="l" t="t" r="r" b="b"/>
              <a:pathLst>
                <a:path w="170" h="170" extrusionOk="0">
                  <a:moveTo>
                    <a:pt x="25" y="1"/>
                  </a:moveTo>
                  <a:lnTo>
                    <a:pt x="1" y="25"/>
                  </a:lnTo>
                  <a:lnTo>
                    <a:pt x="1" y="49"/>
                  </a:lnTo>
                  <a:lnTo>
                    <a:pt x="1" y="97"/>
                  </a:lnTo>
                  <a:lnTo>
                    <a:pt x="49" y="145"/>
                  </a:lnTo>
                  <a:lnTo>
                    <a:pt x="97" y="169"/>
                  </a:lnTo>
                  <a:lnTo>
                    <a:pt x="121" y="169"/>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3862350" y="1987225"/>
              <a:ext cx="4825" cy="4250"/>
            </a:xfrm>
            <a:custGeom>
              <a:avLst/>
              <a:gdLst/>
              <a:ahLst/>
              <a:cxnLst/>
              <a:rect l="l" t="t" r="r" b="b"/>
              <a:pathLst>
                <a:path w="193" h="170" extrusionOk="0">
                  <a:moveTo>
                    <a:pt x="121" y="1"/>
                  </a:moveTo>
                  <a:lnTo>
                    <a:pt x="49" y="25"/>
                  </a:lnTo>
                  <a:lnTo>
                    <a:pt x="24" y="49"/>
                  </a:lnTo>
                  <a:lnTo>
                    <a:pt x="0" y="73"/>
                  </a:lnTo>
                  <a:lnTo>
                    <a:pt x="24" y="121"/>
                  </a:lnTo>
                  <a:lnTo>
                    <a:pt x="73" y="169"/>
                  </a:lnTo>
                  <a:lnTo>
                    <a:pt x="121" y="169"/>
                  </a:lnTo>
                  <a:lnTo>
                    <a:pt x="145" y="145"/>
                  </a:lnTo>
                  <a:lnTo>
                    <a:pt x="193" y="121"/>
                  </a:lnTo>
                  <a:lnTo>
                    <a:pt x="193"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4260150" y="1829550"/>
              <a:ext cx="4250" cy="4850"/>
            </a:xfrm>
            <a:custGeom>
              <a:avLst/>
              <a:gdLst/>
              <a:ahLst/>
              <a:cxnLst/>
              <a:rect l="l" t="t" r="r" b="b"/>
              <a:pathLst>
                <a:path w="170" h="194" extrusionOk="0">
                  <a:moveTo>
                    <a:pt x="49" y="1"/>
                  </a:moveTo>
                  <a:lnTo>
                    <a:pt x="1" y="49"/>
                  </a:lnTo>
                  <a:lnTo>
                    <a:pt x="1" y="73"/>
                  </a:lnTo>
                  <a:lnTo>
                    <a:pt x="1" y="121"/>
                  </a:lnTo>
                  <a:lnTo>
                    <a:pt x="25" y="169"/>
                  </a:lnTo>
                  <a:lnTo>
                    <a:pt x="49" y="193"/>
                  </a:lnTo>
                  <a:lnTo>
                    <a:pt x="73" y="193"/>
                  </a:lnTo>
                  <a:lnTo>
                    <a:pt x="145" y="169"/>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937575" y="1859050"/>
              <a:ext cx="4250" cy="4825"/>
            </a:xfrm>
            <a:custGeom>
              <a:avLst/>
              <a:gdLst/>
              <a:ahLst/>
              <a:cxnLst/>
              <a:rect l="l" t="t" r="r" b="b"/>
              <a:pathLst>
                <a:path w="170" h="193" extrusionOk="0">
                  <a:moveTo>
                    <a:pt x="97" y="0"/>
                  </a:moveTo>
                  <a:lnTo>
                    <a:pt x="49" y="24"/>
                  </a:lnTo>
                  <a:lnTo>
                    <a:pt x="1" y="72"/>
                  </a:lnTo>
                  <a:lnTo>
                    <a:pt x="1" y="145"/>
                  </a:lnTo>
                  <a:lnTo>
                    <a:pt x="1" y="169"/>
                  </a:lnTo>
                  <a:lnTo>
                    <a:pt x="25" y="193"/>
                  </a:lnTo>
                  <a:lnTo>
                    <a:pt x="121" y="193"/>
                  </a:lnTo>
                  <a:lnTo>
                    <a:pt x="169" y="121"/>
                  </a:lnTo>
                  <a:lnTo>
                    <a:pt x="169" y="72"/>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814800" y="2020925"/>
              <a:ext cx="3025" cy="3050"/>
            </a:xfrm>
            <a:custGeom>
              <a:avLst/>
              <a:gdLst/>
              <a:ahLst/>
              <a:cxnLst/>
              <a:rect l="l" t="t" r="r" b="b"/>
              <a:pathLst>
                <a:path w="121" h="122" extrusionOk="0">
                  <a:moveTo>
                    <a:pt x="73" y="1"/>
                  </a:moveTo>
                  <a:lnTo>
                    <a:pt x="25" y="25"/>
                  </a:lnTo>
                  <a:lnTo>
                    <a:pt x="1" y="73"/>
                  </a:lnTo>
                  <a:lnTo>
                    <a:pt x="25" y="121"/>
                  </a:lnTo>
                  <a:lnTo>
                    <a:pt x="97" y="121"/>
                  </a:lnTo>
                  <a:lnTo>
                    <a:pt x="121" y="97"/>
                  </a:lnTo>
                  <a:lnTo>
                    <a:pt x="121"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4011600" y="1646600"/>
              <a:ext cx="3025" cy="3025"/>
            </a:xfrm>
            <a:custGeom>
              <a:avLst/>
              <a:gdLst/>
              <a:ahLst/>
              <a:cxnLst/>
              <a:rect l="l" t="t" r="r" b="b"/>
              <a:pathLst>
                <a:path w="121" h="121" extrusionOk="0">
                  <a:moveTo>
                    <a:pt x="49" y="0"/>
                  </a:moveTo>
                  <a:lnTo>
                    <a:pt x="1" y="49"/>
                  </a:lnTo>
                  <a:lnTo>
                    <a:pt x="25" y="73"/>
                  </a:lnTo>
                  <a:lnTo>
                    <a:pt x="25" y="121"/>
                  </a:lnTo>
                  <a:lnTo>
                    <a:pt x="97" y="121"/>
                  </a:lnTo>
                  <a:lnTo>
                    <a:pt x="121" y="97"/>
                  </a:lnTo>
                  <a:lnTo>
                    <a:pt x="121" y="73"/>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860550" y="1594250"/>
              <a:ext cx="4825" cy="4225"/>
            </a:xfrm>
            <a:custGeom>
              <a:avLst/>
              <a:gdLst/>
              <a:ahLst/>
              <a:cxnLst/>
              <a:rect l="l" t="t" r="r" b="b"/>
              <a:pathLst>
                <a:path w="193" h="169" extrusionOk="0">
                  <a:moveTo>
                    <a:pt x="121" y="0"/>
                  </a:moveTo>
                  <a:lnTo>
                    <a:pt x="48" y="48"/>
                  </a:lnTo>
                  <a:lnTo>
                    <a:pt x="24" y="72"/>
                  </a:lnTo>
                  <a:lnTo>
                    <a:pt x="0" y="120"/>
                  </a:lnTo>
                  <a:lnTo>
                    <a:pt x="24" y="169"/>
                  </a:lnTo>
                  <a:lnTo>
                    <a:pt x="48" y="169"/>
                  </a:lnTo>
                  <a:lnTo>
                    <a:pt x="145" y="144"/>
                  </a:lnTo>
                  <a:lnTo>
                    <a:pt x="169" y="120"/>
                  </a:lnTo>
                  <a:lnTo>
                    <a:pt x="193" y="72"/>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921325" y="1634550"/>
              <a:ext cx="3625" cy="3650"/>
            </a:xfrm>
            <a:custGeom>
              <a:avLst/>
              <a:gdLst/>
              <a:ahLst/>
              <a:cxnLst/>
              <a:rect l="l" t="t" r="r" b="b"/>
              <a:pathLst>
                <a:path w="145" h="146" extrusionOk="0">
                  <a:moveTo>
                    <a:pt x="73" y="1"/>
                  </a:moveTo>
                  <a:lnTo>
                    <a:pt x="25" y="25"/>
                  </a:lnTo>
                  <a:lnTo>
                    <a:pt x="1" y="73"/>
                  </a:lnTo>
                  <a:lnTo>
                    <a:pt x="25" y="97"/>
                  </a:lnTo>
                  <a:lnTo>
                    <a:pt x="73" y="145"/>
                  </a:lnTo>
                  <a:lnTo>
                    <a:pt x="121" y="121"/>
                  </a:lnTo>
                  <a:lnTo>
                    <a:pt x="145"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879200" y="1621325"/>
              <a:ext cx="3625" cy="3025"/>
            </a:xfrm>
            <a:custGeom>
              <a:avLst/>
              <a:gdLst/>
              <a:ahLst/>
              <a:cxnLst/>
              <a:rect l="l" t="t" r="r" b="b"/>
              <a:pathLst>
                <a:path w="145" h="121" extrusionOk="0">
                  <a:moveTo>
                    <a:pt x="25" y="0"/>
                  </a:moveTo>
                  <a:lnTo>
                    <a:pt x="0" y="24"/>
                  </a:lnTo>
                  <a:lnTo>
                    <a:pt x="0" y="48"/>
                  </a:lnTo>
                  <a:lnTo>
                    <a:pt x="0" y="97"/>
                  </a:lnTo>
                  <a:lnTo>
                    <a:pt x="49" y="121"/>
                  </a:lnTo>
                  <a:lnTo>
                    <a:pt x="121" y="121"/>
                  </a:lnTo>
                  <a:lnTo>
                    <a:pt x="145" y="97"/>
                  </a:lnTo>
                  <a:lnTo>
                    <a:pt x="145" y="48"/>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4068175" y="1696550"/>
              <a:ext cx="3625" cy="3025"/>
            </a:xfrm>
            <a:custGeom>
              <a:avLst/>
              <a:gdLst/>
              <a:ahLst/>
              <a:cxnLst/>
              <a:rect l="l" t="t" r="r" b="b"/>
              <a:pathLst>
                <a:path w="145" h="121" extrusionOk="0">
                  <a:moveTo>
                    <a:pt x="49" y="0"/>
                  </a:moveTo>
                  <a:lnTo>
                    <a:pt x="0" y="25"/>
                  </a:lnTo>
                  <a:lnTo>
                    <a:pt x="0" y="49"/>
                  </a:lnTo>
                  <a:lnTo>
                    <a:pt x="0" y="73"/>
                  </a:lnTo>
                  <a:lnTo>
                    <a:pt x="25" y="121"/>
                  </a:lnTo>
                  <a:lnTo>
                    <a:pt x="121" y="121"/>
                  </a:lnTo>
                  <a:lnTo>
                    <a:pt x="121" y="73"/>
                  </a:lnTo>
                  <a:lnTo>
                    <a:pt x="145"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4148225" y="1742275"/>
              <a:ext cx="3025" cy="3650"/>
            </a:xfrm>
            <a:custGeom>
              <a:avLst/>
              <a:gdLst/>
              <a:ahLst/>
              <a:cxnLst/>
              <a:rect l="l" t="t" r="r" b="b"/>
              <a:pathLst>
                <a:path w="121" h="146" extrusionOk="0">
                  <a:moveTo>
                    <a:pt x="72" y="1"/>
                  </a:moveTo>
                  <a:lnTo>
                    <a:pt x="24" y="49"/>
                  </a:lnTo>
                  <a:lnTo>
                    <a:pt x="0" y="97"/>
                  </a:lnTo>
                  <a:lnTo>
                    <a:pt x="24" y="121"/>
                  </a:lnTo>
                  <a:lnTo>
                    <a:pt x="48" y="145"/>
                  </a:lnTo>
                  <a:lnTo>
                    <a:pt x="72" y="145"/>
                  </a:lnTo>
                  <a:lnTo>
                    <a:pt x="121" y="97"/>
                  </a:lnTo>
                  <a:lnTo>
                    <a:pt x="121"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849700" y="1624325"/>
              <a:ext cx="2450" cy="2425"/>
            </a:xfrm>
            <a:custGeom>
              <a:avLst/>
              <a:gdLst/>
              <a:ahLst/>
              <a:cxnLst/>
              <a:rect l="l" t="t" r="r" b="b"/>
              <a:pathLst>
                <a:path w="98" h="97" extrusionOk="0">
                  <a:moveTo>
                    <a:pt x="25" y="1"/>
                  </a:moveTo>
                  <a:lnTo>
                    <a:pt x="1" y="25"/>
                  </a:lnTo>
                  <a:lnTo>
                    <a:pt x="1" y="49"/>
                  </a:lnTo>
                  <a:lnTo>
                    <a:pt x="25" y="73"/>
                  </a:lnTo>
                  <a:lnTo>
                    <a:pt x="49" y="97"/>
                  </a:lnTo>
                  <a:lnTo>
                    <a:pt x="97" y="73"/>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950225" y="1702575"/>
              <a:ext cx="3625" cy="3025"/>
            </a:xfrm>
            <a:custGeom>
              <a:avLst/>
              <a:gdLst/>
              <a:ahLst/>
              <a:cxnLst/>
              <a:rect l="l" t="t" r="r" b="b"/>
              <a:pathLst>
                <a:path w="145" h="121" extrusionOk="0">
                  <a:moveTo>
                    <a:pt x="24" y="0"/>
                  </a:moveTo>
                  <a:lnTo>
                    <a:pt x="0" y="24"/>
                  </a:lnTo>
                  <a:lnTo>
                    <a:pt x="0" y="72"/>
                  </a:lnTo>
                  <a:lnTo>
                    <a:pt x="24" y="96"/>
                  </a:lnTo>
                  <a:lnTo>
                    <a:pt x="48" y="121"/>
                  </a:lnTo>
                  <a:lnTo>
                    <a:pt x="72" y="121"/>
                  </a:lnTo>
                  <a:lnTo>
                    <a:pt x="96" y="96"/>
                  </a:lnTo>
                  <a:lnTo>
                    <a:pt x="145" y="72"/>
                  </a:lnTo>
                  <a:lnTo>
                    <a:pt x="145" y="48"/>
                  </a:lnTo>
                  <a:lnTo>
                    <a:pt x="120"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4100675" y="1780200"/>
              <a:ext cx="3025" cy="2425"/>
            </a:xfrm>
            <a:custGeom>
              <a:avLst/>
              <a:gdLst/>
              <a:ahLst/>
              <a:cxnLst/>
              <a:rect l="l" t="t" r="r" b="b"/>
              <a:pathLst>
                <a:path w="121" h="97" extrusionOk="0">
                  <a:moveTo>
                    <a:pt x="24" y="1"/>
                  </a:moveTo>
                  <a:lnTo>
                    <a:pt x="0" y="49"/>
                  </a:lnTo>
                  <a:lnTo>
                    <a:pt x="73" y="97"/>
                  </a:lnTo>
                  <a:lnTo>
                    <a:pt x="97" y="73"/>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3924325" y="1720025"/>
              <a:ext cx="3050" cy="2425"/>
            </a:xfrm>
            <a:custGeom>
              <a:avLst/>
              <a:gdLst/>
              <a:ahLst/>
              <a:cxnLst/>
              <a:rect l="l" t="t" r="r" b="b"/>
              <a:pathLst>
                <a:path w="122" h="97" extrusionOk="0">
                  <a:moveTo>
                    <a:pt x="25" y="0"/>
                  </a:moveTo>
                  <a:lnTo>
                    <a:pt x="1" y="24"/>
                  </a:lnTo>
                  <a:lnTo>
                    <a:pt x="1" y="48"/>
                  </a:lnTo>
                  <a:lnTo>
                    <a:pt x="49" y="97"/>
                  </a:lnTo>
                  <a:lnTo>
                    <a:pt x="73" y="97"/>
                  </a:lnTo>
                  <a:lnTo>
                    <a:pt x="121" y="73"/>
                  </a:lnTo>
                  <a:lnTo>
                    <a:pt x="97"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4030850" y="1769375"/>
              <a:ext cx="3050" cy="3025"/>
            </a:xfrm>
            <a:custGeom>
              <a:avLst/>
              <a:gdLst/>
              <a:ahLst/>
              <a:cxnLst/>
              <a:rect l="l" t="t" r="r" b="b"/>
              <a:pathLst>
                <a:path w="122" h="121" extrusionOk="0">
                  <a:moveTo>
                    <a:pt x="25" y="0"/>
                  </a:moveTo>
                  <a:lnTo>
                    <a:pt x="1" y="24"/>
                  </a:lnTo>
                  <a:lnTo>
                    <a:pt x="1" y="73"/>
                  </a:lnTo>
                  <a:lnTo>
                    <a:pt x="25" y="97"/>
                  </a:lnTo>
                  <a:lnTo>
                    <a:pt x="73" y="121"/>
                  </a:lnTo>
                  <a:lnTo>
                    <a:pt x="97" y="97"/>
                  </a:lnTo>
                  <a:lnTo>
                    <a:pt x="121" y="73"/>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3749800" y="1665250"/>
              <a:ext cx="3650" cy="3025"/>
            </a:xfrm>
            <a:custGeom>
              <a:avLst/>
              <a:gdLst/>
              <a:ahLst/>
              <a:cxnLst/>
              <a:rect l="l" t="t" r="r" b="b"/>
              <a:pathLst>
                <a:path w="146" h="121" extrusionOk="0">
                  <a:moveTo>
                    <a:pt x="25" y="1"/>
                  </a:moveTo>
                  <a:lnTo>
                    <a:pt x="1" y="25"/>
                  </a:lnTo>
                  <a:lnTo>
                    <a:pt x="1" y="73"/>
                  </a:lnTo>
                  <a:lnTo>
                    <a:pt x="1" y="121"/>
                  </a:lnTo>
                  <a:lnTo>
                    <a:pt x="49" y="121"/>
                  </a:lnTo>
                  <a:lnTo>
                    <a:pt x="121" y="97"/>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4201175" y="1848200"/>
              <a:ext cx="3650" cy="3050"/>
            </a:xfrm>
            <a:custGeom>
              <a:avLst/>
              <a:gdLst/>
              <a:ahLst/>
              <a:cxnLst/>
              <a:rect l="l" t="t" r="r" b="b"/>
              <a:pathLst>
                <a:path w="146" h="122" extrusionOk="0">
                  <a:moveTo>
                    <a:pt x="25" y="1"/>
                  </a:moveTo>
                  <a:lnTo>
                    <a:pt x="1" y="25"/>
                  </a:lnTo>
                  <a:lnTo>
                    <a:pt x="1" y="49"/>
                  </a:lnTo>
                  <a:lnTo>
                    <a:pt x="25" y="97"/>
                  </a:lnTo>
                  <a:lnTo>
                    <a:pt x="73" y="121"/>
                  </a:lnTo>
                  <a:lnTo>
                    <a:pt x="145" y="121"/>
                  </a:lnTo>
                  <a:lnTo>
                    <a:pt x="145" y="73"/>
                  </a:lnTo>
                  <a:lnTo>
                    <a:pt x="121"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926150" y="1751325"/>
              <a:ext cx="2425" cy="3025"/>
            </a:xfrm>
            <a:custGeom>
              <a:avLst/>
              <a:gdLst/>
              <a:ahLst/>
              <a:cxnLst/>
              <a:rect l="l" t="t" r="r" b="b"/>
              <a:pathLst>
                <a:path w="97" h="121" extrusionOk="0">
                  <a:moveTo>
                    <a:pt x="48" y="0"/>
                  </a:moveTo>
                  <a:lnTo>
                    <a:pt x="0" y="48"/>
                  </a:lnTo>
                  <a:lnTo>
                    <a:pt x="0" y="72"/>
                  </a:lnTo>
                  <a:lnTo>
                    <a:pt x="0" y="120"/>
                  </a:lnTo>
                  <a:lnTo>
                    <a:pt x="48" y="120"/>
                  </a:lnTo>
                  <a:lnTo>
                    <a:pt x="96" y="96"/>
                  </a:lnTo>
                  <a:lnTo>
                    <a:pt x="96" y="48"/>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4085625" y="1819325"/>
              <a:ext cx="3025" cy="4225"/>
            </a:xfrm>
            <a:custGeom>
              <a:avLst/>
              <a:gdLst/>
              <a:ahLst/>
              <a:cxnLst/>
              <a:rect l="l" t="t" r="r" b="b"/>
              <a:pathLst>
                <a:path w="121" h="169" extrusionOk="0">
                  <a:moveTo>
                    <a:pt x="73" y="0"/>
                  </a:moveTo>
                  <a:lnTo>
                    <a:pt x="25" y="24"/>
                  </a:lnTo>
                  <a:lnTo>
                    <a:pt x="1" y="49"/>
                  </a:lnTo>
                  <a:lnTo>
                    <a:pt x="1" y="73"/>
                  </a:lnTo>
                  <a:lnTo>
                    <a:pt x="25" y="121"/>
                  </a:lnTo>
                  <a:lnTo>
                    <a:pt x="49" y="169"/>
                  </a:lnTo>
                  <a:lnTo>
                    <a:pt x="121" y="73"/>
                  </a:lnTo>
                  <a:lnTo>
                    <a:pt x="121" y="49"/>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4042900" y="1804875"/>
              <a:ext cx="3625" cy="4250"/>
            </a:xfrm>
            <a:custGeom>
              <a:avLst/>
              <a:gdLst/>
              <a:ahLst/>
              <a:cxnLst/>
              <a:rect l="l" t="t" r="r" b="b"/>
              <a:pathLst>
                <a:path w="145" h="170" extrusionOk="0">
                  <a:moveTo>
                    <a:pt x="24" y="1"/>
                  </a:moveTo>
                  <a:lnTo>
                    <a:pt x="0" y="73"/>
                  </a:lnTo>
                  <a:lnTo>
                    <a:pt x="0" y="145"/>
                  </a:lnTo>
                  <a:lnTo>
                    <a:pt x="24" y="169"/>
                  </a:lnTo>
                  <a:lnTo>
                    <a:pt x="97" y="169"/>
                  </a:lnTo>
                  <a:lnTo>
                    <a:pt x="121" y="145"/>
                  </a:lnTo>
                  <a:lnTo>
                    <a:pt x="145" y="121"/>
                  </a:lnTo>
                  <a:lnTo>
                    <a:pt x="145" y="73"/>
                  </a:lnTo>
                  <a:lnTo>
                    <a:pt x="97"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3803375" y="1720025"/>
              <a:ext cx="3025" cy="3025"/>
            </a:xfrm>
            <a:custGeom>
              <a:avLst/>
              <a:gdLst/>
              <a:ahLst/>
              <a:cxnLst/>
              <a:rect l="l" t="t" r="r" b="b"/>
              <a:pathLst>
                <a:path w="121" h="121" extrusionOk="0">
                  <a:moveTo>
                    <a:pt x="72" y="0"/>
                  </a:moveTo>
                  <a:lnTo>
                    <a:pt x="24" y="24"/>
                  </a:lnTo>
                  <a:lnTo>
                    <a:pt x="0" y="73"/>
                  </a:lnTo>
                  <a:lnTo>
                    <a:pt x="24" y="97"/>
                  </a:lnTo>
                  <a:lnTo>
                    <a:pt x="48" y="121"/>
                  </a:lnTo>
                  <a:lnTo>
                    <a:pt x="72" y="121"/>
                  </a:lnTo>
                  <a:lnTo>
                    <a:pt x="121" y="97"/>
                  </a:lnTo>
                  <a:lnTo>
                    <a:pt x="121" y="48"/>
                  </a:lnTo>
                  <a:lnTo>
                    <a:pt x="121"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814800" y="1723625"/>
              <a:ext cx="3650" cy="3050"/>
            </a:xfrm>
            <a:custGeom>
              <a:avLst/>
              <a:gdLst/>
              <a:ahLst/>
              <a:cxnLst/>
              <a:rect l="l" t="t" r="r" b="b"/>
              <a:pathLst>
                <a:path w="146" h="122" extrusionOk="0">
                  <a:moveTo>
                    <a:pt x="25" y="1"/>
                  </a:moveTo>
                  <a:lnTo>
                    <a:pt x="1" y="25"/>
                  </a:lnTo>
                  <a:lnTo>
                    <a:pt x="1" y="49"/>
                  </a:lnTo>
                  <a:lnTo>
                    <a:pt x="25" y="97"/>
                  </a:lnTo>
                  <a:lnTo>
                    <a:pt x="49" y="121"/>
                  </a:lnTo>
                  <a:lnTo>
                    <a:pt x="97" y="121"/>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845500" y="1744700"/>
              <a:ext cx="3025" cy="2425"/>
            </a:xfrm>
            <a:custGeom>
              <a:avLst/>
              <a:gdLst/>
              <a:ahLst/>
              <a:cxnLst/>
              <a:rect l="l" t="t" r="r" b="b"/>
              <a:pathLst>
                <a:path w="121" h="97" extrusionOk="0">
                  <a:moveTo>
                    <a:pt x="24" y="0"/>
                  </a:moveTo>
                  <a:lnTo>
                    <a:pt x="0" y="48"/>
                  </a:lnTo>
                  <a:lnTo>
                    <a:pt x="0" y="73"/>
                  </a:lnTo>
                  <a:lnTo>
                    <a:pt x="48" y="97"/>
                  </a:lnTo>
                  <a:lnTo>
                    <a:pt x="121" y="97"/>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987525" y="1802475"/>
              <a:ext cx="3650" cy="3025"/>
            </a:xfrm>
            <a:custGeom>
              <a:avLst/>
              <a:gdLst/>
              <a:ahLst/>
              <a:cxnLst/>
              <a:rect l="l" t="t" r="r" b="b"/>
              <a:pathLst>
                <a:path w="146" h="121" extrusionOk="0">
                  <a:moveTo>
                    <a:pt x="25" y="0"/>
                  </a:moveTo>
                  <a:lnTo>
                    <a:pt x="1" y="24"/>
                  </a:lnTo>
                  <a:lnTo>
                    <a:pt x="1" y="48"/>
                  </a:lnTo>
                  <a:lnTo>
                    <a:pt x="25" y="97"/>
                  </a:lnTo>
                  <a:lnTo>
                    <a:pt x="97" y="121"/>
                  </a:lnTo>
                  <a:lnTo>
                    <a:pt x="145" y="97"/>
                  </a:lnTo>
                  <a:lnTo>
                    <a:pt x="145" y="48"/>
                  </a:lnTo>
                  <a:lnTo>
                    <a:pt x="145"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095850" y="1854825"/>
              <a:ext cx="4250" cy="3650"/>
            </a:xfrm>
            <a:custGeom>
              <a:avLst/>
              <a:gdLst/>
              <a:ahLst/>
              <a:cxnLst/>
              <a:rect l="l" t="t" r="r" b="b"/>
              <a:pathLst>
                <a:path w="170" h="146" extrusionOk="0">
                  <a:moveTo>
                    <a:pt x="97" y="1"/>
                  </a:moveTo>
                  <a:lnTo>
                    <a:pt x="25" y="25"/>
                  </a:lnTo>
                  <a:lnTo>
                    <a:pt x="25" y="49"/>
                  </a:lnTo>
                  <a:lnTo>
                    <a:pt x="1" y="73"/>
                  </a:lnTo>
                  <a:lnTo>
                    <a:pt x="25" y="121"/>
                  </a:lnTo>
                  <a:lnTo>
                    <a:pt x="73" y="145"/>
                  </a:lnTo>
                  <a:lnTo>
                    <a:pt x="121" y="145"/>
                  </a:lnTo>
                  <a:lnTo>
                    <a:pt x="145" y="121"/>
                  </a:lnTo>
                  <a:lnTo>
                    <a:pt x="169" y="97"/>
                  </a:lnTo>
                  <a:lnTo>
                    <a:pt x="145"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978500" y="1839175"/>
              <a:ext cx="4250" cy="3650"/>
            </a:xfrm>
            <a:custGeom>
              <a:avLst/>
              <a:gdLst/>
              <a:ahLst/>
              <a:cxnLst/>
              <a:rect l="l" t="t" r="r" b="b"/>
              <a:pathLst>
                <a:path w="170" h="146" extrusionOk="0">
                  <a:moveTo>
                    <a:pt x="49" y="1"/>
                  </a:moveTo>
                  <a:lnTo>
                    <a:pt x="1" y="73"/>
                  </a:lnTo>
                  <a:lnTo>
                    <a:pt x="49" y="121"/>
                  </a:lnTo>
                  <a:lnTo>
                    <a:pt x="73" y="145"/>
                  </a:lnTo>
                  <a:lnTo>
                    <a:pt x="97" y="145"/>
                  </a:lnTo>
                  <a:lnTo>
                    <a:pt x="145"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899650" y="1814500"/>
              <a:ext cx="3050" cy="3050"/>
            </a:xfrm>
            <a:custGeom>
              <a:avLst/>
              <a:gdLst/>
              <a:ahLst/>
              <a:cxnLst/>
              <a:rect l="l" t="t" r="r" b="b"/>
              <a:pathLst>
                <a:path w="122" h="122" extrusionOk="0">
                  <a:moveTo>
                    <a:pt x="25" y="1"/>
                  </a:moveTo>
                  <a:lnTo>
                    <a:pt x="1" y="49"/>
                  </a:lnTo>
                  <a:lnTo>
                    <a:pt x="1" y="73"/>
                  </a:lnTo>
                  <a:lnTo>
                    <a:pt x="25" y="121"/>
                  </a:lnTo>
                  <a:lnTo>
                    <a:pt x="121" y="121"/>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4017025" y="1891550"/>
              <a:ext cx="2425" cy="2425"/>
            </a:xfrm>
            <a:custGeom>
              <a:avLst/>
              <a:gdLst/>
              <a:ahLst/>
              <a:cxnLst/>
              <a:rect l="l" t="t" r="r" b="b"/>
              <a:pathLst>
                <a:path w="97" h="97" extrusionOk="0">
                  <a:moveTo>
                    <a:pt x="24" y="0"/>
                  </a:moveTo>
                  <a:lnTo>
                    <a:pt x="0" y="24"/>
                  </a:lnTo>
                  <a:lnTo>
                    <a:pt x="48" y="96"/>
                  </a:lnTo>
                  <a:lnTo>
                    <a:pt x="97" y="72"/>
                  </a:lnTo>
                  <a:lnTo>
                    <a:pt x="72"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923725" y="1863850"/>
              <a:ext cx="4850" cy="4250"/>
            </a:xfrm>
            <a:custGeom>
              <a:avLst/>
              <a:gdLst/>
              <a:ahLst/>
              <a:cxnLst/>
              <a:rect l="l" t="t" r="r" b="b"/>
              <a:pathLst>
                <a:path w="194" h="170" extrusionOk="0">
                  <a:moveTo>
                    <a:pt x="121" y="1"/>
                  </a:moveTo>
                  <a:lnTo>
                    <a:pt x="97" y="25"/>
                  </a:lnTo>
                  <a:lnTo>
                    <a:pt x="25" y="73"/>
                  </a:lnTo>
                  <a:lnTo>
                    <a:pt x="1" y="97"/>
                  </a:lnTo>
                  <a:lnTo>
                    <a:pt x="25" y="145"/>
                  </a:lnTo>
                  <a:lnTo>
                    <a:pt x="49" y="169"/>
                  </a:lnTo>
                  <a:lnTo>
                    <a:pt x="97" y="169"/>
                  </a:lnTo>
                  <a:lnTo>
                    <a:pt x="145" y="145"/>
                  </a:lnTo>
                  <a:lnTo>
                    <a:pt x="193"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4138600" y="1949325"/>
              <a:ext cx="1825" cy="2425"/>
            </a:xfrm>
            <a:custGeom>
              <a:avLst/>
              <a:gdLst/>
              <a:ahLst/>
              <a:cxnLst/>
              <a:rect l="l" t="t" r="r" b="b"/>
              <a:pathLst>
                <a:path w="73" h="97" extrusionOk="0">
                  <a:moveTo>
                    <a:pt x="24" y="0"/>
                  </a:moveTo>
                  <a:lnTo>
                    <a:pt x="0" y="48"/>
                  </a:lnTo>
                  <a:lnTo>
                    <a:pt x="48" y="96"/>
                  </a:lnTo>
                  <a:lnTo>
                    <a:pt x="72" y="96"/>
                  </a:lnTo>
                  <a:lnTo>
                    <a:pt x="72" y="48"/>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757625" y="1805475"/>
              <a:ext cx="3650" cy="3650"/>
            </a:xfrm>
            <a:custGeom>
              <a:avLst/>
              <a:gdLst/>
              <a:ahLst/>
              <a:cxnLst/>
              <a:rect l="l" t="t" r="r" b="b"/>
              <a:pathLst>
                <a:path w="146" h="146" extrusionOk="0">
                  <a:moveTo>
                    <a:pt x="25" y="1"/>
                  </a:moveTo>
                  <a:lnTo>
                    <a:pt x="1" y="25"/>
                  </a:lnTo>
                  <a:lnTo>
                    <a:pt x="1" y="49"/>
                  </a:lnTo>
                  <a:lnTo>
                    <a:pt x="1" y="97"/>
                  </a:lnTo>
                  <a:lnTo>
                    <a:pt x="49" y="145"/>
                  </a:lnTo>
                  <a:lnTo>
                    <a:pt x="97" y="145"/>
                  </a:lnTo>
                  <a:lnTo>
                    <a:pt x="145" y="97"/>
                  </a:lnTo>
                  <a:lnTo>
                    <a:pt x="145" y="73"/>
                  </a:lnTo>
                  <a:lnTo>
                    <a:pt x="145"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918925" y="1903575"/>
              <a:ext cx="3025" cy="3025"/>
            </a:xfrm>
            <a:custGeom>
              <a:avLst/>
              <a:gdLst/>
              <a:ahLst/>
              <a:cxnLst/>
              <a:rect l="l" t="t" r="r" b="b"/>
              <a:pathLst>
                <a:path w="121" h="121" extrusionOk="0">
                  <a:moveTo>
                    <a:pt x="24" y="1"/>
                  </a:moveTo>
                  <a:lnTo>
                    <a:pt x="0" y="49"/>
                  </a:lnTo>
                  <a:lnTo>
                    <a:pt x="0" y="73"/>
                  </a:lnTo>
                  <a:lnTo>
                    <a:pt x="0" y="97"/>
                  </a:lnTo>
                  <a:lnTo>
                    <a:pt x="48" y="121"/>
                  </a:lnTo>
                  <a:lnTo>
                    <a:pt x="97"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732350" y="1830150"/>
              <a:ext cx="3625" cy="3650"/>
            </a:xfrm>
            <a:custGeom>
              <a:avLst/>
              <a:gdLst/>
              <a:ahLst/>
              <a:cxnLst/>
              <a:rect l="l" t="t" r="r" b="b"/>
              <a:pathLst>
                <a:path w="145" h="146" extrusionOk="0">
                  <a:moveTo>
                    <a:pt x="25" y="1"/>
                  </a:moveTo>
                  <a:lnTo>
                    <a:pt x="1" y="25"/>
                  </a:lnTo>
                  <a:lnTo>
                    <a:pt x="1" y="49"/>
                  </a:lnTo>
                  <a:lnTo>
                    <a:pt x="1" y="97"/>
                  </a:lnTo>
                  <a:lnTo>
                    <a:pt x="1" y="121"/>
                  </a:lnTo>
                  <a:lnTo>
                    <a:pt x="73" y="145"/>
                  </a:lnTo>
                  <a:lnTo>
                    <a:pt x="121" y="121"/>
                  </a:lnTo>
                  <a:lnTo>
                    <a:pt x="145"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813000" y="1874700"/>
              <a:ext cx="3625" cy="3625"/>
            </a:xfrm>
            <a:custGeom>
              <a:avLst/>
              <a:gdLst/>
              <a:ahLst/>
              <a:cxnLst/>
              <a:rect l="l" t="t" r="r" b="b"/>
              <a:pathLst>
                <a:path w="145" h="145" extrusionOk="0">
                  <a:moveTo>
                    <a:pt x="0" y="0"/>
                  </a:moveTo>
                  <a:lnTo>
                    <a:pt x="0" y="48"/>
                  </a:lnTo>
                  <a:lnTo>
                    <a:pt x="0" y="72"/>
                  </a:lnTo>
                  <a:lnTo>
                    <a:pt x="0" y="120"/>
                  </a:lnTo>
                  <a:lnTo>
                    <a:pt x="73" y="145"/>
                  </a:lnTo>
                  <a:lnTo>
                    <a:pt x="121" y="96"/>
                  </a:lnTo>
                  <a:lnTo>
                    <a:pt x="145" y="72"/>
                  </a:lnTo>
                  <a:lnTo>
                    <a:pt x="145"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833450" y="1987225"/>
              <a:ext cx="3050" cy="2450"/>
            </a:xfrm>
            <a:custGeom>
              <a:avLst/>
              <a:gdLst/>
              <a:ahLst/>
              <a:cxnLst/>
              <a:rect l="l" t="t" r="r" b="b"/>
              <a:pathLst>
                <a:path w="122" h="98" extrusionOk="0">
                  <a:moveTo>
                    <a:pt x="25" y="1"/>
                  </a:moveTo>
                  <a:lnTo>
                    <a:pt x="1" y="49"/>
                  </a:lnTo>
                  <a:lnTo>
                    <a:pt x="25" y="97"/>
                  </a:lnTo>
                  <a:lnTo>
                    <a:pt x="121" y="97"/>
                  </a:lnTo>
                  <a:lnTo>
                    <a:pt x="121"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870175" y="1735675"/>
              <a:ext cx="3025" cy="2425"/>
            </a:xfrm>
            <a:custGeom>
              <a:avLst/>
              <a:gdLst/>
              <a:ahLst/>
              <a:cxnLst/>
              <a:rect l="l" t="t" r="r" b="b"/>
              <a:pathLst>
                <a:path w="121" h="97" extrusionOk="0">
                  <a:moveTo>
                    <a:pt x="48" y="0"/>
                  </a:moveTo>
                  <a:lnTo>
                    <a:pt x="0" y="24"/>
                  </a:lnTo>
                  <a:lnTo>
                    <a:pt x="24" y="72"/>
                  </a:lnTo>
                  <a:lnTo>
                    <a:pt x="73" y="96"/>
                  </a:lnTo>
                  <a:lnTo>
                    <a:pt x="97" y="96"/>
                  </a:lnTo>
                  <a:lnTo>
                    <a:pt x="121"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837675" y="1644200"/>
              <a:ext cx="2425" cy="2425"/>
            </a:xfrm>
            <a:custGeom>
              <a:avLst/>
              <a:gdLst/>
              <a:ahLst/>
              <a:cxnLst/>
              <a:rect l="l" t="t" r="r" b="b"/>
              <a:pathLst>
                <a:path w="97" h="97" extrusionOk="0">
                  <a:moveTo>
                    <a:pt x="24" y="0"/>
                  </a:moveTo>
                  <a:lnTo>
                    <a:pt x="0" y="48"/>
                  </a:lnTo>
                  <a:lnTo>
                    <a:pt x="49" y="96"/>
                  </a:lnTo>
                  <a:lnTo>
                    <a:pt x="73" y="96"/>
                  </a:lnTo>
                  <a:lnTo>
                    <a:pt x="97" y="48"/>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788925" y="1960150"/>
              <a:ext cx="3025" cy="3025"/>
            </a:xfrm>
            <a:custGeom>
              <a:avLst/>
              <a:gdLst/>
              <a:ahLst/>
              <a:cxnLst/>
              <a:rect l="l" t="t" r="r" b="b"/>
              <a:pathLst>
                <a:path w="121" h="121" extrusionOk="0">
                  <a:moveTo>
                    <a:pt x="25" y="0"/>
                  </a:moveTo>
                  <a:lnTo>
                    <a:pt x="0" y="25"/>
                  </a:lnTo>
                  <a:lnTo>
                    <a:pt x="0" y="73"/>
                  </a:lnTo>
                  <a:lnTo>
                    <a:pt x="25" y="121"/>
                  </a:lnTo>
                  <a:lnTo>
                    <a:pt x="73" y="121"/>
                  </a:lnTo>
                  <a:lnTo>
                    <a:pt x="121" y="97"/>
                  </a:lnTo>
                  <a:lnTo>
                    <a:pt x="121" y="49"/>
                  </a:lnTo>
                  <a:lnTo>
                    <a:pt x="97"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983325" y="1692325"/>
              <a:ext cx="1825" cy="2450"/>
            </a:xfrm>
            <a:custGeom>
              <a:avLst/>
              <a:gdLst/>
              <a:ahLst/>
              <a:cxnLst/>
              <a:rect l="l" t="t" r="r" b="b"/>
              <a:pathLst>
                <a:path w="73" h="98" extrusionOk="0">
                  <a:moveTo>
                    <a:pt x="48" y="1"/>
                  </a:moveTo>
                  <a:lnTo>
                    <a:pt x="0" y="25"/>
                  </a:lnTo>
                  <a:lnTo>
                    <a:pt x="48" y="97"/>
                  </a:lnTo>
                  <a:lnTo>
                    <a:pt x="72"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4088025" y="1803675"/>
              <a:ext cx="1850" cy="1825"/>
            </a:xfrm>
            <a:custGeom>
              <a:avLst/>
              <a:gdLst/>
              <a:ahLst/>
              <a:cxnLst/>
              <a:rect l="l" t="t" r="r" b="b"/>
              <a:pathLst>
                <a:path w="74" h="73" extrusionOk="0">
                  <a:moveTo>
                    <a:pt x="1" y="0"/>
                  </a:moveTo>
                  <a:lnTo>
                    <a:pt x="1" y="49"/>
                  </a:lnTo>
                  <a:lnTo>
                    <a:pt x="1" y="73"/>
                  </a:lnTo>
                  <a:lnTo>
                    <a:pt x="73" y="73"/>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957425" y="1637575"/>
              <a:ext cx="1250" cy="1825"/>
            </a:xfrm>
            <a:custGeom>
              <a:avLst/>
              <a:gdLst/>
              <a:ahLst/>
              <a:cxnLst/>
              <a:rect l="l" t="t" r="r" b="b"/>
              <a:pathLst>
                <a:path w="50" h="73" extrusionOk="0">
                  <a:moveTo>
                    <a:pt x="1" y="0"/>
                  </a:moveTo>
                  <a:lnTo>
                    <a:pt x="1" y="24"/>
                  </a:lnTo>
                  <a:lnTo>
                    <a:pt x="1" y="48"/>
                  </a:lnTo>
                  <a:lnTo>
                    <a:pt x="1" y="72"/>
                  </a:lnTo>
                  <a:lnTo>
                    <a:pt x="49" y="72"/>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980300" y="1809700"/>
              <a:ext cx="2450" cy="2425"/>
            </a:xfrm>
            <a:custGeom>
              <a:avLst/>
              <a:gdLst/>
              <a:ahLst/>
              <a:cxnLst/>
              <a:rect l="l" t="t" r="r" b="b"/>
              <a:pathLst>
                <a:path w="98" h="97" extrusionOk="0">
                  <a:moveTo>
                    <a:pt x="73" y="0"/>
                  </a:moveTo>
                  <a:lnTo>
                    <a:pt x="49" y="24"/>
                  </a:lnTo>
                  <a:lnTo>
                    <a:pt x="1" y="24"/>
                  </a:lnTo>
                  <a:lnTo>
                    <a:pt x="25" y="72"/>
                  </a:lnTo>
                  <a:lnTo>
                    <a:pt x="49" y="96"/>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791925" y="1732650"/>
              <a:ext cx="1850" cy="2450"/>
            </a:xfrm>
            <a:custGeom>
              <a:avLst/>
              <a:gdLst/>
              <a:ahLst/>
              <a:cxnLst/>
              <a:rect l="l" t="t" r="r" b="b"/>
              <a:pathLst>
                <a:path w="74" h="98" extrusionOk="0">
                  <a:moveTo>
                    <a:pt x="25" y="1"/>
                  </a:moveTo>
                  <a:lnTo>
                    <a:pt x="1" y="25"/>
                  </a:lnTo>
                  <a:lnTo>
                    <a:pt x="1" y="97"/>
                  </a:lnTo>
                  <a:lnTo>
                    <a:pt x="73"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3956225" y="1717600"/>
              <a:ext cx="3050" cy="3050"/>
            </a:xfrm>
            <a:custGeom>
              <a:avLst/>
              <a:gdLst/>
              <a:ahLst/>
              <a:cxnLst/>
              <a:rect l="l" t="t" r="r" b="b"/>
              <a:pathLst>
                <a:path w="122" h="122" extrusionOk="0">
                  <a:moveTo>
                    <a:pt x="25" y="1"/>
                  </a:moveTo>
                  <a:lnTo>
                    <a:pt x="1" y="25"/>
                  </a:lnTo>
                  <a:lnTo>
                    <a:pt x="1" y="73"/>
                  </a:lnTo>
                  <a:lnTo>
                    <a:pt x="1" y="97"/>
                  </a:lnTo>
                  <a:lnTo>
                    <a:pt x="49" y="121"/>
                  </a:lnTo>
                  <a:lnTo>
                    <a:pt x="121" y="97"/>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863550" y="1677900"/>
              <a:ext cx="3025" cy="3625"/>
            </a:xfrm>
            <a:custGeom>
              <a:avLst/>
              <a:gdLst/>
              <a:ahLst/>
              <a:cxnLst/>
              <a:rect l="l" t="t" r="r" b="b"/>
              <a:pathLst>
                <a:path w="121" h="145" extrusionOk="0">
                  <a:moveTo>
                    <a:pt x="73" y="0"/>
                  </a:moveTo>
                  <a:lnTo>
                    <a:pt x="49" y="24"/>
                  </a:lnTo>
                  <a:lnTo>
                    <a:pt x="25" y="48"/>
                  </a:lnTo>
                  <a:lnTo>
                    <a:pt x="1" y="96"/>
                  </a:lnTo>
                  <a:lnTo>
                    <a:pt x="25" y="121"/>
                  </a:lnTo>
                  <a:lnTo>
                    <a:pt x="49" y="145"/>
                  </a:lnTo>
                  <a:lnTo>
                    <a:pt x="73" y="121"/>
                  </a:lnTo>
                  <a:lnTo>
                    <a:pt x="121" y="72"/>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919525" y="1695950"/>
              <a:ext cx="3025" cy="2425"/>
            </a:xfrm>
            <a:custGeom>
              <a:avLst/>
              <a:gdLst/>
              <a:ahLst/>
              <a:cxnLst/>
              <a:rect l="l" t="t" r="r" b="b"/>
              <a:pathLst>
                <a:path w="121" h="97" extrusionOk="0">
                  <a:moveTo>
                    <a:pt x="24" y="0"/>
                  </a:moveTo>
                  <a:lnTo>
                    <a:pt x="0" y="49"/>
                  </a:lnTo>
                  <a:lnTo>
                    <a:pt x="0" y="73"/>
                  </a:lnTo>
                  <a:lnTo>
                    <a:pt x="73" y="97"/>
                  </a:lnTo>
                  <a:lnTo>
                    <a:pt x="121" y="73"/>
                  </a:lnTo>
                  <a:lnTo>
                    <a:pt x="97"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4100075" y="1731450"/>
              <a:ext cx="3025" cy="3050"/>
            </a:xfrm>
            <a:custGeom>
              <a:avLst/>
              <a:gdLst/>
              <a:ahLst/>
              <a:cxnLst/>
              <a:rect l="l" t="t" r="r" b="b"/>
              <a:pathLst>
                <a:path w="121" h="122" extrusionOk="0">
                  <a:moveTo>
                    <a:pt x="48" y="1"/>
                  </a:moveTo>
                  <a:lnTo>
                    <a:pt x="24" y="25"/>
                  </a:lnTo>
                  <a:lnTo>
                    <a:pt x="0" y="49"/>
                  </a:lnTo>
                  <a:lnTo>
                    <a:pt x="0" y="73"/>
                  </a:lnTo>
                  <a:lnTo>
                    <a:pt x="48" y="121"/>
                  </a:lnTo>
                  <a:lnTo>
                    <a:pt x="121" y="121"/>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4023650" y="1846400"/>
              <a:ext cx="2425" cy="1825"/>
            </a:xfrm>
            <a:custGeom>
              <a:avLst/>
              <a:gdLst/>
              <a:ahLst/>
              <a:cxnLst/>
              <a:rect l="l" t="t" r="r" b="b"/>
              <a:pathLst>
                <a:path w="97" h="73" extrusionOk="0">
                  <a:moveTo>
                    <a:pt x="0" y="1"/>
                  </a:moveTo>
                  <a:lnTo>
                    <a:pt x="48" y="73"/>
                  </a:lnTo>
                  <a:lnTo>
                    <a:pt x="72" y="49"/>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897850" y="1940300"/>
              <a:ext cx="3050" cy="3625"/>
            </a:xfrm>
            <a:custGeom>
              <a:avLst/>
              <a:gdLst/>
              <a:ahLst/>
              <a:cxnLst/>
              <a:rect l="l" t="t" r="r" b="b"/>
              <a:pathLst>
                <a:path w="122" h="145" extrusionOk="0">
                  <a:moveTo>
                    <a:pt x="73" y="0"/>
                  </a:moveTo>
                  <a:lnTo>
                    <a:pt x="25" y="24"/>
                  </a:lnTo>
                  <a:lnTo>
                    <a:pt x="1" y="96"/>
                  </a:lnTo>
                  <a:lnTo>
                    <a:pt x="25" y="120"/>
                  </a:lnTo>
                  <a:lnTo>
                    <a:pt x="49" y="144"/>
                  </a:lnTo>
                  <a:lnTo>
                    <a:pt x="73" y="120"/>
                  </a:lnTo>
                  <a:lnTo>
                    <a:pt x="121" y="96"/>
                  </a:lnTo>
                  <a:lnTo>
                    <a:pt x="121"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4046500" y="1662250"/>
              <a:ext cx="3050" cy="2425"/>
            </a:xfrm>
            <a:custGeom>
              <a:avLst/>
              <a:gdLst/>
              <a:ahLst/>
              <a:cxnLst/>
              <a:rect l="l" t="t" r="r" b="b"/>
              <a:pathLst>
                <a:path w="122" h="97" extrusionOk="0">
                  <a:moveTo>
                    <a:pt x="1" y="0"/>
                  </a:moveTo>
                  <a:lnTo>
                    <a:pt x="1" y="48"/>
                  </a:lnTo>
                  <a:lnTo>
                    <a:pt x="1" y="72"/>
                  </a:lnTo>
                  <a:lnTo>
                    <a:pt x="49" y="97"/>
                  </a:lnTo>
                  <a:lnTo>
                    <a:pt x="97" y="72"/>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4113925" y="2017925"/>
              <a:ext cx="2425" cy="3625"/>
            </a:xfrm>
            <a:custGeom>
              <a:avLst/>
              <a:gdLst/>
              <a:ahLst/>
              <a:cxnLst/>
              <a:rect l="l" t="t" r="r" b="b"/>
              <a:pathLst>
                <a:path w="97" h="145" extrusionOk="0">
                  <a:moveTo>
                    <a:pt x="72" y="0"/>
                  </a:moveTo>
                  <a:lnTo>
                    <a:pt x="48" y="25"/>
                  </a:lnTo>
                  <a:lnTo>
                    <a:pt x="24" y="49"/>
                  </a:lnTo>
                  <a:lnTo>
                    <a:pt x="0" y="97"/>
                  </a:lnTo>
                  <a:lnTo>
                    <a:pt x="24" y="145"/>
                  </a:lnTo>
                  <a:lnTo>
                    <a:pt x="48" y="145"/>
                  </a:lnTo>
                  <a:lnTo>
                    <a:pt x="72" y="121"/>
                  </a:lnTo>
                  <a:lnTo>
                    <a:pt x="96" y="73"/>
                  </a:lnTo>
                  <a:lnTo>
                    <a:pt x="96" y="25"/>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4017025" y="1662850"/>
              <a:ext cx="1825" cy="1825"/>
            </a:xfrm>
            <a:custGeom>
              <a:avLst/>
              <a:gdLst/>
              <a:ahLst/>
              <a:cxnLst/>
              <a:rect l="l" t="t" r="r" b="b"/>
              <a:pathLst>
                <a:path w="73" h="73" extrusionOk="0">
                  <a:moveTo>
                    <a:pt x="48" y="0"/>
                  </a:moveTo>
                  <a:lnTo>
                    <a:pt x="0" y="24"/>
                  </a:lnTo>
                  <a:lnTo>
                    <a:pt x="0" y="73"/>
                  </a:lnTo>
                  <a:lnTo>
                    <a:pt x="48" y="73"/>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931550" y="1781400"/>
              <a:ext cx="3050" cy="3050"/>
            </a:xfrm>
            <a:custGeom>
              <a:avLst/>
              <a:gdLst/>
              <a:ahLst/>
              <a:cxnLst/>
              <a:rect l="l" t="t" r="r" b="b"/>
              <a:pathLst>
                <a:path w="122" h="122" extrusionOk="0">
                  <a:moveTo>
                    <a:pt x="49" y="1"/>
                  </a:moveTo>
                  <a:lnTo>
                    <a:pt x="1" y="49"/>
                  </a:lnTo>
                  <a:lnTo>
                    <a:pt x="1" y="73"/>
                  </a:lnTo>
                  <a:lnTo>
                    <a:pt x="25" y="97"/>
                  </a:lnTo>
                  <a:lnTo>
                    <a:pt x="49" y="121"/>
                  </a:lnTo>
                  <a:lnTo>
                    <a:pt x="73"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3896650" y="1760350"/>
              <a:ext cx="1825" cy="1825"/>
            </a:xfrm>
            <a:custGeom>
              <a:avLst/>
              <a:gdLst/>
              <a:ahLst/>
              <a:cxnLst/>
              <a:rect l="l" t="t" r="r" b="b"/>
              <a:pathLst>
                <a:path w="73" h="73" extrusionOk="0">
                  <a:moveTo>
                    <a:pt x="73" y="0"/>
                  </a:moveTo>
                  <a:lnTo>
                    <a:pt x="1" y="24"/>
                  </a:lnTo>
                  <a:lnTo>
                    <a:pt x="1"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3751000" y="1786825"/>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3835275" y="1813300"/>
              <a:ext cx="1225" cy="1825"/>
            </a:xfrm>
            <a:custGeom>
              <a:avLst/>
              <a:gdLst/>
              <a:ahLst/>
              <a:cxnLst/>
              <a:rect l="l" t="t" r="r" b="b"/>
              <a:pathLst>
                <a:path w="49" h="73" extrusionOk="0">
                  <a:moveTo>
                    <a:pt x="0" y="1"/>
                  </a:moveTo>
                  <a:lnTo>
                    <a:pt x="0" y="73"/>
                  </a:lnTo>
                  <a:lnTo>
                    <a:pt x="24"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3915300" y="1827150"/>
              <a:ext cx="1850" cy="1825"/>
            </a:xfrm>
            <a:custGeom>
              <a:avLst/>
              <a:gdLst/>
              <a:ahLst/>
              <a:cxnLst/>
              <a:rect l="l" t="t" r="r" b="b"/>
              <a:pathLst>
                <a:path w="74" h="73" extrusionOk="0">
                  <a:moveTo>
                    <a:pt x="25" y="0"/>
                  </a:moveTo>
                  <a:lnTo>
                    <a:pt x="1" y="48"/>
                  </a:lnTo>
                  <a:lnTo>
                    <a:pt x="25" y="73"/>
                  </a:lnTo>
                  <a:lnTo>
                    <a:pt x="49" y="73"/>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3757625" y="1748900"/>
              <a:ext cx="1825" cy="2450"/>
            </a:xfrm>
            <a:custGeom>
              <a:avLst/>
              <a:gdLst/>
              <a:ahLst/>
              <a:cxnLst/>
              <a:rect l="l" t="t" r="r" b="b"/>
              <a:pathLst>
                <a:path w="73" h="98" extrusionOk="0">
                  <a:moveTo>
                    <a:pt x="25" y="1"/>
                  </a:moveTo>
                  <a:lnTo>
                    <a:pt x="1" y="25"/>
                  </a:lnTo>
                  <a:lnTo>
                    <a:pt x="1" y="73"/>
                  </a:lnTo>
                  <a:lnTo>
                    <a:pt x="25"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4142800" y="1899975"/>
              <a:ext cx="1225" cy="1825"/>
            </a:xfrm>
            <a:custGeom>
              <a:avLst/>
              <a:gdLst/>
              <a:ahLst/>
              <a:cxnLst/>
              <a:rect l="l" t="t" r="r" b="b"/>
              <a:pathLst>
                <a:path w="49" h="73" extrusionOk="0">
                  <a:moveTo>
                    <a:pt x="25" y="0"/>
                  </a:moveTo>
                  <a:lnTo>
                    <a:pt x="1" y="72"/>
                  </a:lnTo>
                  <a:lnTo>
                    <a:pt x="49" y="72"/>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3772075" y="1748900"/>
              <a:ext cx="1825" cy="2450"/>
            </a:xfrm>
            <a:custGeom>
              <a:avLst/>
              <a:gdLst/>
              <a:ahLst/>
              <a:cxnLst/>
              <a:rect l="l" t="t" r="r" b="b"/>
              <a:pathLst>
                <a:path w="73" h="98" extrusionOk="0">
                  <a:moveTo>
                    <a:pt x="24" y="1"/>
                  </a:moveTo>
                  <a:lnTo>
                    <a:pt x="24" y="49"/>
                  </a:lnTo>
                  <a:lnTo>
                    <a:pt x="0" y="73"/>
                  </a:lnTo>
                  <a:lnTo>
                    <a:pt x="24" y="97"/>
                  </a:lnTo>
                  <a:lnTo>
                    <a:pt x="73" y="73"/>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3878000" y="1785625"/>
              <a:ext cx="625" cy="625"/>
            </a:xfrm>
            <a:custGeom>
              <a:avLst/>
              <a:gdLst/>
              <a:ahLst/>
              <a:cxnLst/>
              <a:rect l="l" t="t" r="r" b="b"/>
              <a:pathLst>
                <a:path w="25" h="25" extrusionOk="0">
                  <a:moveTo>
                    <a:pt x="0" y="0"/>
                  </a:moveTo>
                  <a:lnTo>
                    <a:pt x="0" y="24"/>
                  </a:lnTo>
                  <a:lnTo>
                    <a:pt x="24" y="24"/>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4053125" y="1851225"/>
              <a:ext cx="2425" cy="1825"/>
            </a:xfrm>
            <a:custGeom>
              <a:avLst/>
              <a:gdLst/>
              <a:ahLst/>
              <a:cxnLst/>
              <a:rect l="l" t="t" r="r" b="b"/>
              <a:pathLst>
                <a:path w="97" h="73" extrusionOk="0">
                  <a:moveTo>
                    <a:pt x="1" y="0"/>
                  </a:moveTo>
                  <a:lnTo>
                    <a:pt x="49" y="72"/>
                  </a:lnTo>
                  <a:lnTo>
                    <a:pt x="97"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4227650" y="1905975"/>
              <a:ext cx="1850" cy="1850"/>
            </a:xfrm>
            <a:custGeom>
              <a:avLst/>
              <a:gdLst/>
              <a:ahLst/>
              <a:cxnLst/>
              <a:rect l="l" t="t" r="r" b="b"/>
              <a:pathLst>
                <a:path w="74" h="74" extrusionOk="0">
                  <a:moveTo>
                    <a:pt x="25" y="1"/>
                  </a:moveTo>
                  <a:lnTo>
                    <a:pt x="1" y="25"/>
                  </a:lnTo>
                  <a:lnTo>
                    <a:pt x="49" y="73"/>
                  </a:lnTo>
                  <a:lnTo>
                    <a:pt x="73" y="49"/>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3973075" y="1802500"/>
              <a:ext cx="1800" cy="3600"/>
            </a:xfrm>
            <a:custGeom>
              <a:avLst/>
              <a:gdLst/>
              <a:ahLst/>
              <a:cxnLst/>
              <a:rect l="l" t="t" r="r" b="b"/>
              <a:pathLst>
                <a:path w="72" h="144" extrusionOk="0">
                  <a:moveTo>
                    <a:pt x="71" y="1"/>
                  </a:moveTo>
                  <a:lnTo>
                    <a:pt x="49" y="23"/>
                  </a:lnTo>
                  <a:lnTo>
                    <a:pt x="49" y="23"/>
                  </a:lnTo>
                  <a:lnTo>
                    <a:pt x="71" y="1"/>
                  </a:lnTo>
                  <a:close/>
                  <a:moveTo>
                    <a:pt x="49" y="23"/>
                  </a:moveTo>
                  <a:lnTo>
                    <a:pt x="1" y="72"/>
                  </a:lnTo>
                  <a:lnTo>
                    <a:pt x="1" y="120"/>
                  </a:lnTo>
                  <a:lnTo>
                    <a:pt x="1" y="144"/>
                  </a:lnTo>
                  <a:lnTo>
                    <a:pt x="25" y="144"/>
                  </a:lnTo>
                  <a:lnTo>
                    <a:pt x="49" y="96"/>
                  </a:lnTo>
                  <a:lnTo>
                    <a:pt x="49" y="2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4170475" y="1733850"/>
              <a:ext cx="1850" cy="1850"/>
            </a:xfrm>
            <a:custGeom>
              <a:avLst/>
              <a:gdLst/>
              <a:ahLst/>
              <a:cxnLst/>
              <a:rect l="l" t="t" r="r" b="b"/>
              <a:pathLst>
                <a:path w="74" h="74" extrusionOk="0">
                  <a:moveTo>
                    <a:pt x="49" y="1"/>
                  </a:moveTo>
                  <a:lnTo>
                    <a:pt x="1" y="25"/>
                  </a:lnTo>
                  <a:lnTo>
                    <a:pt x="1" y="73"/>
                  </a:lnTo>
                  <a:lnTo>
                    <a:pt x="73" y="73"/>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3853925" y="1724225"/>
              <a:ext cx="1825" cy="1850"/>
            </a:xfrm>
            <a:custGeom>
              <a:avLst/>
              <a:gdLst/>
              <a:ahLst/>
              <a:cxnLst/>
              <a:rect l="l" t="t" r="r" b="b"/>
              <a:pathLst>
                <a:path w="73" h="74" extrusionOk="0">
                  <a:moveTo>
                    <a:pt x="24" y="1"/>
                  </a:moveTo>
                  <a:lnTo>
                    <a:pt x="0" y="25"/>
                  </a:lnTo>
                  <a:lnTo>
                    <a:pt x="0" y="49"/>
                  </a:lnTo>
                  <a:lnTo>
                    <a:pt x="24" y="73"/>
                  </a:lnTo>
                  <a:lnTo>
                    <a:pt x="49" y="73"/>
                  </a:lnTo>
                  <a:lnTo>
                    <a:pt x="73" y="49"/>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4065775" y="1804875"/>
              <a:ext cx="1825" cy="1825"/>
            </a:xfrm>
            <a:custGeom>
              <a:avLst/>
              <a:gdLst/>
              <a:ahLst/>
              <a:cxnLst/>
              <a:rect l="l" t="t" r="r" b="b"/>
              <a:pathLst>
                <a:path w="73" h="73" extrusionOk="0">
                  <a:moveTo>
                    <a:pt x="0" y="1"/>
                  </a:moveTo>
                  <a:lnTo>
                    <a:pt x="0" y="25"/>
                  </a:lnTo>
                  <a:lnTo>
                    <a:pt x="24"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3760625" y="1674875"/>
              <a:ext cx="1250" cy="1850"/>
            </a:xfrm>
            <a:custGeom>
              <a:avLst/>
              <a:gdLst/>
              <a:ahLst/>
              <a:cxnLst/>
              <a:rect l="l" t="t" r="r" b="b"/>
              <a:pathLst>
                <a:path w="50" h="74" extrusionOk="0">
                  <a:moveTo>
                    <a:pt x="49" y="1"/>
                  </a:moveTo>
                  <a:lnTo>
                    <a:pt x="1" y="73"/>
                  </a:lnTo>
                  <a:lnTo>
                    <a:pt x="49" y="73"/>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240300" y="1815700"/>
              <a:ext cx="2425" cy="1850"/>
            </a:xfrm>
            <a:custGeom>
              <a:avLst/>
              <a:gdLst/>
              <a:ahLst/>
              <a:cxnLst/>
              <a:rect l="l" t="t" r="r" b="b"/>
              <a:pathLst>
                <a:path w="97" h="74" extrusionOk="0">
                  <a:moveTo>
                    <a:pt x="49" y="1"/>
                  </a:moveTo>
                  <a:lnTo>
                    <a:pt x="0" y="25"/>
                  </a:lnTo>
                  <a:lnTo>
                    <a:pt x="24" y="73"/>
                  </a:lnTo>
                  <a:lnTo>
                    <a:pt x="49"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024850" y="1723625"/>
              <a:ext cx="1825" cy="1825"/>
            </a:xfrm>
            <a:custGeom>
              <a:avLst/>
              <a:gdLst/>
              <a:ahLst/>
              <a:cxnLst/>
              <a:rect l="l" t="t" r="r" b="b"/>
              <a:pathLst>
                <a:path w="73" h="73" extrusionOk="0">
                  <a:moveTo>
                    <a:pt x="48" y="1"/>
                  </a:moveTo>
                  <a:lnTo>
                    <a:pt x="0" y="25"/>
                  </a:lnTo>
                  <a:lnTo>
                    <a:pt x="0" y="49"/>
                  </a:lnTo>
                  <a:lnTo>
                    <a:pt x="48"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4008600" y="1712800"/>
              <a:ext cx="1825" cy="1825"/>
            </a:xfrm>
            <a:custGeom>
              <a:avLst/>
              <a:gdLst/>
              <a:ahLst/>
              <a:cxnLst/>
              <a:rect l="l" t="t" r="r" b="b"/>
              <a:pathLst>
                <a:path w="73" h="73" extrusionOk="0">
                  <a:moveTo>
                    <a:pt x="24" y="0"/>
                  </a:moveTo>
                  <a:lnTo>
                    <a:pt x="0" y="24"/>
                  </a:lnTo>
                  <a:lnTo>
                    <a:pt x="48" y="73"/>
                  </a:lnTo>
                  <a:lnTo>
                    <a:pt x="72" y="49"/>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198175" y="1771775"/>
              <a:ext cx="1825" cy="1225"/>
            </a:xfrm>
            <a:custGeom>
              <a:avLst/>
              <a:gdLst/>
              <a:ahLst/>
              <a:cxnLst/>
              <a:rect l="l" t="t" r="r" b="b"/>
              <a:pathLst>
                <a:path w="73" h="49" extrusionOk="0">
                  <a:moveTo>
                    <a:pt x="24" y="1"/>
                  </a:moveTo>
                  <a:lnTo>
                    <a:pt x="0" y="25"/>
                  </a:lnTo>
                  <a:lnTo>
                    <a:pt x="24" y="49"/>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4118725" y="1735675"/>
              <a:ext cx="1825" cy="1825"/>
            </a:xfrm>
            <a:custGeom>
              <a:avLst/>
              <a:gdLst/>
              <a:ahLst/>
              <a:cxnLst/>
              <a:rect l="l" t="t" r="r" b="b"/>
              <a:pathLst>
                <a:path w="73" h="73" extrusionOk="0">
                  <a:moveTo>
                    <a:pt x="1" y="0"/>
                  </a:moveTo>
                  <a:lnTo>
                    <a:pt x="1" y="24"/>
                  </a:lnTo>
                  <a:lnTo>
                    <a:pt x="25" y="48"/>
                  </a:lnTo>
                  <a:lnTo>
                    <a:pt x="44" y="58"/>
                  </a:lnTo>
                  <a:lnTo>
                    <a:pt x="25" y="0"/>
                  </a:lnTo>
                  <a:close/>
                  <a:moveTo>
                    <a:pt x="44" y="58"/>
                  </a:moveTo>
                  <a:lnTo>
                    <a:pt x="49" y="72"/>
                  </a:lnTo>
                  <a:lnTo>
                    <a:pt x="73" y="72"/>
                  </a:lnTo>
                  <a:lnTo>
                    <a:pt x="44" y="5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3748000" y="1848800"/>
              <a:ext cx="2425" cy="1250"/>
            </a:xfrm>
            <a:custGeom>
              <a:avLst/>
              <a:gdLst/>
              <a:ahLst/>
              <a:cxnLst/>
              <a:rect l="l" t="t" r="r" b="b"/>
              <a:pathLst>
                <a:path w="97" h="50" extrusionOk="0">
                  <a:moveTo>
                    <a:pt x="0" y="1"/>
                  </a:moveTo>
                  <a:lnTo>
                    <a:pt x="25" y="49"/>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902075" y="1633350"/>
              <a:ext cx="1825" cy="2450"/>
            </a:xfrm>
            <a:custGeom>
              <a:avLst/>
              <a:gdLst/>
              <a:ahLst/>
              <a:cxnLst/>
              <a:rect l="l" t="t" r="r" b="b"/>
              <a:pathLst>
                <a:path w="73" h="98" extrusionOk="0">
                  <a:moveTo>
                    <a:pt x="48" y="1"/>
                  </a:moveTo>
                  <a:lnTo>
                    <a:pt x="24" y="25"/>
                  </a:lnTo>
                  <a:lnTo>
                    <a:pt x="0" y="49"/>
                  </a:lnTo>
                  <a:lnTo>
                    <a:pt x="24" y="97"/>
                  </a:lnTo>
                  <a:lnTo>
                    <a:pt x="48" y="73"/>
                  </a:lnTo>
                  <a:lnTo>
                    <a:pt x="72"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3959850" y="1899375"/>
              <a:ext cx="1225" cy="2425"/>
            </a:xfrm>
            <a:custGeom>
              <a:avLst/>
              <a:gdLst/>
              <a:ahLst/>
              <a:cxnLst/>
              <a:rect l="l" t="t" r="r" b="b"/>
              <a:pathLst>
                <a:path w="49" h="97" extrusionOk="0">
                  <a:moveTo>
                    <a:pt x="0" y="0"/>
                  </a:moveTo>
                  <a:lnTo>
                    <a:pt x="0" y="96"/>
                  </a:lnTo>
                  <a:lnTo>
                    <a:pt x="24" y="72"/>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186125" y="1987825"/>
              <a:ext cx="1225" cy="1225"/>
            </a:xfrm>
            <a:custGeom>
              <a:avLst/>
              <a:gdLst/>
              <a:ahLst/>
              <a:cxnLst/>
              <a:rect l="l" t="t" r="r" b="b"/>
              <a:pathLst>
                <a:path w="49" h="49" extrusionOk="0">
                  <a:moveTo>
                    <a:pt x="1" y="1"/>
                  </a:move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899050" y="2026350"/>
              <a:ext cx="1225" cy="1225"/>
            </a:xfrm>
            <a:custGeom>
              <a:avLst/>
              <a:gdLst/>
              <a:ahLst/>
              <a:cxnLst/>
              <a:rect l="l" t="t" r="r" b="b"/>
              <a:pathLst>
                <a:path w="49" h="49" extrusionOk="0">
                  <a:moveTo>
                    <a:pt x="25" y="1"/>
                  </a:moveTo>
                  <a:lnTo>
                    <a:pt x="1" y="25"/>
                  </a:lnTo>
                  <a:lnTo>
                    <a:pt x="1" y="49"/>
                  </a:lnTo>
                  <a:lnTo>
                    <a:pt x="49"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962850" y="2020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899650" y="1987825"/>
              <a:ext cx="1250" cy="625"/>
            </a:xfrm>
            <a:custGeom>
              <a:avLst/>
              <a:gdLst/>
              <a:ahLst/>
              <a:cxnLst/>
              <a:rect l="l" t="t" r="r" b="b"/>
              <a:pathLst>
                <a:path w="50" h="25" extrusionOk="0">
                  <a:moveTo>
                    <a:pt x="49"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4020625" y="2023950"/>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857525" y="1946300"/>
              <a:ext cx="625" cy="1225"/>
            </a:xfrm>
            <a:custGeom>
              <a:avLst/>
              <a:gdLst/>
              <a:ahLst/>
              <a:cxnLst/>
              <a:rect l="l" t="t" r="r" b="b"/>
              <a:pathLst>
                <a:path w="25" h="49" extrusionOk="0">
                  <a:moveTo>
                    <a:pt x="25" y="1"/>
                  </a:moveTo>
                  <a:lnTo>
                    <a:pt x="1" y="25"/>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841875" y="1881300"/>
              <a:ext cx="1250" cy="1250"/>
            </a:xfrm>
            <a:custGeom>
              <a:avLst/>
              <a:gdLst/>
              <a:ahLst/>
              <a:cxnLst/>
              <a:rect l="l" t="t" r="r" b="b"/>
              <a:pathLst>
                <a:path w="50" h="50" extrusionOk="0">
                  <a:moveTo>
                    <a:pt x="49" y="1"/>
                  </a:moveTo>
                  <a:lnTo>
                    <a:pt x="1" y="25"/>
                  </a:lnTo>
                  <a:lnTo>
                    <a:pt x="25" y="49"/>
                  </a:lnTo>
                  <a:lnTo>
                    <a:pt x="49"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4004975" y="19029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4094650" y="1887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968275" y="1738675"/>
              <a:ext cx="625" cy="625"/>
            </a:xfrm>
            <a:custGeom>
              <a:avLst/>
              <a:gdLst/>
              <a:ahLst/>
              <a:cxnLst/>
              <a:rect l="l" t="t" r="r" b="b"/>
              <a:pathLst>
                <a:path w="25" h="25" extrusionOk="0">
                  <a:moveTo>
                    <a:pt x="0" y="1"/>
                  </a:move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837075" y="1685725"/>
              <a:ext cx="1225" cy="1225"/>
            </a:xfrm>
            <a:custGeom>
              <a:avLst/>
              <a:gdLst/>
              <a:ahLst/>
              <a:cxnLst/>
              <a:rect l="l" t="t" r="r" b="b"/>
              <a:pathLst>
                <a:path w="49" h="49" extrusionOk="0">
                  <a:moveTo>
                    <a:pt x="48" y="0"/>
                  </a:moveTo>
                  <a:lnTo>
                    <a:pt x="0" y="24"/>
                  </a:lnTo>
                  <a:lnTo>
                    <a:pt x="24" y="48"/>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4092250" y="1759150"/>
              <a:ext cx="625" cy="625"/>
            </a:xfrm>
            <a:custGeom>
              <a:avLst/>
              <a:gdLst/>
              <a:ahLst/>
              <a:cxnLst/>
              <a:rect l="l" t="t" r="r" b="b"/>
              <a:pathLst>
                <a:path w="25" h="25" extrusionOk="0">
                  <a:moveTo>
                    <a:pt x="0" y="0"/>
                  </a:move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857525" y="1630950"/>
              <a:ext cx="625" cy="25"/>
            </a:xfrm>
            <a:custGeom>
              <a:avLst/>
              <a:gdLst/>
              <a:ahLst/>
              <a:cxnLst/>
              <a:rect l="l" t="t" r="r" b="b"/>
              <a:pathLst>
                <a:path w="25" h="1" extrusionOk="0">
                  <a:moveTo>
                    <a:pt x="1" y="0"/>
                  </a:moveTo>
                  <a:lnTo>
                    <a:pt x="25"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4074200" y="17001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980300" y="1647800"/>
              <a:ext cx="625" cy="625"/>
            </a:xfrm>
            <a:custGeom>
              <a:avLst/>
              <a:gdLst/>
              <a:ahLst/>
              <a:cxnLst/>
              <a:rect l="l" t="t" r="r" b="b"/>
              <a:pathLst>
                <a:path w="25" h="25" extrusionOk="0">
                  <a:moveTo>
                    <a:pt x="1" y="1"/>
                  </a:moveTo>
                  <a:lnTo>
                    <a:pt x="1"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817800" y="1963750"/>
              <a:ext cx="143875" cy="126425"/>
            </a:xfrm>
            <a:custGeom>
              <a:avLst/>
              <a:gdLst/>
              <a:ahLst/>
              <a:cxnLst/>
              <a:rect l="l" t="t" r="r" b="b"/>
              <a:pathLst>
                <a:path w="5755" h="5057" extrusionOk="0">
                  <a:moveTo>
                    <a:pt x="2577" y="410"/>
                  </a:moveTo>
                  <a:lnTo>
                    <a:pt x="2818" y="434"/>
                  </a:lnTo>
                  <a:lnTo>
                    <a:pt x="3058" y="458"/>
                  </a:lnTo>
                  <a:lnTo>
                    <a:pt x="3323" y="531"/>
                  </a:lnTo>
                  <a:lnTo>
                    <a:pt x="3564" y="651"/>
                  </a:lnTo>
                  <a:lnTo>
                    <a:pt x="3901" y="795"/>
                  </a:lnTo>
                  <a:lnTo>
                    <a:pt x="4214" y="964"/>
                  </a:lnTo>
                  <a:lnTo>
                    <a:pt x="4527" y="1156"/>
                  </a:lnTo>
                  <a:lnTo>
                    <a:pt x="4671" y="1277"/>
                  </a:lnTo>
                  <a:lnTo>
                    <a:pt x="4816" y="1397"/>
                  </a:lnTo>
                  <a:lnTo>
                    <a:pt x="4936" y="1518"/>
                  </a:lnTo>
                  <a:lnTo>
                    <a:pt x="5032" y="1662"/>
                  </a:lnTo>
                  <a:lnTo>
                    <a:pt x="5129" y="1782"/>
                  </a:lnTo>
                  <a:lnTo>
                    <a:pt x="5201" y="1927"/>
                  </a:lnTo>
                  <a:lnTo>
                    <a:pt x="5249" y="2071"/>
                  </a:lnTo>
                  <a:lnTo>
                    <a:pt x="5297" y="2240"/>
                  </a:lnTo>
                  <a:lnTo>
                    <a:pt x="5321" y="2384"/>
                  </a:lnTo>
                  <a:lnTo>
                    <a:pt x="5345" y="2529"/>
                  </a:lnTo>
                  <a:lnTo>
                    <a:pt x="5321" y="2673"/>
                  </a:lnTo>
                  <a:lnTo>
                    <a:pt x="5321" y="2842"/>
                  </a:lnTo>
                  <a:lnTo>
                    <a:pt x="5273" y="2986"/>
                  </a:lnTo>
                  <a:lnTo>
                    <a:pt x="5225" y="3130"/>
                  </a:lnTo>
                  <a:lnTo>
                    <a:pt x="5153" y="3275"/>
                  </a:lnTo>
                  <a:lnTo>
                    <a:pt x="5080" y="3419"/>
                  </a:lnTo>
                  <a:lnTo>
                    <a:pt x="4960" y="3540"/>
                  </a:lnTo>
                  <a:lnTo>
                    <a:pt x="4864" y="3684"/>
                  </a:lnTo>
                  <a:lnTo>
                    <a:pt x="4647" y="3877"/>
                  </a:lnTo>
                  <a:lnTo>
                    <a:pt x="4455" y="4045"/>
                  </a:lnTo>
                  <a:lnTo>
                    <a:pt x="4214" y="4214"/>
                  </a:lnTo>
                  <a:lnTo>
                    <a:pt x="3997" y="4358"/>
                  </a:lnTo>
                  <a:lnTo>
                    <a:pt x="3756" y="4479"/>
                  </a:lnTo>
                  <a:lnTo>
                    <a:pt x="3492" y="4551"/>
                  </a:lnTo>
                  <a:lnTo>
                    <a:pt x="3227" y="4623"/>
                  </a:lnTo>
                  <a:lnTo>
                    <a:pt x="2962" y="4647"/>
                  </a:lnTo>
                  <a:lnTo>
                    <a:pt x="2625" y="4671"/>
                  </a:lnTo>
                  <a:lnTo>
                    <a:pt x="2312" y="4623"/>
                  </a:lnTo>
                  <a:lnTo>
                    <a:pt x="2023" y="4575"/>
                  </a:lnTo>
                  <a:lnTo>
                    <a:pt x="1734" y="4479"/>
                  </a:lnTo>
                  <a:lnTo>
                    <a:pt x="1469" y="4334"/>
                  </a:lnTo>
                  <a:lnTo>
                    <a:pt x="1229" y="4166"/>
                  </a:lnTo>
                  <a:lnTo>
                    <a:pt x="988" y="3973"/>
                  </a:lnTo>
                  <a:lnTo>
                    <a:pt x="771" y="3732"/>
                  </a:lnTo>
                  <a:lnTo>
                    <a:pt x="675" y="3612"/>
                  </a:lnTo>
                  <a:lnTo>
                    <a:pt x="603" y="3492"/>
                  </a:lnTo>
                  <a:lnTo>
                    <a:pt x="531" y="3347"/>
                  </a:lnTo>
                  <a:lnTo>
                    <a:pt x="482" y="3203"/>
                  </a:lnTo>
                  <a:lnTo>
                    <a:pt x="434" y="2890"/>
                  </a:lnTo>
                  <a:lnTo>
                    <a:pt x="410" y="2529"/>
                  </a:lnTo>
                  <a:lnTo>
                    <a:pt x="458" y="2264"/>
                  </a:lnTo>
                  <a:lnTo>
                    <a:pt x="531" y="1999"/>
                  </a:lnTo>
                  <a:lnTo>
                    <a:pt x="627" y="1758"/>
                  </a:lnTo>
                  <a:lnTo>
                    <a:pt x="771" y="1518"/>
                  </a:lnTo>
                  <a:lnTo>
                    <a:pt x="916" y="1301"/>
                  </a:lnTo>
                  <a:lnTo>
                    <a:pt x="1132" y="1084"/>
                  </a:lnTo>
                  <a:lnTo>
                    <a:pt x="1349" y="892"/>
                  </a:lnTo>
                  <a:lnTo>
                    <a:pt x="1614" y="723"/>
                  </a:lnTo>
                  <a:lnTo>
                    <a:pt x="1855" y="603"/>
                  </a:lnTo>
                  <a:lnTo>
                    <a:pt x="2095" y="506"/>
                  </a:lnTo>
                  <a:lnTo>
                    <a:pt x="2336" y="434"/>
                  </a:lnTo>
                  <a:lnTo>
                    <a:pt x="2577" y="410"/>
                  </a:lnTo>
                  <a:close/>
                  <a:moveTo>
                    <a:pt x="2168" y="1"/>
                  </a:moveTo>
                  <a:lnTo>
                    <a:pt x="2047" y="49"/>
                  </a:lnTo>
                  <a:lnTo>
                    <a:pt x="1758" y="169"/>
                  </a:lnTo>
                  <a:lnTo>
                    <a:pt x="1469" y="314"/>
                  </a:lnTo>
                  <a:lnTo>
                    <a:pt x="1229" y="482"/>
                  </a:lnTo>
                  <a:lnTo>
                    <a:pt x="988" y="651"/>
                  </a:lnTo>
                  <a:lnTo>
                    <a:pt x="771" y="868"/>
                  </a:lnTo>
                  <a:lnTo>
                    <a:pt x="579" y="1108"/>
                  </a:lnTo>
                  <a:lnTo>
                    <a:pt x="410" y="1373"/>
                  </a:lnTo>
                  <a:lnTo>
                    <a:pt x="242" y="1638"/>
                  </a:lnTo>
                  <a:lnTo>
                    <a:pt x="169" y="1830"/>
                  </a:lnTo>
                  <a:lnTo>
                    <a:pt x="97" y="2047"/>
                  </a:lnTo>
                  <a:lnTo>
                    <a:pt x="49" y="2240"/>
                  </a:lnTo>
                  <a:lnTo>
                    <a:pt x="25" y="2432"/>
                  </a:lnTo>
                  <a:lnTo>
                    <a:pt x="1" y="2649"/>
                  </a:lnTo>
                  <a:lnTo>
                    <a:pt x="1" y="2842"/>
                  </a:lnTo>
                  <a:lnTo>
                    <a:pt x="25" y="3034"/>
                  </a:lnTo>
                  <a:lnTo>
                    <a:pt x="73" y="3203"/>
                  </a:lnTo>
                  <a:lnTo>
                    <a:pt x="121" y="3395"/>
                  </a:lnTo>
                  <a:lnTo>
                    <a:pt x="194" y="3588"/>
                  </a:lnTo>
                  <a:lnTo>
                    <a:pt x="290" y="3756"/>
                  </a:lnTo>
                  <a:lnTo>
                    <a:pt x="410" y="3925"/>
                  </a:lnTo>
                  <a:lnTo>
                    <a:pt x="531" y="4069"/>
                  </a:lnTo>
                  <a:lnTo>
                    <a:pt x="675" y="4238"/>
                  </a:lnTo>
                  <a:lnTo>
                    <a:pt x="819" y="4358"/>
                  </a:lnTo>
                  <a:lnTo>
                    <a:pt x="988" y="4503"/>
                  </a:lnTo>
                  <a:lnTo>
                    <a:pt x="1253" y="4671"/>
                  </a:lnTo>
                  <a:lnTo>
                    <a:pt x="1542" y="4791"/>
                  </a:lnTo>
                  <a:lnTo>
                    <a:pt x="1806" y="4912"/>
                  </a:lnTo>
                  <a:lnTo>
                    <a:pt x="2095" y="4984"/>
                  </a:lnTo>
                  <a:lnTo>
                    <a:pt x="2384" y="5032"/>
                  </a:lnTo>
                  <a:lnTo>
                    <a:pt x="2673" y="5056"/>
                  </a:lnTo>
                  <a:lnTo>
                    <a:pt x="2962" y="5056"/>
                  </a:lnTo>
                  <a:lnTo>
                    <a:pt x="3251" y="5008"/>
                  </a:lnTo>
                  <a:lnTo>
                    <a:pt x="3516" y="4960"/>
                  </a:lnTo>
                  <a:lnTo>
                    <a:pt x="3805" y="4864"/>
                  </a:lnTo>
                  <a:lnTo>
                    <a:pt x="4069" y="4743"/>
                  </a:lnTo>
                  <a:lnTo>
                    <a:pt x="4334" y="4623"/>
                  </a:lnTo>
                  <a:lnTo>
                    <a:pt x="4599" y="4454"/>
                  </a:lnTo>
                  <a:lnTo>
                    <a:pt x="4840" y="4262"/>
                  </a:lnTo>
                  <a:lnTo>
                    <a:pt x="5080" y="4045"/>
                  </a:lnTo>
                  <a:lnTo>
                    <a:pt x="5297" y="3780"/>
                  </a:lnTo>
                  <a:lnTo>
                    <a:pt x="5490" y="3516"/>
                  </a:lnTo>
                  <a:lnTo>
                    <a:pt x="5610" y="3203"/>
                  </a:lnTo>
                  <a:lnTo>
                    <a:pt x="5706" y="2890"/>
                  </a:lnTo>
                  <a:lnTo>
                    <a:pt x="5754" y="2577"/>
                  </a:lnTo>
                  <a:lnTo>
                    <a:pt x="5730" y="2264"/>
                  </a:lnTo>
                  <a:lnTo>
                    <a:pt x="5634" y="1951"/>
                  </a:lnTo>
                  <a:lnTo>
                    <a:pt x="5586" y="1806"/>
                  </a:lnTo>
                  <a:lnTo>
                    <a:pt x="5514" y="1662"/>
                  </a:lnTo>
                  <a:lnTo>
                    <a:pt x="5417" y="1518"/>
                  </a:lnTo>
                  <a:lnTo>
                    <a:pt x="5321" y="1373"/>
                  </a:lnTo>
                  <a:lnTo>
                    <a:pt x="5032" y="1060"/>
                  </a:lnTo>
                  <a:lnTo>
                    <a:pt x="4719" y="795"/>
                  </a:lnTo>
                  <a:lnTo>
                    <a:pt x="4406" y="579"/>
                  </a:lnTo>
                  <a:lnTo>
                    <a:pt x="4045" y="410"/>
                  </a:lnTo>
                  <a:lnTo>
                    <a:pt x="3684" y="266"/>
                  </a:lnTo>
                  <a:lnTo>
                    <a:pt x="3299" y="169"/>
                  </a:lnTo>
                  <a:lnTo>
                    <a:pt x="2914" y="73"/>
                  </a:lnTo>
                  <a:lnTo>
                    <a:pt x="2505" y="25"/>
                  </a:lnTo>
                  <a:lnTo>
                    <a:pt x="2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848500" y="1996850"/>
              <a:ext cx="73450" cy="54200"/>
            </a:xfrm>
            <a:custGeom>
              <a:avLst/>
              <a:gdLst/>
              <a:ahLst/>
              <a:cxnLst/>
              <a:rect l="l" t="t" r="r" b="b"/>
              <a:pathLst>
                <a:path w="2938" h="2168" extrusionOk="0">
                  <a:moveTo>
                    <a:pt x="1349" y="1"/>
                  </a:moveTo>
                  <a:lnTo>
                    <a:pt x="1180" y="49"/>
                  </a:lnTo>
                  <a:lnTo>
                    <a:pt x="1036" y="73"/>
                  </a:lnTo>
                  <a:lnTo>
                    <a:pt x="867" y="145"/>
                  </a:lnTo>
                  <a:lnTo>
                    <a:pt x="723" y="218"/>
                  </a:lnTo>
                  <a:lnTo>
                    <a:pt x="578" y="314"/>
                  </a:lnTo>
                  <a:lnTo>
                    <a:pt x="434" y="410"/>
                  </a:lnTo>
                  <a:lnTo>
                    <a:pt x="314" y="531"/>
                  </a:lnTo>
                  <a:lnTo>
                    <a:pt x="193" y="675"/>
                  </a:lnTo>
                  <a:lnTo>
                    <a:pt x="73" y="843"/>
                  </a:lnTo>
                  <a:lnTo>
                    <a:pt x="25" y="1036"/>
                  </a:lnTo>
                  <a:lnTo>
                    <a:pt x="1" y="1229"/>
                  </a:lnTo>
                  <a:lnTo>
                    <a:pt x="25" y="1445"/>
                  </a:lnTo>
                  <a:lnTo>
                    <a:pt x="97" y="1614"/>
                  </a:lnTo>
                  <a:lnTo>
                    <a:pt x="217" y="1782"/>
                  </a:lnTo>
                  <a:lnTo>
                    <a:pt x="362" y="1927"/>
                  </a:lnTo>
                  <a:lnTo>
                    <a:pt x="530" y="2023"/>
                  </a:lnTo>
                  <a:lnTo>
                    <a:pt x="699" y="2071"/>
                  </a:lnTo>
                  <a:lnTo>
                    <a:pt x="867" y="2095"/>
                  </a:lnTo>
                  <a:lnTo>
                    <a:pt x="1108" y="2168"/>
                  </a:lnTo>
                  <a:lnTo>
                    <a:pt x="1349" y="2143"/>
                  </a:lnTo>
                  <a:lnTo>
                    <a:pt x="1590" y="2119"/>
                  </a:lnTo>
                  <a:lnTo>
                    <a:pt x="1806" y="2071"/>
                  </a:lnTo>
                  <a:lnTo>
                    <a:pt x="1999" y="1999"/>
                  </a:lnTo>
                  <a:lnTo>
                    <a:pt x="2167" y="1927"/>
                  </a:lnTo>
                  <a:lnTo>
                    <a:pt x="2336" y="1830"/>
                  </a:lnTo>
                  <a:lnTo>
                    <a:pt x="2504" y="1710"/>
                  </a:lnTo>
                  <a:lnTo>
                    <a:pt x="2649" y="1590"/>
                  </a:lnTo>
                  <a:lnTo>
                    <a:pt x="2793" y="1445"/>
                  </a:lnTo>
                  <a:lnTo>
                    <a:pt x="2889" y="1301"/>
                  </a:lnTo>
                  <a:lnTo>
                    <a:pt x="2938" y="1132"/>
                  </a:lnTo>
                  <a:lnTo>
                    <a:pt x="2938" y="988"/>
                  </a:lnTo>
                  <a:lnTo>
                    <a:pt x="2914" y="819"/>
                  </a:lnTo>
                  <a:lnTo>
                    <a:pt x="2841" y="675"/>
                  </a:lnTo>
                  <a:lnTo>
                    <a:pt x="2745" y="531"/>
                  </a:lnTo>
                  <a:lnTo>
                    <a:pt x="2601" y="386"/>
                  </a:lnTo>
                  <a:lnTo>
                    <a:pt x="2456" y="290"/>
                  </a:lnTo>
                  <a:lnTo>
                    <a:pt x="2312" y="194"/>
                  </a:lnTo>
                  <a:lnTo>
                    <a:pt x="2143" y="121"/>
                  </a:lnTo>
                  <a:lnTo>
                    <a:pt x="1999" y="73"/>
                  </a:lnTo>
                  <a:lnTo>
                    <a:pt x="1830" y="25"/>
                  </a:lnTo>
                  <a:lnTo>
                    <a:pt x="16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2"/>
          <p:cNvGrpSpPr/>
          <p:nvPr/>
        </p:nvGrpSpPr>
        <p:grpSpPr>
          <a:xfrm>
            <a:off x="-1834816" y="-1688289"/>
            <a:ext cx="4231619" cy="3791016"/>
            <a:chOff x="-2029316" y="-2059789"/>
            <a:chExt cx="4231619" cy="3791016"/>
          </a:xfrm>
        </p:grpSpPr>
        <p:sp>
          <p:nvSpPr>
            <p:cNvPr id="412" name="Google Shape;412;p2"/>
            <p:cNvSpPr/>
            <p:nvPr/>
          </p:nvSpPr>
          <p:spPr>
            <a:xfrm rot="-1874795">
              <a:off x="-1701239" y="-1296710"/>
              <a:ext cx="3575465" cy="2264857"/>
            </a:xfrm>
            <a:custGeom>
              <a:avLst/>
              <a:gdLst/>
              <a:ahLst/>
              <a:cxnLst/>
              <a:rect l="l" t="t" r="r" b="b"/>
              <a:pathLst>
                <a:path w="43934" h="27829" extrusionOk="0">
                  <a:moveTo>
                    <a:pt x="16852" y="0"/>
                  </a:moveTo>
                  <a:lnTo>
                    <a:pt x="16322" y="49"/>
                  </a:lnTo>
                  <a:lnTo>
                    <a:pt x="15792" y="121"/>
                  </a:lnTo>
                  <a:lnTo>
                    <a:pt x="15263" y="217"/>
                  </a:lnTo>
                  <a:lnTo>
                    <a:pt x="14733" y="362"/>
                  </a:lnTo>
                  <a:lnTo>
                    <a:pt x="13963" y="650"/>
                  </a:lnTo>
                  <a:lnTo>
                    <a:pt x="13168" y="963"/>
                  </a:lnTo>
                  <a:lnTo>
                    <a:pt x="12422" y="1300"/>
                  </a:lnTo>
                  <a:lnTo>
                    <a:pt x="11652" y="1662"/>
                  </a:lnTo>
                  <a:lnTo>
                    <a:pt x="10905" y="2047"/>
                  </a:lnTo>
                  <a:lnTo>
                    <a:pt x="10183" y="2456"/>
                  </a:lnTo>
                  <a:lnTo>
                    <a:pt x="9485" y="2889"/>
                  </a:lnTo>
                  <a:lnTo>
                    <a:pt x="8787" y="3371"/>
                  </a:lnTo>
                  <a:lnTo>
                    <a:pt x="8113" y="3900"/>
                  </a:lnTo>
                  <a:lnTo>
                    <a:pt x="7463" y="4430"/>
                  </a:lnTo>
                  <a:lnTo>
                    <a:pt x="6813" y="4984"/>
                  </a:lnTo>
                  <a:lnTo>
                    <a:pt x="6139" y="5489"/>
                  </a:lnTo>
                  <a:lnTo>
                    <a:pt x="5032" y="6308"/>
                  </a:lnTo>
                  <a:lnTo>
                    <a:pt x="3900" y="7102"/>
                  </a:lnTo>
                  <a:lnTo>
                    <a:pt x="3346" y="7487"/>
                  </a:lnTo>
                  <a:lnTo>
                    <a:pt x="2793" y="7896"/>
                  </a:lnTo>
                  <a:lnTo>
                    <a:pt x="2263" y="8330"/>
                  </a:lnTo>
                  <a:lnTo>
                    <a:pt x="1733" y="8787"/>
                  </a:lnTo>
                  <a:lnTo>
                    <a:pt x="1324" y="9148"/>
                  </a:lnTo>
                  <a:lnTo>
                    <a:pt x="963" y="9558"/>
                  </a:lnTo>
                  <a:lnTo>
                    <a:pt x="771" y="9774"/>
                  </a:lnTo>
                  <a:lnTo>
                    <a:pt x="626" y="9991"/>
                  </a:lnTo>
                  <a:lnTo>
                    <a:pt x="482" y="10207"/>
                  </a:lnTo>
                  <a:lnTo>
                    <a:pt x="337" y="10448"/>
                  </a:lnTo>
                  <a:lnTo>
                    <a:pt x="217" y="10689"/>
                  </a:lnTo>
                  <a:lnTo>
                    <a:pt x="145" y="10930"/>
                  </a:lnTo>
                  <a:lnTo>
                    <a:pt x="72" y="11170"/>
                  </a:lnTo>
                  <a:lnTo>
                    <a:pt x="24" y="11411"/>
                  </a:lnTo>
                  <a:lnTo>
                    <a:pt x="0" y="11652"/>
                  </a:lnTo>
                  <a:lnTo>
                    <a:pt x="24" y="11893"/>
                  </a:lnTo>
                  <a:lnTo>
                    <a:pt x="48" y="12133"/>
                  </a:lnTo>
                  <a:lnTo>
                    <a:pt x="72" y="12374"/>
                  </a:lnTo>
                  <a:lnTo>
                    <a:pt x="145" y="12591"/>
                  </a:lnTo>
                  <a:lnTo>
                    <a:pt x="241" y="12807"/>
                  </a:lnTo>
                  <a:lnTo>
                    <a:pt x="337" y="13000"/>
                  </a:lnTo>
                  <a:lnTo>
                    <a:pt x="458" y="13193"/>
                  </a:lnTo>
                  <a:lnTo>
                    <a:pt x="602" y="13385"/>
                  </a:lnTo>
                  <a:lnTo>
                    <a:pt x="771" y="13530"/>
                  </a:lnTo>
                  <a:lnTo>
                    <a:pt x="963" y="13674"/>
                  </a:lnTo>
                  <a:lnTo>
                    <a:pt x="1156" y="13818"/>
                  </a:lnTo>
                  <a:lnTo>
                    <a:pt x="1493" y="13987"/>
                  </a:lnTo>
                  <a:lnTo>
                    <a:pt x="1854" y="14155"/>
                  </a:lnTo>
                  <a:lnTo>
                    <a:pt x="2215" y="14300"/>
                  </a:lnTo>
                  <a:lnTo>
                    <a:pt x="2576" y="14396"/>
                  </a:lnTo>
                  <a:lnTo>
                    <a:pt x="3154" y="14517"/>
                  </a:lnTo>
                  <a:lnTo>
                    <a:pt x="3732" y="14685"/>
                  </a:lnTo>
                  <a:lnTo>
                    <a:pt x="4285" y="14878"/>
                  </a:lnTo>
                  <a:lnTo>
                    <a:pt x="4839" y="15070"/>
                  </a:lnTo>
                  <a:lnTo>
                    <a:pt x="5369" y="15287"/>
                  </a:lnTo>
                  <a:lnTo>
                    <a:pt x="5898" y="15528"/>
                  </a:lnTo>
                  <a:lnTo>
                    <a:pt x="6428" y="15792"/>
                  </a:lnTo>
                  <a:lnTo>
                    <a:pt x="6957" y="16057"/>
                  </a:lnTo>
                  <a:lnTo>
                    <a:pt x="7607" y="16370"/>
                  </a:lnTo>
                  <a:lnTo>
                    <a:pt x="8281" y="16659"/>
                  </a:lnTo>
                  <a:lnTo>
                    <a:pt x="8955" y="16876"/>
                  </a:lnTo>
                  <a:lnTo>
                    <a:pt x="9630" y="17068"/>
                  </a:lnTo>
                  <a:lnTo>
                    <a:pt x="10328" y="17237"/>
                  </a:lnTo>
                  <a:lnTo>
                    <a:pt x="11050" y="17357"/>
                  </a:lnTo>
                  <a:lnTo>
                    <a:pt x="11748" y="17429"/>
                  </a:lnTo>
                  <a:lnTo>
                    <a:pt x="12470" y="17478"/>
                  </a:lnTo>
                  <a:lnTo>
                    <a:pt x="13048" y="17502"/>
                  </a:lnTo>
                  <a:lnTo>
                    <a:pt x="13602" y="17526"/>
                  </a:lnTo>
                  <a:lnTo>
                    <a:pt x="14155" y="17598"/>
                  </a:lnTo>
                  <a:lnTo>
                    <a:pt x="14709" y="17670"/>
                  </a:lnTo>
                  <a:lnTo>
                    <a:pt x="15239" y="17766"/>
                  </a:lnTo>
                  <a:lnTo>
                    <a:pt x="15792" y="17911"/>
                  </a:lnTo>
                  <a:lnTo>
                    <a:pt x="16322" y="18079"/>
                  </a:lnTo>
                  <a:lnTo>
                    <a:pt x="16852" y="18296"/>
                  </a:lnTo>
                  <a:lnTo>
                    <a:pt x="17453" y="18537"/>
                  </a:lnTo>
                  <a:lnTo>
                    <a:pt x="18079" y="18729"/>
                  </a:lnTo>
                  <a:lnTo>
                    <a:pt x="18705" y="18874"/>
                  </a:lnTo>
                  <a:lnTo>
                    <a:pt x="19379" y="18970"/>
                  </a:lnTo>
                  <a:lnTo>
                    <a:pt x="19813" y="19018"/>
                  </a:lnTo>
                  <a:lnTo>
                    <a:pt x="20246" y="19090"/>
                  </a:lnTo>
                  <a:lnTo>
                    <a:pt x="20655" y="19211"/>
                  </a:lnTo>
                  <a:lnTo>
                    <a:pt x="21040" y="19355"/>
                  </a:lnTo>
                  <a:lnTo>
                    <a:pt x="21401" y="19572"/>
                  </a:lnTo>
                  <a:lnTo>
                    <a:pt x="21762" y="19813"/>
                  </a:lnTo>
                  <a:lnTo>
                    <a:pt x="21931" y="19933"/>
                  </a:lnTo>
                  <a:lnTo>
                    <a:pt x="22099" y="20102"/>
                  </a:lnTo>
                  <a:lnTo>
                    <a:pt x="22244" y="20270"/>
                  </a:lnTo>
                  <a:lnTo>
                    <a:pt x="22388" y="20439"/>
                  </a:lnTo>
                  <a:lnTo>
                    <a:pt x="22798" y="20968"/>
                  </a:lnTo>
                  <a:lnTo>
                    <a:pt x="23207" y="21450"/>
                  </a:lnTo>
                  <a:lnTo>
                    <a:pt x="24073" y="22413"/>
                  </a:lnTo>
                  <a:lnTo>
                    <a:pt x="24964" y="23375"/>
                  </a:lnTo>
                  <a:lnTo>
                    <a:pt x="25855" y="24314"/>
                  </a:lnTo>
                  <a:lnTo>
                    <a:pt x="26336" y="24844"/>
                  </a:lnTo>
                  <a:lnTo>
                    <a:pt x="26842" y="25349"/>
                  </a:lnTo>
                  <a:lnTo>
                    <a:pt x="27372" y="25831"/>
                  </a:lnTo>
                  <a:lnTo>
                    <a:pt x="27901" y="26240"/>
                  </a:lnTo>
                  <a:lnTo>
                    <a:pt x="28190" y="26457"/>
                  </a:lnTo>
                  <a:lnTo>
                    <a:pt x="28479" y="26625"/>
                  </a:lnTo>
                  <a:lnTo>
                    <a:pt x="28792" y="26818"/>
                  </a:lnTo>
                  <a:lnTo>
                    <a:pt x="29105" y="26962"/>
                  </a:lnTo>
                  <a:lnTo>
                    <a:pt x="29418" y="27107"/>
                  </a:lnTo>
                  <a:lnTo>
                    <a:pt x="29755" y="27251"/>
                  </a:lnTo>
                  <a:lnTo>
                    <a:pt x="30092" y="27372"/>
                  </a:lnTo>
                  <a:lnTo>
                    <a:pt x="30453" y="27468"/>
                  </a:lnTo>
                  <a:lnTo>
                    <a:pt x="31079" y="27636"/>
                  </a:lnTo>
                  <a:lnTo>
                    <a:pt x="31705" y="27733"/>
                  </a:lnTo>
                  <a:lnTo>
                    <a:pt x="32307" y="27805"/>
                  </a:lnTo>
                  <a:lnTo>
                    <a:pt x="32620" y="27829"/>
                  </a:lnTo>
                  <a:lnTo>
                    <a:pt x="32908" y="27805"/>
                  </a:lnTo>
                  <a:lnTo>
                    <a:pt x="33221" y="27805"/>
                  </a:lnTo>
                  <a:lnTo>
                    <a:pt x="33510" y="27757"/>
                  </a:lnTo>
                  <a:lnTo>
                    <a:pt x="33823" y="27709"/>
                  </a:lnTo>
                  <a:lnTo>
                    <a:pt x="34112" y="27612"/>
                  </a:lnTo>
                  <a:lnTo>
                    <a:pt x="34401" y="27516"/>
                  </a:lnTo>
                  <a:lnTo>
                    <a:pt x="34714" y="27396"/>
                  </a:lnTo>
                  <a:lnTo>
                    <a:pt x="35003" y="27251"/>
                  </a:lnTo>
                  <a:lnTo>
                    <a:pt x="35292" y="27083"/>
                  </a:lnTo>
                  <a:lnTo>
                    <a:pt x="35653" y="26842"/>
                  </a:lnTo>
                  <a:lnTo>
                    <a:pt x="36038" y="26625"/>
                  </a:lnTo>
                  <a:lnTo>
                    <a:pt x="36423" y="26409"/>
                  </a:lnTo>
                  <a:lnTo>
                    <a:pt x="36832" y="26240"/>
                  </a:lnTo>
                  <a:lnTo>
                    <a:pt x="37218" y="26096"/>
                  </a:lnTo>
                  <a:lnTo>
                    <a:pt x="37627" y="25951"/>
                  </a:lnTo>
                  <a:lnTo>
                    <a:pt x="38012" y="25807"/>
                  </a:lnTo>
                  <a:lnTo>
                    <a:pt x="38180" y="25711"/>
                  </a:lnTo>
                  <a:lnTo>
                    <a:pt x="38373" y="25590"/>
                  </a:lnTo>
                  <a:lnTo>
                    <a:pt x="39577" y="24724"/>
                  </a:lnTo>
                  <a:lnTo>
                    <a:pt x="40804" y="23905"/>
                  </a:lnTo>
                  <a:lnTo>
                    <a:pt x="41117" y="23688"/>
                  </a:lnTo>
                  <a:lnTo>
                    <a:pt x="41406" y="23472"/>
                  </a:lnTo>
                  <a:lnTo>
                    <a:pt x="41695" y="23255"/>
                  </a:lnTo>
                  <a:lnTo>
                    <a:pt x="41960" y="23014"/>
                  </a:lnTo>
                  <a:lnTo>
                    <a:pt x="42201" y="22750"/>
                  </a:lnTo>
                  <a:lnTo>
                    <a:pt x="42441" y="22485"/>
                  </a:lnTo>
                  <a:lnTo>
                    <a:pt x="42658" y="22220"/>
                  </a:lnTo>
                  <a:lnTo>
                    <a:pt x="42875" y="21931"/>
                  </a:lnTo>
                  <a:lnTo>
                    <a:pt x="43043" y="21642"/>
                  </a:lnTo>
                  <a:lnTo>
                    <a:pt x="43212" y="21353"/>
                  </a:lnTo>
                  <a:lnTo>
                    <a:pt x="43380" y="21016"/>
                  </a:lnTo>
                  <a:lnTo>
                    <a:pt x="43501" y="20703"/>
                  </a:lnTo>
                  <a:lnTo>
                    <a:pt x="43621" y="20366"/>
                  </a:lnTo>
                  <a:lnTo>
                    <a:pt x="43717" y="20005"/>
                  </a:lnTo>
                  <a:lnTo>
                    <a:pt x="43790" y="19644"/>
                  </a:lnTo>
                  <a:lnTo>
                    <a:pt x="43862" y="19259"/>
                  </a:lnTo>
                  <a:lnTo>
                    <a:pt x="43910" y="18778"/>
                  </a:lnTo>
                  <a:lnTo>
                    <a:pt x="43934" y="18272"/>
                  </a:lnTo>
                  <a:lnTo>
                    <a:pt x="43934" y="17791"/>
                  </a:lnTo>
                  <a:lnTo>
                    <a:pt x="43886" y="17309"/>
                  </a:lnTo>
                  <a:lnTo>
                    <a:pt x="43765" y="16852"/>
                  </a:lnTo>
                  <a:lnTo>
                    <a:pt x="43693" y="16635"/>
                  </a:lnTo>
                  <a:lnTo>
                    <a:pt x="43621" y="16394"/>
                  </a:lnTo>
                  <a:lnTo>
                    <a:pt x="43525" y="16178"/>
                  </a:lnTo>
                  <a:lnTo>
                    <a:pt x="43404" y="15961"/>
                  </a:lnTo>
                  <a:lnTo>
                    <a:pt x="43260" y="15720"/>
                  </a:lnTo>
                  <a:lnTo>
                    <a:pt x="43115" y="15504"/>
                  </a:lnTo>
                  <a:lnTo>
                    <a:pt x="42610" y="14805"/>
                  </a:lnTo>
                  <a:lnTo>
                    <a:pt x="42104" y="14083"/>
                  </a:lnTo>
                  <a:lnTo>
                    <a:pt x="41647" y="13337"/>
                  </a:lnTo>
                  <a:lnTo>
                    <a:pt x="41214" y="12591"/>
                  </a:lnTo>
                  <a:lnTo>
                    <a:pt x="40756" y="11893"/>
                  </a:lnTo>
                  <a:lnTo>
                    <a:pt x="40275" y="11194"/>
                  </a:lnTo>
                  <a:lnTo>
                    <a:pt x="39769" y="10545"/>
                  </a:lnTo>
                  <a:lnTo>
                    <a:pt x="39216" y="9943"/>
                  </a:lnTo>
                  <a:lnTo>
                    <a:pt x="38638" y="9341"/>
                  </a:lnTo>
                  <a:lnTo>
                    <a:pt x="38036" y="8787"/>
                  </a:lnTo>
                  <a:lnTo>
                    <a:pt x="37386" y="8258"/>
                  </a:lnTo>
                  <a:lnTo>
                    <a:pt x="36712" y="7752"/>
                  </a:lnTo>
                  <a:lnTo>
                    <a:pt x="36206" y="7391"/>
                  </a:lnTo>
                  <a:lnTo>
                    <a:pt x="35653" y="7054"/>
                  </a:lnTo>
                  <a:lnTo>
                    <a:pt x="35099" y="6741"/>
                  </a:lnTo>
                  <a:lnTo>
                    <a:pt x="34545" y="6452"/>
                  </a:lnTo>
                  <a:lnTo>
                    <a:pt x="33438" y="5850"/>
                  </a:lnTo>
                  <a:lnTo>
                    <a:pt x="32884" y="5537"/>
                  </a:lnTo>
                  <a:lnTo>
                    <a:pt x="32331" y="5224"/>
                  </a:lnTo>
                  <a:lnTo>
                    <a:pt x="31079" y="4430"/>
                  </a:lnTo>
                  <a:lnTo>
                    <a:pt x="29803" y="3660"/>
                  </a:lnTo>
                  <a:lnTo>
                    <a:pt x="28527" y="2889"/>
                  </a:lnTo>
                  <a:lnTo>
                    <a:pt x="27901" y="2480"/>
                  </a:lnTo>
                  <a:lnTo>
                    <a:pt x="27275" y="2071"/>
                  </a:lnTo>
                  <a:lnTo>
                    <a:pt x="26649" y="1662"/>
                  </a:lnTo>
                  <a:lnTo>
                    <a:pt x="26023" y="1300"/>
                  </a:lnTo>
                  <a:lnTo>
                    <a:pt x="25349" y="987"/>
                  </a:lnTo>
                  <a:lnTo>
                    <a:pt x="24675" y="723"/>
                  </a:lnTo>
                  <a:lnTo>
                    <a:pt x="24001" y="530"/>
                  </a:lnTo>
                  <a:lnTo>
                    <a:pt x="23303" y="362"/>
                  </a:lnTo>
                  <a:lnTo>
                    <a:pt x="22581" y="265"/>
                  </a:lnTo>
                  <a:lnTo>
                    <a:pt x="21835" y="193"/>
                  </a:lnTo>
                  <a:lnTo>
                    <a:pt x="20414" y="121"/>
                  </a:lnTo>
                  <a:lnTo>
                    <a:pt x="19018" y="49"/>
                  </a:lnTo>
                  <a:lnTo>
                    <a:pt x="184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rot="-1874795">
              <a:off x="-1074672" y="-823504"/>
              <a:ext cx="2343250" cy="1326409"/>
            </a:xfrm>
            <a:custGeom>
              <a:avLst/>
              <a:gdLst/>
              <a:ahLst/>
              <a:cxnLst/>
              <a:rect l="l" t="t" r="r" b="b"/>
              <a:pathLst>
                <a:path w="28793" h="16298" extrusionOk="0">
                  <a:moveTo>
                    <a:pt x="10400" y="0"/>
                  </a:moveTo>
                  <a:lnTo>
                    <a:pt x="9750" y="48"/>
                  </a:lnTo>
                  <a:lnTo>
                    <a:pt x="9076" y="145"/>
                  </a:lnTo>
                  <a:lnTo>
                    <a:pt x="6910" y="530"/>
                  </a:lnTo>
                  <a:lnTo>
                    <a:pt x="6356" y="626"/>
                  </a:lnTo>
                  <a:lnTo>
                    <a:pt x="5826" y="747"/>
                  </a:lnTo>
                  <a:lnTo>
                    <a:pt x="5273" y="891"/>
                  </a:lnTo>
                  <a:lnTo>
                    <a:pt x="4743" y="1060"/>
                  </a:lnTo>
                  <a:lnTo>
                    <a:pt x="4286" y="1204"/>
                  </a:lnTo>
                  <a:lnTo>
                    <a:pt x="3804" y="1348"/>
                  </a:lnTo>
                  <a:lnTo>
                    <a:pt x="2841" y="1589"/>
                  </a:lnTo>
                  <a:lnTo>
                    <a:pt x="2552" y="1661"/>
                  </a:lnTo>
                  <a:lnTo>
                    <a:pt x="2287" y="1758"/>
                  </a:lnTo>
                  <a:lnTo>
                    <a:pt x="2023" y="1878"/>
                  </a:lnTo>
                  <a:lnTo>
                    <a:pt x="1782" y="1998"/>
                  </a:lnTo>
                  <a:lnTo>
                    <a:pt x="1276" y="2287"/>
                  </a:lnTo>
                  <a:lnTo>
                    <a:pt x="771" y="2600"/>
                  </a:lnTo>
                  <a:lnTo>
                    <a:pt x="650" y="2697"/>
                  </a:lnTo>
                  <a:lnTo>
                    <a:pt x="530" y="2817"/>
                  </a:lnTo>
                  <a:lnTo>
                    <a:pt x="434" y="2961"/>
                  </a:lnTo>
                  <a:lnTo>
                    <a:pt x="362" y="3130"/>
                  </a:lnTo>
                  <a:lnTo>
                    <a:pt x="193" y="3659"/>
                  </a:lnTo>
                  <a:lnTo>
                    <a:pt x="73" y="4213"/>
                  </a:lnTo>
                  <a:lnTo>
                    <a:pt x="25" y="4478"/>
                  </a:lnTo>
                  <a:lnTo>
                    <a:pt x="1" y="4767"/>
                  </a:lnTo>
                  <a:lnTo>
                    <a:pt x="1" y="5032"/>
                  </a:lnTo>
                  <a:lnTo>
                    <a:pt x="25" y="5320"/>
                  </a:lnTo>
                  <a:lnTo>
                    <a:pt x="73" y="5489"/>
                  </a:lnTo>
                  <a:lnTo>
                    <a:pt x="97" y="5658"/>
                  </a:lnTo>
                  <a:lnTo>
                    <a:pt x="169" y="5826"/>
                  </a:lnTo>
                  <a:lnTo>
                    <a:pt x="241" y="5995"/>
                  </a:lnTo>
                  <a:lnTo>
                    <a:pt x="410" y="6283"/>
                  </a:lnTo>
                  <a:lnTo>
                    <a:pt x="626" y="6524"/>
                  </a:lnTo>
                  <a:lnTo>
                    <a:pt x="771" y="6644"/>
                  </a:lnTo>
                  <a:lnTo>
                    <a:pt x="891" y="6741"/>
                  </a:lnTo>
                  <a:lnTo>
                    <a:pt x="1036" y="6813"/>
                  </a:lnTo>
                  <a:lnTo>
                    <a:pt x="1180" y="6885"/>
                  </a:lnTo>
                  <a:lnTo>
                    <a:pt x="1325" y="6933"/>
                  </a:lnTo>
                  <a:lnTo>
                    <a:pt x="1469" y="6982"/>
                  </a:lnTo>
                  <a:lnTo>
                    <a:pt x="1637" y="7006"/>
                  </a:lnTo>
                  <a:lnTo>
                    <a:pt x="1782" y="7006"/>
                  </a:lnTo>
                  <a:lnTo>
                    <a:pt x="3106" y="6933"/>
                  </a:lnTo>
                  <a:lnTo>
                    <a:pt x="4406" y="6861"/>
                  </a:lnTo>
                  <a:lnTo>
                    <a:pt x="6187" y="6717"/>
                  </a:lnTo>
                  <a:lnTo>
                    <a:pt x="7078" y="6644"/>
                  </a:lnTo>
                  <a:lnTo>
                    <a:pt x="7969" y="6596"/>
                  </a:lnTo>
                  <a:lnTo>
                    <a:pt x="8763" y="6596"/>
                  </a:lnTo>
                  <a:lnTo>
                    <a:pt x="9558" y="6644"/>
                  </a:lnTo>
                  <a:lnTo>
                    <a:pt x="10352" y="6765"/>
                  </a:lnTo>
                  <a:lnTo>
                    <a:pt x="11122" y="6909"/>
                  </a:lnTo>
                  <a:lnTo>
                    <a:pt x="11869" y="7126"/>
                  </a:lnTo>
                  <a:lnTo>
                    <a:pt x="12615" y="7391"/>
                  </a:lnTo>
                  <a:lnTo>
                    <a:pt x="13337" y="7704"/>
                  </a:lnTo>
                  <a:lnTo>
                    <a:pt x="14059" y="8065"/>
                  </a:lnTo>
                  <a:lnTo>
                    <a:pt x="14830" y="8474"/>
                  </a:lnTo>
                  <a:lnTo>
                    <a:pt x="15576" y="8907"/>
                  </a:lnTo>
                  <a:lnTo>
                    <a:pt x="16322" y="9365"/>
                  </a:lnTo>
                  <a:lnTo>
                    <a:pt x="17068" y="9822"/>
                  </a:lnTo>
                  <a:lnTo>
                    <a:pt x="17718" y="10255"/>
                  </a:lnTo>
                  <a:lnTo>
                    <a:pt x="18344" y="10737"/>
                  </a:lnTo>
                  <a:lnTo>
                    <a:pt x="18970" y="11218"/>
                  </a:lnTo>
                  <a:lnTo>
                    <a:pt x="19572" y="11748"/>
                  </a:lnTo>
                  <a:lnTo>
                    <a:pt x="20150" y="12278"/>
                  </a:lnTo>
                  <a:lnTo>
                    <a:pt x="20704" y="12831"/>
                  </a:lnTo>
                  <a:lnTo>
                    <a:pt x="21257" y="13385"/>
                  </a:lnTo>
                  <a:lnTo>
                    <a:pt x="21787" y="13987"/>
                  </a:lnTo>
                  <a:lnTo>
                    <a:pt x="22052" y="14300"/>
                  </a:lnTo>
                  <a:lnTo>
                    <a:pt x="22341" y="14589"/>
                  </a:lnTo>
                  <a:lnTo>
                    <a:pt x="22629" y="14853"/>
                  </a:lnTo>
                  <a:lnTo>
                    <a:pt x="22942" y="15094"/>
                  </a:lnTo>
                  <a:lnTo>
                    <a:pt x="23279" y="15311"/>
                  </a:lnTo>
                  <a:lnTo>
                    <a:pt x="23616" y="15503"/>
                  </a:lnTo>
                  <a:lnTo>
                    <a:pt x="23978" y="15648"/>
                  </a:lnTo>
                  <a:lnTo>
                    <a:pt x="24363" y="15768"/>
                  </a:lnTo>
                  <a:lnTo>
                    <a:pt x="24652" y="15865"/>
                  </a:lnTo>
                  <a:lnTo>
                    <a:pt x="24772" y="15913"/>
                  </a:lnTo>
                  <a:lnTo>
                    <a:pt x="24892" y="15961"/>
                  </a:lnTo>
                  <a:lnTo>
                    <a:pt x="25181" y="16129"/>
                  </a:lnTo>
                  <a:lnTo>
                    <a:pt x="25470" y="16226"/>
                  </a:lnTo>
                  <a:lnTo>
                    <a:pt x="25783" y="16274"/>
                  </a:lnTo>
                  <a:lnTo>
                    <a:pt x="26072" y="16298"/>
                  </a:lnTo>
                  <a:lnTo>
                    <a:pt x="26361" y="16274"/>
                  </a:lnTo>
                  <a:lnTo>
                    <a:pt x="26650" y="16226"/>
                  </a:lnTo>
                  <a:lnTo>
                    <a:pt x="26963" y="16129"/>
                  </a:lnTo>
                  <a:lnTo>
                    <a:pt x="27251" y="16033"/>
                  </a:lnTo>
                  <a:lnTo>
                    <a:pt x="27589" y="15913"/>
                  </a:lnTo>
                  <a:lnTo>
                    <a:pt x="27901" y="15720"/>
                  </a:lnTo>
                  <a:lnTo>
                    <a:pt x="28142" y="15527"/>
                  </a:lnTo>
                  <a:lnTo>
                    <a:pt x="28359" y="15287"/>
                  </a:lnTo>
                  <a:lnTo>
                    <a:pt x="28527" y="14998"/>
                  </a:lnTo>
                  <a:lnTo>
                    <a:pt x="28672" y="14685"/>
                  </a:lnTo>
                  <a:lnTo>
                    <a:pt x="28744" y="14348"/>
                  </a:lnTo>
                  <a:lnTo>
                    <a:pt x="28792" y="13987"/>
                  </a:lnTo>
                  <a:lnTo>
                    <a:pt x="28768" y="13722"/>
                  </a:lnTo>
                  <a:lnTo>
                    <a:pt x="28768" y="13433"/>
                  </a:lnTo>
                  <a:lnTo>
                    <a:pt x="28696" y="12904"/>
                  </a:lnTo>
                  <a:lnTo>
                    <a:pt x="28576" y="12374"/>
                  </a:lnTo>
                  <a:lnTo>
                    <a:pt x="28431" y="11844"/>
                  </a:lnTo>
                  <a:lnTo>
                    <a:pt x="28311" y="11435"/>
                  </a:lnTo>
                  <a:lnTo>
                    <a:pt x="28166" y="11050"/>
                  </a:lnTo>
                  <a:lnTo>
                    <a:pt x="27998" y="10665"/>
                  </a:lnTo>
                  <a:lnTo>
                    <a:pt x="27805" y="10304"/>
                  </a:lnTo>
                  <a:lnTo>
                    <a:pt x="26914" y="8956"/>
                  </a:lnTo>
                  <a:lnTo>
                    <a:pt x="26481" y="8306"/>
                  </a:lnTo>
                  <a:lnTo>
                    <a:pt x="26000" y="7680"/>
                  </a:lnTo>
                  <a:lnTo>
                    <a:pt x="25518" y="7054"/>
                  </a:lnTo>
                  <a:lnTo>
                    <a:pt x="25013" y="6428"/>
                  </a:lnTo>
                  <a:lnTo>
                    <a:pt x="24483" y="5826"/>
                  </a:lnTo>
                  <a:lnTo>
                    <a:pt x="23929" y="5272"/>
                  </a:lnTo>
                  <a:lnTo>
                    <a:pt x="23424" y="4767"/>
                  </a:lnTo>
                  <a:lnTo>
                    <a:pt x="22918" y="4309"/>
                  </a:lnTo>
                  <a:lnTo>
                    <a:pt x="22389" y="3876"/>
                  </a:lnTo>
                  <a:lnTo>
                    <a:pt x="21835" y="3467"/>
                  </a:lnTo>
                  <a:lnTo>
                    <a:pt x="21281" y="3082"/>
                  </a:lnTo>
                  <a:lnTo>
                    <a:pt x="20728" y="2721"/>
                  </a:lnTo>
                  <a:lnTo>
                    <a:pt x="20126" y="2384"/>
                  </a:lnTo>
                  <a:lnTo>
                    <a:pt x="19548" y="2071"/>
                  </a:lnTo>
                  <a:lnTo>
                    <a:pt x="18946" y="1758"/>
                  </a:lnTo>
                  <a:lnTo>
                    <a:pt x="18320" y="1493"/>
                  </a:lnTo>
                  <a:lnTo>
                    <a:pt x="17694" y="1252"/>
                  </a:lnTo>
                  <a:lnTo>
                    <a:pt x="17044" y="1035"/>
                  </a:lnTo>
                  <a:lnTo>
                    <a:pt x="16394" y="843"/>
                  </a:lnTo>
                  <a:lnTo>
                    <a:pt x="15720" y="674"/>
                  </a:lnTo>
                  <a:lnTo>
                    <a:pt x="15046" y="506"/>
                  </a:lnTo>
                  <a:lnTo>
                    <a:pt x="14372" y="385"/>
                  </a:lnTo>
                  <a:lnTo>
                    <a:pt x="13048" y="193"/>
                  </a:lnTo>
                  <a:lnTo>
                    <a:pt x="12398" y="97"/>
                  </a:lnTo>
                  <a:lnTo>
                    <a:pt x="11724" y="48"/>
                  </a:lnTo>
                  <a:lnTo>
                    <a:pt x="110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rot="-1874795">
              <a:off x="-154991" y="-560249"/>
              <a:ext cx="129398" cy="92128"/>
            </a:xfrm>
            <a:custGeom>
              <a:avLst/>
              <a:gdLst/>
              <a:ahLst/>
              <a:cxnLst/>
              <a:rect l="l" t="t" r="r" b="b"/>
              <a:pathLst>
                <a:path w="1590" h="1132" extrusionOk="0">
                  <a:moveTo>
                    <a:pt x="1108" y="0"/>
                  </a:moveTo>
                  <a:lnTo>
                    <a:pt x="1012" y="25"/>
                  </a:lnTo>
                  <a:lnTo>
                    <a:pt x="940" y="49"/>
                  </a:lnTo>
                  <a:lnTo>
                    <a:pt x="771" y="169"/>
                  </a:lnTo>
                  <a:lnTo>
                    <a:pt x="579" y="289"/>
                  </a:lnTo>
                  <a:lnTo>
                    <a:pt x="482" y="313"/>
                  </a:lnTo>
                  <a:lnTo>
                    <a:pt x="386" y="337"/>
                  </a:lnTo>
                  <a:lnTo>
                    <a:pt x="290" y="337"/>
                  </a:lnTo>
                  <a:lnTo>
                    <a:pt x="169" y="313"/>
                  </a:lnTo>
                  <a:lnTo>
                    <a:pt x="121" y="313"/>
                  </a:lnTo>
                  <a:lnTo>
                    <a:pt x="73" y="337"/>
                  </a:lnTo>
                  <a:lnTo>
                    <a:pt x="49" y="386"/>
                  </a:lnTo>
                  <a:lnTo>
                    <a:pt x="25" y="434"/>
                  </a:lnTo>
                  <a:lnTo>
                    <a:pt x="1" y="482"/>
                  </a:lnTo>
                  <a:lnTo>
                    <a:pt x="25" y="530"/>
                  </a:lnTo>
                  <a:lnTo>
                    <a:pt x="49" y="554"/>
                  </a:lnTo>
                  <a:lnTo>
                    <a:pt x="97" y="578"/>
                  </a:lnTo>
                  <a:lnTo>
                    <a:pt x="217" y="578"/>
                  </a:lnTo>
                  <a:lnTo>
                    <a:pt x="314" y="626"/>
                  </a:lnTo>
                  <a:lnTo>
                    <a:pt x="410" y="674"/>
                  </a:lnTo>
                  <a:lnTo>
                    <a:pt x="506" y="747"/>
                  </a:lnTo>
                  <a:lnTo>
                    <a:pt x="843" y="1036"/>
                  </a:lnTo>
                  <a:lnTo>
                    <a:pt x="964" y="1108"/>
                  </a:lnTo>
                  <a:lnTo>
                    <a:pt x="1084" y="1132"/>
                  </a:lnTo>
                  <a:lnTo>
                    <a:pt x="1229" y="1108"/>
                  </a:lnTo>
                  <a:lnTo>
                    <a:pt x="1349" y="1012"/>
                  </a:lnTo>
                  <a:lnTo>
                    <a:pt x="1469" y="915"/>
                  </a:lnTo>
                  <a:lnTo>
                    <a:pt x="1541" y="771"/>
                  </a:lnTo>
                  <a:lnTo>
                    <a:pt x="1590" y="626"/>
                  </a:lnTo>
                  <a:lnTo>
                    <a:pt x="1566" y="458"/>
                  </a:lnTo>
                  <a:lnTo>
                    <a:pt x="1517" y="362"/>
                  </a:lnTo>
                  <a:lnTo>
                    <a:pt x="1445" y="241"/>
                  </a:lnTo>
                  <a:lnTo>
                    <a:pt x="1373" y="169"/>
                  </a:lnTo>
                  <a:lnTo>
                    <a:pt x="1277" y="97"/>
                  </a:lnTo>
                  <a:lnTo>
                    <a:pt x="1204" y="25"/>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rot="-1874795">
              <a:off x="-527659" y="59908"/>
              <a:ext cx="100019" cy="94162"/>
            </a:xfrm>
            <a:custGeom>
              <a:avLst/>
              <a:gdLst/>
              <a:ahLst/>
              <a:cxnLst/>
              <a:rect l="l" t="t" r="r" b="b"/>
              <a:pathLst>
                <a:path w="1229" h="1157" extrusionOk="0">
                  <a:moveTo>
                    <a:pt x="868" y="1"/>
                  </a:moveTo>
                  <a:lnTo>
                    <a:pt x="771" y="25"/>
                  </a:lnTo>
                  <a:lnTo>
                    <a:pt x="723" y="25"/>
                  </a:lnTo>
                  <a:lnTo>
                    <a:pt x="555" y="97"/>
                  </a:lnTo>
                  <a:lnTo>
                    <a:pt x="386" y="169"/>
                  </a:lnTo>
                  <a:lnTo>
                    <a:pt x="266" y="266"/>
                  </a:lnTo>
                  <a:lnTo>
                    <a:pt x="169" y="338"/>
                  </a:lnTo>
                  <a:lnTo>
                    <a:pt x="97" y="458"/>
                  </a:lnTo>
                  <a:lnTo>
                    <a:pt x="49" y="554"/>
                  </a:lnTo>
                  <a:lnTo>
                    <a:pt x="25" y="675"/>
                  </a:lnTo>
                  <a:lnTo>
                    <a:pt x="1" y="819"/>
                  </a:lnTo>
                  <a:lnTo>
                    <a:pt x="1" y="915"/>
                  </a:lnTo>
                  <a:lnTo>
                    <a:pt x="25" y="988"/>
                  </a:lnTo>
                  <a:lnTo>
                    <a:pt x="73" y="1060"/>
                  </a:lnTo>
                  <a:lnTo>
                    <a:pt x="145" y="1132"/>
                  </a:lnTo>
                  <a:lnTo>
                    <a:pt x="242" y="1156"/>
                  </a:lnTo>
                  <a:lnTo>
                    <a:pt x="314" y="1156"/>
                  </a:lnTo>
                  <a:lnTo>
                    <a:pt x="410" y="1132"/>
                  </a:lnTo>
                  <a:lnTo>
                    <a:pt x="482" y="1084"/>
                  </a:lnTo>
                  <a:lnTo>
                    <a:pt x="1108" y="482"/>
                  </a:lnTo>
                  <a:lnTo>
                    <a:pt x="1180" y="410"/>
                  </a:lnTo>
                  <a:lnTo>
                    <a:pt x="1229" y="338"/>
                  </a:lnTo>
                  <a:lnTo>
                    <a:pt x="1229" y="241"/>
                  </a:lnTo>
                  <a:lnTo>
                    <a:pt x="1205" y="145"/>
                  </a:lnTo>
                  <a:lnTo>
                    <a:pt x="1132" y="73"/>
                  </a:lnTo>
                  <a:lnTo>
                    <a:pt x="1060" y="25"/>
                  </a:lnTo>
                  <a:lnTo>
                    <a:pt x="9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rot="-1874795">
              <a:off x="-340562" y="-560299"/>
              <a:ext cx="64699" cy="72514"/>
            </a:xfrm>
            <a:custGeom>
              <a:avLst/>
              <a:gdLst/>
              <a:ahLst/>
              <a:cxnLst/>
              <a:rect l="l" t="t" r="r" b="b"/>
              <a:pathLst>
                <a:path w="795" h="891" extrusionOk="0">
                  <a:moveTo>
                    <a:pt x="289" y="0"/>
                  </a:moveTo>
                  <a:lnTo>
                    <a:pt x="169" y="24"/>
                  </a:lnTo>
                  <a:lnTo>
                    <a:pt x="72" y="97"/>
                  </a:lnTo>
                  <a:lnTo>
                    <a:pt x="24" y="193"/>
                  </a:lnTo>
                  <a:lnTo>
                    <a:pt x="0" y="313"/>
                  </a:lnTo>
                  <a:lnTo>
                    <a:pt x="24" y="385"/>
                  </a:lnTo>
                  <a:lnTo>
                    <a:pt x="72" y="482"/>
                  </a:lnTo>
                  <a:lnTo>
                    <a:pt x="169" y="578"/>
                  </a:lnTo>
                  <a:lnTo>
                    <a:pt x="289" y="674"/>
                  </a:lnTo>
                  <a:lnTo>
                    <a:pt x="409" y="771"/>
                  </a:lnTo>
                  <a:lnTo>
                    <a:pt x="530" y="843"/>
                  </a:lnTo>
                  <a:lnTo>
                    <a:pt x="626" y="867"/>
                  </a:lnTo>
                  <a:lnTo>
                    <a:pt x="722" y="891"/>
                  </a:lnTo>
                  <a:lnTo>
                    <a:pt x="746" y="867"/>
                  </a:lnTo>
                  <a:lnTo>
                    <a:pt x="771" y="819"/>
                  </a:lnTo>
                  <a:lnTo>
                    <a:pt x="795" y="674"/>
                  </a:lnTo>
                  <a:lnTo>
                    <a:pt x="795" y="530"/>
                  </a:lnTo>
                  <a:lnTo>
                    <a:pt x="771" y="385"/>
                  </a:lnTo>
                  <a:lnTo>
                    <a:pt x="698" y="265"/>
                  </a:lnTo>
                  <a:lnTo>
                    <a:pt x="626" y="145"/>
                  </a:lnTo>
                  <a:lnTo>
                    <a:pt x="530" y="72"/>
                  </a:lnTo>
                  <a:lnTo>
                    <a:pt x="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rot="-1874795">
              <a:off x="-185679" y="-130684"/>
              <a:ext cx="60874" cy="72595"/>
            </a:xfrm>
            <a:custGeom>
              <a:avLst/>
              <a:gdLst/>
              <a:ahLst/>
              <a:cxnLst/>
              <a:rect l="l" t="t" r="r" b="b"/>
              <a:pathLst>
                <a:path w="748" h="892" extrusionOk="0">
                  <a:moveTo>
                    <a:pt x="530" y="1"/>
                  </a:moveTo>
                  <a:lnTo>
                    <a:pt x="482" y="25"/>
                  </a:lnTo>
                  <a:lnTo>
                    <a:pt x="362" y="49"/>
                  </a:lnTo>
                  <a:lnTo>
                    <a:pt x="266" y="121"/>
                  </a:lnTo>
                  <a:lnTo>
                    <a:pt x="193" y="194"/>
                  </a:lnTo>
                  <a:lnTo>
                    <a:pt x="121" y="290"/>
                  </a:lnTo>
                  <a:lnTo>
                    <a:pt x="49" y="362"/>
                  </a:lnTo>
                  <a:lnTo>
                    <a:pt x="25" y="458"/>
                  </a:lnTo>
                  <a:lnTo>
                    <a:pt x="1" y="555"/>
                  </a:lnTo>
                  <a:lnTo>
                    <a:pt x="1" y="627"/>
                  </a:lnTo>
                  <a:lnTo>
                    <a:pt x="49" y="699"/>
                  </a:lnTo>
                  <a:lnTo>
                    <a:pt x="73" y="747"/>
                  </a:lnTo>
                  <a:lnTo>
                    <a:pt x="193" y="843"/>
                  </a:lnTo>
                  <a:lnTo>
                    <a:pt x="338" y="892"/>
                  </a:lnTo>
                  <a:lnTo>
                    <a:pt x="410" y="892"/>
                  </a:lnTo>
                  <a:lnTo>
                    <a:pt x="482" y="868"/>
                  </a:lnTo>
                  <a:lnTo>
                    <a:pt x="555" y="843"/>
                  </a:lnTo>
                  <a:lnTo>
                    <a:pt x="627" y="771"/>
                  </a:lnTo>
                  <a:lnTo>
                    <a:pt x="675" y="699"/>
                  </a:lnTo>
                  <a:lnTo>
                    <a:pt x="699" y="627"/>
                  </a:lnTo>
                  <a:lnTo>
                    <a:pt x="747" y="531"/>
                  </a:lnTo>
                  <a:lnTo>
                    <a:pt x="747" y="434"/>
                  </a:lnTo>
                  <a:lnTo>
                    <a:pt x="747" y="338"/>
                  </a:lnTo>
                  <a:lnTo>
                    <a:pt x="723" y="218"/>
                  </a:lnTo>
                  <a:lnTo>
                    <a:pt x="699" y="145"/>
                  </a:lnTo>
                  <a:lnTo>
                    <a:pt x="651" y="49"/>
                  </a:lnTo>
                  <a:lnTo>
                    <a:pt x="627" y="25"/>
                  </a:lnTo>
                  <a:lnTo>
                    <a:pt x="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rot="-1874795">
              <a:off x="-767165" y="-429007"/>
              <a:ext cx="74465" cy="62748"/>
            </a:xfrm>
            <a:custGeom>
              <a:avLst/>
              <a:gdLst/>
              <a:ahLst/>
              <a:cxnLst/>
              <a:rect l="l" t="t" r="r" b="b"/>
              <a:pathLst>
                <a:path w="915" h="771" extrusionOk="0">
                  <a:moveTo>
                    <a:pt x="602" y="0"/>
                  </a:moveTo>
                  <a:lnTo>
                    <a:pt x="457" y="48"/>
                  </a:lnTo>
                  <a:lnTo>
                    <a:pt x="361" y="97"/>
                  </a:lnTo>
                  <a:lnTo>
                    <a:pt x="313" y="145"/>
                  </a:lnTo>
                  <a:lnTo>
                    <a:pt x="289" y="193"/>
                  </a:lnTo>
                  <a:lnTo>
                    <a:pt x="265" y="265"/>
                  </a:lnTo>
                  <a:lnTo>
                    <a:pt x="265" y="337"/>
                  </a:lnTo>
                  <a:lnTo>
                    <a:pt x="241" y="434"/>
                  </a:lnTo>
                  <a:lnTo>
                    <a:pt x="169" y="482"/>
                  </a:lnTo>
                  <a:lnTo>
                    <a:pt x="48" y="554"/>
                  </a:lnTo>
                  <a:lnTo>
                    <a:pt x="0" y="602"/>
                  </a:lnTo>
                  <a:lnTo>
                    <a:pt x="24" y="674"/>
                  </a:lnTo>
                  <a:lnTo>
                    <a:pt x="48" y="747"/>
                  </a:lnTo>
                  <a:lnTo>
                    <a:pt x="120" y="771"/>
                  </a:lnTo>
                  <a:lnTo>
                    <a:pt x="578" y="771"/>
                  </a:lnTo>
                  <a:lnTo>
                    <a:pt x="722" y="674"/>
                  </a:lnTo>
                  <a:lnTo>
                    <a:pt x="819" y="578"/>
                  </a:lnTo>
                  <a:lnTo>
                    <a:pt x="891" y="458"/>
                  </a:lnTo>
                  <a:lnTo>
                    <a:pt x="915" y="337"/>
                  </a:lnTo>
                  <a:lnTo>
                    <a:pt x="891" y="193"/>
                  </a:lnTo>
                  <a:lnTo>
                    <a:pt x="843" y="97"/>
                  </a:lnTo>
                  <a:lnTo>
                    <a:pt x="770" y="24"/>
                  </a:lnTo>
                  <a:lnTo>
                    <a:pt x="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rot="-1874795">
              <a:off x="-304284" y="-355216"/>
              <a:ext cx="51027" cy="80408"/>
            </a:xfrm>
            <a:custGeom>
              <a:avLst/>
              <a:gdLst/>
              <a:ahLst/>
              <a:cxnLst/>
              <a:rect l="l" t="t" r="r" b="b"/>
              <a:pathLst>
                <a:path w="627" h="988" extrusionOk="0">
                  <a:moveTo>
                    <a:pt x="241" y="0"/>
                  </a:moveTo>
                  <a:lnTo>
                    <a:pt x="145" y="24"/>
                  </a:lnTo>
                  <a:lnTo>
                    <a:pt x="73" y="73"/>
                  </a:lnTo>
                  <a:lnTo>
                    <a:pt x="24" y="169"/>
                  </a:lnTo>
                  <a:lnTo>
                    <a:pt x="0" y="265"/>
                  </a:lnTo>
                  <a:lnTo>
                    <a:pt x="24" y="361"/>
                  </a:lnTo>
                  <a:lnTo>
                    <a:pt x="97" y="434"/>
                  </a:lnTo>
                  <a:lnTo>
                    <a:pt x="169" y="506"/>
                  </a:lnTo>
                  <a:lnTo>
                    <a:pt x="265" y="602"/>
                  </a:lnTo>
                  <a:lnTo>
                    <a:pt x="361" y="698"/>
                  </a:lnTo>
                  <a:lnTo>
                    <a:pt x="434" y="843"/>
                  </a:lnTo>
                  <a:lnTo>
                    <a:pt x="530" y="987"/>
                  </a:lnTo>
                  <a:lnTo>
                    <a:pt x="626" y="554"/>
                  </a:lnTo>
                  <a:lnTo>
                    <a:pt x="626" y="410"/>
                  </a:lnTo>
                  <a:lnTo>
                    <a:pt x="626" y="289"/>
                  </a:lnTo>
                  <a:lnTo>
                    <a:pt x="578" y="193"/>
                  </a:lnTo>
                  <a:lnTo>
                    <a:pt x="530" y="97"/>
                  </a:lnTo>
                  <a:lnTo>
                    <a:pt x="434"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rot="-1874795">
              <a:off x="-416347" y="-240129"/>
              <a:ext cx="66734" cy="43134"/>
            </a:xfrm>
            <a:custGeom>
              <a:avLst/>
              <a:gdLst/>
              <a:ahLst/>
              <a:cxnLst/>
              <a:rect l="l" t="t" r="r" b="b"/>
              <a:pathLst>
                <a:path w="820" h="530" extrusionOk="0">
                  <a:moveTo>
                    <a:pt x="314" y="0"/>
                  </a:moveTo>
                  <a:lnTo>
                    <a:pt x="218" y="24"/>
                  </a:lnTo>
                  <a:lnTo>
                    <a:pt x="121" y="72"/>
                  </a:lnTo>
                  <a:lnTo>
                    <a:pt x="25" y="145"/>
                  </a:lnTo>
                  <a:lnTo>
                    <a:pt x="1" y="241"/>
                  </a:lnTo>
                  <a:lnTo>
                    <a:pt x="1" y="289"/>
                  </a:lnTo>
                  <a:lnTo>
                    <a:pt x="25" y="337"/>
                  </a:lnTo>
                  <a:lnTo>
                    <a:pt x="73" y="433"/>
                  </a:lnTo>
                  <a:lnTo>
                    <a:pt x="121" y="482"/>
                  </a:lnTo>
                  <a:lnTo>
                    <a:pt x="193" y="506"/>
                  </a:lnTo>
                  <a:lnTo>
                    <a:pt x="266" y="530"/>
                  </a:lnTo>
                  <a:lnTo>
                    <a:pt x="410" y="530"/>
                  </a:lnTo>
                  <a:lnTo>
                    <a:pt x="579" y="506"/>
                  </a:lnTo>
                  <a:lnTo>
                    <a:pt x="675" y="482"/>
                  </a:lnTo>
                  <a:lnTo>
                    <a:pt x="771" y="409"/>
                  </a:lnTo>
                  <a:lnTo>
                    <a:pt x="819" y="337"/>
                  </a:lnTo>
                  <a:lnTo>
                    <a:pt x="819" y="217"/>
                  </a:lnTo>
                  <a:lnTo>
                    <a:pt x="795" y="169"/>
                  </a:lnTo>
                  <a:lnTo>
                    <a:pt x="747" y="120"/>
                  </a:lnTo>
                  <a:lnTo>
                    <a:pt x="579" y="48"/>
                  </a:lnTo>
                  <a:lnTo>
                    <a:pt x="3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rot="-1874795">
              <a:off x="-20813" y="-488236"/>
              <a:ext cx="58840" cy="54935"/>
            </a:xfrm>
            <a:custGeom>
              <a:avLst/>
              <a:gdLst/>
              <a:ahLst/>
              <a:cxnLst/>
              <a:rect l="l" t="t" r="r" b="b"/>
              <a:pathLst>
                <a:path w="723" h="675" extrusionOk="0">
                  <a:moveTo>
                    <a:pt x="554" y="1"/>
                  </a:moveTo>
                  <a:lnTo>
                    <a:pt x="458" y="25"/>
                  </a:lnTo>
                  <a:lnTo>
                    <a:pt x="337" y="49"/>
                  </a:lnTo>
                  <a:lnTo>
                    <a:pt x="241" y="73"/>
                  </a:lnTo>
                  <a:lnTo>
                    <a:pt x="169" y="121"/>
                  </a:lnTo>
                  <a:lnTo>
                    <a:pt x="97" y="193"/>
                  </a:lnTo>
                  <a:lnTo>
                    <a:pt x="48" y="241"/>
                  </a:lnTo>
                  <a:lnTo>
                    <a:pt x="24" y="314"/>
                  </a:lnTo>
                  <a:lnTo>
                    <a:pt x="0" y="386"/>
                  </a:lnTo>
                  <a:lnTo>
                    <a:pt x="0" y="458"/>
                  </a:lnTo>
                  <a:lnTo>
                    <a:pt x="24" y="554"/>
                  </a:lnTo>
                  <a:lnTo>
                    <a:pt x="72" y="627"/>
                  </a:lnTo>
                  <a:lnTo>
                    <a:pt x="145" y="675"/>
                  </a:lnTo>
                  <a:lnTo>
                    <a:pt x="217" y="675"/>
                  </a:lnTo>
                  <a:lnTo>
                    <a:pt x="313" y="651"/>
                  </a:lnTo>
                  <a:lnTo>
                    <a:pt x="482" y="554"/>
                  </a:lnTo>
                  <a:lnTo>
                    <a:pt x="626" y="434"/>
                  </a:lnTo>
                  <a:lnTo>
                    <a:pt x="674" y="362"/>
                  </a:lnTo>
                  <a:lnTo>
                    <a:pt x="722" y="290"/>
                  </a:lnTo>
                  <a:lnTo>
                    <a:pt x="722" y="217"/>
                  </a:lnTo>
                  <a:lnTo>
                    <a:pt x="722" y="145"/>
                  </a:lnTo>
                  <a:lnTo>
                    <a:pt x="698" y="97"/>
                  </a:lnTo>
                  <a:lnTo>
                    <a:pt x="650" y="49"/>
                  </a:lnTo>
                  <a:lnTo>
                    <a:pt x="602" y="25"/>
                  </a:lnTo>
                  <a:lnTo>
                    <a:pt x="5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rot="-1874795">
              <a:off x="-466615" y="-99585"/>
              <a:ext cx="47121" cy="54935"/>
            </a:xfrm>
            <a:custGeom>
              <a:avLst/>
              <a:gdLst/>
              <a:ahLst/>
              <a:cxnLst/>
              <a:rect l="l" t="t" r="r" b="b"/>
              <a:pathLst>
                <a:path w="579" h="675" extrusionOk="0">
                  <a:moveTo>
                    <a:pt x="193" y="0"/>
                  </a:moveTo>
                  <a:lnTo>
                    <a:pt x="121" y="24"/>
                  </a:lnTo>
                  <a:lnTo>
                    <a:pt x="73" y="73"/>
                  </a:lnTo>
                  <a:lnTo>
                    <a:pt x="25" y="121"/>
                  </a:lnTo>
                  <a:lnTo>
                    <a:pt x="0" y="193"/>
                  </a:lnTo>
                  <a:lnTo>
                    <a:pt x="0" y="313"/>
                  </a:lnTo>
                  <a:lnTo>
                    <a:pt x="0" y="434"/>
                  </a:lnTo>
                  <a:lnTo>
                    <a:pt x="49" y="578"/>
                  </a:lnTo>
                  <a:lnTo>
                    <a:pt x="145" y="650"/>
                  </a:lnTo>
                  <a:lnTo>
                    <a:pt x="241" y="674"/>
                  </a:lnTo>
                  <a:lnTo>
                    <a:pt x="362" y="674"/>
                  </a:lnTo>
                  <a:lnTo>
                    <a:pt x="434" y="650"/>
                  </a:lnTo>
                  <a:lnTo>
                    <a:pt x="482" y="602"/>
                  </a:lnTo>
                  <a:lnTo>
                    <a:pt x="530" y="554"/>
                  </a:lnTo>
                  <a:lnTo>
                    <a:pt x="554" y="506"/>
                  </a:lnTo>
                  <a:lnTo>
                    <a:pt x="578" y="410"/>
                  </a:lnTo>
                  <a:lnTo>
                    <a:pt x="530" y="265"/>
                  </a:lnTo>
                  <a:lnTo>
                    <a:pt x="482" y="145"/>
                  </a:lnTo>
                  <a:lnTo>
                    <a:pt x="434" y="49"/>
                  </a:lnTo>
                  <a:lnTo>
                    <a:pt x="386"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rot="-1874795">
              <a:off x="-275122" y="-15808"/>
              <a:ext cx="50946" cy="49075"/>
            </a:xfrm>
            <a:custGeom>
              <a:avLst/>
              <a:gdLst/>
              <a:ahLst/>
              <a:cxnLst/>
              <a:rect l="l" t="t" r="r" b="b"/>
              <a:pathLst>
                <a:path w="626" h="603" extrusionOk="0">
                  <a:moveTo>
                    <a:pt x="169" y="1"/>
                  </a:moveTo>
                  <a:lnTo>
                    <a:pt x="72" y="49"/>
                  </a:lnTo>
                  <a:lnTo>
                    <a:pt x="0" y="121"/>
                  </a:lnTo>
                  <a:lnTo>
                    <a:pt x="0" y="217"/>
                  </a:lnTo>
                  <a:lnTo>
                    <a:pt x="0" y="338"/>
                  </a:lnTo>
                  <a:lnTo>
                    <a:pt x="72" y="458"/>
                  </a:lnTo>
                  <a:lnTo>
                    <a:pt x="169" y="555"/>
                  </a:lnTo>
                  <a:lnTo>
                    <a:pt x="289" y="603"/>
                  </a:lnTo>
                  <a:lnTo>
                    <a:pt x="361" y="603"/>
                  </a:lnTo>
                  <a:lnTo>
                    <a:pt x="433" y="579"/>
                  </a:lnTo>
                  <a:lnTo>
                    <a:pt x="554" y="530"/>
                  </a:lnTo>
                  <a:lnTo>
                    <a:pt x="602" y="458"/>
                  </a:lnTo>
                  <a:lnTo>
                    <a:pt x="626" y="338"/>
                  </a:lnTo>
                  <a:lnTo>
                    <a:pt x="602" y="242"/>
                  </a:lnTo>
                  <a:lnTo>
                    <a:pt x="578" y="169"/>
                  </a:lnTo>
                  <a:lnTo>
                    <a:pt x="530" y="97"/>
                  </a:lnTo>
                  <a:lnTo>
                    <a:pt x="481" y="49"/>
                  </a:lnTo>
                  <a:lnTo>
                    <a:pt x="433" y="25"/>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rot="-1874795">
              <a:off x="-663726" y="-184663"/>
              <a:ext cx="41261" cy="52981"/>
            </a:xfrm>
            <a:custGeom>
              <a:avLst/>
              <a:gdLst/>
              <a:ahLst/>
              <a:cxnLst/>
              <a:rect l="l" t="t" r="r" b="b"/>
              <a:pathLst>
                <a:path w="507" h="651" extrusionOk="0">
                  <a:moveTo>
                    <a:pt x="242" y="1"/>
                  </a:moveTo>
                  <a:lnTo>
                    <a:pt x="169" y="25"/>
                  </a:lnTo>
                  <a:lnTo>
                    <a:pt x="121" y="73"/>
                  </a:lnTo>
                  <a:lnTo>
                    <a:pt x="73" y="121"/>
                  </a:lnTo>
                  <a:lnTo>
                    <a:pt x="49" y="193"/>
                  </a:lnTo>
                  <a:lnTo>
                    <a:pt x="25" y="338"/>
                  </a:lnTo>
                  <a:lnTo>
                    <a:pt x="1" y="482"/>
                  </a:lnTo>
                  <a:lnTo>
                    <a:pt x="73" y="603"/>
                  </a:lnTo>
                  <a:lnTo>
                    <a:pt x="97" y="651"/>
                  </a:lnTo>
                  <a:lnTo>
                    <a:pt x="193" y="651"/>
                  </a:lnTo>
                  <a:lnTo>
                    <a:pt x="266" y="627"/>
                  </a:lnTo>
                  <a:lnTo>
                    <a:pt x="314" y="579"/>
                  </a:lnTo>
                  <a:lnTo>
                    <a:pt x="434" y="458"/>
                  </a:lnTo>
                  <a:lnTo>
                    <a:pt x="506" y="338"/>
                  </a:lnTo>
                  <a:lnTo>
                    <a:pt x="506" y="266"/>
                  </a:lnTo>
                  <a:lnTo>
                    <a:pt x="506" y="217"/>
                  </a:lnTo>
                  <a:lnTo>
                    <a:pt x="482" y="121"/>
                  </a:lnTo>
                  <a:lnTo>
                    <a:pt x="434" y="49"/>
                  </a:lnTo>
                  <a:lnTo>
                    <a:pt x="3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rot="-1874795">
              <a:off x="-394519" y="-488998"/>
              <a:ext cx="43214" cy="45169"/>
            </a:xfrm>
            <a:custGeom>
              <a:avLst/>
              <a:gdLst/>
              <a:ahLst/>
              <a:cxnLst/>
              <a:rect l="l" t="t" r="r" b="b"/>
              <a:pathLst>
                <a:path w="531" h="555" extrusionOk="0">
                  <a:moveTo>
                    <a:pt x="313" y="0"/>
                  </a:moveTo>
                  <a:lnTo>
                    <a:pt x="193" y="24"/>
                  </a:lnTo>
                  <a:lnTo>
                    <a:pt x="97" y="73"/>
                  </a:lnTo>
                  <a:lnTo>
                    <a:pt x="25" y="145"/>
                  </a:lnTo>
                  <a:lnTo>
                    <a:pt x="0" y="241"/>
                  </a:lnTo>
                  <a:lnTo>
                    <a:pt x="25" y="361"/>
                  </a:lnTo>
                  <a:lnTo>
                    <a:pt x="73" y="458"/>
                  </a:lnTo>
                  <a:lnTo>
                    <a:pt x="145" y="530"/>
                  </a:lnTo>
                  <a:lnTo>
                    <a:pt x="217" y="554"/>
                  </a:lnTo>
                  <a:lnTo>
                    <a:pt x="337" y="554"/>
                  </a:lnTo>
                  <a:lnTo>
                    <a:pt x="458" y="506"/>
                  </a:lnTo>
                  <a:lnTo>
                    <a:pt x="506" y="434"/>
                  </a:lnTo>
                  <a:lnTo>
                    <a:pt x="530" y="337"/>
                  </a:lnTo>
                  <a:lnTo>
                    <a:pt x="530" y="217"/>
                  </a:lnTo>
                  <a:lnTo>
                    <a:pt x="482" y="121"/>
                  </a:lnTo>
                  <a:lnTo>
                    <a:pt x="410" y="24"/>
                  </a:lnTo>
                  <a:lnTo>
                    <a:pt x="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rot="-1874795">
              <a:off x="-203026" y="-458212"/>
              <a:ext cx="41180" cy="41181"/>
            </a:xfrm>
            <a:custGeom>
              <a:avLst/>
              <a:gdLst/>
              <a:ahLst/>
              <a:cxnLst/>
              <a:rect l="l" t="t" r="r" b="b"/>
              <a:pathLst>
                <a:path w="506" h="506" extrusionOk="0">
                  <a:moveTo>
                    <a:pt x="289" y="0"/>
                  </a:moveTo>
                  <a:lnTo>
                    <a:pt x="193" y="24"/>
                  </a:lnTo>
                  <a:lnTo>
                    <a:pt x="96" y="72"/>
                  </a:lnTo>
                  <a:lnTo>
                    <a:pt x="24" y="144"/>
                  </a:lnTo>
                  <a:lnTo>
                    <a:pt x="0" y="241"/>
                  </a:lnTo>
                  <a:lnTo>
                    <a:pt x="0" y="337"/>
                  </a:lnTo>
                  <a:lnTo>
                    <a:pt x="72" y="433"/>
                  </a:lnTo>
                  <a:lnTo>
                    <a:pt x="144" y="482"/>
                  </a:lnTo>
                  <a:lnTo>
                    <a:pt x="241" y="506"/>
                  </a:lnTo>
                  <a:lnTo>
                    <a:pt x="337" y="482"/>
                  </a:lnTo>
                  <a:lnTo>
                    <a:pt x="433" y="433"/>
                  </a:lnTo>
                  <a:lnTo>
                    <a:pt x="481" y="361"/>
                  </a:lnTo>
                  <a:lnTo>
                    <a:pt x="506" y="289"/>
                  </a:lnTo>
                  <a:lnTo>
                    <a:pt x="481" y="193"/>
                  </a:lnTo>
                  <a:lnTo>
                    <a:pt x="433" y="96"/>
                  </a:lnTo>
                  <a:lnTo>
                    <a:pt x="361" y="24"/>
                  </a:lnTo>
                  <a:lnTo>
                    <a:pt x="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rot="-1874795">
              <a:off x="-592216" y="48846"/>
              <a:ext cx="39308" cy="41262"/>
            </a:xfrm>
            <a:custGeom>
              <a:avLst/>
              <a:gdLst/>
              <a:ahLst/>
              <a:cxnLst/>
              <a:rect l="l" t="t" r="r" b="b"/>
              <a:pathLst>
                <a:path w="483" h="507" extrusionOk="0">
                  <a:moveTo>
                    <a:pt x="169" y="1"/>
                  </a:moveTo>
                  <a:lnTo>
                    <a:pt x="97" y="49"/>
                  </a:lnTo>
                  <a:lnTo>
                    <a:pt x="25" y="121"/>
                  </a:lnTo>
                  <a:lnTo>
                    <a:pt x="1" y="193"/>
                  </a:lnTo>
                  <a:lnTo>
                    <a:pt x="1" y="290"/>
                  </a:lnTo>
                  <a:lnTo>
                    <a:pt x="73" y="410"/>
                  </a:lnTo>
                  <a:lnTo>
                    <a:pt x="145" y="458"/>
                  </a:lnTo>
                  <a:lnTo>
                    <a:pt x="241" y="506"/>
                  </a:lnTo>
                  <a:lnTo>
                    <a:pt x="362" y="482"/>
                  </a:lnTo>
                  <a:lnTo>
                    <a:pt x="434" y="458"/>
                  </a:lnTo>
                  <a:lnTo>
                    <a:pt x="482" y="386"/>
                  </a:lnTo>
                  <a:lnTo>
                    <a:pt x="482" y="290"/>
                  </a:lnTo>
                  <a:lnTo>
                    <a:pt x="482" y="217"/>
                  </a:lnTo>
                  <a:lnTo>
                    <a:pt x="434" y="121"/>
                  </a:lnTo>
                  <a:lnTo>
                    <a:pt x="386" y="49"/>
                  </a:lnTo>
                  <a:lnTo>
                    <a:pt x="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rot="-1874795">
              <a:off x="-370183" y="105756"/>
              <a:ext cx="62827" cy="33368"/>
            </a:xfrm>
            <a:custGeom>
              <a:avLst/>
              <a:gdLst/>
              <a:ahLst/>
              <a:cxnLst/>
              <a:rect l="l" t="t" r="r" b="b"/>
              <a:pathLst>
                <a:path w="772" h="410" extrusionOk="0">
                  <a:moveTo>
                    <a:pt x="25" y="0"/>
                  </a:moveTo>
                  <a:lnTo>
                    <a:pt x="1" y="120"/>
                  </a:lnTo>
                  <a:lnTo>
                    <a:pt x="1" y="241"/>
                  </a:lnTo>
                  <a:lnTo>
                    <a:pt x="25" y="265"/>
                  </a:lnTo>
                  <a:lnTo>
                    <a:pt x="73" y="313"/>
                  </a:lnTo>
                  <a:lnTo>
                    <a:pt x="121" y="313"/>
                  </a:lnTo>
                  <a:lnTo>
                    <a:pt x="193" y="337"/>
                  </a:lnTo>
                  <a:lnTo>
                    <a:pt x="362" y="361"/>
                  </a:lnTo>
                  <a:lnTo>
                    <a:pt x="506" y="385"/>
                  </a:lnTo>
                  <a:lnTo>
                    <a:pt x="675" y="409"/>
                  </a:lnTo>
                  <a:lnTo>
                    <a:pt x="747" y="385"/>
                  </a:lnTo>
                  <a:lnTo>
                    <a:pt x="771" y="361"/>
                  </a:lnTo>
                  <a:lnTo>
                    <a:pt x="771" y="313"/>
                  </a:lnTo>
                  <a:lnTo>
                    <a:pt x="771" y="265"/>
                  </a:lnTo>
                  <a:lnTo>
                    <a:pt x="771" y="217"/>
                  </a:lnTo>
                  <a:lnTo>
                    <a:pt x="723" y="144"/>
                  </a:lnTo>
                  <a:lnTo>
                    <a:pt x="627" y="120"/>
                  </a:lnTo>
                  <a:lnTo>
                    <a:pt x="266" y="120"/>
                  </a:lnTo>
                  <a:lnTo>
                    <a:pt x="145" y="72"/>
                  </a:lnTo>
                  <a:lnTo>
                    <a:pt x="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rot="-1874795">
              <a:off x="-790902" y="-171636"/>
              <a:ext cx="37355" cy="39309"/>
            </a:xfrm>
            <a:custGeom>
              <a:avLst/>
              <a:gdLst/>
              <a:ahLst/>
              <a:cxnLst/>
              <a:rect l="l" t="t" r="r" b="b"/>
              <a:pathLst>
                <a:path w="459" h="483" extrusionOk="0">
                  <a:moveTo>
                    <a:pt x="145" y="1"/>
                  </a:moveTo>
                  <a:lnTo>
                    <a:pt x="73" y="73"/>
                  </a:lnTo>
                  <a:lnTo>
                    <a:pt x="25" y="145"/>
                  </a:lnTo>
                  <a:lnTo>
                    <a:pt x="1" y="217"/>
                  </a:lnTo>
                  <a:lnTo>
                    <a:pt x="1" y="314"/>
                  </a:lnTo>
                  <a:lnTo>
                    <a:pt x="49" y="386"/>
                  </a:lnTo>
                  <a:lnTo>
                    <a:pt x="121" y="458"/>
                  </a:lnTo>
                  <a:lnTo>
                    <a:pt x="193" y="482"/>
                  </a:lnTo>
                  <a:lnTo>
                    <a:pt x="290" y="458"/>
                  </a:lnTo>
                  <a:lnTo>
                    <a:pt x="386" y="410"/>
                  </a:lnTo>
                  <a:lnTo>
                    <a:pt x="434" y="338"/>
                  </a:lnTo>
                  <a:lnTo>
                    <a:pt x="458" y="266"/>
                  </a:lnTo>
                  <a:lnTo>
                    <a:pt x="434" y="169"/>
                  </a:lnTo>
                  <a:lnTo>
                    <a:pt x="386" y="97"/>
                  </a:lnTo>
                  <a:lnTo>
                    <a:pt x="338"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rot="-1874795">
              <a:off x="-636781" y="-296940"/>
              <a:ext cx="35320" cy="35402"/>
            </a:xfrm>
            <a:custGeom>
              <a:avLst/>
              <a:gdLst/>
              <a:ahLst/>
              <a:cxnLst/>
              <a:rect l="l" t="t" r="r" b="b"/>
              <a:pathLst>
                <a:path w="434" h="435" extrusionOk="0">
                  <a:moveTo>
                    <a:pt x="145" y="1"/>
                  </a:moveTo>
                  <a:lnTo>
                    <a:pt x="72" y="49"/>
                  </a:lnTo>
                  <a:lnTo>
                    <a:pt x="24" y="121"/>
                  </a:lnTo>
                  <a:lnTo>
                    <a:pt x="0" y="193"/>
                  </a:lnTo>
                  <a:lnTo>
                    <a:pt x="0" y="290"/>
                  </a:lnTo>
                  <a:lnTo>
                    <a:pt x="72" y="362"/>
                  </a:lnTo>
                  <a:lnTo>
                    <a:pt x="120" y="410"/>
                  </a:lnTo>
                  <a:lnTo>
                    <a:pt x="217" y="434"/>
                  </a:lnTo>
                  <a:lnTo>
                    <a:pt x="313" y="434"/>
                  </a:lnTo>
                  <a:lnTo>
                    <a:pt x="385" y="386"/>
                  </a:lnTo>
                  <a:lnTo>
                    <a:pt x="433" y="314"/>
                  </a:lnTo>
                  <a:lnTo>
                    <a:pt x="433" y="217"/>
                  </a:lnTo>
                  <a:lnTo>
                    <a:pt x="433" y="145"/>
                  </a:lnTo>
                  <a:lnTo>
                    <a:pt x="385" y="49"/>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rot="-1874795">
              <a:off x="-243483" y="-412088"/>
              <a:ext cx="31414" cy="45169"/>
            </a:xfrm>
            <a:custGeom>
              <a:avLst/>
              <a:gdLst/>
              <a:ahLst/>
              <a:cxnLst/>
              <a:rect l="l" t="t" r="r" b="b"/>
              <a:pathLst>
                <a:path w="386" h="555" extrusionOk="0">
                  <a:moveTo>
                    <a:pt x="217" y="1"/>
                  </a:moveTo>
                  <a:lnTo>
                    <a:pt x="145" y="25"/>
                  </a:lnTo>
                  <a:lnTo>
                    <a:pt x="97" y="49"/>
                  </a:lnTo>
                  <a:lnTo>
                    <a:pt x="49" y="97"/>
                  </a:lnTo>
                  <a:lnTo>
                    <a:pt x="25" y="193"/>
                  </a:lnTo>
                  <a:lnTo>
                    <a:pt x="1" y="290"/>
                  </a:lnTo>
                  <a:lnTo>
                    <a:pt x="25" y="410"/>
                  </a:lnTo>
                  <a:lnTo>
                    <a:pt x="49" y="482"/>
                  </a:lnTo>
                  <a:lnTo>
                    <a:pt x="97" y="530"/>
                  </a:lnTo>
                  <a:lnTo>
                    <a:pt x="145" y="554"/>
                  </a:lnTo>
                  <a:lnTo>
                    <a:pt x="242" y="530"/>
                  </a:lnTo>
                  <a:lnTo>
                    <a:pt x="338" y="482"/>
                  </a:lnTo>
                  <a:lnTo>
                    <a:pt x="362" y="410"/>
                  </a:lnTo>
                  <a:lnTo>
                    <a:pt x="386" y="314"/>
                  </a:lnTo>
                  <a:lnTo>
                    <a:pt x="362" y="193"/>
                  </a:lnTo>
                  <a:lnTo>
                    <a:pt x="314" y="121"/>
                  </a:lnTo>
                  <a:lnTo>
                    <a:pt x="266" y="49"/>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rot="-1874795">
              <a:off x="-440431" y="-314410"/>
              <a:ext cx="31414" cy="31496"/>
            </a:xfrm>
            <a:custGeom>
              <a:avLst/>
              <a:gdLst/>
              <a:ahLst/>
              <a:cxnLst/>
              <a:rect l="l" t="t" r="r" b="b"/>
              <a:pathLst>
                <a:path w="386" h="387" extrusionOk="0">
                  <a:moveTo>
                    <a:pt x="241" y="1"/>
                  </a:moveTo>
                  <a:lnTo>
                    <a:pt x="145" y="25"/>
                  </a:lnTo>
                  <a:lnTo>
                    <a:pt x="73" y="49"/>
                  </a:lnTo>
                  <a:lnTo>
                    <a:pt x="25" y="97"/>
                  </a:lnTo>
                  <a:lnTo>
                    <a:pt x="1" y="169"/>
                  </a:lnTo>
                  <a:lnTo>
                    <a:pt x="1" y="266"/>
                  </a:lnTo>
                  <a:lnTo>
                    <a:pt x="25" y="338"/>
                  </a:lnTo>
                  <a:lnTo>
                    <a:pt x="97" y="386"/>
                  </a:lnTo>
                  <a:lnTo>
                    <a:pt x="217" y="386"/>
                  </a:lnTo>
                  <a:lnTo>
                    <a:pt x="314" y="362"/>
                  </a:lnTo>
                  <a:lnTo>
                    <a:pt x="362" y="290"/>
                  </a:lnTo>
                  <a:lnTo>
                    <a:pt x="386" y="218"/>
                  </a:lnTo>
                  <a:lnTo>
                    <a:pt x="386" y="145"/>
                  </a:lnTo>
                  <a:lnTo>
                    <a:pt x="338" y="73"/>
                  </a:lnTo>
                  <a:lnTo>
                    <a:pt x="290"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rot="-1874795">
              <a:off x="-536720" y="-37268"/>
              <a:ext cx="27507" cy="29461"/>
            </a:xfrm>
            <a:custGeom>
              <a:avLst/>
              <a:gdLst/>
              <a:ahLst/>
              <a:cxnLst/>
              <a:rect l="l" t="t" r="r" b="b"/>
              <a:pathLst>
                <a:path w="338" h="362" extrusionOk="0">
                  <a:moveTo>
                    <a:pt x="169" y="1"/>
                  </a:moveTo>
                  <a:lnTo>
                    <a:pt x="97" y="25"/>
                  </a:lnTo>
                  <a:lnTo>
                    <a:pt x="48" y="49"/>
                  </a:lnTo>
                  <a:lnTo>
                    <a:pt x="0" y="97"/>
                  </a:lnTo>
                  <a:lnTo>
                    <a:pt x="0" y="169"/>
                  </a:lnTo>
                  <a:lnTo>
                    <a:pt x="0" y="218"/>
                  </a:lnTo>
                  <a:lnTo>
                    <a:pt x="48" y="290"/>
                  </a:lnTo>
                  <a:lnTo>
                    <a:pt x="97" y="338"/>
                  </a:lnTo>
                  <a:lnTo>
                    <a:pt x="169" y="362"/>
                  </a:lnTo>
                  <a:lnTo>
                    <a:pt x="241" y="338"/>
                  </a:lnTo>
                  <a:lnTo>
                    <a:pt x="289" y="314"/>
                  </a:lnTo>
                  <a:lnTo>
                    <a:pt x="337" y="242"/>
                  </a:lnTo>
                  <a:lnTo>
                    <a:pt x="337" y="194"/>
                  </a:lnTo>
                  <a:lnTo>
                    <a:pt x="337" y="121"/>
                  </a:lnTo>
                  <a:lnTo>
                    <a:pt x="289" y="49"/>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rot="-1874795">
              <a:off x="67415" y="-506912"/>
              <a:ext cx="27507" cy="29461"/>
            </a:xfrm>
            <a:custGeom>
              <a:avLst/>
              <a:gdLst/>
              <a:ahLst/>
              <a:cxnLst/>
              <a:rect l="l" t="t" r="r" b="b"/>
              <a:pathLst>
                <a:path w="338" h="362" extrusionOk="0">
                  <a:moveTo>
                    <a:pt x="121" y="1"/>
                  </a:moveTo>
                  <a:lnTo>
                    <a:pt x="49" y="25"/>
                  </a:lnTo>
                  <a:lnTo>
                    <a:pt x="1" y="73"/>
                  </a:lnTo>
                  <a:lnTo>
                    <a:pt x="1" y="145"/>
                  </a:lnTo>
                  <a:lnTo>
                    <a:pt x="1" y="217"/>
                  </a:lnTo>
                  <a:lnTo>
                    <a:pt x="25" y="290"/>
                  </a:lnTo>
                  <a:lnTo>
                    <a:pt x="73" y="338"/>
                  </a:lnTo>
                  <a:lnTo>
                    <a:pt x="145" y="362"/>
                  </a:lnTo>
                  <a:lnTo>
                    <a:pt x="217" y="338"/>
                  </a:lnTo>
                  <a:lnTo>
                    <a:pt x="266" y="314"/>
                  </a:lnTo>
                  <a:lnTo>
                    <a:pt x="314" y="265"/>
                  </a:lnTo>
                  <a:lnTo>
                    <a:pt x="338" y="217"/>
                  </a:lnTo>
                  <a:lnTo>
                    <a:pt x="338" y="145"/>
                  </a:lnTo>
                  <a:lnTo>
                    <a:pt x="290"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rot="-1874795">
              <a:off x="-265193" y="-128785"/>
              <a:ext cx="27507" cy="27508"/>
            </a:xfrm>
            <a:custGeom>
              <a:avLst/>
              <a:gdLst/>
              <a:ahLst/>
              <a:cxnLst/>
              <a:rect l="l" t="t" r="r" b="b"/>
              <a:pathLst>
                <a:path w="338" h="338" extrusionOk="0">
                  <a:moveTo>
                    <a:pt x="217" y="0"/>
                  </a:moveTo>
                  <a:lnTo>
                    <a:pt x="145" y="24"/>
                  </a:lnTo>
                  <a:lnTo>
                    <a:pt x="73" y="48"/>
                  </a:lnTo>
                  <a:lnTo>
                    <a:pt x="25" y="97"/>
                  </a:lnTo>
                  <a:lnTo>
                    <a:pt x="1" y="169"/>
                  </a:lnTo>
                  <a:lnTo>
                    <a:pt x="1" y="241"/>
                  </a:lnTo>
                  <a:lnTo>
                    <a:pt x="25" y="289"/>
                  </a:lnTo>
                  <a:lnTo>
                    <a:pt x="73" y="337"/>
                  </a:lnTo>
                  <a:lnTo>
                    <a:pt x="193" y="337"/>
                  </a:lnTo>
                  <a:lnTo>
                    <a:pt x="266" y="289"/>
                  </a:lnTo>
                  <a:lnTo>
                    <a:pt x="314" y="241"/>
                  </a:lnTo>
                  <a:lnTo>
                    <a:pt x="338" y="193"/>
                  </a:lnTo>
                  <a:lnTo>
                    <a:pt x="338" y="97"/>
                  </a:lnTo>
                  <a:lnTo>
                    <a:pt x="290" y="48"/>
                  </a:lnTo>
                  <a:lnTo>
                    <a:pt x="266" y="24"/>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rot="-1874795">
              <a:off x="-674391" y="-258191"/>
              <a:ext cx="25554" cy="25555"/>
            </a:xfrm>
            <a:custGeom>
              <a:avLst/>
              <a:gdLst/>
              <a:ahLst/>
              <a:cxnLst/>
              <a:rect l="l" t="t" r="r" b="b"/>
              <a:pathLst>
                <a:path w="314" h="314" extrusionOk="0">
                  <a:moveTo>
                    <a:pt x="121" y="0"/>
                  </a:moveTo>
                  <a:lnTo>
                    <a:pt x="72" y="48"/>
                  </a:lnTo>
                  <a:lnTo>
                    <a:pt x="24" y="72"/>
                  </a:lnTo>
                  <a:lnTo>
                    <a:pt x="0" y="121"/>
                  </a:lnTo>
                  <a:lnTo>
                    <a:pt x="0" y="193"/>
                  </a:lnTo>
                  <a:lnTo>
                    <a:pt x="24" y="241"/>
                  </a:lnTo>
                  <a:lnTo>
                    <a:pt x="72" y="289"/>
                  </a:lnTo>
                  <a:lnTo>
                    <a:pt x="145" y="313"/>
                  </a:lnTo>
                  <a:lnTo>
                    <a:pt x="217" y="313"/>
                  </a:lnTo>
                  <a:lnTo>
                    <a:pt x="265" y="289"/>
                  </a:lnTo>
                  <a:lnTo>
                    <a:pt x="313" y="241"/>
                  </a:lnTo>
                  <a:lnTo>
                    <a:pt x="313" y="193"/>
                  </a:lnTo>
                  <a:lnTo>
                    <a:pt x="313" y="145"/>
                  </a:lnTo>
                  <a:lnTo>
                    <a:pt x="289" y="72"/>
                  </a:lnTo>
                  <a:lnTo>
                    <a:pt x="265" y="24"/>
                  </a:lnTo>
                  <a:lnTo>
                    <a:pt x="1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rot="-1874795">
              <a:off x="-73795" y="-40320"/>
              <a:ext cx="23601" cy="21648"/>
            </a:xfrm>
            <a:custGeom>
              <a:avLst/>
              <a:gdLst/>
              <a:ahLst/>
              <a:cxnLst/>
              <a:rect l="l" t="t" r="r" b="b"/>
              <a:pathLst>
                <a:path w="290" h="266" extrusionOk="0">
                  <a:moveTo>
                    <a:pt x="72" y="1"/>
                  </a:moveTo>
                  <a:lnTo>
                    <a:pt x="24" y="73"/>
                  </a:lnTo>
                  <a:lnTo>
                    <a:pt x="0" y="97"/>
                  </a:lnTo>
                  <a:lnTo>
                    <a:pt x="0" y="169"/>
                  </a:lnTo>
                  <a:lnTo>
                    <a:pt x="48" y="217"/>
                  </a:lnTo>
                  <a:lnTo>
                    <a:pt x="72" y="241"/>
                  </a:lnTo>
                  <a:lnTo>
                    <a:pt x="121" y="266"/>
                  </a:lnTo>
                  <a:lnTo>
                    <a:pt x="193" y="266"/>
                  </a:lnTo>
                  <a:lnTo>
                    <a:pt x="241" y="217"/>
                  </a:lnTo>
                  <a:lnTo>
                    <a:pt x="289" y="193"/>
                  </a:lnTo>
                  <a:lnTo>
                    <a:pt x="289" y="145"/>
                  </a:lnTo>
                  <a:lnTo>
                    <a:pt x="289"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rot="-1874795">
              <a:off x="-634059" y="-447300"/>
              <a:ext cx="23601" cy="23602"/>
            </a:xfrm>
            <a:custGeom>
              <a:avLst/>
              <a:gdLst/>
              <a:ahLst/>
              <a:cxnLst/>
              <a:rect l="l" t="t" r="r" b="b"/>
              <a:pathLst>
                <a:path w="290" h="290" extrusionOk="0">
                  <a:moveTo>
                    <a:pt x="145" y="1"/>
                  </a:moveTo>
                  <a:lnTo>
                    <a:pt x="97" y="25"/>
                  </a:lnTo>
                  <a:lnTo>
                    <a:pt x="24" y="49"/>
                  </a:lnTo>
                  <a:lnTo>
                    <a:pt x="0" y="97"/>
                  </a:lnTo>
                  <a:lnTo>
                    <a:pt x="0" y="145"/>
                  </a:lnTo>
                  <a:lnTo>
                    <a:pt x="0" y="194"/>
                  </a:lnTo>
                  <a:lnTo>
                    <a:pt x="48" y="242"/>
                  </a:lnTo>
                  <a:lnTo>
                    <a:pt x="72" y="290"/>
                  </a:lnTo>
                  <a:lnTo>
                    <a:pt x="193" y="290"/>
                  </a:lnTo>
                  <a:lnTo>
                    <a:pt x="241" y="242"/>
                  </a:lnTo>
                  <a:lnTo>
                    <a:pt x="289" y="194"/>
                  </a:lnTo>
                  <a:lnTo>
                    <a:pt x="289" y="145"/>
                  </a:lnTo>
                  <a:lnTo>
                    <a:pt x="289" y="97"/>
                  </a:lnTo>
                  <a:lnTo>
                    <a:pt x="265" y="49"/>
                  </a:lnTo>
                  <a:lnTo>
                    <a:pt x="217" y="25"/>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rot="-1874795">
              <a:off x="-497580" y="-436909"/>
              <a:ext cx="25554" cy="21648"/>
            </a:xfrm>
            <a:custGeom>
              <a:avLst/>
              <a:gdLst/>
              <a:ahLst/>
              <a:cxnLst/>
              <a:rect l="l" t="t" r="r" b="b"/>
              <a:pathLst>
                <a:path w="314" h="266" extrusionOk="0">
                  <a:moveTo>
                    <a:pt x="97" y="1"/>
                  </a:moveTo>
                  <a:lnTo>
                    <a:pt x="49" y="25"/>
                  </a:lnTo>
                  <a:lnTo>
                    <a:pt x="24" y="49"/>
                  </a:lnTo>
                  <a:lnTo>
                    <a:pt x="0" y="97"/>
                  </a:lnTo>
                  <a:lnTo>
                    <a:pt x="24" y="169"/>
                  </a:lnTo>
                  <a:lnTo>
                    <a:pt x="73" y="218"/>
                  </a:lnTo>
                  <a:lnTo>
                    <a:pt x="121" y="242"/>
                  </a:lnTo>
                  <a:lnTo>
                    <a:pt x="169" y="266"/>
                  </a:lnTo>
                  <a:lnTo>
                    <a:pt x="241" y="242"/>
                  </a:lnTo>
                  <a:lnTo>
                    <a:pt x="265" y="218"/>
                  </a:lnTo>
                  <a:lnTo>
                    <a:pt x="313" y="169"/>
                  </a:lnTo>
                  <a:lnTo>
                    <a:pt x="313" y="121"/>
                  </a:lnTo>
                  <a:lnTo>
                    <a:pt x="289" y="73"/>
                  </a:lnTo>
                  <a:lnTo>
                    <a:pt x="265" y="25"/>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2"/>
          <p:cNvGrpSpPr/>
          <p:nvPr/>
        </p:nvGrpSpPr>
        <p:grpSpPr>
          <a:xfrm rot="-3599998">
            <a:off x="-2078826" y="3414251"/>
            <a:ext cx="3605679" cy="3438411"/>
            <a:chOff x="1781825" y="1787425"/>
            <a:chExt cx="804050" cy="766750"/>
          </a:xfrm>
        </p:grpSpPr>
        <p:sp>
          <p:nvSpPr>
            <p:cNvPr id="441" name="Google Shape;441;p2"/>
            <p:cNvSpPr/>
            <p:nvPr/>
          </p:nvSpPr>
          <p:spPr>
            <a:xfrm>
              <a:off x="1797450" y="2122050"/>
              <a:ext cx="356325" cy="331625"/>
            </a:xfrm>
            <a:custGeom>
              <a:avLst/>
              <a:gdLst/>
              <a:ahLst/>
              <a:cxnLst/>
              <a:rect l="l" t="t" r="r" b="b"/>
              <a:pathLst>
                <a:path w="14253" h="13265" extrusionOk="0">
                  <a:moveTo>
                    <a:pt x="9799" y="0"/>
                  </a:moveTo>
                  <a:lnTo>
                    <a:pt x="9197" y="72"/>
                  </a:lnTo>
                  <a:lnTo>
                    <a:pt x="8547" y="169"/>
                  </a:lnTo>
                  <a:lnTo>
                    <a:pt x="7993" y="313"/>
                  </a:lnTo>
                  <a:lnTo>
                    <a:pt x="7464" y="482"/>
                  </a:lnTo>
                  <a:lnTo>
                    <a:pt x="6934" y="674"/>
                  </a:lnTo>
                  <a:lnTo>
                    <a:pt x="6428" y="891"/>
                  </a:lnTo>
                  <a:lnTo>
                    <a:pt x="5923" y="1132"/>
                  </a:lnTo>
                  <a:lnTo>
                    <a:pt x="5441" y="1420"/>
                  </a:lnTo>
                  <a:lnTo>
                    <a:pt x="4960" y="1709"/>
                  </a:lnTo>
                  <a:lnTo>
                    <a:pt x="4503" y="2022"/>
                  </a:lnTo>
                  <a:lnTo>
                    <a:pt x="4045" y="2359"/>
                  </a:lnTo>
                  <a:lnTo>
                    <a:pt x="3636" y="2720"/>
                  </a:lnTo>
                  <a:lnTo>
                    <a:pt x="3203" y="3082"/>
                  </a:lnTo>
                  <a:lnTo>
                    <a:pt x="2817" y="3491"/>
                  </a:lnTo>
                  <a:lnTo>
                    <a:pt x="2432" y="3900"/>
                  </a:lnTo>
                  <a:lnTo>
                    <a:pt x="2071" y="4333"/>
                  </a:lnTo>
                  <a:lnTo>
                    <a:pt x="1734" y="4767"/>
                  </a:lnTo>
                  <a:lnTo>
                    <a:pt x="1397" y="5224"/>
                  </a:lnTo>
                  <a:lnTo>
                    <a:pt x="1181" y="5513"/>
                  </a:lnTo>
                  <a:lnTo>
                    <a:pt x="988" y="5826"/>
                  </a:lnTo>
                  <a:lnTo>
                    <a:pt x="819" y="6139"/>
                  </a:lnTo>
                  <a:lnTo>
                    <a:pt x="651" y="6452"/>
                  </a:lnTo>
                  <a:lnTo>
                    <a:pt x="506" y="6789"/>
                  </a:lnTo>
                  <a:lnTo>
                    <a:pt x="386" y="7126"/>
                  </a:lnTo>
                  <a:lnTo>
                    <a:pt x="266" y="7463"/>
                  </a:lnTo>
                  <a:lnTo>
                    <a:pt x="169" y="7800"/>
                  </a:lnTo>
                  <a:lnTo>
                    <a:pt x="97" y="8137"/>
                  </a:lnTo>
                  <a:lnTo>
                    <a:pt x="49" y="8498"/>
                  </a:lnTo>
                  <a:lnTo>
                    <a:pt x="25" y="8835"/>
                  </a:lnTo>
                  <a:lnTo>
                    <a:pt x="1" y="9172"/>
                  </a:lnTo>
                  <a:lnTo>
                    <a:pt x="1" y="9509"/>
                  </a:lnTo>
                  <a:lnTo>
                    <a:pt x="25" y="9822"/>
                  </a:lnTo>
                  <a:lnTo>
                    <a:pt x="73" y="10159"/>
                  </a:lnTo>
                  <a:lnTo>
                    <a:pt x="145" y="10472"/>
                  </a:lnTo>
                  <a:lnTo>
                    <a:pt x="218" y="10761"/>
                  </a:lnTo>
                  <a:lnTo>
                    <a:pt x="338" y="11050"/>
                  </a:lnTo>
                  <a:lnTo>
                    <a:pt x="458" y="11339"/>
                  </a:lnTo>
                  <a:lnTo>
                    <a:pt x="627" y="11603"/>
                  </a:lnTo>
                  <a:lnTo>
                    <a:pt x="795" y="11868"/>
                  </a:lnTo>
                  <a:lnTo>
                    <a:pt x="988" y="12085"/>
                  </a:lnTo>
                  <a:lnTo>
                    <a:pt x="1205" y="12302"/>
                  </a:lnTo>
                  <a:lnTo>
                    <a:pt x="1445" y="12518"/>
                  </a:lnTo>
                  <a:lnTo>
                    <a:pt x="1710" y="12687"/>
                  </a:lnTo>
                  <a:lnTo>
                    <a:pt x="1999" y="12855"/>
                  </a:lnTo>
                  <a:lnTo>
                    <a:pt x="2312" y="12976"/>
                  </a:lnTo>
                  <a:lnTo>
                    <a:pt x="2649" y="13096"/>
                  </a:lnTo>
                  <a:lnTo>
                    <a:pt x="3010" y="13168"/>
                  </a:lnTo>
                  <a:lnTo>
                    <a:pt x="3395" y="13240"/>
                  </a:lnTo>
                  <a:lnTo>
                    <a:pt x="3804" y="13264"/>
                  </a:lnTo>
                  <a:lnTo>
                    <a:pt x="4238" y="13264"/>
                  </a:lnTo>
                  <a:lnTo>
                    <a:pt x="4743" y="13240"/>
                  </a:lnTo>
                  <a:lnTo>
                    <a:pt x="5249" y="13168"/>
                  </a:lnTo>
                  <a:lnTo>
                    <a:pt x="5730" y="13072"/>
                  </a:lnTo>
                  <a:lnTo>
                    <a:pt x="6212" y="12951"/>
                  </a:lnTo>
                  <a:lnTo>
                    <a:pt x="6693" y="12807"/>
                  </a:lnTo>
                  <a:lnTo>
                    <a:pt x="7151" y="12639"/>
                  </a:lnTo>
                  <a:lnTo>
                    <a:pt x="7608" y="12446"/>
                  </a:lnTo>
                  <a:lnTo>
                    <a:pt x="8065" y="12253"/>
                  </a:lnTo>
                  <a:lnTo>
                    <a:pt x="8523" y="12013"/>
                  </a:lnTo>
                  <a:lnTo>
                    <a:pt x="8956" y="11748"/>
                  </a:lnTo>
                  <a:lnTo>
                    <a:pt x="9365" y="11483"/>
                  </a:lnTo>
                  <a:lnTo>
                    <a:pt x="9775" y="11194"/>
                  </a:lnTo>
                  <a:lnTo>
                    <a:pt x="10184" y="10905"/>
                  </a:lnTo>
                  <a:lnTo>
                    <a:pt x="10569" y="10592"/>
                  </a:lnTo>
                  <a:lnTo>
                    <a:pt x="10954" y="10255"/>
                  </a:lnTo>
                  <a:lnTo>
                    <a:pt x="11315" y="9918"/>
                  </a:lnTo>
                  <a:lnTo>
                    <a:pt x="11676" y="9557"/>
                  </a:lnTo>
                  <a:lnTo>
                    <a:pt x="12038" y="9196"/>
                  </a:lnTo>
                  <a:lnTo>
                    <a:pt x="12375" y="8787"/>
                  </a:lnTo>
                  <a:lnTo>
                    <a:pt x="12688" y="8378"/>
                  </a:lnTo>
                  <a:lnTo>
                    <a:pt x="12952" y="7968"/>
                  </a:lnTo>
                  <a:lnTo>
                    <a:pt x="13217" y="7535"/>
                  </a:lnTo>
                  <a:lnTo>
                    <a:pt x="13434" y="7102"/>
                  </a:lnTo>
                  <a:lnTo>
                    <a:pt x="13650" y="6644"/>
                  </a:lnTo>
                  <a:lnTo>
                    <a:pt x="13819" y="6211"/>
                  </a:lnTo>
                  <a:lnTo>
                    <a:pt x="13963" y="5754"/>
                  </a:lnTo>
                  <a:lnTo>
                    <a:pt x="14084" y="5296"/>
                  </a:lnTo>
                  <a:lnTo>
                    <a:pt x="14156" y="4863"/>
                  </a:lnTo>
                  <a:lnTo>
                    <a:pt x="14228" y="4406"/>
                  </a:lnTo>
                  <a:lnTo>
                    <a:pt x="14252" y="3972"/>
                  </a:lnTo>
                  <a:lnTo>
                    <a:pt x="14228" y="3563"/>
                  </a:lnTo>
                  <a:lnTo>
                    <a:pt x="14204" y="3154"/>
                  </a:lnTo>
                  <a:lnTo>
                    <a:pt x="14132" y="2744"/>
                  </a:lnTo>
                  <a:lnTo>
                    <a:pt x="14012" y="2359"/>
                  </a:lnTo>
                  <a:lnTo>
                    <a:pt x="13867" y="1998"/>
                  </a:lnTo>
                  <a:lnTo>
                    <a:pt x="13699" y="1661"/>
                  </a:lnTo>
                  <a:lnTo>
                    <a:pt x="13482" y="1348"/>
                  </a:lnTo>
                  <a:lnTo>
                    <a:pt x="13217" y="1059"/>
                  </a:lnTo>
                  <a:lnTo>
                    <a:pt x="12928" y="819"/>
                  </a:lnTo>
                  <a:lnTo>
                    <a:pt x="12615" y="578"/>
                  </a:lnTo>
                  <a:lnTo>
                    <a:pt x="12254" y="385"/>
                  </a:lnTo>
                  <a:lnTo>
                    <a:pt x="11845" y="241"/>
                  </a:lnTo>
                  <a:lnTo>
                    <a:pt x="11388" y="121"/>
                  </a:lnTo>
                  <a:lnTo>
                    <a:pt x="10906" y="24"/>
                  </a:lnTo>
                  <a:lnTo>
                    <a:pt x="103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2080925" y="2161150"/>
              <a:ext cx="9050" cy="15675"/>
            </a:xfrm>
            <a:custGeom>
              <a:avLst/>
              <a:gdLst/>
              <a:ahLst/>
              <a:cxnLst/>
              <a:rect l="l" t="t" r="r" b="b"/>
              <a:pathLst>
                <a:path w="362" h="627" extrusionOk="0">
                  <a:moveTo>
                    <a:pt x="289" y="1"/>
                  </a:moveTo>
                  <a:lnTo>
                    <a:pt x="241" y="25"/>
                  </a:lnTo>
                  <a:lnTo>
                    <a:pt x="193" y="97"/>
                  </a:lnTo>
                  <a:lnTo>
                    <a:pt x="73" y="266"/>
                  </a:lnTo>
                  <a:lnTo>
                    <a:pt x="0" y="386"/>
                  </a:lnTo>
                  <a:lnTo>
                    <a:pt x="25" y="482"/>
                  </a:lnTo>
                  <a:lnTo>
                    <a:pt x="73" y="579"/>
                  </a:lnTo>
                  <a:lnTo>
                    <a:pt x="97" y="627"/>
                  </a:lnTo>
                  <a:lnTo>
                    <a:pt x="145" y="627"/>
                  </a:lnTo>
                  <a:lnTo>
                    <a:pt x="169" y="579"/>
                  </a:lnTo>
                  <a:lnTo>
                    <a:pt x="145" y="506"/>
                  </a:lnTo>
                  <a:lnTo>
                    <a:pt x="169" y="458"/>
                  </a:lnTo>
                  <a:lnTo>
                    <a:pt x="193" y="386"/>
                  </a:lnTo>
                  <a:lnTo>
                    <a:pt x="217" y="338"/>
                  </a:lnTo>
                  <a:lnTo>
                    <a:pt x="313" y="242"/>
                  </a:lnTo>
                  <a:lnTo>
                    <a:pt x="362" y="169"/>
                  </a:lnTo>
                  <a:lnTo>
                    <a:pt x="362" y="121"/>
                  </a:lnTo>
                  <a:lnTo>
                    <a:pt x="337" y="25"/>
                  </a:lnTo>
                  <a:lnTo>
                    <a:pt x="28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2144125" y="2205700"/>
              <a:ext cx="7225" cy="8450"/>
            </a:xfrm>
            <a:custGeom>
              <a:avLst/>
              <a:gdLst/>
              <a:ahLst/>
              <a:cxnLst/>
              <a:rect l="l" t="t" r="r" b="b"/>
              <a:pathLst>
                <a:path w="289" h="338" extrusionOk="0">
                  <a:moveTo>
                    <a:pt x="72" y="0"/>
                  </a:moveTo>
                  <a:lnTo>
                    <a:pt x="24" y="24"/>
                  </a:lnTo>
                  <a:lnTo>
                    <a:pt x="0" y="73"/>
                  </a:lnTo>
                  <a:lnTo>
                    <a:pt x="0" y="145"/>
                  </a:lnTo>
                  <a:lnTo>
                    <a:pt x="0" y="241"/>
                  </a:lnTo>
                  <a:lnTo>
                    <a:pt x="48" y="313"/>
                  </a:lnTo>
                  <a:lnTo>
                    <a:pt x="120" y="337"/>
                  </a:lnTo>
                  <a:lnTo>
                    <a:pt x="193" y="337"/>
                  </a:lnTo>
                  <a:lnTo>
                    <a:pt x="265" y="313"/>
                  </a:lnTo>
                  <a:lnTo>
                    <a:pt x="289" y="289"/>
                  </a:lnTo>
                  <a:lnTo>
                    <a:pt x="265" y="241"/>
                  </a:lnTo>
                  <a:lnTo>
                    <a:pt x="169" y="169"/>
                  </a:lnTo>
                  <a:lnTo>
                    <a:pt x="145" y="145"/>
                  </a:lnTo>
                  <a:lnTo>
                    <a:pt x="145" y="121"/>
                  </a:lnTo>
                  <a:lnTo>
                    <a:pt x="193" y="97"/>
                  </a:lnTo>
                  <a:lnTo>
                    <a:pt x="217" y="48"/>
                  </a:lnTo>
                  <a:lnTo>
                    <a:pt x="217" y="24"/>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2092950" y="2144900"/>
              <a:ext cx="8450" cy="9075"/>
            </a:xfrm>
            <a:custGeom>
              <a:avLst/>
              <a:gdLst/>
              <a:ahLst/>
              <a:cxnLst/>
              <a:rect l="l" t="t" r="r" b="b"/>
              <a:pathLst>
                <a:path w="338" h="363" extrusionOk="0">
                  <a:moveTo>
                    <a:pt x="218" y="1"/>
                  </a:moveTo>
                  <a:lnTo>
                    <a:pt x="169" y="25"/>
                  </a:lnTo>
                  <a:lnTo>
                    <a:pt x="25" y="25"/>
                  </a:lnTo>
                  <a:lnTo>
                    <a:pt x="1" y="73"/>
                  </a:lnTo>
                  <a:lnTo>
                    <a:pt x="49" y="145"/>
                  </a:lnTo>
                  <a:lnTo>
                    <a:pt x="73" y="194"/>
                  </a:lnTo>
                  <a:lnTo>
                    <a:pt x="49" y="266"/>
                  </a:lnTo>
                  <a:lnTo>
                    <a:pt x="73" y="314"/>
                  </a:lnTo>
                  <a:lnTo>
                    <a:pt x="97" y="338"/>
                  </a:lnTo>
                  <a:lnTo>
                    <a:pt x="145" y="362"/>
                  </a:lnTo>
                  <a:lnTo>
                    <a:pt x="169" y="338"/>
                  </a:lnTo>
                  <a:lnTo>
                    <a:pt x="193" y="290"/>
                  </a:lnTo>
                  <a:lnTo>
                    <a:pt x="218" y="218"/>
                  </a:lnTo>
                  <a:lnTo>
                    <a:pt x="242" y="194"/>
                  </a:lnTo>
                  <a:lnTo>
                    <a:pt x="290" y="194"/>
                  </a:lnTo>
                  <a:lnTo>
                    <a:pt x="314" y="169"/>
                  </a:lnTo>
                  <a:lnTo>
                    <a:pt x="338" y="145"/>
                  </a:lnTo>
                  <a:lnTo>
                    <a:pt x="338" y="97"/>
                  </a:lnTo>
                  <a:lnTo>
                    <a:pt x="314" y="73"/>
                  </a:lnTo>
                  <a:lnTo>
                    <a:pt x="242" y="25"/>
                  </a:lnTo>
                  <a:lnTo>
                    <a:pt x="21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2068275" y="2297175"/>
              <a:ext cx="9050" cy="6050"/>
            </a:xfrm>
            <a:custGeom>
              <a:avLst/>
              <a:gdLst/>
              <a:ahLst/>
              <a:cxnLst/>
              <a:rect l="l" t="t" r="r" b="b"/>
              <a:pathLst>
                <a:path w="362" h="242" extrusionOk="0">
                  <a:moveTo>
                    <a:pt x="266" y="0"/>
                  </a:moveTo>
                  <a:lnTo>
                    <a:pt x="193" y="24"/>
                  </a:lnTo>
                  <a:lnTo>
                    <a:pt x="25" y="24"/>
                  </a:lnTo>
                  <a:lnTo>
                    <a:pt x="1" y="73"/>
                  </a:lnTo>
                  <a:lnTo>
                    <a:pt x="1" y="97"/>
                  </a:lnTo>
                  <a:lnTo>
                    <a:pt x="49" y="145"/>
                  </a:lnTo>
                  <a:lnTo>
                    <a:pt x="97" y="193"/>
                  </a:lnTo>
                  <a:lnTo>
                    <a:pt x="145" y="217"/>
                  </a:lnTo>
                  <a:lnTo>
                    <a:pt x="218" y="241"/>
                  </a:lnTo>
                  <a:lnTo>
                    <a:pt x="290" y="217"/>
                  </a:lnTo>
                  <a:lnTo>
                    <a:pt x="338" y="169"/>
                  </a:lnTo>
                  <a:lnTo>
                    <a:pt x="362" y="121"/>
                  </a:lnTo>
                  <a:lnTo>
                    <a:pt x="362" y="73"/>
                  </a:lnTo>
                  <a:lnTo>
                    <a:pt x="338" y="49"/>
                  </a:lnTo>
                  <a:lnTo>
                    <a:pt x="31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2001475" y="2168975"/>
              <a:ext cx="7850" cy="6050"/>
            </a:xfrm>
            <a:custGeom>
              <a:avLst/>
              <a:gdLst/>
              <a:ahLst/>
              <a:cxnLst/>
              <a:rect l="l" t="t" r="r" b="b"/>
              <a:pathLst>
                <a:path w="314" h="242" extrusionOk="0">
                  <a:moveTo>
                    <a:pt x="169" y="1"/>
                  </a:moveTo>
                  <a:lnTo>
                    <a:pt x="121" y="25"/>
                  </a:lnTo>
                  <a:lnTo>
                    <a:pt x="49" y="49"/>
                  </a:lnTo>
                  <a:lnTo>
                    <a:pt x="25" y="97"/>
                  </a:lnTo>
                  <a:lnTo>
                    <a:pt x="1" y="145"/>
                  </a:lnTo>
                  <a:lnTo>
                    <a:pt x="25" y="193"/>
                  </a:lnTo>
                  <a:lnTo>
                    <a:pt x="49" y="242"/>
                  </a:lnTo>
                  <a:lnTo>
                    <a:pt x="217" y="242"/>
                  </a:lnTo>
                  <a:lnTo>
                    <a:pt x="290" y="169"/>
                  </a:lnTo>
                  <a:lnTo>
                    <a:pt x="314" y="145"/>
                  </a:lnTo>
                  <a:lnTo>
                    <a:pt x="290" y="97"/>
                  </a:lnTo>
                  <a:lnTo>
                    <a:pt x="290" y="73"/>
                  </a:lnTo>
                  <a:lnTo>
                    <a:pt x="241"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2065875" y="2247225"/>
              <a:ext cx="7250" cy="7250"/>
            </a:xfrm>
            <a:custGeom>
              <a:avLst/>
              <a:gdLst/>
              <a:ahLst/>
              <a:cxnLst/>
              <a:rect l="l" t="t" r="r" b="b"/>
              <a:pathLst>
                <a:path w="290" h="290" extrusionOk="0">
                  <a:moveTo>
                    <a:pt x="145" y="0"/>
                  </a:moveTo>
                  <a:lnTo>
                    <a:pt x="97" y="24"/>
                  </a:lnTo>
                  <a:lnTo>
                    <a:pt x="25" y="97"/>
                  </a:lnTo>
                  <a:lnTo>
                    <a:pt x="1" y="145"/>
                  </a:lnTo>
                  <a:lnTo>
                    <a:pt x="1" y="193"/>
                  </a:lnTo>
                  <a:lnTo>
                    <a:pt x="25" y="265"/>
                  </a:lnTo>
                  <a:lnTo>
                    <a:pt x="73" y="289"/>
                  </a:lnTo>
                  <a:lnTo>
                    <a:pt x="121" y="265"/>
                  </a:lnTo>
                  <a:lnTo>
                    <a:pt x="169" y="241"/>
                  </a:lnTo>
                  <a:lnTo>
                    <a:pt x="241" y="145"/>
                  </a:lnTo>
                  <a:lnTo>
                    <a:pt x="289" y="48"/>
                  </a:lnTo>
                  <a:lnTo>
                    <a:pt x="24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2032175" y="2327875"/>
              <a:ext cx="5450" cy="6025"/>
            </a:xfrm>
            <a:custGeom>
              <a:avLst/>
              <a:gdLst/>
              <a:ahLst/>
              <a:cxnLst/>
              <a:rect l="l" t="t" r="r" b="b"/>
              <a:pathLst>
                <a:path w="218" h="241" extrusionOk="0">
                  <a:moveTo>
                    <a:pt x="97" y="0"/>
                  </a:moveTo>
                  <a:lnTo>
                    <a:pt x="49" y="24"/>
                  </a:lnTo>
                  <a:lnTo>
                    <a:pt x="25" y="48"/>
                  </a:lnTo>
                  <a:lnTo>
                    <a:pt x="0" y="72"/>
                  </a:lnTo>
                  <a:lnTo>
                    <a:pt x="0" y="121"/>
                  </a:lnTo>
                  <a:lnTo>
                    <a:pt x="49" y="193"/>
                  </a:lnTo>
                  <a:lnTo>
                    <a:pt x="73" y="217"/>
                  </a:lnTo>
                  <a:lnTo>
                    <a:pt x="121" y="241"/>
                  </a:lnTo>
                  <a:lnTo>
                    <a:pt x="169" y="217"/>
                  </a:lnTo>
                  <a:lnTo>
                    <a:pt x="217" y="193"/>
                  </a:lnTo>
                  <a:lnTo>
                    <a:pt x="217" y="145"/>
                  </a:lnTo>
                  <a:lnTo>
                    <a:pt x="217" y="96"/>
                  </a:lnTo>
                  <a:lnTo>
                    <a:pt x="217" y="72"/>
                  </a:lnTo>
                  <a:lnTo>
                    <a:pt x="193"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2041200" y="2200275"/>
              <a:ext cx="6650" cy="5450"/>
            </a:xfrm>
            <a:custGeom>
              <a:avLst/>
              <a:gdLst/>
              <a:ahLst/>
              <a:cxnLst/>
              <a:rect l="l" t="t" r="r" b="b"/>
              <a:pathLst>
                <a:path w="266" h="218" extrusionOk="0">
                  <a:moveTo>
                    <a:pt x="97" y="1"/>
                  </a:moveTo>
                  <a:lnTo>
                    <a:pt x="73" y="49"/>
                  </a:lnTo>
                  <a:lnTo>
                    <a:pt x="1" y="193"/>
                  </a:lnTo>
                  <a:lnTo>
                    <a:pt x="97" y="217"/>
                  </a:lnTo>
                  <a:lnTo>
                    <a:pt x="193" y="217"/>
                  </a:lnTo>
                  <a:lnTo>
                    <a:pt x="241" y="193"/>
                  </a:lnTo>
                  <a:lnTo>
                    <a:pt x="265" y="145"/>
                  </a:lnTo>
                  <a:lnTo>
                    <a:pt x="241"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2105000" y="2178625"/>
              <a:ext cx="5450" cy="6025"/>
            </a:xfrm>
            <a:custGeom>
              <a:avLst/>
              <a:gdLst/>
              <a:ahLst/>
              <a:cxnLst/>
              <a:rect l="l" t="t" r="r" b="b"/>
              <a:pathLst>
                <a:path w="218" h="241" extrusionOk="0">
                  <a:moveTo>
                    <a:pt x="97" y="0"/>
                  </a:moveTo>
                  <a:lnTo>
                    <a:pt x="24" y="48"/>
                  </a:lnTo>
                  <a:lnTo>
                    <a:pt x="0" y="96"/>
                  </a:lnTo>
                  <a:lnTo>
                    <a:pt x="0" y="144"/>
                  </a:lnTo>
                  <a:lnTo>
                    <a:pt x="49" y="193"/>
                  </a:lnTo>
                  <a:lnTo>
                    <a:pt x="97" y="241"/>
                  </a:lnTo>
                  <a:lnTo>
                    <a:pt x="145" y="241"/>
                  </a:lnTo>
                  <a:lnTo>
                    <a:pt x="193" y="217"/>
                  </a:lnTo>
                  <a:lnTo>
                    <a:pt x="217" y="144"/>
                  </a:lnTo>
                  <a:lnTo>
                    <a:pt x="217" y="96"/>
                  </a:lnTo>
                  <a:lnTo>
                    <a:pt x="193" y="48"/>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2069500" y="2214725"/>
              <a:ext cx="7225" cy="6050"/>
            </a:xfrm>
            <a:custGeom>
              <a:avLst/>
              <a:gdLst/>
              <a:ahLst/>
              <a:cxnLst/>
              <a:rect l="l" t="t" r="r" b="b"/>
              <a:pathLst>
                <a:path w="289" h="242" extrusionOk="0">
                  <a:moveTo>
                    <a:pt x="24" y="0"/>
                  </a:moveTo>
                  <a:lnTo>
                    <a:pt x="0" y="24"/>
                  </a:lnTo>
                  <a:lnTo>
                    <a:pt x="0" y="73"/>
                  </a:lnTo>
                  <a:lnTo>
                    <a:pt x="48" y="121"/>
                  </a:lnTo>
                  <a:lnTo>
                    <a:pt x="120" y="217"/>
                  </a:lnTo>
                  <a:lnTo>
                    <a:pt x="169" y="241"/>
                  </a:lnTo>
                  <a:lnTo>
                    <a:pt x="217" y="241"/>
                  </a:lnTo>
                  <a:lnTo>
                    <a:pt x="265" y="217"/>
                  </a:lnTo>
                  <a:lnTo>
                    <a:pt x="289" y="169"/>
                  </a:lnTo>
                  <a:lnTo>
                    <a:pt x="289" y="121"/>
                  </a:lnTo>
                  <a:lnTo>
                    <a:pt x="241" y="97"/>
                  </a:lnTo>
                  <a:lnTo>
                    <a:pt x="169"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2126675" y="2214725"/>
              <a:ext cx="5425" cy="6050"/>
            </a:xfrm>
            <a:custGeom>
              <a:avLst/>
              <a:gdLst/>
              <a:ahLst/>
              <a:cxnLst/>
              <a:rect l="l" t="t" r="r" b="b"/>
              <a:pathLst>
                <a:path w="217" h="242" extrusionOk="0">
                  <a:moveTo>
                    <a:pt x="72" y="0"/>
                  </a:moveTo>
                  <a:lnTo>
                    <a:pt x="24" y="24"/>
                  </a:lnTo>
                  <a:lnTo>
                    <a:pt x="0" y="97"/>
                  </a:lnTo>
                  <a:lnTo>
                    <a:pt x="0" y="169"/>
                  </a:lnTo>
                  <a:lnTo>
                    <a:pt x="48" y="217"/>
                  </a:lnTo>
                  <a:lnTo>
                    <a:pt x="120" y="241"/>
                  </a:lnTo>
                  <a:lnTo>
                    <a:pt x="193" y="241"/>
                  </a:lnTo>
                  <a:lnTo>
                    <a:pt x="217" y="217"/>
                  </a:lnTo>
                  <a:lnTo>
                    <a:pt x="217" y="193"/>
                  </a:lnTo>
                  <a:lnTo>
                    <a:pt x="217" y="121"/>
                  </a:lnTo>
                  <a:lnTo>
                    <a:pt x="193" y="49"/>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2055650" y="2222550"/>
              <a:ext cx="6050" cy="5450"/>
            </a:xfrm>
            <a:custGeom>
              <a:avLst/>
              <a:gdLst/>
              <a:ahLst/>
              <a:cxnLst/>
              <a:rect l="l" t="t" r="r" b="b"/>
              <a:pathLst>
                <a:path w="242" h="218" extrusionOk="0">
                  <a:moveTo>
                    <a:pt x="145" y="0"/>
                  </a:moveTo>
                  <a:lnTo>
                    <a:pt x="73" y="24"/>
                  </a:lnTo>
                  <a:lnTo>
                    <a:pt x="24" y="48"/>
                  </a:lnTo>
                  <a:lnTo>
                    <a:pt x="0" y="97"/>
                  </a:lnTo>
                  <a:lnTo>
                    <a:pt x="0" y="121"/>
                  </a:lnTo>
                  <a:lnTo>
                    <a:pt x="24" y="145"/>
                  </a:lnTo>
                  <a:lnTo>
                    <a:pt x="48" y="169"/>
                  </a:lnTo>
                  <a:lnTo>
                    <a:pt x="217" y="217"/>
                  </a:lnTo>
                  <a:lnTo>
                    <a:pt x="241" y="121"/>
                  </a:lnTo>
                  <a:lnTo>
                    <a:pt x="241" y="73"/>
                  </a:lnTo>
                  <a:lnTo>
                    <a:pt x="241"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2034575" y="2168975"/>
              <a:ext cx="4850" cy="8450"/>
            </a:xfrm>
            <a:custGeom>
              <a:avLst/>
              <a:gdLst/>
              <a:ahLst/>
              <a:cxnLst/>
              <a:rect l="l" t="t" r="r" b="b"/>
              <a:pathLst>
                <a:path w="194" h="338" extrusionOk="0">
                  <a:moveTo>
                    <a:pt x="145" y="1"/>
                  </a:moveTo>
                  <a:lnTo>
                    <a:pt x="97" y="25"/>
                  </a:lnTo>
                  <a:lnTo>
                    <a:pt x="73" y="49"/>
                  </a:lnTo>
                  <a:lnTo>
                    <a:pt x="25" y="145"/>
                  </a:lnTo>
                  <a:lnTo>
                    <a:pt x="1" y="266"/>
                  </a:lnTo>
                  <a:lnTo>
                    <a:pt x="25" y="314"/>
                  </a:lnTo>
                  <a:lnTo>
                    <a:pt x="73" y="338"/>
                  </a:lnTo>
                  <a:lnTo>
                    <a:pt x="97" y="338"/>
                  </a:lnTo>
                  <a:lnTo>
                    <a:pt x="121" y="290"/>
                  </a:lnTo>
                  <a:lnTo>
                    <a:pt x="169" y="218"/>
                  </a:lnTo>
                  <a:lnTo>
                    <a:pt x="193" y="97"/>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2048425" y="2149725"/>
              <a:ext cx="7250" cy="5450"/>
            </a:xfrm>
            <a:custGeom>
              <a:avLst/>
              <a:gdLst/>
              <a:ahLst/>
              <a:cxnLst/>
              <a:rect l="l" t="t" r="r" b="b"/>
              <a:pathLst>
                <a:path w="290" h="218" extrusionOk="0">
                  <a:moveTo>
                    <a:pt x="193" y="1"/>
                  </a:moveTo>
                  <a:lnTo>
                    <a:pt x="49" y="49"/>
                  </a:lnTo>
                  <a:lnTo>
                    <a:pt x="25" y="73"/>
                  </a:lnTo>
                  <a:lnTo>
                    <a:pt x="0" y="97"/>
                  </a:lnTo>
                  <a:lnTo>
                    <a:pt x="25" y="121"/>
                  </a:lnTo>
                  <a:lnTo>
                    <a:pt x="49" y="145"/>
                  </a:lnTo>
                  <a:lnTo>
                    <a:pt x="169" y="217"/>
                  </a:lnTo>
                  <a:lnTo>
                    <a:pt x="217" y="217"/>
                  </a:lnTo>
                  <a:lnTo>
                    <a:pt x="265" y="193"/>
                  </a:lnTo>
                  <a:lnTo>
                    <a:pt x="289" y="169"/>
                  </a:lnTo>
                  <a:lnTo>
                    <a:pt x="289" y="121"/>
                  </a:lnTo>
                  <a:lnTo>
                    <a:pt x="289" y="97"/>
                  </a:lnTo>
                  <a:lnTo>
                    <a:pt x="265" y="49"/>
                  </a:lnTo>
                  <a:lnTo>
                    <a:pt x="241"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2105000" y="2233375"/>
              <a:ext cx="5450" cy="5450"/>
            </a:xfrm>
            <a:custGeom>
              <a:avLst/>
              <a:gdLst/>
              <a:ahLst/>
              <a:cxnLst/>
              <a:rect l="l" t="t" r="r" b="b"/>
              <a:pathLst>
                <a:path w="218" h="218" extrusionOk="0">
                  <a:moveTo>
                    <a:pt x="97" y="1"/>
                  </a:moveTo>
                  <a:lnTo>
                    <a:pt x="49" y="25"/>
                  </a:lnTo>
                  <a:lnTo>
                    <a:pt x="24" y="49"/>
                  </a:lnTo>
                  <a:lnTo>
                    <a:pt x="0" y="97"/>
                  </a:lnTo>
                  <a:lnTo>
                    <a:pt x="0" y="145"/>
                  </a:lnTo>
                  <a:lnTo>
                    <a:pt x="0" y="193"/>
                  </a:lnTo>
                  <a:lnTo>
                    <a:pt x="49" y="217"/>
                  </a:lnTo>
                  <a:lnTo>
                    <a:pt x="121" y="217"/>
                  </a:lnTo>
                  <a:lnTo>
                    <a:pt x="193" y="193"/>
                  </a:lnTo>
                  <a:lnTo>
                    <a:pt x="217" y="145"/>
                  </a:lnTo>
                  <a:lnTo>
                    <a:pt x="217" y="97"/>
                  </a:lnTo>
                  <a:lnTo>
                    <a:pt x="193" y="49"/>
                  </a:lnTo>
                  <a:lnTo>
                    <a:pt x="169" y="25"/>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972600" y="2158150"/>
              <a:ext cx="5425" cy="5450"/>
            </a:xfrm>
            <a:custGeom>
              <a:avLst/>
              <a:gdLst/>
              <a:ahLst/>
              <a:cxnLst/>
              <a:rect l="l" t="t" r="r" b="b"/>
              <a:pathLst>
                <a:path w="217" h="218" extrusionOk="0">
                  <a:moveTo>
                    <a:pt x="121" y="1"/>
                  </a:moveTo>
                  <a:lnTo>
                    <a:pt x="48" y="25"/>
                  </a:lnTo>
                  <a:lnTo>
                    <a:pt x="0" y="97"/>
                  </a:lnTo>
                  <a:lnTo>
                    <a:pt x="0" y="145"/>
                  </a:lnTo>
                  <a:lnTo>
                    <a:pt x="24" y="193"/>
                  </a:lnTo>
                  <a:lnTo>
                    <a:pt x="72" y="217"/>
                  </a:lnTo>
                  <a:lnTo>
                    <a:pt x="97" y="217"/>
                  </a:lnTo>
                  <a:lnTo>
                    <a:pt x="145" y="193"/>
                  </a:lnTo>
                  <a:lnTo>
                    <a:pt x="193" y="169"/>
                  </a:lnTo>
                  <a:lnTo>
                    <a:pt x="217" y="121"/>
                  </a:lnTo>
                  <a:lnTo>
                    <a:pt x="217"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2029175" y="2258050"/>
              <a:ext cx="4825" cy="6050"/>
            </a:xfrm>
            <a:custGeom>
              <a:avLst/>
              <a:gdLst/>
              <a:ahLst/>
              <a:cxnLst/>
              <a:rect l="l" t="t" r="r" b="b"/>
              <a:pathLst>
                <a:path w="193" h="242" extrusionOk="0">
                  <a:moveTo>
                    <a:pt x="48" y="1"/>
                  </a:moveTo>
                  <a:lnTo>
                    <a:pt x="0" y="25"/>
                  </a:lnTo>
                  <a:lnTo>
                    <a:pt x="0" y="73"/>
                  </a:lnTo>
                  <a:lnTo>
                    <a:pt x="24" y="145"/>
                  </a:lnTo>
                  <a:lnTo>
                    <a:pt x="72" y="217"/>
                  </a:lnTo>
                  <a:lnTo>
                    <a:pt x="96" y="241"/>
                  </a:lnTo>
                  <a:lnTo>
                    <a:pt x="169" y="241"/>
                  </a:lnTo>
                  <a:lnTo>
                    <a:pt x="193" y="193"/>
                  </a:lnTo>
                  <a:lnTo>
                    <a:pt x="145" y="121"/>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2118225" y="2156350"/>
              <a:ext cx="5450" cy="5425"/>
            </a:xfrm>
            <a:custGeom>
              <a:avLst/>
              <a:gdLst/>
              <a:ahLst/>
              <a:cxnLst/>
              <a:rect l="l" t="t" r="r" b="b"/>
              <a:pathLst>
                <a:path w="218" h="217" extrusionOk="0">
                  <a:moveTo>
                    <a:pt x="49" y="0"/>
                  </a:moveTo>
                  <a:lnTo>
                    <a:pt x="25" y="48"/>
                  </a:lnTo>
                  <a:lnTo>
                    <a:pt x="1" y="97"/>
                  </a:lnTo>
                  <a:lnTo>
                    <a:pt x="25" y="145"/>
                  </a:lnTo>
                  <a:lnTo>
                    <a:pt x="73" y="193"/>
                  </a:lnTo>
                  <a:lnTo>
                    <a:pt x="97" y="217"/>
                  </a:lnTo>
                  <a:lnTo>
                    <a:pt x="145" y="217"/>
                  </a:lnTo>
                  <a:lnTo>
                    <a:pt x="194" y="193"/>
                  </a:lnTo>
                  <a:lnTo>
                    <a:pt x="218" y="145"/>
                  </a:lnTo>
                  <a:lnTo>
                    <a:pt x="218" y="73"/>
                  </a:lnTo>
                  <a:lnTo>
                    <a:pt x="169" y="48"/>
                  </a:lnTo>
                  <a:lnTo>
                    <a:pt x="121"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2052625" y="2174400"/>
              <a:ext cx="4850" cy="6050"/>
            </a:xfrm>
            <a:custGeom>
              <a:avLst/>
              <a:gdLst/>
              <a:ahLst/>
              <a:cxnLst/>
              <a:rect l="l" t="t" r="r" b="b"/>
              <a:pathLst>
                <a:path w="194" h="242" extrusionOk="0">
                  <a:moveTo>
                    <a:pt x="49" y="1"/>
                  </a:moveTo>
                  <a:lnTo>
                    <a:pt x="25" y="49"/>
                  </a:lnTo>
                  <a:lnTo>
                    <a:pt x="1" y="97"/>
                  </a:lnTo>
                  <a:lnTo>
                    <a:pt x="25" y="145"/>
                  </a:lnTo>
                  <a:lnTo>
                    <a:pt x="25" y="193"/>
                  </a:lnTo>
                  <a:lnTo>
                    <a:pt x="73" y="217"/>
                  </a:lnTo>
                  <a:lnTo>
                    <a:pt x="97" y="241"/>
                  </a:lnTo>
                  <a:lnTo>
                    <a:pt x="145" y="241"/>
                  </a:lnTo>
                  <a:lnTo>
                    <a:pt x="169" y="217"/>
                  </a:lnTo>
                  <a:lnTo>
                    <a:pt x="194" y="169"/>
                  </a:lnTo>
                  <a:lnTo>
                    <a:pt x="194" y="121"/>
                  </a:lnTo>
                  <a:lnTo>
                    <a:pt x="194" y="73"/>
                  </a:lnTo>
                  <a:lnTo>
                    <a:pt x="169"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964175" y="2181625"/>
              <a:ext cx="5425" cy="4825"/>
            </a:xfrm>
            <a:custGeom>
              <a:avLst/>
              <a:gdLst/>
              <a:ahLst/>
              <a:cxnLst/>
              <a:rect l="l" t="t" r="r" b="b"/>
              <a:pathLst>
                <a:path w="217" h="193" extrusionOk="0">
                  <a:moveTo>
                    <a:pt x="97" y="0"/>
                  </a:moveTo>
                  <a:lnTo>
                    <a:pt x="72" y="24"/>
                  </a:lnTo>
                  <a:lnTo>
                    <a:pt x="24" y="49"/>
                  </a:lnTo>
                  <a:lnTo>
                    <a:pt x="0" y="73"/>
                  </a:lnTo>
                  <a:lnTo>
                    <a:pt x="0" y="121"/>
                  </a:lnTo>
                  <a:lnTo>
                    <a:pt x="24" y="169"/>
                  </a:lnTo>
                  <a:lnTo>
                    <a:pt x="48" y="193"/>
                  </a:lnTo>
                  <a:lnTo>
                    <a:pt x="97" y="193"/>
                  </a:lnTo>
                  <a:lnTo>
                    <a:pt x="145" y="169"/>
                  </a:lnTo>
                  <a:lnTo>
                    <a:pt x="217" y="121"/>
                  </a:lnTo>
                  <a:lnTo>
                    <a:pt x="217" y="49"/>
                  </a:lnTo>
                  <a:lnTo>
                    <a:pt x="19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2088150" y="2133475"/>
              <a:ext cx="4825" cy="6050"/>
            </a:xfrm>
            <a:custGeom>
              <a:avLst/>
              <a:gdLst/>
              <a:ahLst/>
              <a:cxnLst/>
              <a:rect l="l" t="t" r="r" b="b"/>
              <a:pathLst>
                <a:path w="193" h="242" extrusionOk="0">
                  <a:moveTo>
                    <a:pt x="97" y="1"/>
                  </a:moveTo>
                  <a:lnTo>
                    <a:pt x="48" y="49"/>
                  </a:lnTo>
                  <a:lnTo>
                    <a:pt x="24" y="97"/>
                  </a:lnTo>
                  <a:lnTo>
                    <a:pt x="0" y="169"/>
                  </a:lnTo>
                  <a:lnTo>
                    <a:pt x="24" y="217"/>
                  </a:lnTo>
                  <a:lnTo>
                    <a:pt x="48" y="241"/>
                  </a:lnTo>
                  <a:lnTo>
                    <a:pt x="121" y="241"/>
                  </a:lnTo>
                  <a:lnTo>
                    <a:pt x="169" y="145"/>
                  </a:lnTo>
                  <a:lnTo>
                    <a:pt x="193" y="73"/>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2026750" y="2295375"/>
              <a:ext cx="6050" cy="3625"/>
            </a:xfrm>
            <a:custGeom>
              <a:avLst/>
              <a:gdLst/>
              <a:ahLst/>
              <a:cxnLst/>
              <a:rect l="l" t="t" r="r" b="b"/>
              <a:pathLst>
                <a:path w="242" h="145" extrusionOk="0">
                  <a:moveTo>
                    <a:pt x="73" y="0"/>
                  </a:moveTo>
                  <a:lnTo>
                    <a:pt x="25" y="24"/>
                  </a:lnTo>
                  <a:lnTo>
                    <a:pt x="1" y="72"/>
                  </a:lnTo>
                  <a:lnTo>
                    <a:pt x="1" y="96"/>
                  </a:lnTo>
                  <a:lnTo>
                    <a:pt x="1" y="145"/>
                  </a:lnTo>
                  <a:lnTo>
                    <a:pt x="193" y="145"/>
                  </a:lnTo>
                  <a:lnTo>
                    <a:pt x="217" y="121"/>
                  </a:lnTo>
                  <a:lnTo>
                    <a:pt x="242" y="72"/>
                  </a:lnTo>
                  <a:lnTo>
                    <a:pt x="242"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2105600" y="2168375"/>
              <a:ext cx="4850" cy="5450"/>
            </a:xfrm>
            <a:custGeom>
              <a:avLst/>
              <a:gdLst/>
              <a:ahLst/>
              <a:cxnLst/>
              <a:rect l="l" t="t" r="r" b="b"/>
              <a:pathLst>
                <a:path w="194" h="218" extrusionOk="0">
                  <a:moveTo>
                    <a:pt x="97" y="1"/>
                  </a:moveTo>
                  <a:lnTo>
                    <a:pt x="49" y="25"/>
                  </a:lnTo>
                  <a:lnTo>
                    <a:pt x="25" y="49"/>
                  </a:lnTo>
                  <a:lnTo>
                    <a:pt x="0" y="73"/>
                  </a:lnTo>
                  <a:lnTo>
                    <a:pt x="0" y="121"/>
                  </a:lnTo>
                  <a:lnTo>
                    <a:pt x="49" y="193"/>
                  </a:lnTo>
                  <a:lnTo>
                    <a:pt x="73" y="217"/>
                  </a:lnTo>
                  <a:lnTo>
                    <a:pt x="97" y="217"/>
                  </a:lnTo>
                  <a:lnTo>
                    <a:pt x="145" y="193"/>
                  </a:lnTo>
                  <a:lnTo>
                    <a:pt x="169" y="169"/>
                  </a:lnTo>
                  <a:lnTo>
                    <a:pt x="193" y="97"/>
                  </a:lnTo>
                  <a:lnTo>
                    <a:pt x="193" y="73"/>
                  </a:lnTo>
                  <a:lnTo>
                    <a:pt x="169" y="49"/>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2027350" y="2199075"/>
              <a:ext cx="3650" cy="5450"/>
            </a:xfrm>
            <a:custGeom>
              <a:avLst/>
              <a:gdLst/>
              <a:ahLst/>
              <a:cxnLst/>
              <a:rect l="l" t="t" r="r" b="b"/>
              <a:pathLst>
                <a:path w="146" h="218" extrusionOk="0">
                  <a:moveTo>
                    <a:pt x="49" y="1"/>
                  </a:moveTo>
                  <a:lnTo>
                    <a:pt x="25" y="25"/>
                  </a:lnTo>
                  <a:lnTo>
                    <a:pt x="1" y="49"/>
                  </a:lnTo>
                  <a:lnTo>
                    <a:pt x="1" y="121"/>
                  </a:lnTo>
                  <a:lnTo>
                    <a:pt x="49" y="193"/>
                  </a:lnTo>
                  <a:lnTo>
                    <a:pt x="97" y="217"/>
                  </a:lnTo>
                  <a:lnTo>
                    <a:pt x="145" y="193"/>
                  </a:lnTo>
                  <a:lnTo>
                    <a:pt x="145" y="169"/>
                  </a:lnTo>
                  <a:lnTo>
                    <a:pt x="145" y="97"/>
                  </a:lnTo>
                  <a:lnTo>
                    <a:pt x="121"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991850" y="2257450"/>
              <a:ext cx="4250" cy="4250"/>
            </a:xfrm>
            <a:custGeom>
              <a:avLst/>
              <a:gdLst/>
              <a:ahLst/>
              <a:cxnLst/>
              <a:rect l="l" t="t" r="r" b="b"/>
              <a:pathLst>
                <a:path w="170" h="170" extrusionOk="0">
                  <a:moveTo>
                    <a:pt x="25" y="1"/>
                  </a:moveTo>
                  <a:lnTo>
                    <a:pt x="1" y="25"/>
                  </a:lnTo>
                  <a:lnTo>
                    <a:pt x="1" y="73"/>
                  </a:lnTo>
                  <a:lnTo>
                    <a:pt x="1" y="97"/>
                  </a:lnTo>
                  <a:lnTo>
                    <a:pt x="25" y="145"/>
                  </a:lnTo>
                  <a:lnTo>
                    <a:pt x="73" y="169"/>
                  </a:lnTo>
                  <a:lnTo>
                    <a:pt x="145" y="145"/>
                  </a:lnTo>
                  <a:lnTo>
                    <a:pt x="169" y="121"/>
                  </a:lnTo>
                  <a:lnTo>
                    <a:pt x="169" y="73"/>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2012325" y="2309200"/>
              <a:ext cx="6025" cy="4250"/>
            </a:xfrm>
            <a:custGeom>
              <a:avLst/>
              <a:gdLst/>
              <a:ahLst/>
              <a:cxnLst/>
              <a:rect l="l" t="t" r="r" b="b"/>
              <a:pathLst>
                <a:path w="241" h="170" extrusionOk="0">
                  <a:moveTo>
                    <a:pt x="120" y="1"/>
                  </a:moveTo>
                  <a:lnTo>
                    <a:pt x="48" y="49"/>
                  </a:lnTo>
                  <a:lnTo>
                    <a:pt x="0" y="97"/>
                  </a:lnTo>
                  <a:lnTo>
                    <a:pt x="0" y="121"/>
                  </a:lnTo>
                  <a:lnTo>
                    <a:pt x="24" y="145"/>
                  </a:lnTo>
                  <a:lnTo>
                    <a:pt x="96" y="169"/>
                  </a:lnTo>
                  <a:lnTo>
                    <a:pt x="193" y="121"/>
                  </a:lnTo>
                  <a:lnTo>
                    <a:pt x="241" y="73"/>
                  </a:lnTo>
                  <a:lnTo>
                    <a:pt x="217"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2104400" y="2210500"/>
              <a:ext cx="4825" cy="4850"/>
            </a:xfrm>
            <a:custGeom>
              <a:avLst/>
              <a:gdLst/>
              <a:ahLst/>
              <a:cxnLst/>
              <a:rect l="l" t="t" r="r" b="b"/>
              <a:pathLst>
                <a:path w="193" h="194" extrusionOk="0">
                  <a:moveTo>
                    <a:pt x="24" y="1"/>
                  </a:moveTo>
                  <a:lnTo>
                    <a:pt x="0" y="121"/>
                  </a:lnTo>
                  <a:lnTo>
                    <a:pt x="0" y="145"/>
                  </a:lnTo>
                  <a:lnTo>
                    <a:pt x="0" y="169"/>
                  </a:lnTo>
                  <a:lnTo>
                    <a:pt x="48" y="193"/>
                  </a:lnTo>
                  <a:lnTo>
                    <a:pt x="121" y="169"/>
                  </a:lnTo>
                  <a:lnTo>
                    <a:pt x="169" y="121"/>
                  </a:lnTo>
                  <a:lnTo>
                    <a:pt x="193" y="73"/>
                  </a:lnTo>
                  <a:lnTo>
                    <a:pt x="169" y="49"/>
                  </a:lnTo>
                  <a:lnTo>
                    <a:pt x="145"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2048425" y="2229175"/>
              <a:ext cx="4225" cy="5425"/>
            </a:xfrm>
            <a:custGeom>
              <a:avLst/>
              <a:gdLst/>
              <a:ahLst/>
              <a:cxnLst/>
              <a:rect l="l" t="t" r="r" b="b"/>
              <a:pathLst>
                <a:path w="169" h="217" extrusionOk="0">
                  <a:moveTo>
                    <a:pt x="97" y="0"/>
                  </a:moveTo>
                  <a:lnTo>
                    <a:pt x="25" y="48"/>
                  </a:lnTo>
                  <a:lnTo>
                    <a:pt x="0" y="96"/>
                  </a:lnTo>
                  <a:lnTo>
                    <a:pt x="0" y="145"/>
                  </a:lnTo>
                  <a:lnTo>
                    <a:pt x="0" y="193"/>
                  </a:lnTo>
                  <a:lnTo>
                    <a:pt x="25" y="217"/>
                  </a:lnTo>
                  <a:lnTo>
                    <a:pt x="73" y="193"/>
                  </a:lnTo>
                  <a:lnTo>
                    <a:pt x="145" y="145"/>
                  </a:lnTo>
                  <a:lnTo>
                    <a:pt x="169" y="121"/>
                  </a:lnTo>
                  <a:lnTo>
                    <a:pt x="169" y="72"/>
                  </a:lnTo>
                  <a:lnTo>
                    <a:pt x="145"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961750" y="2191850"/>
              <a:ext cx="4850" cy="4250"/>
            </a:xfrm>
            <a:custGeom>
              <a:avLst/>
              <a:gdLst/>
              <a:ahLst/>
              <a:cxnLst/>
              <a:rect l="l" t="t" r="r" b="b"/>
              <a:pathLst>
                <a:path w="194" h="170" extrusionOk="0">
                  <a:moveTo>
                    <a:pt x="49" y="1"/>
                  </a:moveTo>
                  <a:lnTo>
                    <a:pt x="1" y="49"/>
                  </a:lnTo>
                  <a:lnTo>
                    <a:pt x="1" y="73"/>
                  </a:lnTo>
                  <a:lnTo>
                    <a:pt x="25" y="97"/>
                  </a:lnTo>
                  <a:lnTo>
                    <a:pt x="49" y="145"/>
                  </a:lnTo>
                  <a:lnTo>
                    <a:pt x="145" y="169"/>
                  </a:lnTo>
                  <a:lnTo>
                    <a:pt x="169" y="169"/>
                  </a:lnTo>
                  <a:lnTo>
                    <a:pt x="194" y="145"/>
                  </a:lnTo>
                  <a:lnTo>
                    <a:pt x="194" y="97"/>
                  </a:lnTo>
                  <a:lnTo>
                    <a:pt x="145"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2033975" y="2217125"/>
              <a:ext cx="5450" cy="3650"/>
            </a:xfrm>
            <a:custGeom>
              <a:avLst/>
              <a:gdLst/>
              <a:ahLst/>
              <a:cxnLst/>
              <a:rect l="l" t="t" r="r" b="b"/>
              <a:pathLst>
                <a:path w="218" h="146" extrusionOk="0">
                  <a:moveTo>
                    <a:pt x="121" y="1"/>
                  </a:moveTo>
                  <a:lnTo>
                    <a:pt x="49" y="25"/>
                  </a:lnTo>
                  <a:lnTo>
                    <a:pt x="1" y="73"/>
                  </a:lnTo>
                  <a:lnTo>
                    <a:pt x="25" y="121"/>
                  </a:lnTo>
                  <a:lnTo>
                    <a:pt x="73" y="145"/>
                  </a:lnTo>
                  <a:lnTo>
                    <a:pt x="169" y="145"/>
                  </a:lnTo>
                  <a:lnTo>
                    <a:pt x="217" y="121"/>
                  </a:lnTo>
                  <a:lnTo>
                    <a:pt x="217" y="73"/>
                  </a:lnTo>
                  <a:lnTo>
                    <a:pt x="193" y="1"/>
                  </a:lnTo>
                  <a:lnTo>
                    <a:pt x="193"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2079725" y="2348925"/>
              <a:ext cx="4225" cy="4250"/>
            </a:xfrm>
            <a:custGeom>
              <a:avLst/>
              <a:gdLst/>
              <a:ahLst/>
              <a:cxnLst/>
              <a:rect l="l" t="t" r="r" b="b"/>
              <a:pathLst>
                <a:path w="169" h="170" extrusionOk="0">
                  <a:moveTo>
                    <a:pt x="73" y="1"/>
                  </a:moveTo>
                  <a:lnTo>
                    <a:pt x="24" y="25"/>
                  </a:lnTo>
                  <a:lnTo>
                    <a:pt x="0" y="49"/>
                  </a:lnTo>
                  <a:lnTo>
                    <a:pt x="0" y="97"/>
                  </a:lnTo>
                  <a:lnTo>
                    <a:pt x="24" y="145"/>
                  </a:lnTo>
                  <a:lnTo>
                    <a:pt x="97" y="169"/>
                  </a:lnTo>
                  <a:lnTo>
                    <a:pt x="145" y="145"/>
                  </a:lnTo>
                  <a:lnTo>
                    <a:pt x="169" y="121"/>
                  </a:lnTo>
                  <a:lnTo>
                    <a:pt x="169" y="73"/>
                  </a:lnTo>
                  <a:lnTo>
                    <a:pt x="169" y="49"/>
                  </a:lnTo>
                  <a:lnTo>
                    <a:pt x="145"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2009300" y="2385650"/>
              <a:ext cx="3650" cy="4825"/>
            </a:xfrm>
            <a:custGeom>
              <a:avLst/>
              <a:gdLst/>
              <a:ahLst/>
              <a:cxnLst/>
              <a:rect l="l" t="t" r="r" b="b"/>
              <a:pathLst>
                <a:path w="146" h="193" extrusionOk="0">
                  <a:moveTo>
                    <a:pt x="49" y="0"/>
                  </a:moveTo>
                  <a:lnTo>
                    <a:pt x="1" y="48"/>
                  </a:lnTo>
                  <a:lnTo>
                    <a:pt x="1" y="72"/>
                  </a:lnTo>
                  <a:lnTo>
                    <a:pt x="1" y="121"/>
                  </a:lnTo>
                  <a:lnTo>
                    <a:pt x="25" y="169"/>
                  </a:lnTo>
                  <a:lnTo>
                    <a:pt x="49" y="193"/>
                  </a:lnTo>
                  <a:lnTo>
                    <a:pt x="121" y="193"/>
                  </a:lnTo>
                  <a:lnTo>
                    <a:pt x="145" y="145"/>
                  </a:lnTo>
                  <a:lnTo>
                    <a:pt x="145" y="96"/>
                  </a:lnTo>
                  <a:lnTo>
                    <a:pt x="121"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2085125" y="2254450"/>
              <a:ext cx="4850" cy="4825"/>
            </a:xfrm>
            <a:custGeom>
              <a:avLst/>
              <a:gdLst/>
              <a:ahLst/>
              <a:cxnLst/>
              <a:rect l="l" t="t" r="r" b="b"/>
              <a:pathLst>
                <a:path w="194" h="193" extrusionOk="0">
                  <a:moveTo>
                    <a:pt x="97" y="0"/>
                  </a:moveTo>
                  <a:lnTo>
                    <a:pt x="49" y="48"/>
                  </a:lnTo>
                  <a:lnTo>
                    <a:pt x="1" y="121"/>
                  </a:lnTo>
                  <a:lnTo>
                    <a:pt x="1" y="169"/>
                  </a:lnTo>
                  <a:lnTo>
                    <a:pt x="25" y="193"/>
                  </a:lnTo>
                  <a:lnTo>
                    <a:pt x="73" y="193"/>
                  </a:lnTo>
                  <a:lnTo>
                    <a:pt x="145" y="145"/>
                  </a:lnTo>
                  <a:lnTo>
                    <a:pt x="169" y="97"/>
                  </a:lnTo>
                  <a:lnTo>
                    <a:pt x="194" y="48"/>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2091750" y="2185225"/>
              <a:ext cx="4250" cy="4250"/>
            </a:xfrm>
            <a:custGeom>
              <a:avLst/>
              <a:gdLst/>
              <a:ahLst/>
              <a:cxnLst/>
              <a:rect l="l" t="t" r="r" b="b"/>
              <a:pathLst>
                <a:path w="170" h="170" extrusionOk="0">
                  <a:moveTo>
                    <a:pt x="49" y="1"/>
                  </a:moveTo>
                  <a:lnTo>
                    <a:pt x="25" y="25"/>
                  </a:lnTo>
                  <a:lnTo>
                    <a:pt x="1" y="73"/>
                  </a:lnTo>
                  <a:lnTo>
                    <a:pt x="25" y="145"/>
                  </a:lnTo>
                  <a:lnTo>
                    <a:pt x="97" y="169"/>
                  </a:lnTo>
                  <a:lnTo>
                    <a:pt x="121" y="169"/>
                  </a:lnTo>
                  <a:lnTo>
                    <a:pt x="145" y="145"/>
                  </a:lnTo>
                  <a:lnTo>
                    <a:pt x="169" y="73"/>
                  </a:lnTo>
                  <a:lnTo>
                    <a:pt x="145"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978600" y="2162375"/>
              <a:ext cx="3650" cy="4825"/>
            </a:xfrm>
            <a:custGeom>
              <a:avLst/>
              <a:gdLst/>
              <a:ahLst/>
              <a:cxnLst/>
              <a:rect l="l" t="t" r="r" b="b"/>
              <a:pathLst>
                <a:path w="146" h="193" extrusionOk="0">
                  <a:moveTo>
                    <a:pt x="25" y="0"/>
                  </a:moveTo>
                  <a:lnTo>
                    <a:pt x="1" y="48"/>
                  </a:lnTo>
                  <a:lnTo>
                    <a:pt x="1" y="120"/>
                  </a:lnTo>
                  <a:lnTo>
                    <a:pt x="25" y="169"/>
                  </a:lnTo>
                  <a:lnTo>
                    <a:pt x="73" y="193"/>
                  </a:lnTo>
                  <a:lnTo>
                    <a:pt x="121" y="193"/>
                  </a:lnTo>
                  <a:lnTo>
                    <a:pt x="145" y="169"/>
                  </a:lnTo>
                  <a:lnTo>
                    <a:pt x="145" y="144"/>
                  </a:lnTo>
                  <a:lnTo>
                    <a:pt x="145"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2012325" y="2155750"/>
              <a:ext cx="5425" cy="4225"/>
            </a:xfrm>
            <a:custGeom>
              <a:avLst/>
              <a:gdLst/>
              <a:ahLst/>
              <a:cxnLst/>
              <a:rect l="l" t="t" r="r" b="b"/>
              <a:pathLst>
                <a:path w="217" h="169" extrusionOk="0">
                  <a:moveTo>
                    <a:pt x="72" y="0"/>
                  </a:moveTo>
                  <a:lnTo>
                    <a:pt x="24" y="24"/>
                  </a:lnTo>
                  <a:lnTo>
                    <a:pt x="0" y="72"/>
                  </a:lnTo>
                  <a:lnTo>
                    <a:pt x="24" y="97"/>
                  </a:lnTo>
                  <a:lnTo>
                    <a:pt x="96" y="169"/>
                  </a:lnTo>
                  <a:lnTo>
                    <a:pt x="169" y="145"/>
                  </a:lnTo>
                  <a:lnTo>
                    <a:pt x="217" y="145"/>
                  </a:lnTo>
                  <a:lnTo>
                    <a:pt x="217" y="97"/>
                  </a:lnTo>
                  <a:lnTo>
                    <a:pt x="217" y="72"/>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2147125" y="2233975"/>
              <a:ext cx="3625" cy="4850"/>
            </a:xfrm>
            <a:custGeom>
              <a:avLst/>
              <a:gdLst/>
              <a:ahLst/>
              <a:cxnLst/>
              <a:rect l="l" t="t" r="r" b="b"/>
              <a:pathLst>
                <a:path w="145" h="194" extrusionOk="0">
                  <a:moveTo>
                    <a:pt x="97" y="1"/>
                  </a:moveTo>
                  <a:lnTo>
                    <a:pt x="49" y="25"/>
                  </a:lnTo>
                  <a:lnTo>
                    <a:pt x="0" y="97"/>
                  </a:lnTo>
                  <a:lnTo>
                    <a:pt x="0" y="121"/>
                  </a:lnTo>
                  <a:lnTo>
                    <a:pt x="25" y="169"/>
                  </a:lnTo>
                  <a:lnTo>
                    <a:pt x="49" y="193"/>
                  </a:lnTo>
                  <a:lnTo>
                    <a:pt x="73" y="193"/>
                  </a:lnTo>
                  <a:lnTo>
                    <a:pt x="121" y="169"/>
                  </a:lnTo>
                  <a:lnTo>
                    <a:pt x="145" y="97"/>
                  </a:lnTo>
                  <a:lnTo>
                    <a:pt x="145" y="49"/>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2052025" y="2302000"/>
              <a:ext cx="4850" cy="4825"/>
            </a:xfrm>
            <a:custGeom>
              <a:avLst/>
              <a:gdLst/>
              <a:ahLst/>
              <a:cxnLst/>
              <a:rect l="l" t="t" r="r" b="b"/>
              <a:pathLst>
                <a:path w="194" h="193" extrusionOk="0">
                  <a:moveTo>
                    <a:pt x="121" y="0"/>
                  </a:moveTo>
                  <a:lnTo>
                    <a:pt x="73" y="24"/>
                  </a:lnTo>
                  <a:lnTo>
                    <a:pt x="1" y="96"/>
                  </a:lnTo>
                  <a:lnTo>
                    <a:pt x="1" y="120"/>
                  </a:lnTo>
                  <a:lnTo>
                    <a:pt x="25" y="144"/>
                  </a:lnTo>
                  <a:lnTo>
                    <a:pt x="73" y="193"/>
                  </a:lnTo>
                  <a:lnTo>
                    <a:pt x="145" y="169"/>
                  </a:lnTo>
                  <a:lnTo>
                    <a:pt x="193" y="144"/>
                  </a:lnTo>
                  <a:lnTo>
                    <a:pt x="193" y="48"/>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1984625" y="2252650"/>
              <a:ext cx="4250" cy="4225"/>
            </a:xfrm>
            <a:custGeom>
              <a:avLst/>
              <a:gdLst/>
              <a:ahLst/>
              <a:cxnLst/>
              <a:rect l="l" t="t" r="r" b="b"/>
              <a:pathLst>
                <a:path w="170" h="169" extrusionOk="0">
                  <a:moveTo>
                    <a:pt x="49" y="0"/>
                  </a:moveTo>
                  <a:lnTo>
                    <a:pt x="1" y="24"/>
                  </a:lnTo>
                  <a:lnTo>
                    <a:pt x="1" y="48"/>
                  </a:lnTo>
                  <a:lnTo>
                    <a:pt x="1" y="72"/>
                  </a:lnTo>
                  <a:lnTo>
                    <a:pt x="25" y="120"/>
                  </a:lnTo>
                  <a:lnTo>
                    <a:pt x="97" y="169"/>
                  </a:lnTo>
                  <a:lnTo>
                    <a:pt x="121" y="169"/>
                  </a:lnTo>
                  <a:lnTo>
                    <a:pt x="145" y="144"/>
                  </a:lnTo>
                  <a:lnTo>
                    <a:pt x="169" y="96"/>
                  </a:lnTo>
                  <a:lnTo>
                    <a:pt x="145"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03275" y="2291750"/>
              <a:ext cx="3650" cy="3650"/>
            </a:xfrm>
            <a:custGeom>
              <a:avLst/>
              <a:gdLst/>
              <a:ahLst/>
              <a:cxnLst/>
              <a:rect l="l" t="t" r="r" b="b"/>
              <a:pathLst>
                <a:path w="146" h="146" extrusionOk="0">
                  <a:moveTo>
                    <a:pt x="97" y="1"/>
                  </a:moveTo>
                  <a:lnTo>
                    <a:pt x="49" y="25"/>
                  </a:lnTo>
                  <a:lnTo>
                    <a:pt x="25" y="25"/>
                  </a:lnTo>
                  <a:lnTo>
                    <a:pt x="1" y="73"/>
                  </a:lnTo>
                  <a:lnTo>
                    <a:pt x="1" y="145"/>
                  </a:lnTo>
                  <a:lnTo>
                    <a:pt x="121" y="145"/>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1987650" y="2293550"/>
              <a:ext cx="3625" cy="3650"/>
            </a:xfrm>
            <a:custGeom>
              <a:avLst/>
              <a:gdLst/>
              <a:ahLst/>
              <a:cxnLst/>
              <a:rect l="l" t="t" r="r" b="b"/>
              <a:pathLst>
                <a:path w="145" h="146" extrusionOk="0">
                  <a:moveTo>
                    <a:pt x="24" y="1"/>
                  </a:moveTo>
                  <a:lnTo>
                    <a:pt x="0" y="49"/>
                  </a:lnTo>
                  <a:lnTo>
                    <a:pt x="24" y="121"/>
                  </a:lnTo>
                  <a:lnTo>
                    <a:pt x="48" y="145"/>
                  </a:lnTo>
                  <a:lnTo>
                    <a:pt x="96" y="145"/>
                  </a:lnTo>
                  <a:lnTo>
                    <a:pt x="120" y="121"/>
                  </a:lnTo>
                  <a:lnTo>
                    <a:pt x="145" y="73"/>
                  </a:lnTo>
                  <a:lnTo>
                    <a:pt x="120"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33975" y="2124450"/>
              <a:ext cx="3050" cy="4225"/>
            </a:xfrm>
            <a:custGeom>
              <a:avLst/>
              <a:gdLst/>
              <a:ahLst/>
              <a:cxnLst/>
              <a:rect l="l" t="t" r="r" b="b"/>
              <a:pathLst>
                <a:path w="122" h="169" extrusionOk="0">
                  <a:moveTo>
                    <a:pt x="25" y="0"/>
                  </a:moveTo>
                  <a:lnTo>
                    <a:pt x="1" y="73"/>
                  </a:lnTo>
                  <a:lnTo>
                    <a:pt x="1" y="121"/>
                  </a:lnTo>
                  <a:lnTo>
                    <a:pt x="25" y="145"/>
                  </a:lnTo>
                  <a:lnTo>
                    <a:pt x="49" y="169"/>
                  </a:lnTo>
                  <a:lnTo>
                    <a:pt x="97"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29775" y="2144300"/>
              <a:ext cx="4225" cy="4250"/>
            </a:xfrm>
            <a:custGeom>
              <a:avLst/>
              <a:gdLst/>
              <a:ahLst/>
              <a:cxnLst/>
              <a:rect l="l" t="t" r="r" b="b"/>
              <a:pathLst>
                <a:path w="169" h="170" extrusionOk="0">
                  <a:moveTo>
                    <a:pt x="72" y="1"/>
                  </a:moveTo>
                  <a:lnTo>
                    <a:pt x="24" y="25"/>
                  </a:lnTo>
                  <a:lnTo>
                    <a:pt x="0" y="49"/>
                  </a:lnTo>
                  <a:lnTo>
                    <a:pt x="0" y="97"/>
                  </a:lnTo>
                  <a:lnTo>
                    <a:pt x="24" y="121"/>
                  </a:lnTo>
                  <a:lnTo>
                    <a:pt x="24" y="145"/>
                  </a:lnTo>
                  <a:lnTo>
                    <a:pt x="96" y="169"/>
                  </a:lnTo>
                  <a:lnTo>
                    <a:pt x="145" y="145"/>
                  </a:lnTo>
                  <a:lnTo>
                    <a:pt x="169" y="121"/>
                  </a:lnTo>
                  <a:lnTo>
                    <a:pt x="169" y="97"/>
                  </a:lnTo>
                  <a:lnTo>
                    <a:pt x="145" y="49"/>
                  </a:lnTo>
                  <a:lnTo>
                    <a:pt x="145"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00875" y="2179825"/>
              <a:ext cx="4250" cy="4225"/>
            </a:xfrm>
            <a:custGeom>
              <a:avLst/>
              <a:gdLst/>
              <a:ahLst/>
              <a:cxnLst/>
              <a:rect l="l" t="t" r="r" b="b"/>
              <a:pathLst>
                <a:path w="170" h="169" extrusionOk="0">
                  <a:moveTo>
                    <a:pt x="73" y="0"/>
                  </a:moveTo>
                  <a:lnTo>
                    <a:pt x="25" y="48"/>
                  </a:lnTo>
                  <a:lnTo>
                    <a:pt x="1" y="96"/>
                  </a:lnTo>
                  <a:lnTo>
                    <a:pt x="25" y="145"/>
                  </a:lnTo>
                  <a:lnTo>
                    <a:pt x="49" y="169"/>
                  </a:lnTo>
                  <a:lnTo>
                    <a:pt x="97" y="169"/>
                  </a:lnTo>
                  <a:lnTo>
                    <a:pt x="145" y="121"/>
                  </a:lnTo>
                  <a:lnTo>
                    <a:pt x="169" y="48"/>
                  </a:lnTo>
                  <a:lnTo>
                    <a:pt x="145" y="24"/>
                  </a:lnTo>
                  <a:lnTo>
                    <a:pt x="12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37600" y="2181625"/>
              <a:ext cx="3625" cy="4225"/>
            </a:xfrm>
            <a:custGeom>
              <a:avLst/>
              <a:gdLst/>
              <a:ahLst/>
              <a:cxnLst/>
              <a:rect l="l" t="t" r="r" b="b"/>
              <a:pathLst>
                <a:path w="145" h="169" extrusionOk="0">
                  <a:moveTo>
                    <a:pt x="72" y="0"/>
                  </a:moveTo>
                  <a:lnTo>
                    <a:pt x="24" y="49"/>
                  </a:lnTo>
                  <a:lnTo>
                    <a:pt x="0" y="73"/>
                  </a:lnTo>
                  <a:lnTo>
                    <a:pt x="24" y="121"/>
                  </a:lnTo>
                  <a:lnTo>
                    <a:pt x="48" y="145"/>
                  </a:lnTo>
                  <a:lnTo>
                    <a:pt x="72" y="169"/>
                  </a:lnTo>
                  <a:lnTo>
                    <a:pt x="121" y="169"/>
                  </a:lnTo>
                  <a:lnTo>
                    <a:pt x="145" y="121"/>
                  </a:lnTo>
                  <a:lnTo>
                    <a:pt x="145" y="73"/>
                  </a:lnTo>
                  <a:lnTo>
                    <a:pt x="121" y="49"/>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96575" y="2193050"/>
              <a:ext cx="5425" cy="4250"/>
            </a:xfrm>
            <a:custGeom>
              <a:avLst/>
              <a:gdLst/>
              <a:ahLst/>
              <a:cxnLst/>
              <a:rect l="l" t="t" r="r" b="b"/>
              <a:pathLst>
                <a:path w="217" h="170" extrusionOk="0">
                  <a:moveTo>
                    <a:pt x="193" y="1"/>
                  </a:moveTo>
                  <a:lnTo>
                    <a:pt x="121" y="25"/>
                  </a:lnTo>
                  <a:lnTo>
                    <a:pt x="73" y="49"/>
                  </a:lnTo>
                  <a:lnTo>
                    <a:pt x="0" y="169"/>
                  </a:lnTo>
                  <a:lnTo>
                    <a:pt x="73" y="145"/>
                  </a:lnTo>
                  <a:lnTo>
                    <a:pt x="145" y="121"/>
                  </a:lnTo>
                  <a:lnTo>
                    <a:pt x="193" y="73"/>
                  </a:lnTo>
                  <a:lnTo>
                    <a:pt x="217" y="49"/>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1988250" y="2172000"/>
              <a:ext cx="4225" cy="4225"/>
            </a:xfrm>
            <a:custGeom>
              <a:avLst/>
              <a:gdLst/>
              <a:ahLst/>
              <a:cxnLst/>
              <a:rect l="l" t="t" r="r" b="b"/>
              <a:pathLst>
                <a:path w="169" h="169" extrusionOk="0">
                  <a:moveTo>
                    <a:pt x="0" y="0"/>
                  </a:moveTo>
                  <a:lnTo>
                    <a:pt x="0" y="24"/>
                  </a:lnTo>
                  <a:lnTo>
                    <a:pt x="0" y="48"/>
                  </a:lnTo>
                  <a:lnTo>
                    <a:pt x="48" y="121"/>
                  </a:lnTo>
                  <a:lnTo>
                    <a:pt x="121" y="169"/>
                  </a:lnTo>
                  <a:lnTo>
                    <a:pt x="145" y="169"/>
                  </a:lnTo>
                  <a:lnTo>
                    <a:pt x="169" y="121"/>
                  </a:lnTo>
                  <a:lnTo>
                    <a:pt x="121"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1999675" y="2244825"/>
              <a:ext cx="3025" cy="3625"/>
            </a:xfrm>
            <a:custGeom>
              <a:avLst/>
              <a:gdLst/>
              <a:ahLst/>
              <a:cxnLst/>
              <a:rect l="l" t="t" r="r" b="b"/>
              <a:pathLst>
                <a:path w="121" h="145" extrusionOk="0">
                  <a:moveTo>
                    <a:pt x="97" y="0"/>
                  </a:moveTo>
                  <a:lnTo>
                    <a:pt x="25" y="24"/>
                  </a:lnTo>
                  <a:lnTo>
                    <a:pt x="1" y="72"/>
                  </a:lnTo>
                  <a:lnTo>
                    <a:pt x="25" y="96"/>
                  </a:lnTo>
                  <a:lnTo>
                    <a:pt x="49" y="144"/>
                  </a:lnTo>
                  <a:lnTo>
                    <a:pt x="121" y="144"/>
                  </a:lnTo>
                  <a:lnTo>
                    <a:pt x="121" y="96"/>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74300" y="2235175"/>
              <a:ext cx="3025" cy="4850"/>
            </a:xfrm>
            <a:custGeom>
              <a:avLst/>
              <a:gdLst/>
              <a:ahLst/>
              <a:cxnLst/>
              <a:rect l="l" t="t" r="r" b="b"/>
              <a:pathLst>
                <a:path w="121" h="194" extrusionOk="0">
                  <a:moveTo>
                    <a:pt x="25" y="1"/>
                  </a:moveTo>
                  <a:lnTo>
                    <a:pt x="1" y="49"/>
                  </a:lnTo>
                  <a:lnTo>
                    <a:pt x="1" y="121"/>
                  </a:lnTo>
                  <a:lnTo>
                    <a:pt x="49" y="169"/>
                  </a:lnTo>
                  <a:lnTo>
                    <a:pt x="73" y="193"/>
                  </a:lnTo>
                  <a:lnTo>
                    <a:pt x="121" y="169"/>
                  </a:lnTo>
                  <a:lnTo>
                    <a:pt x="121" y="145"/>
                  </a:lnTo>
                  <a:lnTo>
                    <a:pt x="121" y="73"/>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51425" y="2137700"/>
              <a:ext cx="3650" cy="3625"/>
            </a:xfrm>
            <a:custGeom>
              <a:avLst/>
              <a:gdLst/>
              <a:ahLst/>
              <a:cxnLst/>
              <a:rect l="l" t="t" r="r" b="b"/>
              <a:pathLst>
                <a:path w="146" h="145" extrusionOk="0">
                  <a:moveTo>
                    <a:pt x="49" y="0"/>
                  </a:moveTo>
                  <a:lnTo>
                    <a:pt x="1" y="48"/>
                  </a:lnTo>
                  <a:lnTo>
                    <a:pt x="1" y="72"/>
                  </a:lnTo>
                  <a:lnTo>
                    <a:pt x="1" y="96"/>
                  </a:lnTo>
                  <a:lnTo>
                    <a:pt x="49" y="144"/>
                  </a:lnTo>
                  <a:lnTo>
                    <a:pt x="121" y="120"/>
                  </a:lnTo>
                  <a:lnTo>
                    <a:pt x="145" y="72"/>
                  </a:lnTo>
                  <a:lnTo>
                    <a:pt x="121"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19525" y="2223750"/>
              <a:ext cx="3050" cy="4250"/>
            </a:xfrm>
            <a:custGeom>
              <a:avLst/>
              <a:gdLst/>
              <a:ahLst/>
              <a:cxnLst/>
              <a:rect l="l" t="t" r="r" b="b"/>
              <a:pathLst>
                <a:path w="122" h="170" extrusionOk="0">
                  <a:moveTo>
                    <a:pt x="73" y="0"/>
                  </a:moveTo>
                  <a:lnTo>
                    <a:pt x="25" y="25"/>
                  </a:lnTo>
                  <a:lnTo>
                    <a:pt x="1" y="49"/>
                  </a:lnTo>
                  <a:lnTo>
                    <a:pt x="1" y="121"/>
                  </a:lnTo>
                  <a:lnTo>
                    <a:pt x="49" y="145"/>
                  </a:lnTo>
                  <a:lnTo>
                    <a:pt x="73" y="169"/>
                  </a:lnTo>
                  <a:lnTo>
                    <a:pt x="73"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043000" y="2252025"/>
              <a:ext cx="4250" cy="3650"/>
            </a:xfrm>
            <a:custGeom>
              <a:avLst/>
              <a:gdLst/>
              <a:ahLst/>
              <a:cxnLst/>
              <a:rect l="l" t="t" r="r" b="b"/>
              <a:pathLst>
                <a:path w="170" h="146" extrusionOk="0">
                  <a:moveTo>
                    <a:pt x="73" y="1"/>
                  </a:moveTo>
                  <a:lnTo>
                    <a:pt x="25" y="49"/>
                  </a:lnTo>
                  <a:lnTo>
                    <a:pt x="1" y="97"/>
                  </a:lnTo>
                  <a:lnTo>
                    <a:pt x="25" y="121"/>
                  </a:lnTo>
                  <a:lnTo>
                    <a:pt x="49" y="145"/>
                  </a:lnTo>
                  <a:lnTo>
                    <a:pt x="97" y="145"/>
                  </a:lnTo>
                  <a:lnTo>
                    <a:pt x="145" y="97"/>
                  </a:lnTo>
                  <a:lnTo>
                    <a:pt x="169"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012925" y="2342900"/>
              <a:ext cx="3625" cy="3650"/>
            </a:xfrm>
            <a:custGeom>
              <a:avLst/>
              <a:gdLst/>
              <a:ahLst/>
              <a:cxnLst/>
              <a:rect l="l" t="t" r="r" b="b"/>
              <a:pathLst>
                <a:path w="145" h="146" extrusionOk="0">
                  <a:moveTo>
                    <a:pt x="72" y="1"/>
                  </a:moveTo>
                  <a:lnTo>
                    <a:pt x="24" y="25"/>
                  </a:lnTo>
                  <a:lnTo>
                    <a:pt x="24" y="49"/>
                  </a:lnTo>
                  <a:lnTo>
                    <a:pt x="0" y="97"/>
                  </a:lnTo>
                  <a:lnTo>
                    <a:pt x="24" y="145"/>
                  </a:lnTo>
                  <a:lnTo>
                    <a:pt x="96" y="145"/>
                  </a:lnTo>
                  <a:lnTo>
                    <a:pt x="145" y="121"/>
                  </a:lnTo>
                  <a:lnTo>
                    <a:pt x="145" y="73"/>
                  </a:lnTo>
                  <a:lnTo>
                    <a:pt x="121"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083325" y="2210500"/>
              <a:ext cx="3050" cy="3650"/>
            </a:xfrm>
            <a:custGeom>
              <a:avLst/>
              <a:gdLst/>
              <a:ahLst/>
              <a:cxnLst/>
              <a:rect l="l" t="t" r="r" b="b"/>
              <a:pathLst>
                <a:path w="122" h="146" extrusionOk="0">
                  <a:moveTo>
                    <a:pt x="25" y="1"/>
                  </a:moveTo>
                  <a:lnTo>
                    <a:pt x="1" y="49"/>
                  </a:lnTo>
                  <a:lnTo>
                    <a:pt x="1" y="73"/>
                  </a:lnTo>
                  <a:lnTo>
                    <a:pt x="1" y="121"/>
                  </a:lnTo>
                  <a:lnTo>
                    <a:pt x="25" y="145"/>
                  </a:lnTo>
                  <a:lnTo>
                    <a:pt x="97" y="145"/>
                  </a:lnTo>
                  <a:lnTo>
                    <a:pt x="121"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1940700" y="2197875"/>
              <a:ext cx="3025" cy="3625"/>
            </a:xfrm>
            <a:custGeom>
              <a:avLst/>
              <a:gdLst/>
              <a:ahLst/>
              <a:cxnLst/>
              <a:rect l="l" t="t" r="r" b="b"/>
              <a:pathLst>
                <a:path w="121" h="145" extrusionOk="0">
                  <a:moveTo>
                    <a:pt x="73" y="0"/>
                  </a:moveTo>
                  <a:lnTo>
                    <a:pt x="24" y="24"/>
                  </a:lnTo>
                  <a:lnTo>
                    <a:pt x="0" y="73"/>
                  </a:lnTo>
                  <a:lnTo>
                    <a:pt x="0" y="97"/>
                  </a:lnTo>
                  <a:lnTo>
                    <a:pt x="0" y="121"/>
                  </a:lnTo>
                  <a:lnTo>
                    <a:pt x="48" y="145"/>
                  </a:lnTo>
                  <a:lnTo>
                    <a:pt x="97" y="145"/>
                  </a:lnTo>
                  <a:lnTo>
                    <a:pt x="121" y="121"/>
                  </a:lnTo>
                  <a:lnTo>
                    <a:pt x="121" y="73"/>
                  </a:lnTo>
                  <a:lnTo>
                    <a:pt x="121"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000275" y="2276700"/>
              <a:ext cx="4850" cy="3050"/>
            </a:xfrm>
            <a:custGeom>
              <a:avLst/>
              <a:gdLst/>
              <a:ahLst/>
              <a:cxnLst/>
              <a:rect l="l" t="t" r="r" b="b"/>
              <a:pathLst>
                <a:path w="194" h="122" extrusionOk="0">
                  <a:moveTo>
                    <a:pt x="49" y="1"/>
                  </a:moveTo>
                  <a:lnTo>
                    <a:pt x="1" y="49"/>
                  </a:lnTo>
                  <a:lnTo>
                    <a:pt x="1" y="73"/>
                  </a:lnTo>
                  <a:lnTo>
                    <a:pt x="25" y="97"/>
                  </a:lnTo>
                  <a:lnTo>
                    <a:pt x="97" y="121"/>
                  </a:lnTo>
                  <a:lnTo>
                    <a:pt x="193" y="97"/>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20050" y="2191250"/>
              <a:ext cx="3025" cy="4250"/>
            </a:xfrm>
            <a:custGeom>
              <a:avLst/>
              <a:gdLst/>
              <a:ahLst/>
              <a:cxnLst/>
              <a:rect l="l" t="t" r="r" b="b"/>
              <a:pathLst>
                <a:path w="121" h="170" extrusionOk="0">
                  <a:moveTo>
                    <a:pt x="72" y="1"/>
                  </a:moveTo>
                  <a:lnTo>
                    <a:pt x="24" y="25"/>
                  </a:lnTo>
                  <a:lnTo>
                    <a:pt x="0" y="49"/>
                  </a:lnTo>
                  <a:lnTo>
                    <a:pt x="0" y="97"/>
                  </a:lnTo>
                  <a:lnTo>
                    <a:pt x="0" y="145"/>
                  </a:lnTo>
                  <a:lnTo>
                    <a:pt x="24" y="169"/>
                  </a:lnTo>
                  <a:lnTo>
                    <a:pt x="96" y="169"/>
                  </a:lnTo>
                  <a:lnTo>
                    <a:pt x="96" y="121"/>
                  </a:lnTo>
                  <a:lnTo>
                    <a:pt x="121" y="73"/>
                  </a:lnTo>
                  <a:lnTo>
                    <a:pt x="96"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014125" y="2188250"/>
              <a:ext cx="3025" cy="4225"/>
            </a:xfrm>
            <a:custGeom>
              <a:avLst/>
              <a:gdLst/>
              <a:ahLst/>
              <a:cxnLst/>
              <a:rect l="l" t="t" r="r" b="b"/>
              <a:pathLst>
                <a:path w="121" h="169" extrusionOk="0">
                  <a:moveTo>
                    <a:pt x="48" y="0"/>
                  </a:moveTo>
                  <a:lnTo>
                    <a:pt x="24" y="24"/>
                  </a:lnTo>
                  <a:lnTo>
                    <a:pt x="0" y="72"/>
                  </a:lnTo>
                  <a:lnTo>
                    <a:pt x="0" y="121"/>
                  </a:lnTo>
                  <a:lnTo>
                    <a:pt x="24" y="169"/>
                  </a:lnTo>
                  <a:lnTo>
                    <a:pt x="73" y="169"/>
                  </a:lnTo>
                  <a:lnTo>
                    <a:pt x="97" y="145"/>
                  </a:lnTo>
                  <a:lnTo>
                    <a:pt x="121"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094175" y="2245425"/>
              <a:ext cx="3025" cy="4225"/>
            </a:xfrm>
            <a:custGeom>
              <a:avLst/>
              <a:gdLst/>
              <a:ahLst/>
              <a:cxnLst/>
              <a:rect l="l" t="t" r="r" b="b"/>
              <a:pathLst>
                <a:path w="121" h="169" extrusionOk="0">
                  <a:moveTo>
                    <a:pt x="72" y="0"/>
                  </a:moveTo>
                  <a:lnTo>
                    <a:pt x="24" y="24"/>
                  </a:lnTo>
                  <a:lnTo>
                    <a:pt x="0" y="72"/>
                  </a:lnTo>
                  <a:lnTo>
                    <a:pt x="24" y="145"/>
                  </a:lnTo>
                  <a:lnTo>
                    <a:pt x="48" y="169"/>
                  </a:lnTo>
                  <a:lnTo>
                    <a:pt x="96" y="145"/>
                  </a:lnTo>
                  <a:lnTo>
                    <a:pt x="120" y="96"/>
                  </a:lnTo>
                  <a:lnTo>
                    <a:pt x="120" y="48"/>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052625" y="2259850"/>
              <a:ext cx="3650" cy="3050"/>
            </a:xfrm>
            <a:custGeom>
              <a:avLst/>
              <a:gdLst/>
              <a:ahLst/>
              <a:cxnLst/>
              <a:rect l="l" t="t" r="r" b="b"/>
              <a:pathLst>
                <a:path w="146" h="122" extrusionOk="0">
                  <a:moveTo>
                    <a:pt x="73" y="1"/>
                  </a:moveTo>
                  <a:lnTo>
                    <a:pt x="49" y="25"/>
                  </a:lnTo>
                  <a:lnTo>
                    <a:pt x="1" y="49"/>
                  </a:lnTo>
                  <a:lnTo>
                    <a:pt x="1" y="73"/>
                  </a:lnTo>
                  <a:lnTo>
                    <a:pt x="25" y="97"/>
                  </a:lnTo>
                  <a:lnTo>
                    <a:pt x="73" y="121"/>
                  </a:lnTo>
                  <a:lnTo>
                    <a:pt x="121" y="97"/>
                  </a:lnTo>
                  <a:lnTo>
                    <a:pt x="145" y="49"/>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051425" y="2373600"/>
              <a:ext cx="3050" cy="2425"/>
            </a:xfrm>
            <a:custGeom>
              <a:avLst/>
              <a:gdLst/>
              <a:ahLst/>
              <a:cxnLst/>
              <a:rect l="l" t="t" r="r" b="b"/>
              <a:pathLst>
                <a:path w="122" h="97" extrusionOk="0">
                  <a:moveTo>
                    <a:pt x="73" y="1"/>
                  </a:moveTo>
                  <a:lnTo>
                    <a:pt x="25" y="25"/>
                  </a:lnTo>
                  <a:lnTo>
                    <a:pt x="1" y="49"/>
                  </a:lnTo>
                  <a:lnTo>
                    <a:pt x="25" y="97"/>
                  </a:lnTo>
                  <a:lnTo>
                    <a:pt x="97" y="97"/>
                  </a:lnTo>
                  <a:lnTo>
                    <a:pt x="121"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1994250" y="2134675"/>
              <a:ext cx="3050" cy="2425"/>
            </a:xfrm>
            <a:custGeom>
              <a:avLst/>
              <a:gdLst/>
              <a:ahLst/>
              <a:cxnLst/>
              <a:rect l="l" t="t" r="r" b="b"/>
              <a:pathLst>
                <a:path w="122" h="97" extrusionOk="0">
                  <a:moveTo>
                    <a:pt x="1" y="1"/>
                  </a:moveTo>
                  <a:lnTo>
                    <a:pt x="1" y="49"/>
                  </a:lnTo>
                  <a:lnTo>
                    <a:pt x="25" y="97"/>
                  </a:lnTo>
                  <a:lnTo>
                    <a:pt x="121" y="97"/>
                  </a:lnTo>
                  <a:lnTo>
                    <a:pt x="121" y="73"/>
                  </a:lnTo>
                  <a:lnTo>
                    <a:pt x="97"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033975" y="2134675"/>
              <a:ext cx="3650" cy="3050"/>
            </a:xfrm>
            <a:custGeom>
              <a:avLst/>
              <a:gdLst/>
              <a:ahLst/>
              <a:cxnLst/>
              <a:rect l="l" t="t" r="r" b="b"/>
              <a:pathLst>
                <a:path w="146" h="122" extrusionOk="0">
                  <a:moveTo>
                    <a:pt x="49" y="1"/>
                  </a:moveTo>
                  <a:lnTo>
                    <a:pt x="1" y="25"/>
                  </a:lnTo>
                  <a:lnTo>
                    <a:pt x="1" y="73"/>
                  </a:lnTo>
                  <a:lnTo>
                    <a:pt x="25" y="97"/>
                  </a:lnTo>
                  <a:lnTo>
                    <a:pt x="49" y="121"/>
                  </a:lnTo>
                  <a:lnTo>
                    <a:pt x="121" y="121"/>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005100" y="2137700"/>
              <a:ext cx="3025" cy="3625"/>
            </a:xfrm>
            <a:custGeom>
              <a:avLst/>
              <a:gdLst/>
              <a:ahLst/>
              <a:cxnLst/>
              <a:rect l="l" t="t" r="r" b="b"/>
              <a:pathLst>
                <a:path w="121" h="145" extrusionOk="0">
                  <a:moveTo>
                    <a:pt x="48" y="0"/>
                  </a:moveTo>
                  <a:lnTo>
                    <a:pt x="0" y="24"/>
                  </a:lnTo>
                  <a:lnTo>
                    <a:pt x="0" y="72"/>
                  </a:lnTo>
                  <a:lnTo>
                    <a:pt x="0" y="120"/>
                  </a:lnTo>
                  <a:lnTo>
                    <a:pt x="48" y="144"/>
                  </a:lnTo>
                  <a:lnTo>
                    <a:pt x="96" y="144"/>
                  </a:lnTo>
                  <a:lnTo>
                    <a:pt x="121" y="120"/>
                  </a:lnTo>
                  <a:lnTo>
                    <a:pt x="121" y="72"/>
                  </a:lnTo>
                  <a:lnTo>
                    <a:pt x="96"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133275" y="2167775"/>
              <a:ext cx="3050" cy="3650"/>
            </a:xfrm>
            <a:custGeom>
              <a:avLst/>
              <a:gdLst/>
              <a:ahLst/>
              <a:cxnLst/>
              <a:rect l="l" t="t" r="r" b="b"/>
              <a:pathLst>
                <a:path w="122" h="146" extrusionOk="0">
                  <a:moveTo>
                    <a:pt x="49" y="1"/>
                  </a:moveTo>
                  <a:lnTo>
                    <a:pt x="25" y="25"/>
                  </a:lnTo>
                  <a:lnTo>
                    <a:pt x="1" y="49"/>
                  </a:lnTo>
                  <a:lnTo>
                    <a:pt x="1" y="97"/>
                  </a:lnTo>
                  <a:lnTo>
                    <a:pt x="73" y="145"/>
                  </a:lnTo>
                  <a:lnTo>
                    <a:pt x="97" y="121"/>
                  </a:lnTo>
                  <a:lnTo>
                    <a:pt x="121" y="121"/>
                  </a:lnTo>
                  <a:lnTo>
                    <a:pt x="97"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011725" y="2258050"/>
              <a:ext cx="3025" cy="3050"/>
            </a:xfrm>
            <a:custGeom>
              <a:avLst/>
              <a:gdLst/>
              <a:ahLst/>
              <a:cxnLst/>
              <a:rect l="l" t="t" r="r" b="b"/>
              <a:pathLst>
                <a:path w="121" h="122" extrusionOk="0">
                  <a:moveTo>
                    <a:pt x="48" y="1"/>
                  </a:moveTo>
                  <a:lnTo>
                    <a:pt x="24" y="25"/>
                  </a:lnTo>
                  <a:lnTo>
                    <a:pt x="0" y="73"/>
                  </a:lnTo>
                  <a:lnTo>
                    <a:pt x="24" y="121"/>
                  </a:lnTo>
                  <a:lnTo>
                    <a:pt x="72" y="121"/>
                  </a:lnTo>
                  <a:lnTo>
                    <a:pt x="120" y="97"/>
                  </a:lnTo>
                  <a:lnTo>
                    <a:pt x="120" y="49"/>
                  </a:lnTo>
                  <a:lnTo>
                    <a:pt x="96"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112225" y="2256250"/>
              <a:ext cx="3025" cy="2425"/>
            </a:xfrm>
            <a:custGeom>
              <a:avLst/>
              <a:gdLst/>
              <a:ahLst/>
              <a:cxnLst/>
              <a:rect l="l" t="t" r="r" b="b"/>
              <a:pathLst>
                <a:path w="121" h="97" extrusionOk="0">
                  <a:moveTo>
                    <a:pt x="48" y="0"/>
                  </a:moveTo>
                  <a:lnTo>
                    <a:pt x="24" y="25"/>
                  </a:lnTo>
                  <a:lnTo>
                    <a:pt x="0" y="49"/>
                  </a:lnTo>
                  <a:lnTo>
                    <a:pt x="0" y="97"/>
                  </a:lnTo>
                  <a:lnTo>
                    <a:pt x="97" y="97"/>
                  </a:lnTo>
                  <a:lnTo>
                    <a:pt x="121" y="49"/>
                  </a:lnTo>
                  <a:lnTo>
                    <a:pt x="97" y="25"/>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129075" y="2193050"/>
              <a:ext cx="3025" cy="3050"/>
            </a:xfrm>
            <a:custGeom>
              <a:avLst/>
              <a:gdLst/>
              <a:ahLst/>
              <a:cxnLst/>
              <a:rect l="l" t="t" r="r" b="b"/>
              <a:pathLst>
                <a:path w="121" h="122" extrusionOk="0">
                  <a:moveTo>
                    <a:pt x="48" y="1"/>
                  </a:moveTo>
                  <a:lnTo>
                    <a:pt x="0" y="25"/>
                  </a:lnTo>
                  <a:lnTo>
                    <a:pt x="0" y="73"/>
                  </a:lnTo>
                  <a:lnTo>
                    <a:pt x="24" y="97"/>
                  </a:lnTo>
                  <a:lnTo>
                    <a:pt x="73" y="121"/>
                  </a:lnTo>
                  <a:lnTo>
                    <a:pt x="121" y="97"/>
                  </a:lnTo>
                  <a:lnTo>
                    <a:pt x="121" y="49"/>
                  </a:lnTo>
                  <a:lnTo>
                    <a:pt x="97"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1965375" y="2152725"/>
              <a:ext cx="2425" cy="3050"/>
            </a:xfrm>
            <a:custGeom>
              <a:avLst/>
              <a:gdLst/>
              <a:ahLst/>
              <a:cxnLst/>
              <a:rect l="l" t="t" r="r" b="b"/>
              <a:pathLst>
                <a:path w="97" h="122" extrusionOk="0">
                  <a:moveTo>
                    <a:pt x="24" y="1"/>
                  </a:moveTo>
                  <a:lnTo>
                    <a:pt x="0" y="49"/>
                  </a:lnTo>
                  <a:lnTo>
                    <a:pt x="24" y="97"/>
                  </a:lnTo>
                  <a:lnTo>
                    <a:pt x="49" y="121"/>
                  </a:lnTo>
                  <a:lnTo>
                    <a:pt x="73" y="121"/>
                  </a:lnTo>
                  <a:lnTo>
                    <a:pt x="97" y="73"/>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085750" y="2293550"/>
              <a:ext cx="3025" cy="3050"/>
            </a:xfrm>
            <a:custGeom>
              <a:avLst/>
              <a:gdLst/>
              <a:ahLst/>
              <a:cxnLst/>
              <a:rect l="l" t="t" r="r" b="b"/>
              <a:pathLst>
                <a:path w="121" h="122" extrusionOk="0">
                  <a:moveTo>
                    <a:pt x="0" y="1"/>
                  </a:moveTo>
                  <a:lnTo>
                    <a:pt x="0" y="49"/>
                  </a:lnTo>
                  <a:lnTo>
                    <a:pt x="48" y="97"/>
                  </a:lnTo>
                  <a:lnTo>
                    <a:pt x="72" y="121"/>
                  </a:lnTo>
                  <a:lnTo>
                    <a:pt x="96" y="97"/>
                  </a:lnTo>
                  <a:lnTo>
                    <a:pt x="120" y="73"/>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073100" y="2267675"/>
              <a:ext cx="2425" cy="2450"/>
            </a:xfrm>
            <a:custGeom>
              <a:avLst/>
              <a:gdLst/>
              <a:ahLst/>
              <a:cxnLst/>
              <a:rect l="l" t="t" r="r" b="b"/>
              <a:pathLst>
                <a:path w="97" h="98" extrusionOk="0">
                  <a:moveTo>
                    <a:pt x="49" y="1"/>
                  </a:moveTo>
                  <a:lnTo>
                    <a:pt x="25" y="25"/>
                  </a:lnTo>
                  <a:lnTo>
                    <a:pt x="0" y="49"/>
                  </a:lnTo>
                  <a:lnTo>
                    <a:pt x="0" y="73"/>
                  </a:lnTo>
                  <a:lnTo>
                    <a:pt x="49" y="97"/>
                  </a:lnTo>
                  <a:lnTo>
                    <a:pt x="73" y="97"/>
                  </a:lnTo>
                  <a:lnTo>
                    <a:pt x="97" y="49"/>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075500" y="2203300"/>
              <a:ext cx="3050" cy="2425"/>
            </a:xfrm>
            <a:custGeom>
              <a:avLst/>
              <a:gdLst/>
              <a:ahLst/>
              <a:cxnLst/>
              <a:rect l="l" t="t" r="r" b="b"/>
              <a:pathLst>
                <a:path w="122" h="97" extrusionOk="0">
                  <a:moveTo>
                    <a:pt x="49" y="0"/>
                  </a:moveTo>
                  <a:lnTo>
                    <a:pt x="1" y="24"/>
                  </a:lnTo>
                  <a:lnTo>
                    <a:pt x="1" y="48"/>
                  </a:lnTo>
                  <a:lnTo>
                    <a:pt x="25" y="72"/>
                  </a:lnTo>
                  <a:lnTo>
                    <a:pt x="49" y="96"/>
                  </a:lnTo>
                  <a:lnTo>
                    <a:pt x="97" y="72"/>
                  </a:lnTo>
                  <a:lnTo>
                    <a:pt x="121"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1944300" y="2209900"/>
              <a:ext cx="2450" cy="3050"/>
            </a:xfrm>
            <a:custGeom>
              <a:avLst/>
              <a:gdLst/>
              <a:ahLst/>
              <a:cxnLst/>
              <a:rect l="l" t="t" r="r" b="b"/>
              <a:pathLst>
                <a:path w="98" h="122" extrusionOk="0">
                  <a:moveTo>
                    <a:pt x="49" y="1"/>
                  </a:moveTo>
                  <a:lnTo>
                    <a:pt x="1" y="25"/>
                  </a:lnTo>
                  <a:lnTo>
                    <a:pt x="1" y="73"/>
                  </a:lnTo>
                  <a:lnTo>
                    <a:pt x="25" y="97"/>
                  </a:lnTo>
                  <a:lnTo>
                    <a:pt x="73" y="121"/>
                  </a:lnTo>
                  <a:lnTo>
                    <a:pt x="97" y="97"/>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014125" y="2136475"/>
              <a:ext cx="2425" cy="3050"/>
            </a:xfrm>
            <a:custGeom>
              <a:avLst/>
              <a:gdLst/>
              <a:ahLst/>
              <a:cxnLst/>
              <a:rect l="l" t="t" r="r" b="b"/>
              <a:pathLst>
                <a:path w="97" h="122" extrusionOk="0">
                  <a:moveTo>
                    <a:pt x="24" y="1"/>
                  </a:moveTo>
                  <a:lnTo>
                    <a:pt x="0" y="25"/>
                  </a:lnTo>
                  <a:lnTo>
                    <a:pt x="0" y="73"/>
                  </a:lnTo>
                  <a:lnTo>
                    <a:pt x="24" y="121"/>
                  </a:lnTo>
                  <a:lnTo>
                    <a:pt x="48" y="97"/>
                  </a:lnTo>
                  <a:lnTo>
                    <a:pt x="97"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099575" y="2264675"/>
              <a:ext cx="2425" cy="2425"/>
            </a:xfrm>
            <a:custGeom>
              <a:avLst/>
              <a:gdLst/>
              <a:ahLst/>
              <a:cxnLst/>
              <a:rect l="l" t="t" r="r" b="b"/>
              <a:pathLst>
                <a:path w="97" h="97" extrusionOk="0">
                  <a:moveTo>
                    <a:pt x="25" y="0"/>
                  </a:moveTo>
                  <a:lnTo>
                    <a:pt x="1" y="25"/>
                  </a:lnTo>
                  <a:lnTo>
                    <a:pt x="1" y="73"/>
                  </a:lnTo>
                  <a:lnTo>
                    <a:pt x="25" y="97"/>
                  </a:lnTo>
                  <a:lnTo>
                    <a:pt x="49" y="97"/>
                  </a:lnTo>
                  <a:lnTo>
                    <a:pt x="97" y="73"/>
                  </a:lnTo>
                  <a:lnTo>
                    <a:pt x="97"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014725" y="2224350"/>
              <a:ext cx="2425" cy="3025"/>
            </a:xfrm>
            <a:custGeom>
              <a:avLst/>
              <a:gdLst/>
              <a:ahLst/>
              <a:cxnLst/>
              <a:rect l="l" t="t" r="r" b="b"/>
              <a:pathLst>
                <a:path w="97" h="121" extrusionOk="0">
                  <a:moveTo>
                    <a:pt x="49" y="1"/>
                  </a:moveTo>
                  <a:lnTo>
                    <a:pt x="0" y="25"/>
                  </a:lnTo>
                  <a:lnTo>
                    <a:pt x="0" y="49"/>
                  </a:lnTo>
                  <a:lnTo>
                    <a:pt x="0" y="97"/>
                  </a:lnTo>
                  <a:lnTo>
                    <a:pt x="49" y="121"/>
                  </a:lnTo>
                  <a:lnTo>
                    <a:pt x="97"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069500" y="2224350"/>
              <a:ext cx="3625" cy="3025"/>
            </a:xfrm>
            <a:custGeom>
              <a:avLst/>
              <a:gdLst/>
              <a:ahLst/>
              <a:cxnLst/>
              <a:rect l="l" t="t" r="r" b="b"/>
              <a:pathLst>
                <a:path w="145" h="121" extrusionOk="0">
                  <a:moveTo>
                    <a:pt x="24" y="1"/>
                  </a:moveTo>
                  <a:lnTo>
                    <a:pt x="0" y="49"/>
                  </a:lnTo>
                  <a:lnTo>
                    <a:pt x="24" y="97"/>
                  </a:lnTo>
                  <a:lnTo>
                    <a:pt x="72" y="121"/>
                  </a:lnTo>
                  <a:lnTo>
                    <a:pt x="120" y="97"/>
                  </a:lnTo>
                  <a:lnTo>
                    <a:pt x="144" y="49"/>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060450" y="2253850"/>
              <a:ext cx="2450" cy="2425"/>
            </a:xfrm>
            <a:custGeom>
              <a:avLst/>
              <a:gdLst/>
              <a:ahLst/>
              <a:cxnLst/>
              <a:rect l="l" t="t" r="r" b="b"/>
              <a:pathLst>
                <a:path w="98" h="97" extrusionOk="0">
                  <a:moveTo>
                    <a:pt x="25" y="0"/>
                  </a:moveTo>
                  <a:lnTo>
                    <a:pt x="1" y="48"/>
                  </a:lnTo>
                  <a:lnTo>
                    <a:pt x="1" y="72"/>
                  </a:lnTo>
                  <a:lnTo>
                    <a:pt x="25" y="96"/>
                  </a:lnTo>
                  <a:lnTo>
                    <a:pt x="73" y="96"/>
                  </a:lnTo>
                  <a:lnTo>
                    <a:pt x="97" y="72"/>
                  </a:lnTo>
                  <a:lnTo>
                    <a:pt x="97" y="48"/>
                  </a:lnTo>
                  <a:lnTo>
                    <a:pt x="73"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014125" y="2325450"/>
              <a:ext cx="3025" cy="3050"/>
            </a:xfrm>
            <a:custGeom>
              <a:avLst/>
              <a:gdLst/>
              <a:ahLst/>
              <a:cxnLst/>
              <a:rect l="l" t="t" r="r" b="b"/>
              <a:pathLst>
                <a:path w="121" h="122" extrusionOk="0">
                  <a:moveTo>
                    <a:pt x="24" y="1"/>
                  </a:moveTo>
                  <a:lnTo>
                    <a:pt x="0" y="49"/>
                  </a:lnTo>
                  <a:lnTo>
                    <a:pt x="24" y="73"/>
                  </a:lnTo>
                  <a:lnTo>
                    <a:pt x="48" y="121"/>
                  </a:lnTo>
                  <a:lnTo>
                    <a:pt x="97" y="121"/>
                  </a:lnTo>
                  <a:lnTo>
                    <a:pt x="121" y="73"/>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1982225" y="2191250"/>
              <a:ext cx="1825" cy="3025"/>
            </a:xfrm>
            <a:custGeom>
              <a:avLst/>
              <a:gdLst/>
              <a:ahLst/>
              <a:cxnLst/>
              <a:rect l="l" t="t" r="r" b="b"/>
              <a:pathLst>
                <a:path w="73" h="121" extrusionOk="0">
                  <a:moveTo>
                    <a:pt x="0" y="1"/>
                  </a:moveTo>
                  <a:lnTo>
                    <a:pt x="0" y="49"/>
                  </a:lnTo>
                  <a:lnTo>
                    <a:pt x="0" y="73"/>
                  </a:lnTo>
                  <a:lnTo>
                    <a:pt x="24" y="121"/>
                  </a:lnTo>
                  <a:lnTo>
                    <a:pt x="49" y="97"/>
                  </a:lnTo>
                  <a:lnTo>
                    <a:pt x="73" y="73"/>
                  </a:lnTo>
                  <a:lnTo>
                    <a:pt x="73"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1949125" y="2205700"/>
              <a:ext cx="2425" cy="3025"/>
            </a:xfrm>
            <a:custGeom>
              <a:avLst/>
              <a:gdLst/>
              <a:ahLst/>
              <a:cxnLst/>
              <a:rect l="l" t="t" r="r" b="b"/>
              <a:pathLst>
                <a:path w="97" h="121" extrusionOk="0">
                  <a:moveTo>
                    <a:pt x="73" y="0"/>
                  </a:moveTo>
                  <a:lnTo>
                    <a:pt x="24" y="24"/>
                  </a:lnTo>
                  <a:lnTo>
                    <a:pt x="0" y="73"/>
                  </a:lnTo>
                  <a:lnTo>
                    <a:pt x="24" y="97"/>
                  </a:lnTo>
                  <a:lnTo>
                    <a:pt x="49" y="121"/>
                  </a:lnTo>
                  <a:lnTo>
                    <a:pt x="97" y="97"/>
                  </a:lnTo>
                  <a:lnTo>
                    <a:pt x="97"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2037600" y="2209300"/>
              <a:ext cx="3025" cy="2450"/>
            </a:xfrm>
            <a:custGeom>
              <a:avLst/>
              <a:gdLst/>
              <a:ahLst/>
              <a:cxnLst/>
              <a:rect l="l" t="t" r="r" b="b"/>
              <a:pathLst>
                <a:path w="121" h="98" extrusionOk="0">
                  <a:moveTo>
                    <a:pt x="48" y="1"/>
                  </a:moveTo>
                  <a:lnTo>
                    <a:pt x="24" y="25"/>
                  </a:lnTo>
                  <a:lnTo>
                    <a:pt x="0" y="49"/>
                  </a:lnTo>
                  <a:lnTo>
                    <a:pt x="24" y="97"/>
                  </a:lnTo>
                  <a:lnTo>
                    <a:pt x="72" y="97"/>
                  </a:lnTo>
                  <a:lnTo>
                    <a:pt x="96" y="49"/>
                  </a:lnTo>
                  <a:lnTo>
                    <a:pt x="121"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2061675" y="2210500"/>
              <a:ext cx="2425" cy="2450"/>
            </a:xfrm>
            <a:custGeom>
              <a:avLst/>
              <a:gdLst/>
              <a:ahLst/>
              <a:cxnLst/>
              <a:rect l="l" t="t" r="r" b="b"/>
              <a:pathLst>
                <a:path w="97" h="98" extrusionOk="0">
                  <a:moveTo>
                    <a:pt x="24" y="1"/>
                  </a:moveTo>
                  <a:lnTo>
                    <a:pt x="0" y="25"/>
                  </a:lnTo>
                  <a:lnTo>
                    <a:pt x="0" y="49"/>
                  </a:lnTo>
                  <a:lnTo>
                    <a:pt x="0" y="73"/>
                  </a:lnTo>
                  <a:lnTo>
                    <a:pt x="48" y="97"/>
                  </a:lnTo>
                  <a:lnTo>
                    <a:pt x="96" y="73"/>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1993650" y="2225550"/>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1946125" y="2237600"/>
              <a:ext cx="2425" cy="2425"/>
            </a:xfrm>
            <a:custGeom>
              <a:avLst/>
              <a:gdLst/>
              <a:ahLst/>
              <a:cxnLst/>
              <a:rect l="l" t="t" r="r" b="b"/>
              <a:pathLst>
                <a:path w="97" h="97" extrusionOk="0">
                  <a:moveTo>
                    <a:pt x="24" y="0"/>
                  </a:moveTo>
                  <a:lnTo>
                    <a:pt x="0" y="24"/>
                  </a:lnTo>
                  <a:lnTo>
                    <a:pt x="0" y="72"/>
                  </a:lnTo>
                  <a:lnTo>
                    <a:pt x="24" y="96"/>
                  </a:lnTo>
                  <a:lnTo>
                    <a:pt x="72" y="96"/>
                  </a:lnTo>
                  <a:lnTo>
                    <a:pt x="96" y="48"/>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2063475" y="2280925"/>
              <a:ext cx="3625" cy="2425"/>
            </a:xfrm>
            <a:custGeom>
              <a:avLst/>
              <a:gdLst/>
              <a:ahLst/>
              <a:cxnLst/>
              <a:rect l="l" t="t" r="r" b="b"/>
              <a:pathLst>
                <a:path w="145" h="97" extrusionOk="0">
                  <a:moveTo>
                    <a:pt x="48" y="0"/>
                  </a:moveTo>
                  <a:lnTo>
                    <a:pt x="0" y="25"/>
                  </a:lnTo>
                  <a:lnTo>
                    <a:pt x="24" y="73"/>
                  </a:lnTo>
                  <a:lnTo>
                    <a:pt x="73" y="97"/>
                  </a:lnTo>
                  <a:lnTo>
                    <a:pt x="121" y="97"/>
                  </a:lnTo>
                  <a:lnTo>
                    <a:pt x="145" y="49"/>
                  </a:lnTo>
                  <a:lnTo>
                    <a:pt x="121"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2113425" y="2283925"/>
              <a:ext cx="2425" cy="2450"/>
            </a:xfrm>
            <a:custGeom>
              <a:avLst/>
              <a:gdLst/>
              <a:ahLst/>
              <a:cxnLst/>
              <a:rect l="l" t="t" r="r" b="b"/>
              <a:pathLst>
                <a:path w="97" h="98" extrusionOk="0">
                  <a:moveTo>
                    <a:pt x="24" y="1"/>
                  </a:moveTo>
                  <a:lnTo>
                    <a:pt x="0" y="25"/>
                  </a:lnTo>
                  <a:lnTo>
                    <a:pt x="0" y="73"/>
                  </a:lnTo>
                  <a:lnTo>
                    <a:pt x="24" y="97"/>
                  </a:lnTo>
                  <a:lnTo>
                    <a:pt x="73"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2089950" y="2128650"/>
              <a:ext cx="1825" cy="1850"/>
            </a:xfrm>
            <a:custGeom>
              <a:avLst/>
              <a:gdLst/>
              <a:ahLst/>
              <a:cxnLst/>
              <a:rect l="l" t="t" r="r" b="b"/>
              <a:pathLst>
                <a:path w="73" h="74" extrusionOk="0">
                  <a:moveTo>
                    <a:pt x="25" y="1"/>
                  </a:moveTo>
                  <a:lnTo>
                    <a:pt x="1" y="73"/>
                  </a:lnTo>
                  <a:lnTo>
                    <a:pt x="73" y="73"/>
                  </a:lnTo>
                  <a:lnTo>
                    <a:pt x="73"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2026750" y="2159950"/>
              <a:ext cx="2450" cy="1825"/>
            </a:xfrm>
            <a:custGeom>
              <a:avLst/>
              <a:gdLst/>
              <a:ahLst/>
              <a:cxnLst/>
              <a:rect l="l" t="t" r="r" b="b"/>
              <a:pathLst>
                <a:path w="98" h="73" extrusionOk="0">
                  <a:moveTo>
                    <a:pt x="25" y="1"/>
                  </a:moveTo>
                  <a:lnTo>
                    <a:pt x="1" y="25"/>
                  </a:lnTo>
                  <a:lnTo>
                    <a:pt x="25"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2040600" y="2159950"/>
              <a:ext cx="1225" cy="1825"/>
            </a:xfrm>
            <a:custGeom>
              <a:avLst/>
              <a:gdLst/>
              <a:ahLst/>
              <a:cxnLst/>
              <a:rect l="l" t="t" r="r" b="b"/>
              <a:pathLst>
                <a:path w="49" h="73" extrusionOk="0">
                  <a:moveTo>
                    <a:pt x="1" y="1"/>
                  </a:moveTo>
                  <a:lnTo>
                    <a:pt x="1" y="25"/>
                  </a:lnTo>
                  <a:lnTo>
                    <a:pt x="1" y="49"/>
                  </a:lnTo>
                  <a:lnTo>
                    <a:pt x="1" y="73"/>
                  </a:lnTo>
                  <a:lnTo>
                    <a:pt x="49" y="73"/>
                  </a:lnTo>
                  <a:lnTo>
                    <a:pt x="49" y="49"/>
                  </a:lnTo>
                  <a:lnTo>
                    <a:pt x="49"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2068875" y="2163575"/>
              <a:ext cx="1850" cy="1825"/>
            </a:xfrm>
            <a:custGeom>
              <a:avLst/>
              <a:gdLst/>
              <a:ahLst/>
              <a:cxnLst/>
              <a:rect l="l" t="t" r="r" b="b"/>
              <a:pathLst>
                <a:path w="74" h="73" extrusionOk="0">
                  <a:moveTo>
                    <a:pt x="25" y="0"/>
                  </a:moveTo>
                  <a:lnTo>
                    <a:pt x="1" y="24"/>
                  </a:lnTo>
                  <a:lnTo>
                    <a:pt x="1" y="48"/>
                  </a:lnTo>
                  <a:lnTo>
                    <a:pt x="1" y="72"/>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1937675" y="2178625"/>
              <a:ext cx="1850" cy="1825"/>
            </a:xfrm>
            <a:custGeom>
              <a:avLst/>
              <a:gdLst/>
              <a:ahLst/>
              <a:cxnLst/>
              <a:rect l="l" t="t" r="r" b="b"/>
              <a:pathLst>
                <a:path w="74" h="73" extrusionOk="0">
                  <a:moveTo>
                    <a:pt x="25" y="0"/>
                  </a:moveTo>
                  <a:lnTo>
                    <a:pt x="1" y="24"/>
                  </a:lnTo>
                  <a:lnTo>
                    <a:pt x="1" y="48"/>
                  </a:lnTo>
                  <a:lnTo>
                    <a:pt x="25" y="72"/>
                  </a:lnTo>
                  <a:lnTo>
                    <a:pt x="49" y="72"/>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1925650" y="2189450"/>
              <a:ext cx="1825" cy="1825"/>
            </a:xfrm>
            <a:custGeom>
              <a:avLst/>
              <a:gdLst/>
              <a:ahLst/>
              <a:cxnLst/>
              <a:rect l="l" t="t" r="r" b="b"/>
              <a:pathLst>
                <a:path w="73" h="73" extrusionOk="0">
                  <a:moveTo>
                    <a:pt x="25" y="0"/>
                  </a:moveTo>
                  <a:lnTo>
                    <a:pt x="1" y="24"/>
                  </a:lnTo>
                  <a:lnTo>
                    <a:pt x="1" y="48"/>
                  </a:lnTo>
                  <a:lnTo>
                    <a:pt x="25" y="73"/>
                  </a:lnTo>
                  <a:lnTo>
                    <a:pt x="49" y="73"/>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1929875" y="2194250"/>
              <a:ext cx="1825" cy="1250"/>
            </a:xfrm>
            <a:custGeom>
              <a:avLst/>
              <a:gdLst/>
              <a:ahLst/>
              <a:cxnLst/>
              <a:rect l="l" t="t" r="r" b="b"/>
              <a:pathLst>
                <a:path w="73" h="50" extrusionOk="0">
                  <a:moveTo>
                    <a:pt x="0" y="1"/>
                  </a:moveTo>
                  <a:lnTo>
                    <a:pt x="0" y="49"/>
                  </a:lnTo>
                  <a:lnTo>
                    <a:pt x="48"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1988850" y="2193050"/>
              <a:ext cx="2425" cy="2450"/>
            </a:xfrm>
            <a:custGeom>
              <a:avLst/>
              <a:gdLst/>
              <a:ahLst/>
              <a:cxnLst/>
              <a:rect l="l" t="t" r="r" b="b"/>
              <a:pathLst>
                <a:path w="97" h="98" extrusionOk="0">
                  <a:moveTo>
                    <a:pt x="72" y="1"/>
                  </a:moveTo>
                  <a:lnTo>
                    <a:pt x="24" y="25"/>
                  </a:lnTo>
                  <a:lnTo>
                    <a:pt x="0" y="49"/>
                  </a:lnTo>
                  <a:lnTo>
                    <a:pt x="24" y="73"/>
                  </a:lnTo>
                  <a:lnTo>
                    <a:pt x="48" y="97"/>
                  </a:lnTo>
                  <a:lnTo>
                    <a:pt x="97" y="73"/>
                  </a:lnTo>
                  <a:lnTo>
                    <a:pt x="97" y="49"/>
                  </a:lnTo>
                  <a:lnTo>
                    <a:pt x="97"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2003900" y="2197875"/>
              <a:ext cx="1825" cy="1825"/>
            </a:xfrm>
            <a:custGeom>
              <a:avLst/>
              <a:gdLst/>
              <a:ahLst/>
              <a:cxnLst/>
              <a:rect l="l" t="t" r="r" b="b"/>
              <a:pathLst>
                <a:path w="73" h="73" extrusionOk="0">
                  <a:moveTo>
                    <a:pt x="24" y="0"/>
                  </a:moveTo>
                  <a:lnTo>
                    <a:pt x="0" y="24"/>
                  </a:lnTo>
                  <a:lnTo>
                    <a:pt x="0" y="49"/>
                  </a:lnTo>
                  <a:lnTo>
                    <a:pt x="48" y="73"/>
                  </a:lnTo>
                  <a:lnTo>
                    <a:pt x="72" y="49"/>
                  </a:lnTo>
                  <a:lnTo>
                    <a:pt x="72"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2102600" y="2208100"/>
              <a:ext cx="2425" cy="2425"/>
            </a:xfrm>
            <a:custGeom>
              <a:avLst/>
              <a:gdLst/>
              <a:ahLst/>
              <a:cxnLst/>
              <a:rect l="l" t="t" r="r" b="b"/>
              <a:pathLst>
                <a:path w="97" h="97" extrusionOk="0">
                  <a:moveTo>
                    <a:pt x="48" y="1"/>
                  </a:moveTo>
                  <a:lnTo>
                    <a:pt x="24" y="25"/>
                  </a:lnTo>
                  <a:lnTo>
                    <a:pt x="0" y="49"/>
                  </a:lnTo>
                  <a:lnTo>
                    <a:pt x="0" y="73"/>
                  </a:lnTo>
                  <a:lnTo>
                    <a:pt x="24" y="97"/>
                  </a:lnTo>
                  <a:lnTo>
                    <a:pt x="96" y="97"/>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1972000" y="2217725"/>
              <a:ext cx="2425" cy="2450"/>
            </a:xfrm>
            <a:custGeom>
              <a:avLst/>
              <a:gdLst/>
              <a:ahLst/>
              <a:cxnLst/>
              <a:rect l="l" t="t" r="r" b="b"/>
              <a:pathLst>
                <a:path w="97" h="98" extrusionOk="0">
                  <a:moveTo>
                    <a:pt x="48" y="1"/>
                  </a:moveTo>
                  <a:lnTo>
                    <a:pt x="0" y="25"/>
                  </a:lnTo>
                  <a:lnTo>
                    <a:pt x="0" y="49"/>
                  </a:lnTo>
                  <a:lnTo>
                    <a:pt x="0" y="73"/>
                  </a:lnTo>
                  <a:lnTo>
                    <a:pt x="48" y="97"/>
                  </a:lnTo>
                  <a:lnTo>
                    <a:pt x="72" y="73"/>
                  </a:lnTo>
                  <a:lnTo>
                    <a:pt x="96"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2068875" y="2220150"/>
              <a:ext cx="1850" cy="2425"/>
            </a:xfrm>
            <a:custGeom>
              <a:avLst/>
              <a:gdLst/>
              <a:ahLst/>
              <a:cxnLst/>
              <a:rect l="l" t="t" r="r" b="b"/>
              <a:pathLst>
                <a:path w="74" h="97" extrusionOk="0">
                  <a:moveTo>
                    <a:pt x="25" y="0"/>
                  </a:moveTo>
                  <a:lnTo>
                    <a:pt x="1" y="24"/>
                  </a:lnTo>
                  <a:lnTo>
                    <a:pt x="1" y="48"/>
                  </a:lnTo>
                  <a:lnTo>
                    <a:pt x="1" y="72"/>
                  </a:lnTo>
                  <a:lnTo>
                    <a:pt x="25" y="96"/>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2011100" y="2249625"/>
              <a:ext cx="3050" cy="1825"/>
            </a:xfrm>
            <a:custGeom>
              <a:avLst/>
              <a:gdLst/>
              <a:ahLst/>
              <a:cxnLst/>
              <a:rect l="l" t="t" r="r" b="b"/>
              <a:pathLst>
                <a:path w="122" h="73" extrusionOk="0">
                  <a:moveTo>
                    <a:pt x="25" y="1"/>
                  </a:moveTo>
                  <a:lnTo>
                    <a:pt x="1" y="49"/>
                  </a:lnTo>
                  <a:lnTo>
                    <a:pt x="25" y="73"/>
                  </a:lnTo>
                  <a:lnTo>
                    <a:pt x="97"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1991850" y="2250825"/>
              <a:ext cx="1225" cy="1850"/>
            </a:xfrm>
            <a:custGeom>
              <a:avLst/>
              <a:gdLst/>
              <a:ahLst/>
              <a:cxnLst/>
              <a:rect l="l" t="t" r="r" b="b"/>
              <a:pathLst>
                <a:path w="49" h="74" extrusionOk="0">
                  <a:moveTo>
                    <a:pt x="25" y="1"/>
                  </a:moveTo>
                  <a:lnTo>
                    <a:pt x="1" y="25"/>
                  </a:lnTo>
                  <a:lnTo>
                    <a:pt x="1" y="49"/>
                  </a:lnTo>
                  <a:lnTo>
                    <a:pt x="1" y="73"/>
                  </a:lnTo>
                  <a:lnTo>
                    <a:pt x="25" y="49"/>
                  </a:lnTo>
                  <a:lnTo>
                    <a:pt x="49"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2140500" y="2264675"/>
              <a:ext cx="1825" cy="2425"/>
            </a:xfrm>
            <a:custGeom>
              <a:avLst/>
              <a:gdLst/>
              <a:ahLst/>
              <a:cxnLst/>
              <a:rect l="l" t="t" r="r" b="b"/>
              <a:pathLst>
                <a:path w="73" h="97" extrusionOk="0">
                  <a:moveTo>
                    <a:pt x="25" y="0"/>
                  </a:moveTo>
                  <a:lnTo>
                    <a:pt x="1" y="25"/>
                  </a:lnTo>
                  <a:lnTo>
                    <a:pt x="1" y="49"/>
                  </a:lnTo>
                  <a:lnTo>
                    <a:pt x="25" y="73"/>
                  </a:lnTo>
                  <a:lnTo>
                    <a:pt x="49" y="97"/>
                  </a:lnTo>
                  <a:lnTo>
                    <a:pt x="73" y="73"/>
                  </a:lnTo>
                  <a:lnTo>
                    <a:pt x="73" y="25"/>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2047825" y="2298375"/>
              <a:ext cx="625" cy="625"/>
            </a:xfrm>
            <a:custGeom>
              <a:avLst/>
              <a:gdLst/>
              <a:ahLst/>
              <a:cxnLst/>
              <a:rect l="l" t="t" r="r" b="b"/>
              <a:pathLst>
                <a:path w="25" h="25" extrusionOk="0">
                  <a:moveTo>
                    <a:pt x="0" y="1"/>
                  </a:moveTo>
                  <a:lnTo>
                    <a:pt x="0" y="25"/>
                  </a:lnTo>
                  <a:lnTo>
                    <a:pt x="24"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2043000" y="2385050"/>
              <a:ext cx="1850" cy="1225"/>
            </a:xfrm>
            <a:custGeom>
              <a:avLst/>
              <a:gdLst/>
              <a:ahLst/>
              <a:cxnLst/>
              <a:rect l="l" t="t" r="r" b="b"/>
              <a:pathLst>
                <a:path w="74" h="49" extrusionOk="0">
                  <a:moveTo>
                    <a:pt x="25" y="0"/>
                  </a:moveTo>
                  <a:lnTo>
                    <a:pt x="1" y="48"/>
                  </a:lnTo>
                  <a:lnTo>
                    <a:pt x="73"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2125450" y="2172000"/>
              <a:ext cx="1225" cy="1225"/>
            </a:xfrm>
            <a:custGeom>
              <a:avLst/>
              <a:gdLst/>
              <a:ahLst/>
              <a:cxnLst/>
              <a:rect l="l" t="t" r="r" b="b"/>
              <a:pathLst>
                <a:path w="49" h="49" extrusionOk="0">
                  <a:moveTo>
                    <a:pt x="1" y="0"/>
                  </a:moveTo>
                  <a:lnTo>
                    <a:pt x="25"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2053250" y="2170175"/>
              <a:ext cx="1825" cy="2450"/>
            </a:xfrm>
            <a:custGeom>
              <a:avLst/>
              <a:gdLst/>
              <a:ahLst/>
              <a:cxnLst/>
              <a:rect l="l" t="t" r="r" b="b"/>
              <a:pathLst>
                <a:path w="73" h="98" extrusionOk="0">
                  <a:moveTo>
                    <a:pt x="48" y="1"/>
                  </a:moveTo>
                  <a:lnTo>
                    <a:pt x="0" y="49"/>
                  </a:lnTo>
                  <a:lnTo>
                    <a:pt x="24" y="73"/>
                  </a:lnTo>
                  <a:lnTo>
                    <a:pt x="48" y="97"/>
                  </a:lnTo>
                  <a:lnTo>
                    <a:pt x="72" y="73"/>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1956950" y="2152725"/>
              <a:ext cx="625" cy="1250"/>
            </a:xfrm>
            <a:custGeom>
              <a:avLst/>
              <a:gdLst/>
              <a:ahLst/>
              <a:cxnLst/>
              <a:rect l="l" t="t" r="r" b="b"/>
              <a:pathLst>
                <a:path w="25" h="50" extrusionOk="0">
                  <a:moveTo>
                    <a:pt x="0" y="1"/>
                  </a:moveTo>
                  <a:lnTo>
                    <a:pt x="0" y="25"/>
                  </a:lnTo>
                  <a:lnTo>
                    <a:pt x="0" y="49"/>
                  </a:lnTo>
                  <a:lnTo>
                    <a:pt x="24" y="25"/>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2022550" y="2136475"/>
              <a:ext cx="1825" cy="1250"/>
            </a:xfrm>
            <a:custGeom>
              <a:avLst/>
              <a:gdLst/>
              <a:ahLst/>
              <a:cxnLst/>
              <a:rect l="l" t="t" r="r" b="b"/>
              <a:pathLst>
                <a:path w="73" h="50" extrusionOk="0">
                  <a:moveTo>
                    <a:pt x="24" y="1"/>
                  </a:moveTo>
                  <a:lnTo>
                    <a:pt x="0" y="25"/>
                  </a:lnTo>
                  <a:lnTo>
                    <a:pt x="24" y="49"/>
                  </a:lnTo>
                  <a:lnTo>
                    <a:pt x="73"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2086950" y="2290550"/>
              <a:ext cx="625" cy="25"/>
            </a:xfrm>
            <a:custGeom>
              <a:avLst/>
              <a:gdLst/>
              <a:ahLst/>
              <a:cxnLst/>
              <a:rect l="l" t="t" r="r" b="b"/>
              <a:pathLst>
                <a:path w="25" h="1" extrusionOk="0">
                  <a:moveTo>
                    <a:pt x="0" y="1"/>
                  </a:moveTo>
                  <a:lnTo>
                    <a:pt x="0" y="1"/>
                  </a:lnTo>
                  <a:lnTo>
                    <a:pt x="24" y="1"/>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2053850" y="2122050"/>
              <a:ext cx="1225" cy="1225"/>
            </a:xfrm>
            <a:custGeom>
              <a:avLst/>
              <a:gdLst/>
              <a:ahLst/>
              <a:cxnLst/>
              <a:rect l="l" t="t" r="r" b="b"/>
              <a:pathLst>
                <a:path w="49" h="49" extrusionOk="0">
                  <a:moveTo>
                    <a:pt x="24" y="0"/>
                  </a:moveTo>
                  <a:lnTo>
                    <a:pt x="0" y="24"/>
                  </a:lnTo>
                  <a:lnTo>
                    <a:pt x="24" y="48"/>
                  </a:lnTo>
                  <a:lnTo>
                    <a:pt x="48" y="48"/>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2026750" y="2274900"/>
              <a:ext cx="1225" cy="1825"/>
            </a:xfrm>
            <a:custGeom>
              <a:avLst/>
              <a:gdLst/>
              <a:ahLst/>
              <a:cxnLst/>
              <a:rect l="l" t="t" r="r" b="b"/>
              <a:pathLst>
                <a:path w="49" h="73" extrusionOk="0">
                  <a:moveTo>
                    <a:pt x="25" y="1"/>
                  </a:moveTo>
                  <a:lnTo>
                    <a:pt x="1" y="25"/>
                  </a:lnTo>
                  <a:lnTo>
                    <a:pt x="1" y="49"/>
                  </a:lnTo>
                  <a:lnTo>
                    <a:pt x="1" y="73"/>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2071900" y="2254450"/>
              <a:ext cx="625" cy="1225"/>
            </a:xfrm>
            <a:custGeom>
              <a:avLst/>
              <a:gdLst/>
              <a:ahLst/>
              <a:cxnLst/>
              <a:rect l="l" t="t" r="r" b="b"/>
              <a:pathLst>
                <a:path w="25" h="49" extrusionOk="0">
                  <a:moveTo>
                    <a:pt x="24" y="0"/>
                  </a:moveTo>
                  <a:lnTo>
                    <a:pt x="0" y="48"/>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2059850" y="2227975"/>
              <a:ext cx="1250" cy="2425"/>
            </a:xfrm>
            <a:custGeom>
              <a:avLst/>
              <a:gdLst/>
              <a:ahLst/>
              <a:cxnLst/>
              <a:rect l="l" t="t" r="r" b="b"/>
              <a:pathLst>
                <a:path w="50" h="97" extrusionOk="0">
                  <a:moveTo>
                    <a:pt x="49" y="0"/>
                  </a:moveTo>
                  <a:lnTo>
                    <a:pt x="25" y="48"/>
                  </a:lnTo>
                  <a:lnTo>
                    <a:pt x="1" y="72"/>
                  </a:lnTo>
                  <a:lnTo>
                    <a:pt x="25" y="96"/>
                  </a:lnTo>
                  <a:lnTo>
                    <a:pt x="49" y="72"/>
                  </a:lnTo>
                  <a:lnTo>
                    <a:pt x="49"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1964175" y="2251425"/>
              <a:ext cx="1825" cy="1850"/>
            </a:xfrm>
            <a:custGeom>
              <a:avLst/>
              <a:gdLst/>
              <a:ahLst/>
              <a:cxnLst/>
              <a:rect l="l" t="t" r="r" b="b"/>
              <a:pathLst>
                <a:path w="73" h="74" extrusionOk="0">
                  <a:moveTo>
                    <a:pt x="24" y="1"/>
                  </a:moveTo>
                  <a:lnTo>
                    <a:pt x="0" y="25"/>
                  </a:lnTo>
                  <a:lnTo>
                    <a:pt x="24" y="49"/>
                  </a:lnTo>
                  <a:lnTo>
                    <a:pt x="24" y="73"/>
                  </a:lnTo>
                  <a:lnTo>
                    <a:pt x="72"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2088750" y="2235175"/>
              <a:ext cx="2425" cy="1850"/>
            </a:xfrm>
            <a:custGeom>
              <a:avLst/>
              <a:gdLst/>
              <a:ahLst/>
              <a:cxnLst/>
              <a:rect l="l" t="t" r="r" b="b"/>
              <a:pathLst>
                <a:path w="97" h="74" extrusionOk="0">
                  <a:moveTo>
                    <a:pt x="24" y="1"/>
                  </a:moveTo>
                  <a:lnTo>
                    <a:pt x="0" y="25"/>
                  </a:lnTo>
                  <a:lnTo>
                    <a:pt x="24"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2111025" y="2230375"/>
              <a:ext cx="625" cy="1225"/>
            </a:xfrm>
            <a:custGeom>
              <a:avLst/>
              <a:gdLst/>
              <a:ahLst/>
              <a:cxnLst/>
              <a:rect l="l" t="t" r="r" b="b"/>
              <a:pathLst>
                <a:path w="25" h="49" extrusionOk="0">
                  <a:moveTo>
                    <a:pt x="0" y="0"/>
                  </a:moveTo>
                  <a:lnTo>
                    <a:pt x="0" y="24"/>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2051425" y="2217125"/>
              <a:ext cx="1850" cy="1825"/>
            </a:xfrm>
            <a:custGeom>
              <a:avLst/>
              <a:gdLst/>
              <a:ahLst/>
              <a:cxnLst/>
              <a:rect l="l" t="t" r="r" b="b"/>
              <a:pathLst>
                <a:path w="74" h="73" extrusionOk="0">
                  <a:moveTo>
                    <a:pt x="25" y="1"/>
                  </a:moveTo>
                  <a:lnTo>
                    <a:pt x="1" y="25"/>
                  </a:lnTo>
                  <a:lnTo>
                    <a:pt x="1" y="49"/>
                  </a:lnTo>
                  <a:lnTo>
                    <a:pt x="1" y="73"/>
                  </a:lnTo>
                  <a:lnTo>
                    <a:pt x="25" y="73"/>
                  </a:lnTo>
                  <a:lnTo>
                    <a:pt x="49" y="49"/>
                  </a:lnTo>
                  <a:lnTo>
                    <a:pt x="73" y="25"/>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2038800" y="2196075"/>
              <a:ext cx="1825" cy="1225"/>
            </a:xfrm>
            <a:custGeom>
              <a:avLst/>
              <a:gdLst/>
              <a:ahLst/>
              <a:cxnLst/>
              <a:rect l="l" t="t" r="r" b="b"/>
              <a:pathLst>
                <a:path w="73" h="49" extrusionOk="0">
                  <a:moveTo>
                    <a:pt x="24" y="0"/>
                  </a:moveTo>
                  <a:lnTo>
                    <a:pt x="0" y="24"/>
                  </a:lnTo>
                  <a:lnTo>
                    <a:pt x="24" y="48"/>
                  </a:lnTo>
                  <a:lnTo>
                    <a:pt x="73"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2046625" y="2193050"/>
              <a:ext cx="1225" cy="1225"/>
            </a:xfrm>
            <a:custGeom>
              <a:avLst/>
              <a:gdLst/>
              <a:ahLst/>
              <a:cxnLst/>
              <a:rect l="l" t="t" r="r" b="b"/>
              <a:pathLst>
                <a:path w="49" h="49" extrusionOk="0">
                  <a:moveTo>
                    <a:pt x="0" y="1"/>
                  </a:moveTo>
                  <a:lnTo>
                    <a:pt x="0" y="25"/>
                  </a:lnTo>
                  <a:lnTo>
                    <a:pt x="24" y="49"/>
                  </a:lnTo>
                  <a:lnTo>
                    <a:pt x="48"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2076700" y="2183425"/>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2005100" y="2279125"/>
              <a:ext cx="25" cy="1225"/>
            </a:xfrm>
            <a:custGeom>
              <a:avLst/>
              <a:gdLst/>
              <a:ahLst/>
              <a:cxnLst/>
              <a:rect l="l" t="t" r="r" b="b"/>
              <a:pathLst>
                <a:path w="1" h="49" extrusionOk="0">
                  <a:moveTo>
                    <a:pt x="0" y="0"/>
                  </a:moveTo>
                  <a:lnTo>
                    <a:pt x="0" y="0"/>
                  </a:lnTo>
                  <a:lnTo>
                    <a:pt x="0" y="48"/>
                  </a:lnTo>
                  <a:lnTo>
                    <a:pt x="0" y="48"/>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1983425" y="2181025"/>
              <a:ext cx="1225" cy="1225"/>
            </a:xfrm>
            <a:custGeom>
              <a:avLst/>
              <a:gdLst/>
              <a:ahLst/>
              <a:cxnLst/>
              <a:rect l="l" t="t" r="r" b="b"/>
              <a:pathLst>
                <a:path w="49" h="49" extrusionOk="0">
                  <a:moveTo>
                    <a:pt x="1" y="0"/>
                  </a:moveTo>
                  <a:lnTo>
                    <a:pt x="1" y="24"/>
                  </a:lnTo>
                  <a:lnTo>
                    <a:pt x="1" y="48"/>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2076700" y="2179825"/>
              <a:ext cx="1250" cy="1225"/>
            </a:xfrm>
            <a:custGeom>
              <a:avLst/>
              <a:gdLst/>
              <a:ahLst/>
              <a:cxnLst/>
              <a:rect l="l" t="t" r="r" b="b"/>
              <a:pathLst>
                <a:path w="50" h="49" extrusionOk="0">
                  <a:moveTo>
                    <a:pt x="25" y="0"/>
                  </a:moveTo>
                  <a:lnTo>
                    <a:pt x="1" y="24"/>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2023150" y="2178625"/>
              <a:ext cx="625" cy="1825"/>
            </a:xfrm>
            <a:custGeom>
              <a:avLst/>
              <a:gdLst/>
              <a:ahLst/>
              <a:cxnLst/>
              <a:rect l="l" t="t" r="r" b="b"/>
              <a:pathLst>
                <a:path w="25" h="73" extrusionOk="0">
                  <a:moveTo>
                    <a:pt x="0" y="0"/>
                  </a:moveTo>
                  <a:lnTo>
                    <a:pt x="0" y="24"/>
                  </a:lnTo>
                  <a:lnTo>
                    <a:pt x="0" y="72"/>
                  </a:lnTo>
                  <a:lnTo>
                    <a:pt x="24" y="48"/>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2037600" y="22544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2032175" y="2358550"/>
              <a:ext cx="1225" cy="1250"/>
            </a:xfrm>
            <a:custGeom>
              <a:avLst/>
              <a:gdLst/>
              <a:ahLst/>
              <a:cxnLst/>
              <a:rect l="l" t="t" r="r" b="b"/>
              <a:pathLst>
                <a:path w="49" h="50" extrusionOk="0">
                  <a:moveTo>
                    <a:pt x="25" y="1"/>
                  </a:moveTo>
                  <a:lnTo>
                    <a:pt x="0" y="25"/>
                  </a:lnTo>
                  <a:lnTo>
                    <a:pt x="25"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1970175" y="2147925"/>
              <a:ext cx="650" cy="625"/>
            </a:xfrm>
            <a:custGeom>
              <a:avLst/>
              <a:gdLst/>
              <a:ahLst/>
              <a:cxnLst/>
              <a:rect l="l" t="t" r="r" b="b"/>
              <a:pathLst>
                <a:path w="26" h="25" extrusionOk="0">
                  <a:moveTo>
                    <a:pt x="1" y="0"/>
                  </a:moveTo>
                  <a:lnTo>
                    <a:pt x="1"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2005700" y="2146125"/>
              <a:ext cx="1225" cy="625"/>
            </a:xfrm>
            <a:custGeom>
              <a:avLst/>
              <a:gdLst/>
              <a:ahLst/>
              <a:cxnLst/>
              <a:rect l="l" t="t" r="r" b="b"/>
              <a:pathLst>
                <a:path w="49" h="25" extrusionOk="0">
                  <a:moveTo>
                    <a:pt x="0" y="0"/>
                  </a:moveTo>
                  <a:lnTo>
                    <a:pt x="0" y="24"/>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1972000" y="22869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1987650" y="2284525"/>
              <a:ext cx="1225" cy="1250"/>
            </a:xfrm>
            <a:custGeom>
              <a:avLst/>
              <a:gdLst/>
              <a:ahLst/>
              <a:cxnLst/>
              <a:rect l="l" t="t" r="r" b="b"/>
              <a:pathLst>
                <a:path w="49" h="50" extrusionOk="0">
                  <a:moveTo>
                    <a:pt x="24" y="1"/>
                  </a:moveTo>
                  <a:lnTo>
                    <a:pt x="0" y="25"/>
                  </a:lnTo>
                  <a:lnTo>
                    <a:pt x="0" y="49"/>
                  </a:lnTo>
                  <a:lnTo>
                    <a:pt x="48"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2002075" y="2243600"/>
              <a:ext cx="625" cy="1250"/>
            </a:xfrm>
            <a:custGeom>
              <a:avLst/>
              <a:gdLst/>
              <a:ahLst/>
              <a:cxnLst/>
              <a:rect l="l" t="t" r="r" b="b"/>
              <a:pathLst>
                <a:path w="25" h="50" extrusionOk="0">
                  <a:moveTo>
                    <a:pt x="1" y="49"/>
                  </a:moveTo>
                  <a:lnTo>
                    <a:pt x="1" y="49"/>
                  </a:lnTo>
                  <a:lnTo>
                    <a:pt x="25" y="1"/>
                  </a:lnTo>
                  <a:lnTo>
                    <a:pt x="1" y="49"/>
                  </a:lnTo>
                  <a:lnTo>
                    <a:pt x="1" y="49"/>
                  </a:lnTo>
                  <a:lnTo>
                    <a:pt x="1" y="49"/>
                  </a:lnTo>
                  <a:lnTo>
                    <a:pt x="1" y="49"/>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2024950" y="2236400"/>
              <a:ext cx="1225" cy="1225"/>
            </a:xfrm>
            <a:custGeom>
              <a:avLst/>
              <a:gdLst/>
              <a:ahLst/>
              <a:cxnLst/>
              <a:rect l="l" t="t" r="r" b="b"/>
              <a:pathLst>
                <a:path w="49" h="49" extrusionOk="0">
                  <a:moveTo>
                    <a:pt x="25" y="0"/>
                  </a:moveTo>
                  <a:lnTo>
                    <a:pt x="1" y="24"/>
                  </a:lnTo>
                  <a:lnTo>
                    <a:pt x="25" y="48"/>
                  </a:lnTo>
                  <a:lnTo>
                    <a:pt x="49"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1998475" y="2235175"/>
              <a:ext cx="1825" cy="1250"/>
            </a:xfrm>
            <a:custGeom>
              <a:avLst/>
              <a:gdLst/>
              <a:ahLst/>
              <a:cxnLst/>
              <a:rect l="l" t="t" r="r" b="b"/>
              <a:pathLst>
                <a:path w="73" h="50" extrusionOk="0">
                  <a:moveTo>
                    <a:pt x="24" y="1"/>
                  </a:moveTo>
                  <a:lnTo>
                    <a:pt x="0" y="25"/>
                  </a:lnTo>
                  <a:lnTo>
                    <a:pt x="24"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2086950" y="2230375"/>
              <a:ext cx="625" cy="25"/>
            </a:xfrm>
            <a:custGeom>
              <a:avLst/>
              <a:gdLst/>
              <a:ahLst/>
              <a:cxnLst/>
              <a:rect l="l" t="t" r="r" b="b"/>
              <a:pathLst>
                <a:path w="25" h="1" extrusionOk="0">
                  <a:moveTo>
                    <a:pt x="24" y="0"/>
                  </a:moveTo>
                  <a:lnTo>
                    <a:pt x="0" y="0"/>
                  </a:lnTo>
                  <a:lnTo>
                    <a:pt x="0" y="0"/>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2126675" y="2229175"/>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2026750" y="2306200"/>
              <a:ext cx="625" cy="1225"/>
            </a:xfrm>
            <a:custGeom>
              <a:avLst/>
              <a:gdLst/>
              <a:ahLst/>
              <a:cxnLst/>
              <a:rect l="l" t="t" r="r" b="b"/>
              <a:pathLst>
                <a:path w="25" h="49" extrusionOk="0">
                  <a:moveTo>
                    <a:pt x="25" y="1"/>
                  </a:moveTo>
                  <a:lnTo>
                    <a:pt x="1" y="25"/>
                  </a:lnTo>
                  <a:lnTo>
                    <a:pt x="25" y="49"/>
                  </a:lnTo>
                  <a:lnTo>
                    <a:pt x="25"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1968975" y="2205700"/>
              <a:ext cx="625" cy="1225"/>
            </a:xfrm>
            <a:custGeom>
              <a:avLst/>
              <a:gdLst/>
              <a:ahLst/>
              <a:cxnLst/>
              <a:rect l="l" t="t" r="r" b="b"/>
              <a:pathLst>
                <a:path w="25" h="49" extrusionOk="0">
                  <a:moveTo>
                    <a:pt x="1" y="0"/>
                  </a:moveTo>
                  <a:lnTo>
                    <a:pt x="1" y="24"/>
                  </a:lnTo>
                  <a:lnTo>
                    <a:pt x="1" y="48"/>
                  </a:lnTo>
                  <a:lnTo>
                    <a:pt x="25" y="24"/>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2072500" y="2198475"/>
              <a:ext cx="1225" cy="1225"/>
            </a:xfrm>
            <a:custGeom>
              <a:avLst/>
              <a:gdLst/>
              <a:ahLst/>
              <a:cxnLst/>
              <a:rect l="l" t="t" r="r" b="b"/>
              <a:pathLst>
                <a:path w="49" h="49" extrusionOk="0">
                  <a:moveTo>
                    <a:pt x="24" y="0"/>
                  </a:moveTo>
                  <a:lnTo>
                    <a:pt x="0" y="25"/>
                  </a:lnTo>
                  <a:lnTo>
                    <a:pt x="24" y="49"/>
                  </a:lnTo>
                  <a:lnTo>
                    <a:pt x="49" y="49"/>
                  </a:lnTo>
                  <a:lnTo>
                    <a:pt x="49" y="25"/>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2085125" y="2146125"/>
              <a:ext cx="650" cy="625"/>
            </a:xfrm>
            <a:custGeom>
              <a:avLst/>
              <a:gdLst/>
              <a:ahLst/>
              <a:cxnLst/>
              <a:rect l="l" t="t" r="r" b="b"/>
              <a:pathLst>
                <a:path w="26"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2052625" y="2283925"/>
              <a:ext cx="650" cy="625"/>
            </a:xfrm>
            <a:custGeom>
              <a:avLst/>
              <a:gdLst/>
              <a:ahLst/>
              <a:cxnLst/>
              <a:rect l="l" t="t" r="r" b="b"/>
              <a:pathLst>
                <a:path w="26" h="25" extrusionOk="0">
                  <a:moveTo>
                    <a:pt x="1" y="1"/>
                  </a:moveTo>
                  <a:lnTo>
                    <a:pt x="1" y="25"/>
                  </a:lnTo>
                  <a:lnTo>
                    <a:pt x="25" y="25"/>
                  </a:lnTo>
                  <a:lnTo>
                    <a:pt x="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1971400" y="2338100"/>
              <a:ext cx="625" cy="625"/>
            </a:xfrm>
            <a:custGeom>
              <a:avLst/>
              <a:gdLst/>
              <a:ahLst/>
              <a:cxnLst/>
              <a:rect l="l" t="t" r="r" b="b"/>
              <a:pathLst>
                <a:path w="25" h="25" extrusionOk="0">
                  <a:moveTo>
                    <a:pt x="24" y="0"/>
                  </a:moveTo>
                  <a:lnTo>
                    <a:pt x="0" y="24"/>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2008100" y="2412725"/>
              <a:ext cx="625" cy="625"/>
            </a:xfrm>
            <a:custGeom>
              <a:avLst/>
              <a:gdLst/>
              <a:ahLst/>
              <a:cxnLst/>
              <a:rect l="l" t="t" r="r" b="b"/>
              <a:pathLst>
                <a:path w="25" h="25" extrusionOk="0">
                  <a:moveTo>
                    <a:pt x="1" y="0"/>
                  </a:moveTo>
                  <a:lnTo>
                    <a:pt x="1" y="25"/>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1978600" y="2316425"/>
              <a:ext cx="25" cy="625"/>
            </a:xfrm>
            <a:custGeom>
              <a:avLst/>
              <a:gdLst/>
              <a:ahLst/>
              <a:cxnLst/>
              <a:rect l="l" t="t" r="r" b="b"/>
              <a:pathLst>
                <a:path w="1" h="25" extrusionOk="0">
                  <a:moveTo>
                    <a:pt x="1" y="25"/>
                  </a:moveTo>
                  <a:lnTo>
                    <a:pt x="1" y="25"/>
                  </a:lnTo>
                  <a:lnTo>
                    <a:pt x="1" y="1"/>
                  </a:lnTo>
                  <a:lnTo>
                    <a:pt x="1"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2038800" y="2217125"/>
              <a:ext cx="625" cy="625"/>
            </a:xfrm>
            <a:custGeom>
              <a:avLst/>
              <a:gdLst/>
              <a:ahLst/>
              <a:cxnLst/>
              <a:rect l="l" t="t" r="r" b="b"/>
              <a:pathLst>
                <a:path w="25" h="25" extrusionOk="0">
                  <a:moveTo>
                    <a:pt x="0" y="25"/>
                  </a:moveTo>
                  <a:lnTo>
                    <a:pt x="0" y="25"/>
                  </a:lnTo>
                  <a:lnTo>
                    <a:pt x="0" y="1"/>
                  </a:lnTo>
                  <a:lnTo>
                    <a:pt x="24" y="1"/>
                  </a:lnTo>
                  <a:lnTo>
                    <a:pt x="24"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2006900" y="2215325"/>
              <a:ext cx="25" cy="25"/>
            </a:xfrm>
            <a:custGeom>
              <a:avLst/>
              <a:gdLst/>
              <a:ahLst/>
              <a:cxnLst/>
              <a:rect l="l" t="t" r="r" b="b"/>
              <a:pathLst>
                <a:path w="1" h="1" extrusionOk="0">
                  <a:moveTo>
                    <a:pt x="0" y="0"/>
                  </a:moveTo>
                  <a:lnTo>
                    <a:pt x="0" y="0"/>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2041200" y="2205100"/>
              <a:ext cx="25" cy="25"/>
            </a:xfrm>
            <a:custGeom>
              <a:avLst/>
              <a:gdLst/>
              <a:ahLst/>
              <a:cxnLst/>
              <a:rect l="l" t="t" r="r" b="b"/>
              <a:pathLst>
                <a:path w="1" h="1" extrusionOk="0">
                  <a:moveTo>
                    <a:pt x="1" y="0"/>
                  </a:moveTo>
                  <a:lnTo>
                    <a:pt x="1" y="0"/>
                  </a:lnTo>
                  <a:lnTo>
                    <a:pt x="1" y="0"/>
                  </a:ln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1952125" y="2182225"/>
              <a:ext cx="25" cy="25"/>
            </a:xfrm>
            <a:custGeom>
              <a:avLst/>
              <a:gdLst/>
              <a:ahLst/>
              <a:cxnLst/>
              <a:rect l="l" t="t" r="r" b="b"/>
              <a:pathLst>
                <a:path w="1" h="1" extrusionOk="0">
                  <a:moveTo>
                    <a:pt x="1" y="0"/>
                  </a:move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1952125" y="2181625"/>
              <a:ext cx="625" cy="625"/>
            </a:xfrm>
            <a:custGeom>
              <a:avLst/>
              <a:gdLst/>
              <a:ahLst/>
              <a:cxnLst/>
              <a:rect l="l" t="t" r="r" b="b"/>
              <a:pathLst>
                <a:path w="25"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1924450" y="2177400"/>
              <a:ext cx="25" cy="625"/>
            </a:xfrm>
            <a:custGeom>
              <a:avLst/>
              <a:gdLst/>
              <a:ahLst/>
              <a:cxnLst/>
              <a:rect l="l" t="t" r="r" b="b"/>
              <a:pathLst>
                <a:path w="1" h="25" extrusionOk="0">
                  <a:moveTo>
                    <a:pt x="0" y="25"/>
                  </a:moveTo>
                  <a:lnTo>
                    <a:pt x="0"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1781825" y="1840975"/>
              <a:ext cx="652400" cy="709600"/>
            </a:xfrm>
            <a:custGeom>
              <a:avLst/>
              <a:gdLst/>
              <a:ahLst/>
              <a:cxnLst/>
              <a:rect l="l" t="t" r="r" b="b"/>
              <a:pathLst>
                <a:path w="26096" h="28384" extrusionOk="0">
                  <a:moveTo>
                    <a:pt x="18392" y="1"/>
                  </a:moveTo>
                  <a:lnTo>
                    <a:pt x="18031" y="49"/>
                  </a:lnTo>
                  <a:lnTo>
                    <a:pt x="17646" y="121"/>
                  </a:lnTo>
                  <a:lnTo>
                    <a:pt x="17261" y="194"/>
                  </a:lnTo>
                  <a:lnTo>
                    <a:pt x="16851" y="314"/>
                  </a:lnTo>
                  <a:lnTo>
                    <a:pt x="16418" y="434"/>
                  </a:lnTo>
                  <a:lnTo>
                    <a:pt x="15599" y="747"/>
                  </a:lnTo>
                  <a:lnTo>
                    <a:pt x="13938" y="1397"/>
                  </a:lnTo>
                  <a:lnTo>
                    <a:pt x="13529" y="1542"/>
                  </a:lnTo>
                  <a:lnTo>
                    <a:pt x="13120" y="1662"/>
                  </a:lnTo>
                  <a:lnTo>
                    <a:pt x="12711" y="1758"/>
                  </a:lnTo>
                  <a:lnTo>
                    <a:pt x="12277" y="1855"/>
                  </a:lnTo>
                  <a:lnTo>
                    <a:pt x="11676" y="1951"/>
                  </a:lnTo>
                  <a:lnTo>
                    <a:pt x="11098" y="2023"/>
                  </a:lnTo>
                  <a:lnTo>
                    <a:pt x="10472" y="2047"/>
                  </a:lnTo>
                  <a:lnTo>
                    <a:pt x="9870" y="2071"/>
                  </a:lnTo>
                  <a:lnTo>
                    <a:pt x="8715" y="2095"/>
                  </a:lnTo>
                  <a:lnTo>
                    <a:pt x="7968" y="2168"/>
                  </a:lnTo>
                  <a:lnTo>
                    <a:pt x="7607" y="2216"/>
                  </a:lnTo>
                  <a:lnTo>
                    <a:pt x="7270" y="2288"/>
                  </a:lnTo>
                  <a:lnTo>
                    <a:pt x="6909" y="2360"/>
                  </a:lnTo>
                  <a:lnTo>
                    <a:pt x="6548" y="2456"/>
                  </a:lnTo>
                  <a:lnTo>
                    <a:pt x="6211" y="2577"/>
                  </a:lnTo>
                  <a:lnTo>
                    <a:pt x="5874" y="2697"/>
                  </a:lnTo>
                  <a:lnTo>
                    <a:pt x="5007" y="3058"/>
                  </a:lnTo>
                  <a:lnTo>
                    <a:pt x="4165" y="3468"/>
                  </a:lnTo>
                  <a:lnTo>
                    <a:pt x="3346" y="3925"/>
                  </a:lnTo>
                  <a:lnTo>
                    <a:pt x="2552" y="4430"/>
                  </a:lnTo>
                  <a:lnTo>
                    <a:pt x="1998" y="4816"/>
                  </a:lnTo>
                  <a:lnTo>
                    <a:pt x="1420" y="5225"/>
                  </a:lnTo>
                  <a:lnTo>
                    <a:pt x="313" y="6067"/>
                  </a:lnTo>
                  <a:lnTo>
                    <a:pt x="120" y="6212"/>
                  </a:lnTo>
                  <a:lnTo>
                    <a:pt x="24" y="6356"/>
                  </a:lnTo>
                  <a:lnTo>
                    <a:pt x="0" y="6404"/>
                  </a:lnTo>
                  <a:lnTo>
                    <a:pt x="24" y="6477"/>
                  </a:lnTo>
                  <a:lnTo>
                    <a:pt x="48" y="6525"/>
                  </a:lnTo>
                  <a:lnTo>
                    <a:pt x="265" y="6525"/>
                  </a:lnTo>
                  <a:lnTo>
                    <a:pt x="385" y="6501"/>
                  </a:lnTo>
                  <a:lnTo>
                    <a:pt x="1372" y="6236"/>
                  </a:lnTo>
                  <a:lnTo>
                    <a:pt x="2672" y="5875"/>
                  </a:lnTo>
                  <a:lnTo>
                    <a:pt x="3972" y="5562"/>
                  </a:lnTo>
                  <a:lnTo>
                    <a:pt x="5296" y="5297"/>
                  </a:lnTo>
                  <a:lnTo>
                    <a:pt x="6620" y="5056"/>
                  </a:lnTo>
                  <a:lnTo>
                    <a:pt x="8474" y="4767"/>
                  </a:lnTo>
                  <a:lnTo>
                    <a:pt x="10327" y="4527"/>
                  </a:lnTo>
                  <a:lnTo>
                    <a:pt x="12181" y="4334"/>
                  </a:lnTo>
                  <a:lnTo>
                    <a:pt x="14035" y="4166"/>
                  </a:lnTo>
                  <a:lnTo>
                    <a:pt x="14805" y="4117"/>
                  </a:lnTo>
                  <a:lnTo>
                    <a:pt x="15599" y="4069"/>
                  </a:lnTo>
                  <a:lnTo>
                    <a:pt x="16394" y="4069"/>
                  </a:lnTo>
                  <a:lnTo>
                    <a:pt x="17164" y="4093"/>
                  </a:lnTo>
                  <a:lnTo>
                    <a:pt x="17670" y="4142"/>
                  </a:lnTo>
                  <a:lnTo>
                    <a:pt x="18175" y="4190"/>
                  </a:lnTo>
                  <a:lnTo>
                    <a:pt x="18681" y="4238"/>
                  </a:lnTo>
                  <a:lnTo>
                    <a:pt x="19186" y="4334"/>
                  </a:lnTo>
                  <a:lnTo>
                    <a:pt x="19620" y="4430"/>
                  </a:lnTo>
                  <a:lnTo>
                    <a:pt x="20029" y="4575"/>
                  </a:lnTo>
                  <a:lnTo>
                    <a:pt x="20438" y="4719"/>
                  </a:lnTo>
                  <a:lnTo>
                    <a:pt x="20847" y="4912"/>
                  </a:lnTo>
                  <a:lnTo>
                    <a:pt x="21257" y="5153"/>
                  </a:lnTo>
                  <a:lnTo>
                    <a:pt x="21666" y="5442"/>
                  </a:lnTo>
                  <a:lnTo>
                    <a:pt x="22027" y="5754"/>
                  </a:lnTo>
                  <a:lnTo>
                    <a:pt x="22364" y="6091"/>
                  </a:lnTo>
                  <a:lnTo>
                    <a:pt x="22749" y="6501"/>
                  </a:lnTo>
                  <a:lnTo>
                    <a:pt x="23086" y="6934"/>
                  </a:lnTo>
                  <a:lnTo>
                    <a:pt x="23375" y="7391"/>
                  </a:lnTo>
                  <a:lnTo>
                    <a:pt x="23616" y="7897"/>
                  </a:lnTo>
                  <a:lnTo>
                    <a:pt x="23784" y="8282"/>
                  </a:lnTo>
                  <a:lnTo>
                    <a:pt x="23905" y="8691"/>
                  </a:lnTo>
                  <a:lnTo>
                    <a:pt x="23977" y="9101"/>
                  </a:lnTo>
                  <a:lnTo>
                    <a:pt x="24025" y="9534"/>
                  </a:lnTo>
                  <a:lnTo>
                    <a:pt x="24025" y="9823"/>
                  </a:lnTo>
                  <a:lnTo>
                    <a:pt x="23977" y="10088"/>
                  </a:lnTo>
                  <a:lnTo>
                    <a:pt x="23881" y="10352"/>
                  </a:lnTo>
                  <a:lnTo>
                    <a:pt x="23760" y="10593"/>
                  </a:lnTo>
                  <a:lnTo>
                    <a:pt x="23616" y="10810"/>
                  </a:lnTo>
                  <a:lnTo>
                    <a:pt x="23447" y="11026"/>
                  </a:lnTo>
                  <a:lnTo>
                    <a:pt x="22725" y="12038"/>
                  </a:lnTo>
                  <a:lnTo>
                    <a:pt x="22027" y="13049"/>
                  </a:lnTo>
                  <a:lnTo>
                    <a:pt x="21690" y="13626"/>
                  </a:lnTo>
                  <a:lnTo>
                    <a:pt x="21377" y="14204"/>
                  </a:lnTo>
                  <a:lnTo>
                    <a:pt x="21064" y="14782"/>
                  </a:lnTo>
                  <a:lnTo>
                    <a:pt x="20823" y="15408"/>
                  </a:lnTo>
                  <a:lnTo>
                    <a:pt x="20510" y="16226"/>
                  </a:lnTo>
                  <a:lnTo>
                    <a:pt x="20246" y="17069"/>
                  </a:lnTo>
                  <a:lnTo>
                    <a:pt x="20029" y="17935"/>
                  </a:lnTo>
                  <a:lnTo>
                    <a:pt x="19885" y="18802"/>
                  </a:lnTo>
                  <a:lnTo>
                    <a:pt x="19764" y="19500"/>
                  </a:lnTo>
                  <a:lnTo>
                    <a:pt x="19620" y="20222"/>
                  </a:lnTo>
                  <a:lnTo>
                    <a:pt x="19523" y="20608"/>
                  </a:lnTo>
                  <a:lnTo>
                    <a:pt x="19403" y="20969"/>
                  </a:lnTo>
                  <a:lnTo>
                    <a:pt x="19283" y="21354"/>
                  </a:lnTo>
                  <a:lnTo>
                    <a:pt x="19138" y="21715"/>
                  </a:lnTo>
                  <a:lnTo>
                    <a:pt x="18970" y="22076"/>
                  </a:lnTo>
                  <a:lnTo>
                    <a:pt x="18801" y="22413"/>
                  </a:lnTo>
                  <a:lnTo>
                    <a:pt x="18609" y="22750"/>
                  </a:lnTo>
                  <a:lnTo>
                    <a:pt x="18392" y="23087"/>
                  </a:lnTo>
                  <a:lnTo>
                    <a:pt x="18199" y="23352"/>
                  </a:lnTo>
                  <a:lnTo>
                    <a:pt x="17983" y="23593"/>
                  </a:lnTo>
                  <a:lnTo>
                    <a:pt x="17766" y="23833"/>
                  </a:lnTo>
                  <a:lnTo>
                    <a:pt x="17549" y="24026"/>
                  </a:lnTo>
                  <a:lnTo>
                    <a:pt x="17309" y="24243"/>
                  </a:lnTo>
                  <a:lnTo>
                    <a:pt x="17044" y="24411"/>
                  </a:lnTo>
                  <a:lnTo>
                    <a:pt x="16779" y="24580"/>
                  </a:lnTo>
                  <a:lnTo>
                    <a:pt x="16490" y="24724"/>
                  </a:lnTo>
                  <a:lnTo>
                    <a:pt x="16153" y="24893"/>
                  </a:lnTo>
                  <a:lnTo>
                    <a:pt x="15816" y="25037"/>
                  </a:lnTo>
                  <a:lnTo>
                    <a:pt x="15118" y="25278"/>
                  </a:lnTo>
                  <a:lnTo>
                    <a:pt x="13866" y="25639"/>
                  </a:lnTo>
                  <a:lnTo>
                    <a:pt x="13240" y="25807"/>
                  </a:lnTo>
                  <a:lnTo>
                    <a:pt x="12590" y="25976"/>
                  </a:lnTo>
                  <a:lnTo>
                    <a:pt x="12157" y="26072"/>
                  </a:lnTo>
                  <a:lnTo>
                    <a:pt x="11724" y="26217"/>
                  </a:lnTo>
                  <a:lnTo>
                    <a:pt x="11290" y="26361"/>
                  </a:lnTo>
                  <a:lnTo>
                    <a:pt x="10857" y="26530"/>
                  </a:lnTo>
                  <a:lnTo>
                    <a:pt x="10568" y="26674"/>
                  </a:lnTo>
                  <a:lnTo>
                    <a:pt x="10303" y="26843"/>
                  </a:lnTo>
                  <a:lnTo>
                    <a:pt x="10183" y="26939"/>
                  </a:lnTo>
                  <a:lnTo>
                    <a:pt x="10111" y="27083"/>
                  </a:lnTo>
                  <a:lnTo>
                    <a:pt x="10063" y="27228"/>
                  </a:lnTo>
                  <a:lnTo>
                    <a:pt x="10063" y="27372"/>
                  </a:lnTo>
                  <a:lnTo>
                    <a:pt x="10111" y="27517"/>
                  </a:lnTo>
                  <a:lnTo>
                    <a:pt x="10159" y="27661"/>
                  </a:lnTo>
                  <a:lnTo>
                    <a:pt x="10279" y="27781"/>
                  </a:lnTo>
                  <a:lnTo>
                    <a:pt x="10400" y="27854"/>
                  </a:lnTo>
                  <a:lnTo>
                    <a:pt x="10953" y="28070"/>
                  </a:lnTo>
                  <a:lnTo>
                    <a:pt x="11242" y="28142"/>
                  </a:lnTo>
                  <a:lnTo>
                    <a:pt x="11531" y="28215"/>
                  </a:lnTo>
                  <a:lnTo>
                    <a:pt x="12037" y="28287"/>
                  </a:lnTo>
                  <a:lnTo>
                    <a:pt x="12542" y="28359"/>
                  </a:lnTo>
                  <a:lnTo>
                    <a:pt x="13024" y="28383"/>
                  </a:lnTo>
                  <a:lnTo>
                    <a:pt x="13529" y="28383"/>
                  </a:lnTo>
                  <a:lnTo>
                    <a:pt x="15455" y="28359"/>
                  </a:lnTo>
                  <a:lnTo>
                    <a:pt x="16129" y="28335"/>
                  </a:lnTo>
                  <a:lnTo>
                    <a:pt x="16611" y="28287"/>
                  </a:lnTo>
                  <a:lnTo>
                    <a:pt x="17092" y="28215"/>
                  </a:lnTo>
                  <a:lnTo>
                    <a:pt x="17574" y="28142"/>
                  </a:lnTo>
                  <a:lnTo>
                    <a:pt x="18055" y="28022"/>
                  </a:lnTo>
                  <a:lnTo>
                    <a:pt x="18512" y="27878"/>
                  </a:lnTo>
                  <a:lnTo>
                    <a:pt x="18970" y="27709"/>
                  </a:lnTo>
                  <a:lnTo>
                    <a:pt x="19427" y="27517"/>
                  </a:lnTo>
                  <a:lnTo>
                    <a:pt x="19885" y="27300"/>
                  </a:lnTo>
                  <a:lnTo>
                    <a:pt x="20390" y="27035"/>
                  </a:lnTo>
                  <a:lnTo>
                    <a:pt x="20872" y="26746"/>
                  </a:lnTo>
                  <a:lnTo>
                    <a:pt x="21859" y="26120"/>
                  </a:lnTo>
                  <a:lnTo>
                    <a:pt x="22147" y="25928"/>
                  </a:lnTo>
                  <a:lnTo>
                    <a:pt x="22436" y="25711"/>
                  </a:lnTo>
                  <a:lnTo>
                    <a:pt x="23014" y="25254"/>
                  </a:lnTo>
                  <a:lnTo>
                    <a:pt x="23183" y="25085"/>
                  </a:lnTo>
                  <a:lnTo>
                    <a:pt x="23327" y="24917"/>
                  </a:lnTo>
                  <a:lnTo>
                    <a:pt x="23568" y="24532"/>
                  </a:lnTo>
                  <a:lnTo>
                    <a:pt x="23664" y="24363"/>
                  </a:lnTo>
                  <a:lnTo>
                    <a:pt x="23736" y="24170"/>
                  </a:lnTo>
                  <a:lnTo>
                    <a:pt x="23760" y="24026"/>
                  </a:lnTo>
                  <a:lnTo>
                    <a:pt x="23784" y="23906"/>
                  </a:lnTo>
                  <a:lnTo>
                    <a:pt x="23760" y="23617"/>
                  </a:lnTo>
                  <a:lnTo>
                    <a:pt x="23712" y="23352"/>
                  </a:lnTo>
                  <a:lnTo>
                    <a:pt x="23592" y="23087"/>
                  </a:lnTo>
                  <a:lnTo>
                    <a:pt x="23423" y="22798"/>
                  </a:lnTo>
                  <a:lnTo>
                    <a:pt x="23207" y="22533"/>
                  </a:lnTo>
                  <a:lnTo>
                    <a:pt x="22629" y="21763"/>
                  </a:lnTo>
                  <a:lnTo>
                    <a:pt x="22509" y="21571"/>
                  </a:lnTo>
                  <a:lnTo>
                    <a:pt x="22388" y="21378"/>
                  </a:lnTo>
                  <a:lnTo>
                    <a:pt x="22292" y="21161"/>
                  </a:lnTo>
                  <a:lnTo>
                    <a:pt x="22220" y="20945"/>
                  </a:lnTo>
                  <a:lnTo>
                    <a:pt x="22147" y="20728"/>
                  </a:lnTo>
                  <a:lnTo>
                    <a:pt x="22099" y="20487"/>
                  </a:lnTo>
                  <a:lnTo>
                    <a:pt x="22099" y="20271"/>
                  </a:lnTo>
                  <a:lnTo>
                    <a:pt x="22075" y="20030"/>
                  </a:lnTo>
                  <a:lnTo>
                    <a:pt x="22099" y="19717"/>
                  </a:lnTo>
                  <a:lnTo>
                    <a:pt x="22123" y="19404"/>
                  </a:lnTo>
                  <a:lnTo>
                    <a:pt x="22196" y="19043"/>
                  </a:lnTo>
                  <a:lnTo>
                    <a:pt x="22268" y="18682"/>
                  </a:lnTo>
                  <a:lnTo>
                    <a:pt x="22364" y="18345"/>
                  </a:lnTo>
                  <a:lnTo>
                    <a:pt x="22484" y="17984"/>
                  </a:lnTo>
                  <a:lnTo>
                    <a:pt x="22677" y="17478"/>
                  </a:lnTo>
                  <a:lnTo>
                    <a:pt x="22894" y="16997"/>
                  </a:lnTo>
                  <a:lnTo>
                    <a:pt x="23159" y="16491"/>
                  </a:lnTo>
                  <a:lnTo>
                    <a:pt x="23399" y="16034"/>
                  </a:lnTo>
                  <a:lnTo>
                    <a:pt x="24001" y="14999"/>
                  </a:lnTo>
                  <a:lnTo>
                    <a:pt x="24579" y="13963"/>
                  </a:lnTo>
                  <a:lnTo>
                    <a:pt x="24844" y="13458"/>
                  </a:lnTo>
                  <a:lnTo>
                    <a:pt x="25108" y="12928"/>
                  </a:lnTo>
                  <a:lnTo>
                    <a:pt x="25325" y="12399"/>
                  </a:lnTo>
                  <a:lnTo>
                    <a:pt x="25518" y="11845"/>
                  </a:lnTo>
                  <a:lnTo>
                    <a:pt x="25686" y="11315"/>
                  </a:lnTo>
                  <a:lnTo>
                    <a:pt x="25831" y="10786"/>
                  </a:lnTo>
                  <a:lnTo>
                    <a:pt x="25951" y="10256"/>
                  </a:lnTo>
                  <a:lnTo>
                    <a:pt x="26023" y="9727"/>
                  </a:lnTo>
                  <a:lnTo>
                    <a:pt x="26071" y="9173"/>
                  </a:lnTo>
                  <a:lnTo>
                    <a:pt x="26095" y="8643"/>
                  </a:lnTo>
                  <a:lnTo>
                    <a:pt x="26095" y="8090"/>
                  </a:lnTo>
                  <a:lnTo>
                    <a:pt x="26047" y="7536"/>
                  </a:lnTo>
                  <a:lnTo>
                    <a:pt x="25975" y="6910"/>
                  </a:lnTo>
                  <a:lnTo>
                    <a:pt x="25831" y="6284"/>
                  </a:lnTo>
                  <a:lnTo>
                    <a:pt x="25662" y="5682"/>
                  </a:lnTo>
                  <a:lnTo>
                    <a:pt x="25445" y="5104"/>
                  </a:lnTo>
                  <a:lnTo>
                    <a:pt x="25205" y="4527"/>
                  </a:lnTo>
                  <a:lnTo>
                    <a:pt x="24892" y="3997"/>
                  </a:lnTo>
                  <a:lnTo>
                    <a:pt x="24555" y="3468"/>
                  </a:lnTo>
                  <a:lnTo>
                    <a:pt x="24146" y="2962"/>
                  </a:lnTo>
                  <a:lnTo>
                    <a:pt x="23881" y="2649"/>
                  </a:lnTo>
                  <a:lnTo>
                    <a:pt x="23592" y="2360"/>
                  </a:lnTo>
                  <a:lnTo>
                    <a:pt x="23303" y="2095"/>
                  </a:lnTo>
                  <a:lnTo>
                    <a:pt x="23014" y="1831"/>
                  </a:lnTo>
                  <a:lnTo>
                    <a:pt x="22701" y="1566"/>
                  </a:lnTo>
                  <a:lnTo>
                    <a:pt x="22388" y="1325"/>
                  </a:lnTo>
                  <a:lnTo>
                    <a:pt x="21714" y="892"/>
                  </a:lnTo>
                  <a:lnTo>
                    <a:pt x="21305" y="651"/>
                  </a:lnTo>
                  <a:lnTo>
                    <a:pt x="20896" y="434"/>
                  </a:lnTo>
                  <a:lnTo>
                    <a:pt x="20390" y="242"/>
                  </a:lnTo>
                  <a:lnTo>
                    <a:pt x="20125" y="170"/>
                  </a:lnTo>
                  <a:lnTo>
                    <a:pt x="19860" y="97"/>
                  </a:lnTo>
                  <a:lnTo>
                    <a:pt x="19596" y="49"/>
                  </a:lnTo>
                  <a:lnTo>
                    <a:pt x="19331" y="25"/>
                  </a:lnTo>
                  <a:lnTo>
                    <a:pt x="19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1802875" y="1996850"/>
              <a:ext cx="521825" cy="518800"/>
            </a:xfrm>
            <a:custGeom>
              <a:avLst/>
              <a:gdLst/>
              <a:ahLst/>
              <a:cxnLst/>
              <a:rect l="l" t="t" r="r" b="b"/>
              <a:pathLst>
                <a:path w="20873" h="20752" extrusionOk="0">
                  <a:moveTo>
                    <a:pt x="18224" y="1"/>
                  </a:moveTo>
                  <a:lnTo>
                    <a:pt x="17983" y="25"/>
                  </a:lnTo>
                  <a:lnTo>
                    <a:pt x="17767" y="49"/>
                  </a:lnTo>
                  <a:lnTo>
                    <a:pt x="17430" y="97"/>
                  </a:lnTo>
                  <a:lnTo>
                    <a:pt x="17093" y="169"/>
                  </a:lnTo>
                  <a:lnTo>
                    <a:pt x="16419" y="338"/>
                  </a:lnTo>
                  <a:lnTo>
                    <a:pt x="15143" y="627"/>
                  </a:lnTo>
                  <a:lnTo>
                    <a:pt x="14709" y="723"/>
                  </a:lnTo>
                  <a:lnTo>
                    <a:pt x="14252" y="771"/>
                  </a:lnTo>
                  <a:lnTo>
                    <a:pt x="13795" y="795"/>
                  </a:lnTo>
                  <a:lnTo>
                    <a:pt x="13337" y="795"/>
                  </a:lnTo>
                  <a:lnTo>
                    <a:pt x="12639" y="771"/>
                  </a:lnTo>
                  <a:lnTo>
                    <a:pt x="11941" y="699"/>
                  </a:lnTo>
                  <a:lnTo>
                    <a:pt x="11243" y="603"/>
                  </a:lnTo>
                  <a:lnTo>
                    <a:pt x="10569" y="482"/>
                  </a:lnTo>
                  <a:lnTo>
                    <a:pt x="9774" y="314"/>
                  </a:lnTo>
                  <a:lnTo>
                    <a:pt x="8980" y="169"/>
                  </a:lnTo>
                  <a:lnTo>
                    <a:pt x="8330" y="97"/>
                  </a:lnTo>
                  <a:lnTo>
                    <a:pt x="7680" y="73"/>
                  </a:lnTo>
                  <a:lnTo>
                    <a:pt x="7367" y="73"/>
                  </a:lnTo>
                  <a:lnTo>
                    <a:pt x="7030" y="97"/>
                  </a:lnTo>
                  <a:lnTo>
                    <a:pt x="6717" y="145"/>
                  </a:lnTo>
                  <a:lnTo>
                    <a:pt x="6380" y="218"/>
                  </a:lnTo>
                  <a:lnTo>
                    <a:pt x="5778" y="338"/>
                  </a:lnTo>
                  <a:lnTo>
                    <a:pt x="5176" y="482"/>
                  </a:lnTo>
                  <a:lnTo>
                    <a:pt x="4574" y="651"/>
                  </a:lnTo>
                  <a:lnTo>
                    <a:pt x="3997" y="868"/>
                  </a:lnTo>
                  <a:lnTo>
                    <a:pt x="3082" y="1205"/>
                  </a:lnTo>
                  <a:lnTo>
                    <a:pt x="2167" y="1542"/>
                  </a:lnTo>
                  <a:lnTo>
                    <a:pt x="1782" y="1686"/>
                  </a:lnTo>
                  <a:lnTo>
                    <a:pt x="1373" y="1782"/>
                  </a:lnTo>
                  <a:lnTo>
                    <a:pt x="964" y="1879"/>
                  </a:lnTo>
                  <a:lnTo>
                    <a:pt x="554" y="1951"/>
                  </a:lnTo>
                  <a:lnTo>
                    <a:pt x="193" y="1999"/>
                  </a:lnTo>
                  <a:lnTo>
                    <a:pt x="97" y="2023"/>
                  </a:lnTo>
                  <a:lnTo>
                    <a:pt x="49" y="2047"/>
                  </a:lnTo>
                  <a:lnTo>
                    <a:pt x="1" y="2095"/>
                  </a:lnTo>
                  <a:lnTo>
                    <a:pt x="1" y="2143"/>
                  </a:lnTo>
                  <a:lnTo>
                    <a:pt x="25" y="2192"/>
                  </a:lnTo>
                  <a:lnTo>
                    <a:pt x="97" y="2240"/>
                  </a:lnTo>
                  <a:lnTo>
                    <a:pt x="169" y="2264"/>
                  </a:lnTo>
                  <a:lnTo>
                    <a:pt x="458" y="2312"/>
                  </a:lnTo>
                  <a:lnTo>
                    <a:pt x="723" y="2360"/>
                  </a:lnTo>
                  <a:lnTo>
                    <a:pt x="988" y="2360"/>
                  </a:lnTo>
                  <a:lnTo>
                    <a:pt x="1517" y="2336"/>
                  </a:lnTo>
                  <a:lnTo>
                    <a:pt x="5706" y="1927"/>
                  </a:lnTo>
                  <a:lnTo>
                    <a:pt x="6573" y="1855"/>
                  </a:lnTo>
                  <a:lnTo>
                    <a:pt x="7463" y="1806"/>
                  </a:lnTo>
                  <a:lnTo>
                    <a:pt x="7921" y="1806"/>
                  </a:lnTo>
                  <a:lnTo>
                    <a:pt x="8402" y="1830"/>
                  </a:lnTo>
                  <a:lnTo>
                    <a:pt x="8811" y="1855"/>
                  </a:lnTo>
                  <a:lnTo>
                    <a:pt x="9221" y="1951"/>
                  </a:lnTo>
                  <a:lnTo>
                    <a:pt x="9630" y="2047"/>
                  </a:lnTo>
                  <a:lnTo>
                    <a:pt x="10015" y="2216"/>
                  </a:lnTo>
                  <a:lnTo>
                    <a:pt x="10545" y="2432"/>
                  </a:lnTo>
                  <a:lnTo>
                    <a:pt x="11050" y="2649"/>
                  </a:lnTo>
                  <a:lnTo>
                    <a:pt x="11435" y="2793"/>
                  </a:lnTo>
                  <a:lnTo>
                    <a:pt x="11821" y="2914"/>
                  </a:lnTo>
                  <a:lnTo>
                    <a:pt x="12206" y="3010"/>
                  </a:lnTo>
                  <a:lnTo>
                    <a:pt x="12591" y="3082"/>
                  </a:lnTo>
                  <a:lnTo>
                    <a:pt x="12976" y="3130"/>
                  </a:lnTo>
                  <a:lnTo>
                    <a:pt x="13770" y="3130"/>
                  </a:lnTo>
                  <a:lnTo>
                    <a:pt x="14156" y="3082"/>
                  </a:lnTo>
                  <a:lnTo>
                    <a:pt x="15552" y="2866"/>
                  </a:lnTo>
                  <a:lnTo>
                    <a:pt x="15913" y="2817"/>
                  </a:lnTo>
                  <a:lnTo>
                    <a:pt x="16274" y="2769"/>
                  </a:lnTo>
                  <a:lnTo>
                    <a:pt x="17020" y="2769"/>
                  </a:lnTo>
                  <a:lnTo>
                    <a:pt x="17261" y="2793"/>
                  </a:lnTo>
                  <a:lnTo>
                    <a:pt x="17502" y="2817"/>
                  </a:lnTo>
                  <a:lnTo>
                    <a:pt x="17743" y="2890"/>
                  </a:lnTo>
                  <a:lnTo>
                    <a:pt x="17983" y="2962"/>
                  </a:lnTo>
                  <a:lnTo>
                    <a:pt x="18128" y="3010"/>
                  </a:lnTo>
                  <a:lnTo>
                    <a:pt x="18248" y="3082"/>
                  </a:lnTo>
                  <a:lnTo>
                    <a:pt x="18368" y="3155"/>
                  </a:lnTo>
                  <a:lnTo>
                    <a:pt x="18465" y="3251"/>
                  </a:lnTo>
                  <a:lnTo>
                    <a:pt x="18609" y="3419"/>
                  </a:lnTo>
                  <a:lnTo>
                    <a:pt x="18706" y="3588"/>
                  </a:lnTo>
                  <a:lnTo>
                    <a:pt x="18778" y="3804"/>
                  </a:lnTo>
                  <a:lnTo>
                    <a:pt x="18802" y="4021"/>
                  </a:lnTo>
                  <a:lnTo>
                    <a:pt x="18802" y="4238"/>
                  </a:lnTo>
                  <a:lnTo>
                    <a:pt x="18778" y="4430"/>
                  </a:lnTo>
                  <a:lnTo>
                    <a:pt x="18754" y="4647"/>
                  </a:lnTo>
                  <a:lnTo>
                    <a:pt x="18706" y="4864"/>
                  </a:lnTo>
                  <a:lnTo>
                    <a:pt x="18537" y="5393"/>
                  </a:lnTo>
                  <a:lnTo>
                    <a:pt x="18320" y="5899"/>
                  </a:lnTo>
                  <a:lnTo>
                    <a:pt x="18056" y="6404"/>
                  </a:lnTo>
                  <a:lnTo>
                    <a:pt x="17767" y="6886"/>
                  </a:lnTo>
                  <a:lnTo>
                    <a:pt x="17093" y="7921"/>
                  </a:lnTo>
                  <a:lnTo>
                    <a:pt x="16659" y="8667"/>
                  </a:lnTo>
                  <a:lnTo>
                    <a:pt x="16443" y="9028"/>
                  </a:lnTo>
                  <a:lnTo>
                    <a:pt x="16274" y="9414"/>
                  </a:lnTo>
                  <a:lnTo>
                    <a:pt x="15817" y="10425"/>
                  </a:lnTo>
                  <a:lnTo>
                    <a:pt x="15383" y="11460"/>
                  </a:lnTo>
                  <a:lnTo>
                    <a:pt x="15215" y="11941"/>
                  </a:lnTo>
                  <a:lnTo>
                    <a:pt x="15070" y="12447"/>
                  </a:lnTo>
                  <a:lnTo>
                    <a:pt x="14950" y="12952"/>
                  </a:lnTo>
                  <a:lnTo>
                    <a:pt x="14902" y="13482"/>
                  </a:lnTo>
                  <a:lnTo>
                    <a:pt x="14854" y="14011"/>
                  </a:lnTo>
                  <a:lnTo>
                    <a:pt x="14806" y="14397"/>
                  </a:lnTo>
                  <a:lnTo>
                    <a:pt x="14733" y="14782"/>
                  </a:lnTo>
                  <a:lnTo>
                    <a:pt x="14661" y="14974"/>
                  </a:lnTo>
                  <a:lnTo>
                    <a:pt x="14589" y="15143"/>
                  </a:lnTo>
                  <a:lnTo>
                    <a:pt x="14493" y="15311"/>
                  </a:lnTo>
                  <a:lnTo>
                    <a:pt x="14396" y="15480"/>
                  </a:lnTo>
                  <a:lnTo>
                    <a:pt x="14276" y="15648"/>
                  </a:lnTo>
                  <a:lnTo>
                    <a:pt x="14132" y="15793"/>
                  </a:lnTo>
                  <a:lnTo>
                    <a:pt x="13987" y="15913"/>
                  </a:lnTo>
                  <a:lnTo>
                    <a:pt x="13843" y="16058"/>
                  </a:lnTo>
                  <a:lnTo>
                    <a:pt x="13578" y="16226"/>
                  </a:lnTo>
                  <a:lnTo>
                    <a:pt x="13289" y="16371"/>
                  </a:lnTo>
                  <a:lnTo>
                    <a:pt x="12952" y="16539"/>
                  </a:lnTo>
                  <a:lnTo>
                    <a:pt x="12591" y="16684"/>
                  </a:lnTo>
                  <a:lnTo>
                    <a:pt x="12037" y="16924"/>
                  </a:lnTo>
                  <a:lnTo>
                    <a:pt x="11484" y="17189"/>
                  </a:lnTo>
                  <a:lnTo>
                    <a:pt x="10954" y="17502"/>
                  </a:lnTo>
                  <a:lnTo>
                    <a:pt x="10424" y="17815"/>
                  </a:lnTo>
                  <a:lnTo>
                    <a:pt x="9967" y="18104"/>
                  </a:lnTo>
                  <a:lnTo>
                    <a:pt x="9534" y="18441"/>
                  </a:lnTo>
                  <a:lnTo>
                    <a:pt x="9293" y="18658"/>
                  </a:lnTo>
                  <a:lnTo>
                    <a:pt x="9076" y="18874"/>
                  </a:lnTo>
                  <a:lnTo>
                    <a:pt x="8884" y="19091"/>
                  </a:lnTo>
                  <a:lnTo>
                    <a:pt x="8715" y="19332"/>
                  </a:lnTo>
                  <a:lnTo>
                    <a:pt x="8571" y="19572"/>
                  </a:lnTo>
                  <a:lnTo>
                    <a:pt x="8426" y="19837"/>
                  </a:lnTo>
                  <a:lnTo>
                    <a:pt x="8306" y="20126"/>
                  </a:lnTo>
                  <a:lnTo>
                    <a:pt x="8185" y="20391"/>
                  </a:lnTo>
                  <a:lnTo>
                    <a:pt x="8137" y="20608"/>
                  </a:lnTo>
                  <a:lnTo>
                    <a:pt x="8137" y="20680"/>
                  </a:lnTo>
                  <a:lnTo>
                    <a:pt x="8161" y="20704"/>
                  </a:lnTo>
                  <a:lnTo>
                    <a:pt x="8185" y="20728"/>
                  </a:lnTo>
                  <a:lnTo>
                    <a:pt x="8258" y="20752"/>
                  </a:lnTo>
                  <a:lnTo>
                    <a:pt x="8306" y="20704"/>
                  </a:lnTo>
                  <a:lnTo>
                    <a:pt x="8474" y="20559"/>
                  </a:lnTo>
                  <a:lnTo>
                    <a:pt x="8835" y="20126"/>
                  </a:lnTo>
                  <a:lnTo>
                    <a:pt x="9221" y="19717"/>
                  </a:lnTo>
                  <a:lnTo>
                    <a:pt x="9437" y="19500"/>
                  </a:lnTo>
                  <a:lnTo>
                    <a:pt x="9654" y="19308"/>
                  </a:lnTo>
                  <a:lnTo>
                    <a:pt x="10111" y="18995"/>
                  </a:lnTo>
                  <a:lnTo>
                    <a:pt x="10569" y="18730"/>
                  </a:lnTo>
                  <a:lnTo>
                    <a:pt x="11074" y="18489"/>
                  </a:lnTo>
                  <a:lnTo>
                    <a:pt x="11580" y="18321"/>
                  </a:lnTo>
                  <a:lnTo>
                    <a:pt x="12326" y="18152"/>
                  </a:lnTo>
                  <a:lnTo>
                    <a:pt x="13072" y="17959"/>
                  </a:lnTo>
                  <a:lnTo>
                    <a:pt x="13626" y="17839"/>
                  </a:lnTo>
                  <a:lnTo>
                    <a:pt x="14156" y="17695"/>
                  </a:lnTo>
                  <a:lnTo>
                    <a:pt x="14565" y="17526"/>
                  </a:lnTo>
                  <a:lnTo>
                    <a:pt x="14950" y="17334"/>
                  </a:lnTo>
                  <a:lnTo>
                    <a:pt x="15311" y="17093"/>
                  </a:lnTo>
                  <a:lnTo>
                    <a:pt x="15672" y="16828"/>
                  </a:lnTo>
                  <a:lnTo>
                    <a:pt x="15889" y="16635"/>
                  </a:lnTo>
                  <a:lnTo>
                    <a:pt x="16082" y="16419"/>
                  </a:lnTo>
                  <a:lnTo>
                    <a:pt x="16226" y="16178"/>
                  </a:lnTo>
                  <a:lnTo>
                    <a:pt x="16370" y="15913"/>
                  </a:lnTo>
                  <a:lnTo>
                    <a:pt x="16443" y="15648"/>
                  </a:lnTo>
                  <a:lnTo>
                    <a:pt x="16539" y="15384"/>
                  </a:lnTo>
                  <a:lnTo>
                    <a:pt x="16587" y="15119"/>
                  </a:lnTo>
                  <a:lnTo>
                    <a:pt x="16635" y="14854"/>
                  </a:lnTo>
                  <a:lnTo>
                    <a:pt x="16683" y="14324"/>
                  </a:lnTo>
                  <a:lnTo>
                    <a:pt x="16732" y="13771"/>
                  </a:lnTo>
                  <a:lnTo>
                    <a:pt x="16756" y="13217"/>
                  </a:lnTo>
                  <a:lnTo>
                    <a:pt x="16780" y="12663"/>
                  </a:lnTo>
                  <a:lnTo>
                    <a:pt x="16780" y="12062"/>
                  </a:lnTo>
                  <a:lnTo>
                    <a:pt x="16852" y="11460"/>
                  </a:lnTo>
                  <a:lnTo>
                    <a:pt x="16948" y="10954"/>
                  </a:lnTo>
                  <a:lnTo>
                    <a:pt x="17069" y="10497"/>
                  </a:lnTo>
                  <a:lnTo>
                    <a:pt x="17285" y="10039"/>
                  </a:lnTo>
                  <a:lnTo>
                    <a:pt x="17526" y="9606"/>
                  </a:lnTo>
                  <a:lnTo>
                    <a:pt x="17791" y="9197"/>
                  </a:lnTo>
                  <a:lnTo>
                    <a:pt x="18080" y="8812"/>
                  </a:lnTo>
                  <a:lnTo>
                    <a:pt x="19139" y="7367"/>
                  </a:lnTo>
                  <a:lnTo>
                    <a:pt x="19572" y="6765"/>
                  </a:lnTo>
                  <a:lnTo>
                    <a:pt x="19789" y="6453"/>
                  </a:lnTo>
                  <a:lnTo>
                    <a:pt x="20005" y="6116"/>
                  </a:lnTo>
                  <a:lnTo>
                    <a:pt x="20294" y="5610"/>
                  </a:lnTo>
                  <a:lnTo>
                    <a:pt x="20415" y="5345"/>
                  </a:lnTo>
                  <a:lnTo>
                    <a:pt x="20535" y="5056"/>
                  </a:lnTo>
                  <a:lnTo>
                    <a:pt x="20655" y="4743"/>
                  </a:lnTo>
                  <a:lnTo>
                    <a:pt x="20752" y="4430"/>
                  </a:lnTo>
                  <a:lnTo>
                    <a:pt x="20824" y="4117"/>
                  </a:lnTo>
                  <a:lnTo>
                    <a:pt x="20848" y="3804"/>
                  </a:lnTo>
                  <a:lnTo>
                    <a:pt x="20872" y="3492"/>
                  </a:lnTo>
                  <a:lnTo>
                    <a:pt x="20872" y="3155"/>
                  </a:lnTo>
                  <a:lnTo>
                    <a:pt x="20848" y="2842"/>
                  </a:lnTo>
                  <a:lnTo>
                    <a:pt x="20776" y="2505"/>
                  </a:lnTo>
                  <a:lnTo>
                    <a:pt x="20680" y="2095"/>
                  </a:lnTo>
                  <a:lnTo>
                    <a:pt x="20535" y="1686"/>
                  </a:lnTo>
                  <a:lnTo>
                    <a:pt x="20439" y="1445"/>
                  </a:lnTo>
                  <a:lnTo>
                    <a:pt x="20343" y="1205"/>
                  </a:lnTo>
                  <a:lnTo>
                    <a:pt x="20198" y="964"/>
                  </a:lnTo>
                  <a:lnTo>
                    <a:pt x="20030" y="771"/>
                  </a:lnTo>
                  <a:lnTo>
                    <a:pt x="19861" y="579"/>
                  </a:lnTo>
                  <a:lnTo>
                    <a:pt x="19668" y="410"/>
                  </a:lnTo>
                  <a:lnTo>
                    <a:pt x="19452" y="290"/>
                  </a:lnTo>
                  <a:lnTo>
                    <a:pt x="19211" y="169"/>
                  </a:lnTo>
                  <a:lnTo>
                    <a:pt x="18970" y="97"/>
                  </a:lnTo>
                  <a:lnTo>
                    <a:pt x="18706" y="25"/>
                  </a:lnTo>
                  <a:lnTo>
                    <a:pt x="18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1946725" y="1787425"/>
              <a:ext cx="588000" cy="766750"/>
            </a:xfrm>
            <a:custGeom>
              <a:avLst/>
              <a:gdLst/>
              <a:ahLst/>
              <a:cxnLst/>
              <a:rect l="l" t="t" r="r" b="b"/>
              <a:pathLst>
                <a:path w="23520" h="30670" extrusionOk="0">
                  <a:moveTo>
                    <a:pt x="11098" y="0"/>
                  </a:moveTo>
                  <a:lnTo>
                    <a:pt x="10640" y="49"/>
                  </a:lnTo>
                  <a:lnTo>
                    <a:pt x="9942" y="97"/>
                  </a:lnTo>
                  <a:lnTo>
                    <a:pt x="9292" y="169"/>
                  </a:lnTo>
                  <a:lnTo>
                    <a:pt x="8618" y="265"/>
                  </a:lnTo>
                  <a:lnTo>
                    <a:pt x="7944" y="410"/>
                  </a:lnTo>
                  <a:lnTo>
                    <a:pt x="7270" y="602"/>
                  </a:lnTo>
                  <a:lnTo>
                    <a:pt x="6596" y="795"/>
                  </a:lnTo>
                  <a:lnTo>
                    <a:pt x="5946" y="1012"/>
                  </a:lnTo>
                  <a:lnTo>
                    <a:pt x="4093" y="1589"/>
                  </a:lnTo>
                  <a:lnTo>
                    <a:pt x="2239" y="2119"/>
                  </a:lnTo>
                  <a:lnTo>
                    <a:pt x="1300" y="2384"/>
                  </a:lnTo>
                  <a:lnTo>
                    <a:pt x="361" y="2673"/>
                  </a:lnTo>
                  <a:lnTo>
                    <a:pt x="193" y="2721"/>
                  </a:lnTo>
                  <a:lnTo>
                    <a:pt x="24" y="2793"/>
                  </a:lnTo>
                  <a:lnTo>
                    <a:pt x="0" y="2841"/>
                  </a:lnTo>
                  <a:lnTo>
                    <a:pt x="0" y="2889"/>
                  </a:lnTo>
                  <a:lnTo>
                    <a:pt x="24" y="2937"/>
                  </a:lnTo>
                  <a:lnTo>
                    <a:pt x="72" y="2961"/>
                  </a:lnTo>
                  <a:lnTo>
                    <a:pt x="241" y="2986"/>
                  </a:lnTo>
                  <a:lnTo>
                    <a:pt x="433" y="2961"/>
                  </a:lnTo>
                  <a:lnTo>
                    <a:pt x="1709" y="2793"/>
                  </a:lnTo>
                  <a:lnTo>
                    <a:pt x="3009" y="2673"/>
                  </a:lnTo>
                  <a:lnTo>
                    <a:pt x="4526" y="2528"/>
                  </a:lnTo>
                  <a:lnTo>
                    <a:pt x="5296" y="2456"/>
                  </a:lnTo>
                  <a:lnTo>
                    <a:pt x="6042" y="2336"/>
                  </a:lnTo>
                  <a:lnTo>
                    <a:pt x="6789" y="2167"/>
                  </a:lnTo>
                  <a:lnTo>
                    <a:pt x="7535" y="1974"/>
                  </a:lnTo>
                  <a:lnTo>
                    <a:pt x="8522" y="1710"/>
                  </a:lnTo>
                  <a:lnTo>
                    <a:pt x="10279" y="1228"/>
                  </a:lnTo>
                  <a:lnTo>
                    <a:pt x="10929" y="1060"/>
                  </a:lnTo>
                  <a:lnTo>
                    <a:pt x="11579" y="939"/>
                  </a:lnTo>
                  <a:lnTo>
                    <a:pt x="12229" y="843"/>
                  </a:lnTo>
                  <a:lnTo>
                    <a:pt x="12903" y="771"/>
                  </a:lnTo>
                  <a:lnTo>
                    <a:pt x="13192" y="747"/>
                  </a:lnTo>
                  <a:lnTo>
                    <a:pt x="13722" y="747"/>
                  </a:lnTo>
                  <a:lnTo>
                    <a:pt x="13939" y="795"/>
                  </a:lnTo>
                  <a:lnTo>
                    <a:pt x="14372" y="867"/>
                  </a:lnTo>
                  <a:lnTo>
                    <a:pt x="14709" y="987"/>
                  </a:lnTo>
                  <a:lnTo>
                    <a:pt x="15022" y="1108"/>
                  </a:lnTo>
                  <a:lnTo>
                    <a:pt x="15335" y="1276"/>
                  </a:lnTo>
                  <a:lnTo>
                    <a:pt x="15576" y="1445"/>
                  </a:lnTo>
                  <a:lnTo>
                    <a:pt x="16009" y="1734"/>
                  </a:lnTo>
                  <a:lnTo>
                    <a:pt x="16394" y="1999"/>
                  </a:lnTo>
                  <a:lnTo>
                    <a:pt x="17116" y="2576"/>
                  </a:lnTo>
                  <a:lnTo>
                    <a:pt x="17453" y="2841"/>
                  </a:lnTo>
                  <a:lnTo>
                    <a:pt x="17766" y="3154"/>
                  </a:lnTo>
                  <a:lnTo>
                    <a:pt x="18874" y="4334"/>
                  </a:lnTo>
                  <a:lnTo>
                    <a:pt x="19379" y="4911"/>
                  </a:lnTo>
                  <a:lnTo>
                    <a:pt x="19548" y="5176"/>
                  </a:lnTo>
                  <a:lnTo>
                    <a:pt x="19716" y="5417"/>
                  </a:lnTo>
                  <a:lnTo>
                    <a:pt x="19861" y="5658"/>
                  </a:lnTo>
                  <a:lnTo>
                    <a:pt x="20005" y="5947"/>
                  </a:lnTo>
                  <a:lnTo>
                    <a:pt x="20294" y="6645"/>
                  </a:lnTo>
                  <a:lnTo>
                    <a:pt x="20848" y="8017"/>
                  </a:lnTo>
                  <a:lnTo>
                    <a:pt x="21161" y="8691"/>
                  </a:lnTo>
                  <a:lnTo>
                    <a:pt x="21473" y="9341"/>
                  </a:lnTo>
                  <a:lnTo>
                    <a:pt x="21570" y="9558"/>
                  </a:lnTo>
                  <a:lnTo>
                    <a:pt x="21618" y="9774"/>
                  </a:lnTo>
                  <a:lnTo>
                    <a:pt x="21666" y="9991"/>
                  </a:lnTo>
                  <a:lnTo>
                    <a:pt x="21690" y="10207"/>
                  </a:lnTo>
                  <a:lnTo>
                    <a:pt x="21714" y="10785"/>
                  </a:lnTo>
                  <a:lnTo>
                    <a:pt x="21666" y="11363"/>
                  </a:lnTo>
                  <a:lnTo>
                    <a:pt x="21618" y="11748"/>
                  </a:lnTo>
                  <a:lnTo>
                    <a:pt x="21546" y="12109"/>
                  </a:lnTo>
                  <a:lnTo>
                    <a:pt x="21425" y="12446"/>
                  </a:lnTo>
                  <a:lnTo>
                    <a:pt x="21305" y="12807"/>
                  </a:lnTo>
                  <a:lnTo>
                    <a:pt x="21136" y="13120"/>
                  </a:lnTo>
                  <a:lnTo>
                    <a:pt x="20968" y="13457"/>
                  </a:lnTo>
                  <a:lnTo>
                    <a:pt x="20775" y="13746"/>
                  </a:lnTo>
                  <a:lnTo>
                    <a:pt x="20535" y="14059"/>
                  </a:lnTo>
                  <a:lnTo>
                    <a:pt x="20101" y="14565"/>
                  </a:lnTo>
                  <a:lnTo>
                    <a:pt x="19668" y="15070"/>
                  </a:lnTo>
                  <a:lnTo>
                    <a:pt x="19451" y="15359"/>
                  </a:lnTo>
                  <a:lnTo>
                    <a:pt x="19235" y="15672"/>
                  </a:lnTo>
                  <a:lnTo>
                    <a:pt x="19042" y="15985"/>
                  </a:lnTo>
                  <a:lnTo>
                    <a:pt x="18898" y="16322"/>
                  </a:lnTo>
                  <a:lnTo>
                    <a:pt x="18777" y="16611"/>
                  </a:lnTo>
                  <a:lnTo>
                    <a:pt x="18681" y="16924"/>
                  </a:lnTo>
                  <a:lnTo>
                    <a:pt x="18512" y="17526"/>
                  </a:lnTo>
                  <a:lnTo>
                    <a:pt x="18392" y="18079"/>
                  </a:lnTo>
                  <a:lnTo>
                    <a:pt x="18199" y="18585"/>
                  </a:lnTo>
                  <a:lnTo>
                    <a:pt x="17911" y="19235"/>
                  </a:lnTo>
                  <a:lnTo>
                    <a:pt x="17598" y="19861"/>
                  </a:lnTo>
                  <a:lnTo>
                    <a:pt x="17405" y="20318"/>
                  </a:lnTo>
                  <a:lnTo>
                    <a:pt x="17237" y="20800"/>
                  </a:lnTo>
                  <a:lnTo>
                    <a:pt x="17140" y="21305"/>
                  </a:lnTo>
                  <a:lnTo>
                    <a:pt x="17068" y="21811"/>
                  </a:lnTo>
                  <a:lnTo>
                    <a:pt x="17068" y="22220"/>
                  </a:lnTo>
                  <a:lnTo>
                    <a:pt x="17092" y="22653"/>
                  </a:lnTo>
                  <a:lnTo>
                    <a:pt x="17188" y="23063"/>
                  </a:lnTo>
                  <a:lnTo>
                    <a:pt x="17333" y="23472"/>
                  </a:lnTo>
                  <a:lnTo>
                    <a:pt x="17622" y="24098"/>
                  </a:lnTo>
                  <a:lnTo>
                    <a:pt x="17862" y="24627"/>
                  </a:lnTo>
                  <a:lnTo>
                    <a:pt x="17983" y="24892"/>
                  </a:lnTo>
                  <a:lnTo>
                    <a:pt x="18079" y="25157"/>
                  </a:lnTo>
                  <a:lnTo>
                    <a:pt x="18175" y="25446"/>
                  </a:lnTo>
                  <a:lnTo>
                    <a:pt x="18224" y="25735"/>
                  </a:lnTo>
                  <a:lnTo>
                    <a:pt x="18248" y="26024"/>
                  </a:lnTo>
                  <a:lnTo>
                    <a:pt x="18224" y="26312"/>
                  </a:lnTo>
                  <a:lnTo>
                    <a:pt x="18175" y="26601"/>
                  </a:lnTo>
                  <a:lnTo>
                    <a:pt x="18103" y="26866"/>
                  </a:lnTo>
                  <a:lnTo>
                    <a:pt x="18007" y="27155"/>
                  </a:lnTo>
                  <a:lnTo>
                    <a:pt x="17862" y="27420"/>
                  </a:lnTo>
                  <a:lnTo>
                    <a:pt x="17742" y="27612"/>
                  </a:lnTo>
                  <a:lnTo>
                    <a:pt x="17622" y="27781"/>
                  </a:lnTo>
                  <a:lnTo>
                    <a:pt x="17333" y="28118"/>
                  </a:lnTo>
                  <a:lnTo>
                    <a:pt x="17020" y="28407"/>
                  </a:lnTo>
                  <a:lnTo>
                    <a:pt x="16683" y="28696"/>
                  </a:lnTo>
                  <a:lnTo>
                    <a:pt x="16274" y="28985"/>
                  </a:lnTo>
                  <a:lnTo>
                    <a:pt x="15864" y="29249"/>
                  </a:lnTo>
                  <a:lnTo>
                    <a:pt x="15431" y="29490"/>
                  </a:lnTo>
                  <a:lnTo>
                    <a:pt x="14998" y="29707"/>
                  </a:lnTo>
                  <a:lnTo>
                    <a:pt x="14155" y="30068"/>
                  </a:lnTo>
                  <a:lnTo>
                    <a:pt x="13337" y="30405"/>
                  </a:lnTo>
                  <a:lnTo>
                    <a:pt x="13192" y="30477"/>
                  </a:lnTo>
                  <a:lnTo>
                    <a:pt x="13048" y="30549"/>
                  </a:lnTo>
                  <a:lnTo>
                    <a:pt x="13024" y="30573"/>
                  </a:lnTo>
                  <a:lnTo>
                    <a:pt x="13024" y="30622"/>
                  </a:lnTo>
                  <a:lnTo>
                    <a:pt x="13072" y="30646"/>
                  </a:lnTo>
                  <a:lnTo>
                    <a:pt x="13096" y="30670"/>
                  </a:lnTo>
                  <a:lnTo>
                    <a:pt x="13289" y="30670"/>
                  </a:lnTo>
                  <a:lnTo>
                    <a:pt x="13842" y="30597"/>
                  </a:lnTo>
                  <a:lnTo>
                    <a:pt x="14372" y="30525"/>
                  </a:lnTo>
                  <a:lnTo>
                    <a:pt x="14901" y="30405"/>
                  </a:lnTo>
                  <a:lnTo>
                    <a:pt x="15431" y="30236"/>
                  </a:lnTo>
                  <a:lnTo>
                    <a:pt x="15816" y="30116"/>
                  </a:lnTo>
                  <a:lnTo>
                    <a:pt x="16177" y="29947"/>
                  </a:lnTo>
                  <a:lnTo>
                    <a:pt x="16538" y="29779"/>
                  </a:lnTo>
                  <a:lnTo>
                    <a:pt x="16875" y="29562"/>
                  </a:lnTo>
                  <a:lnTo>
                    <a:pt x="17188" y="29346"/>
                  </a:lnTo>
                  <a:lnTo>
                    <a:pt x="17477" y="29081"/>
                  </a:lnTo>
                  <a:lnTo>
                    <a:pt x="17766" y="28816"/>
                  </a:lnTo>
                  <a:lnTo>
                    <a:pt x="18031" y="28503"/>
                  </a:lnTo>
                  <a:lnTo>
                    <a:pt x="18296" y="28166"/>
                  </a:lnTo>
                  <a:lnTo>
                    <a:pt x="18392" y="27973"/>
                  </a:lnTo>
                  <a:lnTo>
                    <a:pt x="18488" y="27805"/>
                  </a:lnTo>
                  <a:lnTo>
                    <a:pt x="18561" y="27612"/>
                  </a:lnTo>
                  <a:lnTo>
                    <a:pt x="18609" y="27396"/>
                  </a:lnTo>
                  <a:lnTo>
                    <a:pt x="18657" y="27203"/>
                  </a:lnTo>
                  <a:lnTo>
                    <a:pt x="18681" y="26986"/>
                  </a:lnTo>
                  <a:lnTo>
                    <a:pt x="18705" y="26505"/>
                  </a:lnTo>
                  <a:lnTo>
                    <a:pt x="18705" y="26264"/>
                  </a:lnTo>
                  <a:lnTo>
                    <a:pt x="18705" y="26024"/>
                  </a:lnTo>
                  <a:lnTo>
                    <a:pt x="18657" y="25374"/>
                  </a:lnTo>
                  <a:lnTo>
                    <a:pt x="18633" y="24700"/>
                  </a:lnTo>
                  <a:lnTo>
                    <a:pt x="18585" y="23400"/>
                  </a:lnTo>
                  <a:lnTo>
                    <a:pt x="18585" y="22966"/>
                  </a:lnTo>
                  <a:lnTo>
                    <a:pt x="18633" y="22533"/>
                  </a:lnTo>
                  <a:lnTo>
                    <a:pt x="18657" y="22196"/>
                  </a:lnTo>
                  <a:lnTo>
                    <a:pt x="18705" y="21835"/>
                  </a:lnTo>
                  <a:lnTo>
                    <a:pt x="18705" y="21137"/>
                  </a:lnTo>
                  <a:lnTo>
                    <a:pt x="18705" y="20559"/>
                  </a:lnTo>
                  <a:lnTo>
                    <a:pt x="18729" y="20198"/>
                  </a:lnTo>
                  <a:lnTo>
                    <a:pt x="18753" y="19837"/>
                  </a:lnTo>
                  <a:lnTo>
                    <a:pt x="18825" y="19476"/>
                  </a:lnTo>
                  <a:lnTo>
                    <a:pt x="18922" y="19115"/>
                  </a:lnTo>
                  <a:lnTo>
                    <a:pt x="19114" y="18561"/>
                  </a:lnTo>
                  <a:lnTo>
                    <a:pt x="19331" y="17983"/>
                  </a:lnTo>
                  <a:lnTo>
                    <a:pt x="19548" y="17429"/>
                  </a:lnTo>
                  <a:lnTo>
                    <a:pt x="19812" y="16900"/>
                  </a:lnTo>
                  <a:lnTo>
                    <a:pt x="20029" y="16491"/>
                  </a:lnTo>
                  <a:lnTo>
                    <a:pt x="20294" y="16105"/>
                  </a:lnTo>
                  <a:lnTo>
                    <a:pt x="20535" y="15817"/>
                  </a:lnTo>
                  <a:lnTo>
                    <a:pt x="20799" y="15504"/>
                  </a:lnTo>
                  <a:lnTo>
                    <a:pt x="21353" y="14950"/>
                  </a:lnTo>
                  <a:lnTo>
                    <a:pt x="21594" y="14733"/>
                  </a:lnTo>
                  <a:lnTo>
                    <a:pt x="21786" y="14493"/>
                  </a:lnTo>
                  <a:lnTo>
                    <a:pt x="21979" y="14228"/>
                  </a:lnTo>
                  <a:lnTo>
                    <a:pt x="22148" y="13963"/>
                  </a:lnTo>
                  <a:lnTo>
                    <a:pt x="22340" y="13578"/>
                  </a:lnTo>
                  <a:lnTo>
                    <a:pt x="22557" y="13193"/>
                  </a:lnTo>
                  <a:lnTo>
                    <a:pt x="22918" y="12398"/>
                  </a:lnTo>
                  <a:lnTo>
                    <a:pt x="23183" y="11724"/>
                  </a:lnTo>
                  <a:lnTo>
                    <a:pt x="23303" y="11363"/>
                  </a:lnTo>
                  <a:lnTo>
                    <a:pt x="23399" y="11002"/>
                  </a:lnTo>
                  <a:lnTo>
                    <a:pt x="23472" y="10761"/>
                  </a:lnTo>
                  <a:lnTo>
                    <a:pt x="23496" y="10520"/>
                  </a:lnTo>
                  <a:lnTo>
                    <a:pt x="23520" y="10280"/>
                  </a:lnTo>
                  <a:lnTo>
                    <a:pt x="23520" y="10039"/>
                  </a:lnTo>
                  <a:lnTo>
                    <a:pt x="23520" y="9798"/>
                  </a:lnTo>
                  <a:lnTo>
                    <a:pt x="23496" y="9582"/>
                  </a:lnTo>
                  <a:lnTo>
                    <a:pt x="23447" y="9341"/>
                  </a:lnTo>
                  <a:lnTo>
                    <a:pt x="23375" y="9100"/>
                  </a:lnTo>
                  <a:lnTo>
                    <a:pt x="23231" y="8595"/>
                  </a:lnTo>
                  <a:lnTo>
                    <a:pt x="23038" y="8113"/>
                  </a:lnTo>
                  <a:lnTo>
                    <a:pt x="22846" y="7632"/>
                  </a:lnTo>
                  <a:lnTo>
                    <a:pt x="22629" y="7150"/>
                  </a:lnTo>
                  <a:lnTo>
                    <a:pt x="22388" y="6717"/>
                  </a:lnTo>
                  <a:lnTo>
                    <a:pt x="22148" y="6284"/>
                  </a:lnTo>
                  <a:lnTo>
                    <a:pt x="21883" y="5850"/>
                  </a:lnTo>
                  <a:lnTo>
                    <a:pt x="21594" y="5441"/>
                  </a:lnTo>
                  <a:lnTo>
                    <a:pt x="21305" y="5032"/>
                  </a:lnTo>
                  <a:lnTo>
                    <a:pt x="21016" y="4647"/>
                  </a:lnTo>
                  <a:lnTo>
                    <a:pt x="20679" y="4261"/>
                  </a:lnTo>
                  <a:lnTo>
                    <a:pt x="20342" y="3900"/>
                  </a:lnTo>
                  <a:lnTo>
                    <a:pt x="19764" y="3347"/>
                  </a:lnTo>
                  <a:lnTo>
                    <a:pt x="19475" y="3082"/>
                  </a:lnTo>
                  <a:lnTo>
                    <a:pt x="19162" y="2841"/>
                  </a:lnTo>
                  <a:lnTo>
                    <a:pt x="18079" y="2047"/>
                  </a:lnTo>
                  <a:lnTo>
                    <a:pt x="17742" y="1830"/>
                  </a:lnTo>
                  <a:lnTo>
                    <a:pt x="17405" y="1613"/>
                  </a:lnTo>
                  <a:lnTo>
                    <a:pt x="17044" y="1421"/>
                  </a:lnTo>
                  <a:lnTo>
                    <a:pt x="16683" y="1276"/>
                  </a:lnTo>
                  <a:lnTo>
                    <a:pt x="16081" y="1012"/>
                  </a:lnTo>
                  <a:lnTo>
                    <a:pt x="15455" y="795"/>
                  </a:lnTo>
                  <a:lnTo>
                    <a:pt x="14829" y="578"/>
                  </a:lnTo>
                  <a:lnTo>
                    <a:pt x="14179" y="386"/>
                  </a:lnTo>
                  <a:lnTo>
                    <a:pt x="13746" y="289"/>
                  </a:lnTo>
                  <a:lnTo>
                    <a:pt x="13313" y="169"/>
                  </a:lnTo>
                  <a:lnTo>
                    <a:pt x="12879" y="97"/>
                  </a:lnTo>
                  <a:lnTo>
                    <a:pt x="12422" y="49"/>
                  </a:lnTo>
                  <a:lnTo>
                    <a:pt x="119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2080325" y="1904775"/>
              <a:ext cx="13875" cy="10875"/>
            </a:xfrm>
            <a:custGeom>
              <a:avLst/>
              <a:gdLst/>
              <a:ahLst/>
              <a:cxnLst/>
              <a:rect l="l" t="t" r="r" b="b"/>
              <a:pathLst>
                <a:path w="555" h="435" extrusionOk="0">
                  <a:moveTo>
                    <a:pt x="217" y="1"/>
                  </a:moveTo>
                  <a:lnTo>
                    <a:pt x="169" y="49"/>
                  </a:lnTo>
                  <a:lnTo>
                    <a:pt x="145" y="121"/>
                  </a:lnTo>
                  <a:lnTo>
                    <a:pt x="121" y="145"/>
                  </a:lnTo>
                  <a:lnTo>
                    <a:pt x="97" y="145"/>
                  </a:lnTo>
                  <a:lnTo>
                    <a:pt x="24" y="217"/>
                  </a:lnTo>
                  <a:lnTo>
                    <a:pt x="0" y="266"/>
                  </a:lnTo>
                  <a:lnTo>
                    <a:pt x="0" y="338"/>
                  </a:lnTo>
                  <a:lnTo>
                    <a:pt x="24" y="386"/>
                  </a:lnTo>
                  <a:lnTo>
                    <a:pt x="73" y="410"/>
                  </a:lnTo>
                  <a:lnTo>
                    <a:pt x="97" y="434"/>
                  </a:lnTo>
                  <a:lnTo>
                    <a:pt x="145" y="434"/>
                  </a:lnTo>
                  <a:lnTo>
                    <a:pt x="145" y="386"/>
                  </a:lnTo>
                  <a:lnTo>
                    <a:pt x="169" y="338"/>
                  </a:lnTo>
                  <a:lnTo>
                    <a:pt x="169" y="290"/>
                  </a:lnTo>
                  <a:lnTo>
                    <a:pt x="313" y="290"/>
                  </a:lnTo>
                  <a:lnTo>
                    <a:pt x="361" y="217"/>
                  </a:lnTo>
                  <a:lnTo>
                    <a:pt x="434" y="169"/>
                  </a:lnTo>
                  <a:lnTo>
                    <a:pt x="482" y="145"/>
                  </a:lnTo>
                  <a:lnTo>
                    <a:pt x="554" y="97"/>
                  </a:lnTo>
                  <a:lnTo>
                    <a:pt x="554" y="73"/>
                  </a:lnTo>
                  <a:lnTo>
                    <a:pt x="554" y="25"/>
                  </a:lnTo>
                  <a:lnTo>
                    <a:pt x="530" y="1"/>
                  </a:lnTo>
                  <a:lnTo>
                    <a:pt x="458" y="1"/>
                  </a:lnTo>
                  <a:lnTo>
                    <a:pt x="410" y="25"/>
                  </a:lnTo>
                  <a:lnTo>
                    <a:pt x="289" y="25"/>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1955750" y="1926450"/>
              <a:ext cx="13850" cy="9650"/>
            </a:xfrm>
            <a:custGeom>
              <a:avLst/>
              <a:gdLst/>
              <a:ahLst/>
              <a:cxnLst/>
              <a:rect l="l" t="t" r="r" b="b"/>
              <a:pathLst>
                <a:path w="554" h="386" extrusionOk="0">
                  <a:moveTo>
                    <a:pt x="193" y="0"/>
                  </a:moveTo>
                  <a:lnTo>
                    <a:pt x="145" y="49"/>
                  </a:lnTo>
                  <a:lnTo>
                    <a:pt x="96" y="97"/>
                  </a:lnTo>
                  <a:lnTo>
                    <a:pt x="0" y="337"/>
                  </a:lnTo>
                  <a:lnTo>
                    <a:pt x="24" y="386"/>
                  </a:lnTo>
                  <a:lnTo>
                    <a:pt x="72" y="386"/>
                  </a:lnTo>
                  <a:lnTo>
                    <a:pt x="145" y="337"/>
                  </a:lnTo>
                  <a:lnTo>
                    <a:pt x="169" y="289"/>
                  </a:lnTo>
                  <a:lnTo>
                    <a:pt x="217" y="193"/>
                  </a:lnTo>
                  <a:lnTo>
                    <a:pt x="217" y="121"/>
                  </a:lnTo>
                  <a:lnTo>
                    <a:pt x="409" y="169"/>
                  </a:lnTo>
                  <a:lnTo>
                    <a:pt x="530" y="169"/>
                  </a:lnTo>
                  <a:lnTo>
                    <a:pt x="530" y="121"/>
                  </a:lnTo>
                  <a:lnTo>
                    <a:pt x="554" y="97"/>
                  </a:lnTo>
                  <a:lnTo>
                    <a:pt x="530" y="73"/>
                  </a:lnTo>
                  <a:lnTo>
                    <a:pt x="458" y="49"/>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1876900" y="1956550"/>
              <a:ext cx="12675" cy="9650"/>
            </a:xfrm>
            <a:custGeom>
              <a:avLst/>
              <a:gdLst/>
              <a:ahLst/>
              <a:cxnLst/>
              <a:rect l="l" t="t" r="r" b="b"/>
              <a:pathLst>
                <a:path w="507" h="386" extrusionOk="0">
                  <a:moveTo>
                    <a:pt x="121" y="0"/>
                  </a:moveTo>
                  <a:lnTo>
                    <a:pt x="49" y="24"/>
                  </a:lnTo>
                  <a:lnTo>
                    <a:pt x="1" y="72"/>
                  </a:lnTo>
                  <a:lnTo>
                    <a:pt x="25" y="144"/>
                  </a:lnTo>
                  <a:lnTo>
                    <a:pt x="73" y="193"/>
                  </a:lnTo>
                  <a:lnTo>
                    <a:pt x="193" y="265"/>
                  </a:lnTo>
                  <a:lnTo>
                    <a:pt x="314" y="313"/>
                  </a:lnTo>
                  <a:lnTo>
                    <a:pt x="434" y="385"/>
                  </a:lnTo>
                  <a:lnTo>
                    <a:pt x="482" y="361"/>
                  </a:lnTo>
                  <a:lnTo>
                    <a:pt x="506" y="313"/>
                  </a:lnTo>
                  <a:lnTo>
                    <a:pt x="482" y="289"/>
                  </a:lnTo>
                  <a:lnTo>
                    <a:pt x="386" y="144"/>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1950325" y="1918625"/>
              <a:ext cx="8450" cy="8450"/>
            </a:xfrm>
            <a:custGeom>
              <a:avLst/>
              <a:gdLst/>
              <a:ahLst/>
              <a:cxnLst/>
              <a:rect l="l" t="t" r="r" b="b"/>
              <a:pathLst>
                <a:path w="338" h="338" extrusionOk="0">
                  <a:moveTo>
                    <a:pt x="145" y="0"/>
                  </a:moveTo>
                  <a:lnTo>
                    <a:pt x="73" y="24"/>
                  </a:lnTo>
                  <a:lnTo>
                    <a:pt x="25" y="73"/>
                  </a:lnTo>
                  <a:lnTo>
                    <a:pt x="1" y="193"/>
                  </a:lnTo>
                  <a:lnTo>
                    <a:pt x="25" y="313"/>
                  </a:lnTo>
                  <a:lnTo>
                    <a:pt x="49" y="337"/>
                  </a:lnTo>
                  <a:lnTo>
                    <a:pt x="97" y="337"/>
                  </a:lnTo>
                  <a:lnTo>
                    <a:pt x="145" y="313"/>
                  </a:lnTo>
                  <a:lnTo>
                    <a:pt x="193" y="265"/>
                  </a:lnTo>
                  <a:lnTo>
                    <a:pt x="241" y="241"/>
                  </a:lnTo>
                  <a:lnTo>
                    <a:pt x="313" y="241"/>
                  </a:lnTo>
                  <a:lnTo>
                    <a:pt x="313" y="217"/>
                  </a:lnTo>
                  <a:lnTo>
                    <a:pt x="338" y="217"/>
                  </a:lnTo>
                  <a:lnTo>
                    <a:pt x="338" y="169"/>
                  </a:lnTo>
                  <a:lnTo>
                    <a:pt x="265" y="49"/>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2000275" y="1944500"/>
              <a:ext cx="6650" cy="12075"/>
            </a:xfrm>
            <a:custGeom>
              <a:avLst/>
              <a:gdLst/>
              <a:ahLst/>
              <a:cxnLst/>
              <a:rect l="l" t="t" r="r" b="b"/>
              <a:pathLst>
                <a:path w="266" h="483" extrusionOk="0">
                  <a:moveTo>
                    <a:pt x="193" y="1"/>
                  </a:moveTo>
                  <a:lnTo>
                    <a:pt x="73" y="97"/>
                  </a:lnTo>
                  <a:lnTo>
                    <a:pt x="25" y="145"/>
                  </a:lnTo>
                  <a:lnTo>
                    <a:pt x="25" y="193"/>
                  </a:lnTo>
                  <a:lnTo>
                    <a:pt x="1" y="241"/>
                  </a:lnTo>
                  <a:lnTo>
                    <a:pt x="25" y="289"/>
                  </a:lnTo>
                  <a:lnTo>
                    <a:pt x="97" y="434"/>
                  </a:lnTo>
                  <a:lnTo>
                    <a:pt x="169" y="482"/>
                  </a:lnTo>
                  <a:lnTo>
                    <a:pt x="217" y="458"/>
                  </a:lnTo>
                  <a:lnTo>
                    <a:pt x="265" y="410"/>
                  </a:lnTo>
                  <a:lnTo>
                    <a:pt x="241" y="362"/>
                  </a:lnTo>
                  <a:lnTo>
                    <a:pt x="217" y="289"/>
                  </a:lnTo>
                  <a:lnTo>
                    <a:pt x="193" y="217"/>
                  </a:lnTo>
                  <a:lnTo>
                    <a:pt x="193" y="121"/>
                  </a:lnTo>
                  <a:lnTo>
                    <a:pt x="241" y="49"/>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1997275" y="1844000"/>
              <a:ext cx="6650" cy="8450"/>
            </a:xfrm>
            <a:custGeom>
              <a:avLst/>
              <a:gdLst/>
              <a:ahLst/>
              <a:cxnLst/>
              <a:rect l="l" t="t" r="r" b="b"/>
              <a:pathLst>
                <a:path w="266" h="338" extrusionOk="0">
                  <a:moveTo>
                    <a:pt x="72" y="0"/>
                  </a:moveTo>
                  <a:lnTo>
                    <a:pt x="0" y="49"/>
                  </a:lnTo>
                  <a:lnTo>
                    <a:pt x="0" y="73"/>
                  </a:lnTo>
                  <a:lnTo>
                    <a:pt x="0" y="121"/>
                  </a:lnTo>
                  <a:lnTo>
                    <a:pt x="48" y="241"/>
                  </a:lnTo>
                  <a:lnTo>
                    <a:pt x="97" y="313"/>
                  </a:lnTo>
                  <a:lnTo>
                    <a:pt x="145" y="337"/>
                  </a:lnTo>
                  <a:lnTo>
                    <a:pt x="169" y="337"/>
                  </a:lnTo>
                  <a:lnTo>
                    <a:pt x="217" y="313"/>
                  </a:lnTo>
                  <a:lnTo>
                    <a:pt x="241" y="289"/>
                  </a:lnTo>
                  <a:lnTo>
                    <a:pt x="241" y="193"/>
                  </a:lnTo>
                  <a:lnTo>
                    <a:pt x="265" y="121"/>
                  </a:lnTo>
                  <a:lnTo>
                    <a:pt x="241" y="73"/>
                  </a:lnTo>
                  <a:lnTo>
                    <a:pt x="193"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2005700" y="1909600"/>
              <a:ext cx="9050" cy="7850"/>
            </a:xfrm>
            <a:custGeom>
              <a:avLst/>
              <a:gdLst/>
              <a:ahLst/>
              <a:cxnLst/>
              <a:rect l="l" t="t" r="r" b="b"/>
              <a:pathLst>
                <a:path w="362" h="314" extrusionOk="0">
                  <a:moveTo>
                    <a:pt x="48" y="0"/>
                  </a:moveTo>
                  <a:lnTo>
                    <a:pt x="0" y="48"/>
                  </a:lnTo>
                  <a:lnTo>
                    <a:pt x="0" y="97"/>
                  </a:lnTo>
                  <a:lnTo>
                    <a:pt x="0" y="169"/>
                  </a:lnTo>
                  <a:lnTo>
                    <a:pt x="24" y="217"/>
                  </a:lnTo>
                  <a:lnTo>
                    <a:pt x="72" y="265"/>
                  </a:lnTo>
                  <a:lnTo>
                    <a:pt x="121" y="289"/>
                  </a:lnTo>
                  <a:lnTo>
                    <a:pt x="193" y="313"/>
                  </a:lnTo>
                  <a:lnTo>
                    <a:pt x="313" y="289"/>
                  </a:lnTo>
                  <a:lnTo>
                    <a:pt x="361" y="265"/>
                  </a:lnTo>
                  <a:lnTo>
                    <a:pt x="361" y="241"/>
                  </a:lnTo>
                  <a:lnTo>
                    <a:pt x="217" y="121"/>
                  </a:lnTo>
                  <a:lnTo>
                    <a:pt x="97"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2018325" y="2007100"/>
              <a:ext cx="9050" cy="9050"/>
            </a:xfrm>
            <a:custGeom>
              <a:avLst/>
              <a:gdLst/>
              <a:ahLst/>
              <a:cxnLst/>
              <a:rect l="l" t="t" r="r" b="b"/>
              <a:pathLst>
                <a:path w="362" h="362" extrusionOk="0">
                  <a:moveTo>
                    <a:pt x="290" y="0"/>
                  </a:moveTo>
                  <a:lnTo>
                    <a:pt x="242" y="24"/>
                  </a:lnTo>
                  <a:lnTo>
                    <a:pt x="217" y="48"/>
                  </a:lnTo>
                  <a:lnTo>
                    <a:pt x="193" y="96"/>
                  </a:lnTo>
                  <a:lnTo>
                    <a:pt x="169" y="169"/>
                  </a:lnTo>
                  <a:lnTo>
                    <a:pt x="145" y="193"/>
                  </a:lnTo>
                  <a:lnTo>
                    <a:pt x="97" y="217"/>
                  </a:lnTo>
                  <a:lnTo>
                    <a:pt x="49" y="241"/>
                  </a:lnTo>
                  <a:lnTo>
                    <a:pt x="1" y="265"/>
                  </a:lnTo>
                  <a:lnTo>
                    <a:pt x="25" y="313"/>
                  </a:lnTo>
                  <a:lnTo>
                    <a:pt x="73" y="361"/>
                  </a:lnTo>
                  <a:lnTo>
                    <a:pt x="121" y="361"/>
                  </a:lnTo>
                  <a:lnTo>
                    <a:pt x="193" y="289"/>
                  </a:lnTo>
                  <a:lnTo>
                    <a:pt x="217" y="265"/>
                  </a:lnTo>
                  <a:lnTo>
                    <a:pt x="242" y="265"/>
                  </a:lnTo>
                  <a:lnTo>
                    <a:pt x="314" y="217"/>
                  </a:lnTo>
                  <a:lnTo>
                    <a:pt x="338" y="193"/>
                  </a:lnTo>
                  <a:lnTo>
                    <a:pt x="362" y="121"/>
                  </a:lnTo>
                  <a:lnTo>
                    <a:pt x="338" y="72"/>
                  </a:lnTo>
                  <a:lnTo>
                    <a:pt x="338" y="24"/>
                  </a:lnTo>
                  <a:lnTo>
                    <a:pt x="29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1799275" y="1984225"/>
              <a:ext cx="9050" cy="4825"/>
            </a:xfrm>
            <a:custGeom>
              <a:avLst/>
              <a:gdLst/>
              <a:ahLst/>
              <a:cxnLst/>
              <a:rect l="l" t="t" r="r" b="b"/>
              <a:pathLst>
                <a:path w="362" h="193" extrusionOk="0">
                  <a:moveTo>
                    <a:pt x="265" y="0"/>
                  </a:moveTo>
                  <a:lnTo>
                    <a:pt x="24" y="73"/>
                  </a:lnTo>
                  <a:lnTo>
                    <a:pt x="0" y="121"/>
                  </a:lnTo>
                  <a:lnTo>
                    <a:pt x="24" y="145"/>
                  </a:lnTo>
                  <a:lnTo>
                    <a:pt x="48" y="169"/>
                  </a:lnTo>
                  <a:lnTo>
                    <a:pt x="169" y="193"/>
                  </a:lnTo>
                  <a:lnTo>
                    <a:pt x="289" y="193"/>
                  </a:lnTo>
                  <a:lnTo>
                    <a:pt x="337" y="169"/>
                  </a:lnTo>
                  <a:lnTo>
                    <a:pt x="361" y="97"/>
                  </a:lnTo>
                  <a:lnTo>
                    <a:pt x="337" y="49"/>
                  </a:lnTo>
                  <a:lnTo>
                    <a:pt x="313" y="24"/>
                  </a:lnTo>
                  <a:lnTo>
                    <a:pt x="26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2308425" y="2495775"/>
              <a:ext cx="4825" cy="8450"/>
            </a:xfrm>
            <a:custGeom>
              <a:avLst/>
              <a:gdLst/>
              <a:ahLst/>
              <a:cxnLst/>
              <a:rect l="l" t="t" r="r" b="b"/>
              <a:pathLst>
                <a:path w="193" h="338" extrusionOk="0">
                  <a:moveTo>
                    <a:pt x="72" y="1"/>
                  </a:moveTo>
                  <a:lnTo>
                    <a:pt x="24" y="25"/>
                  </a:lnTo>
                  <a:lnTo>
                    <a:pt x="0" y="97"/>
                  </a:lnTo>
                  <a:lnTo>
                    <a:pt x="0" y="145"/>
                  </a:lnTo>
                  <a:lnTo>
                    <a:pt x="24" y="289"/>
                  </a:lnTo>
                  <a:lnTo>
                    <a:pt x="48" y="338"/>
                  </a:lnTo>
                  <a:lnTo>
                    <a:pt x="96" y="338"/>
                  </a:lnTo>
                  <a:lnTo>
                    <a:pt x="169" y="314"/>
                  </a:lnTo>
                  <a:lnTo>
                    <a:pt x="193" y="289"/>
                  </a:lnTo>
                  <a:lnTo>
                    <a:pt x="193" y="265"/>
                  </a:lnTo>
                  <a:lnTo>
                    <a:pt x="169" y="121"/>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1916625" y="1937875"/>
              <a:ext cx="6050" cy="7250"/>
            </a:xfrm>
            <a:custGeom>
              <a:avLst/>
              <a:gdLst/>
              <a:ahLst/>
              <a:cxnLst/>
              <a:rect l="l" t="t" r="r" b="b"/>
              <a:pathLst>
                <a:path w="242" h="290" extrusionOk="0">
                  <a:moveTo>
                    <a:pt x="145" y="1"/>
                  </a:moveTo>
                  <a:lnTo>
                    <a:pt x="97" y="25"/>
                  </a:lnTo>
                  <a:lnTo>
                    <a:pt x="49" y="97"/>
                  </a:lnTo>
                  <a:lnTo>
                    <a:pt x="24" y="169"/>
                  </a:lnTo>
                  <a:lnTo>
                    <a:pt x="0" y="217"/>
                  </a:lnTo>
                  <a:lnTo>
                    <a:pt x="24" y="266"/>
                  </a:lnTo>
                  <a:lnTo>
                    <a:pt x="73" y="290"/>
                  </a:lnTo>
                  <a:lnTo>
                    <a:pt x="121" y="290"/>
                  </a:lnTo>
                  <a:lnTo>
                    <a:pt x="193" y="266"/>
                  </a:lnTo>
                  <a:lnTo>
                    <a:pt x="241" y="193"/>
                  </a:lnTo>
                  <a:lnTo>
                    <a:pt x="241" y="145"/>
                  </a:lnTo>
                  <a:lnTo>
                    <a:pt x="241"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2332500" y="2432575"/>
              <a:ext cx="6025" cy="6050"/>
            </a:xfrm>
            <a:custGeom>
              <a:avLst/>
              <a:gdLst/>
              <a:ahLst/>
              <a:cxnLst/>
              <a:rect l="l" t="t" r="r" b="b"/>
              <a:pathLst>
                <a:path w="241" h="242" extrusionOk="0">
                  <a:moveTo>
                    <a:pt x="96" y="1"/>
                  </a:moveTo>
                  <a:lnTo>
                    <a:pt x="48" y="25"/>
                  </a:lnTo>
                  <a:lnTo>
                    <a:pt x="24" y="49"/>
                  </a:lnTo>
                  <a:lnTo>
                    <a:pt x="0" y="97"/>
                  </a:lnTo>
                  <a:lnTo>
                    <a:pt x="0" y="169"/>
                  </a:lnTo>
                  <a:lnTo>
                    <a:pt x="48" y="193"/>
                  </a:lnTo>
                  <a:lnTo>
                    <a:pt x="72" y="242"/>
                  </a:lnTo>
                  <a:lnTo>
                    <a:pt x="145" y="242"/>
                  </a:lnTo>
                  <a:lnTo>
                    <a:pt x="217" y="218"/>
                  </a:lnTo>
                  <a:lnTo>
                    <a:pt x="241" y="169"/>
                  </a:lnTo>
                  <a:lnTo>
                    <a:pt x="241" y="97"/>
                  </a:lnTo>
                  <a:lnTo>
                    <a:pt x="217" y="49"/>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1887125" y="1972175"/>
              <a:ext cx="8450" cy="6050"/>
            </a:xfrm>
            <a:custGeom>
              <a:avLst/>
              <a:gdLst/>
              <a:ahLst/>
              <a:cxnLst/>
              <a:rect l="l" t="t" r="r" b="b"/>
              <a:pathLst>
                <a:path w="338" h="242" extrusionOk="0">
                  <a:moveTo>
                    <a:pt x="73" y="1"/>
                  </a:moveTo>
                  <a:lnTo>
                    <a:pt x="25" y="25"/>
                  </a:lnTo>
                  <a:lnTo>
                    <a:pt x="1" y="97"/>
                  </a:lnTo>
                  <a:lnTo>
                    <a:pt x="25" y="145"/>
                  </a:lnTo>
                  <a:lnTo>
                    <a:pt x="49" y="218"/>
                  </a:lnTo>
                  <a:lnTo>
                    <a:pt x="121" y="242"/>
                  </a:lnTo>
                  <a:lnTo>
                    <a:pt x="217" y="218"/>
                  </a:lnTo>
                  <a:lnTo>
                    <a:pt x="290" y="194"/>
                  </a:lnTo>
                  <a:lnTo>
                    <a:pt x="338" y="145"/>
                  </a:lnTo>
                  <a:lnTo>
                    <a:pt x="242" y="73"/>
                  </a:lnTo>
                  <a:lnTo>
                    <a:pt x="193"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2236200" y="2445825"/>
              <a:ext cx="6050" cy="7850"/>
            </a:xfrm>
            <a:custGeom>
              <a:avLst/>
              <a:gdLst/>
              <a:ahLst/>
              <a:cxnLst/>
              <a:rect l="l" t="t" r="r" b="b"/>
              <a:pathLst>
                <a:path w="242" h="314" extrusionOk="0">
                  <a:moveTo>
                    <a:pt x="24" y="0"/>
                  </a:moveTo>
                  <a:lnTo>
                    <a:pt x="0" y="49"/>
                  </a:lnTo>
                  <a:lnTo>
                    <a:pt x="0" y="121"/>
                  </a:lnTo>
                  <a:lnTo>
                    <a:pt x="24" y="193"/>
                  </a:lnTo>
                  <a:lnTo>
                    <a:pt x="97" y="289"/>
                  </a:lnTo>
                  <a:lnTo>
                    <a:pt x="169" y="313"/>
                  </a:lnTo>
                  <a:lnTo>
                    <a:pt x="193" y="289"/>
                  </a:lnTo>
                  <a:lnTo>
                    <a:pt x="241" y="241"/>
                  </a:lnTo>
                  <a:lnTo>
                    <a:pt x="241" y="217"/>
                  </a:lnTo>
                  <a:lnTo>
                    <a:pt x="241" y="169"/>
                  </a:lnTo>
                  <a:lnTo>
                    <a:pt x="169"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1850425" y="1947500"/>
              <a:ext cx="4825" cy="8450"/>
            </a:xfrm>
            <a:custGeom>
              <a:avLst/>
              <a:gdLst/>
              <a:ahLst/>
              <a:cxnLst/>
              <a:rect l="l" t="t" r="r" b="b"/>
              <a:pathLst>
                <a:path w="193" h="338" extrusionOk="0">
                  <a:moveTo>
                    <a:pt x="49" y="1"/>
                  </a:moveTo>
                  <a:lnTo>
                    <a:pt x="24" y="49"/>
                  </a:lnTo>
                  <a:lnTo>
                    <a:pt x="0" y="97"/>
                  </a:lnTo>
                  <a:lnTo>
                    <a:pt x="24" y="169"/>
                  </a:lnTo>
                  <a:lnTo>
                    <a:pt x="49" y="266"/>
                  </a:lnTo>
                  <a:lnTo>
                    <a:pt x="73" y="314"/>
                  </a:lnTo>
                  <a:lnTo>
                    <a:pt x="97" y="338"/>
                  </a:lnTo>
                  <a:lnTo>
                    <a:pt x="145" y="338"/>
                  </a:lnTo>
                  <a:lnTo>
                    <a:pt x="169" y="314"/>
                  </a:lnTo>
                  <a:lnTo>
                    <a:pt x="193" y="242"/>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2291575" y="2463875"/>
              <a:ext cx="6025" cy="5450"/>
            </a:xfrm>
            <a:custGeom>
              <a:avLst/>
              <a:gdLst/>
              <a:ahLst/>
              <a:cxnLst/>
              <a:rect l="l" t="t" r="r" b="b"/>
              <a:pathLst>
                <a:path w="241" h="218" extrusionOk="0">
                  <a:moveTo>
                    <a:pt x="96" y="1"/>
                  </a:moveTo>
                  <a:lnTo>
                    <a:pt x="48" y="25"/>
                  </a:lnTo>
                  <a:lnTo>
                    <a:pt x="24" y="49"/>
                  </a:lnTo>
                  <a:lnTo>
                    <a:pt x="0" y="145"/>
                  </a:lnTo>
                  <a:lnTo>
                    <a:pt x="0" y="169"/>
                  </a:lnTo>
                  <a:lnTo>
                    <a:pt x="24" y="193"/>
                  </a:lnTo>
                  <a:lnTo>
                    <a:pt x="72" y="217"/>
                  </a:lnTo>
                  <a:lnTo>
                    <a:pt x="120" y="217"/>
                  </a:lnTo>
                  <a:lnTo>
                    <a:pt x="169" y="193"/>
                  </a:lnTo>
                  <a:lnTo>
                    <a:pt x="217" y="145"/>
                  </a:lnTo>
                  <a:lnTo>
                    <a:pt x="241" y="97"/>
                  </a:lnTo>
                  <a:lnTo>
                    <a:pt x="241" y="73"/>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1889550" y="2042600"/>
              <a:ext cx="5425" cy="6050"/>
            </a:xfrm>
            <a:custGeom>
              <a:avLst/>
              <a:gdLst/>
              <a:ahLst/>
              <a:cxnLst/>
              <a:rect l="l" t="t" r="r" b="b"/>
              <a:pathLst>
                <a:path w="217" h="242" extrusionOk="0">
                  <a:moveTo>
                    <a:pt x="72" y="0"/>
                  </a:moveTo>
                  <a:lnTo>
                    <a:pt x="48" y="25"/>
                  </a:lnTo>
                  <a:lnTo>
                    <a:pt x="0" y="49"/>
                  </a:lnTo>
                  <a:lnTo>
                    <a:pt x="0" y="97"/>
                  </a:lnTo>
                  <a:lnTo>
                    <a:pt x="0" y="145"/>
                  </a:lnTo>
                  <a:lnTo>
                    <a:pt x="24" y="193"/>
                  </a:lnTo>
                  <a:lnTo>
                    <a:pt x="48" y="241"/>
                  </a:lnTo>
                  <a:lnTo>
                    <a:pt x="145" y="241"/>
                  </a:lnTo>
                  <a:lnTo>
                    <a:pt x="169" y="217"/>
                  </a:lnTo>
                  <a:lnTo>
                    <a:pt x="217" y="169"/>
                  </a:lnTo>
                  <a:lnTo>
                    <a:pt x="217" y="121"/>
                  </a:lnTo>
                  <a:lnTo>
                    <a:pt x="217" y="73"/>
                  </a:lnTo>
                  <a:lnTo>
                    <a:pt x="193" y="25"/>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1903375" y="1937875"/>
              <a:ext cx="6050" cy="6050"/>
            </a:xfrm>
            <a:custGeom>
              <a:avLst/>
              <a:gdLst/>
              <a:ahLst/>
              <a:cxnLst/>
              <a:rect l="l" t="t" r="r" b="b"/>
              <a:pathLst>
                <a:path w="242" h="242" extrusionOk="0">
                  <a:moveTo>
                    <a:pt x="97" y="1"/>
                  </a:moveTo>
                  <a:lnTo>
                    <a:pt x="49" y="25"/>
                  </a:lnTo>
                  <a:lnTo>
                    <a:pt x="25" y="49"/>
                  </a:lnTo>
                  <a:lnTo>
                    <a:pt x="1" y="121"/>
                  </a:lnTo>
                  <a:lnTo>
                    <a:pt x="25" y="169"/>
                  </a:lnTo>
                  <a:lnTo>
                    <a:pt x="49" y="217"/>
                  </a:lnTo>
                  <a:lnTo>
                    <a:pt x="97" y="241"/>
                  </a:lnTo>
                  <a:lnTo>
                    <a:pt x="169" y="241"/>
                  </a:lnTo>
                  <a:lnTo>
                    <a:pt x="193" y="217"/>
                  </a:lnTo>
                  <a:lnTo>
                    <a:pt x="217" y="193"/>
                  </a:lnTo>
                  <a:lnTo>
                    <a:pt x="242" y="145"/>
                  </a:lnTo>
                  <a:lnTo>
                    <a:pt x="242" y="97"/>
                  </a:lnTo>
                  <a:lnTo>
                    <a:pt x="217"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2095975" y="1907200"/>
              <a:ext cx="6025" cy="5425"/>
            </a:xfrm>
            <a:custGeom>
              <a:avLst/>
              <a:gdLst/>
              <a:ahLst/>
              <a:cxnLst/>
              <a:rect l="l" t="t" r="r" b="b"/>
              <a:pathLst>
                <a:path w="241" h="217" extrusionOk="0">
                  <a:moveTo>
                    <a:pt x="72" y="0"/>
                  </a:moveTo>
                  <a:lnTo>
                    <a:pt x="24" y="48"/>
                  </a:lnTo>
                  <a:lnTo>
                    <a:pt x="0" y="72"/>
                  </a:lnTo>
                  <a:lnTo>
                    <a:pt x="0" y="120"/>
                  </a:lnTo>
                  <a:lnTo>
                    <a:pt x="24" y="144"/>
                  </a:lnTo>
                  <a:lnTo>
                    <a:pt x="48" y="193"/>
                  </a:lnTo>
                  <a:lnTo>
                    <a:pt x="97" y="217"/>
                  </a:lnTo>
                  <a:lnTo>
                    <a:pt x="193" y="217"/>
                  </a:lnTo>
                  <a:lnTo>
                    <a:pt x="217" y="193"/>
                  </a:lnTo>
                  <a:lnTo>
                    <a:pt x="241" y="144"/>
                  </a:lnTo>
                  <a:lnTo>
                    <a:pt x="241" y="96"/>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2312625" y="1857225"/>
              <a:ext cx="6650" cy="6650"/>
            </a:xfrm>
            <a:custGeom>
              <a:avLst/>
              <a:gdLst/>
              <a:ahLst/>
              <a:cxnLst/>
              <a:rect l="l" t="t" r="r" b="b"/>
              <a:pathLst>
                <a:path w="266" h="266" extrusionOk="0">
                  <a:moveTo>
                    <a:pt x="49" y="1"/>
                  </a:moveTo>
                  <a:lnTo>
                    <a:pt x="25" y="49"/>
                  </a:lnTo>
                  <a:lnTo>
                    <a:pt x="1" y="97"/>
                  </a:lnTo>
                  <a:lnTo>
                    <a:pt x="1" y="145"/>
                  </a:lnTo>
                  <a:lnTo>
                    <a:pt x="145" y="266"/>
                  </a:lnTo>
                  <a:lnTo>
                    <a:pt x="241" y="266"/>
                  </a:lnTo>
                  <a:lnTo>
                    <a:pt x="265" y="242"/>
                  </a:lnTo>
                  <a:lnTo>
                    <a:pt x="265" y="194"/>
                  </a:lnTo>
                  <a:lnTo>
                    <a:pt x="217" y="97"/>
                  </a:lnTo>
                  <a:lnTo>
                    <a:pt x="169"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1837775" y="2042600"/>
              <a:ext cx="6650" cy="4850"/>
            </a:xfrm>
            <a:custGeom>
              <a:avLst/>
              <a:gdLst/>
              <a:ahLst/>
              <a:cxnLst/>
              <a:rect l="l" t="t" r="r" b="b"/>
              <a:pathLst>
                <a:path w="266" h="194" extrusionOk="0">
                  <a:moveTo>
                    <a:pt x="97" y="0"/>
                  </a:moveTo>
                  <a:lnTo>
                    <a:pt x="49" y="25"/>
                  </a:lnTo>
                  <a:lnTo>
                    <a:pt x="1" y="49"/>
                  </a:lnTo>
                  <a:lnTo>
                    <a:pt x="1" y="121"/>
                  </a:lnTo>
                  <a:lnTo>
                    <a:pt x="49" y="169"/>
                  </a:lnTo>
                  <a:lnTo>
                    <a:pt x="97" y="193"/>
                  </a:lnTo>
                  <a:lnTo>
                    <a:pt x="169" y="193"/>
                  </a:lnTo>
                  <a:lnTo>
                    <a:pt x="217" y="169"/>
                  </a:lnTo>
                  <a:lnTo>
                    <a:pt x="266" y="121"/>
                  </a:lnTo>
                  <a:lnTo>
                    <a:pt x="266" y="97"/>
                  </a:lnTo>
                  <a:lnTo>
                    <a:pt x="266" y="73"/>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1893750" y="1946300"/>
              <a:ext cx="4850" cy="6650"/>
            </a:xfrm>
            <a:custGeom>
              <a:avLst/>
              <a:gdLst/>
              <a:ahLst/>
              <a:cxnLst/>
              <a:rect l="l" t="t" r="r" b="b"/>
              <a:pathLst>
                <a:path w="194" h="266" extrusionOk="0">
                  <a:moveTo>
                    <a:pt x="49" y="1"/>
                  </a:moveTo>
                  <a:lnTo>
                    <a:pt x="25" y="25"/>
                  </a:lnTo>
                  <a:lnTo>
                    <a:pt x="1" y="73"/>
                  </a:lnTo>
                  <a:lnTo>
                    <a:pt x="25" y="169"/>
                  </a:lnTo>
                  <a:lnTo>
                    <a:pt x="49" y="217"/>
                  </a:lnTo>
                  <a:lnTo>
                    <a:pt x="121" y="266"/>
                  </a:lnTo>
                  <a:lnTo>
                    <a:pt x="145" y="266"/>
                  </a:lnTo>
                  <a:lnTo>
                    <a:pt x="169" y="242"/>
                  </a:lnTo>
                  <a:lnTo>
                    <a:pt x="193" y="169"/>
                  </a:lnTo>
                  <a:lnTo>
                    <a:pt x="169" y="121"/>
                  </a:lnTo>
                  <a:lnTo>
                    <a:pt x="145"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2256650" y="1846400"/>
              <a:ext cx="5450" cy="6050"/>
            </a:xfrm>
            <a:custGeom>
              <a:avLst/>
              <a:gdLst/>
              <a:ahLst/>
              <a:cxnLst/>
              <a:rect l="l" t="t" r="r" b="b"/>
              <a:pathLst>
                <a:path w="218" h="242" extrusionOk="0">
                  <a:moveTo>
                    <a:pt x="145" y="1"/>
                  </a:moveTo>
                  <a:lnTo>
                    <a:pt x="97" y="25"/>
                  </a:lnTo>
                  <a:lnTo>
                    <a:pt x="49" y="49"/>
                  </a:lnTo>
                  <a:lnTo>
                    <a:pt x="1" y="97"/>
                  </a:lnTo>
                  <a:lnTo>
                    <a:pt x="1" y="121"/>
                  </a:lnTo>
                  <a:lnTo>
                    <a:pt x="1" y="169"/>
                  </a:lnTo>
                  <a:lnTo>
                    <a:pt x="1" y="217"/>
                  </a:lnTo>
                  <a:lnTo>
                    <a:pt x="25" y="241"/>
                  </a:lnTo>
                  <a:lnTo>
                    <a:pt x="169" y="241"/>
                  </a:lnTo>
                  <a:lnTo>
                    <a:pt x="193" y="217"/>
                  </a:lnTo>
                  <a:lnTo>
                    <a:pt x="217" y="169"/>
                  </a:lnTo>
                  <a:lnTo>
                    <a:pt x="217" y="97"/>
                  </a:lnTo>
                  <a:lnTo>
                    <a:pt x="217" y="73"/>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2406525" y="2419350"/>
              <a:ext cx="4825" cy="6025"/>
            </a:xfrm>
            <a:custGeom>
              <a:avLst/>
              <a:gdLst/>
              <a:ahLst/>
              <a:cxnLst/>
              <a:rect l="l" t="t" r="r" b="b"/>
              <a:pathLst>
                <a:path w="193" h="241" extrusionOk="0">
                  <a:moveTo>
                    <a:pt x="96" y="0"/>
                  </a:moveTo>
                  <a:lnTo>
                    <a:pt x="48" y="24"/>
                  </a:lnTo>
                  <a:lnTo>
                    <a:pt x="0" y="72"/>
                  </a:lnTo>
                  <a:lnTo>
                    <a:pt x="0" y="145"/>
                  </a:lnTo>
                  <a:lnTo>
                    <a:pt x="0" y="193"/>
                  </a:lnTo>
                  <a:lnTo>
                    <a:pt x="24" y="217"/>
                  </a:lnTo>
                  <a:lnTo>
                    <a:pt x="72" y="241"/>
                  </a:lnTo>
                  <a:lnTo>
                    <a:pt x="120" y="217"/>
                  </a:lnTo>
                  <a:lnTo>
                    <a:pt x="169" y="169"/>
                  </a:lnTo>
                  <a:lnTo>
                    <a:pt x="193" y="121"/>
                  </a:lnTo>
                  <a:lnTo>
                    <a:pt x="193" y="72"/>
                  </a:lnTo>
                  <a:lnTo>
                    <a:pt x="169"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1805275" y="1993250"/>
              <a:ext cx="6650" cy="6050"/>
            </a:xfrm>
            <a:custGeom>
              <a:avLst/>
              <a:gdLst/>
              <a:ahLst/>
              <a:cxnLst/>
              <a:rect l="l" t="t" r="r" b="b"/>
              <a:pathLst>
                <a:path w="266" h="242" extrusionOk="0">
                  <a:moveTo>
                    <a:pt x="97" y="0"/>
                  </a:moveTo>
                  <a:lnTo>
                    <a:pt x="49" y="49"/>
                  </a:lnTo>
                  <a:lnTo>
                    <a:pt x="25" y="97"/>
                  </a:lnTo>
                  <a:lnTo>
                    <a:pt x="1" y="169"/>
                  </a:lnTo>
                  <a:lnTo>
                    <a:pt x="25" y="217"/>
                  </a:lnTo>
                  <a:lnTo>
                    <a:pt x="73" y="241"/>
                  </a:lnTo>
                  <a:lnTo>
                    <a:pt x="169" y="217"/>
                  </a:lnTo>
                  <a:lnTo>
                    <a:pt x="266" y="169"/>
                  </a:lnTo>
                  <a:lnTo>
                    <a:pt x="145" y="25"/>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2023750" y="1842800"/>
              <a:ext cx="6650" cy="5425"/>
            </a:xfrm>
            <a:custGeom>
              <a:avLst/>
              <a:gdLst/>
              <a:ahLst/>
              <a:cxnLst/>
              <a:rect l="l" t="t" r="r" b="b"/>
              <a:pathLst>
                <a:path w="266" h="217" extrusionOk="0">
                  <a:moveTo>
                    <a:pt x="97" y="0"/>
                  </a:moveTo>
                  <a:lnTo>
                    <a:pt x="49" y="24"/>
                  </a:lnTo>
                  <a:lnTo>
                    <a:pt x="25" y="72"/>
                  </a:lnTo>
                  <a:lnTo>
                    <a:pt x="0" y="145"/>
                  </a:lnTo>
                  <a:lnTo>
                    <a:pt x="49" y="193"/>
                  </a:lnTo>
                  <a:lnTo>
                    <a:pt x="97" y="217"/>
                  </a:lnTo>
                  <a:lnTo>
                    <a:pt x="193" y="217"/>
                  </a:lnTo>
                  <a:lnTo>
                    <a:pt x="241" y="193"/>
                  </a:lnTo>
                  <a:lnTo>
                    <a:pt x="265" y="145"/>
                  </a:lnTo>
                  <a:lnTo>
                    <a:pt x="265" y="97"/>
                  </a:lnTo>
                  <a:lnTo>
                    <a:pt x="241" y="72"/>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2292175" y="2349525"/>
              <a:ext cx="6025" cy="6050"/>
            </a:xfrm>
            <a:custGeom>
              <a:avLst/>
              <a:gdLst/>
              <a:ahLst/>
              <a:cxnLst/>
              <a:rect l="l" t="t" r="r" b="b"/>
              <a:pathLst>
                <a:path w="241" h="242" extrusionOk="0">
                  <a:moveTo>
                    <a:pt x="169" y="1"/>
                  </a:moveTo>
                  <a:lnTo>
                    <a:pt x="96" y="49"/>
                  </a:lnTo>
                  <a:lnTo>
                    <a:pt x="0" y="121"/>
                  </a:lnTo>
                  <a:lnTo>
                    <a:pt x="0" y="193"/>
                  </a:lnTo>
                  <a:lnTo>
                    <a:pt x="24" y="242"/>
                  </a:lnTo>
                  <a:lnTo>
                    <a:pt x="96" y="242"/>
                  </a:lnTo>
                  <a:lnTo>
                    <a:pt x="193" y="169"/>
                  </a:lnTo>
                  <a:lnTo>
                    <a:pt x="241" y="97"/>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1922050" y="1945100"/>
              <a:ext cx="4825" cy="6050"/>
            </a:xfrm>
            <a:custGeom>
              <a:avLst/>
              <a:gdLst/>
              <a:ahLst/>
              <a:cxnLst/>
              <a:rect l="l" t="t" r="r" b="b"/>
              <a:pathLst>
                <a:path w="193" h="242" extrusionOk="0">
                  <a:moveTo>
                    <a:pt x="96" y="1"/>
                  </a:moveTo>
                  <a:lnTo>
                    <a:pt x="48" y="25"/>
                  </a:lnTo>
                  <a:lnTo>
                    <a:pt x="0" y="73"/>
                  </a:lnTo>
                  <a:lnTo>
                    <a:pt x="0" y="145"/>
                  </a:lnTo>
                  <a:lnTo>
                    <a:pt x="24" y="193"/>
                  </a:lnTo>
                  <a:lnTo>
                    <a:pt x="48" y="217"/>
                  </a:lnTo>
                  <a:lnTo>
                    <a:pt x="72" y="241"/>
                  </a:lnTo>
                  <a:lnTo>
                    <a:pt x="145" y="217"/>
                  </a:lnTo>
                  <a:lnTo>
                    <a:pt x="193"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2171800" y="2514425"/>
              <a:ext cx="4850" cy="6650"/>
            </a:xfrm>
            <a:custGeom>
              <a:avLst/>
              <a:gdLst/>
              <a:ahLst/>
              <a:cxnLst/>
              <a:rect l="l" t="t" r="r" b="b"/>
              <a:pathLst>
                <a:path w="194" h="266" extrusionOk="0">
                  <a:moveTo>
                    <a:pt x="97" y="1"/>
                  </a:moveTo>
                  <a:lnTo>
                    <a:pt x="49" y="25"/>
                  </a:lnTo>
                  <a:lnTo>
                    <a:pt x="25" y="73"/>
                  </a:lnTo>
                  <a:lnTo>
                    <a:pt x="0" y="145"/>
                  </a:lnTo>
                  <a:lnTo>
                    <a:pt x="0" y="217"/>
                  </a:lnTo>
                  <a:lnTo>
                    <a:pt x="25" y="266"/>
                  </a:lnTo>
                  <a:lnTo>
                    <a:pt x="97" y="266"/>
                  </a:lnTo>
                  <a:lnTo>
                    <a:pt x="121" y="193"/>
                  </a:lnTo>
                  <a:lnTo>
                    <a:pt x="169"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1826350" y="1983025"/>
              <a:ext cx="7250" cy="3625"/>
            </a:xfrm>
            <a:custGeom>
              <a:avLst/>
              <a:gdLst/>
              <a:ahLst/>
              <a:cxnLst/>
              <a:rect l="l" t="t" r="r" b="b"/>
              <a:pathLst>
                <a:path w="290" h="145" extrusionOk="0">
                  <a:moveTo>
                    <a:pt x="73" y="0"/>
                  </a:moveTo>
                  <a:lnTo>
                    <a:pt x="25" y="48"/>
                  </a:lnTo>
                  <a:lnTo>
                    <a:pt x="0" y="97"/>
                  </a:lnTo>
                  <a:lnTo>
                    <a:pt x="25" y="121"/>
                  </a:lnTo>
                  <a:lnTo>
                    <a:pt x="73" y="145"/>
                  </a:lnTo>
                  <a:lnTo>
                    <a:pt x="241" y="145"/>
                  </a:lnTo>
                  <a:lnTo>
                    <a:pt x="289" y="121"/>
                  </a:lnTo>
                  <a:lnTo>
                    <a:pt x="289" y="48"/>
                  </a:lnTo>
                  <a:lnTo>
                    <a:pt x="265"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2026750" y="1948725"/>
              <a:ext cx="6650" cy="6025"/>
            </a:xfrm>
            <a:custGeom>
              <a:avLst/>
              <a:gdLst/>
              <a:ahLst/>
              <a:cxnLst/>
              <a:rect l="l" t="t" r="r" b="b"/>
              <a:pathLst>
                <a:path w="266" h="241" extrusionOk="0">
                  <a:moveTo>
                    <a:pt x="217" y="0"/>
                  </a:moveTo>
                  <a:lnTo>
                    <a:pt x="145" y="24"/>
                  </a:lnTo>
                  <a:lnTo>
                    <a:pt x="97" y="48"/>
                  </a:lnTo>
                  <a:lnTo>
                    <a:pt x="49" y="96"/>
                  </a:lnTo>
                  <a:lnTo>
                    <a:pt x="25" y="145"/>
                  </a:lnTo>
                  <a:lnTo>
                    <a:pt x="1" y="193"/>
                  </a:lnTo>
                  <a:lnTo>
                    <a:pt x="25" y="217"/>
                  </a:lnTo>
                  <a:lnTo>
                    <a:pt x="49" y="241"/>
                  </a:lnTo>
                  <a:lnTo>
                    <a:pt x="73" y="241"/>
                  </a:lnTo>
                  <a:lnTo>
                    <a:pt x="121" y="217"/>
                  </a:lnTo>
                  <a:lnTo>
                    <a:pt x="193" y="169"/>
                  </a:lnTo>
                  <a:lnTo>
                    <a:pt x="242" y="145"/>
                  </a:lnTo>
                  <a:lnTo>
                    <a:pt x="266" y="120"/>
                  </a:lnTo>
                  <a:lnTo>
                    <a:pt x="266" y="48"/>
                  </a:lnTo>
                  <a:lnTo>
                    <a:pt x="242"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2239200" y="2050425"/>
              <a:ext cx="7250" cy="4850"/>
            </a:xfrm>
            <a:custGeom>
              <a:avLst/>
              <a:gdLst/>
              <a:ahLst/>
              <a:cxnLst/>
              <a:rect l="l" t="t" r="r" b="b"/>
              <a:pathLst>
                <a:path w="290" h="194" extrusionOk="0">
                  <a:moveTo>
                    <a:pt x="97" y="0"/>
                  </a:moveTo>
                  <a:lnTo>
                    <a:pt x="49" y="25"/>
                  </a:lnTo>
                  <a:lnTo>
                    <a:pt x="25" y="49"/>
                  </a:lnTo>
                  <a:lnTo>
                    <a:pt x="1" y="97"/>
                  </a:lnTo>
                  <a:lnTo>
                    <a:pt x="25" y="121"/>
                  </a:lnTo>
                  <a:lnTo>
                    <a:pt x="73" y="169"/>
                  </a:lnTo>
                  <a:lnTo>
                    <a:pt x="145" y="193"/>
                  </a:lnTo>
                  <a:lnTo>
                    <a:pt x="193" y="193"/>
                  </a:lnTo>
                  <a:lnTo>
                    <a:pt x="266" y="169"/>
                  </a:lnTo>
                  <a:lnTo>
                    <a:pt x="290" y="145"/>
                  </a:lnTo>
                  <a:lnTo>
                    <a:pt x="290" y="97"/>
                  </a:lnTo>
                  <a:lnTo>
                    <a:pt x="217"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2292175" y="2333875"/>
              <a:ext cx="4225" cy="6650"/>
            </a:xfrm>
            <a:custGeom>
              <a:avLst/>
              <a:gdLst/>
              <a:ahLst/>
              <a:cxnLst/>
              <a:rect l="l" t="t" r="r" b="b"/>
              <a:pathLst>
                <a:path w="169" h="266" extrusionOk="0">
                  <a:moveTo>
                    <a:pt x="96" y="1"/>
                  </a:moveTo>
                  <a:lnTo>
                    <a:pt x="48" y="25"/>
                  </a:lnTo>
                  <a:lnTo>
                    <a:pt x="24" y="49"/>
                  </a:lnTo>
                  <a:lnTo>
                    <a:pt x="0" y="121"/>
                  </a:lnTo>
                  <a:lnTo>
                    <a:pt x="0" y="193"/>
                  </a:lnTo>
                  <a:lnTo>
                    <a:pt x="24" y="242"/>
                  </a:lnTo>
                  <a:lnTo>
                    <a:pt x="48" y="266"/>
                  </a:lnTo>
                  <a:lnTo>
                    <a:pt x="96" y="242"/>
                  </a:lnTo>
                  <a:lnTo>
                    <a:pt x="145" y="218"/>
                  </a:lnTo>
                  <a:lnTo>
                    <a:pt x="169" y="169"/>
                  </a:lnTo>
                  <a:lnTo>
                    <a:pt x="169" y="97"/>
                  </a:lnTo>
                  <a:lnTo>
                    <a:pt x="145" y="49"/>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2404100" y="1974600"/>
              <a:ext cx="4250" cy="7250"/>
            </a:xfrm>
            <a:custGeom>
              <a:avLst/>
              <a:gdLst/>
              <a:ahLst/>
              <a:cxnLst/>
              <a:rect l="l" t="t" r="r" b="b"/>
              <a:pathLst>
                <a:path w="170" h="290" extrusionOk="0">
                  <a:moveTo>
                    <a:pt x="97" y="0"/>
                  </a:moveTo>
                  <a:lnTo>
                    <a:pt x="49" y="24"/>
                  </a:lnTo>
                  <a:lnTo>
                    <a:pt x="1" y="97"/>
                  </a:lnTo>
                  <a:lnTo>
                    <a:pt x="1" y="193"/>
                  </a:lnTo>
                  <a:lnTo>
                    <a:pt x="25" y="241"/>
                  </a:lnTo>
                  <a:lnTo>
                    <a:pt x="73" y="289"/>
                  </a:lnTo>
                  <a:lnTo>
                    <a:pt x="97" y="265"/>
                  </a:lnTo>
                  <a:lnTo>
                    <a:pt x="121" y="241"/>
                  </a:lnTo>
                  <a:lnTo>
                    <a:pt x="169" y="169"/>
                  </a:lnTo>
                  <a:lnTo>
                    <a:pt x="169" y="121"/>
                  </a:lnTo>
                  <a:lnTo>
                    <a:pt x="169"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2280725" y="2492775"/>
              <a:ext cx="6050" cy="4225"/>
            </a:xfrm>
            <a:custGeom>
              <a:avLst/>
              <a:gdLst/>
              <a:ahLst/>
              <a:cxnLst/>
              <a:rect l="l" t="t" r="r" b="b"/>
              <a:pathLst>
                <a:path w="242" h="169" extrusionOk="0">
                  <a:moveTo>
                    <a:pt x="97" y="0"/>
                  </a:moveTo>
                  <a:lnTo>
                    <a:pt x="49" y="24"/>
                  </a:lnTo>
                  <a:lnTo>
                    <a:pt x="25" y="48"/>
                  </a:lnTo>
                  <a:lnTo>
                    <a:pt x="1" y="96"/>
                  </a:lnTo>
                  <a:lnTo>
                    <a:pt x="1" y="121"/>
                  </a:lnTo>
                  <a:lnTo>
                    <a:pt x="25" y="145"/>
                  </a:lnTo>
                  <a:lnTo>
                    <a:pt x="73" y="169"/>
                  </a:lnTo>
                  <a:lnTo>
                    <a:pt x="121" y="169"/>
                  </a:lnTo>
                  <a:lnTo>
                    <a:pt x="193" y="145"/>
                  </a:lnTo>
                  <a:lnTo>
                    <a:pt x="217" y="121"/>
                  </a:lnTo>
                  <a:lnTo>
                    <a:pt x="241" y="72"/>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2036400" y="1923450"/>
              <a:ext cx="3625" cy="6625"/>
            </a:xfrm>
            <a:custGeom>
              <a:avLst/>
              <a:gdLst/>
              <a:ahLst/>
              <a:cxnLst/>
              <a:rect l="l" t="t" r="r" b="b"/>
              <a:pathLst>
                <a:path w="145" h="265" extrusionOk="0">
                  <a:moveTo>
                    <a:pt x="48" y="0"/>
                  </a:moveTo>
                  <a:lnTo>
                    <a:pt x="24" y="120"/>
                  </a:lnTo>
                  <a:lnTo>
                    <a:pt x="0" y="241"/>
                  </a:lnTo>
                  <a:lnTo>
                    <a:pt x="24" y="265"/>
                  </a:lnTo>
                  <a:lnTo>
                    <a:pt x="48" y="265"/>
                  </a:lnTo>
                  <a:lnTo>
                    <a:pt x="96" y="241"/>
                  </a:lnTo>
                  <a:lnTo>
                    <a:pt x="144" y="169"/>
                  </a:lnTo>
                  <a:lnTo>
                    <a:pt x="120" y="72"/>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1929875" y="1918625"/>
              <a:ext cx="6025" cy="4225"/>
            </a:xfrm>
            <a:custGeom>
              <a:avLst/>
              <a:gdLst/>
              <a:ahLst/>
              <a:cxnLst/>
              <a:rect l="l" t="t" r="r" b="b"/>
              <a:pathLst>
                <a:path w="241" h="169" extrusionOk="0">
                  <a:moveTo>
                    <a:pt x="72" y="0"/>
                  </a:moveTo>
                  <a:lnTo>
                    <a:pt x="24" y="24"/>
                  </a:lnTo>
                  <a:lnTo>
                    <a:pt x="0" y="49"/>
                  </a:lnTo>
                  <a:lnTo>
                    <a:pt x="24" y="73"/>
                  </a:lnTo>
                  <a:lnTo>
                    <a:pt x="48" y="121"/>
                  </a:lnTo>
                  <a:lnTo>
                    <a:pt x="96" y="145"/>
                  </a:lnTo>
                  <a:lnTo>
                    <a:pt x="144" y="169"/>
                  </a:lnTo>
                  <a:lnTo>
                    <a:pt x="193" y="145"/>
                  </a:lnTo>
                  <a:lnTo>
                    <a:pt x="241" y="121"/>
                  </a:lnTo>
                  <a:lnTo>
                    <a:pt x="241" y="97"/>
                  </a:lnTo>
                  <a:lnTo>
                    <a:pt x="241" y="73"/>
                  </a:lnTo>
                  <a:lnTo>
                    <a:pt x="193" y="24"/>
                  </a:lnTo>
                  <a:lnTo>
                    <a:pt x="1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2047225" y="1924650"/>
              <a:ext cx="6050" cy="4825"/>
            </a:xfrm>
            <a:custGeom>
              <a:avLst/>
              <a:gdLst/>
              <a:ahLst/>
              <a:cxnLst/>
              <a:rect l="l" t="t" r="r" b="b"/>
              <a:pathLst>
                <a:path w="242" h="193" extrusionOk="0">
                  <a:moveTo>
                    <a:pt x="193" y="0"/>
                  </a:moveTo>
                  <a:lnTo>
                    <a:pt x="169" y="24"/>
                  </a:lnTo>
                  <a:lnTo>
                    <a:pt x="73" y="24"/>
                  </a:lnTo>
                  <a:lnTo>
                    <a:pt x="24" y="72"/>
                  </a:lnTo>
                  <a:lnTo>
                    <a:pt x="0" y="121"/>
                  </a:lnTo>
                  <a:lnTo>
                    <a:pt x="24" y="145"/>
                  </a:lnTo>
                  <a:lnTo>
                    <a:pt x="48" y="169"/>
                  </a:lnTo>
                  <a:lnTo>
                    <a:pt x="97" y="193"/>
                  </a:lnTo>
                  <a:lnTo>
                    <a:pt x="145" y="169"/>
                  </a:lnTo>
                  <a:lnTo>
                    <a:pt x="217" y="96"/>
                  </a:lnTo>
                  <a:lnTo>
                    <a:pt x="241" y="72"/>
                  </a:lnTo>
                  <a:lnTo>
                    <a:pt x="241"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2114625" y="1818725"/>
              <a:ext cx="4850" cy="5425"/>
            </a:xfrm>
            <a:custGeom>
              <a:avLst/>
              <a:gdLst/>
              <a:ahLst/>
              <a:cxnLst/>
              <a:rect l="l" t="t" r="r" b="b"/>
              <a:pathLst>
                <a:path w="194" h="217" extrusionOk="0">
                  <a:moveTo>
                    <a:pt x="97" y="0"/>
                  </a:moveTo>
                  <a:lnTo>
                    <a:pt x="49" y="24"/>
                  </a:lnTo>
                  <a:lnTo>
                    <a:pt x="25" y="73"/>
                  </a:lnTo>
                  <a:lnTo>
                    <a:pt x="1" y="121"/>
                  </a:lnTo>
                  <a:lnTo>
                    <a:pt x="1" y="145"/>
                  </a:lnTo>
                  <a:lnTo>
                    <a:pt x="25" y="193"/>
                  </a:lnTo>
                  <a:lnTo>
                    <a:pt x="49" y="217"/>
                  </a:lnTo>
                  <a:lnTo>
                    <a:pt x="121" y="217"/>
                  </a:lnTo>
                  <a:lnTo>
                    <a:pt x="169" y="145"/>
                  </a:lnTo>
                  <a:lnTo>
                    <a:pt x="193" y="48"/>
                  </a:lnTo>
                  <a:lnTo>
                    <a:pt x="169"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2024350" y="1921625"/>
              <a:ext cx="4250" cy="4250"/>
            </a:xfrm>
            <a:custGeom>
              <a:avLst/>
              <a:gdLst/>
              <a:ahLst/>
              <a:cxnLst/>
              <a:rect l="l" t="t" r="r" b="b"/>
              <a:pathLst>
                <a:path w="170" h="170" extrusionOk="0">
                  <a:moveTo>
                    <a:pt x="73" y="1"/>
                  </a:moveTo>
                  <a:lnTo>
                    <a:pt x="25" y="25"/>
                  </a:lnTo>
                  <a:lnTo>
                    <a:pt x="1" y="73"/>
                  </a:lnTo>
                  <a:lnTo>
                    <a:pt x="25" y="121"/>
                  </a:lnTo>
                  <a:lnTo>
                    <a:pt x="25" y="145"/>
                  </a:lnTo>
                  <a:lnTo>
                    <a:pt x="49" y="169"/>
                  </a:lnTo>
                  <a:lnTo>
                    <a:pt x="121" y="169"/>
                  </a:lnTo>
                  <a:lnTo>
                    <a:pt x="145" y="145"/>
                  </a:lnTo>
                  <a:lnTo>
                    <a:pt x="169" y="97"/>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1956950" y="1960750"/>
              <a:ext cx="4825" cy="4250"/>
            </a:xfrm>
            <a:custGeom>
              <a:avLst/>
              <a:gdLst/>
              <a:ahLst/>
              <a:cxnLst/>
              <a:rect l="l" t="t" r="r" b="b"/>
              <a:pathLst>
                <a:path w="193" h="170" extrusionOk="0">
                  <a:moveTo>
                    <a:pt x="48" y="1"/>
                  </a:moveTo>
                  <a:lnTo>
                    <a:pt x="0" y="49"/>
                  </a:lnTo>
                  <a:lnTo>
                    <a:pt x="0" y="121"/>
                  </a:lnTo>
                  <a:lnTo>
                    <a:pt x="24" y="169"/>
                  </a:lnTo>
                  <a:lnTo>
                    <a:pt x="121" y="169"/>
                  </a:lnTo>
                  <a:lnTo>
                    <a:pt x="169" y="145"/>
                  </a:lnTo>
                  <a:lnTo>
                    <a:pt x="193" y="121"/>
                  </a:lnTo>
                  <a:lnTo>
                    <a:pt x="169" y="97"/>
                  </a:lnTo>
                  <a:lnTo>
                    <a:pt x="169"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1946725" y="2012500"/>
              <a:ext cx="4225" cy="4850"/>
            </a:xfrm>
            <a:custGeom>
              <a:avLst/>
              <a:gdLst/>
              <a:ahLst/>
              <a:cxnLst/>
              <a:rect l="l" t="t" r="r" b="b"/>
              <a:pathLst>
                <a:path w="169" h="194" extrusionOk="0">
                  <a:moveTo>
                    <a:pt x="72" y="1"/>
                  </a:moveTo>
                  <a:lnTo>
                    <a:pt x="24" y="49"/>
                  </a:lnTo>
                  <a:lnTo>
                    <a:pt x="0" y="73"/>
                  </a:lnTo>
                  <a:lnTo>
                    <a:pt x="0" y="121"/>
                  </a:lnTo>
                  <a:lnTo>
                    <a:pt x="0" y="169"/>
                  </a:lnTo>
                  <a:lnTo>
                    <a:pt x="24" y="193"/>
                  </a:lnTo>
                  <a:lnTo>
                    <a:pt x="96" y="193"/>
                  </a:lnTo>
                  <a:lnTo>
                    <a:pt x="120" y="145"/>
                  </a:lnTo>
                  <a:lnTo>
                    <a:pt x="145" y="121"/>
                  </a:lnTo>
                  <a:lnTo>
                    <a:pt x="169" y="73"/>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2101375" y="1898775"/>
              <a:ext cx="6050" cy="3625"/>
            </a:xfrm>
            <a:custGeom>
              <a:avLst/>
              <a:gdLst/>
              <a:ahLst/>
              <a:cxnLst/>
              <a:rect l="l" t="t" r="r" b="b"/>
              <a:pathLst>
                <a:path w="242" h="145" extrusionOk="0">
                  <a:moveTo>
                    <a:pt x="49" y="0"/>
                  </a:moveTo>
                  <a:lnTo>
                    <a:pt x="1" y="48"/>
                  </a:lnTo>
                  <a:lnTo>
                    <a:pt x="25" y="96"/>
                  </a:lnTo>
                  <a:lnTo>
                    <a:pt x="73" y="120"/>
                  </a:lnTo>
                  <a:lnTo>
                    <a:pt x="121" y="144"/>
                  </a:lnTo>
                  <a:lnTo>
                    <a:pt x="194" y="120"/>
                  </a:lnTo>
                  <a:lnTo>
                    <a:pt x="242" y="96"/>
                  </a:lnTo>
                  <a:lnTo>
                    <a:pt x="242" y="72"/>
                  </a:lnTo>
                  <a:lnTo>
                    <a:pt x="218"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2298175" y="2103975"/>
              <a:ext cx="4850" cy="4850"/>
            </a:xfrm>
            <a:custGeom>
              <a:avLst/>
              <a:gdLst/>
              <a:ahLst/>
              <a:cxnLst/>
              <a:rect l="l" t="t" r="r" b="b"/>
              <a:pathLst>
                <a:path w="194" h="194" extrusionOk="0">
                  <a:moveTo>
                    <a:pt x="97" y="1"/>
                  </a:moveTo>
                  <a:lnTo>
                    <a:pt x="25" y="25"/>
                  </a:lnTo>
                  <a:lnTo>
                    <a:pt x="1" y="73"/>
                  </a:lnTo>
                  <a:lnTo>
                    <a:pt x="1" y="97"/>
                  </a:lnTo>
                  <a:lnTo>
                    <a:pt x="25" y="145"/>
                  </a:lnTo>
                  <a:lnTo>
                    <a:pt x="49" y="169"/>
                  </a:lnTo>
                  <a:lnTo>
                    <a:pt x="73" y="194"/>
                  </a:lnTo>
                  <a:lnTo>
                    <a:pt x="145" y="194"/>
                  </a:lnTo>
                  <a:lnTo>
                    <a:pt x="169" y="169"/>
                  </a:lnTo>
                  <a:lnTo>
                    <a:pt x="193" y="97"/>
                  </a:lnTo>
                  <a:lnTo>
                    <a:pt x="145" y="25"/>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1941900" y="1912000"/>
              <a:ext cx="4850" cy="4850"/>
            </a:xfrm>
            <a:custGeom>
              <a:avLst/>
              <a:gdLst/>
              <a:ahLst/>
              <a:cxnLst/>
              <a:rect l="l" t="t" r="r" b="b"/>
              <a:pathLst>
                <a:path w="194" h="194" extrusionOk="0">
                  <a:moveTo>
                    <a:pt x="49" y="1"/>
                  </a:moveTo>
                  <a:lnTo>
                    <a:pt x="25" y="25"/>
                  </a:lnTo>
                  <a:lnTo>
                    <a:pt x="0" y="73"/>
                  </a:lnTo>
                  <a:lnTo>
                    <a:pt x="0" y="97"/>
                  </a:lnTo>
                  <a:lnTo>
                    <a:pt x="0" y="121"/>
                  </a:lnTo>
                  <a:lnTo>
                    <a:pt x="49" y="169"/>
                  </a:lnTo>
                  <a:lnTo>
                    <a:pt x="97" y="193"/>
                  </a:lnTo>
                  <a:lnTo>
                    <a:pt x="169" y="193"/>
                  </a:lnTo>
                  <a:lnTo>
                    <a:pt x="193" y="145"/>
                  </a:lnTo>
                  <a:lnTo>
                    <a:pt x="169" y="121"/>
                  </a:lnTo>
                  <a:lnTo>
                    <a:pt x="145"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2217550" y="2465075"/>
              <a:ext cx="3625" cy="5450"/>
            </a:xfrm>
            <a:custGeom>
              <a:avLst/>
              <a:gdLst/>
              <a:ahLst/>
              <a:cxnLst/>
              <a:rect l="l" t="t" r="r" b="b"/>
              <a:pathLst>
                <a:path w="145" h="218" extrusionOk="0">
                  <a:moveTo>
                    <a:pt x="48" y="1"/>
                  </a:moveTo>
                  <a:lnTo>
                    <a:pt x="0" y="25"/>
                  </a:lnTo>
                  <a:lnTo>
                    <a:pt x="0" y="121"/>
                  </a:lnTo>
                  <a:lnTo>
                    <a:pt x="24" y="193"/>
                  </a:lnTo>
                  <a:lnTo>
                    <a:pt x="96" y="217"/>
                  </a:lnTo>
                  <a:lnTo>
                    <a:pt x="120" y="193"/>
                  </a:lnTo>
                  <a:lnTo>
                    <a:pt x="145" y="169"/>
                  </a:lnTo>
                  <a:lnTo>
                    <a:pt x="145" y="145"/>
                  </a:lnTo>
                  <a:lnTo>
                    <a:pt x="120"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2209725" y="2454850"/>
              <a:ext cx="5425" cy="4250"/>
            </a:xfrm>
            <a:custGeom>
              <a:avLst/>
              <a:gdLst/>
              <a:ahLst/>
              <a:cxnLst/>
              <a:rect l="l" t="t" r="r" b="b"/>
              <a:pathLst>
                <a:path w="217" h="170" extrusionOk="0">
                  <a:moveTo>
                    <a:pt x="72" y="1"/>
                  </a:moveTo>
                  <a:lnTo>
                    <a:pt x="48" y="25"/>
                  </a:lnTo>
                  <a:lnTo>
                    <a:pt x="24" y="73"/>
                  </a:lnTo>
                  <a:lnTo>
                    <a:pt x="0" y="121"/>
                  </a:lnTo>
                  <a:lnTo>
                    <a:pt x="48" y="169"/>
                  </a:lnTo>
                  <a:lnTo>
                    <a:pt x="96" y="169"/>
                  </a:lnTo>
                  <a:lnTo>
                    <a:pt x="169" y="145"/>
                  </a:lnTo>
                  <a:lnTo>
                    <a:pt x="193"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2131475" y="1877700"/>
              <a:ext cx="7850" cy="5450"/>
            </a:xfrm>
            <a:custGeom>
              <a:avLst/>
              <a:gdLst/>
              <a:ahLst/>
              <a:cxnLst/>
              <a:rect l="l" t="t" r="r" b="b"/>
              <a:pathLst>
                <a:path w="314" h="218" extrusionOk="0">
                  <a:moveTo>
                    <a:pt x="289" y="0"/>
                  </a:moveTo>
                  <a:lnTo>
                    <a:pt x="249" y="14"/>
                  </a:lnTo>
                  <a:lnTo>
                    <a:pt x="249" y="14"/>
                  </a:lnTo>
                  <a:lnTo>
                    <a:pt x="314" y="25"/>
                  </a:lnTo>
                  <a:lnTo>
                    <a:pt x="289" y="0"/>
                  </a:lnTo>
                  <a:close/>
                  <a:moveTo>
                    <a:pt x="169" y="0"/>
                  </a:moveTo>
                  <a:lnTo>
                    <a:pt x="97" y="25"/>
                  </a:lnTo>
                  <a:lnTo>
                    <a:pt x="25" y="49"/>
                  </a:lnTo>
                  <a:lnTo>
                    <a:pt x="1" y="73"/>
                  </a:lnTo>
                  <a:lnTo>
                    <a:pt x="1" y="121"/>
                  </a:lnTo>
                  <a:lnTo>
                    <a:pt x="25" y="169"/>
                  </a:lnTo>
                  <a:lnTo>
                    <a:pt x="73" y="193"/>
                  </a:lnTo>
                  <a:lnTo>
                    <a:pt x="169" y="193"/>
                  </a:lnTo>
                  <a:lnTo>
                    <a:pt x="121" y="145"/>
                  </a:lnTo>
                  <a:lnTo>
                    <a:pt x="121" y="97"/>
                  </a:lnTo>
                  <a:lnTo>
                    <a:pt x="145" y="73"/>
                  </a:lnTo>
                  <a:lnTo>
                    <a:pt x="217" y="25"/>
                  </a:lnTo>
                  <a:lnTo>
                    <a:pt x="249" y="14"/>
                  </a:lnTo>
                  <a:lnTo>
                    <a:pt x="249" y="14"/>
                  </a:lnTo>
                  <a:lnTo>
                    <a:pt x="169" y="0"/>
                  </a:lnTo>
                  <a:close/>
                  <a:moveTo>
                    <a:pt x="169" y="193"/>
                  </a:moveTo>
                  <a:lnTo>
                    <a:pt x="193" y="217"/>
                  </a:lnTo>
                  <a:lnTo>
                    <a:pt x="193" y="19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1984025" y="2028150"/>
              <a:ext cx="4850" cy="4250"/>
            </a:xfrm>
            <a:custGeom>
              <a:avLst/>
              <a:gdLst/>
              <a:ahLst/>
              <a:cxnLst/>
              <a:rect l="l" t="t" r="r" b="b"/>
              <a:pathLst>
                <a:path w="194" h="170" extrusionOk="0">
                  <a:moveTo>
                    <a:pt x="73" y="1"/>
                  </a:moveTo>
                  <a:lnTo>
                    <a:pt x="25" y="25"/>
                  </a:lnTo>
                  <a:lnTo>
                    <a:pt x="1" y="49"/>
                  </a:lnTo>
                  <a:lnTo>
                    <a:pt x="1" y="121"/>
                  </a:lnTo>
                  <a:lnTo>
                    <a:pt x="49" y="145"/>
                  </a:lnTo>
                  <a:lnTo>
                    <a:pt x="73" y="169"/>
                  </a:lnTo>
                  <a:lnTo>
                    <a:pt x="121" y="169"/>
                  </a:lnTo>
                  <a:lnTo>
                    <a:pt x="145" y="145"/>
                  </a:lnTo>
                  <a:lnTo>
                    <a:pt x="169"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2285550" y="2412125"/>
              <a:ext cx="4225" cy="4225"/>
            </a:xfrm>
            <a:custGeom>
              <a:avLst/>
              <a:gdLst/>
              <a:ahLst/>
              <a:cxnLst/>
              <a:rect l="l" t="t" r="r" b="b"/>
              <a:pathLst>
                <a:path w="169" h="169" extrusionOk="0">
                  <a:moveTo>
                    <a:pt x="24" y="0"/>
                  </a:moveTo>
                  <a:lnTo>
                    <a:pt x="0" y="24"/>
                  </a:lnTo>
                  <a:lnTo>
                    <a:pt x="0" y="97"/>
                  </a:lnTo>
                  <a:lnTo>
                    <a:pt x="48" y="145"/>
                  </a:lnTo>
                  <a:lnTo>
                    <a:pt x="73" y="145"/>
                  </a:lnTo>
                  <a:lnTo>
                    <a:pt x="121" y="169"/>
                  </a:lnTo>
                  <a:lnTo>
                    <a:pt x="145" y="145"/>
                  </a:lnTo>
                  <a:lnTo>
                    <a:pt x="169" y="121"/>
                  </a:lnTo>
                  <a:lnTo>
                    <a:pt x="169"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2083925" y="2442825"/>
              <a:ext cx="4850" cy="4225"/>
            </a:xfrm>
            <a:custGeom>
              <a:avLst/>
              <a:gdLst/>
              <a:ahLst/>
              <a:cxnLst/>
              <a:rect l="l" t="t" r="r" b="b"/>
              <a:pathLst>
                <a:path w="194" h="169" extrusionOk="0">
                  <a:moveTo>
                    <a:pt x="73" y="0"/>
                  </a:moveTo>
                  <a:lnTo>
                    <a:pt x="49" y="24"/>
                  </a:lnTo>
                  <a:lnTo>
                    <a:pt x="25" y="48"/>
                  </a:lnTo>
                  <a:lnTo>
                    <a:pt x="1" y="120"/>
                  </a:lnTo>
                  <a:lnTo>
                    <a:pt x="49" y="145"/>
                  </a:lnTo>
                  <a:lnTo>
                    <a:pt x="73" y="169"/>
                  </a:lnTo>
                  <a:lnTo>
                    <a:pt x="145" y="169"/>
                  </a:lnTo>
                  <a:lnTo>
                    <a:pt x="193" y="145"/>
                  </a:lnTo>
                  <a:lnTo>
                    <a:pt x="193" y="72"/>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2268700" y="1899375"/>
              <a:ext cx="4825" cy="3625"/>
            </a:xfrm>
            <a:custGeom>
              <a:avLst/>
              <a:gdLst/>
              <a:ahLst/>
              <a:cxnLst/>
              <a:rect l="l" t="t" r="r" b="b"/>
              <a:pathLst>
                <a:path w="193" h="145" extrusionOk="0">
                  <a:moveTo>
                    <a:pt x="48" y="0"/>
                  </a:moveTo>
                  <a:lnTo>
                    <a:pt x="24" y="24"/>
                  </a:lnTo>
                  <a:lnTo>
                    <a:pt x="0" y="48"/>
                  </a:lnTo>
                  <a:lnTo>
                    <a:pt x="24" y="72"/>
                  </a:lnTo>
                  <a:lnTo>
                    <a:pt x="48" y="145"/>
                  </a:lnTo>
                  <a:lnTo>
                    <a:pt x="121" y="145"/>
                  </a:lnTo>
                  <a:lnTo>
                    <a:pt x="193" y="120"/>
                  </a:lnTo>
                  <a:lnTo>
                    <a:pt x="193" y="96"/>
                  </a:lnTo>
                  <a:lnTo>
                    <a:pt x="193" y="72"/>
                  </a:lnTo>
                  <a:lnTo>
                    <a:pt x="193" y="48"/>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2072500" y="2030575"/>
              <a:ext cx="4225" cy="4225"/>
            </a:xfrm>
            <a:custGeom>
              <a:avLst/>
              <a:gdLst/>
              <a:ahLst/>
              <a:cxnLst/>
              <a:rect l="l" t="t" r="r" b="b"/>
              <a:pathLst>
                <a:path w="169" h="169" extrusionOk="0">
                  <a:moveTo>
                    <a:pt x="73" y="0"/>
                  </a:moveTo>
                  <a:lnTo>
                    <a:pt x="49" y="24"/>
                  </a:lnTo>
                  <a:lnTo>
                    <a:pt x="24" y="48"/>
                  </a:lnTo>
                  <a:lnTo>
                    <a:pt x="0" y="96"/>
                  </a:lnTo>
                  <a:lnTo>
                    <a:pt x="24" y="144"/>
                  </a:lnTo>
                  <a:lnTo>
                    <a:pt x="73" y="169"/>
                  </a:lnTo>
                  <a:lnTo>
                    <a:pt x="97" y="169"/>
                  </a:lnTo>
                  <a:lnTo>
                    <a:pt x="145" y="144"/>
                  </a:lnTo>
                  <a:lnTo>
                    <a:pt x="169" y="120"/>
                  </a:lnTo>
                  <a:lnTo>
                    <a:pt x="169" y="72"/>
                  </a:lnTo>
                  <a:lnTo>
                    <a:pt x="169"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2195875" y="2379625"/>
              <a:ext cx="4225" cy="4850"/>
            </a:xfrm>
            <a:custGeom>
              <a:avLst/>
              <a:gdLst/>
              <a:ahLst/>
              <a:cxnLst/>
              <a:rect l="l" t="t" r="r" b="b"/>
              <a:pathLst>
                <a:path w="169" h="194" extrusionOk="0">
                  <a:moveTo>
                    <a:pt x="25" y="0"/>
                  </a:moveTo>
                  <a:lnTo>
                    <a:pt x="0" y="49"/>
                  </a:lnTo>
                  <a:lnTo>
                    <a:pt x="0" y="73"/>
                  </a:lnTo>
                  <a:lnTo>
                    <a:pt x="25" y="145"/>
                  </a:lnTo>
                  <a:lnTo>
                    <a:pt x="73" y="193"/>
                  </a:lnTo>
                  <a:lnTo>
                    <a:pt x="121" y="193"/>
                  </a:lnTo>
                  <a:lnTo>
                    <a:pt x="169" y="169"/>
                  </a:lnTo>
                  <a:lnTo>
                    <a:pt x="169" y="121"/>
                  </a:lnTo>
                  <a:lnTo>
                    <a:pt x="121" y="49"/>
                  </a:lnTo>
                  <a:lnTo>
                    <a:pt x="73"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2186250" y="2315825"/>
              <a:ext cx="6025" cy="3650"/>
            </a:xfrm>
            <a:custGeom>
              <a:avLst/>
              <a:gdLst/>
              <a:ahLst/>
              <a:cxnLst/>
              <a:rect l="l" t="t" r="r" b="b"/>
              <a:pathLst>
                <a:path w="241" h="146" extrusionOk="0">
                  <a:moveTo>
                    <a:pt x="48" y="1"/>
                  </a:moveTo>
                  <a:lnTo>
                    <a:pt x="24" y="25"/>
                  </a:lnTo>
                  <a:lnTo>
                    <a:pt x="0" y="73"/>
                  </a:lnTo>
                  <a:lnTo>
                    <a:pt x="24" y="121"/>
                  </a:lnTo>
                  <a:lnTo>
                    <a:pt x="97" y="145"/>
                  </a:lnTo>
                  <a:lnTo>
                    <a:pt x="145" y="145"/>
                  </a:lnTo>
                  <a:lnTo>
                    <a:pt x="217" y="121"/>
                  </a:lnTo>
                  <a:lnTo>
                    <a:pt x="241" y="73"/>
                  </a:lnTo>
                  <a:lnTo>
                    <a:pt x="241" y="49"/>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1810100" y="1977000"/>
              <a:ext cx="4225" cy="4850"/>
            </a:xfrm>
            <a:custGeom>
              <a:avLst/>
              <a:gdLst/>
              <a:ahLst/>
              <a:cxnLst/>
              <a:rect l="l" t="t" r="r" b="b"/>
              <a:pathLst>
                <a:path w="169" h="194" extrusionOk="0">
                  <a:moveTo>
                    <a:pt x="49" y="1"/>
                  </a:moveTo>
                  <a:lnTo>
                    <a:pt x="25" y="25"/>
                  </a:lnTo>
                  <a:lnTo>
                    <a:pt x="0" y="49"/>
                  </a:lnTo>
                  <a:lnTo>
                    <a:pt x="0" y="97"/>
                  </a:lnTo>
                  <a:lnTo>
                    <a:pt x="25" y="145"/>
                  </a:lnTo>
                  <a:lnTo>
                    <a:pt x="73" y="169"/>
                  </a:lnTo>
                  <a:lnTo>
                    <a:pt x="121" y="193"/>
                  </a:lnTo>
                  <a:lnTo>
                    <a:pt x="145" y="169"/>
                  </a:lnTo>
                  <a:lnTo>
                    <a:pt x="169"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2389050" y="1996250"/>
              <a:ext cx="3650" cy="4850"/>
            </a:xfrm>
            <a:custGeom>
              <a:avLst/>
              <a:gdLst/>
              <a:ahLst/>
              <a:cxnLst/>
              <a:rect l="l" t="t" r="r" b="b"/>
              <a:pathLst>
                <a:path w="146" h="194" extrusionOk="0">
                  <a:moveTo>
                    <a:pt x="73" y="1"/>
                  </a:moveTo>
                  <a:lnTo>
                    <a:pt x="25" y="49"/>
                  </a:lnTo>
                  <a:lnTo>
                    <a:pt x="1" y="121"/>
                  </a:lnTo>
                  <a:lnTo>
                    <a:pt x="1" y="145"/>
                  </a:lnTo>
                  <a:lnTo>
                    <a:pt x="25" y="169"/>
                  </a:lnTo>
                  <a:lnTo>
                    <a:pt x="49" y="193"/>
                  </a:lnTo>
                  <a:lnTo>
                    <a:pt x="73" y="193"/>
                  </a:lnTo>
                  <a:lnTo>
                    <a:pt x="121" y="145"/>
                  </a:lnTo>
                  <a:lnTo>
                    <a:pt x="145" y="97"/>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2236200" y="1855425"/>
              <a:ext cx="4825" cy="3050"/>
            </a:xfrm>
            <a:custGeom>
              <a:avLst/>
              <a:gdLst/>
              <a:ahLst/>
              <a:cxnLst/>
              <a:rect l="l" t="t" r="r" b="b"/>
              <a:pathLst>
                <a:path w="193" h="122" extrusionOk="0">
                  <a:moveTo>
                    <a:pt x="48" y="1"/>
                  </a:moveTo>
                  <a:lnTo>
                    <a:pt x="0" y="25"/>
                  </a:lnTo>
                  <a:lnTo>
                    <a:pt x="48" y="97"/>
                  </a:lnTo>
                  <a:lnTo>
                    <a:pt x="121" y="121"/>
                  </a:lnTo>
                  <a:lnTo>
                    <a:pt x="169" y="97"/>
                  </a:lnTo>
                  <a:lnTo>
                    <a:pt x="193" y="73"/>
                  </a:lnTo>
                  <a:lnTo>
                    <a:pt x="193"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2015925" y="1900575"/>
              <a:ext cx="3625" cy="3625"/>
            </a:xfrm>
            <a:custGeom>
              <a:avLst/>
              <a:gdLst/>
              <a:ahLst/>
              <a:cxnLst/>
              <a:rect l="l" t="t" r="r" b="b"/>
              <a:pathLst>
                <a:path w="145" h="145" extrusionOk="0">
                  <a:moveTo>
                    <a:pt x="49" y="0"/>
                  </a:moveTo>
                  <a:lnTo>
                    <a:pt x="25" y="24"/>
                  </a:lnTo>
                  <a:lnTo>
                    <a:pt x="1" y="48"/>
                  </a:lnTo>
                  <a:lnTo>
                    <a:pt x="1" y="97"/>
                  </a:lnTo>
                  <a:lnTo>
                    <a:pt x="49" y="145"/>
                  </a:lnTo>
                  <a:lnTo>
                    <a:pt x="97" y="145"/>
                  </a:lnTo>
                  <a:lnTo>
                    <a:pt x="145" y="97"/>
                  </a:lnTo>
                  <a:lnTo>
                    <a:pt x="145" y="48"/>
                  </a:lnTo>
                  <a:lnTo>
                    <a:pt x="121"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2054450" y="1927650"/>
              <a:ext cx="4225" cy="3625"/>
            </a:xfrm>
            <a:custGeom>
              <a:avLst/>
              <a:gdLst/>
              <a:ahLst/>
              <a:cxnLst/>
              <a:rect l="l" t="t" r="r" b="b"/>
              <a:pathLst>
                <a:path w="169" h="145" extrusionOk="0">
                  <a:moveTo>
                    <a:pt x="72" y="1"/>
                  </a:moveTo>
                  <a:lnTo>
                    <a:pt x="0" y="49"/>
                  </a:lnTo>
                  <a:lnTo>
                    <a:pt x="0" y="121"/>
                  </a:lnTo>
                  <a:lnTo>
                    <a:pt x="24" y="145"/>
                  </a:lnTo>
                  <a:lnTo>
                    <a:pt x="121" y="145"/>
                  </a:lnTo>
                  <a:lnTo>
                    <a:pt x="169"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1931075" y="1907800"/>
              <a:ext cx="3025" cy="5425"/>
            </a:xfrm>
            <a:custGeom>
              <a:avLst/>
              <a:gdLst/>
              <a:ahLst/>
              <a:cxnLst/>
              <a:rect l="l" t="t" r="r" b="b"/>
              <a:pathLst>
                <a:path w="121" h="217" extrusionOk="0">
                  <a:moveTo>
                    <a:pt x="0" y="0"/>
                  </a:moveTo>
                  <a:lnTo>
                    <a:pt x="0" y="24"/>
                  </a:lnTo>
                  <a:lnTo>
                    <a:pt x="0" y="217"/>
                  </a:lnTo>
                  <a:lnTo>
                    <a:pt x="72" y="145"/>
                  </a:lnTo>
                  <a:lnTo>
                    <a:pt x="96" y="120"/>
                  </a:lnTo>
                  <a:lnTo>
                    <a:pt x="121" y="72"/>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2281925" y="2300775"/>
              <a:ext cx="4250" cy="3650"/>
            </a:xfrm>
            <a:custGeom>
              <a:avLst/>
              <a:gdLst/>
              <a:ahLst/>
              <a:cxnLst/>
              <a:rect l="l" t="t" r="r" b="b"/>
              <a:pathLst>
                <a:path w="170" h="146" extrusionOk="0">
                  <a:moveTo>
                    <a:pt x="73" y="1"/>
                  </a:moveTo>
                  <a:lnTo>
                    <a:pt x="25" y="25"/>
                  </a:lnTo>
                  <a:lnTo>
                    <a:pt x="1" y="73"/>
                  </a:lnTo>
                  <a:lnTo>
                    <a:pt x="25" y="121"/>
                  </a:lnTo>
                  <a:lnTo>
                    <a:pt x="49" y="145"/>
                  </a:lnTo>
                  <a:lnTo>
                    <a:pt x="121" y="145"/>
                  </a:lnTo>
                  <a:lnTo>
                    <a:pt x="169" y="97"/>
                  </a:lnTo>
                  <a:lnTo>
                    <a:pt x="169" y="49"/>
                  </a:lnTo>
                  <a:lnTo>
                    <a:pt x="145"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2221150" y="2480125"/>
              <a:ext cx="4250" cy="4250"/>
            </a:xfrm>
            <a:custGeom>
              <a:avLst/>
              <a:gdLst/>
              <a:ahLst/>
              <a:cxnLst/>
              <a:rect l="l" t="t" r="r" b="b"/>
              <a:pathLst>
                <a:path w="170" h="170" extrusionOk="0">
                  <a:moveTo>
                    <a:pt x="73" y="1"/>
                  </a:moveTo>
                  <a:lnTo>
                    <a:pt x="25" y="25"/>
                  </a:lnTo>
                  <a:lnTo>
                    <a:pt x="1" y="49"/>
                  </a:lnTo>
                  <a:lnTo>
                    <a:pt x="1" y="73"/>
                  </a:lnTo>
                  <a:lnTo>
                    <a:pt x="25" y="121"/>
                  </a:lnTo>
                  <a:lnTo>
                    <a:pt x="49" y="145"/>
                  </a:lnTo>
                  <a:lnTo>
                    <a:pt x="97" y="169"/>
                  </a:lnTo>
                  <a:lnTo>
                    <a:pt x="145" y="145"/>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2048425" y="2019125"/>
              <a:ext cx="4225" cy="3650"/>
            </a:xfrm>
            <a:custGeom>
              <a:avLst/>
              <a:gdLst/>
              <a:ahLst/>
              <a:cxnLst/>
              <a:rect l="l" t="t" r="r" b="b"/>
              <a:pathLst>
                <a:path w="169" h="146" extrusionOk="0">
                  <a:moveTo>
                    <a:pt x="49" y="1"/>
                  </a:moveTo>
                  <a:lnTo>
                    <a:pt x="0" y="25"/>
                  </a:lnTo>
                  <a:lnTo>
                    <a:pt x="0" y="73"/>
                  </a:lnTo>
                  <a:lnTo>
                    <a:pt x="25" y="121"/>
                  </a:lnTo>
                  <a:lnTo>
                    <a:pt x="73" y="145"/>
                  </a:lnTo>
                  <a:lnTo>
                    <a:pt x="145" y="145"/>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2100175" y="1940900"/>
              <a:ext cx="4850" cy="3025"/>
            </a:xfrm>
            <a:custGeom>
              <a:avLst/>
              <a:gdLst/>
              <a:ahLst/>
              <a:cxnLst/>
              <a:rect l="l" t="t" r="r" b="b"/>
              <a:pathLst>
                <a:path w="194" h="121" extrusionOk="0">
                  <a:moveTo>
                    <a:pt x="73" y="0"/>
                  </a:moveTo>
                  <a:lnTo>
                    <a:pt x="25" y="48"/>
                  </a:lnTo>
                  <a:lnTo>
                    <a:pt x="1" y="96"/>
                  </a:lnTo>
                  <a:lnTo>
                    <a:pt x="25" y="120"/>
                  </a:lnTo>
                  <a:lnTo>
                    <a:pt x="73" y="120"/>
                  </a:lnTo>
                  <a:lnTo>
                    <a:pt x="145" y="96"/>
                  </a:lnTo>
                  <a:lnTo>
                    <a:pt x="169" y="72"/>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2279525" y="1938475"/>
              <a:ext cx="3650" cy="3650"/>
            </a:xfrm>
            <a:custGeom>
              <a:avLst/>
              <a:gdLst/>
              <a:ahLst/>
              <a:cxnLst/>
              <a:rect l="l" t="t" r="r" b="b"/>
              <a:pathLst>
                <a:path w="146" h="146" extrusionOk="0">
                  <a:moveTo>
                    <a:pt x="49" y="1"/>
                  </a:moveTo>
                  <a:lnTo>
                    <a:pt x="25" y="25"/>
                  </a:lnTo>
                  <a:lnTo>
                    <a:pt x="1" y="49"/>
                  </a:lnTo>
                  <a:lnTo>
                    <a:pt x="1" y="97"/>
                  </a:lnTo>
                  <a:lnTo>
                    <a:pt x="25" y="145"/>
                  </a:lnTo>
                  <a:lnTo>
                    <a:pt x="73" y="145"/>
                  </a:lnTo>
                  <a:lnTo>
                    <a:pt x="121" y="121"/>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1877500" y="1936075"/>
              <a:ext cx="4250" cy="3625"/>
            </a:xfrm>
            <a:custGeom>
              <a:avLst/>
              <a:gdLst/>
              <a:ahLst/>
              <a:cxnLst/>
              <a:rect l="l" t="t" r="r" b="b"/>
              <a:pathLst>
                <a:path w="170" h="145" extrusionOk="0">
                  <a:moveTo>
                    <a:pt x="49" y="1"/>
                  </a:moveTo>
                  <a:lnTo>
                    <a:pt x="1" y="49"/>
                  </a:lnTo>
                  <a:lnTo>
                    <a:pt x="1" y="97"/>
                  </a:lnTo>
                  <a:lnTo>
                    <a:pt x="49" y="145"/>
                  </a:lnTo>
                  <a:lnTo>
                    <a:pt x="121" y="145"/>
                  </a:lnTo>
                  <a:lnTo>
                    <a:pt x="145" y="121"/>
                  </a:lnTo>
                  <a:lnTo>
                    <a:pt x="169"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2382450" y="2011900"/>
              <a:ext cx="3625" cy="3650"/>
            </a:xfrm>
            <a:custGeom>
              <a:avLst/>
              <a:gdLst/>
              <a:ahLst/>
              <a:cxnLst/>
              <a:rect l="l" t="t" r="r" b="b"/>
              <a:pathLst>
                <a:path w="145" h="146" extrusionOk="0">
                  <a:moveTo>
                    <a:pt x="48" y="1"/>
                  </a:moveTo>
                  <a:lnTo>
                    <a:pt x="0" y="25"/>
                  </a:lnTo>
                  <a:lnTo>
                    <a:pt x="0" y="73"/>
                  </a:lnTo>
                  <a:lnTo>
                    <a:pt x="24" y="121"/>
                  </a:lnTo>
                  <a:lnTo>
                    <a:pt x="96" y="145"/>
                  </a:lnTo>
                  <a:lnTo>
                    <a:pt x="145" y="121"/>
                  </a:lnTo>
                  <a:lnTo>
                    <a:pt x="145" y="73"/>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2290975" y="2317625"/>
              <a:ext cx="3625" cy="3050"/>
            </a:xfrm>
            <a:custGeom>
              <a:avLst/>
              <a:gdLst/>
              <a:ahLst/>
              <a:cxnLst/>
              <a:rect l="l" t="t" r="r" b="b"/>
              <a:pathLst>
                <a:path w="145" h="122" extrusionOk="0">
                  <a:moveTo>
                    <a:pt x="48" y="1"/>
                  </a:moveTo>
                  <a:lnTo>
                    <a:pt x="0" y="25"/>
                  </a:lnTo>
                  <a:lnTo>
                    <a:pt x="0" y="73"/>
                  </a:lnTo>
                  <a:lnTo>
                    <a:pt x="48" y="121"/>
                  </a:lnTo>
                  <a:lnTo>
                    <a:pt x="96" y="121"/>
                  </a:lnTo>
                  <a:lnTo>
                    <a:pt x="144" y="97"/>
                  </a:lnTo>
                  <a:lnTo>
                    <a:pt x="144"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2074300" y="1934875"/>
              <a:ext cx="3650" cy="4225"/>
            </a:xfrm>
            <a:custGeom>
              <a:avLst/>
              <a:gdLst/>
              <a:ahLst/>
              <a:cxnLst/>
              <a:rect l="l" t="t" r="r" b="b"/>
              <a:pathLst>
                <a:path w="146" h="169" extrusionOk="0">
                  <a:moveTo>
                    <a:pt x="49" y="0"/>
                  </a:moveTo>
                  <a:lnTo>
                    <a:pt x="25" y="24"/>
                  </a:lnTo>
                  <a:lnTo>
                    <a:pt x="1" y="73"/>
                  </a:lnTo>
                  <a:lnTo>
                    <a:pt x="1" y="97"/>
                  </a:lnTo>
                  <a:lnTo>
                    <a:pt x="25" y="145"/>
                  </a:lnTo>
                  <a:lnTo>
                    <a:pt x="49" y="169"/>
                  </a:lnTo>
                  <a:lnTo>
                    <a:pt x="121" y="169"/>
                  </a:lnTo>
                  <a:lnTo>
                    <a:pt x="145" y="121"/>
                  </a:lnTo>
                  <a:lnTo>
                    <a:pt x="145" y="97"/>
                  </a:lnTo>
                  <a:lnTo>
                    <a:pt x="121" y="49"/>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2337900" y="2410325"/>
              <a:ext cx="3050" cy="4225"/>
            </a:xfrm>
            <a:custGeom>
              <a:avLst/>
              <a:gdLst/>
              <a:ahLst/>
              <a:cxnLst/>
              <a:rect l="l" t="t" r="r" b="b"/>
              <a:pathLst>
                <a:path w="122" h="169" extrusionOk="0">
                  <a:moveTo>
                    <a:pt x="25" y="0"/>
                  </a:moveTo>
                  <a:lnTo>
                    <a:pt x="1" y="48"/>
                  </a:lnTo>
                  <a:lnTo>
                    <a:pt x="1" y="72"/>
                  </a:lnTo>
                  <a:lnTo>
                    <a:pt x="1" y="121"/>
                  </a:lnTo>
                  <a:lnTo>
                    <a:pt x="49" y="169"/>
                  </a:lnTo>
                  <a:lnTo>
                    <a:pt x="73" y="169"/>
                  </a:lnTo>
                  <a:lnTo>
                    <a:pt x="121" y="145"/>
                  </a:lnTo>
                  <a:lnTo>
                    <a:pt x="121" y="96"/>
                  </a:lnTo>
                  <a:lnTo>
                    <a:pt x="97"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2048425" y="2525875"/>
              <a:ext cx="3025" cy="5425"/>
            </a:xfrm>
            <a:custGeom>
              <a:avLst/>
              <a:gdLst/>
              <a:ahLst/>
              <a:cxnLst/>
              <a:rect l="l" t="t" r="r" b="b"/>
              <a:pathLst>
                <a:path w="121" h="217" extrusionOk="0">
                  <a:moveTo>
                    <a:pt x="0" y="0"/>
                  </a:moveTo>
                  <a:lnTo>
                    <a:pt x="0" y="24"/>
                  </a:lnTo>
                  <a:lnTo>
                    <a:pt x="0" y="72"/>
                  </a:lnTo>
                  <a:lnTo>
                    <a:pt x="25" y="217"/>
                  </a:lnTo>
                  <a:lnTo>
                    <a:pt x="121" y="121"/>
                  </a:lnTo>
                  <a:lnTo>
                    <a:pt x="121" y="97"/>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2126050" y="1902975"/>
              <a:ext cx="9075" cy="1225"/>
            </a:xfrm>
            <a:custGeom>
              <a:avLst/>
              <a:gdLst/>
              <a:ahLst/>
              <a:cxnLst/>
              <a:rect l="l" t="t" r="r" b="b"/>
              <a:pathLst>
                <a:path w="363" h="49" extrusionOk="0">
                  <a:moveTo>
                    <a:pt x="1" y="1"/>
                  </a:moveTo>
                  <a:lnTo>
                    <a:pt x="169" y="49"/>
                  </a:lnTo>
                  <a:lnTo>
                    <a:pt x="266" y="49"/>
                  </a:lnTo>
                  <a:lnTo>
                    <a:pt x="36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2280125" y="2017925"/>
              <a:ext cx="3650" cy="4225"/>
            </a:xfrm>
            <a:custGeom>
              <a:avLst/>
              <a:gdLst/>
              <a:ahLst/>
              <a:cxnLst/>
              <a:rect l="l" t="t" r="r" b="b"/>
              <a:pathLst>
                <a:path w="146" h="169" extrusionOk="0">
                  <a:moveTo>
                    <a:pt x="49" y="0"/>
                  </a:moveTo>
                  <a:lnTo>
                    <a:pt x="25" y="25"/>
                  </a:lnTo>
                  <a:lnTo>
                    <a:pt x="1" y="49"/>
                  </a:lnTo>
                  <a:lnTo>
                    <a:pt x="1" y="97"/>
                  </a:lnTo>
                  <a:lnTo>
                    <a:pt x="49" y="145"/>
                  </a:lnTo>
                  <a:lnTo>
                    <a:pt x="97" y="169"/>
                  </a:lnTo>
                  <a:lnTo>
                    <a:pt x="145" y="121"/>
                  </a:lnTo>
                  <a:lnTo>
                    <a:pt x="145" y="97"/>
                  </a:lnTo>
                  <a:lnTo>
                    <a:pt x="145" y="73"/>
                  </a:lnTo>
                  <a:lnTo>
                    <a:pt x="145" y="49"/>
                  </a:lnTo>
                  <a:lnTo>
                    <a:pt x="121"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2115225" y="1922225"/>
              <a:ext cx="3650" cy="3050"/>
            </a:xfrm>
            <a:custGeom>
              <a:avLst/>
              <a:gdLst/>
              <a:ahLst/>
              <a:cxnLst/>
              <a:rect l="l" t="t" r="r" b="b"/>
              <a:pathLst>
                <a:path w="146" h="122" extrusionOk="0">
                  <a:moveTo>
                    <a:pt x="73" y="1"/>
                  </a:moveTo>
                  <a:lnTo>
                    <a:pt x="1" y="49"/>
                  </a:lnTo>
                  <a:lnTo>
                    <a:pt x="1" y="73"/>
                  </a:lnTo>
                  <a:lnTo>
                    <a:pt x="1" y="121"/>
                  </a:lnTo>
                  <a:lnTo>
                    <a:pt x="73" y="121"/>
                  </a:lnTo>
                  <a:lnTo>
                    <a:pt x="121"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2260275" y="2067875"/>
              <a:ext cx="4225" cy="3625"/>
            </a:xfrm>
            <a:custGeom>
              <a:avLst/>
              <a:gdLst/>
              <a:ahLst/>
              <a:cxnLst/>
              <a:rect l="l" t="t" r="r" b="b"/>
              <a:pathLst>
                <a:path w="169" h="145" extrusionOk="0">
                  <a:moveTo>
                    <a:pt x="72" y="1"/>
                  </a:moveTo>
                  <a:lnTo>
                    <a:pt x="0" y="25"/>
                  </a:lnTo>
                  <a:lnTo>
                    <a:pt x="0" y="73"/>
                  </a:lnTo>
                  <a:lnTo>
                    <a:pt x="0" y="97"/>
                  </a:lnTo>
                  <a:lnTo>
                    <a:pt x="48" y="121"/>
                  </a:lnTo>
                  <a:lnTo>
                    <a:pt x="121" y="145"/>
                  </a:lnTo>
                  <a:lnTo>
                    <a:pt x="145" y="121"/>
                  </a:lnTo>
                  <a:lnTo>
                    <a:pt x="169" y="97"/>
                  </a:lnTo>
                  <a:lnTo>
                    <a:pt x="169" y="73"/>
                  </a:lnTo>
                  <a:lnTo>
                    <a:pt x="169" y="49"/>
                  </a:lnTo>
                  <a:lnTo>
                    <a:pt x="145"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2274100" y="2029350"/>
              <a:ext cx="3050" cy="3050"/>
            </a:xfrm>
            <a:custGeom>
              <a:avLst/>
              <a:gdLst/>
              <a:ahLst/>
              <a:cxnLst/>
              <a:rect l="l" t="t" r="r" b="b"/>
              <a:pathLst>
                <a:path w="122" h="122" extrusionOk="0">
                  <a:moveTo>
                    <a:pt x="25" y="1"/>
                  </a:moveTo>
                  <a:lnTo>
                    <a:pt x="1" y="25"/>
                  </a:lnTo>
                  <a:lnTo>
                    <a:pt x="1" y="73"/>
                  </a:lnTo>
                  <a:lnTo>
                    <a:pt x="25" y="121"/>
                  </a:lnTo>
                  <a:lnTo>
                    <a:pt x="97" y="121"/>
                  </a:lnTo>
                  <a:lnTo>
                    <a:pt x="121"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2053250" y="2460875"/>
              <a:ext cx="4225" cy="3625"/>
            </a:xfrm>
            <a:custGeom>
              <a:avLst/>
              <a:gdLst/>
              <a:ahLst/>
              <a:cxnLst/>
              <a:rect l="l" t="t" r="r" b="b"/>
              <a:pathLst>
                <a:path w="169" h="145" extrusionOk="0">
                  <a:moveTo>
                    <a:pt x="96" y="0"/>
                  </a:moveTo>
                  <a:lnTo>
                    <a:pt x="24" y="24"/>
                  </a:lnTo>
                  <a:lnTo>
                    <a:pt x="0" y="73"/>
                  </a:lnTo>
                  <a:lnTo>
                    <a:pt x="24" y="121"/>
                  </a:lnTo>
                  <a:lnTo>
                    <a:pt x="96" y="145"/>
                  </a:lnTo>
                  <a:lnTo>
                    <a:pt x="144" y="121"/>
                  </a:lnTo>
                  <a:lnTo>
                    <a:pt x="169" y="73"/>
                  </a:lnTo>
                  <a:lnTo>
                    <a:pt x="144"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1952125" y="1900575"/>
              <a:ext cx="3650" cy="3625"/>
            </a:xfrm>
            <a:custGeom>
              <a:avLst/>
              <a:gdLst/>
              <a:ahLst/>
              <a:cxnLst/>
              <a:rect l="l" t="t" r="r" b="b"/>
              <a:pathLst>
                <a:path w="146" h="145" extrusionOk="0">
                  <a:moveTo>
                    <a:pt x="73" y="0"/>
                  </a:moveTo>
                  <a:lnTo>
                    <a:pt x="25" y="24"/>
                  </a:lnTo>
                  <a:lnTo>
                    <a:pt x="1" y="72"/>
                  </a:lnTo>
                  <a:lnTo>
                    <a:pt x="25" y="121"/>
                  </a:lnTo>
                  <a:lnTo>
                    <a:pt x="49" y="145"/>
                  </a:lnTo>
                  <a:lnTo>
                    <a:pt x="97" y="145"/>
                  </a:lnTo>
                  <a:lnTo>
                    <a:pt x="121" y="121"/>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2002075" y="1936675"/>
              <a:ext cx="3650" cy="3650"/>
            </a:xfrm>
            <a:custGeom>
              <a:avLst/>
              <a:gdLst/>
              <a:ahLst/>
              <a:cxnLst/>
              <a:rect l="l" t="t" r="r" b="b"/>
              <a:pathLst>
                <a:path w="146" h="146" extrusionOk="0">
                  <a:moveTo>
                    <a:pt x="49" y="1"/>
                  </a:moveTo>
                  <a:lnTo>
                    <a:pt x="1" y="25"/>
                  </a:lnTo>
                  <a:lnTo>
                    <a:pt x="1" y="73"/>
                  </a:lnTo>
                  <a:lnTo>
                    <a:pt x="1" y="97"/>
                  </a:lnTo>
                  <a:lnTo>
                    <a:pt x="25" y="145"/>
                  </a:lnTo>
                  <a:lnTo>
                    <a:pt x="97" y="145"/>
                  </a:lnTo>
                  <a:lnTo>
                    <a:pt x="121" y="121"/>
                  </a:lnTo>
                  <a:lnTo>
                    <a:pt x="145"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1941300" y="2011900"/>
              <a:ext cx="3625" cy="3650"/>
            </a:xfrm>
            <a:custGeom>
              <a:avLst/>
              <a:gdLst/>
              <a:ahLst/>
              <a:cxnLst/>
              <a:rect l="l" t="t" r="r" b="b"/>
              <a:pathLst>
                <a:path w="145" h="146" extrusionOk="0">
                  <a:moveTo>
                    <a:pt x="49" y="1"/>
                  </a:moveTo>
                  <a:lnTo>
                    <a:pt x="24" y="25"/>
                  </a:lnTo>
                  <a:lnTo>
                    <a:pt x="0" y="49"/>
                  </a:lnTo>
                  <a:lnTo>
                    <a:pt x="0" y="97"/>
                  </a:lnTo>
                  <a:lnTo>
                    <a:pt x="24" y="145"/>
                  </a:lnTo>
                  <a:lnTo>
                    <a:pt x="73" y="145"/>
                  </a:lnTo>
                  <a:lnTo>
                    <a:pt x="121" y="121"/>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1992450" y="1937875"/>
              <a:ext cx="3650" cy="4250"/>
            </a:xfrm>
            <a:custGeom>
              <a:avLst/>
              <a:gdLst/>
              <a:ahLst/>
              <a:cxnLst/>
              <a:rect l="l" t="t" r="r" b="b"/>
              <a:pathLst>
                <a:path w="146" h="170" extrusionOk="0">
                  <a:moveTo>
                    <a:pt x="49" y="1"/>
                  </a:moveTo>
                  <a:lnTo>
                    <a:pt x="1" y="25"/>
                  </a:lnTo>
                  <a:lnTo>
                    <a:pt x="1" y="73"/>
                  </a:lnTo>
                  <a:lnTo>
                    <a:pt x="25" y="121"/>
                  </a:lnTo>
                  <a:lnTo>
                    <a:pt x="73" y="169"/>
                  </a:lnTo>
                  <a:lnTo>
                    <a:pt x="121" y="169"/>
                  </a:lnTo>
                  <a:lnTo>
                    <a:pt x="145"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1829350" y="1966775"/>
              <a:ext cx="3650" cy="4225"/>
            </a:xfrm>
            <a:custGeom>
              <a:avLst/>
              <a:gdLst/>
              <a:ahLst/>
              <a:cxnLst/>
              <a:rect l="l" t="t" r="r" b="b"/>
              <a:pathLst>
                <a:path w="146" h="169" extrusionOk="0">
                  <a:moveTo>
                    <a:pt x="49" y="0"/>
                  </a:moveTo>
                  <a:lnTo>
                    <a:pt x="25" y="24"/>
                  </a:lnTo>
                  <a:lnTo>
                    <a:pt x="1" y="72"/>
                  </a:lnTo>
                  <a:lnTo>
                    <a:pt x="25" y="97"/>
                  </a:lnTo>
                  <a:lnTo>
                    <a:pt x="25" y="145"/>
                  </a:lnTo>
                  <a:lnTo>
                    <a:pt x="73" y="169"/>
                  </a:lnTo>
                  <a:lnTo>
                    <a:pt x="121" y="169"/>
                  </a:lnTo>
                  <a:lnTo>
                    <a:pt x="145" y="145"/>
                  </a:lnTo>
                  <a:lnTo>
                    <a:pt x="145" y="97"/>
                  </a:lnTo>
                  <a:lnTo>
                    <a:pt x="145"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2295175" y="2282725"/>
              <a:ext cx="3625" cy="3650"/>
            </a:xfrm>
            <a:custGeom>
              <a:avLst/>
              <a:gdLst/>
              <a:ahLst/>
              <a:cxnLst/>
              <a:rect l="l" t="t" r="r" b="b"/>
              <a:pathLst>
                <a:path w="145" h="146" extrusionOk="0">
                  <a:moveTo>
                    <a:pt x="97" y="1"/>
                  </a:moveTo>
                  <a:lnTo>
                    <a:pt x="49" y="25"/>
                  </a:lnTo>
                  <a:lnTo>
                    <a:pt x="1" y="49"/>
                  </a:lnTo>
                  <a:lnTo>
                    <a:pt x="1" y="97"/>
                  </a:lnTo>
                  <a:lnTo>
                    <a:pt x="49" y="145"/>
                  </a:lnTo>
                  <a:lnTo>
                    <a:pt x="97" y="145"/>
                  </a:lnTo>
                  <a:lnTo>
                    <a:pt x="145"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1895550" y="1931875"/>
              <a:ext cx="4850" cy="3625"/>
            </a:xfrm>
            <a:custGeom>
              <a:avLst/>
              <a:gdLst/>
              <a:ahLst/>
              <a:cxnLst/>
              <a:rect l="l" t="t" r="r" b="b"/>
              <a:pathLst>
                <a:path w="194" h="145" extrusionOk="0">
                  <a:moveTo>
                    <a:pt x="25" y="0"/>
                  </a:moveTo>
                  <a:lnTo>
                    <a:pt x="1" y="24"/>
                  </a:lnTo>
                  <a:lnTo>
                    <a:pt x="1" y="48"/>
                  </a:lnTo>
                  <a:lnTo>
                    <a:pt x="25" y="72"/>
                  </a:lnTo>
                  <a:lnTo>
                    <a:pt x="97" y="144"/>
                  </a:lnTo>
                  <a:lnTo>
                    <a:pt x="193" y="144"/>
                  </a:lnTo>
                  <a:lnTo>
                    <a:pt x="193" y="120"/>
                  </a:lnTo>
                  <a:lnTo>
                    <a:pt x="193" y="72"/>
                  </a:lnTo>
                  <a:lnTo>
                    <a:pt x="145"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2280125" y="2372400"/>
              <a:ext cx="3650" cy="3625"/>
            </a:xfrm>
            <a:custGeom>
              <a:avLst/>
              <a:gdLst/>
              <a:ahLst/>
              <a:cxnLst/>
              <a:rect l="l" t="t" r="r" b="b"/>
              <a:pathLst>
                <a:path w="146" h="145" extrusionOk="0">
                  <a:moveTo>
                    <a:pt x="49" y="1"/>
                  </a:moveTo>
                  <a:lnTo>
                    <a:pt x="1" y="49"/>
                  </a:lnTo>
                  <a:lnTo>
                    <a:pt x="1" y="121"/>
                  </a:lnTo>
                  <a:lnTo>
                    <a:pt x="25" y="145"/>
                  </a:lnTo>
                  <a:lnTo>
                    <a:pt x="97" y="145"/>
                  </a:lnTo>
                  <a:lnTo>
                    <a:pt x="145"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2335500" y="1948725"/>
              <a:ext cx="3625" cy="3625"/>
            </a:xfrm>
            <a:custGeom>
              <a:avLst/>
              <a:gdLst/>
              <a:ahLst/>
              <a:cxnLst/>
              <a:rect l="l" t="t" r="r" b="b"/>
              <a:pathLst>
                <a:path w="145" h="145" extrusionOk="0">
                  <a:moveTo>
                    <a:pt x="25" y="0"/>
                  </a:moveTo>
                  <a:lnTo>
                    <a:pt x="0" y="24"/>
                  </a:lnTo>
                  <a:lnTo>
                    <a:pt x="0" y="72"/>
                  </a:lnTo>
                  <a:lnTo>
                    <a:pt x="25" y="96"/>
                  </a:lnTo>
                  <a:lnTo>
                    <a:pt x="73" y="145"/>
                  </a:lnTo>
                  <a:lnTo>
                    <a:pt x="121" y="120"/>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2136900" y="2417550"/>
              <a:ext cx="3025" cy="4225"/>
            </a:xfrm>
            <a:custGeom>
              <a:avLst/>
              <a:gdLst/>
              <a:ahLst/>
              <a:cxnLst/>
              <a:rect l="l" t="t" r="r" b="b"/>
              <a:pathLst>
                <a:path w="121" h="169" extrusionOk="0">
                  <a:moveTo>
                    <a:pt x="48" y="0"/>
                  </a:moveTo>
                  <a:lnTo>
                    <a:pt x="0" y="24"/>
                  </a:lnTo>
                  <a:lnTo>
                    <a:pt x="0" y="72"/>
                  </a:lnTo>
                  <a:lnTo>
                    <a:pt x="0" y="120"/>
                  </a:lnTo>
                  <a:lnTo>
                    <a:pt x="24" y="144"/>
                  </a:lnTo>
                  <a:lnTo>
                    <a:pt x="72" y="169"/>
                  </a:lnTo>
                  <a:lnTo>
                    <a:pt x="97" y="169"/>
                  </a:lnTo>
                  <a:lnTo>
                    <a:pt x="121" y="144"/>
                  </a:lnTo>
                  <a:lnTo>
                    <a:pt x="121" y="96"/>
                  </a:lnTo>
                  <a:lnTo>
                    <a:pt x="121" y="72"/>
                  </a:lnTo>
                  <a:lnTo>
                    <a:pt x="97"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2080925" y="1931875"/>
              <a:ext cx="3625" cy="4225"/>
            </a:xfrm>
            <a:custGeom>
              <a:avLst/>
              <a:gdLst/>
              <a:ahLst/>
              <a:cxnLst/>
              <a:rect l="l" t="t" r="r" b="b"/>
              <a:pathLst>
                <a:path w="145" h="169" extrusionOk="0">
                  <a:moveTo>
                    <a:pt x="49" y="0"/>
                  </a:moveTo>
                  <a:lnTo>
                    <a:pt x="25" y="24"/>
                  </a:lnTo>
                  <a:lnTo>
                    <a:pt x="0" y="48"/>
                  </a:lnTo>
                  <a:lnTo>
                    <a:pt x="0" y="96"/>
                  </a:lnTo>
                  <a:lnTo>
                    <a:pt x="25" y="144"/>
                  </a:lnTo>
                  <a:lnTo>
                    <a:pt x="97" y="169"/>
                  </a:lnTo>
                  <a:lnTo>
                    <a:pt x="121" y="144"/>
                  </a:lnTo>
                  <a:lnTo>
                    <a:pt x="145" y="96"/>
                  </a:lnTo>
                  <a:lnTo>
                    <a:pt x="145"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1920225" y="2043800"/>
              <a:ext cx="4250" cy="3650"/>
            </a:xfrm>
            <a:custGeom>
              <a:avLst/>
              <a:gdLst/>
              <a:ahLst/>
              <a:cxnLst/>
              <a:rect l="l" t="t" r="r" b="b"/>
              <a:pathLst>
                <a:path w="170" h="146" extrusionOk="0">
                  <a:moveTo>
                    <a:pt x="73" y="1"/>
                  </a:moveTo>
                  <a:lnTo>
                    <a:pt x="25" y="25"/>
                  </a:lnTo>
                  <a:lnTo>
                    <a:pt x="1" y="49"/>
                  </a:lnTo>
                  <a:lnTo>
                    <a:pt x="1" y="97"/>
                  </a:lnTo>
                  <a:lnTo>
                    <a:pt x="1" y="121"/>
                  </a:lnTo>
                  <a:lnTo>
                    <a:pt x="49" y="145"/>
                  </a:lnTo>
                  <a:lnTo>
                    <a:pt x="97" y="145"/>
                  </a:lnTo>
                  <a:lnTo>
                    <a:pt x="121" y="121"/>
                  </a:lnTo>
                  <a:lnTo>
                    <a:pt x="145" y="97"/>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2206100" y="2485550"/>
              <a:ext cx="3050" cy="3025"/>
            </a:xfrm>
            <a:custGeom>
              <a:avLst/>
              <a:gdLst/>
              <a:ahLst/>
              <a:cxnLst/>
              <a:rect l="l" t="t" r="r" b="b"/>
              <a:pathLst>
                <a:path w="122" h="121" extrusionOk="0">
                  <a:moveTo>
                    <a:pt x="49" y="0"/>
                  </a:moveTo>
                  <a:lnTo>
                    <a:pt x="25" y="24"/>
                  </a:lnTo>
                  <a:lnTo>
                    <a:pt x="1" y="48"/>
                  </a:lnTo>
                  <a:lnTo>
                    <a:pt x="1" y="97"/>
                  </a:lnTo>
                  <a:lnTo>
                    <a:pt x="25" y="121"/>
                  </a:lnTo>
                  <a:lnTo>
                    <a:pt x="97" y="97"/>
                  </a:lnTo>
                  <a:lnTo>
                    <a:pt x="121" y="73"/>
                  </a:lnTo>
                  <a:lnTo>
                    <a:pt x="121"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2222350" y="2032375"/>
              <a:ext cx="3650" cy="3025"/>
            </a:xfrm>
            <a:custGeom>
              <a:avLst/>
              <a:gdLst/>
              <a:ahLst/>
              <a:cxnLst/>
              <a:rect l="l" t="t" r="r" b="b"/>
              <a:pathLst>
                <a:path w="146" h="121" extrusionOk="0">
                  <a:moveTo>
                    <a:pt x="73" y="0"/>
                  </a:moveTo>
                  <a:lnTo>
                    <a:pt x="25" y="48"/>
                  </a:lnTo>
                  <a:lnTo>
                    <a:pt x="1" y="97"/>
                  </a:lnTo>
                  <a:lnTo>
                    <a:pt x="25" y="121"/>
                  </a:lnTo>
                  <a:lnTo>
                    <a:pt x="73" y="121"/>
                  </a:lnTo>
                  <a:lnTo>
                    <a:pt x="145" y="72"/>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2330675" y="2332075"/>
              <a:ext cx="3050" cy="3650"/>
            </a:xfrm>
            <a:custGeom>
              <a:avLst/>
              <a:gdLst/>
              <a:ahLst/>
              <a:cxnLst/>
              <a:rect l="l" t="t" r="r" b="b"/>
              <a:pathLst>
                <a:path w="122" h="146" extrusionOk="0">
                  <a:moveTo>
                    <a:pt x="25" y="1"/>
                  </a:moveTo>
                  <a:lnTo>
                    <a:pt x="1" y="49"/>
                  </a:lnTo>
                  <a:lnTo>
                    <a:pt x="1" y="73"/>
                  </a:lnTo>
                  <a:lnTo>
                    <a:pt x="1" y="97"/>
                  </a:lnTo>
                  <a:lnTo>
                    <a:pt x="49" y="145"/>
                  </a:lnTo>
                  <a:lnTo>
                    <a:pt x="97" y="145"/>
                  </a:lnTo>
                  <a:lnTo>
                    <a:pt x="121" y="121"/>
                  </a:lnTo>
                  <a:lnTo>
                    <a:pt x="121"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2275325" y="2075700"/>
              <a:ext cx="3625" cy="3625"/>
            </a:xfrm>
            <a:custGeom>
              <a:avLst/>
              <a:gdLst/>
              <a:ahLst/>
              <a:cxnLst/>
              <a:rect l="l" t="t" r="r" b="b"/>
              <a:pathLst>
                <a:path w="145" h="145" extrusionOk="0">
                  <a:moveTo>
                    <a:pt x="48" y="1"/>
                  </a:moveTo>
                  <a:lnTo>
                    <a:pt x="0" y="25"/>
                  </a:lnTo>
                  <a:lnTo>
                    <a:pt x="0" y="73"/>
                  </a:lnTo>
                  <a:lnTo>
                    <a:pt x="0" y="97"/>
                  </a:lnTo>
                  <a:lnTo>
                    <a:pt x="24" y="121"/>
                  </a:lnTo>
                  <a:lnTo>
                    <a:pt x="72" y="145"/>
                  </a:lnTo>
                  <a:lnTo>
                    <a:pt x="96" y="121"/>
                  </a:lnTo>
                  <a:lnTo>
                    <a:pt x="120" y="97"/>
                  </a:lnTo>
                  <a:lnTo>
                    <a:pt x="145" y="49"/>
                  </a:lnTo>
                  <a:lnTo>
                    <a:pt x="120"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1984025" y="1901175"/>
              <a:ext cx="3650" cy="4225"/>
            </a:xfrm>
            <a:custGeom>
              <a:avLst/>
              <a:gdLst/>
              <a:ahLst/>
              <a:cxnLst/>
              <a:rect l="l" t="t" r="r" b="b"/>
              <a:pathLst>
                <a:path w="146" h="169" extrusionOk="0">
                  <a:moveTo>
                    <a:pt x="97" y="0"/>
                  </a:moveTo>
                  <a:lnTo>
                    <a:pt x="1" y="97"/>
                  </a:lnTo>
                  <a:lnTo>
                    <a:pt x="1" y="121"/>
                  </a:lnTo>
                  <a:lnTo>
                    <a:pt x="25" y="169"/>
                  </a:lnTo>
                  <a:lnTo>
                    <a:pt x="49" y="169"/>
                  </a:lnTo>
                  <a:lnTo>
                    <a:pt x="73" y="145"/>
                  </a:lnTo>
                  <a:lnTo>
                    <a:pt x="121" y="73"/>
                  </a:lnTo>
                  <a:lnTo>
                    <a:pt x="121"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2192875" y="2498775"/>
              <a:ext cx="3025" cy="3650"/>
            </a:xfrm>
            <a:custGeom>
              <a:avLst/>
              <a:gdLst/>
              <a:ahLst/>
              <a:cxnLst/>
              <a:rect l="l" t="t" r="r" b="b"/>
              <a:pathLst>
                <a:path w="121" h="146" extrusionOk="0">
                  <a:moveTo>
                    <a:pt x="24" y="1"/>
                  </a:moveTo>
                  <a:lnTo>
                    <a:pt x="0" y="49"/>
                  </a:lnTo>
                  <a:lnTo>
                    <a:pt x="0" y="73"/>
                  </a:lnTo>
                  <a:lnTo>
                    <a:pt x="48" y="121"/>
                  </a:lnTo>
                  <a:lnTo>
                    <a:pt x="72" y="145"/>
                  </a:lnTo>
                  <a:lnTo>
                    <a:pt x="96" y="145"/>
                  </a:lnTo>
                  <a:lnTo>
                    <a:pt x="120" y="97"/>
                  </a:lnTo>
                  <a:lnTo>
                    <a:pt x="120"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2185650" y="2288750"/>
              <a:ext cx="3025" cy="3625"/>
            </a:xfrm>
            <a:custGeom>
              <a:avLst/>
              <a:gdLst/>
              <a:ahLst/>
              <a:cxnLst/>
              <a:rect l="l" t="t" r="r" b="b"/>
              <a:pathLst>
                <a:path w="121" h="145" extrusionOk="0">
                  <a:moveTo>
                    <a:pt x="72" y="0"/>
                  </a:moveTo>
                  <a:lnTo>
                    <a:pt x="0" y="24"/>
                  </a:lnTo>
                  <a:lnTo>
                    <a:pt x="0" y="73"/>
                  </a:lnTo>
                  <a:lnTo>
                    <a:pt x="0" y="121"/>
                  </a:lnTo>
                  <a:lnTo>
                    <a:pt x="48" y="145"/>
                  </a:lnTo>
                  <a:lnTo>
                    <a:pt x="96" y="145"/>
                  </a:lnTo>
                  <a:lnTo>
                    <a:pt x="121" y="121"/>
                  </a:lnTo>
                  <a:lnTo>
                    <a:pt x="121" y="73"/>
                  </a:lnTo>
                  <a:lnTo>
                    <a:pt x="121" y="49"/>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2313225" y="2460275"/>
              <a:ext cx="4250" cy="3025"/>
            </a:xfrm>
            <a:custGeom>
              <a:avLst/>
              <a:gdLst/>
              <a:ahLst/>
              <a:cxnLst/>
              <a:rect l="l" t="t" r="r" b="b"/>
              <a:pathLst>
                <a:path w="170" h="121" extrusionOk="0">
                  <a:moveTo>
                    <a:pt x="49" y="0"/>
                  </a:moveTo>
                  <a:lnTo>
                    <a:pt x="1" y="24"/>
                  </a:lnTo>
                  <a:lnTo>
                    <a:pt x="1" y="48"/>
                  </a:lnTo>
                  <a:lnTo>
                    <a:pt x="25" y="72"/>
                  </a:lnTo>
                  <a:lnTo>
                    <a:pt x="97" y="121"/>
                  </a:lnTo>
                  <a:lnTo>
                    <a:pt x="145" y="121"/>
                  </a:lnTo>
                  <a:lnTo>
                    <a:pt x="169" y="97"/>
                  </a:lnTo>
                  <a:lnTo>
                    <a:pt x="169"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2145325" y="2497575"/>
              <a:ext cx="3025" cy="3650"/>
            </a:xfrm>
            <a:custGeom>
              <a:avLst/>
              <a:gdLst/>
              <a:ahLst/>
              <a:cxnLst/>
              <a:rect l="l" t="t" r="r" b="b"/>
              <a:pathLst>
                <a:path w="121" h="146" extrusionOk="0">
                  <a:moveTo>
                    <a:pt x="48" y="1"/>
                  </a:moveTo>
                  <a:lnTo>
                    <a:pt x="0" y="25"/>
                  </a:lnTo>
                  <a:lnTo>
                    <a:pt x="0" y="73"/>
                  </a:lnTo>
                  <a:lnTo>
                    <a:pt x="24" y="121"/>
                  </a:lnTo>
                  <a:lnTo>
                    <a:pt x="72" y="145"/>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2269900" y="2033575"/>
              <a:ext cx="3025" cy="3625"/>
            </a:xfrm>
            <a:custGeom>
              <a:avLst/>
              <a:gdLst/>
              <a:ahLst/>
              <a:cxnLst/>
              <a:rect l="l" t="t" r="r" b="b"/>
              <a:pathLst>
                <a:path w="121" h="145" extrusionOk="0">
                  <a:moveTo>
                    <a:pt x="49" y="0"/>
                  </a:moveTo>
                  <a:lnTo>
                    <a:pt x="25" y="24"/>
                  </a:lnTo>
                  <a:lnTo>
                    <a:pt x="0" y="73"/>
                  </a:lnTo>
                  <a:lnTo>
                    <a:pt x="25" y="121"/>
                  </a:lnTo>
                  <a:lnTo>
                    <a:pt x="49" y="145"/>
                  </a:lnTo>
                  <a:lnTo>
                    <a:pt x="97" y="145"/>
                  </a:lnTo>
                  <a:lnTo>
                    <a:pt x="121" y="97"/>
                  </a:lnTo>
                  <a:lnTo>
                    <a:pt x="121" y="49"/>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1966575" y="1850025"/>
              <a:ext cx="4250" cy="3025"/>
            </a:xfrm>
            <a:custGeom>
              <a:avLst/>
              <a:gdLst/>
              <a:ahLst/>
              <a:cxnLst/>
              <a:rect l="l" t="t" r="r" b="b"/>
              <a:pathLst>
                <a:path w="170" h="121" extrusionOk="0">
                  <a:moveTo>
                    <a:pt x="145" y="0"/>
                  </a:moveTo>
                  <a:lnTo>
                    <a:pt x="49" y="24"/>
                  </a:lnTo>
                  <a:lnTo>
                    <a:pt x="25" y="48"/>
                  </a:lnTo>
                  <a:lnTo>
                    <a:pt x="1" y="72"/>
                  </a:lnTo>
                  <a:lnTo>
                    <a:pt x="25" y="120"/>
                  </a:lnTo>
                  <a:lnTo>
                    <a:pt x="73" y="120"/>
                  </a:lnTo>
                  <a:lnTo>
                    <a:pt x="97"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1980425" y="2009500"/>
              <a:ext cx="3625" cy="3025"/>
            </a:xfrm>
            <a:custGeom>
              <a:avLst/>
              <a:gdLst/>
              <a:ahLst/>
              <a:cxnLst/>
              <a:rect l="l" t="t" r="r" b="b"/>
              <a:pathLst>
                <a:path w="145" h="121" extrusionOk="0">
                  <a:moveTo>
                    <a:pt x="48" y="0"/>
                  </a:moveTo>
                  <a:lnTo>
                    <a:pt x="0" y="49"/>
                  </a:lnTo>
                  <a:lnTo>
                    <a:pt x="0" y="73"/>
                  </a:lnTo>
                  <a:lnTo>
                    <a:pt x="0" y="97"/>
                  </a:lnTo>
                  <a:lnTo>
                    <a:pt x="48" y="121"/>
                  </a:lnTo>
                  <a:lnTo>
                    <a:pt x="96" y="121"/>
                  </a:lnTo>
                  <a:lnTo>
                    <a:pt x="121" y="97"/>
                  </a:lnTo>
                  <a:lnTo>
                    <a:pt x="145" y="73"/>
                  </a:lnTo>
                  <a:lnTo>
                    <a:pt x="121" y="49"/>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1993650" y="2013700"/>
              <a:ext cx="3650" cy="3650"/>
            </a:xfrm>
            <a:custGeom>
              <a:avLst/>
              <a:gdLst/>
              <a:ahLst/>
              <a:cxnLst/>
              <a:rect l="l" t="t" r="r" b="b"/>
              <a:pathLst>
                <a:path w="146" h="146" extrusionOk="0">
                  <a:moveTo>
                    <a:pt x="73" y="1"/>
                  </a:moveTo>
                  <a:lnTo>
                    <a:pt x="25" y="25"/>
                  </a:lnTo>
                  <a:lnTo>
                    <a:pt x="1" y="97"/>
                  </a:lnTo>
                  <a:lnTo>
                    <a:pt x="25" y="121"/>
                  </a:lnTo>
                  <a:lnTo>
                    <a:pt x="73" y="145"/>
                  </a:lnTo>
                  <a:lnTo>
                    <a:pt x="97" y="145"/>
                  </a:lnTo>
                  <a:lnTo>
                    <a:pt x="121" y="121"/>
                  </a:lnTo>
                  <a:lnTo>
                    <a:pt x="145"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2341525" y="1818725"/>
              <a:ext cx="3625" cy="3025"/>
            </a:xfrm>
            <a:custGeom>
              <a:avLst/>
              <a:gdLst/>
              <a:ahLst/>
              <a:cxnLst/>
              <a:rect l="l" t="t" r="r" b="b"/>
              <a:pathLst>
                <a:path w="145" h="121" extrusionOk="0">
                  <a:moveTo>
                    <a:pt x="72" y="0"/>
                  </a:moveTo>
                  <a:lnTo>
                    <a:pt x="24" y="24"/>
                  </a:lnTo>
                  <a:lnTo>
                    <a:pt x="0" y="73"/>
                  </a:lnTo>
                  <a:lnTo>
                    <a:pt x="24" y="97"/>
                  </a:lnTo>
                  <a:lnTo>
                    <a:pt x="48" y="121"/>
                  </a:lnTo>
                  <a:lnTo>
                    <a:pt x="96" y="121"/>
                  </a:lnTo>
                  <a:lnTo>
                    <a:pt x="145" y="73"/>
                  </a:lnTo>
                  <a:lnTo>
                    <a:pt x="145"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1881125" y="1930050"/>
              <a:ext cx="3625" cy="3050"/>
            </a:xfrm>
            <a:custGeom>
              <a:avLst/>
              <a:gdLst/>
              <a:ahLst/>
              <a:cxnLst/>
              <a:rect l="l" t="t" r="r" b="b"/>
              <a:pathLst>
                <a:path w="145" h="122" extrusionOk="0">
                  <a:moveTo>
                    <a:pt x="24" y="1"/>
                  </a:moveTo>
                  <a:lnTo>
                    <a:pt x="0" y="49"/>
                  </a:lnTo>
                  <a:lnTo>
                    <a:pt x="0" y="73"/>
                  </a:lnTo>
                  <a:lnTo>
                    <a:pt x="24" y="97"/>
                  </a:lnTo>
                  <a:lnTo>
                    <a:pt x="72" y="121"/>
                  </a:lnTo>
                  <a:lnTo>
                    <a:pt x="120" y="97"/>
                  </a:lnTo>
                  <a:lnTo>
                    <a:pt x="145" y="49"/>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2287350" y="2454850"/>
              <a:ext cx="3025" cy="4250"/>
            </a:xfrm>
            <a:custGeom>
              <a:avLst/>
              <a:gdLst/>
              <a:ahLst/>
              <a:cxnLst/>
              <a:rect l="l" t="t" r="r" b="b"/>
              <a:pathLst>
                <a:path w="121" h="170" extrusionOk="0">
                  <a:moveTo>
                    <a:pt x="49" y="1"/>
                  </a:moveTo>
                  <a:lnTo>
                    <a:pt x="1" y="25"/>
                  </a:lnTo>
                  <a:lnTo>
                    <a:pt x="1" y="73"/>
                  </a:lnTo>
                  <a:lnTo>
                    <a:pt x="1" y="97"/>
                  </a:lnTo>
                  <a:lnTo>
                    <a:pt x="25" y="145"/>
                  </a:lnTo>
                  <a:lnTo>
                    <a:pt x="73" y="169"/>
                  </a:lnTo>
                  <a:lnTo>
                    <a:pt x="97" y="145"/>
                  </a:lnTo>
                  <a:lnTo>
                    <a:pt x="121" y="121"/>
                  </a:lnTo>
                  <a:lnTo>
                    <a:pt x="121"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2316850" y="2341700"/>
              <a:ext cx="3625" cy="3650"/>
            </a:xfrm>
            <a:custGeom>
              <a:avLst/>
              <a:gdLst/>
              <a:ahLst/>
              <a:cxnLst/>
              <a:rect l="l" t="t" r="r" b="b"/>
              <a:pathLst>
                <a:path w="145" h="146" extrusionOk="0">
                  <a:moveTo>
                    <a:pt x="48" y="1"/>
                  </a:moveTo>
                  <a:lnTo>
                    <a:pt x="24" y="25"/>
                  </a:lnTo>
                  <a:lnTo>
                    <a:pt x="0" y="73"/>
                  </a:lnTo>
                  <a:lnTo>
                    <a:pt x="24" y="121"/>
                  </a:lnTo>
                  <a:lnTo>
                    <a:pt x="72" y="145"/>
                  </a:lnTo>
                  <a:lnTo>
                    <a:pt x="96" y="121"/>
                  </a:lnTo>
                  <a:lnTo>
                    <a:pt x="145" y="73"/>
                  </a:lnTo>
                  <a:lnTo>
                    <a:pt x="145"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2077300" y="1945100"/>
              <a:ext cx="2450" cy="3025"/>
            </a:xfrm>
            <a:custGeom>
              <a:avLst/>
              <a:gdLst/>
              <a:ahLst/>
              <a:cxnLst/>
              <a:rect l="l" t="t" r="r" b="b"/>
              <a:pathLst>
                <a:path w="98" h="121" extrusionOk="0">
                  <a:moveTo>
                    <a:pt x="25" y="1"/>
                  </a:moveTo>
                  <a:lnTo>
                    <a:pt x="1" y="25"/>
                  </a:lnTo>
                  <a:lnTo>
                    <a:pt x="1" y="73"/>
                  </a:lnTo>
                  <a:lnTo>
                    <a:pt x="1" y="97"/>
                  </a:lnTo>
                  <a:lnTo>
                    <a:pt x="25" y="121"/>
                  </a:lnTo>
                  <a:lnTo>
                    <a:pt x="49" y="121"/>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2123650" y="2501200"/>
              <a:ext cx="2425" cy="3025"/>
            </a:xfrm>
            <a:custGeom>
              <a:avLst/>
              <a:gdLst/>
              <a:ahLst/>
              <a:cxnLst/>
              <a:rect l="l" t="t" r="r" b="b"/>
              <a:pathLst>
                <a:path w="97" h="121" extrusionOk="0">
                  <a:moveTo>
                    <a:pt x="73" y="0"/>
                  </a:moveTo>
                  <a:lnTo>
                    <a:pt x="25" y="24"/>
                  </a:lnTo>
                  <a:lnTo>
                    <a:pt x="1" y="48"/>
                  </a:lnTo>
                  <a:lnTo>
                    <a:pt x="25" y="97"/>
                  </a:lnTo>
                  <a:lnTo>
                    <a:pt x="73" y="121"/>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2031575" y="1922825"/>
              <a:ext cx="2425" cy="3650"/>
            </a:xfrm>
            <a:custGeom>
              <a:avLst/>
              <a:gdLst/>
              <a:ahLst/>
              <a:cxnLst/>
              <a:rect l="l" t="t" r="r" b="b"/>
              <a:pathLst>
                <a:path w="97" h="146" extrusionOk="0">
                  <a:moveTo>
                    <a:pt x="24" y="1"/>
                  </a:moveTo>
                  <a:lnTo>
                    <a:pt x="0" y="25"/>
                  </a:lnTo>
                  <a:lnTo>
                    <a:pt x="0" y="97"/>
                  </a:lnTo>
                  <a:lnTo>
                    <a:pt x="24" y="121"/>
                  </a:lnTo>
                  <a:lnTo>
                    <a:pt x="49" y="145"/>
                  </a:lnTo>
                  <a:lnTo>
                    <a:pt x="97" y="97"/>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1864275" y="1957750"/>
              <a:ext cx="3025" cy="3025"/>
            </a:xfrm>
            <a:custGeom>
              <a:avLst/>
              <a:gdLst/>
              <a:ahLst/>
              <a:cxnLst/>
              <a:rect l="l" t="t" r="r" b="b"/>
              <a:pathLst>
                <a:path w="121" h="121" extrusionOk="0">
                  <a:moveTo>
                    <a:pt x="48" y="0"/>
                  </a:moveTo>
                  <a:lnTo>
                    <a:pt x="0" y="48"/>
                  </a:lnTo>
                  <a:lnTo>
                    <a:pt x="0" y="96"/>
                  </a:lnTo>
                  <a:lnTo>
                    <a:pt x="0" y="121"/>
                  </a:lnTo>
                  <a:lnTo>
                    <a:pt x="72" y="121"/>
                  </a:lnTo>
                  <a:lnTo>
                    <a:pt x="120" y="72"/>
                  </a:lnTo>
                  <a:lnTo>
                    <a:pt x="120"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1984025" y="1915000"/>
              <a:ext cx="2425" cy="3650"/>
            </a:xfrm>
            <a:custGeom>
              <a:avLst/>
              <a:gdLst/>
              <a:ahLst/>
              <a:cxnLst/>
              <a:rect l="l" t="t" r="r" b="b"/>
              <a:pathLst>
                <a:path w="97" h="146" extrusionOk="0">
                  <a:moveTo>
                    <a:pt x="49" y="1"/>
                  </a:moveTo>
                  <a:lnTo>
                    <a:pt x="1" y="97"/>
                  </a:lnTo>
                  <a:lnTo>
                    <a:pt x="49" y="145"/>
                  </a:lnTo>
                  <a:lnTo>
                    <a:pt x="73" y="145"/>
                  </a:lnTo>
                  <a:lnTo>
                    <a:pt x="97" y="121"/>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2124850" y="2506600"/>
              <a:ext cx="3050" cy="3050"/>
            </a:xfrm>
            <a:custGeom>
              <a:avLst/>
              <a:gdLst/>
              <a:ahLst/>
              <a:cxnLst/>
              <a:rect l="l" t="t" r="r" b="b"/>
              <a:pathLst>
                <a:path w="122" h="122" extrusionOk="0">
                  <a:moveTo>
                    <a:pt x="49" y="1"/>
                  </a:moveTo>
                  <a:lnTo>
                    <a:pt x="25" y="25"/>
                  </a:lnTo>
                  <a:lnTo>
                    <a:pt x="1" y="49"/>
                  </a:lnTo>
                  <a:lnTo>
                    <a:pt x="1" y="73"/>
                  </a:lnTo>
                  <a:lnTo>
                    <a:pt x="25" y="121"/>
                  </a:lnTo>
                  <a:lnTo>
                    <a:pt x="97" y="121"/>
                  </a:lnTo>
                  <a:lnTo>
                    <a:pt x="121" y="73"/>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2109200" y="1928850"/>
              <a:ext cx="3650" cy="3050"/>
            </a:xfrm>
            <a:custGeom>
              <a:avLst/>
              <a:gdLst/>
              <a:ahLst/>
              <a:cxnLst/>
              <a:rect l="l" t="t" r="r" b="b"/>
              <a:pathLst>
                <a:path w="146" h="122" extrusionOk="0">
                  <a:moveTo>
                    <a:pt x="49" y="1"/>
                  </a:moveTo>
                  <a:lnTo>
                    <a:pt x="1" y="49"/>
                  </a:lnTo>
                  <a:lnTo>
                    <a:pt x="1" y="97"/>
                  </a:lnTo>
                  <a:lnTo>
                    <a:pt x="49" y="121"/>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1990050" y="1933075"/>
              <a:ext cx="2425" cy="2425"/>
            </a:xfrm>
            <a:custGeom>
              <a:avLst/>
              <a:gdLst/>
              <a:ahLst/>
              <a:cxnLst/>
              <a:rect l="l" t="t" r="r" b="b"/>
              <a:pathLst>
                <a:path w="97" h="97" extrusionOk="0">
                  <a:moveTo>
                    <a:pt x="49" y="0"/>
                  </a:moveTo>
                  <a:lnTo>
                    <a:pt x="0" y="24"/>
                  </a:lnTo>
                  <a:lnTo>
                    <a:pt x="0" y="72"/>
                  </a:lnTo>
                  <a:lnTo>
                    <a:pt x="24" y="96"/>
                  </a:lnTo>
                  <a:lnTo>
                    <a:pt x="73" y="96"/>
                  </a:lnTo>
                  <a:lnTo>
                    <a:pt x="97"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2284950" y="2010100"/>
              <a:ext cx="3625" cy="2425"/>
            </a:xfrm>
            <a:custGeom>
              <a:avLst/>
              <a:gdLst/>
              <a:ahLst/>
              <a:cxnLst/>
              <a:rect l="l" t="t" r="r" b="b"/>
              <a:pathLst>
                <a:path w="145" h="97" extrusionOk="0">
                  <a:moveTo>
                    <a:pt x="24" y="1"/>
                  </a:moveTo>
                  <a:lnTo>
                    <a:pt x="0" y="49"/>
                  </a:lnTo>
                  <a:lnTo>
                    <a:pt x="24" y="73"/>
                  </a:lnTo>
                  <a:lnTo>
                    <a:pt x="72" y="97"/>
                  </a:lnTo>
                  <a:lnTo>
                    <a:pt x="121" y="73"/>
                  </a:lnTo>
                  <a:lnTo>
                    <a:pt x="145" y="49"/>
                  </a:lnTo>
                  <a:lnTo>
                    <a:pt x="121"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2223550" y="2499375"/>
              <a:ext cx="2450" cy="2450"/>
            </a:xfrm>
            <a:custGeom>
              <a:avLst/>
              <a:gdLst/>
              <a:ahLst/>
              <a:cxnLst/>
              <a:rect l="l" t="t" r="r" b="b"/>
              <a:pathLst>
                <a:path w="98" h="98" extrusionOk="0">
                  <a:moveTo>
                    <a:pt x="49" y="1"/>
                  </a:moveTo>
                  <a:lnTo>
                    <a:pt x="1" y="25"/>
                  </a:lnTo>
                  <a:lnTo>
                    <a:pt x="1" y="49"/>
                  </a:lnTo>
                  <a:lnTo>
                    <a:pt x="25" y="97"/>
                  </a:lnTo>
                  <a:lnTo>
                    <a:pt x="73" y="97"/>
                  </a:lnTo>
                  <a:lnTo>
                    <a:pt x="97" y="73"/>
                  </a:lnTo>
                  <a:lnTo>
                    <a:pt x="97"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2049025" y="2531275"/>
              <a:ext cx="3625" cy="3650"/>
            </a:xfrm>
            <a:custGeom>
              <a:avLst/>
              <a:gdLst/>
              <a:ahLst/>
              <a:cxnLst/>
              <a:rect l="l" t="t" r="r" b="b"/>
              <a:pathLst>
                <a:path w="145" h="146" extrusionOk="0">
                  <a:moveTo>
                    <a:pt x="1" y="1"/>
                  </a:moveTo>
                  <a:lnTo>
                    <a:pt x="25" y="97"/>
                  </a:lnTo>
                  <a:lnTo>
                    <a:pt x="49" y="145"/>
                  </a:lnTo>
                  <a:lnTo>
                    <a:pt x="97" y="145"/>
                  </a:lnTo>
                  <a:lnTo>
                    <a:pt x="145" y="97"/>
                  </a:lnTo>
                  <a:lnTo>
                    <a:pt x="97" y="49"/>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1894350" y="1923450"/>
              <a:ext cx="3050" cy="3025"/>
            </a:xfrm>
            <a:custGeom>
              <a:avLst/>
              <a:gdLst/>
              <a:ahLst/>
              <a:cxnLst/>
              <a:rect l="l" t="t" r="r" b="b"/>
              <a:pathLst>
                <a:path w="122" h="121" extrusionOk="0">
                  <a:moveTo>
                    <a:pt x="49" y="0"/>
                  </a:moveTo>
                  <a:lnTo>
                    <a:pt x="25" y="24"/>
                  </a:lnTo>
                  <a:lnTo>
                    <a:pt x="1" y="48"/>
                  </a:lnTo>
                  <a:lnTo>
                    <a:pt x="25" y="96"/>
                  </a:lnTo>
                  <a:lnTo>
                    <a:pt x="49" y="120"/>
                  </a:lnTo>
                  <a:lnTo>
                    <a:pt x="97" y="96"/>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2041200" y="2034175"/>
              <a:ext cx="3025" cy="3025"/>
            </a:xfrm>
            <a:custGeom>
              <a:avLst/>
              <a:gdLst/>
              <a:ahLst/>
              <a:cxnLst/>
              <a:rect l="l" t="t" r="r" b="b"/>
              <a:pathLst>
                <a:path w="121" h="121" extrusionOk="0">
                  <a:moveTo>
                    <a:pt x="49" y="0"/>
                  </a:moveTo>
                  <a:lnTo>
                    <a:pt x="1" y="49"/>
                  </a:lnTo>
                  <a:lnTo>
                    <a:pt x="1" y="97"/>
                  </a:lnTo>
                  <a:lnTo>
                    <a:pt x="49" y="121"/>
                  </a:lnTo>
                  <a:lnTo>
                    <a:pt x="73" y="97"/>
                  </a:lnTo>
                  <a:lnTo>
                    <a:pt x="121"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2235000" y="2489150"/>
              <a:ext cx="2425" cy="2450"/>
            </a:xfrm>
            <a:custGeom>
              <a:avLst/>
              <a:gdLst/>
              <a:ahLst/>
              <a:cxnLst/>
              <a:rect l="l" t="t" r="r" b="b"/>
              <a:pathLst>
                <a:path w="97" h="98" extrusionOk="0">
                  <a:moveTo>
                    <a:pt x="24" y="1"/>
                  </a:moveTo>
                  <a:lnTo>
                    <a:pt x="0" y="25"/>
                  </a:lnTo>
                  <a:lnTo>
                    <a:pt x="0" y="73"/>
                  </a:lnTo>
                  <a:lnTo>
                    <a:pt x="24" y="97"/>
                  </a:lnTo>
                  <a:lnTo>
                    <a:pt x="72" y="97"/>
                  </a:lnTo>
                  <a:lnTo>
                    <a:pt x="96" y="73"/>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2166375" y="2471700"/>
              <a:ext cx="2450" cy="2425"/>
            </a:xfrm>
            <a:custGeom>
              <a:avLst/>
              <a:gdLst/>
              <a:ahLst/>
              <a:cxnLst/>
              <a:rect l="l" t="t" r="r" b="b"/>
              <a:pathLst>
                <a:path w="98" h="97" extrusionOk="0">
                  <a:moveTo>
                    <a:pt x="73" y="1"/>
                  </a:moveTo>
                  <a:lnTo>
                    <a:pt x="1" y="25"/>
                  </a:lnTo>
                  <a:lnTo>
                    <a:pt x="1" y="49"/>
                  </a:lnTo>
                  <a:lnTo>
                    <a:pt x="1" y="73"/>
                  </a:lnTo>
                  <a:lnTo>
                    <a:pt x="49" y="97"/>
                  </a:lnTo>
                  <a:lnTo>
                    <a:pt x="73" y="97"/>
                  </a:lnTo>
                  <a:lnTo>
                    <a:pt x="97"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2423975" y="2004075"/>
              <a:ext cx="3625" cy="3050"/>
            </a:xfrm>
            <a:custGeom>
              <a:avLst/>
              <a:gdLst/>
              <a:ahLst/>
              <a:cxnLst/>
              <a:rect l="l" t="t" r="r" b="b"/>
              <a:pathLst>
                <a:path w="145" h="122" extrusionOk="0">
                  <a:moveTo>
                    <a:pt x="72" y="1"/>
                  </a:moveTo>
                  <a:lnTo>
                    <a:pt x="0" y="49"/>
                  </a:lnTo>
                  <a:lnTo>
                    <a:pt x="0" y="73"/>
                  </a:lnTo>
                  <a:lnTo>
                    <a:pt x="24" y="121"/>
                  </a:lnTo>
                  <a:lnTo>
                    <a:pt x="72"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1823350" y="1970375"/>
              <a:ext cx="3025" cy="3050"/>
            </a:xfrm>
            <a:custGeom>
              <a:avLst/>
              <a:gdLst/>
              <a:ahLst/>
              <a:cxnLst/>
              <a:rect l="l" t="t" r="r" b="b"/>
              <a:pathLst>
                <a:path w="121" h="122" extrusionOk="0">
                  <a:moveTo>
                    <a:pt x="48" y="1"/>
                  </a:moveTo>
                  <a:lnTo>
                    <a:pt x="24" y="25"/>
                  </a:lnTo>
                  <a:lnTo>
                    <a:pt x="0" y="49"/>
                  </a:lnTo>
                  <a:lnTo>
                    <a:pt x="0" y="73"/>
                  </a:lnTo>
                  <a:lnTo>
                    <a:pt x="48" y="121"/>
                  </a:lnTo>
                  <a:lnTo>
                    <a:pt x="72" y="121"/>
                  </a:lnTo>
                  <a:lnTo>
                    <a:pt x="96" y="97"/>
                  </a:lnTo>
                  <a:lnTo>
                    <a:pt x="120"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1914825" y="2019125"/>
              <a:ext cx="3625" cy="3025"/>
            </a:xfrm>
            <a:custGeom>
              <a:avLst/>
              <a:gdLst/>
              <a:ahLst/>
              <a:cxnLst/>
              <a:rect l="l" t="t" r="r" b="b"/>
              <a:pathLst>
                <a:path w="145" h="121" extrusionOk="0">
                  <a:moveTo>
                    <a:pt x="48" y="1"/>
                  </a:moveTo>
                  <a:lnTo>
                    <a:pt x="24" y="25"/>
                  </a:lnTo>
                  <a:lnTo>
                    <a:pt x="0" y="73"/>
                  </a:lnTo>
                  <a:lnTo>
                    <a:pt x="48" y="121"/>
                  </a:lnTo>
                  <a:lnTo>
                    <a:pt x="96" y="121"/>
                  </a:lnTo>
                  <a:lnTo>
                    <a:pt x="145" y="97"/>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2397475" y="2362175"/>
              <a:ext cx="2450" cy="2425"/>
            </a:xfrm>
            <a:custGeom>
              <a:avLst/>
              <a:gdLst/>
              <a:ahLst/>
              <a:cxnLst/>
              <a:rect l="l" t="t" r="r" b="b"/>
              <a:pathLst>
                <a:path w="98" h="97" extrusionOk="0">
                  <a:moveTo>
                    <a:pt x="49" y="0"/>
                  </a:moveTo>
                  <a:lnTo>
                    <a:pt x="1" y="24"/>
                  </a:lnTo>
                  <a:lnTo>
                    <a:pt x="1" y="48"/>
                  </a:lnTo>
                  <a:lnTo>
                    <a:pt x="25" y="73"/>
                  </a:lnTo>
                  <a:lnTo>
                    <a:pt x="73" y="97"/>
                  </a:lnTo>
                  <a:lnTo>
                    <a:pt x="97"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2240400" y="1803675"/>
              <a:ext cx="3650" cy="2425"/>
            </a:xfrm>
            <a:custGeom>
              <a:avLst/>
              <a:gdLst/>
              <a:ahLst/>
              <a:cxnLst/>
              <a:rect l="l" t="t" r="r" b="b"/>
              <a:pathLst>
                <a:path w="146" h="97" extrusionOk="0">
                  <a:moveTo>
                    <a:pt x="49" y="0"/>
                  </a:moveTo>
                  <a:lnTo>
                    <a:pt x="25" y="25"/>
                  </a:lnTo>
                  <a:lnTo>
                    <a:pt x="1" y="49"/>
                  </a:lnTo>
                  <a:lnTo>
                    <a:pt x="25" y="73"/>
                  </a:lnTo>
                  <a:lnTo>
                    <a:pt x="49" y="97"/>
                  </a:lnTo>
                  <a:lnTo>
                    <a:pt x="97" y="97"/>
                  </a:lnTo>
                  <a:lnTo>
                    <a:pt x="145" y="73"/>
                  </a:lnTo>
                  <a:lnTo>
                    <a:pt x="145"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2028575" y="1904175"/>
              <a:ext cx="2425" cy="2425"/>
            </a:xfrm>
            <a:custGeom>
              <a:avLst/>
              <a:gdLst/>
              <a:ahLst/>
              <a:cxnLst/>
              <a:rect l="l" t="t" r="r" b="b"/>
              <a:pathLst>
                <a:path w="97" h="97" extrusionOk="0">
                  <a:moveTo>
                    <a:pt x="48" y="1"/>
                  </a:moveTo>
                  <a:lnTo>
                    <a:pt x="0" y="25"/>
                  </a:lnTo>
                  <a:lnTo>
                    <a:pt x="0" y="49"/>
                  </a:lnTo>
                  <a:lnTo>
                    <a:pt x="24" y="97"/>
                  </a:lnTo>
                  <a:lnTo>
                    <a:pt x="96" y="97"/>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2041200" y="1921625"/>
              <a:ext cx="3650" cy="2450"/>
            </a:xfrm>
            <a:custGeom>
              <a:avLst/>
              <a:gdLst/>
              <a:ahLst/>
              <a:cxnLst/>
              <a:rect l="l" t="t" r="r" b="b"/>
              <a:pathLst>
                <a:path w="146" h="98" extrusionOk="0">
                  <a:moveTo>
                    <a:pt x="73" y="1"/>
                  </a:moveTo>
                  <a:lnTo>
                    <a:pt x="25" y="25"/>
                  </a:lnTo>
                  <a:lnTo>
                    <a:pt x="1" y="49"/>
                  </a:lnTo>
                  <a:lnTo>
                    <a:pt x="1" y="73"/>
                  </a:lnTo>
                  <a:lnTo>
                    <a:pt x="73" y="97"/>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1939500" y="1923450"/>
              <a:ext cx="2425" cy="3025"/>
            </a:xfrm>
            <a:custGeom>
              <a:avLst/>
              <a:gdLst/>
              <a:ahLst/>
              <a:cxnLst/>
              <a:rect l="l" t="t" r="r" b="b"/>
              <a:pathLst>
                <a:path w="97" h="121" extrusionOk="0">
                  <a:moveTo>
                    <a:pt x="24" y="0"/>
                  </a:moveTo>
                  <a:lnTo>
                    <a:pt x="0" y="24"/>
                  </a:lnTo>
                  <a:lnTo>
                    <a:pt x="24" y="96"/>
                  </a:lnTo>
                  <a:lnTo>
                    <a:pt x="48" y="120"/>
                  </a:lnTo>
                  <a:lnTo>
                    <a:pt x="96" y="96"/>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1911800" y="1927650"/>
              <a:ext cx="3050" cy="2425"/>
            </a:xfrm>
            <a:custGeom>
              <a:avLst/>
              <a:gdLst/>
              <a:ahLst/>
              <a:cxnLst/>
              <a:rect l="l" t="t" r="r" b="b"/>
              <a:pathLst>
                <a:path w="122" h="97" extrusionOk="0">
                  <a:moveTo>
                    <a:pt x="49" y="1"/>
                  </a:moveTo>
                  <a:lnTo>
                    <a:pt x="1" y="49"/>
                  </a:lnTo>
                  <a:lnTo>
                    <a:pt x="25" y="97"/>
                  </a:lnTo>
                  <a:lnTo>
                    <a:pt x="97"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2061075" y="2017325"/>
              <a:ext cx="3625" cy="3025"/>
            </a:xfrm>
            <a:custGeom>
              <a:avLst/>
              <a:gdLst/>
              <a:ahLst/>
              <a:cxnLst/>
              <a:rect l="l" t="t" r="r" b="b"/>
              <a:pathLst>
                <a:path w="145" h="121" extrusionOk="0">
                  <a:moveTo>
                    <a:pt x="72" y="0"/>
                  </a:moveTo>
                  <a:lnTo>
                    <a:pt x="48" y="24"/>
                  </a:lnTo>
                  <a:lnTo>
                    <a:pt x="0" y="49"/>
                  </a:lnTo>
                  <a:lnTo>
                    <a:pt x="0" y="73"/>
                  </a:lnTo>
                  <a:lnTo>
                    <a:pt x="24" y="97"/>
                  </a:lnTo>
                  <a:lnTo>
                    <a:pt x="72" y="121"/>
                  </a:lnTo>
                  <a:lnTo>
                    <a:pt x="120" y="97"/>
                  </a:lnTo>
                  <a:lnTo>
                    <a:pt x="144" y="73"/>
                  </a:lnTo>
                  <a:lnTo>
                    <a:pt x="120"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2209725" y="2335100"/>
              <a:ext cx="2425" cy="3025"/>
            </a:xfrm>
            <a:custGeom>
              <a:avLst/>
              <a:gdLst/>
              <a:ahLst/>
              <a:cxnLst/>
              <a:rect l="l" t="t" r="r" b="b"/>
              <a:pathLst>
                <a:path w="97" h="121" extrusionOk="0">
                  <a:moveTo>
                    <a:pt x="72" y="0"/>
                  </a:moveTo>
                  <a:lnTo>
                    <a:pt x="24" y="24"/>
                  </a:lnTo>
                  <a:lnTo>
                    <a:pt x="0" y="72"/>
                  </a:lnTo>
                  <a:lnTo>
                    <a:pt x="24" y="120"/>
                  </a:lnTo>
                  <a:lnTo>
                    <a:pt x="72" y="120"/>
                  </a:lnTo>
                  <a:lnTo>
                    <a:pt x="96"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1920825" y="2032375"/>
              <a:ext cx="2450" cy="3025"/>
            </a:xfrm>
            <a:custGeom>
              <a:avLst/>
              <a:gdLst/>
              <a:ahLst/>
              <a:cxnLst/>
              <a:rect l="l" t="t" r="r" b="b"/>
              <a:pathLst>
                <a:path w="98" h="121" extrusionOk="0">
                  <a:moveTo>
                    <a:pt x="49" y="0"/>
                  </a:moveTo>
                  <a:lnTo>
                    <a:pt x="1" y="24"/>
                  </a:lnTo>
                  <a:lnTo>
                    <a:pt x="1" y="72"/>
                  </a:lnTo>
                  <a:lnTo>
                    <a:pt x="25" y="121"/>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2403500" y="2484950"/>
              <a:ext cx="3050" cy="3025"/>
            </a:xfrm>
            <a:custGeom>
              <a:avLst/>
              <a:gdLst/>
              <a:ahLst/>
              <a:cxnLst/>
              <a:rect l="l" t="t" r="r" b="b"/>
              <a:pathLst>
                <a:path w="122" h="121" extrusionOk="0">
                  <a:moveTo>
                    <a:pt x="49" y="0"/>
                  </a:moveTo>
                  <a:lnTo>
                    <a:pt x="1" y="24"/>
                  </a:lnTo>
                  <a:lnTo>
                    <a:pt x="1" y="72"/>
                  </a:lnTo>
                  <a:lnTo>
                    <a:pt x="1" y="97"/>
                  </a:lnTo>
                  <a:lnTo>
                    <a:pt x="25" y="121"/>
                  </a:lnTo>
                  <a:lnTo>
                    <a:pt x="73" y="121"/>
                  </a:lnTo>
                  <a:lnTo>
                    <a:pt x="97" y="97"/>
                  </a:lnTo>
                  <a:lnTo>
                    <a:pt x="121"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2078525" y="1822925"/>
              <a:ext cx="2425" cy="2450"/>
            </a:xfrm>
            <a:custGeom>
              <a:avLst/>
              <a:gdLst/>
              <a:ahLst/>
              <a:cxnLst/>
              <a:rect l="l" t="t" r="r" b="b"/>
              <a:pathLst>
                <a:path w="97" h="98" extrusionOk="0">
                  <a:moveTo>
                    <a:pt x="24" y="1"/>
                  </a:moveTo>
                  <a:lnTo>
                    <a:pt x="0" y="49"/>
                  </a:lnTo>
                  <a:lnTo>
                    <a:pt x="0" y="73"/>
                  </a:lnTo>
                  <a:lnTo>
                    <a:pt x="0" y="97"/>
                  </a:lnTo>
                  <a:lnTo>
                    <a:pt x="72"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2075500" y="1819925"/>
              <a:ext cx="1825" cy="2425"/>
            </a:xfrm>
            <a:custGeom>
              <a:avLst/>
              <a:gdLst/>
              <a:ahLst/>
              <a:cxnLst/>
              <a:rect l="l" t="t" r="r" b="b"/>
              <a:pathLst>
                <a:path w="73" h="97" extrusionOk="0">
                  <a:moveTo>
                    <a:pt x="25" y="0"/>
                  </a:moveTo>
                  <a:lnTo>
                    <a:pt x="1" y="49"/>
                  </a:lnTo>
                  <a:lnTo>
                    <a:pt x="1" y="97"/>
                  </a:lnTo>
                  <a:lnTo>
                    <a:pt x="73" y="97"/>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1960550" y="2004675"/>
              <a:ext cx="1825" cy="2450"/>
            </a:xfrm>
            <a:custGeom>
              <a:avLst/>
              <a:gdLst/>
              <a:ahLst/>
              <a:cxnLst/>
              <a:rect l="l" t="t" r="r" b="b"/>
              <a:pathLst>
                <a:path w="73" h="98" extrusionOk="0">
                  <a:moveTo>
                    <a:pt x="25" y="1"/>
                  </a:moveTo>
                  <a:lnTo>
                    <a:pt x="1" y="25"/>
                  </a:lnTo>
                  <a:lnTo>
                    <a:pt x="1" y="73"/>
                  </a:lnTo>
                  <a:lnTo>
                    <a:pt x="1" y="97"/>
                  </a:lnTo>
                  <a:lnTo>
                    <a:pt x="49"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2354750" y="1968575"/>
              <a:ext cx="1825" cy="3025"/>
            </a:xfrm>
            <a:custGeom>
              <a:avLst/>
              <a:gdLst/>
              <a:ahLst/>
              <a:cxnLst/>
              <a:rect l="l" t="t" r="r" b="b"/>
              <a:pathLst>
                <a:path w="73" h="121" extrusionOk="0">
                  <a:moveTo>
                    <a:pt x="49" y="0"/>
                  </a:moveTo>
                  <a:lnTo>
                    <a:pt x="25" y="25"/>
                  </a:lnTo>
                  <a:lnTo>
                    <a:pt x="1" y="73"/>
                  </a:lnTo>
                  <a:lnTo>
                    <a:pt x="1" y="97"/>
                  </a:lnTo>
                  <a:lnTo>
                    <a:pt x="1" y="121"/>
                  </a:lnTo>
                  <a:lnTo>
                    <a:pt x="49" y="121"/>
                  </a:lnTo>
                  <a:lnTo>
                    <a:pt x="73" y="73"/>
                  </a:lnTo>
                  <a:lnTo>
                    <a:pt x="73"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1858250" y="2049825"/>
              <a:ext cx="2425" cy="3025"/>
            </a:xfrm>
            <a:custGeom>
              <a:avLst/>
              <a:gdLst/>
              <a:ahLst/>
              <a:cxnLst/>
              <a:rect l="l" t="t" r="r" b="b"/>
              <a:pathLst>
                <a:path w="97" h="121" extrusionOk="0">
                  <a:moveTo>
                    <a:pt x="24" y="0"/>
                  </a:moveTo>
                  <a:lnTo>
                    <a:pt x="0" y="24"/>
                  </a:lnTo>
                  <a:lnTo>
                    <a:pt x="24" y="97"/>
                  </a:lnTo>
                  <a:lnTo>
                    <a:pt x="48" y="121"/>
                  </a:lnTo>
                  <a:lnTo>
                    <a:pt x="97" y="97"/>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2265075" y="2500000"/>
              <a:ext cx="3050" cy="2425"/>
            </a:xfrm>
            <a:custGeom>
              <a:avLst/>
              <a:gdLst/>
              <a:ahLst/>
              <a:cxnLst/>
              <a:rect l="l" t="t" r="r" b="b"/>
              <a:pathLst>
                <a:path w="122" h="97" extrusionOk="0">
                  <a:moveTo>
                    <a:pt x="73" y="0"/>
                  </a:moveTo>
                  <a:lnTo>
                    <a:pt x="25" y="24"/>
                  </a:lnTo>
                  <a:lnTo>
                    <a:pt x="1" y="72"/>
                  </a:lnTo>
                  <a:lnTo>
                    <a:pt x="25" y="96"/>
                  </a:lnTo>
                  <a:lnTo>
                    <a:pt x="97" y="96"/>
                  </a:lnTo>
                  <a:lnTo>
                    <a:pt x="121"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2405925" y="2478925"/>
              <a:ext cx="3025" cy="2425"/>
            </a:xfrm>
            <a:custGeom>
              <a:avLst/>
              <a:gdLst/>
              <a:ahLst/>
              <a:cxnLst/>
              <a:rect l="l" t="t" r="r" b="b"/>
              <a:pathLst>
                <a:path w="121" h="97" extrusionOk="0">
                  <a:moveTo>
                    <a:pt x="24" y="1"/>
                  </a:moveTo>
                  <a:lnTo>
                    <a:pt x="0" y="49"/>
                  </a:lnTo>
                  <a:lnTo>
                    <a:pt x="24" y="73"/>
                  </a:lnTo>
                  <a:lnTo>
                    <a:pt x="72" y="97"/>
                  </a:lnTo>
                  <a:lnTo>
                    <a:pt x="120" y="49"/>
                  </a:lnTo>
                  <a:lnTo>
                    <a:pt x="120"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2105000" y="1916225"/>
              <a:ext cx="2425" cy="2425"/>
            </a:xfrm>
            <a:custGeom>
              <a:avLst/>
              <a:gdLst/>
              <a:ahLst/>
              <a:cxnLst/>
              <a:rect l="l" t="t" r="r" b="b"/>
              <a:pathLst>
                <a:path w="97" h="97" extrusionOk="0">
                  <a:moveTo>
                    <a:pt x="24" y="0"/>
                  </a:moveTo>
                  <a:lnTo>
                    <a:pt x="0" y="24"/>
                  </a:lnTo>
                  <a:lnTo>
                    <a:pt x="0" y="72"/>
                  </a:lnTo>
                  <a:lnTo>
                    <a:pt x="24" y="96"/>
                  </a:lnTo>
                  <a:lnTo>
                    <a:pt x="49" y="96"/>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2332500" y="2384450"/>
              <a:ext cx="3025" cy="3025"/>
            </a:xfrm>
            <a:custGeom>
              <a:avLst/>
              <a:gdLst/>
              <a:ahLst/>
              <a:cxnLst/>
              <a:rect l="l" t="t" r="r" b="b"/>
              <a:pathLst>
                <a:path w="121" h="121" extrusionOk="0">
                  <a:moveTo>
                    <a:pt x="72" y="0"/>
                  </a:moveTo>
                  <a:lnTo>
                    <a:pt x="24" y="48"/>
                  </a:lnTo>
                  <a:lnTo>
                    <a:pt x="0" y="96"/>
                  </a:lnTo>
                  <a:lnTo>
                    <a:pt x="48" y="120"/>
                  </a:lnTo>
                  <a:lnTo>
                    <a:pt x="72" y="96"/>
                  </a:lnTo>
                  <a:lnTo>
                    <a:pt x="120"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2316850" y="2388650"/>
              <a:ext cx="2425" cy="2425"/>
            </a:xfrm>
            <a:custGeom>
              <a:avLst/>
              <a:gdLst/>
              <a:ahLst/>
              <a:cxnLst/>
              <a:rect l="l" t="t" r="r" b="b"/>
              <a:pathLst>
                <a:path w="97" h="97" extrusionOk="0">
                  <a:moveTo>
                    <a:pt x="24" y="1"/>
                  </a:moveTo>
                  <a:lnTo>
                    <a:pt x="0" y="25"/>
                  </a:lnTo>
                  <a:lnTo>
                    <a:pt x="0" y="97"/>
                  </a:lnTo>
                  <a:lnTo>
                    <a:pt x="48"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1890150" y="1955325"/>
              <a:ext cx="2425" cy="3050"/>
            </a:xfrm>
            <a:custGeom>
              <a:avLst/>
              <a:gdLst/>
              <a:ahLst/>
              <a:cxnLst/>
              <a:rect l="l" t="t" r="r" b="b"/>
              <a:pathLst>
                <a:path w="97" h="122" extrusionOk="0">
                  <a:moveTo>
                    <a:pt x="48" y="1"/>
                  </a:moveTo>
                  <a:lnTo>
                    <a:pt x="24" y="25"/>
                  </a:lnTo>
                  <a:lnTo>
                    <a:pt x="0" y="73"/>
                  </a:lnTo>
                  <a:lnTo>
                    <a:pt x="24" y="121"/>
                  </a:lnTo>
                  <a:lnTo>
                    <a:pt x="72" y="121"/>
                  </a:lnTo>
                  <a:lnTo>
                    <a:pt x="96"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1837175" y="1980600"/>
              <a:ext cx="2450" cy="2450"/>
            </a:xfrm>
            <a:custGeom>
              <a:avLst/>
              <a:gdLst/>
              <a:ahLst/>
              <a:cxnLst/>
              <a:rect l="l" t="t" r="r" b="b"/>
              <a:pathLst>
                <a:path w="98" h="98" extrusionOk="0">
                  <a:moveTo>
                    <a:pt x="49" y="1"/>
                  </a:moveTo>
                  <a:lnTo>
                    <a:pt x="1" y="25"/>
                  </a:lnTo>
                  <a:lnTo>
                    <a:pt x="1" y="49"/>
                  </a:lnTo>
                  <a:lnTo>
                    <a:pt x="49" y="73"/>
                  </a:lnTo>
                  <a:lnTo>
                    <a:pt x="73" y="97"/>
                  </a:lnTo>
                  <a:lnTo>
                    <a:pt x="97"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2323450" y="1807275"/>
              <a:ext cx="3050" cy="2450"/>
            </a:xfrm>
            <a:custGeom>
              <a:avLst/>
              <a:gdLst/>
              <a:ahLst/>
              <a:cxnLst/>
              <a:rect l="l" t="t" r="r" b="b"/>
              <a:pathLst>
                <a:path w="122" h="98" extrusionOk="0">
                  <a:moveTo>
                    <a:pt x="73" y="1"/>
                  </a:moveTo>
                  <a:lnTo>
                    <a:pt x="25" y="25"/>
                  </a:lnTo>
                  <a:lnTo>
                    <a:pt x="1" y="49"/>
                  </a:lnTo>
                  <a:lnTo>
                    <a:pt x="25" y="97"/>
                  </a:lnTo>
                  <a:lnTo>
                    <a:pt x="73"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2383650" y="1829550"/>
              <a:ext cx="1825" cy="2425"/>
            </a:xfrm>
            <a:custGeom>
              <a:avLst/>
              <a:gdLst/>
              <a:ahLst/>
              <a:cxnLst/>
              <a:rect l="l" t="t" r="r" b="b"/>
              <a:pathLst>
                <a:path w="73" h="97" extrusionOk="0">
                  <a:moveTo>
                    <a:pt x="24" y="1"/>
                  </a:moveTo>
                  <a:lnTo>
                    <a:pt x="0" y="49"/>
                  </a:lnTo>
                  <a:lnTo>
                    <a:pt x="0" y="73"/>
                  </a:lnTo>
                  <a:lnTo>
                    <a:pt x="48" y="97"/>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2040000" y="2518650"/>
              <a:ext cx="1225" cy="1225"/>
            </a:xfrm>
            <a:custGeom>
              <a:avLst/>
              <a:gdLst/>
              <a:ahLst/>
              <a:cxnLst/>
              <a:rect l="l" t="t" r="r" b="b"/>
              <a:pathLst>
                <a:path w="49" h="49" extrusionOk="0">
                  <a:moveTo>
                    <a:pt x="0" y="0"/>
                  </a:moveTo>
                  <a:lnTo>
                    <a:pt x="0" y="48"/>
                  </a:lnTo>
                  <a:lnTo>
                    <a:pt x="49" y="48"/>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2106200" y="2522850"/>
              <a:ext cx="1225" cy="1225"/>
            </a:xfrm>
            <a:custGeom>
              <a:avLst/>
              <a:gdLst/>
              <a:ahLst/>
              <a:cxnLst/>
              <a:rect l="l" t="t" r="r" b="b"/>
              <a:pathLst>
                <a:path w="49" h="49" extrusionOk="0">
                  <a:moveTo>
                    <a:pt x="1" y="1"/>
                  </a:moveTo>
                  <a:lnTo>
                    <a:pt x="1" y="25"/>
                  </a:lnTo>
                  <a:lnTo>
                    <a:pt x="2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2085750" y="2451850"/>
              <a:ext cx="2425" cy="1825"/>
            </a:xfrm>
            <a:custGeom>
              <a:avLst/>
              <a:gdLst/>
              <a:ahLst/>
              <a:cxnLst/>
              <a:rect l="l" t="t" r="r" b="b"/>
              <a:pathLst>
                <a:path w="97" h="73" extrusionOk="0">
                  <a:moveTo>
                    <a:pt x="24" y="0"/>
                  </a:moveTo>
                  <a:lnTo>
                    <a:pt x="0" y="24"/>
                  </a:lnTo>
                  <a:lnTo>
                    <a:pt x="0" y="48"/>
                  </a:lnTo>
                  <a:lnTo>
                    <a:pt x="24" y="72"/>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2159775" y="2429575"/>
              <a:ext cx="1825" cy="1825"/>
            </a:xfrm>
            <a:custGeom>
              <a:avLst/>
              <a:gdLst/>
              <a:ahLst/>
              <a:cxnLst/>
              <a:rect l="l" t="t" r="r" b="b"/>
              <a:pathLst>
                <a:path w="73" h="73" extrusionOk="0">
                  <a:moveTo>
                    <a:pt x="48" y="1"/>
                  </a:moveTo>
                  <a:lnTo>
                    <a:pt x="0" y="25"/>
                  </a:lnTo>
                  <a:lnTo>
                    <a:pt x="0" y="49"/>
                  </a:lnTo>
                  <a:lnTo>
                    <a:pt x="24" y="73"/>
                  </a:lnTo>
                  <a:lnTo>
                    <a:pt x="72"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2177225" y="2409125"/>
              <a:ext cx="1825" cy="2425"/>
            </a:xfrm>
            <a:custGeom>
              <a:avLst/>
              <a:gdLst/>
              <a:ahLst/>
              <a:cxnLst/>
              <a:rect l="l" t="t" r="r" b="b"/>
              <a:pathLst>
                <a:path w="73" h="97" extrusionOk="0">
                  <a:moveTo>
                    <a:pt x="48" y="0"/>
                  </a:moveTo>
                  <a:lnTo>
                    <a:pt x="0" y="24"/>
                  </a:lnTo>
                  <a:lnTo>
                    <a:pt x="0" y="48"/>
                  </a:lnTo>
                  <a:lnTo>
                    <a:pt x="24" y="96"/>
                  </a:lnTo>
                  <a:lnTo>
                    <a:pt x="48" y="72"/>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2336100" y="2477125"/>
              <a:ext cx="2425" cy="1825"/>
            </a:xfrm>
            <a:custGeom>
              <a:avLst/>
              <a:gdLst/>
              <a:ahLst/>
              <a:cxnLst/>
              <a:rect l="l" t="t" r="r" b="b"/>
              <a:pathLst>
                <a:path w="97" h="73" extrusionOk="0">
                  <a:moveTo>
                    <a:pt x="25" y="0"/>
                  </a:moveTo>
                  <a:lnTo>
                    <a:pt x="1" y="48"/>
                  </a:lnTo>
                  <a:lnTo>
                    <a:pt x="49" y="73"/>
                  </a:lnTo>
                  <a:lnTo>
                    <a:pt x="73" y="73"/>
                  </a:lnTo>
                  <a:lnTo>
                    <a:pt x="97"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2271100" y="2436800"/>
              <a:ext cx="2425" cy="2425"/>
            </a:xfrm>
            <a:custGeom>
              <a:avLst/>
              <a:gdLst/>
              <a:ahLst/>
              <a:cxnLst/>
              <a:rect l="l" t="t" r="r" b="b"/>
              <a:pathLst>
                <a:path w="97" h="97" extrusionOk="0">
                  <a:moveTo>
                    <a:pt x="73" y="0"/>
                  </a:moveTo>
                  <a:lnTo>
                    <a:pt x="49" y="24"/>
                  </a:lnTo>
                  <a:lnTo>
                    <a:pt x="1" y="49"/>
                  </a:lnTo>
                  <a:lnTo>
                    <a:pt x="1" y="73"/>
                  </a:lnTo>
                  <a:lnTo>
                    <a:pt x="49" y="97"/>
                  </a:lnTo>
                  <a:lnTo>
                    <a:pt x="73" y="73"/>
                  </a:lnTo>
                  <a:lnTo>
                    <a:pt x="97"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2253050" y="2417550"/>
              <a:ext cx="1825" cy="1825"/>
            </a:xfrm>
            <a:custGeom>
              <a:avLst/>
              <a:gdLst/>
              <a:ahLst/>
              <a:cxnLst/>
              <a:rect l="l" t="t" r="r" b="b"/>
              <a:pathLst>
                <a:path w="73" h="73" extrusionOk="0">
                  <a:moveTo>
                    <a:pt x="0" y="0"/>
                  </a:moveTo>
                  <a:lnTo>
                    <a:pt x="0" y="48"/>
                  </a:lnTo>
                  <a:lnTo>
                    <a:pt x="24" y="72"/>
                  </a:lnTo>
                  <a:lnTo>
                    <a:pt x="49" y="48"/>
                  </a:lnTo>
                  <a:lnTo>
                    <a:pt x="73"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2172400" y="2366975"/>
              <a:ext cx="2425" cy="2450"/>
            </a:xfrm>
            <a:custGeom>
              <a:avLst/>
              <a:gdLst/>
              <a:ahLst/>
              <a:cxnLst/>
              <a:rect l="l" t="t" r="r" b="b"/>
              <a:pathLst>
                <a:path w="97" h="98" extrusionOk="0">
                  <a:moveTo>
                    <a:pt x="49" y="1"/>
                  </a:moveTo>
                  <a:lnTo>
                    <a:pt x="1" y="25"/>
                  </a:lnTo>
                  <a:lnTo>
                    <a:pt x="1" y="49"/>
                  </a:lnTo>
                  <a:lnTo>
                    <a:pt x="25" y="97"/>
                  </a:lnTo>
                  <a:lnTo>
                    <a:pt x="49" y="97"/>
                  </a:lnTo>
                  <a:lnTo>
                    <a:pt x="73"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2341525" y="2435600"/>
              <a:ext cx="1825" cy="1825"/>
            </a:xfrm>
            <a:custGeom>
              <a:avLst/>
              <a:gdLst/>
              <a:ahLst/>
              <a:cxnLst/>
              <a:rect l="l" t="t" r="r" b="b"/>
              <a:pathLst>
                <a:path w="73" h="73" extrusionOk="0">
                  <a:moveTo>
                    <a:pt x="48" y="0"/>
                  </a:moveTo>
                  <a:lnTo>
                    <a:pt x="0" y="24"/>
                  </a:lnTo>
                  <a:lnTo>
                    <a:pt x="0" y="48"/>
                  </a:lnTo>
                  <a:lnTo>
                    <a:pt x="24" y="72"/>
                  </a:lnTo>
                  <a:lnTo>
                    <a:pt x="72"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2268700" y="2359150"/>
              <a:ext cx="1825" cy="3050"/>
            </a:xfrm>
            <a:custGeom>
              <a:avLst/>
              <a:gdLst/>
              <a:ahLst/>
              <a:cxnLst/>
              <a:rect l="l" t="t" r="r" b="b"/>
              <a:pathLst>
                <a:path w="73" h="122" extrusionOk="0">
                  <a:moveTo>
                    <a:pt x="24" y="1"/>
                  </a:moveTo>
                  <a:lnTo>
                    <a:pt x="0" y="49"/>
                  </a:lnTo>
                  <a:lnTo>
                    <a:pt x="0" y="97"/>
                  </a:lnTo>
                  <a:lnTo>
                    <a:pt x="24" y="121"/>
                  </a:lnTo>
                  <a:lnTo>
                    <a:pt x="48" y="97"/>
                  </a:lnTo>
                  <a:lnTo>
                    <a:pt x="73"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2311425" y="2298375"/>
              <a:ext cx="2425" cy="1825"/>
            </a:xfrm>
            <a:custGeom>
              <a:avLst/>
              <a:gdLst/>
              <a:ahLst/>
              <a:cxnLst/>
              <a:rect l="l" t="t" r="r" b="b"/>
              <a:pathLst>
                <a:path w="97"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2235600" y="2185225"/>
              <a:ext cx="2425" cy="3050"/>
            </a:xfrm>
            <a:custGeom>
              <a:avLst/>
              <a:gdLst/>
              <a:ahLst/>
              <a:cxnLst/>
              <a:rect l="l" t="t" r="r" b="b"/>
              <a:pathLst>
                <a:path w="97" h="122" extrusionOk="0">
                  <a:moveTo>
                    <a:pt x="48" y="1"/>
                  </a:moveTo>
                  <a:lnTo>
                    <a:pt x="24" y="49"/>
                  </a:lnTo>
                  <a:lnTo>
                    <a:pt x="0" y="73"/>
                  </a:lnTo>
                  <a:lnTo>
                    <a:pt x="24" y="97"/>
                  </a:lnTo>
                  <a:lnTo>
                    <a:pt x="48" y="121"/>
                  </a:lnTo>
                  <a:lnTo>
                    <a:pt x="72" y="97"/>
                  </a:lnTo>
                  <a:lnTo>
                    <a:pt x="97" y="49"/>
                  </a:lnTo>
                  <a:lnTo>
                    <a:pt x="72"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1973200" y="2011300"/>
              <a:ext cx="2425" cy="2425"/>
            </a:xfrm>
            <a:custGeom>
              <a:avLst/>
              <a:gdLst/>
              <a:ahLst/>
              <a:cxnLst/>
              <a:rect l="l" t="t" r="r" b="b"/>
              <a:pathLst>
                <a:path w="97" h="97" extrusionOk="0">
                  <a:moveTo>
                    <a:pt x="48" y="1"/>
                  </a:moveTo>
                  <a:lnTo>
                    <a:pt x="0" y="25"/>
                  </a:lnTo>
                  <a:lnTo>
                    <a:pt x="24" y="73"/>
                  </a:lnTo>
                  <a:lnTo>
                    <a:pt x="48" y="97"/>
                  </a:lnTo>
                  <a:lnTo>
                    <a:pt x="73"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1863050" y="1940300"/>
              <a:ext cx="1850" cy="1225"/>
            </a:xfrm>
            <a:custGeom>
              <a:avLst/>
              <a:gdLst/>
              <a:ahLst/>
              <a:cxnLst/>
              <a:rect l="l" t="t" r="r" b="b"/>
              <a:pathLst>
                <a:path w="74" h="49" extrusionOk="0">
                  <a:moveTo>
                    <a:pt x="49" y="0"/>
                  </a:moveTo>
                  <a:lnTo>
                    <a:pt x="1" y="24"/>
                  </a:lnTo>
                  <a:lnTo>
                    <a:pt x="1" y="48"/>
                  </a:lnTo>
                  <a:lnTo>
                    <a:pt x="73"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1925650" y="1964975"/>
              <a:ext cx="2425" cy="3025"/>
            </a:xfrm>
            <a:custGeom>
              <a:avLst/>
              <a:gdLst/>
              <a:ahLst/>
              <a:cxnLst/>
              <a:rect l="l" t="t" r="r" b="b"/>
              <a:pathLst>
                <a:path w="97" h="121" extrusionOk="0">
                  <a:moveTo>
                    <a:pt x="25" y="0"/>
                  </a:moveTo>
                  <a:lnTo>
                    <a:pt x="1" y="24"/>
                  </a:lnTo>
                  <a:lnTo>
                    <a:pt x="1" y="48"/>
                  </a:lnTo>
                  <a:lnTo>
                    <a:pt x="1" y="72"/>
                  </a:lnTo>
                  <a:lnTo>
                    <a:pt x="25" y="96"/>
                  </a:lnTo>
                  <a:lnTo>
                    <a:pt x="73" y="120"/>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2092950" y="2064275"/>
              <a:ext cx="2450" cy="2425"/>
            </a:xfrm>
            <a:custGeom>
              <a:avLst/>
              <a:gdLst/>
              <a:ahLst/>
              <a:cxnLst/>
              <a:rect l="l" t="t" r="r" b="b"/>
              <a:pathLst>
                <a:path w="98" h="97" extrusionOk="0">
                  <a:moveTo>
                    <a:pt x="25" y="0"/>
                  </a:moveTo>
                  <a:lnTo>
                    <a:pt x="1" y="24"/>
                  </a:lnTo>
                  <a:lnTo>
                    <a:pt x="1" y="72"/>
                  </a:lnTo>
                  <a:lnTo>
                    <a:pt x="25" y="96"/>
                  </a:lnTo>
                  <a:lnTo>
                    <a:pt x="49" y="96"/>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2063475" y="2032375"/>
              <a:ext cx="2425" cy="1825"/>
            </a:xfrm>
            <a:custGeom>
              <a:avLst/>
              <a:gdLst/>
              <a:ahLst/>
              <a:cxnLst/>
              <a:rect l="l" t="t" r="r" b="b"/>
              <a:pathLst>
                <a:path w="97" h="73" extrusionOk="0">
                  <a:moveTo>
                    <a:pt x="24" y="0"/>
                  </a:moveTo>
                  <a:lnTo>
                    <a:pt x="0" y="24"/>
                  </a:lnTo>
                  <a:lnTo>
                    <a:pt x="0" y="48"/>
                  </a:lnTo>
                  <a:lnTo>
                    <a:pt x="24" y="72"/>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2029775" y="2001675"/>
              <a:ext cx="2425" cy="1825"/>
            </a:xfrm>
            <a:custGeom>
              <a:avLst/>
              <a:gdLst/>
              <a:ahLst/>
              <a:cxnLst/>
              <a:rect l="l" t="t" r="r" b="b"/>
              <a:pathLst>
                <a:path w="97" h="73" extrusionOk="0">
                  <a:moveTo>
                    <a:pt x="48" y="1"/>
                  </a:moveTo>
                  <a:lnTo>
                    <a:pt x="24" y="25"/>
                  </a:lnTo>
                  <a:lnTo>
                    <a:pt x="0" y="73"/>
                  </a:lnTo>
                  <a:lnTo>
                    <a:pt x="72" y="73"/>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1990050" y="1905375"/>
              <a:ext cx="1225" cy="1850"/>
            </a:xfrm>
            <a:custGeom>
              <a:avLst/>
              <a:gdLst/>
              <a:ahLst/>
              <a:cxnLst/>
              <a:rect l="l" t="t" r="r" b="b"/>
              <a:pathLst>
                <a:path w="49" h="74" extrusionOk="0">
                  <a:moveTo>
                    <a:pt x="24" y="1"/>
                  </a:moveTo>
                  <a:lnTo>
                    <a:pt x="0" y="25"/>
                  </a:lnTo>
                  <a:lnTo>
                    <a:pt x="0" y="49"/>
                  </a:lnTo>
                  <a:lnTo>
                    <a:pt x="49" y="73"/>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1988250" y="1894550"/>
              <a:ext cx="1825" cy="1225"/>
            </a:xfrm>
            <a:custGeom>
              <a:avLst/>
              <a:gdLst/>
              <a:ahLst/>
              <a:cxnLst/>
              <a:rect l="l" t="t" r="r" b="b"/>
              <a:pathLst>
                <a:path w="73" h="49" extrusionOk="0">
                  <a:moveTo>
                    <a:pt x="48" y="0"/>
                  </a:moveTo>
                  <a:lnTo>
                    <a:pt x="0" y="25"/>
                  </a:lnTo>
                  <a:lnTo>
                    <a:pt x="0" y="49"/>
                  </a:lnTo>
                  <a:lnTo>
                    <a:pt x="72"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2051425" y="1897550"/>
              <a:ext cx="2450" cy="1850"/>
            </a:xfrm>
            <a:custGeom>
              <a:avLst/>
              <a:gdLst/>
              <a:ahLst/>
              <a:cxnLst/>
              <a:rect l="l" t="t" r="r" b="b"/>
              <a:pathLst>
                <a:path w="98" h="74" extrusionOk="0">
                  <a:moveTo>
                    <a:pt x="25" y="1"/>
                  </a:moveTo>
                  <a:lnTo>
                    <a:pt x="1" y="49"/>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2257250" y="2017325"/>
              <a:ext cx="2450" cy="1825"/>
            </a:xfrm>
            <a:custGeom>
              <a:avLst/>
              <a:gdLst/>
              <a:ahLst/>
              <a:cxnLst/>
              <a:rect l="l" t="t" r="r" b="b"/>
              <a:pathLst>
                <a:path w="98" h="73" extrusionOk="0">
                  <a:moveTo>
                    <a:pt x="25" y="0"/>
                  </a:moveTo>
                  <a:lnTo>
                    <a:pt x="1" y="24"/>
                  </a:lnTo>
                  <a:lnTo>
                    <a:pt x="25" y="73"/>
                  </a:lnTo>
                  <a:lnTo>
                    <a:pt x="49" y="73"/>
                  </a:lnTo>
                  <a:lnTo>
                    <a:pt x="97" y="49"/>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2154950" y="1942100"/>
              <a:ext cx="5450" cy="1225"/>
            </a:xfrm>
            <a:custGeom>
              <a:avLst/>
              <a:gdLst/>
              <a:ahLst/>
              <a:cxnLst/>
              <a:rect l="l" t="t" r="r" b="b"/>
              <a:pathLst>
                <a:path w="218" h="49" extrusionOk="0">
                  <a:moveTo>
                    <a:pt x="49" y="0"/>
                  </a:moveTo>
                  <a:lnTo>
                    <a:pt x="0" y="48"/>
                  </a:lnTo>
                  <a:lnTo>
                    <a:pt x="97" y="48"/>
                  </a:lnTo>
                  <a:lnTo>
                    <a:pt x="197" y="28"/>
                  </a:lnTo>
                  <a:lnTo>
                    <a:pt x="197" y="28"/>
                  </a:lnTo>
                  <a:lnTo>
                    <a:pt x="169" y="0"/>
                  </a:lnTo>
                  <a:close/>
                  <a:moveTo>
                    <a:pt x="217" y="24"/>
                  </a:moveTo>
                  <a:lnTo>
                    <a:pt x="197" y="28"/>
                  </a:lnTo>
                  <a:lnTo>
                    <a:pt x="197" y="28"/>
                  </a:lnTo>
                  <a:lnTo>
                    <a:pt x="217" y="48"/>
                  </a:lnTo>
                  <a:lnTo>
                    <a:pt x="217"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2135100" y="1902375"/>
              <a:ext cx="4825" cy="1225"/>
            </a:xfrm>
            <a:custGeom>
              <a:avLst/>
              <a:gdLst/>
              <a:ahLst/>
              <a:cxnLst/>
              <a:rect l="l" t="t" r="r" b="b"/>
              <a:pathLst>
                <a:path w="193" h="49" extrusionOk="0">
                  <a:moveTo>
                    <a:pt x="96" y="0"/>
                  </a:moveTo>
                  <a:lnTo>
                    <a:pt x="0" y="25"/>
                  </a:lnTo>
                  <a:lnTo>
                    <a:pt x="48" y="49"/>
                  </a:lnTo>
                  <a:lnTo>
                    <a:pt x="96" y="49"/>
                  </a:lnTo>
                  <a:lnTo>
                    <a:pt x="161" y="33"/>
                  </a:lnTo>
                  <a:lnTo>
                    <a:pt x="161" y="33"/>
                  </a:lnTo>
                  <a:lnTo>
                    <a:pt x="144" y="25"/>
                  </a:lnTo>
                  <a:lnTo>
                    <a:pt x="96" y="0"/>
                  </a:lnTo>
                  <a:close/>
                  <a:moveTo>
                    <a:pt x="193" y="25"/>
                  </a:moveTo>
                  <a:lnTo>
                    <a:pt x="161" y="33"/>
                  </a:lnTo>
                  <a:lnTo>
                    <a:pt x="161" y="33"/>
                  </a:lnTo>
                  <a:lnTo>
                    <a:pt x="193" y="49"/>
                  </a:lnTo>
                  <a:lnTo>
                    <a:pt x="193"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2147125" y="1906575"/>
              <a:ext cx="5450" cy="1250"/>
            </a:xfrm>
            <a:custGeom>
              <a:avLst/>
              <a:gdLst/>
              <a:ahLst/>
              <a:cxnLst/>
              <a:rect l="l" t="t" r="r" b="b"/>
              <a:pathLst>
                <a:path w="218" h="50" extrusionOk="0">
                  <a:moveTo>
                    <a:pt x="0" y="1"/>
                  </a:moveTo>
                  <a:lnTo>
                    <a:pt x="49" y="49"/>
                  </a:lnTo>
                  <a:lnTo>
                    <a:pt x="145" y="49"/>
                  </a:lnTo>
                  <a:lnTo>
                    <a:pt x="217" y="25"/>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2073700" y="1837975"/>
              <a:ext cx="2425" cy="2425"/>
            </a:xfrm>
            <a:custGeom>
              <a:avLst/>
              <a:gdLst/>
              <a:ahLst/>
              <a:cxnLst/>
              <a:rect l="l" t="t" r="r" b="b"/>
              <a:pathLst>
                <a:path w="97" h="97" extrusionOk="0">
                  <a:moveTo>
                    <a:pt x="25" y="1"/>
                  </a:moveTo>
                  <a:lnTo>
                    <a:pt x="1" y="25"/>
                  </a:lnTo>
                  <a:lnTo>
                    <a:pt x="1" y="49"/>
                  </a:lnTo>
                  <a:lnTo>
                    <a:pt x="1" y="73"/>
                  </a:lnTo>
                  <a:lnTo>
                    <a:pt x="49" y="97"/>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2303600" y="1892750"/>
              <a:ext cx="1825" cy="1825"/>
            </a:xfrm>
            <a:custGeom>
              <a:avLst/>
              <a:gdLst/>
              <a:ahLst/>
              <a:cxnLst/>
              <a:rect l="l" t="t" r="r" b="b"/>
              <a:pathLst>
                <a:path w="73" h="73" extrusionOk="0">
                  <a:moveTo>
                    <a:pt x="49" y="0"/>
                  </a:moveTo>
                  <a:lnTo>
                    <a:pt x="1" y="24"/>
                  </a:lnTo>
                  <a:lnTo>
                    <a:pt x="25"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2436600" y="1894550"/>
              <a:ext cx="2450" cy="3025"/>
            </a:xfrm>
            <a:custGeom>
              <a:avLst/>
              <a:gdLst/>
              <a:ahLst/>
              <a:cxnLst/>
              <a:rect l="l" t="t" r="r" b="b"/>
              <a:pathLst>
                <a:path w="98" h="121" extrusionOk="0">
                  <a:moveTo>
                    <a:pt x="49" y="0"/>
                  </a:moveTo>
                  <a:lnTo>
                    <a:pt x="1" y="25"/>
                  </a:lnTo>
                  <a:lnTo>
                    <a:pt x="1" y="73"/>
                  </a:lnTo>
                  <a:lnTo>
                    <a:pt x="25" y="121"/>
                  </a:lnTo>
                  <a:lnTo>
                    <a:pt x="73" y="97"/>
                  </a:lnTo>
                  <a:lnTo>
                    <a:pt x="97"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1827550" y="2045000"/>
              <a:ext cx="1825" cy="1825"/>
            </a:xfrm>
            <a:custGeom>
              <a:avLst/>
              <a:gdLst/>
              <a:ahLst/>
              <a:cxnLst/>
              <a:rect l="l" t="t" r="r" b="b"/>
              <a:pathLst>
                <a:path w="73" h="73" extrusionOk="0">
                  <a:moveTo>
                    <a:pt x="1" y="1"/>
                  </a:moveTo>
                  <a:lnTo>
                    <a:pt x="1" y="49"/>
                  </a:lnTo>
                  <a:lnTo>
                    <a:pt x="49"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1990650" y="2040800"/>
              <a:ext cx="1225" cy="625"/>
            </a:xfrm>
            <a:custGeom>
              <a:avLst/>
              <a:gdLst/>
              <a:ahLst/>
              <a:cxnLst/>
              <a:rect l="l" t="t" r="r" b="b"/>
              <a:pathLst>
                <a:path w="49" h="25" extrusionOk="0">
                  <a:moveTo>
                    <a:pt x="0" y="0"/>
                  </a:moveTo>
                  <a:lnTo>
                    <a:pt x="0"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1983425" y="2019125"/>
              <a:ext cx="1825" cy="1825"/>
            </a:xfrm>
            <a:custGeom>
              <a:avLst/>
              <a:gdLst/>
              <a:ahLst/>
              <a:cxnLst/>
              <a:rect l="l" t="t" r="r" b="b"/>
              <a:pathLst>
                <a:path w="73" h="73" extrusionOk="0">
                  <a:moveTo>
                    <a:pt x="25" y="1"/>
                  </a:moveTo>
                  <a:lnTo>
                    <a:pt x="1" y="25"/>
                  </a:lnTo>
                  <a:lnTo>
                    <a:pt x="25" y="73"/>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1895550" y="1967975"/>
              <a:ext cx="1850" cy="1225"/>
            </a:xfrm>
            <a:custGeom>
              <a:avLst/>
              <a:gdLst/>
              <a:ahLst/>
              <a:cxnLst/>
              <a:rect l="l" t="t" r="r" b="b"/>
              <a:pathLst>
                <a:path w="74" h="49" extrusionOk="0">
                  <a:moveTo>
                    <a:pt x="25" y="0"/>
                  </a:moveTo>
                  <a:lnTo>
                    <a:pt x="1" y="24"/>
                  </a:lnTo>
                  <a:lnTo>
                    <a:pt x="25" y="49"/>
                  </a:lnTo>
                  <a:lnTo>
                    <a:pt x="49" y="49"/>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2407725" y="2450025"/>
              <a:ext cx="1825" cy="1850"/>
            </a:xfrm>
            <a:custGeom>
              <a:avLst/>
              <a:gdLst/>
              <a:ahLst/>
              <a:cxnLst/>
              <a:rect l="l" t="t" r="r" b="b"/>
              <a:pathLst>
                <a:path w="73" h="74" extrusionOk="0">
                  <a:moveTo>
                    <a:pt x="24" y="1"/>
                  </a:moveTo>
                  <a:lnTo>
                    <a:pt x="0" y="49"/>
                  </a:lnTo>
                  <a:lnTo>
                    <a:pt x="24" y="73"/>
                  </a:lnTo>
                  <a:lnTo>
                    <a:pt x="72" y="73"/>
                  </a:lnTo>
                  <a:lnTo>
                    <a:pt x="72"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2328875" y="2403700"/>
              <a:ext cx="1225" cy="1225"/>
            </a:xfrm>
            <a:custGeom>
              <a:avLst/>
              <a:gdLst/>
              <a:ahLst/>
              <a:cxnLst/>
              <a:rect l="l" t="t" r="r" b="b"/>
              <a:pathLst>
                <a:path w="49" h="49" extrusionOk="0">
                  <a:moveTo>
                    <a:pt x="25" y="0"/>
                  </a:moveTo>
                  <a:lnTo>
                    <a:pt x="1" y="24"/>
                  </a:lnTo>
                  <a:lnTo>
                    <a:pt x="1" y="49"/>
                  </a:lnTo>
                  <a:lnTo>
                    <a:pt x="49"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2178425" y="2395275"/>
              <a:ext cx="1225" cy="1225"/>
            </a:xfrm>
            <a:custGeom>
              <a:avLst/>
              <a:gdLst/>
              <a:ahLst/>
              <a:cxnLst/>
              <a:rect l="l" t="t" r="r" b="b"/>
              <a:pathLst>
                <a:path w="49" h="49" extrusionOk="0">
                  <a:moveTo>
                    <a:pt x="24" y="0"/>
                  </a:moveTo>
                  <a:lnTo>
                    <a:pt x="0" y="24"/>
                  </a:lnTo>
                  <a:lnTo>
                    <a:pt x="0" y="48"/>
                  </a:lnTo>
                  <a:lnTo>
                    <a:pt x="48" y="48"/>
                  </a:lnTo>
                  <a:lnTo>
                    <a:pt x="48"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2307825" y="2370000"/>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2171200" y="2383225"/>
              <a:ext cx="1225" cy="1250"/>
            </a:xfrm>
            <a:custGeom>
              <a:avLst/>
              <a:gdLst/>
              <a:ahLst/>
              <a:cxnLst/>
              <a:rect l="l" t="t" r="r" b="b"/>
              <a:pathLst>
                <a:path w="49" h="50" extrusionOk="0">
                  <a:moveTo>
                    <a:pt x="24" y="1"/>
                  </a:moveTo>
                  <a:lnTo>
                    <a:pt x="0" y="25"/>
                  </a:lnTo>
                  <a:lnTo>
                    <a:pt x="0" y="49"/>
                  </a:lnTo>
                  <a:lnTo>
                    <a:pt x="49" y="49"/>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1986425" y="2022750"/>
              <a:ext cx="1850" cy="1225"/>
            </a:xfrm>
            <a:custGeom>
              <a:avLst/>
              <a:gdLst/>
              <a:ahLst/>
              <a:cxnLst/>
              <a:rect l="l" t="t" r="r" b="b"/>
              <a:pathLst>
                <a:path w="74" h="49" extrusionOk="0">
                  <a:moveTo>
                    <a:pt x="1" y="0"/>
                  </a:moveTo>
                  <a:lnTo>
                    <a:pt x="1" y="24"/>
                  </a:lnTo>
                  <a:lnTo>
                    <a:pt x="49" y="48"/>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2180825" y="2333275"/>
              <a:ext cx="1225" cy="1225"/>
            </a:xfrm>
            <a:custGeom>
              <a:avLst/>
              <a:gdLst/>
              <a:ahLst/>
              <a:cxnLst/>
              <a:rect l="l" t="t" r="r" b="b"/>
              <a:pathLst>
                <a:path w="49" h="49" extrusionOk="0">
                  <a:moveTo>
                    <a:pt x="1" y="1"/>
                  </a:moveTo>
                  <a:lnTo>
                    <a:pt x="1" y="49"/>
                  </a:ln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2014125" y="2003475"/>
              <a:ext cx="1825" cy="1825"/>
            </a:xfrm>
            <a:custGeom>
              <a:avLst/>
              <a:gdLst/>
              <a:ahLst/>
              <a:cxnLst/>
              <a:rect l="l" t="t" r="r" b="b"/>
              <a:pathLst>
                <a:path w="73" h="73" extrusionOk="0">
                  <a:moveTo>
                    <a:pt x="24" y="1"/>
                  </a:moveTo>
                  <a:lnTo>
                    <a:pt x="0" y="25"/>
                  </a:lnTo>
                  <a:lnTo>
                    <a:pt x="24" y="49"/>
                  </a:lnTo>
                  <a:lnTo>
                    <a:pt x="48" y="73"/>
                  </a:lnTo>
                  <a:lnTo>
                    <a:pt x="73"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2272900" y="2126850"/>
              <a:ext cx="2450" cy="1825"/>
            </a:xfrm>
            <a:custGeom>
              <a:avLst/>
              <a:gdLst/>
              <a:ahLst/>
              <a:cxnLst/>
              <a:rect l="l" t="t" r="r" b="b"/>
              <a:pathLst>
                <a:path w="98"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2083325" y="194872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2023750" y="1910800"/>
              <a:ext cx="1825" cy="1825"/>
            </a:xfrm>
            <a:custGeom>
              <a:avLst/>
              <a:gdLst/>
              <a:ahLst/>
              <a:cxnLst/>
              <a:rect l="l" t="t" r="r" b="b"/>
              <a:pathLst>
                <a:path w="73" h="73" extrusionOk="0">
                  <a:moveTo>
                    <a:pt x="25" y="0"/>
                  </a:moveTo>
                  <a:lnTo>
                    <a:pt x="0" y="49"/>
                  </a:lnTo>
                  <a:lnTo>
                    <a:pt x="25" y="73"/>
                  </a:lnTo>
                  <a:lnTo>
                    <a:pt x="73"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2019525" y="1909000"/>
              <a:ext cx="1850" cy="1825"/>
            </a:xfrm>
            <a:custGeom>
              <a:avLst/>
              <a:gdLst/>
              <a:ahLst/>
              <a:cxnLst/>
              <a:rect l="l" t="t" r="r" b="b"/>
              <a:pathLst>
                <a:path w="74" h="73" extrusionOk="0">
                  <a:moveTo>
                    <a:pt x="25" y="0"/>
                  </a:moveTo>
                  <a:lnTo>
                    <a:pt x="1" y="24"/>
                  </a:lnTo>
                  <a:lnTo>
                    <a:pt x="25" y="72"/>
                  </a:lnTo>
                  <a:lnTo>
                    <a:pt x="49" y="48"/>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2149525" y="1868675"/>
              <a:ext cx="1225" cy="3025"/>
            </a:xfrm>
            <a:custGeom>
              <a:avLst/>
              <a:gdLst/>
              <a:ahLst/>
              <a:cxnLst/>
              <a:rect l="l" t="t" r="r" b="b"/>
              <a:pathLst>
                <a:path w="49" h="121" extrusionOk="0">
                  <a:moveTo>
                    <a:pt x="49" y="0"/>
                  </a:moveTo>
                  <a:lnTo>
                    <a:pt x="37" y="30"/>
                  </a:lnTo>
                  <a:lnTo>
                    <a:pt x="49" y="24"/>
                  </a:lnTo>
                  <a:lnTo>
                    <a:pt x="49" y="0"/>
                  </a:lnTo>
                  <a:close/>
                  <a:moveTo>
                    <a:pt x="37" y="30"/>
                  </a:moveTo>
                  <a:lnTo>
                    <a:pt x="1" y="48"/>
                  </a:lnTo>
                  <a:lnTo>
                    <a:pt x="1" y="73"/>
                  </a:lnTo>
                  <a:lnTo>
                    <a:pt x="1" y="121"/>
                  </a:lnTo>
                  <a:lnTo>
                    <a:pt x="37" y="3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2064075" y="1910200"/>
              <a:ext cx="1225" cy="1225"/>
            </a:xfrm>
            <a:custGeom>
              <a:avLst/>
              <a:gdLst/>
              <a:ahLst/>
              <a:cxnLst/>
              <a:rect l="l" t="t" r="r" b="b"/>
              <a:pathLst>
                <a:path w="49" h="49" extrusionOk="0">
                  <a:moveTo>
                    <a:pt x="0" y="0"/>
                  </a:moveTo>
                  <a:lnTo>
                    <a:pt x="0" y="49"/>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2068275" y="1892750"/>
              <a:ext cx="1250" cy="1225"/>
            </a:xfrm>
            <a:custGeom>
              <a:avLst/>
              <a:gdLst/>
              <a:ahLst/>
              <a:cxnLst/>
              <a:rect l="l" t="t" r="r" b="b"/>
              <a:pathLst>
                <a:path w="50" h="49" extrusionOk="0">
                  <a:moveTo>
                    <a:pt x="25" y="0"/>
                  </a:moveTo>
                  <a:lnTo>
                    <a:pt x="1" y="24"/>
                  </a:lnTo>
                  <a:lnTo>
                    <a:pt x="1" y="48"/>
                  </a:lnTo>
                  <a:lnTo>
                    <a:pt x="49"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2091150" y="1887325"/>
              <a:ext cx="1825" cy="1225"/>
            </a:xfrm>
            <a:custGeom>
              <a:avLst/>
              <a:gdLst/>
              <a:ahLst/>
              <a:cxnLst/>
              <a:rect l="l" t="t" r="r" b="b"/>
              <a:pathLst>
                <a:path w="73" h="49" extrusionOk="0">
                  <a:moveTo>
                    <a:pt x="25" y="1"/>
                  </a:moveTo>
                  <a:lnTo>
                    <a:pt x="1" y="25"/>
                  </a:lnTo>
                  <a:lnTo>
                    <a:pt x="1" y="49"/>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2064675" y="1831350"/>
              <a:ext cx="1825" cy="1850"/>
            </a:xfrm>
            <a:custGeom>
              <a:avLst/>
              <a:gdLst/>
              <a:ahLst/>
              <a:cxnLst/>
              <a:rect l="l" t="t" r="r" b="b"/>
              <a:pathLst>
                <a:path w="73" h="74" extrusionOk="0">
                  <a:moveTo>
                    <a:pt x="49" y="1"/>
                  </a:moveTo>
                  <a:lnTo>
                    <a:pt x="0" y="25"/>
                  </a:lnTo>
                  <a:lnTo>
                    <a:pt x="0" y="49"/>
                  </a:lnTo>
                  <a:lnTo>
                    <a:pt x="25" y="73"/>
                  </a:lnTo>
                  <a:lnTo>
                    <a:pt x="73"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2349350" y="1951125"/>
              <a:ext cx="1225" cy="1825"/>
            </a:xfrm>
            <a:custGeom>
              <a:avLst/>
              <a:gdLst/>
              <a:ahLst/>
              <a:cxnLst/>
              <a:rect l="l" t="t" r="r" b="b"/>
              <a:pathLst>
                <a:path w="49" h="73" extrusionOk="0">
                  <a:moveTo>
                    <a:pt x="0" y="0"/>
                  </a:moveTo>
                  <a:lnTo>
                    <a:pt x="0" y="49"/>
                  </a:lnTo>
                  <a:lnTo>
                    <a:pt x="48" y="73"/>
                  </a:lnTo>
                  <a:lnTo>
                    <a:pt x="48" y="49"/>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2384850" y="1969175"/>
              <a:ext cx="1225" cy="1825"/>
            </a:xfrm>
            <a:custGeom>
              <a:avLst/>
              <a:gdLst/>
              <a:ahLst/>
              <a:cxnLst/>
              <a:rect l="l" t="t" r="r" b="b"/>
              <a:pathLst>
                <a:path w="49" h="73" extrusionOk="0">
                  <a:moveTo>
                    <a:pt x="25" y="1"/>
                  </a:moveTo>
                  <a:lnTo>
                    <a:pt x="0" y="25"/>
                  </a:lnTo>
                  <a:lnTo>
                    <a:pt x="0" y="49"/>
                  </a:lnTo>
                  <a:lnTo>
                    <a:pt x="25" y="73"/>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2321050" y="1930650"/>
              <a:ext cx="1825" cy="1850"/>
            </a:xfrm>
            <a:custGeom>
              <a:avLst/>
              <a:gdLst/>
              <a:ahLst/>
              <a:cxnLst/>
              <a:rect l="l" t="t" r="r" b="b"/>
              <a:pathLst>
                <a:path w="73" h="74" extrusionOk="0">
                  <a:moveTo>
                    <a:pt x="25" y="1"/>
                  </a:moveTo>
                  <a:lnTo>
                    <a:pt x="1" y="25"/>
                  </a:lnTo>
                  <a:lnTo>
                    <a:pt x="25" y="73"/>
                  </a:lnTo>
                  <a:lnTo>
                    <a:pt x="73"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1879300" y="2041400"/>
              <a:ext cx="1250" cy="625"/>
            </a:xfrm>
            <a:custGeom>
              <a:avLst/>
              <a:gdLst/>
              <a:ahLst/>
              <a:cxnLst/>
              <a:rect l="l" t="t" r="r" b="b"/>
              <a:pathLst>
                <a:path w="50" h="25" extrusionOk="0">
                  <a:moveTo>
                    <a:pt x="1" y="0"/>
                  </a:moveTo>
                  <a:lnTo>
                    <a:pt x="25"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1979825" y="2037175"/>
              <a:ext cx="1225" cy="1225"/>
            </a:xfrm>
            <a:custGeom>
              <a:avLst/>
              <a:gdLst/>
              <a:ahLst/>
              <a:cxnLst/>
              <a:rect l="l" t="t" r="r" b="b"/>
              <a:pathLst>
                <a:path w="49" h="49" extrusionOk="0">
                  <a:moveTo>
                    <a:pt x="48" y="1"/>
                  </a:moveTo>
                  <a:lnTo>
                    <a:pt x="0" y="25"/>
                  </a:lnTo>
                  <a:lnTo>
                    <a:pt x="0" y="49"/>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2061075" y="2510825"/>
              <a:ext cx="1225" cy="1225"/>
            </a:xfrm>
            <a:custGeom>
              <a:avLst/>
              <a:gdLst/>
              <a:ahLst/>
              <a:cxnLst/>
              <a:rect l="l" t="t" r="r" b="b"/>
              <a:pathLst>
                <a:path w="49" h="49" extrusionOk="0">
                  <a:moveTo>
                    <a:pt x="0" y="0"/>
                  </a:moveTo>
                  <a:lnTo>
                    <a:pt x="0" y="24"/>
                  </a:lnTo>
                  <a:lnTo>
                    <a:pt x="24" y="49"/>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2277725" y="2411525"/>
              <a:ext cx="1225" cy="1225"/>
            </a:xfrm>
            <a:custGeom>
              <a:avLst/>
              <a:gdLst/>
              <a:ahLst/>
              <a:cxnLst/>
              <a:rect l="l" t="t" r="r" b="b"/>
              <a:pathLst>
                <a:path w="49" h="49" extrusionOk="0">
                  <a:moveTo>
                    <a:pt x="0" y="0"/>
                  </a:moveTo>
                  <a:lnTo>
                    <a:pt x="0" y="48"/>
                  </a:lnTo>
                  <a:lnTo>
                    <a:pt x="24"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1893750" y="2028750"/>
              <a:ext cx="625" cy="1225"/>
            </a:xfrm>
            <a:custGeom>
              <a:avLst/>
              <a:gdLst/>
              <a:ahLst/>
              <a:cxnLst/>
              <a:rect l="l" t="t" r="r" b="b"/>
              <a:pathLst>
                <a:path w="25" h="49" extrusionOk="0">
                  <a:moveTo>
                    <a:pt x="25" y="1"/>
                  </a:moveTo>
                  <a:lnTo>
                    <a:pt x="1" y="25"/>
                  </a:ln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2325875" y="2286350"/>
              <a:ext cx="25" cy="625"/>
            </a:xfrm>
            <a:custGeom>
              <a:avLst/>
              <a:gdLst/>
              <a:ahLst/>
              <a:cxnLst/>
              <a:rect l="l" t="t" r="r" b="b"/>
              <a:pathLst>
                <a:path w="1" h="25" extrusionOk="0">
                  <a:moveTo>
                    <a:pt x="0" y="0"/>
                  </a:moveTo>
                  <a:lnTo>
                    <a:pt x="0" y="0"/>
                  </a:lnTo>
                  <a:lnTo>
                    <a:pt x="0" y="0"/>
                  </a:lnTo>
                  <a:lnTo>
                    <a:pt x="0" y="0"/>
                  </a:lnTo>
                  <a:lnTo>
                    <a:pt x="0" y="24"/>
                  </a:lnTo>
                  <a:lnTo>
                    <a:pt x="0"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2021950" y="2483150"/>
              <a:ext cx="625" cy="1225"/>
            </a:xfrm>
            <a:custGeom>
              <a:avLst/>
              <a:gdLst/>
              <a:ahLst/>
              <a:cxnLst/>
              <a:rect l="l" t="t" r="r" b="b"/>
              <a:pathLst>
                <a:path w="25" h="49" extrusionOk="0">
                  <a:moveTo>
                    <a:pt x="24" y="0"/>
                  </a:moveTo>
                  <a:lnTo>
                    <a:pt x="0" y="24"/>
                  </a:lnTo>
                  <a:lnTo>
                    <a:pt x="0" y="48"/>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2214525" y="2354950"/>
              <a:ext cx="625" cy="1225"/>
            </a:xfrm>
            <a:custGeom>
              <a:avLst/>
              <a:gdLst/>
              <a:ahLst/>
              <a:cxnLst/>
              <a:rect l="l" t="t" r="r" b="b"/>
              <a:pathLst>
                <a:path w="25" h="49" extrusionOk="0">
                  <a:moveTo>
                    <a:pt x="1" y="0"/>
                  </a:moveTo>
                  <a:lnTo>
                    <a:pt x="1" y="49"/>
                  </a:lnTo>
                  <a:lnTo>
                    <a:pt x="25"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2185050" y="2481925"/>
              <a:ext cx="1225" cy="625"/>
            </a:xfrm>
            <a:custGeom>
              <a:avLst/>
              <a:gdLst/>
              <a:ahLst/>
              <a:cxnLst/>
              <a:rect l="l" t="t" r="r" b="b"/>
              <a:pathLst>
                <a:path w="49" h="25" extrusionOk="0">
                  <a:moveTo>
                    <a:pt x="24" y="1"/>
                  </a:moveTo>
                  <a:lnTo>
                    <a:pt x="0" y="25"/>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2399900" y="2465675"/>
              <a:ext cx="625" cy="625"/>
            </a:xfrm>
            <a:custGeom>
              <a:avLst/>
              <a:gdLst/>
              <a:ahLst/>
              <a:cxnLst/>
              <a:rect l="l" t="t" r="r" b="b"/>
              <a:pathLst>
                <a:path w="25" h="25" extrusionOk="0">
                  <a:moveTo>
                    <a:pt x="0" y="1"/>
                  </a:moveTo>
                  <a:lnTo>
                    <a:pt x="0"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1927450" y="19679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2052025" y="20311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1893150" y="1937275"/>
              <a:ext cx="1225" cy="625"/>
            </a:xfrm>
            <a:custGeom>
              <a:avLst/>
              <a:gdLst/>
              <a:ahLst/>
              <a:cxnLst/>
              <a:rect l="l" t="t" r="r" b="b"/>
              <a:pathLst>
                <a:path w="49" h="25" extrusionOk="0">
                  <a:moveTo>
                    <a:pt x="1" y="1"/>
                  </a:moveTo>
                  <a:lnTo>
                    <a:pt x="1" y="25"/>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1941300" y="1962550"/>
              <a:ext cx="1825" cy="1225"/>
            </a:xfrm>
            <a:custGeom>
              <a:avLst/>
              <a:gdLst/>
              <a:ahLst/>
              <a:cxnLst/>
              <a:rect l="l" t="t" r="r" b="b"/>
              <a:pathLst>
                <a:path w="73" h="49" extrusionOk="0">
                  <a:moveTo>
                    <a:pt x="24" y="1"/>
                  </a:moveTo>
                  <a:lnTo>
                    <a:pt x="0" y="25"/>
                  </a:lnTo>
                  <a:lnTo>
                    <a:pt x="24" y="49"/>
                  </a:lnTo>
                  <a:lnTo>
                    <a:pt x="49"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1910600" y="1920425"/>
              <a:ext cx="625" cy="1225"/>
            </a:xfrm>
            <a:custGeom>
              <a:avLst/>
              <a:gdLst/>
              <a:ahLst/>
              <a:cxnLst/>
              <a:rect l="l" t="t" r="r" b="b"/>
              <a:pathLst>
                <a:path w="25" h="49" extrusionOk="0">
                  <a:moveTo>
                    <a:pt x="1" y="1"/>
                  </a:move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1861250" y="1954725"/>
              <a:ext cx="25" cy="625"/>
            </a:xfrm>
            <a:custGeom>
              <a:avLst/>
              <a:gdLst/>
              <a:ahLst/>
              <a:cxnLst/>
              <a:rect l="l" t="t" r="r" b="b"/>
              <a:pathLst>
                <a:path w="1" h="25" extrusionOk="0">
                  <a:moveTo>
                    <a:pt x="1" y="25"/>
                  </a:moveTo>
                  <a:lnTo>
                    <a:pt x="1" y="1"/>
                  </a:lnTo>
                  <a:lnTo>
                    <a:pt x="1" y="1"/>
                  </a:lnTo>
                  <a:lnTo>
                    <a:pt x="1"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2337900" y="2406100"/>
              <a:ext cx="1225" cy="1225"/>
            </a:xfrm>
            <a:custGeom>
              <a:avLst/>
              <a:gdLst/>
              <a:ahLst/>
              <a:cxnLst/>
              <a:rect l="l" t="t" r="r" b="b"/>
              <a:pathLst>
                <a:path w="49" h="49" extrusionOk="0">
                  <a:moveTo>
                    <a:pt x="1" y="1"/>
                  </a:moveTo>
                  <a:lnTo>
                    <a:pt x="1" y="25"/>
                  </a:ln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1912400" y="2023350"/>
              <a:ext cx="1250" cy="1225"/>
            </a:xfrm>
            <a:custGeom>
              <a:avLst/>
              <a:gdLst/>
              <a:ahLst/>
              <a:cxnLst/>
              <a:rect l="l" t="t" r="r" b="b"/>
              <a:pathLst>
                <a:path w="50" h="49" extrusionOk="0">
                  <a:moveTo>
                    <a:pt x="1" y="0"/>
                  </a:moveTo>
                  <a:lnTo>
                    <a:pt x="25" y="48"/>
                  </a:lnTo>
                  <a:lnTo>
                    <a:pt x="49" y="48"/>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2395075" y="2403100"/>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2241600" y="2462075"/>
              <a:ext cx="1250" cy="1225"/>
            </a:xfrm>
            <a:custGeom>
              <a:avLst/>
              <a:gdLst/>
              <a:ahLst/>
              <a:cxnLst/>
              <a:rect l="l" t="t" r="r" b="b"/>
              <a:pathLst>
                <a:path w="50" h="49" extrusionOk="0">
                  <a:moveTo>
                    <a:pt x="1" y="0"/>
                  </a:moveTo>
                  <a:lnTo>
                    <a:pt x="25" y="49"/>
                  </a:lnTo>
                  <a:lnTo>
                    <a:pt x="49"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1857650" y="1984225"/>
              <a:ext cx="1225" cy="625"/>
            </a:xfrm>
            <a:custGeom>
              <a:avLst/>
              <a:gdLst/>
              <a:ahLst/>
              <a:cxnLst/>
              <a:rect l="l" t="t" r="r" b="b"/>
              <a:pathLst>
                <a:path w="49" h="25" extrusionOk="0">
                  <a:moveTo>
                    <a:pt x="0" y="0"/>
                  </a:moveTo>
                  <a:lnTo>
                    <a:pt x="24" y="24"/>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2059250" y="1912000"/>
              <a:ext cx="1225" cy="1225"/>
            </a:xfrm>
            <a:custGeom>
              <a:avLst/>
              <a:gdLst/>
              <a:ahLst/>
              <a:cxnLst/>
              <a:rect l="l" t="t" r="r" b="b"/>
              <a:pathLst>
                <a:path w="49" h="49" extrusionOk="0">
                  <a:moveTo>
                    <a:pt x="25" y="1"/>
                  </a:moveTo>
                  <a:lnTo>
                    <a:pt x="1" y="25"/>
                  </a:lnTo>
                  <a:lnTo>
                    <a:pt x="25" y="49"/>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2127875" y="1943900"/>
              <a:ext cx="1825" cy="1225"/>
            </a:xfrm>
            <a:custGeom>
              <a:avLst/>
              <a:gdLst/>
              <a:ahLst/>
              <a:cxnLst/>
              <a:rect l="l" t="t" r="r" b="b"/>
              <a:pathLst>
                <a:path w="73" h="49" extrusionOk="0">
                  <a:moveTo>
                    <a:pt x="24" y="0"/>
                  </a:moveTo>
                  <a:lnTo>
                    <a:pt x="0" y="25"/>
                  </a:lnTo>
                  <a:lnTo>
                    <a:pt x="24" y="49"/>
                  </a:lnTo>
                  <a:lnTo>
                    <a:pt x="72" y="49"/>
                  </a:lnTo>
                  <a:lnTo>
                    <a:pt x="72" y="25"/>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2145325" y="1943300"/>
              <a:ext cx="2425" cy="625"/>
            </a:xfrm>
            <a:custGeom>
              <a:avLst/>
              <a:gdLst/>
              <a:ahLst/>
              <a:cxnLst/>
              <a:rect l="l" t="t" r="r" b="b"/>
              <a:pathLst>
                <a:path w="97" h="25" extrusionOk="0">
                  <a:moveTo>
                    <a:pt x="0" y="0"/>
                  </a:moveTo>
                  <a:lnTo>
                    <a:pt x="0" y="0"/>
                  </a:lnTo>
                  <a:lnTo>
                    <a:pt x="97" y="24"/>
                  </a:lnTo>
                  <a:lnTo>
                    <a:pt x="97" y="24"/>
                  </a:lnTo>
                  <a:lnTo>
                    <a:pt x="97" y="24"/>
                  </a:lnTo>
                  <a:lnTo>
                    <a:pt x="97"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1929250" y="2019725"/>
              <a:ext cx="25" cy="25"/>
            </a:xfrm>
            <a:custGeom>
              <a:avLst/>
              <a:gdLst/>
              <a:ahLst/>
              <a:cxnLst/>
              <a:rect l="l" t="t" r="r" b="b"/>
              <a:pathLst>
                <a:path w="1" h="1" extrusionOk="0">
                  <a:moveTo>
                    <a:pt x="1" y="1"/>
                  </a:moveTo>
                  <a:lnTo>
                    <a:pt x="1" y="1"/>
                  </a:lnTo>
                  <a:lnTo>
                    <a:pt x="1" y="1"/>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2125450" y="1902375"/>
              <a:ext cx="625" cy="625"/>
            </a:xfrm>
            <a:custGeom>
              <a:avLst/>
              <a:gdLst/>
              <a:ahLst/>
              <a:cxnLst/>
              <a:rect l="l" t="t" r="r" b="b"/>
              <a:pathLst>
                <a:path w="25" h="25" extrusionOk="0">
                  <a:moveTo>
                    <a:pt x="1" y="0"/>
                  </a:moveTo>
                  <a:lnTo>
                    <a:pt x="1" y="25"/>
                  </a:lnTo>
                  <a:lnTo>
                    <a:pt x="25" y="25"/>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2153750" y="2506000"/>
              <a:ext cx="1225" cy="1225"/>
            </a:xfrm>
            <a:custGeom>
              <a:avLst/>
              <a:gdLst/>
              <a:ahLst/>
              <a:cxnLst/>
              <a:rect l="l" t="t" r="r" b="b"/>
              <a:pathLst>
                <a:path w="49" h="49" extrusionOk="0">
                  <a:moveTo>
                    <a:pt x="24" y="1"/>
                  </a:moveTo>
                  <a:lnTo>
                    <a:pt x="0" y="25"/>
                  </a:lnTo>
                  <a:lnTo>
                    <a:pt x="24" y="49"/>
                  </a:lnTo>
                  <a:lnTo>
                    <a:pt x="48"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2413725" y="2051025"/>
              <a:ext cx="1250" cy="625"/>
            </a:xfrm>
            <a:custGeom>
              <a:avLst/>
              <a:gdLst/>
              <a:ahLst/>
              <a:cxnLst/>
              <a:rect l="l" t="t" r="r" b="b"/>
              <a:pathLst>
                <a:path w="50" h="25" extrusionOk="0">
                  <a:moveTo>
                    <a:pt x="1" y="1"/>
                  </a:moveTo>
                  <a:lnTo>
                    <a:pt x="25" y="25"/>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2211525" y="22592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1967775" y="20016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2125450" y="18337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2225975" y="226107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1913000" y="1970375"/>
              <a:ext cx="650" cy="625"/>
            </a:xfrm>
            <a:custGeom>
              <a:avLst/>
              <a:gdLst/>
              <a:ahLst/>
              <a:cxnLst/>
              <a:rect l="l" t="t" r="r" b="b"/>
              <a:pathLst>
                <a:path w="26"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2356550" y="1886725"/>
              <a:ext cx="1250" cy="625"/>
            </a:xfrm>
            <a:custGeom>
              <a:avLst/>
              <a:gdLst/>
              <a:ahLst/>
              <a:cxnLst/>
              <a:rect l="l" t="t" r="r" b="b"/>
              <a:pathLst>
                <a:path w="50" h="25" extrusionOk="0">
                  <a:moveTo>
                    <a:pt x="1" y="1"/>
                  </a:moveTo>
                  <a:lnTo>
                    <a:pt x="25" y="13"/>
                  </a:lnTo>
                  <a:lnTo>
                    <a:pt x="25" y="1"/>
                  </a:lnTo>
                  <a:close/>
                  <a:moveTo>
                    <a:pt x="25" y="13"/>
                  </a:moveTo>
                  <a:lnTo>
                    <a:pt x="25" y="25"/>
                  </a:lnTo>
                  <a:lnTo>
                    <a:pt x="49" y="25"/>
                  </a:lnTo>
                  <a:lnTo>
                    <a:pt x="25" y="1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2393275" y="1856625"/>
              <a:ext cx="1225" cy="1250"/>
            </a:xfrm>
            <a:custGeom>
              <a:avLst/>
              <a:gdLst/>
              <a:ahLst/>
              <a:cxnLst/>
              <a:rect l="l" t="t" r="r" b="b"/>
              <a:pathLst>
                <a:path w="49" h="50" extrusionOk="0">
                  <a:moveTo>
                    <a:pt x="0" y="1"/>
                  </a:move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2076700" y="2016725"/>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2325275" y="234652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2127875" y="19445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2375825" y="2359150"/>
              <a:ext cx="625" cy="650"/>
            </a:xfrm>
            <a:custGeom>
              <a:avLst/>
              <a:gdLst/>
              <a:ahLst/>
              <a:cxnLst/>
              <a:rect l="l" t="t" r="r" b="b"/>
              <a:pathLst>
                <a:path w="25" h="26"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2316250" y="2048625"/>
              <a:ext cx="25" cy="625"/>
            </a:xfrm>
            <a:custGeom>
              <a:avLst/>
              <a:gdLst/>
              <a:ahLst/>
              <a:cxnLst/>
              <a:rect l="l" t="t" r="r" b="b"/>
              <a:pathLst>
                <a:path w="1" h="25" extrusionOk="0">
                  <a:moveTo>
                    <a:pt x="0" y="24"/>
                  </a:moveTo>
                  <a:lnTo>
                    <a:pt x="0" y="24"/>
                  </a:lnTo>
                  <a:lnTo>
                    <a:pt x="0" y="0"/>
                  </a:lnTo>
                  <a:lnTo>
                    <a:pt x="0" y="0"/>
                  </a:lnTo>
                  <a:lnTo>
                    <a:pt x="0" y="0"/>
                  </a:lnTo>
                  <a:lnTo>
                    <a:pt x="0" y="0"/>
                  </a:lnTo>
                  <a:lnTo>
                    <a:pt x="0" y="24"/>
                  </a:lnTo>
                  <a:lnTo>
                    <a:pt x="0" y="24"/>
                  </a:lnTo>
                  <a:lnTo>
                    <a:pt x="0"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2142300" y="1943900"/>
              <a:ext cx="625" cy="625"/>
            </a:xfrm>
            <a:custGeom>
              <a:avLst/>
              <a:gdLst/>
              <a:ahLst/>
              <a:cxnLst/>
              <a:rect l="l" t="t" r="r" b="b"/>
              <a:pathLst>
                <a:path w="25" h="25" extrusionOk="0">
                  <a:moveTo>
                    <a:pt x="1" y="0"/>
                  </a:moveTo>
                  <a:lnTo>
                    <a:pt x="25"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2142900" y="1943300"/>
              <a:ext cx="2450" cy="625"/>
            </a:xfrm>
            <a:custGeom>
              <a:avLst/>
              <a:gdLst/>
              <a:ahLst/>
              <a:cxnLst/>
              <a:rect l="l" t="t" r="r" b="b"/>
              <a:pathLst>
                <a:path w="98" h="25" extrusionOk="0">
                  <a:moveTo>
                    <a:pt x="97" y="0"/>
                  </a:moveTo>
                  <a:lnTo>
                    <a:pt x="97" y="0"/>
                  </a:lnTo>
                  <a:lnTo>
                    <a:pt x="1" y="24"/>
                  </a:lnTo>
                  <a:lnTo>
                    <a:pt x="1" y="24"/>
                  </a:lnTo>
                  <a:lnTo>
                    <a:pt x="1" y="24"/>
                  </a:lnTo>
                  <a:lnTo>
                    <a:pt x="1" y="24"/>
                  </a:lnTo>
                  <a:lnTo>
                    <a:pt x="97" y="0"/>
                  </a:lnTo>
                  <a:lnTo>
                    <a:pt x="97" y="0"/>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2147725" y="1943300"/>
              <a:ext cx="2425" cy="625"/>
            </a:xfrm>
            <a:custGeom>
              <a:avLst/>
              <a:gdLst/>
              <a:ahLst/>
              <a:cxnLst/>
              <a:rect l="l" t="t" r="r" b="b"/>
              <a:pathLst>
                <a:path w="97" h="25" extrusionOk="0">
                  <a:moveTo>
                    <a:pt x="97" y="0"/>
                  </a:moveTo>
                  <a:lnTo>
                    <a:pt x="97" y="0"/>
                  </a:lnTo>
                  <a:lnTo>
                    <a:pt x="1" y="24"/>
                  </a:lnTo>
                  <a:lnTo>
                    <a:pt x="1" y="24"/>
                  </a:lnTo>
                  <a:lnTo>
                    <a:pt x="1" y="24"/>
                  </a:lnTo>
                  <a:lnTo>
                    <a:pt x="1" y="24"/>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2150125" y="1943300"/>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2154350" y="1943300"/>
              <a:ext cx="625" cy="25"/>
            </a:xfrm>
            <a:custGeom>
              <a:avLst/>
              <a:gdLst/>
              <a:ahLst/>
              <a:cxnLst/>
              <a:rect l="l" t="t" r="r" b="b"/>
              <a:pathLst>
                <a:path w="25" h="1" extrusionOk="0">
                  <a:moveTo>
                    <a:pt x="24" y="0"/>
                  </a:moveTo>
                  <a:lnTo>
                    <a:pt x="24" y="0"/>
                  </a:lnTo>
                  <a:lnTo>
                    <a:pt x="0" y="0"/>
                  </a:lnTo>
                  <a:lnTo>
                    <a:pt x="0" y="0"/>
                  </a:lnTo>
                  <a:lnTo>
                    <a:pt x="24" y="0"/>
                  </a:lnTo>
                  <a:lnTo>
                    <a:pt x="24" y="0"/>
                  </a:lnTo>
                  <a:lnTo>
                    <a:pt x="24"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2029775" y="1852425"/>
              <a:ext cx="625" cy="25"/>
            </a:xfrm>
            <a:custGeom>
              <a:avLst/>
              <a:gdLst/>
              <a:ahLst/>
              <a:cxnLst/>
              <a:rect l="l" t="t" r="r" b="b"/>
              <a:pathLst>
                <a:path w="25" h="1" extrusionOk="0">
                  <a:moveTo>
                    <a:pt x="24" y="0"/>
                  </a:moveTo>
                  <a:lnTo>
                    <a:pt x="24"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2135100" y="1908400"/>
              <a:ext cx="625" cy="25"/>
            </a:xfrm>
            <a:custGeom>
              <a:avLst/>
              <a:gdLst/>
              <a:ahLst/>
              <a:cxnLst/>
              <a:rect l="l" t="t" r="r" b="b"/>
              <a:pathLst>
                <a:path w="25" h="1" extrusionOk="0">
                  <a:moveTo>
                    <a:pt x="24" y="0"/>
                  </a:moveTo>
                  <a:lnTo>
                    <a:pt x="0"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2135100" y="1908400"/>
              <a:ext cx="625" cy="25"/>
            </a:xfrm>
            <a:custGeom>
              <a:avLst/>
              <a:gdLst/>
              <a:ahLst/>
              <a:cxnLst/>
              <a:rect l="l" t="t" r="r" b="b"/>
              <a:pathLst>
                <a:path w="25" h="1" extrusionOk="0">
                  <a:moveTo>
                    <a:pt x="0" y="0"/>
                  </a:moveTo>
                  <a:lnTo>
                    <a:pt x="24" y="0"/>
                  </a:lnTo>
                  <a:lnTo>
                    <a:pt x="24" y="0"/>
                  </a:lnTo>
                  <a:lnTo>
                    <a:pt x="0" y="0"/>
                  </a:lnTo>
                  <a:lnTo>
                    <a:pt x="0" y="0"/>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2139900" y="1907800"/>
              <a:ext cx="625" cy="625"/>
            </a:xfrm>
            <a:custGeom>
              <a:avLst/>
              <a:gdLst/>
              <a:ahLst/>
              <a:cxnLst/>
              <a:rect l="l" t="t" r="r" b="b"/>
              <a:pathLst>
                <a:path w="25" h="25" extrusionOk="0">
                  <a:moveTo>
                    <a:pt x="25"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2140500" y="1907800"/>
              <a:ext cx="25" cy="625"/>
            </a:xfrm>
            <a:custGeom>
              <a:avLst/>
              <a:gdLst/>
              <a:ahLst/>
              <a:cxnLst/>
              <a:rect l="l" t="t" r="r" b="b"/>
              <a:pathLst>
                <a:path w="1" h="25" extrusionOk="0">
                  <a:moveTo>
                    <a:pt x="1" y="24"/>
                  </a:moveTo>
                  <a:lnTo>
                    <a:pt x="1" y="24"/>
                  </a:lnTo>
                  <a:lnTo>
                    <a:pt x="1" y="24"/>
                  </a:lnTo>
                  <a:lnTo>
                    <a:pt x="1" y="24"/>
                  </a:lnTo>
                  <a:lnTo>
                    <a:pt x="1" y="0"/>
                  </a:lnTo>
                  <a:lnTo>
                    <a:pt x="1" y="24"/>
                  </a:lnTo>
                  <a:lnTo>
                    <a:pt x="1" y="24"/>
                  </a:lnTo>
                  <a:lnTo>
                    <a:pt x="1" y="24"/>
                  </a:lnTo>
                  <a:lnTo>
                    <a:pt x="1"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2128475" y="1897550"/>
              <a:ext cx="25" cy="25"/>
            </a:xfrm>
            <a:custGeom>
              <a:avLst/>
              <a:gdLst/>
              <a:ahLst/>
              <a:cxnLst/>
              <a:rect l="l" t="t" r="r" b="b"/>
              <a:pathLst>
                <a:path w="1" h="1" extrusionOk="0">
                  <a:moveTo>
                    <a:pt x="0" y="1"/>
                  </a:moveTo>
                  <a:lnTo>
                    <a:pt x="0" y="1"/>
                  </a:ln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2147125" y="1906575"/>
              <a:ext cx="25" cy="650"/>
            </a:xfrm>
            <a:custGeom>
              <a:avLst/>
              <a:gdLst/>
              <a:ahLst/>
              <a:cxnLst/>
              <a:rect l="l" t="t" r="r" b="b"/>
              <a:pathLst>
                <a:path w="1" h="26" extrusionOk="0">
                  <a:moveTo>
                    <a:pt x="0" y="1"/>
                  </a:moveTo>
                  <a:lnTo>
                    <a:pt x="0" y="25"/>
                  </a:lnTo>
                  <a:lnTo>
                    <a:pt x="0" y="25"/>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2128475" y="1897550"/>
              <a:ext cx="2425" cy="625"/>
            </a:xfrm>
            <a:custGeom>
              <a:avLst/>
              <a:gdLst/>
              <a:ahLst/>
              <a:cxnLst/>
              <a:rect l="l" t="t" r="r" b="b"/>
              <a:pathLst>
                <a:path w="97" h="25" extrusionOk="0">
                  <a:moveTo>
                    <a:pt x="0" y="1"/>
                  </a:moveTo>
                  <a:lnTo>
                    <a:pt x="24" y="25"/>
                  </a:lnTo>
                  <a:lnTo>
                    <a:pt x="97" y="25"/>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2139900" y="1902375"/>
              <a:ext cx="1825" cy="1225"/>
            </a:xfrm>
            <a:custGeom>
              <a:avLst/>
              <a:gdLst/>
              <a:ahLst/>
              <a:cxnLst/>
              <a:rect l="l" t="t" r="r" b="b"/>
              <a:pathLst>
                <a:path w="73" h="49" extrusionOk="0">
                  <a:moveTo>
                    <a:pt x="49" y="0"/>
                  </a:moveTo>
                  <a:lnTo>
                    <a:pt x="25" y="25"/>
                  </a:lnTo>
                  <a:lnTo>
                    <a:pt x="49" y="25"/>
                  </a:lnTo>
                  <a:lnTo>
                    <a:pt x="73" y="0"/>
                  </a:lnTo>
                  <a:close/>
                  <a:moveTo>
                    <a:pt x="1" y="25"/>
                  </a:moveTo>
                  <a:lnTo>
                    <a:pt x="1" y="49"/>
                  </a:lnTo>
                  <a:lnTo>
                    <a:pt x="25"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2130275" y="1896350"/>
              <a:ext cx="2425" cy="1825"/>
            </a:xfrm>
            <a:custGeom>
              <a:avLst/>
              <a:gdLst/>
              <a:ahLst/>
              <a:cxnLst/>
              <a:rect l="l" t="t" r="r" b="b"/>
              <a:pathLst>
                <a:path w="97" h="73" extrusionOk="0">
                  <a:moveTo>
                    <a:pt x="25" y="1"/>
                  </a:moveTo>
                  <a:lnTo>
                    <a:pt x="44" y="7"/>
                  </a:lnTo>
                  <a:lnTo>
                    <a:pt x="44" y="7"/>
                  </a:lnTo>
                  <a:lnTo>
                    <a:pt x="49" y="1"/>
                  </a:lnTo>
                  <a:close/>
                  <a:moveTo>
                    <a:pt x="44" y="7"/>
                  </a:moveTo>
                  <a:lnTo>
                    <a:pt x="0" y="73"/>
                  </a:lnTo>
                  <a:lnTo>
                    <a:pt x="25" y="73"/>
                  </a:lnTo>
                  <a:lnTo>
                    <a:pt x="49" y="25"/>
                  </a:lnTo>
                  <a:lnTo>
                    <a:pt x="97" y="25"/>
                  </a:lnTo>
                  <a:lnTo>
                    <a:pt x="44" y="7"/>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2118850" y="2487350"/>
              <a:ext cx="625" cy="625"/>
            </a:xfrm>
            <a:custGeom>
              <a:avLst/>
              <a:gdLst/>
              <a:ahLst/>
              <a:cxnLst/>
              <a:rect l="l" t="t" r="r" b="b"/>
              <a:pathLst>
                <a:path w="25" h="25" extrusionOk="0">
                  <a:moveTo>
                    <a:pt x="0"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2136300" y="1887325"/>
              <a:ext cx="1825" cy="625"/>
            </a:xfrm>
            <a:custGeom>
              <a:avLst/>
              <a:gdLst/>
              <a:ahLst/>
              <a:cxnLst/>
              <a:rect l="l" t="t" r="r" b="b"/>
              <a:pathLst>
                <a:path w="73" h="25" extrusionOk="0">
                  <a:moveTo>
                    <a:pt x="24" y="1"/>
                  </a:moveTo>
                  <a:lnTo>
                    <a:pt x="0" y="25"/>
                  </a:lnTo>
                  <a:lnTo>
                    <a:pt x="48"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2138100" y="1886725"/>
              <a:ext cx="1825" cy="625"/>
            </a:xfrm>
            <a:custGeom>
              <a:avLst/>
              <a:gdLst/>
              <a:ahLst/>
              <a:cxnLst/>
              <a:rect l="l" t="t" r="r" b="b"/>
              <a:pathLst>
                <a:path w="73" h="25" extrusionOk="0">
                  <a:moveTo>
                    <a:pt x="49" y="1"/>
                  </a:moveTo>
                  <a:lnTo>
                    <a:pt x="0" y="25"/>
                  </a:lnTo>
                  <a:lnTo>
                    <a:pt x="4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2074900" y="1848200"/>
              <a:ext cx="625" cy="25"/>
            </a:xfrm>
            <a:custGeom>
              <a:avLst/>
              <a:gdLst/>
              <a:ahLst/>
              <a:cxnLst/>
              <a:rect l="l" t="t" r="r" b="b"/>
              <a:pathLst>
                <a:path w="25" h="1" extrusionOk="0">
                  <a:moveTo>
                    <a:pt x="25" y="1"/>
                  </a:moveTo>
                  <a:lnTo>
                    <a:pt x="25" y="1"/>
                  </a:lnTo>
                  <a:lnTo>
                    <a:pt x="1" y="1"/>
                  </a:lnTo>
                  <a:lnTo>
                    <a:pt x="1" y="1"/>
                  </a:lnTo>
                  <a:lnTo>
                    <a:pt x="25" y="1"/>
                  </a:lnTo>
                  <a:lnTo>
                    <a:pt x="25" y="1"/>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2139900" y="1886125"/>
              <a:ext cx="2425" cy="625"/>
            </a:xfrm>
            <a:custGeom>
              <a:avLst/>
              <a:gdLst/>
              <a:ahLst/>
              <a:cxnLst/>
              <a:rect l="l" t="t" r="r" b="b"/>
              <a:pathLst>
                <a:path w="97" h="25" extrusionOk="0">
                  <a:moveTo>
                    <a:pt x="49" y="0"/>
                  </a:moveTo>
                  <a:lnTo>
                    <a:pt x="1" y="25"/>
                  </a:lnTo>
                  <a:lnTo>
                    <a:pt x="49" y="25"/>
                  </a:lnTo>
                  <a:lnTo>
                    <a:pt x="65" y="8"/>
                  </a:lnTo>
                  <a:lnTo>
                    <a:pt x="65" y="8"/>
                  </a:lnTo>
                  <a:lnTo>
                    <a:pt x="49" y="0"/>
                  </a:lnTo>
                  <a:close/>
                  <a:moveTo>
                    <a:pt x="73" y="0"/>
                  </a:moveTo>
                  <a:lnTo>
                    <a:pt x="65" y="8"/>
                  </a:lnTo>
                  <a:lnTo>
                    <a:pt x="65" y="8"/>
                  </a:lnTo>
                  <a:lnTo>
                    <a:pt x="97"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2075500" y="1847600"/>
              <a:ext cx="1225" cy="625"/>
            </a:xfrm>
            <a:custGeom>
              <a:avLst/>
              <a:gdLst/>
              <a:ahLst/>
              <a:cxnLst/>
              <a:rect l="l" t="t" r="r" b="b"/>
              <a:pathLst>
                <a:path w="49" h="25" extrusionOk="0">
                  <a:moveTo>
                    <a:pt x="25"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1965975" y="2039600"/>
              <a:ext cx="625" cy="25"/>
            </a:xfrm>
            <a:custGeom>
              <a:avLst/>
              <a:gdLst/>
              <a:ahLst/>
              <a:cxnLst/>
              <a:rect l="l" t="t" r="r" b="b"/>
              <a:pathLst>
                <a:path w="25" h="1" extrusionOk="0">
                  <a:moveTo>
                    <a:pt x="0" y="0"/>
                  </a:moveTo>
                  <a:lnTo>
                    <a:pt x="0" y="0"/>
                  </a:lnTo>
                  <a:lnTo>
                    <a:pt x="25"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1895550" y="1964350"/>
              <a:ext cx="625" cy="650"/>
            </a:xfrm>
            <a:custGeom>
              <a:avLst/>
              <a:gdLst/>
              <a:ahLst/>
              <a:cxnLst/>
              <a:rect l="l" t="t" r="r" b="b"/>
              <a:pathLst>
                <a:path w="25" h="26"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2027350" y="2037175"/>
              <a:ext cx="625" cy="625"/>
            </a:xfrm>
            <a:custGeom>
              <a:avLst/>
              <a:gdLst/>
              <a:ahLst/>
              <a:cxnLst/>
              <a:rect l="l" t="t" r="r" b="b"/>
              <a:pathLst>
                <a:path w="25"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2405300" y="1951725"/>
              <a:ext cx="650" cy="25"/>
            </a:xfrm>
            <a:custGeom>
              <a:avLst/>
              <a:gdLst/>
              <a:ahLst/>
              <a:cxnLst/>
              <a:rect l="l" t="t" r="r" b="b"/>
              <a:pathLst>
                <a:path w="26" h="1" extrusionOk="0">
                  <a:moveTo>
                    <a:pt x="25" y="0"/>
                  </a:moveTo>
                  <a:lnTo>
                    <a:pt x="1" y="0"/>
                  </a:lnTo>
                  <a:lnTo>
                    <a:pt x="25" y="0"/>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2357175" y="1887325"/>
              <a:ext cx="625" cy="25"/>
            </a:xfrm>
            <a:custGeom>
              <a:avLst/>
              <a:gdLst/>
              <a:ahLst/>
              <a:cxnLst/>
              <a:rect l="l" t="t" r="r" b="b"/>
              <a:pathLst>
                <a:path w="25" h="1" extrusionOk="0">
                  <a:moveTo>
                    <a:pt x="0" y="1"/>
                  </a:moveTo>
                  <a:lnTo>
                    <a:pt x="0" y="1"/>
                  </a:lnTo>
                  <a:lnTo>
                    <a:pt x="24" y="1"/>
                  </a:lnTo>
                  <a:lnTo>
                    <a:pt x="24"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2484150" y="1986025"/>
              <a:ext cx="101725" cy="97525"/>
            </a:xfrm>
            <a:custGeom>
              <a:avLst/>
              <a:gdLst/>
              <a:ahLst/>
              <a:cxnLst/>
              <a:rect l="l" t="t" r="r" b="b"/>
              <a:pathLst>
                <a:path w="4069" h="3901" extrusionOk="0">
                  <a:moveTo>
                    <a:pt x="2191" y="193"/>
                  </a:moveTo>
                  <a:lnTo>
                    <a:pt x="2649" y="265"/>
                  </a:lnTo>
                  <a:lnTo>
                    <a:pt x="2745" y="289"/>
                  </a:lnTo>
                  <a:lnTo>
                    <a:pt x="2865" y="338"/>
                  </a:lnTo>
                  <a:lnTo>
                    <a:pt x="3082" y="458"/>
                  </a:lnTo>
                  <a:lnTo>
                    <a:pt x="3299" y="602"/>
                  </a:lnTo>
                  <a:lnTo>
                    <a:pt x="3491" y="771"/>
                  </a:lnTo>
                  <a:lnTo>
                    <a:pt x="3636" y="988"/>
                  </a:lnTo>
                  <a:lnTo>
                    <a:pt x="3732" y="1180"/>
                  </a:lnTo>
                  <a:lnTo>
                    <a:pt x="3804" y="1373"/>
                  </a:lnTo>
                  <a:lnTo>
                    <a:pt x="3852" y="1662"/>
                  </a:lnTo>
                  <a:lnTo>
                    <a:pt x="3876" y="1926"/>
                  </a:lnTo>
                  <a:lnTo>
                    <a:pt x="3876" y="2095"/>
                  </a:lnTo>
                  <a:lnTo>
                    <a:pt x="3852" y="2263"/>
                  </a:lnTo>
                  <a:lnTo>
                    <a:pt x="3804" y="2432"/>
                  </a:lnTo>
                  <a:lnTo>
                    <a:pt x="3732" y="2601"/>
                  </a:lnTo>
                  <a:lnTo>
                    <a:pt x="3684" y="2697"/>
                  </a:lnTo>
                  <a:lnTo>
                    <a:pt x="3612" y="2793"/>
                  </a:lnTo>
                  <a:lnTo>
                    <a:pt x="3371" y="3010"/>
                  </a:lnTo>
                  <a:lnTo>
                    <a:pt x="3178" y="3250"/>
                  </a:lnTo>
                  <a:lnTo>
                    <a:pt x="3082" y="3347"/>
                  </a:lnTo>
                  <a:lnTo>
                    <a:pt x="2986" y="3419"/>
                  </a:lnTo>
                  <a:lnTo>
                    <a:pt x="2889" y="3467"/>
                  </a:lnTo>
                  <a:lnTo>
                    <a:pt x="2769" y="3515"/>
                  </a:lnTo>
                  <a:lnTo>
                    <a:pt x="2312" y="3660"/>
                  </a:lnTo>
                  <a:lnTo>
                    <a:pt x="2095" y="3684"/>
                  </a:lnTo>
                  <a:lnTo>
                    <a:pt x="1854" y="3708"/>
                  </a:lnTo>
                  <a:lnTo>
                    <a:pt x="1397" y="3636"/>
                  </a:lnTo>
                  <a:lnTo>
                    <a:pt x="1204" y="3612"/>
                  </a:lnTo>
                  <a:lnTo>
                    <a:pt x="988" y="3563"/>
                  </a:lnTo>
                  <a:lnTo>
                    <a:pt x="843" y="3491"/>
                  </a:lnTo>
                  <a:lnTo>
                    <a:pt x="699" y="3419"/>
                  </a:lnTo>
                  <a:lnTo>
                    <a:pt x="602" y="3323"/>
                  </a:lnTo>
                  <a:lnTo>
                    <a:pt x="506" y="3178"/>
                  </a:lnTo>
                  <a:lnTo>
                    <a:pt x="289" y="2865"/>
                  </a:lnTo>
                  <a:lnTo>
                    <a:pt x="217" y="2745"/>
                  </a:lnTo>
                  <a:lnTo>
                    <a:pt x="169" y="2625"/>
                  </a:lnTo>
                  <a:lnTo>
                    <a:pt x="145" y="2504"/>
                  </a:lnTo>
                  <a:lnTo>
                    <a:pt x="145" y="2360"/>
                  </a:lnTo>
                  <a:lnTo>
                    <a:pt x="169" y="2095"/>
                  </a:lnTo>
                  <a:lnTo>
                    <a:pt x="217" y="1734"/>
                  </a:lnTo>
                  <a:lnTo>
                    <a:pt x="289" y="1397"/>
                  </a:lnTo>
                  <a:lnTo>
                    <a:pt x="338" y="1204"/>
                  </a:lnTo>
                  <a:lnTo>
                    <a:pt x="410" y="1060"/>
                  </a:lnTo>
                  <a:lnTo>
                    <a:pt x="482" y="891"/>
                  </a:lnTo>
                  <a:lnTo>
                    <a:pt x="602" y="747"/>
                  </a:lnTo>
                  <a:lnTo>
                    <a:pt x="675" y="699"/>
                  </a:lnTo>
                  <a:lnTo>
                    <a:pt x="771" y="651"/>
                  </a:lnTo>
                  <a:lnTo>
                    <a:pt x="915" y="627"/>
                  </a:lnTo>
                  <a:lnTo>
                    <a:pt x="1060" y="578"/>
                  </a:lnTo>
                  <a:lnTo>
                    <a:pt x="1228" y="554"/>
                  </a:lnTo>
                  <a:lnTo>
                    <a:pt x="1373" y="458"/>
                  </a:lnTo>
                  <a:lnTo>
                    <a:pt x="1493" y="386"/>
                  </a:lnTo>
                  <a:lnTo>
                    <a:pt x="1613" y="314"/>
                  </a:lnTo>
                  <a:lnTo>
                    <a:pt x="1854" y="217"/>
                  </a:lnTo>
                  <a:lnTo>
                    <a:pt x="2023" y="193"/>
                  </a:lnTo>
                  <a:close/>
                  <a:moveTo>
                    <a:pt x="1902" y="1"/>
                  </a:moveTo>
                  <a:lnTo>
                    <a:pt x="1758" y="49"/>
                  </a:lnTo>
                  <a:lnTo>
                    <a:pt x="1589" y="121"/>
                  </a:lnTo>
                  <a:lnTo>
                    <a:pt x="1421" y="193"/>
                  </a:lnTo>
                  <a:lnTo>
                    <a:pt x="1349" y="241"/>
                  </a:lnTo>
                  <a:lnTo>
                    <a:pt x="1276" y="289"/>
                  </a:lnTo>
                  <a:lnTo>
                    <a:pt x="1204" y="338"/>
                  </a:lnTo>
                  <a:lnTo>
                    <a:pt x="1132" y="386"/>
                  </a:lnTo>
                  <a:lnTo>
                    <a:pt x="963" y="410"/>
                  </a:lnTo>
                  <a:lnTo>
                    <a:pt x="867" y="410"/>
                  </a:lnTo>
                  <a:lnTo>
                    <a:pt x="795" y="434"/>
                  </a:lnTo>
                  <a:lnTo>
                    <a:pt x="747" y="458"/>
                  </a:lnTo>
                  <a:lnTo>
                    <a:pt x="675" y="506"/>
                  </a:lnTo>
                  <a:lnTo>
                    <a:pt x="651" y="578"/>
                  </a:lnTo>
                  <a:lnTo>
                    <a:pt x="602" y="627"/>
                  </a:lnTo>
                  <a:lnTo>
                    <a:pt x="554" y="651"/>
                  </a:lnTo>
                  <a:lnTo>
                    <a:pt x="434" y="795"/>
                  </a:lnTo>
                  <a:lnTo>
                    <a:pt x="338" y="939"/>
                  </a:lnTo>
                  <a:lnTo>
                    <a:pt x="241" y="1108"/>
                  </a:lnTo>
                  <a:lnTo>
                    <a:pt x="193" y="1276"/>
                  </a:lnTo>
                  <a:lnTo>
                    <a:pt x="73" y="1854"/>
                  </a:lnTo>
                  <a:lnTo>
                    <a:pt x="25" y="2119"/>
                  </a:lnTo>
                  <a:lnTo>
                    <a:pt x="1" y="2360"/>
                  </a:lnTo>
                  <a:lnTo>
                    <a:pt x="1" y="2552"/>
                  </a:lnTo>
                  <a:lnTo>
                    <a:pt x="25" y="2721"/>
                  </a:lnTo>
                  <a:lnTo>
                    <a:pt x="97" y="2889"/>
                  </a:lnTo>
                  <a:lnTo>
                    <a:pt x="193" y="3034"/>
                  </a:lnTo>
                  <a:lnTo>
                    <a:pt x="289" y="3178"/>
                  </a:lnTo>
                  <a:lnTo>
                    <a:pt x="386" y="3323"/>
                  </a:lnTo>
                  <a:lnTo>
                    <a:pt x="506" y="3467"/>
                  </a:lnTo>
                  <a:lnTo>
                    <a:pt x="578" y="3563"/>
                  </a:lnTo>
                  <a:lnTo>
                    <a:pt x="675" y="3636"/>
                  </a:lnTo>
                  <a:lnTo>
                    <a:pt x="891" y="3732"/>
                  </a:lnTo>
                  <a:lnTo>
                    <a:pt x="1132" y="3804"/>
                  </a:lnTo>
                  <a:lnTo>
                    <a:pt x="1397" y="3852"/>
                  </a:lnTo>
                  <a:lnTo>
                    <a:pt x="1926" y="3900"/>
                  </a:lnTo>
                  <a:lnTo>
                    <a:pt x="2167" y="3900"/>
                  </a:lnTo>
                  <a:lnTo>
                    <a:pt x="2432" y="3852"/>
                  </a:lnTo>
                  <a:lnTo>
                    <a:pt x="2889" y="3684"/>
                  </a:lnTo>
                  <a:lnTo>
                    <a:pt x="3058" y="3612"/>
                  </a:lnTo>
                  <a:lnTo>
                    <a:pt x="3154" y="3539"/>
                  </a:lnTo>
                  <a:lnTo>
                    <a:pt x="3226" y="3467"/>
                  </a:lnTo>
                  <a:lnTo>
                    <a:pt x="3443" y="3226"/>
                  </a:lnTo>
                  <a:lnTo>
                    <a:pt x="3539" y="3106"/>
                  </a:lnTo>
                  <a:lnTo>
                    <a:pt x="3660" y="2986"/>
                  </a:lnTo>
                  <a:lnTo>
                    <a:pt x="3732" y="2889"/>
                  </a:lnTo>
                  <a:lnTo>
                    <a:pt x="3828" y="2793"/>
                  </a:lnTo>
                  <a:lnTo>
                    <a:pt x="3900" y="2697"/>
                  </a:lnTo>
                  <a:lnTo>
                    <a:pt x="3949" y="2576"/>
                  </a:lnTo>
                  <a:lnTo>
                    <a:pt x="3997" y="2408"/>
                  </a:lnTo>
                  <a:lnTo>
                    <a:pt x="4045" y="2239"/>
                  </a:lnTo>
                  <a:lnTo>
                    <a:pt x="4069" y="2047"/>
                  </a:lnTo>
                  <a:lnTo>
                    <a:pt x="4069" y="1878"/>
                  </a:lnTo>
                  <a:lnTo>
                    <a:pt x="4045" y="1614"/>
                  </a:lnTo>
                  <a:lnTo>
                    <a:pt x="3997" y="1349"/>
                  </a:lnTo>
                  <a:lnTo>
                    <a:pt x="3949" y="1204"/>
                  </a:lnTo>
                  <a:lnTo>
                    <a:pt x="3900" y="1036"/>
                  </a:lnTo>
                  <a:lnTo>
                    <a:pt x="3780" y="843"/>
                  </a:lnTo>
                  <a:lnTo>
                    <a:pt x="3636" y="651"/>
                  </a:lnTo>
                  <a:lnTo>
                    <a:pt x="3467" y="482"/>
                  </a:lnTo>
                  <a:lnTo>
                    <a:pt x="3299" y="338"/>
                  </a:lnTo>
                  <a:lnTo>
                    <a:pt x="3034" y="193"/>
                  </a:lnTo>
                  <a:lnTo>
                    <a:pt x="2889" y="121"/>
                  </a:lnTo>
                  <a:lnTo>
                    <a:pt x="2745" y="73"/>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2516050" y="2013700"/>
              <a:ext cx="39750" cy="41575"/>
            </a:xfrm>
            <a:custGeom>
              <a:avLst/>
              <a:gdLst/>
              <a:ahLst/>
              <a:cxnLst/>
              <a:rect l="l" t="t" r="r" b="b"/>
              <a:pathLst>
                <a:path w="1590" h="1663" extrusionOk="0">
                  <a:moveTo>
                    <a:pt x="963" y="194"/>
                  </a:moveTo>
                  <a:lnTo>
                    <a:pt x="1060" y="242"/>
                  </a:lnTo>
                  <a:lnTo>
                    <a:pt x="1300" y="386"/>
                  </a:lnTo>
                  <a:lnTo>
                    <a:pt x="1373" y="458"/>
                  </a:lnTo>
                  <a:lnTo>
                    <a:pt x="1397" y="555"/>
                  </a:lnTo>
                  <a:lnTo>
                    <a:pt x="1421" y="819"/>
                  </a:lnTo>
                  <a:lnTo>
                    <a:pt x="1421" y="940"/>
                  </a:lnTo>
                  <a:lnTo>
                    <a:pt x="1397" y="1084"/>
                  </a:lnTo>
                  <a:lnTo>
                    <a:pt x="1349" y="1181"/>
                  </a:lnTo>
                  <a:lnTo>
                    <a:pt x="1276" y="1253"/>
                  </a:lnTo>
                  <a:lnTo>
                    <a:pt x="1060" y="1445"/>
                  </a:lnTo>
                  <a:lnTo>
                    <a:pt x="1012" y="1469"/>
                  </a:lnTo>
                  <a:lnTo>
                    <a:pt x="939" y="1494"/>
                  </a:lnTo>
                  <a:lnTo>
                    <a:pt x="747" y="1494"/>
                  </a:lnTo>
                  <a:lnTo>
                    <a:pt x="578" y="1469"/>
                  </a:lnTo>
                  <a:lnTo>
                    <a:pt x="434" y="1421"/>
                  </a:lnTo>
                  <a:lnTo>
                    <a:pt x="289" y="1349"/>
                  </a:lnTo>
                  <a:lnTo>
                    <a:pt x="241" y="1301"/>
                  </a:lnTo>
                  <a:lnTo>
                    <a:pt x="193" y="1229"/>
                  </a:lnTo>
                  <a:lnTo>
                    <a:pt x="169" y="1181"/>
                  </a:lnTo>
                  <a:lnTo>
                    <a:pt x="169" y="1084"/>
                  </a:lnTo>
                  <a:lnTo>
                    <a:pt x="169" y="1036"/>
                  </a:lnTo>
                  <a:lnTo>
                    <a:pt x="169" y="940"/>
                  </a:lnTo>
                  <a:lnTo>
                    <a:pt x="169" y="771"/>
                  </a:lnTo>
                  <a:lnTo>
                    <a:pt x="193" y="603"/>
                  </a:lnTo>
                  <a:lnTo>
                    <a:pt x="217" y="531"/>
                  </a:lnTo>
                  <a:lnTo>
                    <a:pt x="265" y="458"/>
                  </a:lnTo>
                  <a:lnTo>
                    <a:pt x="386" y="362"/>
                  </a:lnTo>
                  <a:lnTo>
                    <a:pt x="482" y="290"/>
                  </a:lnTo>
                  <a:lnTo>
                    <a:pt x="602" y="242"/>
                  </a:lnTo>
                  <a:lnTo>
                    <a:pt x="723" y="194"/>
                  </a:lnTo>
                  <a:close/>
                  <a:moveTo>
                    <a:pt x="747" y="1"/>
                  </a:moveTo>
                  <a:lnTo>
                    <a:pt x="602" y="49"/>
                  </a:lnTo>
                  <a:lnTo>
                    <a:pt x="458" y="97"/>
                  </a:lnTo>
                  <a:lnTo>
                    <a:pt x="313" y="169"/>
                  </a:lnTo>
                  <a:lnTo>
                    <a:pt x="241" y="218"/>
                  </a:lnTo>
                  <a:lnTo>
                    <a:pt x="169" y="290"/>
                  </a:lnTo>
                  <a:lnTo>
                    <a:pt x="73" y="434"/>
                  </a:lnTo>
                  <a:lnTo>
                    <a:pt x="24" y="627"/>
                  </a:lnTo>
                  <a:lnTo>
                    <a:pt x="0" y="795"/>
                  </a:lnTo>
                  <a:lnTo>
                    <a:pt x="0" y="940"/>
                  </a:lnTo>
                  <a:lnTo>
                    <a:pt x="24" y="1108"/>
                  </a:lnTo>
                  <a:lnTo>
                    <a:pt x="24" y="1205"/>
                  </a:lnTo>
                  <a:lnTo>
                    <a:pt x="73" y="1301"/>
                  </a:lnTo>
                  <a:lnTo>
                    <a:pt x="121" y="1373"/>
                  </a:lnTo>
                  <a:lnTo>
                    <a:pt x="193" y="1445"/>
                  </a:lnTo>
                  <a:lnTo>
                    <a:pt x="289" y="1518"/>
                  </a:lnTo>
                  <a:lnTo>
                    <a:pt x="410" y="1590"/>
                  </a:lnTo>
                  <a:lnTo>
                    <a:pt x="554" y="1614"/>
                  </a:lnTo>
                  <a:lnTo>
                    <a:pt x="699" y="1638"/>
                  </a:lnTo>
                  <a:lnTo>
                    <a:pt x="963" y="1662"/>
                  </a:lnTo>
                  <a:lnTo>
                    <a:pt x="1060" y="1638"/>
                  </a:lnTo>
                  <a:lnTo>
                    <a:pt x="1132" y="1590"/>
                  </a:lnTo>
                  <a:lnTo>
                    <a:pt x="1373" y="1373"/>
                  </a:lnTo>
                  <a:lnTo>
                    <a:pt x="1469" y="1277"/>
                  </a:lnTo>
                  <a:lnTo>
                    <a:pt x="1517" y="1132"/>
                  </a:lnTo>
                  <a:lnTo>
                    <a:pt x="1565" y="964"/>
                  </a:lnTo>
                  <a:lnTo>
                    <a:pt x="1589" y="771"/>
                  </a:lnTo>
                  <a:lnTo>
                    <a:pt x="1541" y="531"/>
                  </a:lnTo>
                  <a:lnTo>
                    <a:pt x="1541" y="434"/>
                  </a:lnTo>
                  <a:lnTo>
                    <a:pt x="1493" y="338"/>
                  </a:lnTo>
                  <a:lnTo>
                    <a:pt x="1445" y="266"/>
                  </a:lnTo>
                  <a:lnTo>
                    <a:pt x="1373" y="218"/>
                  </a:lnTo>
                  <a:lnTo>
                    <a:pt x="1228" y="121"/>
                  </a:lnTo>
                  <a:lnTo>
                    <a:pt x="1084" y="49"/>
                  </a:lnTo>
                  <a:lnTo>
                    <a:pt x="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2528675" y="2028750"/>
              <a:ext cx="13875" cy="15075"/>
            </a:xfrm>
            <a:custGeom>
              <a:avLst/>
              <a:gdLst/>
              <a:ahLst/>
              <a:cxnLst/>
              <a:rect l="l" t="t" r="r" b="b"/>
              <a:pathLst>
                <a:path w="555" h="603" extrusionOk="0">
                  <a:moveTo>
                    <a:pt x="314" y="169"/>
                  </a:moveTo>
                  <a:lnTo>
                    <a:pt x="386" y="193"/>
                  </a:lnTo>
                  <a:lnTo>
                    <a:pt x="410" y="242"/>
                  </a:lnTo>
                  <a:lnTo>
                    <a:pt x="410" y="290"/>
                  </a:lnTo>
                  <a:lnTo>
                    <a:pt x="386" y="338"/>
                  </a:lnTo>
                  <a:lnTo>
                    <a:pt x="338" y="434"/>
                  </a:lnTo>
                  <a:lnTo>
                    <a:pt x="290" y="458"/>
                  </a:lnTo>
                  <a:lnTo>
                    <a:pt x="218" y="458"/>
                  </a:lnTo>
                  <a:lnTo>
                    <a:pt x="194" y="434"/>
                  </a:lnTo>
                  <a:lnTo>
                    <a:pt x="194" y="410"/>
                  </a:lnTo>
                  <a:lnTo>
                    <a:pt x="194" y="362"/>
                  </a:lnTo>
                  <a:lnTo>
                    <a:pt x="194" y="290"/>
                  </a:lnTo>
                  <a:lnTo>
                    <a:pt x="218" y="217"/>
                  </a:lnTo>
                  <a:lnTo>
                    <a:pt x="266" y="169"/>
                  </a:lnTo>
                  <a:close/>
                  <a:moveTo>
                    <a:pt x="218" y="1"/>
                  </a:moveTo>
                  <a:lnTo>
                    <a:pt x="145" y="49"/>
                  </a:lnTo>
                  <a:lnTo>
                    <a:pt x="25" y="169"/>
                  </a:lnTo>
                  <a:lnTo>
                    <a:pt x="1" y="217"/>
                  </a:lnTo>
                  <a:lnTo>
                    <a:pt x="1" y="314"/>
                  </a:lnTo>
                  <a:lnTo>
                    <a:pt x="1" y="434"/>
                  </a:lnTo>
                  <a:lnTo>
                    <a:pt x="49" y="482"/>
                  </a:lnTo>
                  <a:lnTo>
                    <a:pt x="73" y="554"/>
                  </a:lnTo>
                  <a:lnTo>
                    <a:pt x="145" y="579"/>
                  </a:lnTo>
                  <a:lnTo>
                    <a:pt x="194" y="603"/>
                  </a:lnTo>
                  <a:lnTo>
                    <a:pt x="290" y="603"/>
                  </a:lnTo>
                  <a:lnTo>
                    <a:pt x="362" y="579"/>
                  </a:lnTo>
                  <a:lnTo>
                    <a:pt x="434" y="530"/>
                  </a:lnTo>
                  <a:lnTo>
                    <a:pt x="482" y="482"/>
                  </a:lnTo>
                  <a:lnTo>
                    <a:pt x="507" y="410"/>
                  </a:lnTo>
                  <a:lnTo>
                    <a:pt x="531" y="338"/>
                  </a:lnTo>
                  <a:lnTo>
                    <a:pt x="555" y="266"/>
                  </a:lnTo>
                  <a:lnTo>
                    <a:pt x="555" y="193"/>
                  </a:lnTo>
                  <a:lnTo>
                    <a:pt x="531" y="121"/>
                  </a:lnTo>
                  <a:lnTo>
                    <a:pt x="482" y="49"/>
                  </a:lnTo>
                  <a:lnTo>
                    <a:pt x="434" y="25"/>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2"/>
          <p:cNvGrpSpPr/>
          <p:nvPr/>
        </p:nvGrpSpPr>
        <p:grpSpPr>
          <a:xfrm>
            <a:off x="3443376" y="-72414"/>
            <a:ext cx="551525" cy="559295"/>
            <a:chOff x="1308175" y="3327500"/>
            <a:chExt cx="170350" cy="172750"/>
          </a:xfrm>
        </p:grpSpPr>
        <p:sp>
          <p:nvSpPr>
            <p:cNvPr id="866" name="Google Shape;866;p2"/>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2"/>
          <p:cNvSpPr/>
          <p:nvPr/>
        </p:nvSpPr>
        <p:spPr>
          <a:xfrm>
            <a:off x="-130112" y="1430774"/>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203"/>
        <p:cNvGrpSpPr/>
        <p:nvPr/>
      </p:nvGrpSpPr>
      <p:grpSpPr>
        <a:xfrm>
          <a:off x="0" y="0"/>
          <a:ext cx="0" cy="0"/>
          <a:chOff x="0" y="0"/>
          <a:chExt cx="0" cy="0"/>
        </a:xfrm>
      </p:grpSpPr>
      <p:sp>
        <p:nvSpPr>
          <p:cNvPr id="6204" name="Google Shape;6204;p16"/>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06" name="Google Shape;6206;p16"/>
          <p:cNvSpPr txBox="1">
            <a:spLocks noGrp="1"/>
          </p:cNvSpPr>
          <p:nvPr>
            <p:ph type="title" idx="2"/>
          </p:nvPr>
        </p:nvSpPr>
        <p:spPr>
          <a:xfrm>
            <a:off x="1373813" y="2904313"/>
            <a:ext cx="204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07" name="Google Shape;6207;p16"/>
          <p:cNvSpPr txBox="1">
            <a:spLocks noGrp="1"/>
          </p:cNvSpPr>
          <p:nvPr>
            <p:ph type="subTitle" idx="1"/>
          </p:nvPr>
        </p:nvSpPr>
        <p:spPr>
          <a:xfrm>
            <a:off x="1373813" y="3508213"/>
            <a:ext cx="20427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08" name="Google Shape;6208;p16"/>
          <p:cNvSpPr txBox="1">
            <a:spLocks noGrp="1"/>
          </p:cNvSpPr>
          <p:nvPr>
            <p:ph type="title" idx="3"/>
          </p:nvPr>
        </p:nvSpPr>
        <p:spPr>
          <a:xfrm>
            <a:off x="3550648" y="2904313"/>
            <a:ext cx="204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09" name="Google Shape;6209;p16"/>
          <p:cNvSpPr txBox="1">
            <a:spLocks noGrp="1"/>
          </p:cNvSpPr>
          <p:nvPr>
            <p:ph type="subTitle" idx="4"/>
          </p:nvPr>
        </p:nvSpPr>
        <p:spPr>
          <a:xfrm>
            <a:off x="3550649" y="3508213"/>
            <a:ext cx="20427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10" name="Google Shape;6210;p16"/>
          <p:cNvSpPr txBox="1">
            <a:spLocks noGrp="1"/>
          </p:cNvSpPr>
          <p:nvPr>
            <p:ph type="title" idx="5"/>
          </p:nvPr>
        </p:nvSpPr>
        <p:spPr>
          <a:xfrm>
            <a:off x="5727489" y="2904313"/>
            <a:ext cx="204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11" name="Google Shape;6211;p16"/>
          <p:cNvSpPr txBox="1">
            <a:spLocks noGrp="1"/>
          </p:cNvSpPr>
          <p:nvPr>
            <p:ph type="subTitle" idx="6"/>
          </p:nvPr>
        </p:nvSpPr>
        <p:spPr>
          <a:xfrm>
            <a:off x="5727492" y="3508213"/>
            <a:ext cx="20427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212" name="Google Shape;6212;p16"/>
          <p:cNvGrpSpPr/>
          <p:nvPr/>
        </p:nvGrpSpPr>
        <p:grpSpPr>
          <a:xfrm rot="-3463747">
            <a:off x="9087597" y="-968377"/>
            <a:ext cx="1782737" cy="4456717"/>
            <a:chOff x="1094525" y="1997475"/>
            <a:chExt cx="357500" cy="893725"/>
          </a:xfrm>
        </p:grpSpPr>
        <p:sp>
          <p:nvSpPr>
            <p:cNvPr id="6213" name="Google Shape;6213;p16"/>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6"/>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6"/>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6"/>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6"/>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6"/>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6"/>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6"/>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6"/>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6"/>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6"/>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6"/>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6"/>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6"/>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6"/>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6"/>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16"/>
          <p:cNvGrpSpPr/>
          <p:nvPr/>
        </p:nvGrpSpPr>
        <p:grpSpPr>
          <a:xfrm rot="-2841141">
            <a:off x="-2078917" y="3414347"/>
            <a:ext cx="3605651" cy="3438384"/>
            <a:chOff x="1781825" y="1787425"/>
            <a:chExt cx="804050" cy="766750"/>
          </a:xfrm>
        </p:grpSpPr>
        <p:sp>
          <p:nvSpPr>
            <p:cNvPr id="6230" name="Google Shape;6230;p16"/>
            <p:cNvSpPr/>
            <p:nvPr/>
          </p:nvSpPr>
          <p:spPr>
            <a:xfrm>
              <a:off x="1797450" y="2122050"/>
              <a:ext cx="356325" cy="331625"/>
            </a:xfrm>
            <a:custGeom>
              <a:avLst/>
              <a:gdLst/>
              <a:ahLst/>
              <a:cxnLst/>
              <a:rect l="l" t="t" r="r" b="b"/>
              <a:pathLst>
                <a:path w="14253" h="13265" extrusionOk="0">
                  <a:moveTo>
                    <a:pt x="9799" y="0"/>
                  </a:moveTo>
                  <a:lnTo>
                    <a:pt x="9197" y="72"/>
                  </a:lnTo>
                  <a:lnTo>
                    <a:pt x="8547" y="169"/>
                  </a:lnTo>
                  <a:lnTo>
                    <a:pt x="7993" y="313"/>
                  </a:lnTo>
                  <a:lnTo>
                    <a:pt x="7464" y="482"/>
                  </a:lnTo>
                  <a:lnTo>
                    <a:pt x="6934" y="674"/>
                  </a:lnTo>
                  <a:lnTo>
                    <a:pt x="6428" y="891"/>
                  </a:lnTo>
                  <a:lnTo>
                    <a:pt x="5923" y="1132"/>
                  </a:lnTo>
                  <a:lnTo>
                    <a:pt x="5441" y="1420"/>
                  </a:lnTo>
                  <a:lnTo>
                    <a:pt x="4960" y="1709"/>
                  </a:lnTo>
                  <a:lnTo>
                    <a:pt x="4503" y="2022"/>
                  </a:lnTo>
                  <a:lnTo>
                    <a:pt x="4045" y="2359"/>
                  </a:lnTo>
                  <a:lnTo>
                    <a:pt x="3636" y="2720"/>
                  </a:lnTo>
                  <a:lnTo>
                    <a:pt x="3203" y="3082"/>
                  </a:lnTo>
                  <a:lnTo>
                    <a:pt x="2817" y="3491"/>
                  </a:lnTo>
                  <a:lnTo>
                    <a:pt x="2432" y="3900"/>
                  </a:lnTo>
                  <a:lnTo>
                    <a:pt x="2071" y="4333"/>
                  </a:lnTo>
                  <a:lnTo>
                    <a:pt x="1734" y="4767"/>
                  </a:lnTo>
                  <a:lnTo>
                    <a:pt x="1397" y="5224"/>
                  </a:lnTo>
                  <a:lnTo>
                    <a:pt x="1181" y="5513"/>
                  </a:lnTo>
                  <a:lnTo>
                    <a:pt x="988" y="5826"/>
                  </a:lnTo>
                  <a:lnTo>
                    <a:pt x="819" y="6139"/>
                  </a:lnTo>
                  <a:lnTo>
                    <a:pt x="651" y="6452"/>
                  </a:lnTo>
                  <a:lnTo>
                    <a:pt x="506" y="6789"/>
                  </a:lnTo>
                  <a:lnTo>
                    <a:pt x="386" y="7126"/>
                  </a:lnTo>
                  <a:lnTo>
                    <a:pt x="266" y="7463"/>
                  </a:lnTo>
                  <a:lnTo>
                    <a:pt x="169" y="7800"/>
                  </a:lnTo>
                  <a:lnTo>
                    <a:pt x="97" y="8137"/>
                  </a:lnTo>
                  <a:lnTo>
                    <a:pt x="49" y="8498"/>
                  </a:lnTo>
                  <a:lnTo>
                    <a:pt x="25" y="8835"/>
                  </a:lnTo>
                  <a:lnTo>
                    <a:pt x="1" y="9172"/>
                  </a:lnTo>
                  <a:lnTo>
                    <a:pt x="1" y="9509"/>
                  </a:lnTo>
                  <a:lnTo>
                    <a:pt x="25" y="9822"/>
                  </a:lnTo>
                  <a:lnTo>
                    <a:pt x="73" y="10159"/>
                  </a:lnTo>
                  <a:lnTo>
                    <a:pt x="145" y="10472"/>
                  </a:lnTo>
                  <a:lnTo>
                    <a:pt x="218" y="10761"/>
                  </a:lnTo>
                  <a:lnTo>
                    <a:pt x="338" y="11050"/>
                  </a:lnTo>
                  <a:lnTo>
                    <a:pt x="458" y="11339"/>
                  </a:lnTo>
                  <a:lnTo>
                    <a:pt x="627" y="11603"/>
                  </a:lnTo>
                  <a:lnTo>
                    <a:pt x="795" y="11868"/>
                  </a:lnTo>
                  <a:lnTo>
                    <a:pt x="988" y="12085"/>
                  </a:lnTo>
                  <a:lnTo>
                    <a:pt x="1205" y="12302"/>
                  </a:lnTo>
                  <a:lnTo>
                    <a:pt x="1445" y="12518"/>
                  </a:lnTo>
                  <a:lnTo>
                    <a:pt x="1710" y="12687"/>
                  </a:lnTo>
                  <a:lnTo>
                    <a:pt x="1999" y="12855"/>
                  </a:lnTo>
                  <a:lnTo>
                    <a:pt x="2312" y="12976"/>
                  </a:lnTo>
                  <a:lnTo>
                    <a:pt x="2649" y="13096"/>
                  </a:lnTo>
                  <a:lnTo>
                    <a:pt x="3010" y="13168"/>
                  </a:lnTo>
                  <a:lnTo>
                    <a:pt x="3395" y="13240"/>
                  </a:lnTo>
                  <a:lnTo>
                    <a:pt x="3804" y="13264"/>
                  </a:lnTo>
                  <a:lnTo>
                    <a:pt x="4238" y="13264"/>
                  </a:lnTo>
                  <a:lnTo>
                    <a:pt x="4743" y="13240"/>
                  </a:lnTo>
                  <a:lnTo>
                    <a:pt x="5249" y="13168"/>
                  </a:lnTo>
                  <a:lnTo>
                    <a:pt x="5730" y="13072"/>
                  </a:lnTo>
                  <a:lnTo>
                    <a:pt x="6212" y="12951"/>
                  </a:lnTo>
                  <a:lnTo>
                    <a:pt x="6693" y="12807"/>
                  </a:lnTo>
                  <a:lnTo>
                    <a:pt x="7151" y="12639"/>
                  </a:lnTo>
                  <a:lnTo>
                    <a:pt x="7608" y="12446"/>
                  </a:lnTo>
                  <a:lnTo>
                    <a:pt x="8065" y="12253"/>
                  </a:lnTo>
                  <a:lnTo>
                    <a:pt x="8523" y="12013"/>
                  </a:lnTo>
                  <a:lnTo>
                    <a:pt x="8956" y="11748"/>
                  </a:lnTo>
                  <a:lnTo>
                    <a:pt x="9365" y="11483"/>
                  </a:lnTo>
                  <a:lnTo>
                    <a:pt x="9775" y="11194"/>
                  </a:lnTo>
                  <a:lnTo>
                    <a:pt x="10184" y="10905"/>
                  </a:lnTo>
                  <a:lnTo>
                    <a:pt x="10569" y="10592"/>
                  </a:lnTo>
                  <a:lnTo>
                    <a:pt x="10954" y="10255"/>
                  </a:lnTo>
                  <a:lnTo>
                    <a:pt x="11315" y="9918"/>
                  </a:lnTo>
                  <a:lnTo>
                    <a:pt x="11676" y="9557"/>
                  </a:lnTo>
                  <a:lnTo>
                    <a:pt x="12038" y="9196"/>
                  </a:lnTo>
                  <a:lnTo>
                    <a:pt x="12375" y="8787"/>
                  </a:lnTo>
                  <a:lnTo>
                    <a:pt x="12688" y="8378"/>
                  </a:lnTo>
                  <a:lnTo>
                    <a:pt x="12952" y="7968"/>
                  </a:lnTo>
                  <a:lnTo>
                    <a:pt x="13217" y="7535"/>
                  </a:lnTo>
                  <a:lnTo>
                    <a:pt x="13434" y="7102"/>
                  </a:lnTo>
                  <a:lnTo>
                    <a:pt x="13650" y="6644"/>
                  </a:lnTo>
                  <a:lnTo>
                    <a:pt x="13819" y="6211"/>
                  </a:lnTo>
                  <a:lnTo>
                    <a:pt x="13963" y="5754"/>
                  </a:lnTo>
                  <a:lnTo>
                    <a:pt x="14084" y="5296"/>
                  </a:lnTo>
                  <a:lnTo>
                    <a:pt x="14156" y="4863"/>
                  </a:lnTo>
                  <a:lnTo>
                    <a:pt x="14228" y="4406"/>
                  </a:lnTo>
                  <a:lnTo>
                    <a:pt x="14252" y="3972"/>
                  </a:lnTo>
                  <a:lnTo>
                    <a:pt x="14228" y="3563"/>
                  </a:lnTo>
                  <a:lnTo>
                    <a:pt x="14204" y="3154"/>
                  </a:lnTo>
                  <a:lnTo>
                    <a:pt x="14132" y="2744"/>
                  </a:lnTo>
                  <a:lnTo>
                    <a:pt x="14012" y="2359"/>
                  </a:lnTo>
                  <a:lnTo>
                    <a:pt x="13867" y="1998"/>
                  </a:lnTo>
                  <a:lnTo>
                    <a:pt x="13699" y="1661"/>
                  </a:lnTo>
                  <a:lnTo>
                    <a:pt x="13482" y="1348"/>
                  </a:lnTo>
                  <a:lnTo>
                    <a:pt x="13217" y="1059"/>
                  </a:lnTo>
                  <a:lnTo>
                    <a:pt x="12928" y="819"/>
                  </a:lnTo>
                  <a:lnTo>
                    <a:pt x="12615" y="578"/>
                  </a:lnTo>
                  <a:lnTo>
                    <a:pt x="12254" y="385"/>
                  </a:lnTo>
                  <a:lnTo>
                    <a:pt x="11845" y="241"/>
                  </a:lnTo>
                  <a:lnTo>
                    <a:pt x="11388" y="121"/>
                  </a:lnTo>
                  <a:lnTo>
                    <a:pt x="10906" y="24"/>
                  </a:lnTo>
                  <a:lnTo>
                    <a:pt x="103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6"/>
            <p:cNvSpPr/>
            <p:nvPr/>
          </p:nvSpPr>
          <p:spPr>
            <a:xfrm>
              <a:off x="2080925" y="2161150"/>
              <a:ext cx="9050" cy="15675"/>
            </a:xfrm>
            <a:custGeom>
              <a:avLst/>
              <a:gdLst/>
              <a:ahLst/>
              <a:cxnLst/>
              <a:rect l="l" t="t" r="r" b="b"/>
              <a:pathLst>
                <a:path w="362" h="627" extrusionOk="0">
                  <a:moveTo>
                    <a:pt x="289" y="1"/>
                  </a:moveTo>
                  <a:lnTo>
                    <a:pt x="241" y="25"/>
                  </a:lnTo>
                  <a:lnTo>
                    <a:pt x="193" y="97"/>
                  </a:lnTo>
                  <a:lnTo>
                    <a:pt x="73" y="266"/>
                  </a:lnTo>
                  <a:lnTo>
                    <a:pt x="0" y="386"/>
                  </a:lnTo>
                  <a:lnTo>
                    <a:pt x="25" y="482"/>
                  </a:lnTo>
                  <a:lnTo>
                    <a:pt x="73" y="579"/>
                  </a:lnTo>
                  <a:lnTo>
                    <a:pt x="97" y="627"/>
                  </a:lnTo>
                  <a:lnTo>
                    <a:pt x="145" y="627"/>
                  </a:lnTo>
                  <a:lnTo>
                    <a:pt x="169" y="579"/>
                  </a:lnTo>
                  <a:lnTo>
                    <a:pt x="145" y="506"/>
                  </a:lnTo>
                  <a:lnTo>
                    <a:pt x="169" y="458"/>
                  </a:lnTo>
                  <a:lnTo>
                    <a:pt x="193" y="386"/>
                  </a:lnTo>
                  <a:lnTo>
                    <a:pt x="217" y="338"/>
                  </a:lnTo>
                  <a:lnTo>
                    <a:pt x="313" y="242"/>
                  </a:lnTo>
                  <a:lnTo>
                    <a:pt x="362" y="169"/>
                  </a:lnTo>
                  <a:lnTo>
                    <a:pt x="362" y="121"/>
                  </a:lnTo>
                  <a:lnTo>
                    <a:pt x="337" y="25"/>
                  </a:lnTo>
                  <a:lnTo>
                    <a:pt x="28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6"/>
            <p:cNvSpPr/>
            <p:nvPr/>
          </p:nvSpPr>
          <p:spPr>
            <a:xfrm>
              <a:off x="2144125" y="2205700"/>
              <a:ext cx="7225" cy="8450"/>
            </a:xfrm>
            <a:custGeom>
              <a:avLst/>
              <a:gdLst/>
              <a:ahLst/>
              <a:cxnLst/>
              <a:rect l="l" t="t" r="r" b="b"/>
              <a:pathLst>
                <a:path w="289" h="338" extrusionOk="0">
                  <a:moveTo>
                    <a:pt x="72" y="0"/>
                  </a:moveTo>
                  <a:lnTo>
                    <a:pt x="24" y="24"/>
                  </a:lnTo>
                  <a:lnTo>
                    <a:pt x="0" y="73"/>
                  </a:lnTo>
                  <a:lnTo>
                    <a:pt x="0" y="145"/>
                  </a:lnTo>
                  <a:lnTo>
                    <a:pt x="0" y="241"/>
                  </a:lnTo>
                  <a:lnTo>
                    <a:pt x="48" y="313"/>
                  </a:lnTo>
                  <a:lnTo>
                    <a:pt x="120" y="337"/>
                  </a:lnTo>
                  <a:lnTo>
                    <a:pt x="193" y="337"/>
                  </a:lnTo>
                  <a:lnTo>
                    <a:pt x="265" y="313"/>
                  </a:lnTo>
                  <a:lnTo>
                    <a:pt x="289" y="289"/>
                  </a:lnTo>
                  <a:lnTo>
                    <a:pt x="265" y="241"/>
                  </a:lnTo>
                  <a:lnTo>
                    <a:pt x="169" y="169"/>
                  </a:lnTo>
                  <a:lnTo>
                    <a:pt x="145" y="145"/>
                  </a:lnTo>
                  <a:lnTo>
                    <a:pt x="145" y="121"/>
                  </a:lnTo>
                  <a:lnTo>
                    <a:pt x="193" y="97"/>
                  </a:lnTo>
                  <a:lnTo>
                    <a:pt x="217" y="48"/>
                  </a:lnTo>
                  <a:lnTo>
                    <a:pt x="217" y="24"/>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6"/>
            <p:cNvSpPr/>
            <p:nvPr/>
          </p:nvSpPr>
          <p:spPr>
            <a:xfrm>
              <a:off x="2092950" y="2144900"/>
              <a:ext cx="8450" cy="9075"/>
            </a:xfrm>
            <a:custGeom>
              <a:avLst/>
              <a:gdLst/>
              <a:ahLst/>
              <a:cxnLst/>
              <a:rect l="l" t="t" r="r" b="b"/>
              <a:pathLst>
                <a:path w="338" h="363" extrusionOk="0">
                  <a:moveTo>
                    <a:pt x="218" y="1"/>
                  </a:moveTo>
                  <a:lnTo>
                    <a:pt x="169" y="25"/>
                  </a:lnTo>
                  <a:lnTo>
                    <a:pt x="25" y="25"/>
                  </a:lnTo>
                  <a:lnTo>
                    <a:pt x="1" y="73"/>
                  </a:lnTo>
                  <a:lnTo>
                    <a:pt x="49" y="145"/>
                  </a:lnTo>
                  <a:lnTo>
                    <a:pt x="73" y="194"/>
                  </a:lnTo>
                  <a:lnTo>
                    <a:pt x="49" y="266"/>
                  </a:lnTo>
                  <a:lnTo>
                    <a:pt x="73" y="314"/>
                  </a:lnTo>
                  <a:lnTo>
                    <a:pt x="97" y="338"/>
                  </a:lnTo>
                  <a:lnTo>
                    <a:pt x="145" y="362"/>
                  </a:lnTo>
                  <a:lnTo>
                    <a:pt x="169" y="338"/>
                  </a:lnTo>
                  <a:lnTo>
                    <a:pt x="193" y="290"/>
                  </a:lnTo>
                  <a:lnTo>
                    <a:pt x="218" y="218"/>
                  </a:lnTo>
                  <a:lnTo>
                    <a:pt x="242" y="194"/>
                  </a:lnTo>
                  <a:lnTo>
                    <a:pt x="290" y="194"/>
                  </a:lnTo>
                  <a:lnTo>
                    <a:pt x="314" y="169"/>
                  </a:lnTo>
                  <a:lnTo>
                    <a:pt x="338" y="145"/>
                  </a:lnTo>
                  <a:lnTo>
                    <a:pt x="338" y="97"/>
                  </a:lnTo>
                  <a:lnTo>
                    <a:pt x="314" y="73"/>
                  </a:lnTo>
                  <a:lnTo>
                    <a:pt x="242" y="25"/>
                  </a:lnTo>
                  <a:lnTo>
                    <a:pt x="21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6"/>
            <p:cNvSpPr/>
            <p:nvPr/>
          </p:nvSpPr>
          <p:spPr>
            <a:xfrm>
              <a:off x="2068275" y="2297175"/>
              <a:ext cx="9050" cy="6050"/>
            </a:xfrm>
            <a:custGeom>
              <a:avLst/>
              <a:gdLst/>
              <a:ahLst/>
              <a:cxnLst/>
              <a:rect l="l" t="t" r="r" b="b"/>
              <a:pathLst>
                <a:path w="362" h="242" extrusionOk="0">
                  <a:moveTo>
                    <a:pt x="266" y="0"/>
                  </a:moveTo>
                  <a:lnTo>
                    <a:pt x="193" y="24"/>
                  </a:lnTo>
                  <a:lnTo>
                    <a:pt x="25" y="24"/>
                  </a:lnTo>
                  <a:lnTo>
                    <a:pt x="1" y="73"/>
                  </a:lnTo>
                  <a:lnTo>
                    <a:pt x="1" y="97"/>
                  </a:lnTo>
                  <a:lnTo>
                    <a:pt x="49" y="145"/>
                  </a:lnTo>
                  <a:lnTo>
                    <a:pt x="97" y="193"/>
                  </a:lnTo>
                  <a:lnTo>
                    <a:pt x="145" y="217"/>
                  </a:lnTo>
                  <a:lnTo>
                    <a:pt x="218" y="241"/>
                  </a:lnTo>
                  <a:lnTo>
                    <a:pt x="290" y="217"/>
                  </a:lnTo>
                  <a:lnTo>
                    <a:pt x="338" y="169"/>
                  </a:lnTo>
                  <a:lnTo>
                    <a:pt x="362" y="121"/>
                  </a:lnTo>
                  <a:lnTo>
                    <a:pt x="362" y="73"/>
                  </a:lnTo>
                  <a:lnTo>
                    <a:pt x="338" y="49"/>
                  </a:lnTo>
                  <a:lnTo>
                    <a:pt x="31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6"/>
            <p:cNvSpPr/>
            <p:nvPr/>
          </p:nvSpPr>
          <p:spPr>
            <a:xfrm>
              <a:off x="2001475" y="2168975"/>
              <a:ext cx="7850" cy="6050"/>
            </a:xfrm>
            <a:custGeom>
              <a:avLst/>
              <a:gdLst/>
              <a:ahLst/>
              <a:cxnLst/>
              <a:rect l="l" t="t" r="r" b="b"/>
              <a:pathLst>
                <a:path w="314" h="242" extrusionOk="0">
                  <a:moveTo>
                    <a:pt x="169" y="1"/>
                  </a:moveTo>
                  <a:lnTo>
                    <a:pt x="121" y="25"/>
                  </a:lnTo>
                  <a:lnTo>
                    <a:pt x="49" y="49"/>
                  </a:lnTo>
                  <a:lnTo>
                    <a:pt x="25" y="97"/>
                  </a:lnTo>
                  <a:lnTo>
                    <a:pt x="1" y="145"/>
                  </a:lnTo>
                  <a:lnTo>
                    <a:pt x="25" y="193"/>
                  </a:lnTo>
                  <a:lnTo>
                    <a:pt x="49" y="242"/>
                  </a:lnTo>
                  <a:lnTo>
                    <a:pt x="217" y="242"/>
                  </a:lnTo>
                  <a:lnTo>
                    <a:pt x="290" y="169"/>
                  </a:lnTo>
                  <a:lnTo>
                    <a:pt x="314" y="145"/>
                  </a:lnTo>
                  <a:lnTo>
                    <a:pt x="290" y="97"/>
                  </a:lnTo>
                  <a:lnTo>
                    <a:pt x="290" y="73"/>
                  </a:lnTo>
                  <a:lnTo>
                    <a:pt x="241"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6"/>
            <p:cNvSpPr/>
            <p:nvPr/>
          </p:nvSpPr>
          <p:spPr>
            <a:xfrm>
              <a:off x="2065875" y="2247225"/>
              <a:ext cx="7250" cy="7250"/>
            </a:xfrm>
            <a:custGeom>
              <a:avLst/>
              <a:gdLst/>
              <a:ahLst/>
              <a:cxnLst/>
              <a:rect l="l" t="t" r="r" b="b"/>
              <a:pathLst>
                <a:path w="290" h="290" extrusionOk="0">
                  <a:moveTo>
                    <a:pt x="145" y="0"/>
                  </a:moveTo>
                  <a:lnTo>
                    <a:pt x="97" y="24"/>
                  </a:lnTo>
                  <a:lnTo>
                    <a:pt x="25" y="97"/>
                  </a:lnTo>
                  <a:lnTo>
                    <a:pt x="1" y="145"/>
                  </a:lnTo>
                  <a:lnTo>
                    <a:pt x="1" y="193"/>
                  </a:lnTo>
                  <a:lnTo>
                    <a:pt x="25" y="265"/>
                  </a:lnTo>
                  <a:lnTo>
                    <a:pt x="73" y="289"/>
                  </a:lnTo>
                  <a:lnTo>
                    <a:pt x="121" y="265"/>
                  </a:lnTo>
                  <a:lnTo>
                    <a:pt x="169" y="241"/>
                  </a:lnTo>
                  <a:lnTo>
                    <a:pt x="241" y="145"/>
                  </a:lnTo>
                  <a:lnTo>
                    <a:pt x="289" y="48"/>
                  </a:lnTo>
                  <a:lnTo>
                    <a:pt x="24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6"/>
            <p:cNvSpPr/>
            <p:nvPr/>
          </p:nvSpPr>
          <p:spPr>
            <a:xfrm>
              <a:off x="2032175" y="2327875"/>
              <a:ext cx="5450" cy="6025"/>
            </a:xfrm>
            <a:custGeom>
              <a:avLst/>
              <a:gdLst/>
              <a:ahLst/>
              <a:cxnLst/>
              <a:rect l="l" t="t" r="r" b="b"/>
              <a:pathLst>
                <a:path w="218" h="241" extrusionOk="0">
                  <a:moveTo>
                    <a:pt x="97" y="0"/>
                  </a:moveTo>
                  <a:lnTo>
                    <a:pt x="49" y="24"/>
                  </a:lnTo>
                  <a:lnTo>
                    <a:pt x="25" y="48"/>
                  </a:lnTo>
                  <a:lnTo>
                    <a:pt x="0" y="72"/>
                  </a:lnTo>
                  <a:lnTo>
                    <a:pt x="0" y="121"/>
                  </a:lnTo>
                  <a:lnTo>
                    <a:pt x="49" y="193"/>
                  </a:lnTo>
                  <a:lnTo>
                    <a:pt x="73" y="217"/>
                  </a:lnTo>
                  <a:lnTo>
                    <a:pt x="121" y="241"/>
                  </a:lnTo>
                  <a:lnTo>
                    <a:pt x="169" y="217"/>
                  </a:lnTo>
                  <a:lnTo>
                    <a:pt x="217" y="193"/>
                  </a:lnTo>
                  <a:lnTo>
                    <a:pt x="217" y="145"/>
                  </a:lnTo>
                  <a:lnTo>
                    <a:pt x="217" y="96"/>
                  </a:lnTo>
                  <a:lnTo>
                    <a:pt x="217" y="72"/>
                  </a:lnTo>
                  <a:lnTo>
                    <a:pt x="193"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6"/>
            <p:cNvSpPr/>
            <p:nvPr/>
          </p:nvSpPr>
          <p:spPr>
            <a:xfrm>
              <a:off x="2041200" y="2200275"/>
              <a:ext cx="6650" cy="5450"/>
            </a:xfrm>
            <a:custGeom>
              <a:avLst/>
              <a:gdLst/>
              <a:ahLst/>
              <a:cxnLst/>
              <a:rect l="l" t="t" r="r" b="b"/>
              <a:pathLst>
                <a:path w="266" h="218" extrusionOk="0">
                  <a:moveTo>
                    <a:pt x="97" y="1"/>
                  </a:moveTo>
                  <a:lnTo>
                    <a:pt x="73" y="49"/>
                  </a:lnTo>
                  <a:lnTo>
                    <a:pt x="1" y="193"/>
                  </a:lnTo>
                  <a:lnTo>
                    <a:pt x="97" y="217"/>
                  </a:lnTo>
                  <a:lnTo>
                    <a:pt x="193" y="217"/>
                  </a:lnTo>
                  <a:lnTo>
                    <a:pt x="241" y="193"/>
                  </a:lnTo>
                  <a:lnTo>
                    <a:pt x="265" y="145"/>
                  </a:lnTo>
                  <a:lnTo>
                    <a:pt x="241"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6"/>
            <p:cNvSpPr/>
            <p:nvPr/>
          </p:nvSpPr>
          <p:spPr>
            <a:xfrm>
              <a:off x="2105000" y="2178625"/>
              <a:ext cx="5450" cy="6025"/>
            </a:xfrm>
            <a:custGeom>
              <a:avLst/>
              <a:gdLst/>
              <a:ahLst/>
              <a:cxnLst/>
              <a:rect l="l" t="t" r="r" b="b"/>
              <a:pathLst>
                <a:path w="218" h="241" extrusionOk="0">
                  <a:moveTo>
                    <a:pt x="97" y="0"/>
                  </a:moveTo>
                  <a:lnTo>
                    <a:pt x="24" y="48"/>
                  </a:lnTo>
                  <a:lnTo>
                    <a:pt x="0" y="96"/>
                  </a:lnTo>
                  <a:lnTo>
                    <a:pt x="0" y="144"/>
                  </a:lnTo>
                  <a:lnTo>
                    <a:pt x="49" y="193"/>
                  </a:lnTo>
                  <a:lnTo>
                    <a:pt x="97" y="241"/>
                  </a:lnTo>
                  <a:lnTo>
                    <a:pt x="145" y="241"/>
                  </a:lnTo>
                  <a:lnTo>
                    <a:pt x="193" y="217"/>
                  </a:lnTo>
                  <a:lnTo>
                    <a:pt x="217" y="144"/>
                  </a:lnTo>
                  <a:lnTo>
                    <a:pt x="217" y="96"/>
                  </a:lnTo>
                  <a:lnTo>
                    <a:pt x="193" y="48"/>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6"/>
            <p:cNvSpPr/>
            <p:nvPr/>
          </p:nvSpPr>
          <p:spPr>
            <a:xfrm>
              <a:off x="2069500" y="2214725"/>
              <a:ext cx="7225" cy="6050"/>
            </a:xfrm>
            <a:custGeom>
              <a:avLst/>
              <a:gdLst/>
              <a:ahLst/>
              <a:cxnLst/>
              <a:rect l="l" t="t" r="r" b="b"/>
              <a:pathLst>
                <a:path w="289" h="242" extrusionOk="0">
                  <a:moveTo>
                    <a:pt x="24" y="0"/>
                  </a:moveTo>
                  <a:lnTo>
                    <a:pt x="0" y="24"/>
                  </a:lnTo>
                  <a:lnTo>
                    <a:pt x="0" y="73"/>
                  </a:lnTo>
                  <a:lnTo>
                    <a:pt x="48" y="121"/>
                  </a:lnTo>
                  <a:lnTo>
                    <a:pt x="120" y="217"/>
                  </a:lnTo>
                  <a:lnTo>
                    <a:pt x="169" y="241"/>
                  </a:lnTo>
                  <a:lnTo>
                    <a:pt x="217" y="241"/>
                  </a:lnTo>
                  <a:lnTo>
                    <a:pt x="265" y="217"/>
                  </a:lnTo>
                  <a:lnTo>
                    <a:pt x="289" y="169"/>
                  </a:lnTo>
                  <a:lnTo>
                    <a:pt x="289" y="121"/>
                  </a:lnTo>
                  <a:lnTo>
                    <a:pt x="241" y="97"/>
                  </a:lnTo>
                  <a:lnTo>
                    <a:pt x="169"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6"/>
            <p:cNvSpPr/>
            <p:nvPr/>
          </p:nvSpPr>
          <p:spPr>
            <a:xfrm>
              <a:off x="2126675" y="2214725"/>
              <a:ext cx="5425" cy="6050"/>
            </a:xfrm>
            <a:custGeom>
              <a:avLst/>
              <a:gdLst/>
              <a:ahLst/>
              <a:cxnLst/>
              <a:rect l="l" t="t" r="r" b="b"/>
              <a:pathLst>
                <a:path w="217" h="242" extrusionOk="0">
                  <a:moveTo>
                    <a:pt x="72" y="0"/>
                  </a:moveTo>
                  <a:lnTo>
                    <a:pt x="24" y="24"/>
                  </a:lnTo>
                  <a:lnTo>
                    <a:pt x="0" y="97"/>
                  </a:lnTo>
                  <a:lnTo>
                    <a:pt x="0" y="169"/>
                  </a:lnTo>
                  <a:lnTo>
                    <a:pt x="48" y="217"/>
                  </a:lnTo>
                  <a:lnTo>
                    <a:pt x="120" y="241"/>
                  </a:lnTo>
                  <a:lnTo>
                    <a:pt x="193" y="241"/>
                  </a:lnTo>
                  <a:lnTo>
                    <a:pt x="217" y="217"/>
                  </a:lnTo>
                  <a:lnTo>
                    <a:pt x="217" y="193"/>
                  </a:lnTo>
                  <a:lnTo>
                    <a:pt x="217" y="121"/>
                  </a:lnTo>
                  <a:lnTo>
                    <a:pt x="193" y="49"/>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6"/>
            <p:cNvSpPr/>
            <p:nvPr/>
          </p:nvSpPr>
          <p:spPr>
            <a:xfrm>
              <a:off x="2055650" y="2222550"/>
              <a:ext cx="6050" cy="5450"/>
            </a:xfrm>
            <a:custGeom>
              <a:avLst/>
              <a:gdLst/>
              <a:ahLst/>
              <a:cxnLst/>
              <a:rect l="l" t="t" r="r" b="b"/>
              <a:pathLst>
                <a:path w="242" h="218" extrusionOk="0">
                  <a:moveTo>
                    <a:pt x="145" y="0"/>
                  </a:moveTo>
                  <a:lnTo>
                    <a:pt x="73" y="24"/>
                  </a:lnTo>
                  <a:lnTo>
                    <a:pt x="24" y="48"/>
                  </a:lnTo>
                  <a:lnTo>
                    <a:pt x="0" y="97"/>
                  </a:lnTo>
                  <a:lnTo>
                    <a:pt x="0" y="121"/>
                  </a:lnTo>
                  <a:lnTo>
                    <a:pt x="24" y="145"/>
                  </a:lnTo>
                  <a:lnTo>
                    <a:pt x="48" y="169"/>
                  </a:lnTo>
                  <a:lnTo>
                    <a:pt x="217" y="217"/>
                  </a:lnTo>
                  <a:lnTo>
                    <a:pt x="241" y="121"/>
                  </a:lnTo>
                  <a:lnTo>
                    <a:pt x="241" y="73"/>
                  </a:lnTo>
                  <a:lnTo>
                    <a:pt x="241"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6"/>
            <p:cNvSpPr/>
            <p:nvPr/>
          </p:nvSpPr>
          <p:spPr>
            <a:xfrm>
              <a:off x="2034575" y="2168975"/>
              <a:ext cx="4850" cy="8450"/>
            </a:xfrm>
            <a:custGeom>
              <a:avLst/>
              <a:gdLst/>
              <a:ahLst/>
              <a:cxnLst/>
              <a:rect l="l" t="t" r="r" b="b"/>
              <a:pathLst>
                <a:path w="194" h="338" extrusionOk="0">
                  <a:moveTo>
                    <a:pt x="145" y="1"/>
                  </a:moveTo>
                  <a:lnTo>
                    <a:pt x="97" y="25"/>
                  </a:lnTo>
                  <a:lnTo>
                    <a:pt x="73" y="49"/>
                  </a:lnTo>
                  <a:lnTo>
                    <a:pt x="25" y="145"/>
                  </a:lnTo>
                  <a:lnTo>
                    <a:pt x="1" y="266"/>
                  </a:lnTo>
                  <a:lnTo>
                    <a:pt x="25" y="314"/>
                  </a:lnTo>
                  <a:lnTo>
                    <a:pt x="73" y="338"/>
                  </a:lnTo>
                  <a:lnTo>
                    <a:pt x="97" y="338"/>
                  </a:lnTo>
                  <a:lnTo>
                    <a:pt x="121" y="290"/>
                  </a:lnTo>
                  <a:lnTo>
                    <a:pt x="169" y="218"/>
                  </a:lnTo>
                  <a:lnTo>
                    <a:pt x="193" y="97"/>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6"/>
            <p:cNvSpPr/>
            <p:nvPr/>
          </p:nvSpPr>
          <p:spPr>
            <a:xfrm>
              <a:off x="2048425" y="2149725"/>
              <a:ext cx="7250" cy="5450"/>
            </a:xfrm>
            <a:custGeom>
              <a:avLst/>
              <a:gdLst/>
              <a:ahLst/>
              <a:cxnLst/>
              <a:rect l="l" t="t" r="r" b="b"/>
              <a:pathLst>
                <a:path w="290" h="218" extrusionOk="0">
                  <a:moveTo>
                    <a:pt x="193" y="1"/>
                  </a:moveTo>
                  <a:lnTo>
                    <a:pt x="49" y="49"/>
                  </a:lnTo>
                  <a:lnTo>
                    <a:pt x="25" y="73"/>
                  </a:lnTo>
                  <a:lnTo>
                    <a:pt x="0" y="97"/>
                  </a:lnTo>
                  <a:lnTo>
                    <a:pt x="25" y="121"/>
                  </a:lnTo>
                  <a:lnTo>
                    <a:pt x="49" y="145"/>
                  </a:lnTo>
                  <a:lnTo>
                    <a:pt x="169" y="217"/>
                  </a:lnTo>
                  <a:lnTo>
                    <a:pt x="217" y="217"/>
                  </a:lnTo>
                  <a:lnTo>
                    <a:pt x="265" y="193"/>
                  </a:lnTo>
                  <a:lnTo>
                    <a:pt x="289" y="169"/>
                  </a:lnTo>
                  <a:lnTo>
                    <a:pt x="289" y="121"/>
                  </a:lnTo>
                  <a:lnTo>
                    <a:pt x="289" y="97"/>
                  </a:lnTo>
                  <a:lnTo>
                    <a:pt x="265" y="49"/>
                  </a:lnTo>
                  <a:lnTo>
                    <a:pt x="241"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6"/>
            <p:cNvSpPr/>
            <p:nvPr/>
          </p:nvSpPr>
          <p:spPr>
            <a:xfrm>
              <a:off x="2105000" y="2233375"/>
              <a:ext cx="5450" cy="5450"/>
            </a:xfrm>
            <a:custGeom>
              <a:avLst/>
              <a:gdLst/>
              <a:ahLst/>
              <a:cxnLst/>
              <a:rect l="l" t="t" r="r" b="b"/>
              <a:pathLst>
                <a:path w="218" h="218" extrusionOk="0">
                  <a:moveTo>
                    <a:pt x="97" y="1"/>
                  </a:moveTo>
                  <a:lnTo>
                    <a:pt x="49" y="25"/>
                  </a:lnTo>
                  <a:lnTo>
                    <a:pt x="24" y="49"/>
                  </a:lnTo>
                  <a:lnTo>
                    <a:pt x="0" y="97"/>
                  </a:lnTo>
                  <a:lnTo>
                    <a:pt x="0" y="145"/>
                  </a:lnTo>
                  <a:lnTo>
                    <a:pt x="0" y="193"/>
                  </a:lnTo>
                  <a:lnTo>
                    <a:pt x="49" y="217"/>
                  </a:lnTo>
                  <a:lnTo>
                    <a:pt x="121" y="217"/>
                  </a:lnTo>
                  <a:lnTo>
                    <a:pt x="193" y="193"/>
                  </a:lnTo>
                  <a:lnTo>
                    <a:pt x="217" y="145"/>
                  </a:lnTo>
                  <a:lnTo>
                    <a:pt x="217" y="97"/>
                  </a:lnTo>
                  <a:lnTo>
                    <a:pt x="193" y="49"/>
                  </a:lnTo>
                  <a:lnTo>
                    <a:pt x="169" y="25"/>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6"/>
            <p:cNvSpPr/>
            <p:nvPr/>
          </p:nvSpPr>
          <p:spPr>
            <a:xfrm>
              <a:off x="1972600" y="2158150"/>
              <a:ext cx="5425" cy="5450"/>
            </a:xfrm>
            <a:custGeom>
              <a:avLst/>
              <a:gdLst/>
              <a:ahLst/>
              <a:cxnLst/>
              <a:rect l="l" t="t" r="r" b="b"/>
              <a:pathLst>
                <a:path w="217" h="218" extrusionOk="0">
                  <a:moveTo>
                    <a:pt x="121" y="1"/>
                  </a:moveTo>
                  <a:lnTo>
                    <a:pt x="48" y="25"/>
                  </a:lnTo>
                  <a:lnTo>
                    <a:pt x="0" y="97"/>
                  </a:lnTo>
                  <a:lnTo>
                    <a:pt x="0" y="145"/>
                  </a:lnTo>
                  <a:lnTo>
                    <a:pt x="24" y="193"/>
                  </a:lnTo>
                  <a:lnTo>
                    <a:pt x="72" y="217"/>
                  </a:lnTo>
                  <a:lnTo>
                    <a:pt x="97" y="217"/>
                  </a:lnTo>
                  <a:lnTo>
                    <a:pt x="145" y="193"/>
                  </a:lnTo>
                  <a:lnTo>
                    <a:pt x="193" y="169"/>
                  </a:lnTo>
                  <a:lnTo>
                    <a:pt x="217" y="121"/>
                  </a:lnTo>
                  <a:lnTo>
                    <a:pt x="217"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6"/>
            <p:cNvSpPr/>
            <p:nvPr/>
          </p:nvSpPr>
          <p:spPr>
            <a:xfrm>
              <a:off x="2029175" y="2258050"/>
              <a:ext cx="4825" cy="6050"/>
            </a:xfrm>
            <a:custGeom>
              <a:avLst/>
              <a:gdLst/>
              <a:ahLst/>
              <a:cxnLst/>
              <a:rect l="l" t="t" r="r" b="b"/>
              <a:pathLst>
                <a:path w="193" h="242" extrusionOk="0">
                  <a:moveTo>
                    <a:pt x="48" y="1"/>
                  </a:moveTo>
                  <a:lnTo>
                    <a:pt x="0" y="25"/>
                  </a:lnTo>
                  <a:lnTo>
                    <a:pt x="0" y="73"/>
                  </a:lnTo>
                  <a:lnTo>
                    <a:pt x="24" y="145"/>
                  </a:lnTo>
                  <a:lnTo>
                    <a:pt x="72" y="217"/>
                  </a:lnTo>
                  <a:lnTo>
                    <a:pt x="96" y="241"/>
                  </a:lnTo>
                  <a:lnTo>
                    <a:pt x="169" y="241"/>
                  </a:lnTo>
                  <a:lnTo>
                    <a:pt x="193" y="193"/>
                  </a:lnTo>
                  <a:lnTo>
                    <a:pt x="145" y="121"/>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6"/>
            <p:cNvSpPr/>
            <p:nvPr/>
          </p:nvSpPr>
          <p:spPr>
            <a:xfrm>
              <a:off x="2118225" y="2156350"/>
              <a:ext cx="5450" cy="5425"/>
            </a:xfrm>
            <a:custGeom>
              <a:avLst/>
              <a:gdLst/>
              <a:ahLst/>
              <a:cxnLst/>
              <a:rect l="l" t="t" r="r" b="b"/>
              <a:pathLst>
                <a:path w="218" h="217" extrusionOk="0">
                  <a:moveTo>
                    <a:pt x="49" y="0"/>
                  </a:moveTo>
                  <a:lnTo>
                    <a:pt x="25" y="48"/>
                  </a:lnTo>
                  <a:lnTo>
                    <a:pt x="1" y="97"/>
                  </a:lnTo>
                  <a:lnTo>
                    <a:pt x="25" y="145"/>
                  </a:lnTo>
                  <a:lnTo>
                    <a:pt x="73" y="193"/>
                  </a:lnTo>
                  <a:lnTo>
                    <a:pt x="97" y="217"/>
                  </a:lnTo>
                  <a:lnTo>
                    <a:pt x="145" y="217"/>
                  </a:lnTo>
                  <a:lnTo>
                    <a:pt x="194" y="193"/>
                  </a:lnTo>
                  <a:lnTo>
                    <a:pt x="218" y="145"/>
                  </a:lnTo>
                  <a:lnTo>
                    <a:pt x="218" y="73"/>
                  </a:lnTo>
                  <a:lnTo>
                    <a:pt x="169" y="48"/>
                  </a:lnTo>
                  <a:lnTo>
                    <a:pt x="121"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6"/>
            <p:cNvSpPr/>
            <p:nvPr/>
          </p:nvSpPr>
          <p:spPr>
            <a:xfrm>
              <a:off x="2052625" y="2174400"/>
              <a:ext cx="4850" cy="6050"/>
            </a:xfrm>
            <a:custGeom>
              <a:avLst/>
              <a:gdLst/>
              <a:ahLst/>
              <a:cxnLst/>
              <a:rect l="l" t="t" r="r" b="b"/>
              <a:pathLst>
                <a:path w="194" h="242" extrusionOk="0">
                  <a:moveTo>
                    <a:pt x="49" y="1"/>
                  </a:moveTo>
                  <a:lnTo>
                    <a:pt x="25" y="49"/>
                  </a:lnTo>
                  <a:lnTo>
                    <a:pt x="1" y="97"/>
                  </a:lnTo>
                  <a:lnTo>
                    <a:pt x="25" y="145"/>
                  </a:lnTo>
                  <a:lnTo>
                    <a:pt x="25" y="193"/>
                  </a:lnTo>
                  <a:lnTo>
                    <a:pt x="73" y="217"/>
                  </a:lnTo>
                  <a:lnTo>
                    <a:pt x="97" y="241"/>
                  </a:lnTo>
                  <a:lnTo>
                    <a:pt x="145" y="241"/>
                  </a:lnTo>
                  <a:lnTo>
                    <a:pt x="169" y="217"/>
                  </a:lnTo>
                  <a:lnTo>
                    <a:pt x="194" y="169"/>
                  </a:lnTo>
                  <a:lnTo>
                    <a:pt x="194" y="121"/>
                  </a:lnTo>
                  <a:lnTo>
                    <a:pt x="194" y="73"/>
                  </a:lnTo>
                  <a:lnTo>
                    <a:pt x="169"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6"/>
            <p:cNvSpPr/>
            <p:nvPr/>
          </p:nvSpPr>
          <p:spPr>
            <a:xfrm>
              <a:off x="1964175" y="2181625"/>
              <a:ext cx="5425" cy="4825"/>
            </a:xfrm>
            <a:custGeom>
              <a:avLst/>
              <a:gdLst/>
              <a:ahLst/>
              <a:cxnLst/>
              <a:rect l="l" t="t" r="r" b="b"/>
              <a:pathLst>
                <a:path w="217" h="193" extrusionOk="0">
                  <a:moveTo>
                    <a:pt x="97" y="0"/>
                  </a:moveTo>
                  <a:lnTo>
                    <a:pt x="72" y="24"/>
                  </a:lnTo>
                  <a:lnTo>
                    <a:pt x="24" y="49"/>
                  </a:lnTo>
                  <a:lnTo>
                    <a:pt x="0" y="73"/>
                  </a:lnTo>
                  <a:lnTo>
                    <a:pt x="0" y="121"/>
                  </a:lnTo>
                  <a:lnTo>
                    <a:pt x="24" y="169"/>
                  </a:lnTo>
                  <a:lnTo>
                    <a:pt x="48" y="193"/>
                  </a:lnTo>
                  <a:lnTo>
                    <a:pt x="97" y="193"/>
                  </a:lnTo>
                  <a:lnTo>
                    <a:pt x="145" y="169"/>
                  </a:lnTo>
                  <a:lnTo>
                    <a:pt x="217" y="121"/>
                  </a:lnTo>
                  <a:lnTo>
                    <a:pt x="217" y="49"/>
                  </a:lnTo>
                  <a:lnTo>
                    <a:pt x="19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6"/>
            <p:cNvSpPr/>
            <p:nvPr/>
          </p:nvSpPr>
          <p:spPr>
            <a:xfrm>
              <a:off x="2088150" y="2133475"/>
              <a:ext cx="4825" cy="6050"/>
            </a:xfrm>
            <a:custGeom>
              <a:avLst/>
              <a:gdLst/>
              <a:ahLst/>
              <a:cxnLst/>
              <a:rect l="l" t="t" r="r" b="b"/>
              <a:pathLst>
                <a:path w="193" h="242" extrusionOk="0">
                  <a:moveTo>
                    <a:pt x="97" y="1"/>
                  </a:moveTo>
                  <a:lnTo>
                    <a:pt x="48" y="49"/>
                  </a:lnTo>
                  <a:lnTo>
                    <a:pt x="24" y="97"/>
                  </a:lnTo>
                  <a:lnTo>
                    <a:pt x="0" y="169"/>
                  </a:lnTo>
                  <a:lnTo>
                    <a:pt x="24" y="217"/>
                  </a:lnTo>
                  <a:lnTo>
                    <a:pt x="48" y="241"/>
                  </a:lnTo>
                  <a:lnTo>
                    <a:pt x="121" y="241"/>
                  </a:lnTo>
                  <a:lnTo>
                    <a:pt x="169" y="145"/>
                  </a:lnTo>
                  <a:lnTo>
                    <a:pt x="193" y="73"/>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6"/>
            <p:cNvSpPr/>
            <p:nvPr/>
          </p:nvSpPr>
          <p:spPr>
            <a:xfrm>
              <a:off x="2026750" y="2295375"/>
              <a:ext cx="6050" cy="3625"/>
            </a:xfrm>
            <a:custGeom>
              <a:avLst/>
              <a:gdLst/>
              <a:ahLst/>
              <a:cxnLst/>
              <a:rect l="l" t="t" r="r" b="b"/>
              <a:pathLst>
                <a:path w="242" h="145" extrusionOk="0">
                  <a:moveTo>
                    <a:pt x="73" y="0"/>
                  </a:moveTo>
                  <a:lnTo>
                    <a:pt x="25" y="24"/>
                  </a:lnTo>
                  <a:lnTo>
                    <a:pt x="1" y="72"/>
                  </a:lnTo>
                  <a:lnTo>
                    <a:pt x="1" y="96"/>
                  </a:lnTo>
                  <a:lnTo>
                    <a:pt x="1" y="145"/>
                  </a:lnTo>
                  <a:lnTo>
                    <a:pt x="193" y="145"/>
                  </a:lnTo>
                  <a:lnTo>
                    <a:pt x="217" y="121"/>
                  </a:lnTo>
                  <a:lnTo>
                    <a:pt x="242" y="72"/>
                  </a:lnTo>
                  <a:lnTo>
                    <a:pt x="242"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6"/>
            <p:cNvSpPr/>
            <p:nvPr/>
          </p:nvSpPr>
          <p:spPr>
            <a:xfrm>
              <a:off x="2105600" y="2168375"/>
              <a:ext cx="4850" cy="5450"/>
            </a:xfrm>
            <a:custGeom>
              <a:avLst/>
              <a:gdLst/>
              <a:ahLst/>
              <a:cxnLst/>
              <a:rect l="l" t="t" r="r" b="b"/>
              <a:pathLst>
                <a:path w="194" h="218" extrusionOk="0">
                  <a:moveTo>
                    <a:pt x="97" y="1"/>
                  </a:moveTo>
                  <a:lnTo>
                    <a:pt x="49" y="25"/>
                  </a:lnTo>
                  <a:lnTo>
                    <a:pt x="25" y="49"/>
                  </a:lnTo>
                  <a:lnTo>
                    <a:pt x="0" y="73"/>
                  </a:lnTo>
                  <a:lnTo>
                    <a:pt x="0" y="121"/>
                  </a:lnTo>
                  <a:lnTo>
                    <a:pt x="49" y="193"/>
                  </a:lnTo>
                  <a:lnTo>
                    <a:pt x="73" y="217"/>
                  </a:lnTo>
                  <a:lnTo>
                    <a:pt x="97" y="217"/>
                  </a:lnTo>
                  <a:lnTo>
                    <a:pt x="145" y="193"/>
                  </a:lnTo>
                  <a:lnTo>
                    <a:pt x="169" y="169"/>
                  </a:lnTo>
                  <a:lnTo>
                    <a:pt x="193" y="97"/>
                  </a:lnTo>
                  <a:lnTo>
                    <a:pt x="193" y="73"/>
                  </a:lnTo>
                  <a:lnTo>
                    <a:pt x="169" y="49"/>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6"/>
            <p:cNvSpPr/>
            <p:nvPr/>
          </p:nvSpPr>
          <p:spPr>
            <a:xfrm>
              <a:off x="2027350" y="2199075"/>
              <a:ext cx="3650" cy="5450"/>
            </a:xfrm>
            <a:custGeom>
              <a:avLst/>
              <a:gdLst/>
              <a:ahLst/>
              <a:cxnLst/>
              <a:rect l="l" t="t" r="r" b="b"/>
              <a:pathLst>
                <a:path w="146" h="218" extrusionOk="0">
                  <a:moveTo>
                    <a:pt x="49" y="1"/>
                  </a:moveTo>
                  <a:lnTo>
                    <a:pt x="25" y="25"/>
                  </a:lnTo>
                  <a:lnTo>
                    <a:pt x="1" y="49"/>
                  </a:lnTo>
                  <a:lnTo>
                    <a:pt x="1" y="121"/>
                  </a:lnTo>
                  <a:lnTo>
                    <a:pt x="49" y="193"/>
                  </a:lnTo>
                  <a:lnTo>
                    <a:pt x="97" y="217"/>
                  </a:lnTo>
                  <a:lnTo>
                    <a:pt x="145" y="193"/>
                  </a:lnTo>
                  <a:lnTo>
                    <a:pt x="145" y="169"/>
                  </a:lnTo>
                  <a:lnTo>
                    <a:pt x="145" y="97"/>
                  </a:lnTo>
                  <a:lnTo>
                    <a:pt x="121"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6"/>
            <p:cNvSpPr/>
            <p:nvPr/>
          </p:nvSpPr>
          <p:spPr>
            <a:xfrm>
              <a:off x="1991850" y="2257450"/>
              <a:ext cx="4250" cy="4250"/>
            </a:xfrm>
            <a:custGeom>
              <a:avLst/>
              <a:gdLst/>
              <a:ahLst/>
              <a:cxnLst/>
              <a:rect l="l" t="t" r="r" b="b"/>
              <a:pathLst>
                <a:path w="170" h="170" extrusionOk="0">
                  <a:moveTo>
                    <a:pt x="25" y="1"/>
                  </a:moveTo>
                  <a:lnTo>
                    <a:pt x="1" y="25"/>
                  </a:lnTo>
                  <a:lnTo>
                    <a:pt x="1" y="73"/>
                  </a:lnTo>
                  <a:lnTo>
                    <a:pt x="1" y="97"/>
                  </a:lnTo>
                  <a:lnTo>
                    <a:pt x="25" y="145"/>
                  </a:lnTo>
                  <a:lnTo>
                    <a:pt x="73" y="169"/>
                  </a:lnTo>
                  <a:lnTo>
                    <a:pt x="145" y="145"/>
                  </a:lnTo>
                  <a:lnTo>
                    <a:pt x="169" y="121"/>
                  </a:lnTo>
                  <a:lnTo>
                    <a:pt x="169" y="73"/>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6"/>
            <p:cNvSpPr/>
            <p:nvPr/>
          </p:nvSpPr>
          <p:spPr>
            <a:xfrm>
              <a:off x="2012325" y="2309200"/>
              <a:ext cx="6025" cy="4250"/>
            </a:xfrm>
            <a:custGeom>
              <a:avLst/>
              <a:gdLst/>
              <a:ahLst/>
              <a:cxnLst/>
              <a:rect l="l" t="t" r="r" b="b"/>
              <a:pathLst>
                <a:path w="241" h="170" extrusionOk="0">
                  <a:moveTo>
                    <a:pt x="120" y="1"/>
                  </a:moveTo>
                  <a:lnTo>
                    <a:pt x="48" y="49"/>
                  </a:lnTo>
                  <a:lnTo>
                    <a:pt x="0" y="97"/>
                  </a:lnTo>
                  <a:lnTo>
                    <a:pt x="0" y="121"/>
                  </a:lnTo>
                  <a:lnTo>
                    <a:pt x="24" y="145"/>
                  </a:lnTo>
                  <a:lnTo>
                    <a:pt x="96" y="169"/>
                  </a:lnTo>
                  <a:lnTo>
                    <a:pt x="193" y="121"/>
                  </a:lnTo>
                  <a:lnTo>
                    <a:pt x="241" y="73"/>
                  </a:lnTo>
                  <a:lnTo>
                    <a:pt x="217"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6"/>
            <p:cNvSpPr/>
            <p:nvPr/>
          </p:nvSpPr>
          <p:spPr>
            <a:xfrm>
              <a:off x="2104400" y="2210500"/>
              <a:ext cx="4825" cy="4850"/>
            </a:xfrm>
            <a:custGeom>
              <a:avLst/>
              <a:gdLst/>
              <a:ahLst/>
              <a:cxnLst/>
              <a:rect l="l" t="t" r="r" b="b"/>
              <a:pathLst>
                <a:path w="193" h="194" extrusionOk="0">
                  <a:moveTo>
                    <a:pt x="24" y="1"/>
                  </a:moveTo>
                  <a:lnTo>
                    <a:pt x="0" y="121"/>
                  </a:lnTo>
                  <a:lnTo>
                    <a:pt x="0" y="145"/>
                  </a:lnTo>
                  <a:lnTo>
                    <a:pt x="0" y="169"/>
                  </a:lnTo>
                  <a:lnTo>
                    <a:pt x="48" y="193"/>
                  </a:lnTo>
                  <a:lnTo>
                    <a:pt x="121" y="169"/>
                  </a:lnTo>
                  <a:lnTo>
                    <a:pt x="169" y="121"/>
                  </a:lnTo>
                  <a:lnTo>
                    <a:pt x="193" y="73"/>
                  </a:lnTo>
                  <a:lnTo>
                    <a:pt x="169" y="49"/>
                  </a:lnTo>
                  <a:lnTo>
                    <a:pt x="145"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6"/>
            <p:cNvSpPr/>
            <p:nvPr/>
          </p:nvSpPr>
          <p:spPr>
            <a:xfrm>
              <a:off x="2048425" y="2229175"/>
              <a:ext cx="4225" cy="5425"/>
            </a:xfrm>
            <a:custGeom>
              <a:avLst/>
              <a:gdLst/>
              <a:ahLst/>
              <a:cxnLst/>
              <a:rect l="l" t="t" r="r" b="b"/>
              <a:pathLst>
                <a:path w="169" h="217" extrusionOk="0">
                  <a:moveTo>
                    <a:pt x="97" y="0"/>
                  </a:moveTo>
                  <a:lnTo>
                    <a:pt x="25" y="48"/>
                  </a:lnTo>
                  <a:lnTo>
                    <a:pt x="0" y="96"/>
                  </a:lnTo>
                  <a:lnTo>
                    <a:pt x="0" y="145"/>
                  </a:lnTo>
                  <a:lnTo>
                    <a:pt x="0" y="193"/>
                  </a:lnTo>
                  <a:lnTo>
                    <a:pt x="25" y="217"/>
                  </a:lnTo>
                  <a:lnTo>
                    <a:pt x="73" y="193"/>
                  </a:lnTo>
                  <a:lnTo>
                    <a:pt x="145" y="145"/>
                  </a:lnTo>
                  <a:lnTo>
                    <a:pt x="169" y="121"/>
                  </a:lnTo>
                  <a:lnTo>
                    <a:pt x="169" y="72"/>
                  </a:lnTo>
                  <a:lnTo>
                    <a:pt x="145"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6"/>
            <p:cNvSpPr/>
            <p:nvPr/>
          </p:nvSpPr>
          <p:spPr>
            <a:xfrm>
              <a:off x="1961750" y="2191850"/>
              <a:ext cx="4850" cy="4250"/>
            </a:xfrm>
            <a:custGeom>
              <a:avLst/>
              <a:gdLst/>
              <a:ahLst/>
              <a:cxnLst/>
              <a:rect l="l" t="t" r="r" b="b"/>
              <a:pathLst>
                <a:path w="194" h="170" extrusionOk="0">
                  <a:moveTo>
                    <a:pt x="49" y="1"/>
                  </a:moveTo>
                  <a:lnTo>
                    <a:pt x="1" y="49"/>
                  </a:lnTo>
                  <a:lnTo>
                    <a:pt x="1" y="73"/>
                  </a:lnTo>
                  <a:lnTo>
                    <a:pt x="25" y="97"/>
                  </a:lnTo>
                  <a:lnTo>
                    <a:pt x="49" y="145"/>
                  </a:lnTo>
                  <a:lnTo>
                    <a:pt x="145" y="169"/>
                  </a:lnTo>
                  <a:lnTo>
                    <a:pt x="169" y="169"/>
                  </a:lnTo>
                  <a:lnTo>
                    <a:pt x="194" y="145"/>
                  </a:lnTo>
                  <a:lnTo>
                    <a:pt x="194" y="97"/>
                  </a:lnTo>
                  <a:lnTo>
                    <a:pt x="145"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6"/>
            <p:cNvSpPr/>
            <p:nvPr/>
          </p:nvSpPr>
          <p:spPr>
            <a:xfrm>
              <a:off x="2033975" y="2217125"/>
              <a:ext cx="5450" cy="3650"/>
            </a:xfrm>
            <a:custGeom>
              <a:avLst/>
              <a:gdLst/>
              <a:ahLst/>
              <a:cxnLst/>
              <a:rect l="l" t="t" r="r" b="b"/>
              <a:pathLst>
                <a:path w="218" h="146" extrusionOk="0">
                  <a:moveTo>
                    <a:pt x="121" y="1"/>
                  </a:moveTo>
                  <a:lnTo>
                    <a:pt x="49" y="25"/>
                  </a:lnTo>
                  <a:lnTo>
                    <a:pt x="1" y="73"/>
                  </a:lnTo>
                  <a:lnTo>
                    <a:pt x="25" y="121"/>
                  </a:lnTo>
                  <a:lnTo>
                    <a:pt x="73" y="145"/>
                  </a:lnTo>
                  <a:lnTo>
                    <a:pt x="169" y="145"/>
                  </a:lnTo>
                  <a:lnTo>
                    <a:pt x="217" y="121"/>
                  </a:lnTo>
                  <a:lnTo>
                    <a:pt x="217" y="73"/>
                  </a:lnTo>
                  <a:lnTo>
                    <a:pt x="193" y="1"/>
                  </a:lnTo>
                  <a:lnTo>
                    <a:pt x="193"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6"/>
            <p:cNvSpPr/>
            <p:nvPr/>
          </p:nvSpPr>
          <p:spPr>
            <a:xfrm>
              <a:off x="2079725" y="2348925"/>
              <a:ext cx="4225" cy="4250"/>
            </a:xfrm>
            <a:custGeom>
              <a:avLst/>
              <a:gdLst/>
              <a:ahLst/>
              <a:cxnLst/>
              <a:rect l="l" t="t" r="r" b="b"/>
              <a:pathLst>
                <a:path w="169" h="170" extrusionOk="0">
                  <a:moveTo>
                    <a:pt x="73" y="1"/>
                  </a:moveTo>
                  <a:lnTo>
                    <a:pt x="24" y="25"/>
                  </a:lnTo>
                  <a:lnTo>
                    <a:pt x="0" y="49"/>
                  </a:lnTo>
                  <a:lnTo>
                    <a:pt x="0" y="97"/>
                  </a:lnTo>
                  <a:lnTo>
                    <a:pt x="24" y="145"/>
                  </a:lnTo>
                  <a:lnTo>
                    <a:pt x="97" y="169"/>
                  </a:lnTo>
                  <a:lnTo>
                    <a:pt x="145" y="145"/>
                  </a:lnTo>
                  <a:lnTo>
                    <a:pt x="169" y="121"/>
                  </a:lnTo>
                  <a:lnTo>
                    <a:pt x="169" y="73"/>
                  </a:lnTo>
                  <a:lnTo>
                    <a:pt x="169" y="49"/>
                  </a:lnTo>
                  <a:lnTo>
                    <a:pt x="145"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6"/>
            <p:cNvSpPr/>
            <p:nvPr/>
          </p:nvSpPr>
          <p:spPr>
            <a:xfrm>
              <a:off x="2009300" y="2385650"/>
              <a:ext cx="3650" cy="4825"/>
            </a:xfrm>
            <a:custGeom>
              <a:avLst/>
              <a:gdLst/>
              <a:ahLst/>
              <a:cxnLst/>
              <a:rect l="l" t="t" r="r" b="b"/>
              <a:pathLst>
                <a:path w="146" h="193" extrusionOk="0">
                  <a:moveTo>
                    <a:pt x="49" y="0"/>
                  </a:moveTo>
                  <a:lnTo>
                    <a:pt x="1" y="48"/>
                  </a:lnTo>
                  <a:lnTo>
                    <a:pt x="1" y="72"/>
                  </a:lnTo>
                  <a:lnTo>
                    <a:pt x="1" y="121"/>
                  </a:lnTo>
                  <a:lnTo>
                    <a:pt x="25" y="169"/>
                  </a:lnTo>
                  <a:lnTo>
                    <a:pt x="49" y="193"/>
                  </a:lnTo>
                  <a:lnTo>
                    <a:pt x="121" y="193"/>
                  </a:lnTo>
                  <a:lnTo>
                    <a:pt x="145" y="145"/>
                  </a:lnTo>
                  <a:lnTo>
                    <a:pt x="145" y="96"/>
                  </a:lnTo>
                  <a:lnTo>
                    <a:pt x="121"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6"/>
            <p:cNvSpPr/>
            <p:nvPr/>
          </p:nvSpPr>
          <p:spPr>
            <a:xfrm>
              <a:off x="2085125" y="2254450"/>
              <a:ext cx="4850" cy="4825"/>
            </a:xfrm>
            <a:custGeom>
              <a:avLst/>
              <a:gdLst/>
              <a:ahLst/>
              <a:cxnLst/>
              <a:rect l="l" t="t" r="r" b="b"/>
              <a:pathLst>
                <a:path w="194" h="193" extrusionOk="0">
                  <a:moveTo>
                    <a:pt x="97" y="0"/>
                  </a:moveTo>
                  <a:lnTo>
                    <a:pt x="49" y="48"/>
                  </a:lnTo>
                  <a:lnTo>
                    <a:pt x="1" y="121"/>
                  </a:lnTo>
                  <a:lnTo>
                    <a:pt x="1" y="169"/>
                  </a:lnTo>
                  <a:lnTo>
                    <a:pt x="25" y="193"/>
                  </a:lnTo>
                  <a:lnTo>
                    <a:pt x="73" y="193"/>
                  </a:lnTo>
                  <a:lnTo>
                    <a:pt x="145" y="145"/>
                  </a:lnTo>
                  <a:lnTo>
                    <a:pt x="169" y="97"/>
                  </a:lnTo>
                  <a:lnTo>
                    <a:pt x="194" y="48"/>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6"/>
            <p:cNvSpPr/>
            <p:nvPr/>
          </p:nvSpPr>
          <p:spPr>
            <a:xfrm>
              <a:off x="2091750" y="2185225"/>
              <a:ext cx="4250" cy="4250"/>
            </a:xfrm>
            <a:custGeom>
              <a:avLst/>
              <a:gdLst/>
              <a:ahLst/>
              <a:cxnLst/>
              <a:rect l="l" t="t" r="r" b="b"/>
              <a:pathLst>
                <a:path w="170" h="170" extrusionOk="0">
                  <a:moveTo>
                    <a:pt x="49" y="1"/>
                  </a:moveTo>
                  <a:lnTo>
                    <a:pt x="25" y="25"/>
                  </a:lnTo>
                  <a:lnTo>
                    <a:pt x="1" y="73"/>
                  </a:lnTo>
                  <a:lnTo>
                    <a:pt x="25" y="145"/>
                  </a:lnTo>
                  <a:lnTo>
                    <a:pt x="97" y="169"/>
                  </a:lnTo>
                  <a:lnTo>
                    <a:pt x="121" y="169"/>
                  </a:lnTo>
                  <a:lnTo>
                    <a:pt x="145" y="145"/>
                  </a:lnTo>
                  <a:lnTo>
                    <a:pt x="169" y="73"/>
                  </a:lnTo>
                  <a:lnTo>
                    <a:pt x="145"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6"/>
            <p:cNvSpPr/>
            <p:nvPr/>
          </p:nvSpPr>
          <p:spPr>
            <a:xfrm>
              <a:off x="1978600" y="2162375"/>
              <a:ext cx="3650" cy="4825"/>
            </a:xfrm>
            <a:custGeom>
              <a:avLst/>
              <a:gdLst/>
              <a:ahLst/>
              <a:cxnLst/>
              <a:rect l="l" t="t" r="r" b="b"/>
              <a:pathLst>
                <a:path w="146" h="193" extrusionOk="0">
                  <a:moveTo>
                    <a:pt x="25" y="0"/>
                  </a:moveTo>
                  <a:lnTo>
                    <a:pt x="1" y="48"/>
                  </a:lnTo>
                  <a:lnTo>
                    <a:pt x="1" y="120"/>
                  </a:lnTo>
                  <a:lnTo>
                    <a:pt x="25" y="169"/>
                  </a:lnTo>
                  <a:lnTo>
                    <a:pt x="73" y="193"/>
                  </a:lnTo>
                  <a:lnTo>
                    <a:pt x="121" y="193"/>
                  </a:lnTo>
                  <a:lnTo>
                    <a:pt x="145" y="169"/>
                  </a:lnTo>
                  <a:lnTo>
                    <a:pt x="145" y="144"/>
                  </a:lnTo>
                  <a:lnTo>
                    <a:pt x="145"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6"/>
            <p:cNvSpPr/>
            <p:nvPr/>
          </p:nvSpPr>
          <p:spPr>
            <a:xfrm>
              <a:off x="2012325" y="2155750"/>
              <a:ext cx="5425" cy="4225"/>
            </a:xfrm>
            <a:custGeom>
              <a:avLst/>
              <a:gdLst/>
              <a:ahLst/>
              <a:cxnLst/>
              <a:rect l="l" t="t" r="r" b="b"/>
              <a:pathLst>
                <a:path w="217" h="169" extrusionOk="0">
                  <a:moveTo>
                    <a:pt x="72" y="0"/>
                  </a:moveTo>
                  <a:lnTo>
                    <a:pt x="24" y="24"/>
                  </a:lnTo>
                  <a:lnTo>
                    <a:pt x="0" y="72"/>
                  </a:lnTo>
                  <a:lnTo>
                    <a:pt x="24" y="97"/>
                  </a:lnTo>
                  <a:lnTo>
                    <a:pt x="96" y="169"/>
                  </a:lnTo>
                  <a:lnTo>
                    <a:pt x="169" y="145"/>
                  </a:lnTo>
                  <a:lnTo>
                    <a:pt x="217" y="145"/>
                  </a:lnTo>
                  <a:lnTo>
                    <a:pt x="217" y="97"/>
                  </a:lnTo>
                  <a:lnTo>
                    <a:pt x="217" y="72"/>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6"/>
            <p:cNvSpPr/>
            <p:nvPr/>
          </p:nvSpPr>
          <p:spPr>
            <a:xfrm>
              <a:off x="2147125" y="2233975"/>
              <a:ext cx="3625" cy="4850"/>
            </a:xfrm>
            <a:custGeom>
              <a:avLst/>
              <a:gdLst/>
              <a:ahLst/>
              <a:cxnLst/>
              <a:rect l="l" t="t" r="r" b="b"/>
              <a:pathLst>
                <a:path w="145" h="194" extrusionOk="0">
                  <a:moveTo>
                    <a:pt x="97" y="1"/>
                  </a:moveTo>
                  <a:lnTo>
                    <a:pt x="49" y="25"/>
                  </a:lnTo>
                  <a:lnTo>
                    <a:pt x="0" y="97"/>
                  </a:lnTo>
                  <a:lnTo>
                    <a:pt x="0" y="121"/>
                  </a:lnTo>
                  <a:lnTo>
                    <a:pt x="25" y="169"/>
                  </a:lnTo>
                  <a:lnTo>
                    <a:pt x="49" y="193"/>
                  </a:lnTo>
                  <a:lnTo>
                    <a:pt x="73" y="193"/>
                  </a:lnTo>
                  <a:lnTo>
                    <a:pt x="121" y="169"/>
                  </a:lnTo>
                  <a:lnTo>
                    <a:pt x="145" y="97"/>
                  </a:lnTo>
                  <a:lnTo>
                    <a:pt x="145" y="49"/>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6"/>
            <p:cNvSpPr/>
            <p:nvPr/>
          </p:nvSpPr>
          <p:spPr>
            <a:xfrm>
              <a:off x="2052025" y="2302000"/>
              <a:ext cx="4850" cy="4825"/>
            </a:xfrm>
            <a:custGeom>
              <a:avLst/>
              <a:gdLst/>
              <a:ahLst/>
              <a:cxnLst/>
              <a:rect l="l" t="t" r="r" b="b"/>
              <a:pathLst>
                <a:path w="194" h="193" extrusionOk="0">
                  <a:moveTo>
                    <a:pt x="121" y="0"/>
                  </a:moveTo>
                  <a:lnTo>
                    <a:pt x="73" y="24"/>
                  </a:lnTo>
                  <a:lnTo>
                    <a:pt x="1" y="96"/>
                  </a:lnTo>
                  <a:lnTo>
                    <a:pt x="1" y="120"/>
                  </a:lnTo>
                  <a:lnTo>
                    <a:pt x="25" y="144"/>
                  </a:lnTo>
                  <a:lnTo>
                    <a:pt x="73" y="193"/>
                  </a:lnTo>
                  <a:lnTo>
                    <a:pt x="145" y="169"/>
                  </a:lnTo>
                  <a:lnTo>
                    <a:pt x="193" y="144"/>
                  </a:lnTo>
                  <a:lnTo>
                    <a:pt x="193" y="48"/>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6"/>
            <p:cNvSpPr/>
            <p:nvPr/>
          </p:nvSpPr>
          <p:spPr>
            <a:xfrm>
              <a:off x="1984625" y="2252650"/>
              <a:ext cx="4250" cy="4225"/>
            </a:xfrm>
            <a:custGeom>
              <a:avLst/>
              <a:gdLst/>
              <a:ahLst/>
              <a:cxnLst/>
              <a:rect l="l" t="t" r="r" b="b"/>
              <a:pathLst>
                <a:path w="170" h="169" extrusionOk="0">
                  <a:moveTo>
                    <a:pt x="49" y="0"/>
                  </a:moveTo>
                  <a:lnTo>
                    <a:pt x="1" y="24"/>
                  </a:lnTo>
                  <a:lnTo>
                    <a:pt x="1" y="48"/>
                  </a:lnTo>
                  <a:lnTo>
                    <a:pt x="1" y="72"/>
                  </a:lnTo>
                  <a:lnTo>
                    <a:pt x="25" y="120"/>
                  </a:lnTo>
                  <a:lnTo>
                    <a:pt x="97" y="169"/>
                  </a:lnTo>
                  <a:lnTo>
                    <a:pt x="121" y="169"/>
                  </a:lnTo>
                  <a:lnTo>
                    <a:pt x="145" y="144"/>
                  </a:lnTo>
                  <a:lnTo>
                    <a:pt x="169" y="96"/>
                  </a:lnTo>
                  <a:lnTo>
                    <a:pt x="145"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6"/>
            <p:cNvSpPr/>
            <p:nvPr/>
          </p:nvSpPr>
          <p:spPr>
            <a:xfrm>
              <a:off x="2003275" y="2291750"/>
              <a:ext cx="3650" cy="3650"/>
            </a:xfrm>
            <a:custGeom>
              <a:avLst/>
              <a:gdLst/>
              <a:ahLst/>
              <a:cxnLst/>
              <a:rect l="l" t="t" r="r" b="b"/>
              <a:pathLst>
                <a:path w="146" h="146" extrusionOk="0">
                  <a:moveTo>
                    <a:pt x="97" y="1"/>
                  </a:moveTo>
                  <a:lnTo>
                    <a:pt x="49" y="25"/>
                  </a:lnTo>
                  <a:lnTo>
                    <a:pt x="25" y="25"/>
                  </a:lnTo>
                  <a:lnTo>
                    <a:pt x="1" y="73"/>
                  </a:lnTo>
                  <a:lnTo>
                    <a:pt x="1" y="145"/>
                  </a:lnTo>
                  <a:lnTo>
                    <a:pt x="121" y="145"/>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6"/>
            <p:cNvSpPr/>
            <p:nvPr/>
          </p:nvSpPr>
          <p:spPr>
            <a:xfrm>
              <a:off x="1987650" y="2293550"/>
              <a:ext cx="3625" cy="3650"/>
            </a:xfrm>
            <a:custGeom>
              <a:avLst/>
              <a:gdLst/>
              <a:ahLst/>
              <a:cxnLst/>
              <a:rect l="l" t="t" r="r" b="b"/>
              <a:pathLst>
                <a:path w="145" h="146" extrusionOk="0">
                  <a:moveTo>
                    <a:pt x="24" y="1"/>
                  </a:moveTo>
                  <a:lnTo>
                    <a:pt x="0" y="49"/>
                  </a:lnTo>
                  <a:lnTo>
                    <a:pt x="24" y="121"/>
                  </a:lnTo>
                  <a:lnTo>
                    <a:pt x="48" y="145"/>
                  </a:lnTo>
                  <a:lnTo>
                    <a:pt x="96" y="145"/>
                  </a:lnTo>
                  <a:lnTo>
                    <a:pt x="120" y="121"/>
                  </a:lnTo>
                  <a:lnTo>
                    <a:pt x="145" y="73"/>
                  </a:lnTo>
                  <a:lnTo>
                    <a:pt x="120"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6"/>
            <p:cNvSpPr/>
            <p:nvPr/>
          </p:nvSpPr>
          <p:spPr>
            <a:xfrm>
              <a:off x="2033975" y="2124450"/>
              <a:ext cx="3050" cy="4225"/>
            </a:xfrm>
            <a:custGeom>
              <a:avLst/>
              <a:gdLst/>
              <a:ahLst/>
              <a:cxnLst/>
              <a:rect l="l" t="t" r="r" b="b"/>
              <a:pathLst>
                <a:path w="122" h="169" extrusionOk="0">
                  <a:moveTo>
                    <a:pt x="25" y="0"/>
                  </a:moveTo>
                  <a:lnTo>
                    <a:pt x="1" y="73"/>
                  </a:lnTo>
                  <a:lnTo>
                    <a:pt x="1" y="121"/>
                  </a:lnTo>
                  <a:lnTo>
                    <a:pt x="25" y="145"/>
                  </a:lnTo>
                  <a:lnTo>
                    <a:pt x="49" y="169"/>
                  </a:lnTo>
                  <a:lnTo>
                    <a:pt x="97"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6"/>
            <p:cNvSpPr/>
            <p:nvPr/>
          </p:nvSpPr>
          <p:spPr>
            <a:xfrm>
              <a:off x="2029775" y="2144300"/>
              <a:ext cx="4225" cy="4250"/>
            </a:xfrm>
            <a:custGeom>
              <a:avLst/>
              <a:gdLst/>
              <a:ahLst/>
              <a:cxnLst/>
              <a:rect l="l" t="t" r="r" b="b"/>
              <a:pathLst>
                <a:path w="169" h="170" extrusionOk="0">
                  <a:moveTo>
                    <a:pt x="72" y="1"/>
                  </a:moveTo>
                  <a:lnTo>
                    <a:pt x="24" y="25"/>
                  </a:lnTo>
                  <a:lnTo>
                    <a:pt x="0" y="49"/>
                  </a:lnTo>
                  <a:lnTo>
                    <a:pt x="0" y="97"/>
                  </a:lnTo>
                  <a:lnTo>
                    <a:pt x="24" y="121"/>
                  </a:lnTo>
                  <a:lnTo>
                    <a:pt x="24" y="145"/>
                  </a:lnTo>
                  <a:lnTo>
                    <a:pt x="96" y="169"/>
                  </a:lnTo>
                  <a:lnTo>
                    <a:pt x="145" y="145"/>
                  </a:lnTo>
                  <a:lnTo>
                    <a:pt x="169" y="121"/>
                  </a:lnTo>
                  <a:lnTo>
                    <a:pt x="169" y="97"/>
                  </a:lnTo>
                  <a:lnTo>
                    <a:pt x="145" y="49"/>
                  </a:lnTo>
                  <a:lnTo>
                    <a:pt x="145"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6"/>
            <p:cNvSpPr/>
            <p:nvPr/>
          </p:nvSpPr>
          <p:spPr>
            <a:xfrm>
              <a:off x="2000875" y="2179825"/>
              <a:ext cx="4250" cy="4225"/>
            </a:xfrm>
            <a:custGeom>
              <a:avLst/>
              <a:gdLst/>
              <a:ahLst/>
              <a:cxnLst/>
              <a:rect l="l" t="t" r="r" b="b"/>
              <a:pathLst>
                <a:path w="170" h="169" extrusionOk="0">
                  <a:moveTo>
                    <a:pt x="73" y="0"/>
                  </a:moveTo>
                  <a:lnTo>
                    <a:pt x="25" y="48"/>
                  </a:lnTo>
                  <a:lnTo>
                    <a:pt x="1" y="96"/>
                  </a:lnTo>
                  <a:lnTo>
                    <a:pt x="25" y="145"/>
                  </a:lnTo>
                  <a:lnTo>
                    <a:pt x="49" y="169"/>
                  </a:lnTo>
                  <a:lnTo>
                    <a:pt x="97" y="169"/>
                  </a:lnTo>
                  <a:lnTo>
                    <a:pt x="145" y="121"/>
                  </a:lnTo>
                  <a:lnTo>
                    <a:pt x="169" y="48"/>
                  </a:lnTo>
                  <a:lnTo>
                    <a:pt x="145" y="24"/>
                  </a:lnTo>
                  <a:lnTo>
                    <a:pt x="12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6"/>
            <p:cNvSpPr/>
            <p:nvPr/>
          </p:nvSpPr>
          <p:spPr>
            <a:xfrm>
              <a:off x="2037600" y="2181625"/>
              <a:ext cx="3625" cy="4225"/>
            </a:xfrm>
            <a:custGeom>
              <a:avLst/>
              <a:gdLst/>
              <a:ahLst/>
              <a:cxnLst/>
              <a:rect l="l" t="t" r="r" b="b"/>
              <a:pathLst>
                <a:path w="145" h="169" extrusionOk="0">
                  <a:moveTo>
                    <a:pt x="72" y="0"/>
                  </a:moveTo>
                  <a:lnTo>
                    <a:pt x="24" y="49"/>
                  </a:lnTo>
                  <a:lnTo>
                    <a:pt x="0" y="73"/>
                  </a:lnTo>
                  <a:lnTo>
                    <a:pt x="24" y="121"/>
                  </a:lnTo>
                  <a:lnTo>
                    <a:pt x="48" y="145"/>
                  </a:lnTo>
                  <a:lnTo>
                    <a:pt x="72" y="169"/>
                  </a:lnTo>
                  <a:lnTo>
                    <a:pt x="121" y="169"/>
                  </a:lnTo>
                  <a:lnTo>
                    <a:pt x="145" y="121"/>
                  </a:lnTo>
                  <a:lnTo>
                    <a:pt x="145" y="73"/>
                  </a:lnTo>
                  <a:lnTo>
                    <a:pt x="121" y="49"/>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6"/>
            <p:cNvSpPr/>
            <p:nvPr/>
          </p:nvSpPr>
          <p:spPr>
            <a:xfrm>
              <a:off x="2096575" y="2193050"/>
              <a:ext cx="5425" cy="4250"/>
            </a:xfrm>
            <a:custGeom>
              <a:avLst/>
              <a:gdLst/>
              <a:ahLst/>
              <a:cxnLst/>
              <a:rect l="l" t="t" r="r" b="b"/>
              <a:pathLst>
                <a:path w="217" h="170" extrusionOk="0">
                  <a:moveTo>
                    <a:pt x="193" y="1"/>
                  </a:moveTo>
                  <a:lnTo>
                    <a:pt x="121" y="25"/>
                  </a:lnTo>
                  <a:lnTo>
                    <a:pt x="73" y="49"/>
                  </a:lnTo>
                  <a:lnTo>
                    <a:pt x="0" y="169"/>
                  </a:lnTo>
                  <a:lnTo>
                    <a:pt x="73" y="145"/>
                  </a:lnTo>
                  <a:lnTo>
                    <a:pt x="145" y="121"/>
                  </a:lnTo>
                  <a:lnTo>
                    <a:pt x="193" y="73"/>
                  </a:lnTo>
                  <a:lnTo>
                    <a:pt x="217" y="49"/>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6"/>
            <p:cNvSpPr/>
            <p:nvPr/>
          </p:nvSpPr>
          <p:spPr>
            <a:xfrm>
              <a:off x="1988250" y="2172000"/>
              <a:ext cx="4225" cy="4225"/>
            </a:xfrm>
            <a:custGeom>
              <a:avLst/>
              <a:gdLst/>
              <a:ahLst/>
              <a:cxnLst/>
              <a:rect l="l" t="t" r="r" b="b"/>
              <a:pathLst>
                <a:path w="169" h="169" extrusionOk="0">
                  <a:moveTo>
                    <a:pt x="0" y="0"/>
                  </a:moveTo>
                  <a:lnTo>
                    <a:pt x="0" y="24"/>
                  </a:lnTo>
                  <a:lnTo>
                    <a:pt x="0" y="48"/>
                  </a:lnTo>
                  <a:lnTo>
                    <a:pt x="48" y="121"/>
                  </a:lnTo>
                  <a:lnTo>
                    <a:pt x="121" y="169"/>
                  </a:lnTo>
                  <a:lnTo>
                    <a:pt x="145" y="169"/>
                  </a:lnTo>
                  <a:lnTo>
                    <a:pt x="169" y="121"/>
                  </a:lnTo>
                  <a:lnTo>
                    <a:pt x="121"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6"/>
            <p:cNvSpPr/>
            <p:nvPr/>
          </p:nvSpPr>
          <p:spPr>
            <a:xfrm>
              <a:off x="1999675" y="2244825"/>
              <a:ext cx="3025" cy="3625"/>
            </a:xfrm>
            <a:custGeom>
              <a:avLst/>
              <a:gdLst/>
              <a:ahLst/>
              <a:cxnLst/>
              <a:rect l="l" t="t" r="r" b="b"/>
              <a:pathLst>
                <a:path w="121" h="145" extrusionOk="0">
                  <a:moveTo>
                    <a:pt x="97" y="0"/>
                  </a:moveTo>
                  <a:lnTo>
                    <a:pt x="25" y="24"/>
                  </a:lnTo>
                  <a:lnTo>
                    <a:pt x="1" y="72"/>
                  </a:lnTo>
                  <a:lnTo>
                    <a:pt x="25" y="96"/>
                  </a:lnTo>
                  <a:lnTo>
                    <a:pt x="49" y="144"/>
                  </a:lnTo>
                  <a:lnTo>
                    <a:pt x="121" y="144"/>
                  </a:lnTo>
                  <a:lnTo>
                    <a:pt x="121" y="96"/>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6"/>
            <p:cNvSpPr/>
            <p:nvPr/>
          </p:nvSpPr>
          <p:spPr>
            <a:xfrm>
              <a:off x="2074300" y="2235175"/>
              <a:ext cx="3025" cy="4850"/>
            </a:xfrm>
            <a:custGeom>
              <a:avLst/>
              <a:gdLst/>
              <a:ahLst/>
              <a:cxnLst/>
              <a:rect l="l" t="t" r="r" b="b"/>
              <a:pathLst>
                <a:path w="121" h="194" extrusionOk="0">
                  <a:moveTo>
                    <a:pt x="25" y="1"/>
                  </a:moveTo>
                  <a:lnTo>
                    <a:pt x="1" y="49"/>
                  </a:lnTo>
                  <a:lnTo>
                    <a:pt x="1" y="121"/>
                  </a:lnTo>
                  <a:lnTo>
                    <a:pt x="49" y="169"/>
                  </a:lnTo>
                  <a:lnTo>
                    <a:pt x="73" y="193"/>
                  </a:lnTo>
                  <a:lnTo>
                    <a:pt x="121" y="169"/>
                  </a:lnTo>
                  <a:lnTo>
                    <a:pt x="121" y="145"/>
                  </a:lnTo>
                  <a:lnTo>
                    <a:pt x="121" y="73"/>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6"/>
            <p:cNvSpPr/>
            <p:nvPr/>
          </p:nvSpPr>
          <p:spPr>
            <a:xfrm>
              <a:off x="2051425" y="2137700"/>
              <a:ext cx="3650" cy="3625"/>
            </a:xfrm>
            <a:custGeom>
              <a:avLst/>
              <a:gdLst/>
              <a:ahLst/>
              <a:cxnLst/>
              <a:rect l="l" t="t" r="r" b="b"/>
              <a:pathLst>
                <a:path w="146" h="145" extrusionOk="0">
                  <a:moveTo>
                    <a:pt x="49" y="0"/>
                  </a:moveTo>
                  <a:lnTo>
                    <a:pt x="1" y="48"/>
                  </a:lnTo>
                  <a:lnTo>
                    <a:pt x="1" y="72"/>
                  </a:lnTo>
                  <a:lnTo>
                    <a:pt x="1" y="96"/>
                  </a:lnTo>
                  <a:lnTo>
                    <a:pt x="49" y="144"/>
                  </a:lnTo>
                  <a:lnTo>
                    <a:pt x="121" y="120"/>
                  </a:lnTo>
                  <a:lnTo>
                    <a:pt x="145" y="72"/>
                  </a:lnTo>
                  <a:lnTo>
                    <a:pt x="121"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6"/>
            <p:cNvSpPr/>
            <p:nvPr/>
          </p:nvSpPr>
          <p:spPr>
            <a:xfrm>
              <a:off x="2019525" y="2223750"/>
              <a:ext cx="3050" cy="4250"/>
            </a:xfrm>
            <a:custGeom>
              <a:avLst/>
              <a:gdLst/>
              <a:ahLst/>
              <a:cxnLst/>
              <a:rect l="l" t="t" r="r" b="b"/>
              <a:pathLst>
                <a:path w="122" h="170" extrusionOk="0">
                  <a:moveTo>
                    <a:pt x="73" y="0"/>
                  </a:moveTo>
                  <a:lnTo>
                    <a:pt x="25" y="25"/>
                  </a:lnTo>
                  <a:lnTo>
                    <a:pt x="1" y="49"/>
                  </a:lnTo>
                  <a:lnTo>
                    <a:pt x="1" y="121"/>
                  </a:lnTo>
                  <a:lnTo>
                    <a:pt x="49" y="145"/>
                  </a:lnTo>
                  <a:lnTo>
                    <a:pt x="73" y="169"/>
                  </a:lnTo>
                  <a:lnTo>
                    <a:pt x="73"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6"/>
            <p:cNvSpPr/>
            <p:nvPr/>
          </p:nvSpPr>
          <p:spPr>
            <a:xfrm>
              <a:off x="2043000" y="2252025"/>
              <a:ext cx="4250" cy="3650"/>
            </a:xfrm>
            <a:custGeom>
              <a:avLst/>
              <a:gdLst/>
              <a:ahLst/>
              <a:cxnLst/>
              <a:rect l="l" t="t" r="r" b="b"/>
              <a:pathLst>
                <a:path w="170" h="146" extrusionOk="0">
                  <a:moveTo>
                    <a:pt x="73" y="1"/>
                  </a:moveTo>
                  <a:lnTo>
                    <a:pt x="25" y="49"/>
                  </a:lnTo>
                  <a:lnTo>
                    <a:pt x="1" y="97"/>
                  </a:lnTo>
                  <a:lnTo>
                    <a:pt x="25" y="121"/>
                  </a:lnTo>
                  <a:lnTo>
                    <a:pt x="49" y="145"/>
                  </a:lnTo>
                  <a:lnTo>
                    <a:pt x="97" y="145"/>
                  </a:lnTo>
                  <a:lnTo>
                    <a:pt x="145" y="97"/>
                  </a:lnTo>
                  <a:lnTo>
                    <a:pt x="169"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6"/>
            <p:cNvSpPr/>
            <p:nvPr/>
          </p:nvSpPr>
          <p:spPr>
            <a:xfrm>
              <a:off x="2012925" y="2342900"/>
              <a:ext cx="3625" cy="3650"/>
            </a:xfrm>
            <a:custGeom>
              <a:avLst/>
              <a:gdLst/>
              <a:ahLst/>
              <a:cxnLst/>
              <a:rect l="l" t="t" r="r" b="b"/>
              <a:pathLst>
                <a:path w="145" h="146" extrusionOk="0">
                  <a:moveTo>
                    <a:pt x="72" y="1"/>
                  </a:moveTo>
                  <a:lnTo>
                    <a:pt x="24" y="25"/>
                  </a:lnTo>
                  <a:lnTo>
                    <a:pt x="24" y="49"/>
                  </a:lnTo>
                  <a:lnTo>
                    <a:pt x="0" y="97"/>
                  </a:lnTo>
                  <a:lnTo>
                    <a:pt x="24" y="145"/>
                  </a:lnTo>
                  <a:lnTo>
                    <a:pt x="96" y="145"/>
                  </a:lnTo>
                  <a:lnTo>
                    <a:pt x="145" y="121"/>
                  </a:lnTo>
                  <a:lnTo>
                    <a:pt x="145" y="73"/>
                  </a:lnTo>
                  <a:lnTo>
                    <a:pt x="121"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6"/>
            <p:cNvSpPr/>
            <p:nvPr/>
          </p:nvSpPr>
          <p:spPr>
            <a:xfrm>
              <a:off x="2083325" y="2210500"/>
              <a:ext cx="3050" cy="3650"/>
            </a:xfrm>
            <a:custGeom>
              <a:avLst/>
              <a:gdLst/>
              <a:ahLst/>
              <a:cxnLst/>
              <a:rect l="l" t="t" r="r" b="b"/>
              <a:pathLst>
                <a:path w="122" h="146" extrusionOk="0">
                  <a:moveTo>
                    <a:pt x="25" y="1"/>
                  </a:moveTo>
                  <a:lnTo>
                    <a:pt x="1" y="49"/>
                  </a:lnTo>
                  <a:lnTo>
                    <a:pt x="1" y="73"/>
                  </a:lnTo>
                  <a:lnTo>
                    <a:pt x="1" y="121"/>
                  </a:lnTo>
                  <a:lnTo>
                    <a:pt x="25" y="145"/>
                  </a:lnTo>
                  <a:lnTo>
                    <a:pt x="97" y="145"/>
                  </a:lnTo>
                  <a:lnTo>
                    <a:pt x="121"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6"/>
            <p:cNvSpPr/>
            <p:nvPr/>
          </p:nvSpPr>
          <p:spPr>
            <a:xfrm>
              <a:off x="1940700" y="2197875"/>
              <a:ext cx="3025" cy="3625"/>
            </a:xfrm>
            <a:custGeom>
              <a:avLst/>
              <a:gdLst/>
              <a:ahLst/>
              <a:cxnLst/>
              <a:rect l="l" t="t" r="r" b="b"/>
              <a:pathLst>
                <a:path w="121" h="145" extrusionOk="0">
                  <a:moveTo>
                    <a:pt x="73" y="0"/>
                  </a:moveTo>
                  <a:lnTo>
                    <a:pt x="24" y="24"/>
                  </a:lnTo>
                  <a:lnTo>
                    <a:pt x="0" y="73"/>
                  </a:lnTo>
                  <a:lnTo>
                    <a:pt x="0" y="97"/>
                  </a:lnTo>
                  <a:lnTo>
                    <a:pt x="0" y="121"/>
                  </a:lnTo>
                  <a:lnTo>
                    <a:pt x="48" y="145"/>
                  </a:lnTo>
                  <a:lnTo>
                    <a:pt x="97" y="145"/>
                  </a:lnTo>
                  <a:lnTo>
                    <a:pt x="121" y="121"/>
                  </a:lnTo>
                  <a:lnTo>
                    <a:pt x="121" y="73"/>
                  </a:lnTo>
                  <a:lnTo>
                    <a:pt x="121"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6"/>
            <p:cNvSpPr/>
            <p:nvPr/>
          </p:nvSpPr>
          <p:spPr>
            <a:xfrm>
              <a:off x="2000275" y="2276700"/>
              <a:ext cx="4850" cy="3050"/>
            </a:xfrm>
            <a:custGeom>
              <a:avLst/>
              <a:gdLst/>
              <a:ahLst/>
              <a:cxnLst/>
              <a:rect l="l" t="t" r="r" b="b"/>
              <a:pathLst>
                <a:path w="194" h="122" extrusionOk="0">
                  <a:moveTo>
                    <a:pt x="49" y="1"/>
                  </a:moveTo>
                  <a:lnTo>
                    <a:pt x="1" y="49"/>
                  </a:lnTo>
                  <a:lnTo>
                    <a:pt x="1" y="73"/>
                  </a:lnTo>
                  <a:lnTo>
                    <a:pt x="25" y="97"/>
                  </a:lnTo>
                  <a:lnTo>
                    <a:pt x="97" y="121"/>
                  </a:lnTo>
                  <a:lnTo>
                    <a:pt x="193" y="97"/>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6"/>
            <p:cNvSpPr/>
            <p:nvPr/>
          </p:nvSpPr>
          <p:spPr>
            <a:xfrm>
              <a:off x="2120050" y="2191250"/>
              <a:ext cx="3025" cy="4250"/>
            </a:xfrm>
            <a:custGeom>
              <a:avLst/>
              <a:gdLst/>
              <a:ahLst/>
              <a:cxnLst/>
              <a:rect l="l" t="t" r="r" b="b"/>
              <a:pathLst>
                <a:path w="121" h="170" extrusionOk="0">
                  <a:moveTo>
                    <a:pt x="72" y="1"/>
                  </a:moveTo>
                  <a:lnTo>
                    <a:pt x="24" y="25"/>
                  </a:lnTo>
                  <a:lnTo>
                    <a:pt x="0" y="49"/>
                  </a:lnTo>
                  <a:lnTo>
                    <a:pt x="0" y="97"/>
                  </a:lnTo>
                  <a:lnTo>
                    <a:pt x="0" y="145"/>
                  </a:lnTo>
                  <a:lnTo>
                    <a:pt x="24" y="169"/>
                  </a:lnTo>
                  <a:lnTo>
                    <a:pt x="96" y="169"/>
                  </a:lnTo>
                  <a:lnTo>
                    <a:pt x="96" y="121"/>
                  </a:lnTo>
                  <a:lnTo>
                    <a:pt x="121" y="73"/>
                  </a:lnTo>
                  <a:lnTo>
                    <a:pt x="96"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6"/>
            <p:cNvSpPr/>
            <p:nvPr/>
          </p:nvSpPr>
          <p:spPr>
            <a:xfrm>
              <a:off x="2014125" y="2188250"/>
              <a:ext cx="3025" cy="4225"/>
            </a:xfrm>
            <a:custGeom>
              <a:avLst/>
              <a:gdLst/>
              <a:ahLst/>
              <a:cxnLst/>
              <a:rect l="l" t="t" r="r" b="b"/>
              <a:pathLst>
                <a:path w="121" h="169" extrusionOk="0">
                  <a:moveTo>
                    <a:pt x="48" y="0"/>
                  </a:moveTo>
                  <a:lnTo>
                    <a:pt x="24" y="24"/>
                  </a:lnTo>
                  <a:lnTo>
                    <a:pt x="0" y="72"/>
                  </a:lnTo>
                  <a:lnTo>
                    <a:pt x="0" y="121"/>
                  </a:lnTo>
                  <a:lnTo>
                    <a:pt x="24" y="169"/>
                  </a:lnTo>
                  <a:lnTo>
                    <a:pt x="73" y="169"/>
                  </a:lnTo>
                  <a:lnTo>
                    <a:pt x="97" y="145"/>
                  </a:lnTo>
                  <a:lnTo>
                    <a:pt x="121"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6"/>
            <p:cNvSpPr/>
            <p:nvPr/>
          </p:nvSpPr>
          <p:spPr>
            <a:xfrm>
              <a:off x="2094175" y="2245425"/>
              <a:ext cx="3025" cy="4225"/>
            </a:xfrm>
            <a:custGeom>
              <a:avLst/>
              <a:gdLst/>
              <a:ahLst/>
              <a:cxnLst/>
              <a:rect l="l" t="t" r="r" b="b"/>
              <a:pathLst>
                <a:path w="121" h="169" extrusionOk="0">
                  <a:moveTo>
                    <a:pt x="72" y="0"/>
                  </a:moveTo>
                  <a:lnTo>
                    <a:pt x="24" y="24"/>
                  </a:lnTo>
                  <a:lnTo>
                    <a:pt x="0" y="72"/>
                  </a:lnTo>
                  <a:lnTo>
                    <a:pt x="24" y="145"/>
                  </a:lnTo>
                  <a:lnTo>
                    <a:pt x="48" y="169"/>
                  </a:lnTo>
                  <a:lnTo>
                    <a:pt x="96" y="145"/>
                  </a:lnTo>
                  <a:lnTo>
                    <a:pt x="120" y="96"/>
                  </a:lnTo>
                  <a:lnTo>
                    <a:pt x="120" y="48"/>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6"/>
            <p:cNvSpPr/>
            <p:nvPr/>
          </p:nvSpPr>
          <p:spPr>
            <a:xfrm>
              <a:off x="2052625" y="2259850"/>
              <a:ext cx="3650" cy="3050"/>
            </a:xfrm>
            <a:custGeom>
              <a:avLst/>
              <a:gdLst/>
              <a:ahLst/>
              <a:cxnLst/>
              <a:rect l="l" t="t" r="r" b="b"/>
              <a:pathLst>
                <a:path w="146" h="122" extrusionOk="0">
                  <a:moveTo>
                    <a:pt x="73" y="1"/>
                  </a:moveTo>
                  <a:lnTo>
                    <a:pt x="49" y="25"/>
                  </a:lnTo>
                  <a:lnTo>
                    <a:pt x="1" y="49"/>
                  </a:lnTo>
                  <a:lnTo>
                    <a:pt x="1" y="73"/>
                  </a:lnTo>
                  <a:lnTo>
                    <a:pt x="25" y="97"/>
                  </a:lnTo>
                  <a:lnTo>
                    <a:pt x="73" y="121"/>
                  </a:lnTo>
                  <a:lnTo>
                    <a:pt x="121" y="97"/>
                  </a:lnTo>
                  <a:lnTo>
                    <a:pt x="145" y="49"/>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6"/>
            <p:cNvSpPr/>
            <p:nvPr/>
          </p:nvSpPr>
          <p:spPr>
            <a:xfrm>
              <a:off x="2051425" y="2373600"/>
              <a:ext cx="3050" cy="2425"/>
            </a:xfrm>
            <a:custGeom>
              <a:avLst/>
              <a:gdLst/>
              <a:ahLst/>
              <a:cxnLst/>
              <a:rect l="l" t="t" r="r" b="b"/>
              <a:pathLst>
                <a:path w="122" h="97" extrusionOk="0">
                  <a:moveTo>
                    <a:pt x="73" y="1"/>
                  </a:moveTo>
                  <a:lnTo>
                    <a:pt x="25" y="25"/>
                  </a:lnTo>
                  <a:lnTo>
                    <a:pt x="1" y="49"/>
                  </a:lnTo>
                  <a:lnTo>
                    <a:pt x="25" y="97"/>
                  </a:lnTo>
                  <a:lnTo>
                    <a:pt x="97" y="97"/>
                  </a:lnTo>
                  <a:lnTo>
                    <a:pt x="121"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6"/>
            <p:cNvSpPr/>
            <p:nvPr/>
          </p:nvSpPr>
          <p:spPr>
            <a:xfrm>
              <a:off x="1994250" y="2134675"/>
              <a:ext cx="3050" cy="2425"/>
            </a:xfrm>
            <a:custGeom>
              <a:avLst/>
              <a:gdLst/>
              <a:ahLst/>
              <a:cxnLst/>
              <a:rect l="l" t="t" r="r" b="b"/>
              <a:pathLst>
                <a:path w="122" h="97" extrusionOk="0">
                  <a:moveTo>
                    <a:pt x="1" y="1"/>
                  </a:moveTo>
                  <a:lnTo>
                    <a:pt x="1" y="49"/>
                  </a:lnTo>
                  <a:lnTo>
                    <a:pt x="25" y="97"/>
                  </a:lnTo>
                  <a:lnTo>
                    <a:pt x="121" y="97"/>
                  </a:lnTo>
                  <a:lnTo>
                    <a:pt x="121" y="73"/>
                  </a:lnTo>
                  <a:lnTo>
                    <a:pt x="97"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6"/>
            <p:cNvSpPr/>
            <p:nvPr/>
          </p:nvSpPr>
          <p:spPr>
            <a:xfrm>
              <a:off x="2033975" y="2134675"/>
              <a:ext cx="3650" cy="3050"/>
            </a:xfrm>
            <a:custGeom>
              <a:avLst/>
              <a:gdLst/>
              <a:ahLst/>
              <a:cxnLst/>
              <a:rect l="l" t="t" r="r" b="b"/>
              <a:pathLst>
                <a:path w="146" h="122" extrusionOk="0">
                  <a:moveTo>
                    <a:pt x="49" y="1"/>
                  </a:moveTo>
                  <a:lnTo>
                    <a:pt x="1" y="25"/>
                  </a:lnTo>
                  <a:lnTo>
                    <a:pt x="1" y="73"/>
                  </a:lnTo>
                  <a:lnTo>
                    <a:pt x="25" y="97"/>
                  </a:lnTo>
                  <a:lnTo>
                    <a:pt x="49" y="121"/>
                  </a:lnTo>
                  <a:lnTo>
                    <a:pt x="121" y="121"/>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6"/>
            <p:cNvSpPr/>
            <p:nvPr/>
          </p:nvSpPr>
          <p:spPr>
            <a:xfrm>
              <a:off x="2005100" y="2137700"/>
              <a:ext cx="3025" cy="3625"/>
            </a:xfrm>
            <a:custGeom>
              <a:avLst/>
              <a:gdLst/>
              <a:ahLst/>
              <a:cxnLst/>
              <a:rect l="l" t="t" r="r" b="b"/>
              <a:pathLst>
                <a:path w="121" h="145" extrusionOk="0">
                  <a:moveTo>
                    <a:pt x="48" y="0"/>
                  </a:moveTo>
                  <a:lnTo>
                    <a:pt x="0" y="24"/>
                  </a:lnTo>
                  <a:lnTo>
                    <a:pt x="0" y="72"/>
                  </a:lnTo>
                  <a:lnTo>
                    <a:pt x="0" y="120"/>
                  </a:lnTo>
                  <a:lnTo>
                    <a:pt x="48" y="144"/>
                  </a:lnTo>
                  <a:lnTo>
                    <a:pt x="96" y="144"/>
                  </a:lnTo>
                  <a:lnTo>
                    <a:pt x="121" y="120"/>
                  </a:lnTo>
                  <a:lnTo>
                    <a:pt x="121" y="72"/>
                  </a:lnTo>
                  <a:lnTo>
                    <a:pt x="96"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6"/>
            <p:cNvSpPr/>
            <p:nvPr/>
          </p:nvSpPr>
          <p:spPr>
            <a:xfrm>
              <a:off x="2133275" y="2167775"/>
              <a:ext cx="3050" cy="3650"/>
            </a:xfrm>
            <a:custGeom>
              <a:avLst/>
              <a:gdLst/>
              <a:ahLst/>
              <a:cxnLst/>
              <a:rect l="l" t="t" r="r" b="b"/>
              <a:pathLst>
                <a:path w="122" h="146" extrusionOk="0">
                  <a:moveTo>
                    <a:pt x="49" y="1"/>
                  </a:moveTo>
                  <a:lnTo>
                    <a:pt x="25" y="25"/>
                  </a:lnTo>
                  <a:lnTo>
                    <a:pt x="1" y="49"/>
                  </a:lnTo>
                  <a:lnTo>
                    <a:pt x="1" y="97"/>
                  </a:lnTo>
                  <a:lnTo>
                    <a:pt x="73" y="145"/>
                  </a:lnTo>
                  <a:lnTo>
                    <a:pt x="97" y="121"/>
                  </a:lnTo>
                  <a:lnTo>
                    <a:pt x="121" y="121"/>
                  </a:lnTo>
                  <a:lnTo>
                    <a:pt x="97"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6"/>
            <p:cNvSpPr/>
            <p:nvPr/>
          </p:nvSpPr>
          <p:spPr>
            <a:xfrm>
              <a:off x="2011725" y="2258050"/>
              <a:ext cx="3025" cy="3050"/>
            </a:xfrm>
            <a:custGeom>
              <a:avLst/>
              <a:gdLst/>
              <a:ahLst/>
              <a:cxnLst/>
              <a:rect l="l" t="t" r="r" b="b"/>
              <a:pathLst>
                <a:path w="121" h="122" extrusionOk="0">
                  <a:moveTo>
                    <a:pt x="48" y="1"/>
                  </a:moveTo>
                  <a:lnTo>
                    <a:pt x="24" y="25"/>
                  </a:lnTo>
                  <a:lnTo>
                    <a:pt x="0" y="73"/>
                  </a:lnTo>
                  <a:lnTo>
                    <a:pt x="24" y="121"/>
                  </a:lnTo>
                  <a:lnTo>
                    <a:pt x="72" y="121"/>
                  </a:lnTo>
                  <a:lnTo>
                    <a:pt x="120" y="97"/>
                  </a:lnTo>
                  <a:lnTo>
                    <a:pt x="120" y="49"/>
                  </a:lnTo>
                  <a:lnTo>
                    <a:pt x="96"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6"/>
            <p:cNvSpPr/>
            <p:nvPr/>
          </p:nvSpPr>
          <p:spPr>
            <a:xfrm>
              <a:off x="2112225" y="2256250"/>
              <a:ext cx="3025" cy="2425"/>
            </a:xfrm>
            <a:custGeom>
              <a:avLst/>
              <a:gdLst/>
              <a:ahLst/>
              <a:cxnLst/>
              <a:rect l="l" t="t" r="r" b="b"/>
              <a:pathLst>
                <a:path w="121" h="97" extrusionOk="0">
                  <a:moveTo>
                    <a:pt x="48" y="0"/>
                  </a:moveTo>
                  <a:lnTo>
                    <a:pt x="24" y="25"/>
                  </a:lnTo>
                  <a:lnTo>
                    <a:pt x="0" y="49"/>
                  </a:lnTo>
                  <a:lnTo>
                    <a:pt x="0" y="97"/>
                  </a:lnTo>
                  <a:lnTo>
                    <a:pt x="97" y="97"/>
                  </a:lnTo>
                  <a:lnTo>
                    <a:pt x="121" y="49"/>
                  </a:lnTo>
                  <a:lnTo>
                    <a:pt x="97" y="25"/>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6"/>
            <p:cNvSpPr/>
            <p:nvPr/>
          </p:nvSpPr>
          <p:spPr>
            <a:xfrm>
              <a:off x="2129075" y="2193050"/>
              <a:ext cx="3025" cy="3050"/>
            </a:xfrm>
            <a:custGeom>
              <a:avLst/>
              <a:gdLst/>
              <a:ahLst/>
              <a:cxnLst/>
              <a:rect l="l" t="t" r="r" b="b"/>
              <a:pathLst>
                <a:path w="121" h="122" extrusionOk="0">
                  <a:moveTo>
                    <a:pt x="48" y="1"/>
                  </a:moveTo>
                  <a:lnTo>
                    <a:pt x="0" y="25"/>
                  </a:lnTo>
                  <a:lnTo>
                    <a:pt x="0" y="73"/>
                  </a:lnTo>
                  <a:lnTo>
                    <a:pt x="24" y="97"/>
                  </a:lnTo>
                  <a:lnTo>
                    <a:pt x="73" y="121"/>
                  </a:lnTo>
                  <a:lnTo>
                    <a:pt x="121" y="97"/>
                  </a:lnTo>
                  <a:lnTo>
                    <a:pt x="121" y="49"/>
                  </a:lnTo>
                  <a:lnTo>
                    <a:pt x="97"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6"/>
            <p:cNvSpPr/>
            <p:nvPr/>
          </p:nvSpPr>
          <p:spPr>
            <a:xfrm>
              <a:off x="1965375" y="2152725"/>
              <a:ext cx="2425" cy="3050"/>
            </a:xfrm>
            <a:custGeom>
              <a:avLst/>
              <a:gdLst/>
              <a:ahLst/>
              <a:cxnLst/>
              <a:rect l="l" t="t" r="r" b="b"/>
              <a:pathLst>
                <a:path w="97" h="122" extrusionOk="0">
                  <a:moveTo>
                    <a:pt x="24" y="1"/>
                  </a:moveTo>
                  <a:lnTo>
                    <a:pt x="0" y="49"/>
                  </a:lnTo>
                  <a:lnTo>
                    <a:pt x="24" y="97"/>
                  </a:lnTo>
                  <a:lnTo>
                    <a:pt x="49" y="121"/>
                  </a:lnTo>
                  <a:lnTo>
                    <a:pt x="73" y="121"/>
                  </a:lnTo>
                  <a:lnTo>
                    <a:pt x="97" y="73"/>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6"/>
            <p:cNvSpPr/>
            <p:nvPr/>
          </p:nvSpPr>
          <p:spPr>
            <a:xfrm>
              <a:off x="2085750" y="2293550"/>
              <a:ext cx="3025" cy="3050"/>
            </a:xfrm>
            <a:custGeom>
              <a:avLst/>
              <a:gdLst/>
              <a:ahLst/>
              <a:cxnLst/>
              <a:rect l="l" t="t" r="r" b="b"/>
              <a:pathLst>
                <a:path w="121" h="122" extrusionOk="0">
                  <a:moveTo>
                    <a:pt x="0" y="1"/>
                  </a:moveTo>
                  <a:lnTo>
                    <a:pt x="0" y="49"/>
                  </a:lnTo>
                  <a:lnTo>
                    <a:pt x="48" y="97"/>
                  </a:lnTo>
                  <a:lnTo>
                    <a:pt x="72" y="121"/>
                  </a:lnTo>
                  <a:lnTo>
                    <a:pt x="96" y="97"/>
                  </a:lnTo>
                  <a:lnTo>
                    <a:pt x="120" y="73"/>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6"/>
            <p:cNvSpPr/>
            <p:nvPr/>
          </p:nvSpPr>
          <p:spPr>
            <a:xfrm>
              <a:off x="2073100" y="2267675"/>
              <a:ext cx="2425" cy="2450"/>
            </a:xfrm>
            <a:custGeom>
              <a:avLst/>
              <a:gdLst/>
              <a:ahLst/>
              <a:cxnLst/>
              <a:rect l="l" t="t" r="r" b="b"/>
              <a:pathLst>
                <a:path w="97" h="98" extrusionOk="0">
                  <a:moveTo>
                    <a:pt x="49" y="1"/>
                  </a:moveTo>
                  <a:lnTo>
                    <a:pt x="25" y="25"/>
                  </a:lnTo>
                  <a:lnTo>
                    <a:pt x="0" y="49"/>
                  </a:lnTo>
                  <a:lnTo>
                    <a:pt x="0" y="73"/>
                  </a:lnTo>
                  <a:lnTo>
                    <a:pt x="49" y="97"/>
                  </a:lnTo>
                  <a:lnTo>
                    <a:pt x="73" y="97"/>
                  </a:lnTo>
                  <a:lnTo>
                    <a:pt x="97" y="49"/>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6"/>
            <p:cNvSpPr/>
            <p:nvPr/>
          </p:nvSpPr>
          <p:spPr>
            <a:xfrm>
              <a:off x="2075500" y="2203300"/>
              <a:ext cx="3050" cy="2425"/>
            </a:xfrm>
            <a:custGeom>
              <a:avLst/>
              <a:gdLst/>
              <a:ahLst/>
              <a:cxnLst/>
              <a:rect l="l" t="t" r="r" b="b"/>
              <a:pathLst>
                <a:path w="122" h="97" extrusionOk="0">
                  <a:moveTo>
                    <a:pt x="49" y="0"/>
                  </a:moveTo>
                  <a:lnTo>
                    <a:pt x="1" y="24"/>
                  </a:lnTo>
                  <a:lnTo>
                    <a:pt x="1" y="48"/>
                  </a:lnTo>
                  <a:lnTo>
                    <a:pt x="25" y="72"/>
                  </a:lnTo>
                  <a:lnTo>
                    <a:pt x="49" y="96"/>
                  </a:lnTo>
                  <a:lnTo>
                    <a:pt x="97" y="72"/>
                  </a:lnTo>
                  <a:lnTo>
                    <a:pt x="121"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6"/>
            <p:cNvSpPr/>
            <p:nvPr/>
          </p:nvSpPr>
          <p:spPr>
            <a:xfrm>
              <a:off x="1944300" y="2209900"/>
              <a:ext cx="2450" cy="3050"/>
            </a:xfrm>
            <a:custGeom>
              <a:avLst/>
              <a:gdLst/>
              <a:ahLst/>
              <a:cxnLst/>
              <a:rect l="l" t="t" r="r" b="b"/>
              <a:pathLst>
                <a:path w="98" h="122" extrusionOk="0">
                  <a:moveTo>
                    <a:pt x="49" y="1"/>
                  </a:moveTo>
                  <a:lnTo>
                    <a:pt x="1" y="25"/>
                  </a:lnTo>
                  <a:lnTo>
                    <a:pt x="1" y="73"/>
                  </a:lnTo>
                  <a:lnTo>
                    <a:pt x="25" y="97"/>
                  </a:lnTo>
                  <a:lnTo>
                    <a:pt x="73" y="121"/>
                  </a:lnTo>
                  <a:lnTo>
                    <a:pt x="97" y="97"/>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6"/>
            <p:cNvSpPr/>
            <p:nvPr/>
          </p:nvSpPr>
          <p:spPr>
            <a:xfrm>
              <a:off x="2014125" y="2136475"/>
              <a:ext cx="2425" cy="3050"/>
            </a:xfrm>
            <a:custGeom>
              <a:avLst/>
              <a:gdLst/>
              <a:ahLst/>
              <a:cxnLst/>
              <a:rect l="l" t="t" r="r" b="b"/>
              <a:pathLst>
                <a:path w="97" h="122" extrusionOk="0">
                  <a:moveTo>
                    <a:pt x="24" y="1"/>
                  </a:moveTo>
                  <a:lnTo>
                    <a:pt x="0" y="25"/>
                  </a:lnTo>
                  <a:lnTo>
                    <a:pt x="0" y="73"/>
                  </a:lnTo>
                  <a:lnTo>
                    <a:pt x="24" y="121"/>
                  </a:lnTo>
                  <a:lnTo>
                    <a:pt x="48" y="97"/>
                  </a:lnTo>
                  <a:lnTo>
                    <a:pt x="97"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6"/>
            <p:cNvSpPr/>
            <p:nvPr/>
          </p:nvSpPr>
          <p:spPr>
            <a:xfrm>
              <a:off x="2099575" y="2264675"/>
              <a:ext cx="2425" cy="2425"/>
            </a:xfrm>
            <a:custGeom>
              <a:avLst/>
              <a:gdLst/>
              <a:ahLst/>
              <a:cxnLst/>
              <a:rect l="l" t="t" r="r" b="b"/>
              <a:pathLst>
                <a:path w="97" h="97" extrusionOk="0">
                  <a:moveTo>
                    <a:pt x="25" y="0"/>
                  </a:moveTo>
                  <a:lnTo>
                    <a:pt x="1" y="25"/>
                  </a:lnTo>
                  <a:lnTo>
                    <a:pt x="1" y="73"/>
                  </a:lnTo>
                  <a:lnTo>
                    <a:pt x="25" y="97"/>
                  </a:lnTo>
                  <a:lnTo>
                    <a:pt x="49" y="97"/>
                  </a:lnTo>
                  <a:lnTo>
                    <a:pt x="97" y="73"/>
                  </a:lnTo>
                  <a:lnTo>
                    <a:pt x="97"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6"/>
            <p:cNvSpPr/>
            <p:nvPr/>
          </p:nvSpPr>
          <p:spPr>
            <a:xfrm>
              <a:off x="2014725" y="2224350"/>
              <a:ext cx="2425" cy="3025"/>
            </a:xfrm>
            <a:custGeom>
              <a:avLst/>
              <a:gdLst/>
              <a:ahLst/>
              <a:cxnLst/>
              <a:rect l="l" t="t" r="r" b="b"/>
              <a:pathLst>
                <a:path w="97" h="121" extrusionOk="0">
                  <a:moveTo>
                    <a:pt x="49" y="1"/>
                  </a:moveTo>
                  <a:lnTo>
                    <a:pt x="0" y="25"/>
                  </a:lnTo>
                  <a:lnTo>
                    <a:pt x="0" y="49"/>
                  </a:lnTo>
                  <a:lnTo>
                    <a:pt x="0" y="97"/>
                  </a:lnTo>
                  <a:lnTo>
                    <a:pt x="49" y="121"/>
                  </a:lnTo>
                  <a:lnTo>
                    <a:pt x="97"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6"/>
            <p:cNvSpPr/>
            <p:nvPr/>
          </p:nvSpPr>
          <p:spPr>
            <a:xfrm>
              <a:off x="2069500" y="2224350"/>
              <a:ext cx="3625" cy="3025"/>
            </a:xfrm>
            <a:custGeom>
              <a:avLst/>
              <a:gdLst/>
              <a:ahLst/>
              <a:cxnLst/>
              <a:rect l="l" t="t" r="r" b="b"/>
              <a:pathLst>
                <a:path w="145" h="121" extrusionOk="0">
                  <a:moveTo>
                    <a:pt x="24" y="1"/>
                  </a:moveTo>
                  <a:lnTo>
                    <a:pt x="0" y="49"/>
                  </a:lnTo>
                  <a:lnTo>
                    <a:pt x="24" y="97"/>
                  </a:lnTo>
                  <a:lnTo>
                    <a:pt x="72" y="121"/>
                  </a:lnTo>
                  <a:lnTo>
                    <a:pt x="120" y="97"/>
                  </a:lnTo>
                  <a:lnTo>
                    <a:pt x="144" y="49"/>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6"/>
            <p:cNvSpPr/>
            <p:nvPr/>
          </p:nvSpPr>
          <p:spPr>
            <a:xfrm>
              <a:off x="2060450" y="2253850"/>
              <a:ext cx="2450" cy="2425"/>
            </a:xfrm>
            <a:custGeom>
              <a:avLst/>
              <a:gdLst/>
              <a:ahLst/>
              <a:cxnLst/>
              <a:rect l="l" t="t" r="r" b="b"/>
              <a:pathLst>
                <a:path w="98" h="97" extrusionOk="0">
                  <a:moveTo>
                    <a:pt x="25" y="0"/>
                  </a:moveTo>
                  <a:lnTo>
                    <a:pt x="1" y="48"/>
                  </a:lnTo>
                  <a:lnTo>
                    <a:pt x="1" y="72"/>
                  </a:lnTo>
                  <a:lnTo>
                    <a:pt x="25" y="96"/>
                  </a:lnTo>
                  <a:lnTo>
                    <a:pt x="73" y="96"/>
                  </a:lnTo>
                  <a:lnTo>
                    <a:pt x="97" y="72"/>
                  </a:lnTo>
                  <a:lnTo>
                    <a:pt x="97" y="48"/>
                  </a:lnTo>
                  <a:lnTo>
                    <a:pt x="73"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6"/>
            <p:cNvSpPr/>
            <p:nvPr/>
          </p:nvSpPr>
          <p:spPr>
            <a:xfrm>
              <a:off x="2014125" y="2325450"/>
              <a:ext cx="3025" cy="3050"/>
            </a:xfrm>
            <a:custGeom>
              <a:avLst/>
              <a:gdLst/>
              <a:ahLst/>
              <a:cxnLst/>
              <a:rect l="l" t="t" r="r" b="b"/>
              <a:pathLst>
                <a:path w="121" h="122" extrusionOk="0">
                  <a:moveTo>
                    <a:pt x="24" y="1"/>
                  </a:moveTo>
                  <a:lnTo>
                    <a:pt x="0" y="49"/>
                  </a:lnTo>
                  <a:lnTo>
                    <a:pt x="24" y="73"/>
                  </a:lnTo>
                  <a:lnTo>
                    <a:pt x="48" y="121"/>
                  </a:lnTo>
                  <a:lnTo>
                    <a:pt x="97" y="121"/>
                  </a:lnTo>
                  <a:lnTo>
                    <a:pt x="121" y="73"/>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6"/>
            <p:cNvSpPr/>
            <p:nvPr/>
          </p:nvSpPr>
          <p:spPr>
            <a:xfrm>
              <a:off x="1982225" y="2191250"/>
              <a:ext cx="1825" cy="3025"/>
            </a:xfrm>
            <a:custGeom>
              <a:avLst/>
              <a:gdLst/>
              <a:ahLst/>
              <a:cxnLst/>
              <a:rect l="l" t="t" r="r" b="b"/>
              <a:pathLst>
                <a:path w="73" h="121" extrusionOk="0">
                  <a:moveTo>
                    <a:pt x="0" y="1"/>
                  </a:moveTo>
                  <a:lnTo>
                    <a:pt x="0" y="49"/>
                  </a:lnTo>
                  <a:lnTo>
                    <a:pt x="0" y="73"/>
                  </a:lnTo>
                  <a:lnTo>
                    <a:pt x="24" y="121"/>
                  </a:lnTo>
                  <a:lnTo>
                    <a:pt x="49" y="97"/>
                  </a:lnTo>
                  <a:lnTo>
                    <a:pt x="73" y="73"/>
                  </a:lnTo>
                  <a:lnTo>
                    <a:pt x="73"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6"/>
            <p:cNvSpPr/>
            <p:nvPr/>
          </p:nvSpPr>
          <p:spPr>
            <a:xfrm>
              <a:off x="1949125" y="2205700"/>
              <a:ext cx="2425" cy="3025"/>
            </a:xfrm>
            <a:custGeom>
              <a:avLst/>
              <a:gdLst/>
              <a:ahLst/>
              <a:cxnLst/>
              <a:rect l="l" t="t" r="r" b="b"/>
              <a:pathLst>
                <a:path w="97" h="121" extrusionOk="0">
                  <a:moveTo>
                    <a:pt x="73" y="0"/>
                  </a:moveTo>
                  <a:lnTo>
                    <a:pt x="24" y="24"/>
                  </a:lnTo>
                  <a:lnTo>
                    <a:pt x="0" y="73"/>
                  </a:lnTo>
                  <a:lnTo>
                    <a:pt x="24" y="97"/>
                  </a:lnTo>
                  <a:lnTo>
                    <a:pt x="49" y="121"/>
                  </a:lnTo>
                  <a:lnTo>
                    <a:pt x="97" y="97"/>
                  </a:lnTo>
                  <a:lnTo>
                    <a:pt x="97"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6"/>
            <p:cNvSpPr/>
            <p:nvPr/>
          </p:nvSpPr>
          <p:spPr>
            <a:xfrm>
              <a:off x="2037600" y="2209300"/>
              <a:ext cx="3025" cy="2450"/>
            </a:xfrm>
            <a:custGeom>
              <a:avLst/>
              <a:gdLst/>
              <a:ahLst/>
              <a:cxnLst/>
              <a:rect l="l" t="t" r="r" b="b"/>
              <a:pathLst>
                <a:path w="121" h="98" extrusionOk="0">
                  <a:moveTo>
                    <a:pt x="48" y="1"/>
                  </a:moveTo>
                  <a:lnTo>
                    <a:pt x="24" y="25"/>
                  </a:lnTo>
                  <a:lnTo>
                    <a:pt x="0" y="49"/>
                  </a:lnTo>
                  <a:lnTo>
                    <a:pt x="24" y="97"/>
                  </a:lnTo>
                  <a:lnTo>
                    <a:pt x="72" y="97"/>
                  </a:lnTo>
                  <a:lnTo>
                    <a:pt x="96" y="49"/>
                  </a:lnTo>
                  <a:lnTo>
                    <a:pt x="121"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6"/>
            <p:cNvSpPr/>
            <p:nvPr/>
          </p:nvSpPr>
          <p:spPr>
            <a:xfrm>
              <a:off x="2061675" y="2210500"/>
              <a:ext cx="2425" cy="2450"/>
            </a:xfrm>
            <a:custGeom>
              <a:avLst/>
              <a:gdLst/>
              <a:ahLst/>
              <a:cxnLst/>
              <a:rect l="l" t="t" r="r" b="b"/>
              <a:pathLst>
                <a:path w="97" h="98" extrusionOk="0">
                  <a:moveTo>
                    <a:pt x="24" y="1"/>
                  </a:moveTo>
                  <a:lnTo>
                    <a:pt x="0" y="25"/>
                  </a:lnTo>
                  <a:lnTo>
                    <a:pt x="0" y="49"/>
                  </a:lnTo>
                  <a:lnTo>
                    <a:pt x="0" y="73"/>
                  </a:lnTo>
                  <a:lnTo>
                    <a:pt x="48" y="97"/>
                  </a:lnTo>
                  <a:lnTo>
                    <a:pt x="96" y="73"/>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6"/>
            <p:cNvSpPr/>
            <p:nvPr/>
          </p:nvSpPr>
          <p:spPr>
            <a:xfrm>
              <a:off x="1993650" y="2225550"/>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6"/>
            <p:cNvSpPr/>
            <p:nvPr/>
          </p:nvSpPr>
          <p:spPr>
            <a:xfrm>
              <a:off x="1946125" y="2237600"/>
              <a:ext cx="2425" cy="2425"/>
            </a:xfrm>
            <a:custGeom>
              <a:avLst/>
              <a:gdLst/>
              <a:ahLst/>
              <a:cxnLst/>
              <a:rect l="l" t="t" r="r" b="b"/>
              <a:pathLst>
                <a:path w="97" h="97" extrusionOk="0">
                  <a:moveTo>
                    <a:pt x="24" y="0"/>
                  </a:moveTo>
                  <a:lnTo>
                    <a:pt x="0" y="24"/>
                  </a:lnTo>
                  <a:lnTo>
                    <a:pt x="0" y="72"/>
                  </a:lnTo>
                  <a:lnTo>
                    <a:pt x="24" y="96"/>
                  </a:lnTo>
                  <a:lnTo>
                    <a:pt x="72" y="96"/>
                  </a:lnTo>
                  <a:lnTo>
                    <a:pt x="96" y="48"/>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6"/>
            <p:cNvSpPr/>
            <p:nvPr/>
          </p:nvSpPr>
          <p:spPr>
            <a:xfrm>
              <a:off x="2063475" y="2280925"/>
              <a:ext cx="3625" cy="2425"/>
            </a:xfrm>
            <a:custGeom>
              <a:avLst/>
              <a:gdLst/>
              <a:ahLst/>
              <a:cxnLst/>
              <a:rect l="l" t="t" r="r" b="b"/>
              <a:pathLst>
                <a:path w="145" h="97" extrusionOk="0">
                  <a:moveTo>
                    <a:pt x="48" y="0"/>
                  </a:moveTo>
                  <a:lnTo>
                    <a:pt x="0" y="25"/>
                  </a:lnTo>
                  <a:lnTo>
                    <a:pt x="24" y="73"/>
                  </a:lnTo>
                  <a:lnTo>
                    <a:pt x="73" y="97"/>
                  </a:lnTo>
                  <a:lnTo>
                    <a:pt x="121" y="97"/>
                  </a:lnTo>
                  <a:lnTo>
                    <a:pt x="145" y="49"/>
                  </a:lnTo>
                  <a:lnTo>
                    <a:pt x="121"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6"/>
            <p:cNvSpPr/>
            <p:nvPr/>
          </p:nvSpPr>
          <p:spPr>
            <a:xfrm>
              <a:off x="2113425" y="2283925"/>
              <a:ext cx="2425" cy="2450"/>
            </a:xfrm>
            <a:custGeom>
              <a:avLst/>
              <a:gdLst/>
              <a:ahLst/>
              <a:cxnLst/>
              <a:rect l="l" t="t" r="r" b="b"/>
              <a:pathLst>
                <a:path w="97" h="98" extrusionOk="0">
                  <a:moveTo>
                    <a:pt x="24" y="1"/>
                  </a:moveTo>
                  <a:lnTo>
                    <a:pt x="0" y="25"/>
                  </a:lnTo>
                  <a:lnTo>
                    <a:pt x="0" y="73"/>
                  </a:lnTo>
                  <a:lnTo>
                    <a:pt x="24" y="97"/>
                  </a:lnTo>
                  <a:lnTo>
                    <a:pt x="73"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6"/>
            <p:cNvSpPr/>
            <p:nvPr/>
          </p:nvSpPr>
          <p:spPr>
            <a:xfrm>
              <a:off x="2089950" y="2128650"/>
              <a:ext cx="1825" cy="1850"/>
            </a:xfrm>
            <a:custGeom>
              <a:avLst/>
              <a:gdLst/>
              <a:ahLst/>
              <a:cxnLst/>
              <a:rect l="l" t="t" r="r" b="b"/>
              <a:pathLst>
                <a:path w="73" h="74" extrusionOk="0">
                  <a:moveTo>
                    <a:pt x="25" y="1"/>
                  </a:moveTo>
                  <a:lnTo>
                    <a:pt x="1" y="73"/>
                  </a:lnTo>
                  <a:lnTo>
                    <a:pt x="73" y="73"/>
                  </a:lnTo>
                  <a:lnTo>
                    <a:pt x="73"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6"/>
            <p:cNvSpPr/>
            <p:nvPr/>
          </p:nvSpPr>
          <p:spPr>
            <a:xfrm>
              <a:off x="2026750" y="2159950"/>
              <a:ext cx="2450" cy="1825"/>
            </a:xfrm>
            <a:custGeom>
              <a:avLst/>
              <a:gdLst/>
              <a:ahLst/>
              <a:cxnLst/>
              <a:rect l="l" t="t" r="r" b="b"/>
              <a:pathLst>
                <a:path w="98" h="73" extrusionOk="0">
                  <a:moveTo>
                    <a:pt x="25" y="1"/>
                  </a:moveTo>
                  <a:lnTo>
                    <a:pt x="1" y="25"/>
                  </a:lnTo>
                  <a:lnTo>
                    <a:pt x="25"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6"/>
            <p:cNvSpPr/>
            <p:nvPr/>
          </p:nvSpPr>
          <p:spPr>
            <a:xfrm>
              <a:off x="2040600" y="2159950"/>
              <a:ext cx="1225" cy="1825"/>
            </a:xfrm>
            <a:custGeom>
              <a:avLst/>
              <a:gdLst/>
              <a:ahLst/>
              <a:cxnLst/>
              <a:rect l="l" t="t" r="r" b="b"/>
              <a:pathLst>
                <a:path w="49" h="73" extrusionOk="0">
                  <a:moveTo>
                    <a:pt x="1" y="1"/>
                  </a:moveTo>
                  <a:lnTo>
                    <a:pt x="1" y="25"/>
                  </a:lnTo>
                  <a:lnTo>
                    <a:pt x="1" y="49"/>
                  </a:lnTo>
                  <a:lnTo>
                    <a:pt x="1" y="73"/>
                  </a:lnTo>
                  <a:lnTo>
                    <a:pt x="49" y="73"/>
                  </a:lnTo>
                  <a:lnTo>
                    <a:pt x="49" y="49"/>
                  </a:lnTo>
                  <a:lnTo>
                    <a:pt x="49"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6"/>
            <p:cNvSpPr/>
            <p:nvPr/>
          </p:nvSpPr>
          <p:spPr>
            <a:xfrm>
              <a:off x="2068875" y="2163575"/>
              <a:ext cx="1850" cy="1825"/>
            </a:xfrm>
            <a:custGeom>
              <a:avLst/>
              <a:gdLst/>
              <a:ahLst/>
              <a:cxnLst/>
              <a:rect l="l" t="t" r="r" b="b"/>
              <a:pathLst>
                <a:path w="74" h="73" extrusionOk="0">
                  <a:moveTo>
                    <a:pt x="25" y="0"/>
                  </a:moveTo>
                  <a:lnTo>
                    <a:pt x="1" y="24"/>
                  </a:lnTo>
                  <a:lnTo>
                    <a:pt x="1" y="48"/>
                  </a:lnTo>
                  <a:lnTo>
                    <a:pt x="1" y="72"/>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6"/>
            <p:cNvSpPr/>
            <p:nvPr/>
          </p:nvSpPr>
          <p:spPr>
            <a:xfrm>
              <a:off x="1937675" y="2178625"/>
              <a:ext cx="1850" cy="1825"/>
            </a:xfrm>
            <a:custGeom>
              <a:avLst/>
              <a:gdLst/>
              <a:ahLst/>
              <a:cxnLst/>
              <a:rect l="l" t="t" r="r" b="b"/>
              <a:pathLst>
                <a:path w="74" h="73" extrusionOk="0">
                  <a:moveTo>
                    <a:pt x="25" y="0"/>
                  </a:moveTo>
                  <a:lnTo>
                    <a:pt x="1" y="24"/>
                  </a:lnTo>
                  <a:lnTo>
                    <a:pt x="1" y="48"/>
                  </a:lnTo>
                  <a:lnTo>
                    <a:pt x="25" y="72"/>
                  </a:lnTo>
                  <a:lnTo>
                    <a:pt x="49" y="72"/>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6"/>
            <p:cNvSpPr/>
            <p:nvPr/>
          </p:nvSpPr>
          <p:spPr>
            <a:xfrm>
              <a:off x="1925650" y="2189450"/>
              <a:ext cx="1825" cy="1825"/>
            </a:xfrm>
            <a:custGeom>
              <a:avLst/>
              <a:gdLst/>
              <a:ahLst/>
              <a:cxnLst/>
              <a:rect l="l" t="t" r="r" b="b"/>
              <a:pathLst>
                <a:path w="73" h="73" extrusionOk="0">
                  <a:moveTo>
                    <a:pt x="25" y="0"/>
                  </a:moveTo>
                  <a:lnTo>
                    <a:pt x="1" y="24"/>
                  </a:lnTo>
                  <a:lnTo>
                    <a:pt x="1" y="48"/>
                  </a:lnTo>
                  <a:lnTo>
                    <a:pt x="25" y="73"/>
                  </a:lnTo>
                  <a:lnTo>
                    <a:pt x="49" y="73"/>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6"/>
            <p:cNvSpPr/>
            <p:nvPr/>
          </p:nvSpPr>
          <p:spPr>
            <a:xfrm>
              <a:off x="1929875" y="2194250"/>
              <a:ext cx="1825" cy="1250"/>
            </a:xfrm>
            <a:custGeom>
              <a:avLst/>
              <a:gdLst/>
              <a:ahLst/>
              <a:cxnLst/>
              <a:rect l="l" t="t" r="r" b="b"/>
              <a:pathLst>
                <a:path w="73" h="50" extrusionOk="0">
                  <a:moveTo>
                    <a:pt x="0" y="1"/>
                  </a:moveTo>
                  <a:lnTo>
                    <a:pt x="0" y="49"/>
                  </a:lnTo>
                  <a:lnTo>
                    <a:pt x="48"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6"/>
            <p:cNvSpPr/>
            <p:nvPr/>
          </p:nvSpPr>
          <p:spPr>
            <a:xfrm>
              <a:off x="1988850" y="2193050"/>
              <a:ext cx="2425" cy="2450"/>
            </a:xfrm>
            <a:custGeom>
              <a:avLst/>
              <a:gdLst/>
              <a:ahLst/>
              <a:cxnLst/>
              <a:rect l="l" t="t" r="r" b="b"/>
              <a:pathLst>
                <a:path w="97" h="98" extrusionOk="0">
                  <a:moveTo>
                    <a:pt x="72" y="1"/>
                  </a:moveTo>
                  <a:lnTo>
                    <a:pt x="24" y="25"/>
                  </a:lnTo>
                  <a:lnTo>
                    <a:pt x="0" y="49"/>
                  </a:lnTo>
                  <a:lnTo>
                    <a:pt x="24" y="73"/>
                  </a:lnTo>
                  <a:lnTo>
                    <a:pt x="48" y="97"/>
                  </a:lnTo>
                  <a:lnTo>
                    <a:pt x="97" y="73"/>
                  </a:lnTo>
                  <a:lnTo>
                    <a:pt x="97" y="49"/>
                  </a:lnTo>
                  <a:lnTo>
                    <a:pt x="97"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6"/>
            <p:cNvSpPr/>
            <p:nvPr/>
          </p:nvSpPr>
          <p:spPr>
            <a:xfrm>
              <a:off x="2003900" y="2197875"/>
              <a:ext cx="1825" cy="1825"/>
            </a:xfrm>
            <a:custGeom>
              <a:avLst/>
              <a:gdLst/>
              <a:ahLst/>
              <a:cxnLst/>
              <a:rect l="l" t="t" r="r" b="b"/>
              <a:pathLst>
                <a:path w="73" h="73" extrusionOk="0">
                  <a:moveTo>
                    <a:pt x="24" y="0"/>
                  </a:moveTo>
                  <a:lnTo>
                    <a:pt x="0" y="24"/>
                  </a:lnTo>
                  <a:lnTo>
                    <a:pt x="0" y="49"/>
                  </a:lnTo>
                  <a:lnTo>
                    <a:pt x="48" y="73"/>
                  </a:lnTo>
                  <a:lnTo>
                    <a:pt x="72" y="49"/>
                  </a:lnTo>
                  <a:lnTo>
                    <a:pt x="72"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6"/>
            <p:cNvSpPr/>
            <p:nvPr/>
          </p:nvSpPr>
          <p:spPr>
            <a:xfrm>
              <a:off x="2102600" y="2208100"/>
              <a:ext cx="2425" cy="2425"/>
            </a:xfrm>
            <a:custGeom>
              <a:avLst/>
              <a:gdLst/>
              <a:ahLst/>
              <a:cxnLst/>
              <a:rect l="l" t="t" r="r" b="b"/>
              <a:pathLst>
                <a:path w="97" h="97" extrusionOk="0">
                  <a:moveTo>
                    <a:pt x="48" y="1"/>
                  </a:moveTo>
                  <a:lnTo>
                    <a:pt x="24" y="25"/>
                  </a:lnTo>
                  <a:lnTo>
                    <a:pt x="0" y="49"/>
                  </a:lnTo>
                  <a:lnTo>
                    <a:pt x="0" y="73"/>
                  </a:lnTo>
                  <a:lnTo>
                    <a:pt x="24" y="97"/>
                  </a:lnTo>
                  <a:lnTo>
                    <a:pt x="96" y="97"/>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6"/>
            <p:cNvSpPr/>
            <p:nvPr/>
          </p:nvSpPr>
          <p:spPr>
            <a:xfrm>
              <a:off x="1972000" y="2217725"/>
              <a:ext cx="2425" cy="2450"/>
            </a:xfrm>
            <a:custGeom>
              <a:avLst/>
              <a:gdLst/>
              <a:ahLst/>
              <a:cxnLst/>
              <a:rect l="l" t="t" r="r" b="b"/>
              <a:pathLst>
                <a:path w="97" h="98" extrusionOk="0">
                  <a:moveTo>
                    <a:pt x="48" y="1"/>
                  </a:moveTo>
                  <a:lnTo>
                    <a:pt x="0" y="25"/>
                  </a:lnTo>
                  <a:lnTo>
                    <a:pt x="0" y="49"/>
                  </a:lnTo>
                  <a:lnTo>
                    <a:pt x="0" y="73"/>
                  </a:lnTo>
                  <a:lnTo>
                    <a:pt x="48" y="97"/>
                  </a:lnTo>
                  <a:lnTo>
                    <a:pt x="72" y="73"/>
                  </a:lnTo>
                  <a:lnTo>
                    <a:pt x="96"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6"/>
            <p:cNvSpPr/>
            <p:nvPr/>
          </p:nvSpPr>
          <p:spPr>
            <a:xfrm>
              <a:off x="2068875" y="2220150"/>
              <a:ext cx="1850" cy="2425"/>
            </a:xfrm>
            <a:custGeom>
              <a:avLst/>
              <a:gdLst/>
              <a:ahLst/>
              <a:cxnLst/>
              <a:rect l="l" t="t" r="r" b="b"/>
              <a:pathLst>
                <a:path w="74" h="97" extrusionOk="0">
                  <a:moveTo>
                    <a:pt x="25" y="0"/>
                  </a:moveTo>
                  <a:lnTo>
                    <a:pt x="1" y="24"/>
                  </a:lnTo>
                  <a:lnTo>
                    <a:pt x="1" y="48"/>
                  </a:lnTo>
                  <a:lnTo>
                    <a:pt x="1" y="72"/>
                  </a:lnTo>
                  <a:lnTo>
                    <a:pt x="25" y="96"/>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6"/>
            <p:cNvSpPr/>
            <p:nvPr/>
          </p:nvSpPr>
          <p:spPr>
            <a:xfrm>
              <a:off x="2011100" y="2249625"/>
              <a:ext cx="3050" cy="1825"/>
            </a:xfrm>
            <a:custGeom>
              <a:avLst/>
              <a:gdLst/>
              <a:ahLst/>
              <a:cxnLst/>
              <a:rect l="l" t="t" r="r" b="b"/>
              <a:pathLst>
                <a:path w="122" h="73" extrusionOk="0">
                  <a:moveTo>
                    <a:pt x="25" y="1"/>
                  </a:moveTo>
                  <a:lnTo>
                    <a:pt x="1" y="49"/>
                  </a:lnTo>
                  <a:lnTo>
                    <a:pt x="25" y="73"/>
                  </a:lnTo>
                  <a:lnTo>
                    <a:pt x="97"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6"/>
            <p:cNvSpPr/>
            <p:nvPr/>
          </p:nvSpPr>
          <p:spPr>
            <a:xfrm>
              <a:off x="1991850" y="2250825"/>
              <a:ext cx="1225" cy="1850"/>
            </a:xfrm>
            <a:custGeom>
              <a:avLst/>
              <a:gdLst/>
              <a:ahLst/>
              <a:cxnLst/>
              <a:rect l="l" t="t" r="r" b="b"/>
              <a:pathLst>
                <a:path w="49" h="74" extrusionOk="0">
                  <a:moveTo>
                    <a:pt x="25" y="1"/>
                  </a:moveTo>
                  <a:lnTo>
                    <a:pt x="1" y="25"/>
                  </a:lnTo>
                  <a:lnTo>
                    <a:pt x="1" y="49"/>
                  </a:lnTo>
                  <a:lnTo>
                    <a:pt x="1" y="73"/>
                  </a:lnTo>
                  <a:lnTo>
                    <a:pt x="25" y="49"/>
                  </a:lnTo>
                  <a:lnTo>
                    <a:pt x="49"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6"/>
            <p:cNvSpPr/>
            <p:nvPr/>
          </p:nvSpPr>
          <p:spPr>
            <a:xfrm>
              <a:off x="2140500" y="2264675"/>
              <a:ext cx="1825" cy="2425"/>
            </a:xfrm>
            <a:custGeom>
              <a:avLst/>
              <a:gdLst/>
              <a:ahLst/>
              <a:cxnLst/>
              <a:rect l="l" t="t" r="r" b="b"/>
              <a:pathLst>
                <a:path w="73" h="97" extrusionOk="0">
                  <a:moveTo>
                    <a:pt x="25" y="0"/>
                  </a:moveTo>
                  <a:lnTo>
                    <a:pt x="1" y="25"/>
                  </a:lnTo>
                  <a:lnTo>
                    <a:pt x="1" y="49"/>
                  </a:lnTo>
                  <a:lnTo>
                    <a:pt x="25" y="73"/>
                  </a:lnTo>
                  <a:lnTo>
                    <a:pt x="49" y="97"/>
                  </a:lnTo>
                  <a:lnTo>
                    <a:pt x="73" y="73"/>
                  </a:lnTo>
                  <a:lnTo>
                    <a:pt x="73" y="25"/>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6"/>
            <p:cNvSpPr/>
            <p:nvPr/>
          </p:nvSpPr>
          <p:spPr>
            <a:xfrm>
              <a:off x="2047825" y="2298375"/>
              <a:ext cx="625" cy="625"/>
            </a:xfrm>
            <a:custGeom>
              <a:avLst/>
              <a:gdLst/>
              <a:ahLst/>
              <a:cxnLst/>
              <a:rect l="l" t="t" r="r" b="b"/>
              <a:pathLst>
                <a:path w="25" h="25" extrusionOk="0">
                  <a:moveTo>
                    <a:pt x="0" y="1"/>
                  </a:moveTo>
                  <a:lnTo>
                    <a:pt x="0" y="25"/>
                  </a:lnTo>
                  <a:lnTo>
                    <a:pt x="24"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6"/>
            <p:cNvSpPr/>
            <p:nvPr/>
          </p:nvSpPr>
          <p:spPr>
            <a:xfrm>
              <a:off x="2043000" y="2385050"/>
              <a:ext cx="1850" cy="1225"/>
            </a:xfrm>
            <a:custGeom>
              <a:avLst/>
              <a:gdLst/>
              <a:ahLst/>
              <a:cxnLst/>
              <a:rect l="l" t="t" r="r" b="b"/>
              <a:pathLst>
                <a:path w="74" h="49" extrusionOk="0">
                  <a:moveTo>
                    <a:pt x="25" y="0"/>
                  </a:moveTo>
                  <a:lnTo>
                    <a:pt x="1" y="48"/>
                  </a:lnTo>
                  <a:lnTo>
                    <a:pt x="73"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6"/>
            <p:cNvSpPr/>
            <p:nvPr/>
          </p:nvSpPr>
          <p:spPr>
            <a:xfrm>
              <a:off x="2125450" y="2172000"/>
              <a:ext cx="1225" cy="1225"/>
            </a:xfrm>
            <a:custGeom>
              <a:avLst/>
              <a:gdLst/>
              <a:ahLst/>
              <a:cxnLst/>
              <a:rect l="l" t="t" r="r" b="b"/>
              <a:pathLst>
                <a:path w="49" h="49" extrusionOk="0">
                  <a:moveTo>
                    <a:pt x="1" y="0"/>
                  </a:moveTo>
                  <a:lnTo>
                    <a:pt x="25"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6"/>
            <p:cNvSpPr/>
            <p:nvPr/>
          </p:nvSpPr>
          <p:spPr>
            <a:xfrm>
              <a:off x="2053250" y="2170175"/>
              <a:ext cx="1825" cy="2450"/>
            </a:xfrm>
            <a:custGeom>
              <a:avLst/>
              <a:gdLst/>
              <a:ahLst/>
              <a:cxnLst/>
              <a:rect l="l" t="t" r="r" b="b"/>
              <a:pathLst>
                <a:path w="73" h="98" extrusionOk="0">
                  <a:moveTo>
                    <a:pt x="48" y="1"/>
                  </a:moveTo>
                  <a:lnTo>
                    <a:pt x="0" y="49"/>
                  </a:lnTo>
                  <a:lnTo>
                    <a:pt x="24" y="73"/>
                  </a:lnTo>
                  <a:lnTo>
                    <a:pt x="48" y="97"/>
                  </a:lnTo>
                  <a:lnTo>
                    <a:pt x="72" y="73"/>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6"/>
            <p:cNvSpPr/>
            <p:nvPr/>
          </p:nvSpPr>
          <p:spPr>
            <a:xfrm>
              <a:off x="1956950" y="2152725"/>
              <a:ext cx="625" cy="1250"/>
            </a:xfrm>
            <a:custGeom>
              <a:avLst/>
              <a:gdLst/>
              <a:ahLst/>
              <a:cxnLst/>
              <a:rect l="l" t="t" r="r" b="b"/>
              <a:pathLst>
                <a:path w="25" h="50" extrusionOk="0">
                  <a:moveTo>
                    <a:pt x="0" y="1"/>
                  </a:moveTo>
                  <a:lnTo>
                    <a:pt x="0" y="25"/>
                  </a:lnTo>
                  <a:lnTo>
                    <a:pt x="0" y="49"/>
                  </a:lnTo>
                  <a:lnTo>
                    <a:pt x="24" y="25"/>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6"/>
            <p:cNvSpPr/>
            <p:nvPr/>
          </p:nvSpPr>
          <p:spPr>
            <a:xfrm>
              <a:off x="2022550" y="2136475"/>
              <a:ext cx="1825" cy="1250"/>
            </a:xfrm>
            <a:custGeom>
              <a:avLst/>
              <a:gdLst/>
              <a:ahLst/>
              <a:cxnLst/>
              <a:rect l="l" t="t" r="r" b="b"/>
              <a:pathLst>
                <a:path w="73" h="50" extrusionOk="0">
                  <a:moveTo>
                    <a:pt x="24" y="1"/>
                  </a:moveTo>
                  <a:lnTo>
                    <a:pt x="0" y="25"/>
                  </a:lnTo>
                  <a:lnTo>
                    <a:pt x="24" y="49"/>
                  </a:lnTo>
                  <a:lnTo>
                    <a:pt x="73"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6"/>
            <p:cNvSpPr/>
            <p:nvPr/>
          </p:nvSpPr>
          <p:spPr>
            <a:xfrm>
              <a:off x="2086950" y="2290550"/>
              <a:ext cx="625" cy="25"/>
            </a:xfrm>
            <a:custGeom>
              <a:avLst/>
              <a:gdLst/>
              <a:ahLst/>
              <a:cxnLst/>
              <a:rect l="l" t="t" r="r" b="b"/>
              <a:pathLst>
                <a:path w="25" h="1" extrusionOk="0">
                  <a:moveTo>
                    <a:pt x="0" y="1"/>
                  </a:moveTo>
                  <a:lnTo>
                    <a:pt x="0" y="1"/>
                  </a:lnTo>
                  <a:lnTo>
                    <a:pt x="24" y="1"/>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6"/>
            <p:cNvSpPr/>
            <p:nvPr/>
          </p:nvSpPr>
          <p:spPr>
            <a:xfrm>
              <a:off x="2053850" y="2122050"/>
              <a:ext cx="1225" cy="1225"/>
            </a:xfrm>
            <a:custGeom>
              <a:avLst/>
              <a:gdLst/>
              <a:ahLst/>
              <a:cxnLst/>
              <a:rect l="l" t="t" r="r" b="b"/>
              <a:pathLst>
                <a:path w="49" h="49" extrusionOk="0">
                  <a:moveTo>
                    <a:pt x="24" y="0"/>
                  </a:moveTo>
                  <a:lnTo>
                    <a:pt x="0" y="24"/>
                  </a:lnTo>
                  <a:lnTo>
                    <a:pt x="24" y="48"/>
                  </a:lnTo>
                  <a:lnTo>
                    <a:pt x="48" y="48"/>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6"/>
            <p:cNvSpPr/>
            <p:nvPr/>
          </p:nvSpPr>
          <p:spPr>
            <a:xfrm>
              <a:off x="2026750" y="2274900"/>
              <a:ext cx="1225" cy="1825"/>
            </a:xfrm>
            <a:custGeom>
              <a:avLst/>
              <a:gdLst/>
              <a:ahLst/>
              <a:cxnLst/>
              <a:rect l="l" t="t" r="r" b="b"/>
              <a:pathLst>
                <a:path w="49" h="73" extrusionOk="0">
                  <a:moveTo>
                    <a:pt x="25" y="1"/>
                  </a:moveTo>
                  <a:lnTo>
                    <a:pt x="1" y="25"/>
                  </a:lnTo>
                  <a:lnTo>
                    <a:pt x="1" y="49"/>
                  </a:lnTo>
                  <a:lnTo>
                    <a:pt x="1" y="73"/>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6"/>
            <p:cNvSpPr/>
            <p:nvPr/>
          </p:nvSpPr>
          <p:spPr>
            <a:xfrm>
              <a:off x="2071900" y="2254450"/>
              <a:ext cx="625" cy="1225"/>
            </a:xfrm>
            <a:custGeom>
              <a:avLst/>
              <a:gdLst/>
              <a:ahLst/>
              <a:cxnLst/>
              <a:rect l="l" t="t" r="r" b="b"/>
              <a:pathLst>
                <a:path w="25" h="49" extrusionOk="0">
                  <a:moveTo>
                    <a:pt x="24" y="0"/>
                  </a:moveTo>
                  <a:lnTo>
                    <a:pt x="0" y="48"/>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6"/>
            <p:cNvSpPr/>
            <p:nvPr/>
          </p:nvSpPr>
          <p:spPr>
            <a:xfrm>
              <a:off x="2059850" y="2227975"/>
              <a:ext cx="1250" cy="2425"/>
            </a:xfrm>
            <a:custGeom>
              <a:avLst/>
              <a:gdLst/>
              <a:ahLst/>
              <a:cxnLst/>
              <a:rect l="l" t="t" r="r" b="b"/>
              <a:pathLst>
                <a:path w="50" h="97" extrusionOk="0">
                  <a:moveTo>
                    <a:pt x="49" y="0"/>
                  </a:moveTo>
                  <a:lnTo>
                    <a:pt x="25" y="48"/>
                  </a:lnTo>
                  <a:lnTo>
                    <a:pt x="1" y="72"/>
                  </a:lnTo>
                  <a:lnTo>
                    <a:pt x="25" y="96"/>
                  </a:lnTo>
                  <a:lnTo>
                    <a:pt x="49" y="72"/>
                  </a:lnTo>
                  <a:lnTo>
                    <a:pt x="49"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6"/>
            <p:cNvSpPr/>
            <p:nvPr/>
          </p:nvSpPr>
          <p:spPr>
            <a:xfrm>
              <a:off x="1964175" y="2251425"/>
              <a:ext cx="1825" cy="1850"/>
            </a:xfrm>
            <a:custGeom>
              <a:avLst/>
              <a:gdLst/>
              <a:ahLst/>
              <a:cxnLst/>
              <a:rect l="l" t="t" r="r" b="b"/>
              <a:pathLst>
                <a:path w="73" h="74" extrusionOk="0">
                  <a:moveTo>
                    <a:pt x="24" y="1"/>
                  </a:moveTo>
                  <a:lnTo>
                    <a:pt x="0" y="25"/>
                  </a:lnTo>
                  <a:lnTo>
                    <a:pt x="24" y="49"/>
                  </a:lnTo>
                  <a:lnTo>
                    <a:pt x="24" y="73"/>
                  </a:lnTo>
                  <a:lnTo>
                    <a:pt x="72"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6"/>
            <p:cNvSpPr/>
            <p:nvPr/>
          </p:nvSpPr>
          <p:spPr>
            <a:xfrm>
              <a:off x="2088750" y="2235175"/>
              <a:ext cx="2425" cy="1850"/>
            </a:xfrm>
            <a:custGeom>
              <a:avLst/>
              <a:gdLst/>
              <a:ahLst/>
              <a:cxnLst/>
              <a:rect l="l" t="t" r="r" b="b"/>
              <a:pathLst>
                <a:path w="97" h="74" extrusionOk="0">
                  <a:moveTo>
                    <a:pt x="24" y="1"/>
                  </a:moveTo>
                  <a:lnTo>
                    <a:pt x="0" y="25"/>
                  </a:lnTo>
                  <a:lnTo>
                    <a:pt x="24"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6"/>
            <p:cNvSpPr/>
            <p:nvPr/>
          </p:nvSpPr>
          <p:spPr>
            <a:xfrm>
              <a:off x="2111025" y="2230375"/>
              <a:ext cx="625" cy="1225"/>
            </a:xfrm>
            <a:custGeom>
              <a:avLst/>
              <a:gdLst/>
              <a:ahLst/>
              <a:cxnLst/>
              <a:rect l="l" t="t" r="r" b="b"/>
              <a:pathLst>
                <a:path w="25" h="49" extrusionOk="0">
                  <a:moveTo>
                    <a:pt x="0" y="0"/>
                  </a:moveTo>
                  <a:lnTo>
                    <a:pt x="0" y="24"/>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6"/>
            <p:cNvSpPr/>
            <p:nvPr/>
          </p:nvSpPr>
          <p:spPr>
            <a:xfrm>
              <a:off x="2051425" y="2217125"/>
              <a:ext cx="1850" cy="1825"/>
            </a:xfrm>
            <a:custGeom>
              <a:avLst/>
              <a:gdLst/>
              <a:ahLst/>
              <a:cxnLst/>
              <a:rect l="l" t="t" r="r" b="b"/>
              <a:pathLst>
                <a:path w="74" h="73" extrusionOk="0">
                  <a:moveTo>
                    <a:pt x="25" y="1"/>
                  </a:moveTo>
                  <a:lnTo>
                    <a:pt x="1" y="25"/>
                  </a:lnTo>
                  <a:lnTo>
                    <a:pt x="1" y="49"/>
                  </a:lnTo>
                  <a:lnTo>
                    <a:pt x="1" y="73"/>
                  </a:lnTo>
                  <a:lnTo>
                    <a:pt x="25" y="73"/>
                  </a:lnTo>
                  <a:lnTo>
                    <a:pt x="49" y="49"/>
                  </a:lnTo>
                  <a:lnTo>
                    <a:pt x="73" y="25"/>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6"/>
            <p:cNvSpPr/>
            <p:nvPr/>
          </p:nvSpPr>
          <p:spPr>
            <a:xfrm>
              <a:off x="2038800" y="2196075"/>
              <a:ext cx="1825" cy="1225"/>
            </a:xfrm>
            <a:custGeom>
              <a:avLst/>
              <a:gdLst/>
              <a:ahLst/>
              <a:cxnLst/>
              <a:rect l="l" t="t" r="r" b="b"/>
              <a:pathLst>
                <a:path w="73" h="49" extrusionOk="0">
                  <a:moveTo>
                    <a:pt x="24" y="0"/>
                  </a:moveTo>
                  <a:lnTo>
                    <a:pt x="0" y="24"/>
                  </a:lnTo>
                  <a:lnTo>
                    <a:pt x="24" y="48"/>
                  </a:lnTo>
                  <a:lnTo>
                    <a:pt x="73"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6"/>
            <p:cNvSpPr/>
            <p:nvPr/>
          </p:nvSpPr>
          <p:spPr>
            <a:xfrm>
              <a:off x="2046625" y="2193050"/>
              <a:ext cx="1225" cy="1225"/>
            </a:xfrm>
            <a:custGeom>
              <a:avLst/>
              <a:gdLst/>
              <a:ahLst/>
              <a:cxnLst/>
              <a:rect l="l" t="t" r="r" b="b"/>
              <a:pathLst>
                <a:path w="49" h="49" extrusionOk="0">
                  <a:moveTo>
                    <a:pt x="0" y="1"/>
                  </a:moveTo>
                  <a:lnTo>
                    <a:pt x="0" y="25"/>
                  </a:lnTo>
                  <a:lnTo>
                    <a:pt x="24" y="49"/>
                  </a:lnTo>
                  <a:lnTo>
                    <a:pt x="48"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6"/>
            <p:cNvSpPr/>
            <p:nvPr/>
          </p:nvSpPr>
          <p:spPr>
            <a:xfrm>
              <a:off x="2076700" y="2183425"/>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6"/>
            <p:cNvSpPr/>
            <p:nvPr/>
          </p:nvSpPr>
          <p:spPr>
            <a:xfrm>
              <a:off x="2005100" y="2279125"/>
              <a:ext cx="25" cy="1225"/>
            </a:xfrm>
            <a:custGeom>
              <a:avLst/>
              <a:gdLst/>
              <a:ahLst/>
              <a:cxnLst/>
              <a:rect l="l" t="t" r="r" b="b"/>
              <a:pathLst>
                <a:path w="1" h="49" extrusionOk="0">
                  <a:moveTo>
                    <a:pt x="0" y="0"/>
                  </a:moveTo>
                  <a:lnTo>
                    <a:pt x="0" y="0"/>
                  </a:lnTo>
                  <a:lnTo>
                    <a:pt x="0" y="48"/>
                  </a:lnTo>
                  <a:lnTo>
                    <a:pt x="0" y="48"/>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6"/>
            <p:cNvSpPr/>
            <p:nvPr/>
          </p:nvSpPr>
          <p:spPr>
            <a:xfrm>
              <a:off x="1983425" y="2181025"/>
              <a:ext cx="1225" cy="1225"/>
            </a:xfrm>
            <a:custGeom>
              <a:avLst/>
              <a:gdLst/>
              <a:ahLst/>
              <a:cxnLst/>
              <a:rect l="l" t="t" r="r" b="b"/>
              <a:pathLst>
                <a:path w="49" h="49" extrusionOk="0">
                  <a:moveTo>
                    <a:pt x="1" y="0"/>
                  </a:moveTo>
                  <a:lnTo>
                    <a:pt x="1" y="24"/>
                  </a:lnTo>
                  <a:lnTo>
                    <a:pt x="1" y="48"/>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6"/>
            <p:cNvSpPr/>
            <p:nvPr/>
          </p:nvSpPr>
          <p:spPr>
            <a:xfrm>
              <a:off x="2076700" y="2179825"/>
              <a:ext cx="1250" cy="1225"/>
            </a:xfrm>
            <a:custGeom>
              <a:avLst/>
              <a:gdLst/>
              <a:ahLst/>
              <a:cxnLst/>
              <a:rect l="l" t="t" r="r" b="b"/>
              <a:pathLst>
                <a:path w="50" h="49" extrusionOk="0">
                  <a:moveTo>
                    <a:pt x="25" y="0"/>
                  </a:moveTo>
                  <a:lnTo>
                    <a:pt x="1" y="24"/>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6"/>
            <p:cNvSpPr/>
            <p:nvPr/>
          </p:nvSpPr>
          <p:spPr>
            <a:xfrm>
              <a:off x="2023150" y="2178625"/>
              <a:ext cx="625" cy="1825"/>
            </a:xfrm>
            <a:custGeom>
              <a:avLst/>
              <a:gdLst/>
              <a:ahLst/>
              <a:cxnLst/>
              <a:rect l="l" t="t" r="r" b="b"/>
              <a:pathLst>
                <a:path w="25" h="73" extrusionOk="0">
                  <a:moveTo>
                    <a:pt x="0" y="0"/>
                  </a:moveTo>
                  <a:lnTo>
                    <a:pt x="0" y="24"/>
                  </a:lnTo>
                  <a:lnTo>
                    <a:pt x="0" y="72"/>
                  </a:lnTo>
                  <a:lnTo>
                    <a:pt x="24" y="48"/>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6"/>
            <p:cNvSpPr/>
            <p:nvPr/>
          </p:nvSpPr>
          <p:spPr>
            <a:xfrm>
              <a:off x="2037600" y="22544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6"/>
            <p:cNvSpPr/>
            <p:nvPr/>
          </p:nvSpPr>
          <p:spPr>
            <a:xfrm>
              <a:off x="2032175" y="2358550"/>
              <a:ext cx="1225" cy="1250"/>
            </a:xfrm>
            <a:custGeom>
              <a:avLst/>
              <a:gdLst/>
              <a:ahLst/>
              <a:cxnLst/>
              <a:rect l="l" t="t" r="r" b="b"/>
              <a:pathLst>
                <a:path w="49" h="50" extrusionOk="0">
                  <a:moveTo>
                    <a:pt x="25" y="1"/>
                  </a:moveTo>
                  <a:lnTo>
                    <a:pt x="0" y="25"/>
                  </a:lnTo>
                  <a:lnTo>
                    <a:pt x="25"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6"/>
            <p:cNvSpPr/>
            <p:nvPr/>
          </p:nvSpPr>
          <p:spPr>
            <a:xfrm>
              <a:off x="1970175" y="2147925"/>
              <a:ext cx="650" cy="625"/>
            </a:xfrm>
            <a:custGeom>
              <a:avLst/>
              <a:gdLst/>
              <a:ahLst/>
              <a:cxnLst/>
              <a:rect l="l" t="t" r="r" b="b"/>
              <a:pathLst>
                <a:path w="26" h="25" extrusionOk="0">
                  <a:moveTo>
                    <a:pt x="1" y="0"/>
                  </a:moveTo>
                  <a:lnTo>
                    <a:pt x="1"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6"/>
            <p:cNvSpPr/>
            <p:nvPr/>
          </p:nvSpPr>
          <p:spPr>
            <a:xfrm>
              <a:off x="2005700" y="2146125"/>
              <a:ext cx="1225" cy="625"/>
            </a:xfrm>
            <a:custGeom>
              <a:avLst/>
              <a:gdLst/>
              <a:ahLst/>
              <a:cxnLst/>
              <a:rect l="l" t="t" r="r" b="b"/>
              <a:pathLst>
                <a:path w="49" h="25" extrusionOk="0">
                  <a:moveTo>
                    <a:pt x="0" y="0"/>
                  </a:moveTo>
                  <a:lnTo>
                    <a:pt x="0" y="24"/>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6"/>
            <p:cNvSpPr/>
            <p:nvPr/>
          </p:nvSpPr>
          <p:spPr>
            <a:xfrm>
              <a:off x="1972000" y="22869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6"/>
            <p:cNvSpPr/>
            <p:nvPr/>
          </p:nvSpPr>
          <p:spPr>
            <a:xfrm>
              <a:off x="1987650" y="2284525"/>
              <a:ext cx="1225" cy="1250"/>
            </a:xfrm>
            <a:custGeom>
              <a:avLst/>
              <a:gdLst/>
              <a:ahLst/>
              <a:cxnLst/>
              <a:rect l="l" t="t" r="r" b="b"/>
              <a:pathLst>
                <a:path w="49" h="50" extrusionOk="0">
                  <a:moveTo>
                    <a:pt x="24" y="1"/>
                  </a:moveTo>
                  <a:lnTo>
                    <a:pt x="0" y="25"/>
                  </a:lnTo>
                  <a:lnTo>
                    <a:pt x="0" y="49"/>
                  </a:lnTo>
                  <a:lnTo>
                    <a:pt x="48"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6"/>
            <p:cNvSpPr/>
            <p:nvPr/>
          </p:nvSpPr>
          <p:spPr>
            <a:xfrm>
              <a:off x="2002075" y="2243600"/>
              <a:ext cx="625" cy="1250"/>
            </a:xfrm>
            <a:custGeom>
              <a:avLst/>
              <a:gdLst/>
              <a:ahLst/>
              <a:cxnLst/>
              <a:rect l="l" t="t" r="r" b="b"/>
              <a:pathLst>
                <a:path w="25" h="50" extrusionOk="0">
                  <a:moveTo>
                    <a:pt x="1" y="49"/>
                  </a:moveTo>
                  <a:lnTo>
                    <a:pt x="1" y="49"/>
                  </a:lnTo>
                  <a:lnTo>
                    <a:pt x="25" y="1"/>
                  </a:lnTo>
                  <a:lnTo>
                    <a:pt x="1" y="49"/>
                  </a:lnTo>
                  <a:lnTo>
                    <a:pt x="1" y="49"/>
                  </a:lnTo>
                  <a:lnTo>
                    <a:pt x="1" y="49"/>
                  </a:lnTo>
                  <a:lnTo>
                    <a:pt x="1" y="49"/>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6"/>
            <p:cNvSpPr/>
            <p:nvPr/>
          </p:nvSpPr>
          <p:spPr>
            <a:xfrm>
              <a:off x="2024950" y="2236400"/>
              <a:ext cx="1225" cy="1225"/>
            </a:xfrm>
            <a:custGeom>
              <a:avLst/>
              <a:gdLst/>
              <a:ahLst/>
              <a:cxnLst/>
              <a:rect l="l" t="t" r="r" b="b"/>
              <a:pathLst>
                <a:path w="49" h="49" extrusionOk="0">
                  <a:moveTo>
                    <a:pt x="25" y="0"/>
                  </a:moveTo>
                  <a:lnTo>
                    <a:pt x="1" y="24"/>
                  </a:lnTo>
                  <a:lnTo>
                    <a:pt x="25" y="48"/>
                  </a:lnTo>
                  <a:lnTo>
                    <a:pt x="49"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6"/>
            <p:cNvSpPr/>
            <p:nvPr/>
          </p:nvSpPr>
          <p:spPr>
            <a:xfrm>
              <a:off x="1998475" y="2235175"/>
              <a:ext cx="1825" cy="1250"/>
            </a:xfrm>
            <a:custGeom>
              <a:avLst/>
              <a:gdLst/>
              <a:ahLst/>
              <a:cxnLst/>
              <a:rect l="l" t="t" r="r" b="b"/>
              <a:pathLst>
                <a:path w="73" h="50" extrusionOk="0">
                  <a:moveTo>
                    <a:pt x="24" y="1"/>
                  </a:moveTo>
                  <a:lnTo>
                    <a:pt x="0" y="25"/>
                  </a:lnTo>
                  <a:lnTo>
                    <a:pt x="24"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6"/>
            <p:cNvSpPr/>
            <p:nvPr/>
          </p:nvSpPr>
          <p:spPr>
            <a:xfrm>
              <a:off x="2086950" y="2230375"/>
              <a:ext cx="625" cy="25"/>
            </a:xfrm>
            <a:custGeom>
              <a:avLst/>
              <a:gdLst/>
              <a:ahLst/>
              <a:cxnLst/>
              <a:rect l="l" t="t" r="r" b="b"/>
              <a:pathLst>
                <a:path w="25" h="1" extrusionOk="0">
                  <a:moveTo>
                    <a:pt x="24" y="0"/>
                  </a:moveTo>
                  <a:lnTo>
                    <a:pt x="0" y="0"/>
                  </a:lnTo>
                  <a:lnTo>
                    <a:pt x="0" y="0"/>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6"/>
            <p:cNvSpPr/>
            <p:nvPr/>
          </p:nvSpPr>
          <p:spPr>
            <a:xfrm>
              <a:off x="2126675" y="2229175"/>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6"/>
            <p:cNvSpPr/>
            <p:nvPr/>
          </p:nvSpPr>
          <p:spPr>
            <a:xfrm>
              <a:off x="2026750" y="2306200"/>
              <a:ext cx="625" cy="1225"/>
            </a:xfrm>
            <a:custGeom>
              <a:avLst/>
              <a:gdLst/>
              <a:ahLst/>
              <a:cxnLst/>
              <a:rect l="l" t="t" r="r" b="b"/>
              <a:pathLst>
                <a:path w="25" h="49" extrusionOk="0">
                  <a:moveTo>
                    <a:pt x="25" y="1"/>
                  </a:moveTo>
                  <a:lnTo>
                    <a:pt x="1" y="25"/>
                  </a:lnTo>
                  <a:lnTo>
                    <a:pt x="25" y="49"/>
                  </a:lnTo>
                  <a:lnTo>
                    <a:pt x="25"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6"/>
            <p:cNvSpPr/>
            <p:nvPr/>
          </p:nvSpPr>
          <p:spPr>
            <a:xfrm>
              <a:off x="1968975" y="2205700"/>
              <a:ext cx="625" cy="1225"/>
            </a:xfrm>
            <a:custGeom>
              <a:avLst/>
              <a:gdLst/>
              <a:ahLst/>
              <a:cxnLst/>
              <a:rect l="l" t="t" r="r" b="b"/>
              <a:pathLst>
                <a:path w="25" h="49" extrusionOk="0">
                  <a:moveTo>
                    <a:pt x="1" y="0"/>
                  </a:moveTo>
                  <a:lnTo>
                    <a:pt x="1" y="24"/>
                  </a:lnTo>
                  <a:lnTo>
                    <a:pt x="1" y="48"/>
                  </a:lnTo>
                  <a:lnTo>
                    <a:pt x="25" y="24"/>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6"/>
            <p:cNvSpPr/>
            <p:nvPr/>
          </p:nvSpPr>
          <p:spPr>
            <a:xfrm>
              <a:off x="2072500" y="2198475"/>
              <a:ext cx="1225" cy="1225"/>
            </a:xfrm>
            <a:custGeom>
              <a:avLst/>
              <a:gdLst/>
              <a:ahLst/>
              <a:cxnLst/>
              <a:rect l="l" t="t" r="r" b="b"/>
              <a:pathLst>
                <a:path w="49" h="49" extrusionOk="0">
                  <a:moveTo>
                    <a:pt x="24" y="0"/>
                  </a:moveTo>
                  <a:lnTo>
                    <a:pt x="0" y="25"/>
                  </a:lnTo>
                  <a:lnTo>
                    <a:pt x="24" y="49"/>
                  </a:lnTo>
                  <a:lnTo>
                    <a:pt x="49" y="49"/>
                  </a:lnTo>
                  <a:lnTo>
                    <a:pt x="49" y="25"/>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6"/>
            <p:cNvSpPr/>
            <p:nvPr/>
          </p:nvSpPr>
          <p:spPr>
            <a:xfrm>
              <a:off x="2085125" y="2146125"/>
              <a:ext cx="650" cy="625"/>
            </a:xfrm>
            <a:custGeom>
              <a:avLst/>
              <a:gdLst/>
              <a:ahLst/>
              <a:cxnLst/>
              <a:rect l="l" t="t" r="r" b="b"/>
              <a:pathLst>
                <a:path w="26"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6"/>
            <p:cNvSpPr/>
            <p:nvPr/>
          </p:nvSpPr>
          <p:spPr>
            <a:xfrm>
              <a:off x="2052625" y="2283925"/>
              <a:ext cx="650" cy="625"/>
            </a:xfrm>
            <a:custGeom>
              <a:avLst/>
              <a:gdLst/>
              <a:ahLst/>
              <a:cxnLst/>
              <a:rect l="l" t="t" r="r" b="b"/>
              <a:pathLst>
                <a:path w="26" h="25" extrusionOk="0">
                  <a:moveTo>
                    <a:pt x="1" y="1"/>
                  </a:moveTo>
                  <a:lnTo>
                    <a:pt x="1" y="25"/>
                  </a:lnTo>
                  <a:lnTo>
                    <a:pt x="25" y="25"/>
                  </a:lnTo>
                  <a:lnTo>
                    <a:pt x="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6"/>
            <p:cNvSpPr/>
            <p:nvPr/>
          </p:nvSpPr>
          <p:spPr>
            <a:xfrm>
              <a:off x="1971400" y="2338100"/>
              <a:ext cx="625" cy="625"/>
            </a:xfrm>
            <a:custGeom>
              <a:avLst/>
              <a:gdLst/>
              <a:ahLst/>
              <a:cxnLst/>
              <a:rect l="l" t="t" r="r" b="b"/>
              <a:pathLst>
                <a:path w="25" h="25" extrusionOk="0">
                  <a:moveTo>
                    <a:pt x="24" y="0"/>
                  </a:moveTo>
                  <a:lnTo>
                    <a:pt x="0" y="24"/>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6"/>
            <p:cNvSpPr/>
            <p:nvPr/>
          </p:nvSpPr>
          <p:spPr>
            <a:xfrm>
              <a:off x="2008100" y="2412725"/>
              <a:ext cx="625" cy="625"/>
            </a:xfrm>
            <a:custGeom>
              <a:avLst/>
              <a:gdLst/>
              <a:ahLst/>
              <a:cxnLst/>
              <a:rect l="l" t="t" r="r" b="b"/>
              <a:pathLst>
                <a:path w="25" h="25" extrusionOk="0">
                  <a:moveTo>
                    <a:pt x="1" y="0"/>
                  </a:moveTo>
                  <a:lnTo>
                    <a:pt x="1" y="25"/>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6"/>
            <p:cNvSpPr/>
            <p:nvPr/>
          </p:nvSpPr>
          <p:spPr>
            <a:xfrm>
              <a:off x="1978600" y="2316425"/>
              <a:ext cx="25" cy="625"/>
            </a:xfrm>
            <a:custGeom>
              <a:avLst/>
              <a:gdLst/>
              <a:ahLst/>
              <a:cxnLst/>
              <a:rect l="l" t="t" r="r" b="b"/>
              <a:pathLst>
                <a:path w="1" h="25" extrusionOk="0">
                  <a:moveTo>
                    <a:pt x="1" y="25"/>
                  </a:moveTo>
                  <a:lnTo>
                    <a:pt x="1" y="25"/>
                  </a:lnTo>
                  <a:lnTo>
                    <a:pt x="1" y="1"/>
                  </a:lnTo>
                  <a:lnTo>
                    <a:pt x="1"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6"/>
            <p:cNvSpPr/>
            <p:nvPr/>
          </p:nvSpPr>
          <p:spPr>
            <a:xfrm>
              <a:off x="2038800" y="2217125"/>
              <a:ext cx="625" cy="625"/>
            </a:xfrm>
            <a:custGeom>
              <a:avLst/>
              <a:gdLst/>
              <a:ahLst/>
              <a:cxnLst/>
              <a:rect l="l" t="t" r="r" b="b"/>
              <a:pathLst>
                <a:path w="25" h="25" extrusionOk="0">
                  <a:moveTo>
                    <a:pt x="0" y="25"/>
                  </a:moveTo>
                  <a:lnTo>
                    <a:pt x="0" y="25"/>
                  </a:lnTo>
                  <a:lnTo>
                    <a:pt x="0" y="1"/>
                  </a:lnTo>
                  <a:lnTo>
                    <a:pt x="24" y="1"/>
                  </a:lnTo>
                  <a:lnTo>
                    <a:pt x="24"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6"/>
            <p:cNvSpPr/>
            <p:nvPr/>
          </p:nvSpPr>
          <p:spPr>
            <a:xfrm>
              <a:off x="2006900" y="2215325"/>
              <a:ext cx="25" cy="25"/>
            </a:xfrm>
            <a:custGeom>
              <a:avLst/>
              <a:gdLst/>
              <a:ahLst/>
              <a:cxnLst/>
              <a:rect l="l" t="t" r="r" b="b"/>
              <a:pathLst>
                <a:path w="1" h="1" extrusionOk="0">
                  <a:moveTo>
                    <a:pt x="0" y="0"/>
                  </a:moveTo>
                  <a:lnTo>
                    <a:pt x="0" y="0"/>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6"/>
            <p:cNvSpPr/>
            <p:nvPr/>
          </p:nvSpPr>
          <p:spPr>
            <a:xfrm>
              <a:off x="2041200" y="2205100"/>
              <a:ext cx="25" cy="25"/>
            </a:xfrm>
            <a:custGeom>
              <a:avLst/>
              <a:gdLst/>
              <a:ahLst/>
              <a:cxnLst/>
              <a:rect l="l" t="t" r="r" b="b"/>
              <a:pathLst>
                <a:path w="1" h="1" extrusionOk="0">
                  <a:moveTo>
                    <a:pt x="1" y="0"/>
                  </a:moveTo>
                  <a:lnTo>
                    <a:pt x="1" y="0"/>
                  </a:lnTo>
                  <a:lnTo>
                    <a:pt x="1" y="0"/>
                  </a:ln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6"/>
            <p:cNvSpPr/>
            <p:nvPr/>
          </p:nvSpPr>
          <p:spPr>
            <a:xfrm>
              <a:off x="1952125" y="2182225"/>
              <a:ext cx="25" cy="25"/>
            </a:xfrm>
            <a:custGeom>
              <a:avLst/>
              <a:gdLst/>
              <a:ahLst/>
              <a:cxnLst/>
              <a:rect l="l" t="t" r="r" b="b"/>
              <a:pathLst>
                <a:path w="1" h="1" extrusionOk="0">
                  <a:moveTo>
                    <a:pt x="1" y="0"/>
                  </a:move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6"/>
            <p:cNvSpPr/>
            <p:nvPr/>
          </p:nvSpPr>
          <p:spPr>
            <a:xfrm>
              <a:off x="1952125" y="2181625"/>
              <a:ext cx="625" cy="625"/>
            </a:xfrm>
            <a:custGeom>
              <a:avLst/>
              <a:gdLst/>
              <a:ahLst/>
              <a:cxnLst/>
              <a:rect l="l" t="t" r="r" b="b"/>
              <a:pathLst>
                <a:path w="25"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6"/>
            <p:cNvSpPr/>
            <p:nvPr/>
          </p:nvSpPr>
          <p:spPr>
            <a:xfrm>
              <a:off x="1924450" y="2177400"/>
              <a:ext cx="25" cy="625"/>
            </a:xfrm>
            <a:custGeom>
              <a:avLst/>
              <a:gdLst/>
              <a:ahLst/>
              <a:cxnLst/>
              <a:rect l="l" t="t" r="r" b="b"/>
              <a:pathLst>
                <a:path w="1" h="25" extrusionOk="0">
                  <a:moveTo>
                    <a:pt x="0" y="25"/>
                  </a:moveTo>
                  <a:lnTo>
                    <a:pt x="0"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6"/>
            <p:cNvSpPr/>
            <p:nvPr/>
          </p:nvSpPr>
          <p:spPr>
            <a:xfrm>
              <a:off x="1781825" y="1840975"/>
              <a:ext cx="652400" cy="709600"/>
            </a:xfrm>
            <a:custGeom>
              <a:avLst/>
              <a:gdLst/>
              <a:ahLst/>
              <a:cxnLst/>
              <a:rect l="l" t="t" r="r" b="b"/>
              <a:pathLst>
                <a:path w="26096" h="28384" extrusionOk="0">
                  <a:moveTo>
                    <a:pt x="18392" y="1"/>
                  </a:moveTo>
                  <a:lnTo>
                    <a:pt x="18031" y="49"/>
                  </a:lnTo>
                  <a:lnTo>
                    <a:pt x="17646" y="121"/>
                  </a:lnTo>
                  <a:lnTo>
                    <a:pt x="17261" y="194"/>
                  </a:lnTo>
                  <a:lnTo>
                    <a:pt x="16851" y="314"/>
                  </a:lnTo>
                  <a:lnTo>
                    <a:pt x="16418" y="434"/>
                  </a:lnTo>
                  <a:lnTo>
                    <a:pt x="15599" y="747"/>
                  </a:lnTo>
                  <a:lnTo>
                    <a:pt x="13938" y="1397"/>
                  </a:lnTo>
                  <a:lnTo>
                    <a:pt x="13529" y="1542"/>
                  </a:lnTo>
                  <a:lnTo>
                    <a:pt x="13120" y="1662"/>
                  </a:lnTo>
                  <a:lnTo>
                    <a:pt x="12711" y="1758"/>
                  </a:lnTo>
                  <a:lnTo>
                    <a:pt x="12277" y="1855"/>
                  </a:lnTo>
                  <a:lnTo>
                    <a:pt x="11676" y="1951"/>
                  </a:lnTo>
                  <a:lnTo>
                    <a:pt x="11098" y="2023"/>
                  </a:lnTo>
                  <a:lnTo>
                    <a:pt x="10472" y="2047"/>
                  </a:lnTo>
                  <a:lnTo>
                    <a:pt x="9870" y="2071"/>
                  </a:lnTo>
                  <a:lnTo>
                    <a:pt x="8715" y="2095"/>
                  </a:lnTo>
                  <a:lnTo>
                    <a:pt x="7968" y="2168"/>
                  </a:lnTo>
                  <a:lnTo>
                    <a:pt x="7607" y="2216"/>
                  </a:lnTo>
                  <a:lnTo>
                    <a:pt x="7270" y="2288"/>
                  </a:lnTo>
                  <a:lnTo>
                    <a:pt x="6909" y="2360"/>
                  </a:lnTo>
                  <a:lnTo>
                    <a:pt x="6548" y="2456"/>
                  </a:lnTo>
                  <a:lnTo>
                    <a:pt x="6211" y="2577"/>
                  </a:lnTo>
                  <a:lnTo>
                    <a:pt x="5874" y="2697"/>
                  </a:lnTo>
                  <a:lnTo>
                    <a:pt x="5007" y="3058"/>
                  </a:lnTo>
                  <a:lnTo>
                    <a:pt x="4165" y="3468"/>
                  </a:lnTo>
                  <a:lnTo>
                    <a:pt x="3346" y="3925"/>
                  </a:lnTo>
                  <a:lnTo>
                    <a:pt x="2552" y="4430"/>
                  </a:lnTo>
                  <a:lnTo>
                    <a:pt x="1998" y="4816"/>
                  </a:lnTo>
                  <a:lnTo>
                    <a:pt x="1420" y="5225"/>
                  </a:lnTo>
                  <a:lnTo>
                    <a:pt x="313" y="6067"/>
                  </a:lnTo>
                  <a:lnTo>
                    <a:pt x="120" y="6212"/>
                  </a:lnTo>
                  <a:lnTo>
                    <a:pt x="24" y="6356"/>
                  </a:lnTo>
                  <a:lnTo>
                    <a:pt x="0" y="6404"/>
                  </a:lnTo>
                  <a:lnTo>
                    <a:pt x="24" y="6477"/>
                  </a:lnTo>
                  <a:lnTo>
                    <a:pt x="48" y="6525"/>
                  </a:lnTo>
                  <a:lnTo>
                    <a:pt x="265" y="6525"/>
                  </a:lnTo>
                  <a:lnTo>
                    <a:pt x="385" y="6501"/>
                  </a:lnTo>
                  <a:lnTo>
                    <a:pt x="1372" y="6236"/>
                  </a:lnTo>
                  <a:lnTo>
                    <a:pt x="2672" y="5875"/>
                  </a:lnTo>
                  <a:lnTo>
                    <a:pt x="3972" y="5562"/>
                  </a:lnTo>
                  <a:lnTo>
                    <a:pt x="5296" y="5297"/>
                  </a:lnTo>
                  <a:lnTo>
                    <a:pt x="6620" y="5056"/>
                  </a:lnTo>
                  <a:lnTo>
                    <a:pt x="8474" y="4767"/>
                  </a:lnTo>
                  <a:lnTo>
                    <a:pt x="10327" y="4527"/>
                  </a:lnTo>
                  <a:lnTo>
                    <a:pt x="12181" y="4334"/>
                  </a:lnTo>
                  <a:lnTo>
                    <a:pt x="14035" y="4166"/>
                  </a:lnTo>
                  <a:lnTo>
                    <a:pt x="14805" y="4117"/>
                  </a:lnTo>
                  <a:lnTo>
                    <a:pt x="15599" y="4069"/>
                  </a:lnTo>
                  <a:lnTo>
                    <a:pt x="16394" y="4069"/>
                  </a:lnTo>
                  <a:lnTo>
                    <a:pt x="17164" y="4093"/>
                  </a:lnTo>
                  <a:lnTo>
                    <a:pt x="17670" y="4142"/>
                  </a:lnTo>
                  <a:lnTo>
                    <a:pt x="18175" y="4190"/>
                  </a:lnTo>
                  <a:lnTo>
                    <a:pt x="18681" y="4238"/>
                  </a:lnTo>
                  <a:lnTo>
                    <a:pt x="19186" y="4334"/>
                  </a:lnTo>
                  <a:lnTo>
                    <a:pt x="19620" y="4430"/>
                  </a:lnTo>
                  <a:lnTo>
                    <a:pt x="20029" y="4575"/>
                  </a:lnTo>
                  <a:lnTo>
                    <a:pt x="20438" y="4719"/>
                  </a:lnTo>
                  <a:lnTo>
                    <a:pt x="20847" y="4912"/>
                  </a:lnTo>
                  <a:lnTo>
                    <a:pt x="21257" y="5153"/>
                  </a:lnTo>
                  <a:lnTo>
                    <a:pt x="21666" y="5442"/>
                  </a:lnTo>
                  <a:lnTo>
                    <a:pt x="22027" y="5754"/>
                  </a:lnTo>
                  <a:lnTo>
                    <a:pt x="22364" y="6091"/>
                  </a:lnTo>
                  <a:lnTo>
                    <a:pt x="22749" y="6501"/>
                  </a:lnTo>
                  <a:lnTo>
                    <a:pt x="23086" y="6934"/>
                  </a:lnTo>
                  <a:lnTo>
                    <a:pt x="23375" y="7391"/>
                  </a:lnTo>
                  <a:lnTo>
                    <a:pt x="23616" y="7897"/>
                  </a:lnTo>
                  <a:lnTo>
                    <a:pt x="23784" y="8282"/>
                  </a:lnTo>
                  <a:lnTo>
                    <a:pt x="23905" y="8691"/>
                  </a:lnTo>
                  <a:lnTo>
                    <a:pt x="23977" y="9101"/>
                  </a:lnTo>
                  <a:lnTo>
                    <a:pt x="24025" y="9534"/>
                  </a:lnTo>
                  <a:lnTo>
                    <a:pt x="24025" y="9823"/>
                  </a:lnTo>
                  <a:lnTo>
                    <a:pt x="23977" y="10088"/>
                  </a:lnTo>
                  <a:lnTo>
                    <a:pt x="23881" y="10352"/>
                  </a:lnTo>
                  <a:lnTo>
                    <a:pt x="23760" y="10593"/>
                  </a:lnTo>
                  <a:lnTo>
                    <a:pt x="23616" y="10810"/>
                  </a:lnTo>
                  <a:lnTo>
                    <a:pt x="23447" y="11026"/>
                  </a:lnTo>
                  <a:lnTo>
                    <a:pt x="22725" y="12038"/>
                  </a:lnTo>
                  <a:lnTo>
                    <a:pt x="22027" y="13049"/>
                  </a:lnTo>
                  <a:lnTo>
                    <a:pt x="21690" y="13626"/>
                  </a:lnTo>
                  <a:lnTo>
                    <a:pt x="21377" y="14204"/>
                  </a:lnTo>
                  <a:lnTo>
                    <a:pt x="21064" y="14782"/>
                  </a:lnTo>
                  <a:lnTo>
                    <a:pt x="20823" y="15408"/>
                  </a:lnTo>
                  <a:lnTo>
                    <a:pt x="20510" y="16226"/>
                  </a:lnTo>
                  <a:lnTo>
                    <a:pt x="20246" y="17069"/>
                  </a:lnTo>
                  <a:lnTo>
                    <a:pt x="20029" y="17935"/>
                  </a:lnTo>
                  <a:lnTo>
                    <a:pt x="19885" y="18802"/>
                  </a:lnTo>
                  <a:lnTo>
                    <a:pt x="19764" y="19500"/>
                  </a:lnTo>
                  <a:lnTo>
                    <a:pt x="19620" y="20222"/>
                  </a:lnTo>
                  <a:lnTo>
                    <a:pt x="19523" y="20608"/>
                  </a:lnTo>
                  <a:lnTo>
                    <a:pt x="19403" y="20969"/>
                  </a:lnTo>
                  <a:lnTo>
                    <a:pt x="19283" y="21354"/>
                  </a:lnTo>
                  <a:lnTo>
                    <a:pt x="19138" y="21715"/>
                  </a:lnTo>
                  <a:lnTo>
                    <a:pt x="18970" y="22076"/>
                  </a:lnTo>
                  <a:lnTo>
                    <a:pt x="18801" y="22413"/>
                  </a:lnTo>
                  <a:lnTo>
                    <a:pt x="18609" y="22750"/>
                  </a:lnTo>
                  <a:lnTo>
                    <a:pt x="18392" y="23087"/>
                  </a:lnTo>
                  <a:lnTo>
                    <a:pt x="18199" y="23352"/>
                  </a:lnTo>
                  <a:lnTo>
                    <a:pt x="17983" y="23593"/>
                  </a:lnTo>
                  <a:lnTo>
                    <a:pt x="17766" y="23833"/>
                  </a:lnTo>
                  <a:lnTo>
                    <a:pt x="17549" y="24026"/>
                  </a:lnTo>
                  <a:lnTo>
                    <a:pt x="17309" y="24243"/>
                  </a:lnTo>
                  <a:lnTo>
                    <a:pt x="17044" y="24411"/>
                  </a:lnTo>
                  <a:lnTo>
                    <a:pt x="16779" y="24580"/>
                  </a:lnTo>
                  <a:lnTo>
                    <a:pt x="16490" y="24724"/>
                  </a:lnTo>
                  <a:lnTo>
                    <a:pt x="16153" y="24893"/>
                  </a:lnTo>
                  <a:lnTo>
                    <a:pt x="15816" y="25037"/>
                  </a:lnTo>
                  <a:lnTo>
                    <a:pt x="15118" y="25278"/>
                  </a:lnTo>
                  <a:lnTo>
                    <a:pt x="13866" y="25639"/>
                  </a:lnTo>
                  <a:lnTo>
                    <a:pt x="13240" y="25807"/>
                  </a:lnTo>
                  <a:lnTo>
                    <a:pt x="12590" y="25976"/>
                  </a:lnTo>
                  <a:lnTo>
                    <a:pt x="12157" y="26072"/>
                  </a:lnTo>
                  <a:lnTo>
                    <a:pt x="11724" y="26217"/>
                  </a:lnTo>
                  <a:lnTo>
                    <a:pt x="11290" y="26361"/>
                  </a:lnTo>
                  <a:lnTo>
                    <a:pt x="10857" y="26530"/>
                  </a:lnTo>
                  <a:lnTo>
                    <a:pt x="10568" y="26674"/>
                  </a:lnTo>
                  <a:lnTo>
                    <a:pt x="10303" y="26843"/>
                  </a:lnTo>
                  <a:lnTo>
                    <a:pt x="10183" y="26939"/>
                  </a:lnTo>
                  <a:lnTo>
                    <a:pt x="10111" y="27083"/>
                  </a:lnTo>
                  <a:lnTo>
                    <a:pt x="10063" y="27228"/>
                  </a:lnTo>
                  <a:lnTo>
                    <a:pt x="10063" y="27372"/>
                  </a:lnTo>
                  <a:lnTo>
                    <a:pt x="10111" y="27517"/>
                  </a:lnTo>
                  <a:lnTo>
                    <a:pt x="10159" y="27661"/>
                  </a:lnTo>
                  <a:lnTo>
                    <a:pt x="10279" y="27781"/>
                  </a:lnTo>
                  <a:lnTo>
                    <a:pt x="10400" y="27854"/>
                  </a:lnTo>
                  <a:lnTo>
                    <a:pt x="10953" y="28070"/>
                  </a:lnTo>
                  <a:lnTo>
                    <a:pt x="11242" y="28142"/>
                  </a:lnTo>
                  <a:lnTo>
                    <a:pt x="11531" y="28215"/>
                  </a:lnTo>
                  <a:lnTo>
                    <a:pt x="12037" y="28287"/>
                  </a:lnTo>
                  <a:lnTo>
                    <a:pt x="12542" y="28359"/>
                  </a:lnTo>
                  <a:lnTo>
                    <a:pt x="13024" y="28383"/>
                  </a:lnTo>
                  <a:lnTo>
                    <a:pt x="13529" y="28383"/>
                  </a:lnTo>
                  <a:lnTo>
                    <a:pt x="15455" y="28359"/>
                  </a:lnTo>
                  <a:lnTo>
                    <a:pt x="16129" y="28335"/>
                  </a:lnTo>
                  <a:lnTo>
                    <a:pt x="16611" y="28287"/>
                  </a:lnTo>
                  <a:lnTo>
                    <a:pt x="17092" y="28215"/>
                  </a:lnTo>
                  <a:lnTo>
                    <a:pt x="17574" y="28142"/>
                  </a:lnTo>
                  <a:lnTo>
                    <a:pt x="18055" y="28022"/>
                  </a:lnTo>
                  <a:lnTo>
                    <a:pt x="18512" y="27878"/>
                  </a:lnTo>
                  <a:lnTo>
                    <a:pt x="18970" y="27709"/>
                  </a:lnTo>
                  <a:lnTo>
                    <a:pt x="19427" y="27517"/>
                  </a:lnTo>
                  <a:lnTo>
                    <a:pt x="19885" y="27300"/>
                  </a:lnTo>
                  <a:lnTo>
                    <a:pt x="20390" y="27035"/>
                  </a:lnTo>
                  <a:lnTo>
                    <a:pt x="20872" y="26746"/>
                  </a:lnTo>
                  <a:lnTo>
                    <a:pt x="21859" y="26120"/>
                  </a:lnTo>
                  <a:lnTo>
                    <a:pt x="22147" y="25928"/>
                  </a:lnTo>
                  <a:lnTo>
                    <a:pt x="22436" y="25711"/>
                  </a:lnTo>
                  <a:lnTo>
                    <a:pt x="23014" y="25254"/>
                  </a:lnTo>
                  <a:lnTo>
                    <a:pt x="23183" y="25085"/>
                  </a:lnTo>
                  <a:lnTo>
                    <a:pt x="23327" y="24917"/>
                  </a:lnTo>
                  <a:lnTo>
                    <a:pt x="23568" y="24532"/>
                  </a:lnTo>
                  <a:lnTo>
                    <a:pt x="23664" y="24363"/>
                  </a:lnTo>
                  <a:lnTo>
                    <a:pt x="23736" y="24170"/>
                  </a:lnTo>
                  <a:lnTo>
                    <a:pt x="23760" y="24026"/>
                  </a:lnTo>
                  <a:lnTo>
                    <a:pt x="23784" y="23906"/>
                  </a:lnTo>
                  <a:lnTo>
                    <a:pt x="23760" y="23617"/>
                  </a:lnTo>
                  <a:lnTo>
                    <a:pt x="23712" y="23352"/>
                  </a:lnTo>
                  <a:lnTo>
                    <a:pt x="23592" y="23087"/>
                  </a:lnTo>
                  <a:lnTo>
                    <a:pt x="23423" y="22798"/>
                  </a:lnTo>
                  <a:lnTo>
                    <a:pt x="23207" y="22533"/>
                  </a:lnTo>
                  <a:lnTo>
                    <a:pt x="22629" y="21763"/>
                  </a:lnTo>
                  <a:lnTo>
                    <a:pt x="22509" y="21571"/>
                  </a:lnTo>
                  <a:lnTo>
                    <a:pt x="22388" y="21378"/>
                  </a:lnTo>
                  <a:lnTo>
                    <a:pt x="22292" y="21161"/>
                  </a:lnTo>
                  <a:lnTo>
                    <a:pt x="22220" y="20945"/>
                  </a:lnTo>
                  <a:lnTo>
                    <a:pt x="22147" y="20728"/>
                  </a:lnTo>
                  <a:lnTo>
                    <a:pt x="22099" y="20487"/>
                  </a:lnTo>
                  <a:lnTo>
                    <a:pt x="22099" y="20271"/>
                  </a:lnTo>
                  <a:lnTo>
                    <a:pt x="22075" y="20030"/>
                  </a:lnTo>
                  <a:lnTo>
                    <a:pt x="22099" y="19717"/>
                  </a:lnTo>
                  <a:lnTo>
                    <a:pt x="22123" y="19404"/>
                  </a:lnTo>
                  <a:lnTo>
                    <a:pt x="22196" y="19043"/>
                  </a:lnTo>
                  <a:lnTo>
                    <a:pt x="22268" y="18682"/>
                  </a:lnTo>
                  <a:lnTo>
                    <a:pt x="22364" y="18345"/>
                  </a:lnTo>
                  <a:lnTo>
                    <a:pt x="22484" y="17984"/>
                  </a:lnTo>
                  <a:lnTo>
                    <a:pt x="22677" y="17478"/>
                  </a:lnTo>
                  <a:lnTo>
                    <a:pt x="22894" y="16997"/>
                  </a:lnTo>
                  <a:lnTo>
                    <a:pt x="23159" y="16491"/>
                  </a:lnTo>
                  <a:lnTo>
                    <a:pt x="23399" y="16034"/>
                  </a:lnTo>
                  <a:lnTo>
                    <a:pt x="24001" y="14999"/>
                  </a:lnTo>
                  <a:lnTo>
                    <a:pt x="24579" y="13963"/>
                  </a:lnTo>
                  <a:lnTo>
                    <a:pt x="24844" y="13458"/>
                  </a:lnTo>
                  <a:lnTo>
                    <a:pt x="25108" y="12928"/>
                  </a:lnTo>
                  <a:lnTo>
                    <a:pt x="25325" y="12399"/>
                  </a:lnTo>
                  <a:lnTo>
                    <a:pt x="25518" y="11845"/>
                  </a:lnTo>
                  <a:lnTo>
                    <a:pt x="25686" y="11315"/>
                  </a:lnTo>
                  <a:lnTo>
                    <a:pt x="25831" y="10786"/>
                  </a:lnTo>
                  <a:lnTo>
                    <a:pt x="25951" y="10256"/>
                  </a:lnTo>
                  <a:lnTo>
                    <a:pt x="26023" y="9727"/>
                  </a:lnTo>
                  <a:lnTo>
                    <a:pt x="26071" y="9173"/>
                  </a:lnTo>
                  <a:lnTo>
                    <a:pt x="26095" y="8643"/>
                  </a:lnTo>
                  <a:lnTo>
                    <a:pt x="26095" y="8090"/>
                  </a:lnTo>
                  <a:lnTo>
                    <a:pt x="26047" y="7536"/>
                  </a:lnTo>
                  <a:lnTo>
                    <a:pt x="25975" y="6910"/>
                  </a:lnTo>
                  <a:lnTo>
                    <a:pt x="25831" y="6284"/>
                  </a:lnTo>
                  <a:lnTo>
                    <a:pt x="25662" y="5682"/>
                  </a:lnTo>
                  <a:lnTo>
                    <a:pt x="25445" y="5104"/>
                  </a:lnTo>
                  <a:lnTo>
                    <a:pt x="25205" y="4527"/>
                  </a:lnTo>
                  <a:lnTo>
                    <a:pt x="24892" y="3997"/>
                  </a:lnTo>
                  <a:lnTo>
                    <a:pt x="24555" y="3468"/>
                  </a:lnTo>
                  <a:lnTo>
                    <a:pt x="24146" y="2962"/>
                  </a:lnTo>
                  <a:lnTo>
                    <a:pt x="23881" y="2649"/>
                  </a:lnTo>
                  <a:lnTo>
                    <a:pt x="23592" y="2360"/>
                  </a:lnTo>
                  <a:lnTo>
                    <a:pt x="23303" y="2095"/>
                  </a:lnTo>
                  <a:lnTo>
                    <a:pt x="23014" y="1831"/>
                  </a:lnTo>
                  <a:lnTo>
                    <a:pt x="22701" y="1566"/>
                  </a:lnTo>
                  <a:lnTo>
                    <a:pt x="22388" y="1325"/>
                  </a:lnTo>
                  <a:lnTo>
                    <a:pt x="21714" y="892"/>
                  </a:lnTo>
                  <a:lnTo>
                    <a:pt x="21305" y="651"/>
                  </a:lnTo>
                  <a:lnTo>
                    <a:pt x="20896" y="434"/>
                  </a:lnTo>
                  <a:lnTo>
                    <a:pt x="20390" y="242"/>
                  </a:lnTo>
                  <a:lnTo>
                    <a:pt x="20125" y="170"/>
                  </a:lnTo>
                  <a:lnTo>
                    <a:pt x="19860" y="97"/>
                  </a:lnTo>
                  <a:lnTo>
                    <a:pt x="19596" y="49"/>
                  </a:lnTo>
                  <a:lnTo>
                    <a:pt x="19331" y="25"/>
                  </a:lnTo>
                  <a:lnTo>
                    <a:pt x="19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6"/>
            <p:cNvSpPr/>
            <p:nvPr/>
          </p:nvSpPr>
          <p:spPr>
            <a:xfrm>
              <a:off x="1802875" y="1996850"/>
              <a:ext cx="521825" cy="518800"/>
            </a:xfrm>
            <a:custGeom>
              <a:avLst/>
              <a:gdLst/>
              <a:ahLst/>
              <a:cxnLst/>
              <a:rect l="l" t="t" r="r" b="b"/>
              <a:pathLst>
                <a:path w="20873" h="20752" extrusionOk="0">
                  <a:moveTo>
                    <a:pt x="18224" y="1"/>
                  </a:moveTo>
                  <a:lnTo>
                    <a:pt x="17983" y="25"/>
                  </a:lnTo>
                  <a:lnTo>
                    <a:pt x="17767" y="49"/>
                  </a:lnTo>
                  <a:lnTo>
                    <a:pt x="17430" y="97"/>
                  </a:lnTo>
                  <a:lnTo>
                    <a:pt x="17093" y="169"/>
                  </a:lnTo>
                  <a:lnTo>
                    <a:pt x="16419" y="338"/>
                  </a:lnTo>
                  <a:lnTo>
                    <a:pt x="15143" y="627"/>
                  </a:lnTo>
                  <a:lnTo>
                    <a:pt x="14709" y="723"/>
                  </a:lnTo>
                  <a:lnTo>
                    <a:pt x="14252" y="771"/>
                  </a:lnTo>
                  <a:lnTo>
                    <a:pt x="13795" y="795"/>
                  </a:lnTo>
                  <a:lnTo>
                    <a:pt x="13337" y="795"/>
                  </a:lnTo>
                  <a:lnTo>
                    <a:pt x="12639" y="771"/>
                  </a:lnTo>
                  <a:lnTo>
                    <a:pt x="11941" y="699"/>
                  </a:lnTo>
                  <a:lnTo>
                    <a:pt x="11243" y="603"/>
                  </a:lnTo>
                  <a:lnTo>
                    <a:pt x="10569" y="482"/>
                  </a:lnTo>
                  <a:lnTo>
                    <a:pt x="9774" y="314"/>
                  </a:lnTo>
                  <a:lnTo>
                    <a:pt x="8980" y="169"/>
                  </a:lnTo>
                  <a:lnTo>
                    <a:pt x="8330" y="97"/>
                  </a:lnTo>
                  <a:lnTo>
                    <a:pt x="7680" y="73"/>
                  </a:lnTo>
                  <a:lnTo>
                    <a:pt x="7367" y="73"/>
                  </a:lnTo>
                  <a:lnTo>
                    <a:pt x="7030" y="97"/>
                  </a:lnTo>
                  <a:lnTo>
                    <a:pt x="6717" y="145"/>
                  </a:lnTo>
                  <a:lnTo>
                    <a:pt x="6380" y="218"/>
                  </a:lnTo>
                  <a:lnTo>
                    <a:pt x="5778" y="338"/>
                  </a:lnTo>
                  <a:lnTo>
                    <a:pt x="5176" y="482"/>
                  </a:lnTo>
                  <a:lnTo>
                    <a:pt x="4574" y="651"/>
                  </a:lnTo>
                  <a:lnTo>
                    <a:pt x="3997" y="868"/>
                  </a:lnTo>
                  <a:lnTo>
                    <a:pt x="3082" y="1205"/>
                  </a:lnTo>
                  <a:lnTo>
                    <a:pt x="2167" y="1542"/>
                  </a:lnTo>
                  <a:lnTo>
                    <a:pt x="1782" y="1686"/>
                  </a:lnTo>
                  <a:lnTo>
                    <a:pt x="1373" y="1782"/>
                  </a:lnTo>
                  <a:lnTo>
                    <a:pt x="964" y="1879"/>
                  </a:lnTo>
                  <a:lnTo>
                    <a:pt x="554" y="1951"/>
                  </a:lnTo>
                  <a:lnTo>
                    <a:pt x="193" y="1999"/>
                  </a:lnTo>
                  <a:lnTo>
                    <a:pt x="97" y="2023"/>
                  </a:lnTo>
                  <a:lnTo>
                    <a:pt x="49" y="2047"/>
                  </a:lnTo>
                  <a:lnTo>
                    <a:pt x="1" y="2095"/>
                  </a:lnTo>
                  <a:lnTo>
                    <a:pt x="1" y="2143"/>
                  </a:lnTo>
                  <a:lnTo>
                    <a:pt x="25" y="2192"/>
                  </a:lnTo>
                  <a:lnTo>
                    <a:pt x="97" y="2240"/>
                  </a:lnTo>
                  <a:lnTo>
                    <a:pt x="169" y="2264"/>
                  </a:lnTo>
                  <a:lnTo>
                    <a:pt x="458" y="2312"/>
                  </a:lnTo>
                  <a:lnTo>
                    <a:pt x="723" y="2360"/>
                  </a:lnTo>
                  <a:lnTo>
                    <a:pt x="988" y="2360"/>
                  </a:lnTo>
                  <a:lnTo>
                    <a:pt x="1517" y="2336"/>
                  </a:lnTo>
                  <a:lnTo>
                    <a:pt x="5706" y="1927"/>
                  </a:lnTo>
                  <a:lnTo>
                    <a:pt x="6573" y="1855"/>
                  </a:lnTo>
                  <a:lnTo>
                    <a:pt x="7463" y="1806"/>
                  </a:lnTo>
                  <a:lnTo>
                    <a:pt x="7921" y="1806"/>
                  </a:lnTo>
                  <a:lnTo>
                    <a:pt x="8402" y="1830"/>
                  </a:lnTo>
                  <a:lnTo>
                    <a:pt x="8811" y="1855"/>
                  </a:lnTo>
                  <a:lnTo>
                    <a:pt x="9221" y="1951"/>
                  </a:lnTo>
                  <a:lnTo>
                    <a:pt x="9630" y="2047"/>
                  </a:lnTo>
                  <a:lnTo>
                    <a:pt x="10015" y="2216"/>
                  </a:lnTo>
                  <a:lnTo>
                    <a:pt x="10545" y="2432"/>
                  </a:lnTo>
                  <a:lnTo>
                    <a:pt x="11050" y="2649"/>
                  </a:lnTo>
                  <a:lnTo>
                    <a:pt x="11435" y="2793"/>
                  </a:lnTo>
                  <a:lnTo>
                    <a:pt x="11821" y="2914"/>
                  </a:lnTo>
                  <a:lnTo>
                    <a:pt x="12206" y="3010"/>
                  </a:lnTo>
                  <a:lnTo>
                    <a:pt x="12591" y="3082"/>
                  </a:lnTo>
                  <a:lnTo>
                    <a:pt x="12976" y="3130"/>
                  </a:lnTo>
                  <a:lnTo>
                    <a:pt x="13770" y="3130"/>
                  </a:lnTo>
                  <a:lnTo>
                    <a:pt x="14156" y="3082"/>
                  </a:lnTo>
                  <a:lnTo>
                    <a:pt x="15552" y="2866"/>
                  </a:lnTo>
                  <a:lnTo>
                    <a:pt x="15913" y="2817"/>
                  </a:lnTo>
                  <a:lnTo>
                    <a:pt x="16274" y="2769"/>
                  </a:lnTo>
                  <a:lnTo>
                    <a:pt x="17020" y="2769"/>
                  </a:lnTo>
                  <a:lnTo>
                    <a:pt x="17261" y="2793"/>
                  </a:lnTo>
                  <a:lnTo>
                    <a:pt x="17502" y="2817"/>
                  </a:lnTo>
                  <a:lnTo>
                    <a:pt x="17743" y="2890"/>
                  </a:lnTo>
                  <a:lnTo>
                    <a:pt x="17983" y="2962"/>
                  </a:lnTo>
                  <a:lnTo>
                    <a:pt x="18128" y="3010"/>
                  </a:lnTo>
                  <a:lnTo>
                    <a:pt x="18248" y="3082"/>
                  </a:lnTo>
                  <a:lnTo>
                    <a:pt x="18368" y="3155"/>
                  </a:lnTo>
                  <a:lnTo>
                    <a:pt x="18465" y="3251"/>
                  </a:lnTo>
                  <a:lnTo>
                    <a:pt x="18609" y="3419"/>
                  </a:lnTo>
                  <a:lnTo>
                    <a:pt x="18706" y="3588"/>
                  </a:lnTo>
                  <a:lnTo>
                    <a:pt x="18778" y="3804"/>
                  </a:lnTo>
                  <a:lnTo>
                    <a:pt x="18802" y="4021"/>
                  </a:lnTo>
                  <a:lnTo>
                    <a:pt x="18802" y="4238"/>
                  </a:lnTo>
                  <a:lnTo>
                    <a:pt x="18778" y="4430"/>
                  </a:lnTo>
                  <a:lnTo>
                    <a:pt x="18754" y="4647"/>
                  </a:lnTo>
                  <a:lnTo>
                    <a:pt x="18706" y="4864"/>
                  </a:lnTo>
                  <a:lnTo>
                    <a:pt x="18537" y="5393"/>
                  </a:lnTo>
                  <a:lnTo>
                    <a:pt x="18320" y="5899"/>
                  </a:lnTo>
                  <a:lnTo>
                    <a:pt x="18056" y="6404"/>
                  </a:lnTo>
                  <a:lnTo>
                    <a:pt x="17767" y="6886"/>
                  </a:lnTo>
                  <a:lnTo>
                    <a:pt x="17093" y="7921"/>
                  </a:lnTo>
                  <a:lnTo>
                    <a:pt x="16659" y="8667"/>
                  </a:lnTo>
                  <a:lnTo>
                    <a:pt x="16443" y="9028"/>
                  </a:lnTo>
                  <a:lnTo>
                    <a:pt x="16274" y="9414"/>
                  </a:lnTo>
                  <a:lnTo>
                    <a:pt x="15817" y="10425"/>
                  </a:lnTo>
                  <a:lnTo>
                    <a:pt x="15383" y="11460"/>
                  </a:lnTo>
                  <a:lnTo>
                    <a:pt x="15215" y="11941"/>
                  </a:lnTo>
                  <a:lnTo>
                    <a:pt x="15070" y="12447"/>
                  </a:lnTo>
                  <a:lnTo>
                    <a:pt x="14950" y="12952"/>
                  </a:lnTo>
                  <a:lnTo>
                    <a:pt x="14902" y="13482"/>
                  </a:lnTo>
                  <a:lnTo>
                    <a:pt x="14854" y="14011"/>
                  </a:lnTo>
                  <a:lnTo>
                    <a:pt x="14806" y="14397"/>
                  </a:lnTo>
                  <a:lnTo>
                    <a:pt x="14733" y="14782"/>
                  </a:lnTo>
                  <a:lnTo>
                    <a:pt x="14661" y="14974"/>
                  </a:lnTo>
                  <a:lnTo>
                    <a:pt x="14589" y="15143"/>
                  </a:lnTo>
                  <a:lnTo>
                    <a:pt x="14493" y="15311"/>
                  </a:lnTo>
                  <a:lnTo>
                    <a:pt x="14396" y="15480"/>
                  </a:lnTo>
                  <a:lnTo>
                    <a:pt x="14276" y="15648"/>
                  </a:lnTo>
                  <a:lnTo>
                    <a:pt x="14132" y="15793"/>
                  </a:lnTo>
                  <a:lnTo>
                    <a:pt x="13987" y="15913"/>
                  </a:lnTo>
                  <a:lnTo>
                    <a:pt x="13843" y="16058"/>
                  </a:lnTo>
                  <a:lnTo>
                    <a:pt x="13578" y="16226"/>
                  </a:lnTo>
                  <a:lnTo>
                    <a:pt x="13289" y="16371"/>
                  </a:lnTo>
                  <a:lnTo>
                    <a:pt x="12952" y="16539"/>
                  </a:lnTo>
                  <a:lnTo>
                    <a:pt x="12591" y="16684"/>
                  </a:lnTo>
                  <a:lnTo>
                    <a:pt x="12037" y="16924"/>
                  </a:lnTo>
                  <a:lnTo>
                    <a:pt x="11484" y="17189"/>
                  </a:lnTo>
                  <a:lnTo>
                    <a:pt x="10954" y="17502"/>
                  </a:lnTo>
                  <a:lnTo>
                    <a:pt x="10424" y="17815"/>
                  </a:lnTo>
                  <a:lnTo>
                    <a:pt x="9967" y="18104"/>
                  </a:lnTo>
                  <a:lnTo>
                    <a:pt x="9534" y="18441"/>
                  </a:lnTo>
                  <a:lnTo>
                    <a:pt x="9293" y="18658"/>
                  </a:lnTo>
                  <a:lnTo>
                    <a:pt x="9076" y="18874"/>
                  </a:lnTo>
                  <a:lnTo>
                    <a:pt x="8884" y="19091"/>
                  </a:lnTo>
                  <a:lnTo>
                    <a:pt x="8715" y="19332"/>
                  </a:lnTo>
                  <a:lnTo>
                    <a:pt x="8571" y="19572"/>
                  </a:lnTo>
                  <a:lnTo>
                    <a:pt x="8426" y="19837"/>
                  </a:lnTo>
                  <a:lnTo>
                    <a:pt x="8306" y="20126"/>
                  </a:lnTo>
                  <a:lnTo>
                    <a:pt x="8185" y="20391"/>
                  </a:lnTo>
                  <a:lnTo>
                    <a:pt x="8137" y="20608"/>
                  </a:lnTo>
                  <a:lnTo>
                    <a:pt x="8137" y="20680"/>
                  </a:lnTo>
                  <a:lnTo>
                    <a:pt x="8161" y="20704"/>
                  </a:lnTo>
                  <a:lnTo>
                    <a:pt x="8185" y="20728"/>
                  </a:lnTo>
                  <a:lnTo>
                    <a:pt x="8258" y="20752"/>
                  </a:lnTo>
                  <a:lnTo>
                    <a:pt x="8306" y="20704"/>
                  </a:lnTo>
                  <a:lnTo>
                    <a:pt x="8474" y="20559"/>
                  </a:lnTo>
                  <a:lnTo>
                    <a:pt x="8835" y="20126"/>
                  </a:lnTo>
                  <a:lnTo>
                    <a:pt x="9221" y="19717"/>
                  </a:lnTo>
                  <a:lnTo>
                    <a:pt x="9437" y="19500"/>
                  </a:lnTo>
                  <a:lnTo>
                    <a:pt x="9654" y="19308"/>
                  </a:lnTo>
                  <a:lnTo>
                    <a:pt x="10111" y="18995"/>
                  </a:lnTo>
                  <a:lnTo>
                    <a:pt x="10569" y="18730"/>
                  </a:lnTo>
                  <a:lnTo>
                    <a:pt x="11074" y="18489"/>
                  </a:lnTo>
                  <a:lnTo>
                    <a:pt x="11580" y="18321"/>
                  </a:lnTo>
                  <a:lnTo>
                    <a:pt x="12326" y="18152"/>
                  </a:lnTo>
                  <a:lnTo>
                    <a:pt x="13072" y="17959"/>
                  </a:lnTo>
                  <a:lnTo>
                    <a:pt x="13626" y="17839"/>
                  </a:lnTo>
                  <a:lnTo>
                    <a:pt x="14156" y="17695"/>
                  </a:lnTo>
                  <a:lnTo>
                    <a:pt x="14565" y="17526"/>
                  </a:lnTo>
                  <a:lnTo>
                    <a:pt x="14950" y="17334"/>
                  </a:lnTo>
                  <a:lnTo>
                    <a:pt x="15311" y="17093"/>
                  </a:lnTo>
                  <a:lnTo>
                    <a:pt x="15672" y="16828"/>
                  </a:lnTo>
                  <a:lnTo>
                    <a:pt x="15889" y="16635"/>
                  </a:lnTo>
                  <a:lnTo>
                    <a:pt x="16082" y="16419"/>
                  </a:lnTo>
                  <a:lnTo>
                    <a:pt x="16226" y="16178"/>
                  </a:lnTo>
                  <a:lnTo>
                    <a:pt x="16370" y="15913"/>
                  </a:lnTo>
                  <a:lnTo>
                    <a:pt x="16443" y="15648"/>
                  </a:lnTo>
                  <a:lnTo>
                    <a:pt x="16539" y="15384"/>
                  </a:lnTo>
                  <a:lnTo>
                    <a:pt x="16587" y="15119"/>
                  </a:lnTo>
                  <a:lnTo>
                    <a:pt x="16635" y="14854"/>
                  </a:lnTo>
                  <a:lnTo>
                    <a:pt x="16683" y="14324"/>
                  </a:lnTo>
                  <a:lnTo>
                    <a:pt x="16732" y="13771"/>
                  </a:lnTo>
                  <a:lnTo>
                    <a:pt x="16756" y="13217"/>
                  </a:lnTo>
                  <a:lnTo>
                    <a:pt x="16780" y="12663"/>
                  </a:lnTo>
                  <a:lnTo>
                    <a:pt x="16780" y="12062"/>
                  </a:lnTo>
                  <a:lnTo>
                    <a:pt x="16852" y="11460"/>
                  </a:lnTo>
                  <a:lnTo>
                    <a:pt x="16948" y="10954"/>
                  </a:lnTo>
                  <a:lnTo>
                    <a:pt x="17069" y="10497"/>
                  </a:lnTo>
                  <a:lnTo>
                    <a:pt x="17285" y="10039"/>
                  </a:lnTo>
                  <a:lnTo>
                    <a:pt x="17526" y="9606"/>
                  </a:lnTo>
                  <a:lnTo>
                    <a:pt x="17791" y="9197"/>
                  </a:lnTo>
                  <a:lnTo>
                    <a:pt x="18080" y="8812"/>
                  </a:lnTo>
                  <a:lnTo>
                    <a:pt x="19139" y="7367"/>
                  </a:lnTo>
                  <a:lnTo>
                    <a:pt x="19572" y="6765"/>
                  </a:lnTo>
                  <a:lnTo>
                    <a:pt x="19789" y="6453"/>
                  </a:lnTo>
                  <a:lnTo>
                    <a:pt x="20005" y="6116"/>
                  </a:lnTo>
                  <a:lnTo>
                    <a:pt x="20294" y="5610"/>
                  </a:lnTo>
                  <a:lnTo>
                    <a:pt x="20415" y="5345"/>
                  </a:lnTo>
                  <a:lnTo>
                    <a:pt x="20535" y="5056"/>
                  </a:lnTo>
                  <a:lnTo>
                    <a:pt x="20655" y="4743"/>
                  </a:lnTo>
                  <a:lnTo>
                    <a:pt x="20752" y="4430"/>
                  </a:lnTo>
                  <a:lnTo>
                    <a:pt x="20824" y="4117"/>
                  </a:lnTo>
                  <a:lnTo>
                    <a:pt x="20848" y="3804"/>
                  </a:lnTo>
                  <a:lnTo>
                    <a:pt x="20872" y="3492"/>
                  </a:lnTo>
                  <a:lnTo>
                    <a:pt x="20872" y="3155"/>
                  </a:lnTo>
                  <a:lnTo>
                    <a:pt x="20848" y="2842"/>
                  </a:lnTo>
                  <a:lnTo>
                    <a:pt x="20776" y="2505"/>
                  </a:lnTo>
                  <a:lnTo>
                    <a:pt x="20680" y="2095"/>
                  </a:lnTo>
                  <a:lnTo>
                    <a:pt x="20535" y="1686"/>
                  </a:lnTo>
                  <a:lnTo>
                    <a:pt x="20439" y="1445"/>
                  </a:lnTo>
                  <a:lnTo>
                    <a:pt x="20343" y="1205"/>
                  </a:lnTo>
                  <a:lnTo>
                    <a:pt x="20198" y="964"/>
                  </a:lnTo>
                  <a:lnTo>
                    <a:pt x="20030" y="771"/>
                  </a:lnTo>
                  <a:lnTo>
                    <a:pt x="19861" y="579"/>
                  </a:lnTo>
                  <a:lnTo>
                    <a:pt x="19668" y="410"/>
                  </a:lnTo>
                  <a:lnTo>
                    <a:pt x="19452" y="290"/>
                  </a:lnTo>
                  <a:lnTo>
                    <a:pt x="19211" y="169"/>
                  </a:lnTo>
                  <a:lnTo>
                    <a:pt x="18970" y="97"/>
                  </a:lnTo>
                  <a:lnTo>
                    <a:pt x="18706" y="25"/>
                  </a:lnTo>
                  <a:lnTo>
                    <a:pt x="18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6"/>
            <p:cNvSpPr/>
            <p:nvPr/>
          </p:nvSpPr>
          <p:spPr>
            <a:xfrm>
              <a:off x="1946725" y="1787425"/>
              <a:ext cx="588000" cy="766750"/>
            </a:xfrm>
            <a:custGeom>
              <a:avLst/>
              <a:gdLst/>
              <a:ahLst/>
              <a:cxnLst/>
              <a:rect l="l" t="t" r="r" b="b"/>
              <a:pathLst>
                <a:path w="23520" h="30670" extrusionOk="0">
                  <a:moveTo>
                    <a:pt x="11098" y="0"/>
                  </a:moveTo>
                  <a:lnTo>
                    <a:pt x="10640" y="49"/>
                  </a:lnTo>
                  <a:lnTo>
                    <a:pt x="9942" y="97"/>
                  </a:lnTo>
                  <a:lnTo>
                    <a:pt x="9292" y="169"/>
                  </a:lnTo>
                  <a:lnTo>
                    <a:pt x="8618" y="265"/>
                  </a:lnTo>
                  <a:lnTo>
                    <a:pt x="7944" y="410"/>
                  </a:lnTo>
                  <a:lnTo>
                    <a:pt x="7270" y="602"/>
                  </a:lnTo>
                  <a:lnTo>
                    <a:pt x="6596" y="795"/>
                  </a:lnTo>
                  <a:lnTo>
                    <a:pt x="5946" y="1012"/>
                  </a:lnTo>
                  <a:lnTo>
                    <a:pt x="4093" y="1589"/>
                  </a:lnTo>
                  <a:lnTo>
                    <a:pt x="2239" y="2119"/>
                  </a:lnTo>
                  <a:lnTo>
                    <a:pt x="1300" y="2384"/>
                  </a:lnTo>
                  <a:lnTo>
                    <a:pt x="361" y="2673"/>
                  </a:lnTo>
                  <a:lnTo>
                    <a:pt x="193" y="2721"/>
                  </a:lnTo>
                  <a:lnTo>
                    <a:pt x="24" y="2793"/>
                  </a:lnTo>
                  <a:lnTo>
                    <a:pt x="0" y="2841"/>
                  </a:lnTo>
                  <a:lnTo>
                    <a:pt x="0" y="2889"/>
                  </a:lnTo>
                  <a:lnTo>
                    <a:pt x="24" y="2937"/>
                  </a:lnTo>
                  <a:lnTo>
                    <a:pt x="72" y="2961"/>
                  </a:lnTo>
                  <a:lnTo>
                    <a:pt x="241" y="2986"/>
                  </a:lnTo>
                  <a:lnTo>
                    <a:pt x="433" y="2961"/>
                  </a:lnTo>
                  <a:lnTo>
                    <a:pt x="1709" y="2793"/>
                  </a:lnTo>
                  <a:lnTo>
                    <a:pt x="3009" y="2673"/>
                  </a:lnTo>
                  <a:lnTo>
                    <a:pt x="4526" y="2528"/>
                  </a:lnTo>
                  <a:lnTo>
                    <a:pt x="5296" y="2456"/>
                  </a:lnTo>
                  <a:lnTo>
                    <a:pt x="6042" y="2336"/>
                  </a:lnTo>
                  <a:lnTo>
                    <a:pt x="6789" y="2167"/>
                  </a:lnTo>
                  <a:lnTo>
                    <a:pt x="7535" y="1974"/>
                  </a:lnTo>
                  <a:lnTo>
                    <a:pt x="8522" y="1710"/>
                  </a:lnTo>
                  <a:lnTo>
                    <a:pt x="10279" y="1228"/>
                  </a:lnTo>
                  <a:lnTo>
                    <a:pt x="10929" y="1060"/>
                  </a:lnTo>
                  <a:lnTo>
                    <a:pt x="11579" y="939"/>
                  </a:lnTo>
                  <a:lnTo>
                    <a:pt x="12229" y="843"/>
                  </a:lnTo>
                  <a:lnTo>
                    <a:pt x="12903" y="771"/>
                  </a:lnTo>
                  <a:lnTo>
                    <a:pt x="13192" y="747"/>
                  </a:lnTo>
                  <a:lnTo>
                    <a:pt x="13722" y="747"/>
                  </a:lnTo>
                  <a:lnTo>
                    <a:pt x="13939" y="795"/>
                  </a:lnTo>
                  <a:lnTo>
                    <a:pt x="14372" y="867"/>
                  </a:lnTo>
                  <a:lnTo>
                    <a:pt x="14709" y="987"/>
                  </a:lnTo>
                  <a:lnTo>
                    <a:pt x="15022" y="1108"/>
                  </a:lnTo>
                  <a:lnTo>
                    <a:pt x="15335" y="1276"/>
                  </a:lnTo>
                  <a:lnTo>
                    <a:pt x="15576" y="1445"/>
                  </a:lnTo>
                  <a:lnTo>
                    <a:pt x="16009" y="1734"/>
                  </a:lnTo>
                  <a:lnTo>
                    <a:pt x="16394" y="1999"/>
                  </a:lnTo>
                  <a:lnTo>
                    <a:pt x="17116" y="2576"/>
                  </a:lnTo>
                  <a:lnTo>
                    <a:pt x="17453" y="2841"/>
                  </a:lnTo>
                  <a:lnTo>
                    <a:pt x="17766" y="3154"/>
                  </a:lnTo>
                  <a:lnTo>
                    <a:pt x="18874" y="4334"/>
                  </a:lnTo>
                  <a:lnTo>
                    <a:pt x="19379" y="4911"/>
                  </a:lnTo>
                  <a:lnTo>
                    <a:pt x="19548" y="5176"/>
                  </a:lnTo>
                  <a:lnTo>
                    <a:pt x="19716" y="5417"/>
                  </a:lnTo>
                  <a:lnTo>
                    <a:pt x="19861" y="5658"/>
                  </a:lnTo>
                  <a:lnTo>
                    <a:pt x="20005" y="5947"/>
                  </a:lnTo>
                  <a:lnTo>
                    <a:pt x="20294" y="6645"/>
                  </a:lnTo>
                  <a:lnTo>
                    <a:pt x="20848" y="8017"/>
                  </a:lnTo>
                  <a:lnTo>
                    <a:pt x="21161" y="8691"/>
                  </a:lnTo>
                  <a:lnTo>
                    <a:pt x="21473" y="9341"/>
                  </a:lnTo>
                  <a:lnTo>
                    <a:pt x="21570" y="9558"/>
                  </a:lnTo>
                  <a:lnTo>
                    <a:pt x="21618" y="9774"/>
                  </a:lnTo>
                  <a:lnTo>
                    <a:pt x="21666" y="9991"/>
                  </a:lnTo>
                  <a:lnTo>
                    <a:pt x="21690" y="10207"/>
                  </a:lnTo>
                  <a:lnTo>
                    <a:pt x="21714" y="10785"/>
                  </a:lnTo>
                  <a:lnTo>
                    <a:pt x="21666" y="11363"/>
                  </a:lnTo>
                  <a:lnTo>
                    <a:pt x="21618" y="11748"/>
                  </a:lnTo>
                  <a:lnTo>
                    <a:pt x="21546" y="12109"/>
                  </a:lnTo>
                  <a:lnTo>
                    <a:pt x="21425" y="12446"/>
                  </a:lnTo>
                  <a:lnTo>
                    <a:pt x="21305" y="12807"/>
                  </a:lnTo>
                  <a:lnTo>
                    <a:pt x="21136" y="13120"/>
                  </a:lnTo>
                  <a:lnTo>
                    <a:pt x="20968" y="13457"/>
                  </a:lnTo>
                  <a:lnTo>
                    <a:pt x="20775" y="13746"/>
                  </a:lnTo>
                  <a:lnTo>
                    <a:pt x="20535" y="14059"/>
                  </a:lnTo>
                  <a:lnTo>
                    <a:pt x="20101" y="14565"/>
                  </a:lnTo>
                  <a:lnTo>
                    <a:pt x="19668" y="15070"/>
                  </a:lnTo>
                  <a:lnTo>
                    <a:pt x="19451" y="15359"/>
                  </a:lnTo>
                  <a:lnTo>
                    <a:pt x="19235" y="15672"/>
                  </a:lnTo>
                  <a:lnTo>
                    <a:pt x="19042" y="15985"/>
                  </a:lnTo>
                  <a:lnTo>
                    <a:pt x="18898" y="16322"/>
                  </a:lnTo>
                  <a:lnTo>
                    <a:pt x="18777" y="16611"/>
                  </a:lnTo>
                  <a:lnTo>
                    <a:pt x="18681" y="16924"/>
                  </a:lnTo>
                  <a:lnTo>
                    <a:pt x="18512" y="17526"/>
                  </a:lnTo>
                  <a:lnTo>
                    <a:pt x="18392" y="18079"/>
                  </a:lnTo>
                  <a:lnTo>
                    <a:pt x="18199" y="18585"/>
                  </a:lnTo>
                  <a:lnTo>
                    <a:pt x="17911" y="19235"/>
                  </a:lnTo>
                  <a:lnTo>
                    <a:pt x="17598" y="19861"/>
                  </a:lnTo>
                  <a:lnTo>
                    <a:pt x="17405" y="20318"/>
                  </a:lnTo>
                  <a:lnTo>
                    <a:pt x="17237" y="20800"/>
                  </a:lnTo>
                  <a:lnTo>
                    <a:pt x="17140" y="21305"/>
                  </a:lnTo>
                  <a:lnTo>
                    <a:pt x="17068" y="21811"/>
                  </a:lnTo>
                  <a:lnTo>
                    <a:pt x="17068" y="22220"/>
                  </a:lnTo>
                  <a:lnTo>
                    <a:pt x="17092" y="22653"/>
                  </a:lnTo>
                  <a:lnTo>
                    <a:pt x="17188" y="23063"/>
                  </a:lnTo>
                  <a:lnTo>
                    <a:pt x="17333" y="23472"/>
                  </a:lnTo>
                  <a:lnTo>
                    <a:pt x="17622" y="24098"/>
                  </a:lnTo>
                  <a:lnTo>
                    <a:pt x="17862" y="24627"/>
                  </a:lnTo>
                  <a:lnTo>
                    <a:pt x="17983" y="24892"/>
                  </a:lnTo>
                  <a:lnTo>
                    <a:pt x="18079" y="25157"/>
                  </a:lnTo>
                  <a:lnTo>
                    <a:pt x="18175" y="25446"/>
                  </a:lnTo>
                  <a:lnTo>
                    <a:pt x="18224" y="25735"/>
                  </a:lnTo>
                  <a:lnTo>
                    <a:pt x="18248" y="26024"/>
                  </a:lnTo>
                  <a:lnTo>
                    <a:pt x="18224" y="26312"/>
                  </a:lnTo>
                  <a:lnTo>
                    <a:pt x="18175" y="26601"/>
                  </a:lnTo>
                  <a:lnTo>
                    <a:pt x="18103" y="26866"/>
                  </a:lnTo>
                  <a:lnTo>
                    <a:pt x="18007" y="27155"/>
                  </a:lnTo>
                  <a:lnTo>
                    <a:pt x="17862" y="27420"/>
                  </a:lnTo>
                  <a:lnTo>
                    <a:pt x="17742" y="27612"/>
                  </a:lnTo>
                  <a:lnTo>
                    <a:pt x="17622" y="27781"/>
                  </a:lnTo>
                  <a:lnTo>
                    <a:pt x="17333" y="28118"/>
                  </a:lnTo>
                  <a:lnTo>
                    <a:pt x="17020" y="28407"/>
                  </a:lnTo>
                  <a:lnTo>
                    <a:pt x="16683" y="28696"/>
                  </a:lnTo>
                  <a:lnTo>
                    <a:pt x="16274" y="28985"/>
                  </a:lnTo>
                  <a:lnTo>
                    <a:pt x="15864" y="29249"/>
                  </a:lnTo>
                  <a:lnTo>
                    <a:pt x="15431" y="29490"/>
                  </a:lnTo>
                  <a:lnTo>
                    <a:pt x="14998" y="29707"/>
                  </a:lnTo>
                  <a:lnTo>
                    <a:pt x="14155" y="30068"/>
                  </a:lnTo>
                  <a:lnTo>
                    <a:pt x="13337" y="30405"/>
                  </a:lnTo>
                  <a:lnTo>
                    <a:pt x="13192" y="30477"/>
                  </a:lnTo>
                  <a:lnTo>
                    <a:pt x="13048" y="30549"/>
                  </a:lnTo>
                  <a:lnTo>
                    <a:pt x="13024" y="30573"/>
                  </a:lnTo>
                  <a:lnTo>
                    <a:pt x="13024" y="30622"/>
                  </a:lnTo>
                  <a:lnTo>
                    <a:pt x="13072" y="30646"/>
                  </a:lnTo>
                  <a:lnTo>
                    <a:pt x="13096" y="30670"/>
                  </a:lnTo>
                  <a:lnTo>
                    <a:pt x="13289" y="30670"/>
                  </a:lnTo>
                  <a:lnTo>
                    <a:pt x="13842" y="30597"/>
                  </a:lnTo>
                  <a:lnTo>
                    <a:pt x="14372" y="30525"/>
                  </a:lnTo>
                  <a:lnTo>
                    <a:pt x="14901" y="30405"/>
                  </a:lnTo>
                  <a:lnTo>
                    <a:pt x="15431" y="30236"/>
                  </a:lnTo>
                  <a:lnTo>
                    <a:pt x="15816" y="30116"/>
                  </a:lnTo>
                  <a:lnTo>
                    <a:pt x="16177" y="29947"/>
                  </a:lnTo>
                  <a:lnTo>
                    <a:pt x="16538" y="29779"/>
                  </a:lnTo>
                  <a:lnTo>
                    <a:pt x="16875" y="29562"/>
                  </a:lnTo>
                  <a:lnTo>
                    <a:pt x="17188" y="29346"/>
                  </a:lnTo>
                  <a:lnTo>
                    <a:pt x="17477" y="29081"/>
                  </a:lnTo>
                  <a:lnTo>
                    <a:pt x="17766" y="28816"/>
                  </a:lnTo>
                  <a:lnTo>
                    <a:pt x="18031" y="28503"/>
                  </a:lnTo>
                  <a:lnTo>
                    <a:pt x="18296" y="28166"/>
                  </a:lnTo>
                  <a:lnTo>
                    <a:pt x="18392" y="27973"/>
                  </a:lnTo>
                  <a:lnTo>
                    <a:pt x="18488" y="27805"/>
                  </a:lnTo>
                  <a:lnTo>
                    <a:pt x="18561" y="27612"/>
                  </a:lnTo>
                  <a:lnTo>
                    <a:pt x="18609" y="27396"/>
                  </a:lnTo>
                  <a:lnTo>
                    <a:pt x="18657" y="27203"/>
                  </a:lnTo>
                  <a:lnTo>
                    <a:pt x="18681" y="26986"/>
                  </a:lnTo>
                  <a:lnTo>
                    <a:pt x="18705" y="26505"/>
                  </a:lnTo>
                  <a:lnTo>
                    <a:pt x="18705" y="26264"/>
                  </a:lnTo>
                  <a:lnTo>
                    <a:pt x="18705" y="26024"/>
                  </a:lnTo>
                  <a:lnTo>
                    <a:pt x="18657" y="25374"/>
                  </a:lnTo>
                  <a:lnTo>
                    <a:pt x="18633" y="24700"/>
                  </a:lnTo>
                  <a:lnTo>
                    <a:pt x="18585" y="23400"/>
                  </a:lnTo>
                  <a:lnTo>
                    <a:pt x="18585" y="22966"/>
                  </a:lnTo>
                  <a:lnTo>
                    <a:pt x="18633" y="22533"/>
                  </a:lnTo>
                  <a:lnTo>
                    <a:pt x="18657" y="22196"/>
                  </a:lnTo>
                  <a:lnTo>
                    <a:pt x="18705" y="21835"/>
                  </a:lnTo>
                  <a:lnTo>
                    <a:pt x="18705" y="21137"/>
                  </a:lnTo>
                  <a:lnTo>
                    <a:pt x="18705" y="20559"/>
                  </a:lnTo>
                  <a:lnTo>
                    <a:pt x="18729" y="20198"/>
                  </a:lnTo>
                  <a:lnTo>
                    <a:pt x="18753" y="19837"/>
                  </a:lnTo>
                  <a:lnTo>
                    <a:pt x="18825" y="19476"/>
                  </a:lnTo>
                  <a:lnTo>
                    <a:pt x="18922" y="19115"/>
                  </a:lnTo>
                  <a:lnTo>
                    <a:pt x="19114" y="18561"/>
                  </a:lnTo>
                  <a:lnTo>
                    <a:pt x="19331" y="17983"/>
                  </a:lnTo>
                  <a:lnTo>
                    <a:pt x="19548" y="17429"/>
                  </a:lnTo>
                  <a:lnTo>
                    <a:pt x="19812" y="16900"/>
                  </a:lnTo>
                  <a:lnTo>
                    <a:pt x="20029" y="16491"/>
                  </a:lnTo>
                  <a:lnTo>
                    <a:pt x="20294" y="16105"/>
                  </a:lnTo>
                  <a:lnTo>
                    <a:pt x="20535" y="15817"/>
                  </a:lnTo>
                  <a:lnTo>
                    <a:pt x="20799" y="15504"/>
                  </a:lnTo>
                  <a:lnTo>
                    <a:pt x="21353" y="14950"/>
                  </a:lnTo>
                  <a:lnTo>
                    <a:pt x="21594" y="14733"/>
                  </a:lnTo>
                  <a:lnTo>
                    <a:pt x="21786" y="14493"/>
                  </a:lnTo>
                  <a:lnTo>
                    <a:pt x="21979" y="14228"/>
                  </a:lnTo>
                  <a:lnTo>
                    <a:pt x="22148" y="13963"/>
                  </a:lnTo>
                  <a:lnTo>
                    <a:pt x="22340" y="13578"/>
                  </a:lnTo>
                  <a:lnTo>
                    <a:pt x="22557" y="13193"/>
                  </a:lnTo>
                  <a:lnTo>
                    <a:pt x="22918" y="12398"/>
                  </a:lnTo>
                  <a:lnTo>
                    <a:pt x="23183" y="11724"/>
                  </a:lnTo>
                  <a:lnTo>
                    <a:pt x="23303" y="11363"/>
                  </a:lnTo>
                  <a:lnTo>
                    <a:pt x="23399" y="11002"/>
                  </a:lnTo>
                  <a:lnTo>
                    <a:pt x="23472" y="10761"/>
                  </a:lnTo>
                  <a:lnTo>
                    <a:pt x="23496" y="10520"/>
                  </a:lnTo>
                  <a:lnTo>
                    <a:pt x="23520" y="10280"/>
                  </a:lnTo>
                  <a:lnTo>
                    <a:pt x="23520" y="10039"/>
                  </a:lnTo>
                  <a:lnTo>
                    <a:pt x="23520" y="9798"/>
                  </a:lnTo>
                  <a:lnTo>
                    <a:pt x="23496" y="9582"/>
                  </a:lnTo>
                  <a:lnTo>
                    <a:pt x="23447" y="9341"/>
                  </a:lnTo>
                  <a:lnTo>
                    <a:pt x="23375" y="9100"/>
                  </a:lnTo>
                  <a:lnTo>
                    <a:pt x="23231" y="8595"/>
                  </a:lnTo>
                  <a:lnTo>
                    <a:pt x="23038" y="8113"/>
                  </a:lnTo>
                  <a:lnTo>
                    <a:pt x="22846" y="7632"/>
                  </a:lnTo>
                  <a:lnTo>
                    <a:pt x="22629" y="7150"/>
                  </a:lnTo>
                  <a:lnTo>
                    <a:pt x="22388" y="6717"/>
                  </a:lnTo>
                  <a:lnTo>
                    <a:pt x="22148" y="6284"/>
                  </a:lnTo>
                  <a:lnTo>
                    <a:pt x="21883" y="5850"/>
                  </a:lnTo>
                  <a:lnTo>
                    <a:pt x="21594" y="5441"/>
                  </a:lnTo>
                  <a:lnTo>
                    <a:pt x="21305" y="5032"/>
                  </a:lnTo>
                  <a:lnTo>
                    <a:pt x="21016" y="4647"/>
                  </a:lnTo>
                  <a:lnTo>
                    <a:pt x="20679" y="4261"/>
                  </a:lnTo>
                  <a:lnTo>
                    <a:pt x="20342" y="3900"/>
                  </a:lnTo>
                  <a:lnTo>
                    <a:pt x="19764" y="3347"/>
                  </a:lnTo>
                  <a:lnTo>
                    <a:pt x="19475" y="3082"/>
                  </a:lnTo>
                  <a:lnTo>
                    <a:pt x="19162" y="2841"/>
                  </a:lnTo>
                  <a:lnTo>
                    <a:pt x="18079" y="2047"/>
                  </a:lnTo>
                  <a:lnTo>
                    <a:pt x="17742" y="1830"/>
                  </a:lnTo>
                  <a:lnTo>
                    <a:pt x="17405" y="1613"/>
                  </a:lnTo>
                  <a:lnTo>
                    <a:pt x="17044" y="1421"/>
                  </a:lnTo>
                  <a:lnTo>
                    <a:pt x="16683" y="1276"/>
                  </a:lnTo>
                  <a:lnTo>
                    <a:pt x="16081" y="1012"/>
                  </a:lnTo>
                  <a:lnTo>
                    <a:pt x="15455" y="795"/>
                  </a:lnTo>
                  <a:lnTo>
                    <a:pt x="14829" y="578"/>
                  </a:lnTo>
                  <a:lnTo>
                    <a:pt x="14179" y="386"/>
                  </a:lnTo>
                  <a:lnTo>
                    <a:pt x="13746" y="289"/>
                  </a:lnTo>
                  <a:lnTo>
                    <a:pt x="13313" y="169"/>
                  </a:lnTo>
                  <a:lnTo>
                    <a:pt x="12879" y="97"/>
                  </a:lnTo>
                  <a:lnTo>
                    <a:pt x="12422" y="49"/>
                  </a:lnTo>
                  <a:lnTo>
                    <a:pt x="119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6"/>
            <p:cNvSpPr/>
            <p:nvPr/>
          </p:nvSpPr>
          <p:spPr>
            <a:xfrm>
              <a:off x="2080325" y="1904775"/>
              <a:ext cx="13875" cy="10875"/>
            </a:xfrm>
            <a:custGeom>
              <a:avLst/>
              <a:gdLst/>
              <a:ahLst/>
              <a:cxnLst/>
              <a:rect l="l" t="t" r="r" b="b"/>
              <a:pathLst>
                <a:path w="555" h="435" extrusionOk="0">
                  <a:moveTo>
                    <a:pt x="217" y="1"/>
                  </a:moveTo>
                  <a:lnTo>
                    <a:pt x="169" y="49"/>
                  </a:lnTo>
                  <a:lnTo>
                    <a:pt x="145" y="121"/>
                  </a:lnTo>
                  <a:lnTo>
                    <a:pt x="121" y="145"/>
                  </a:lnTo>
                  <a:lnTo>
                    <a:pt x="97" y="145"/>
                  </a:lnTo>
                  <a:lnTo>
                    <a:pt x="24" y="217"/>
                  </a:lnTo>
                  <a:lnTo>
                    <a:pt x="0" y="266"/>
                  </a:lnTo>
                  <a:lnTo>
                    <a:pt x="0" y="338"/>
                  </a:lnTo>
                  <a:lnTo>
                    <a:pt x="24" y="386"/>
                  </a:lnTo>
                  <a:lnTo>
                    <a:pt x="73" y="410"/>
                  </a:lnTo>
                  <a:lnTo>
                    <a:pt x="97" y="434"/>
                  </a:lnTo>
                  <a:lnTo>
                    <a:pt x="145" y="434"/>
                  </a:lnTo>
                  <a:lnTo>
                    <a:pt x="145" y="386"/>
                  </a:lnTo>
                  <a:lnTo>
                    <a:pt x="169" y="338"/>
                  </a:lnTo>
                  <a:lnTo>
                    <a:pt x="169" y="290"/>
                  </a:lnTo>
                  <a:lnTo>
                    <a:pt x="313" y="290"/>
                  </a:lnTo>
                  <a:lnTo>
                    <a:pt x="361" y="217"/>
                  </a:lnTo>
                  <a:lnTo>
                    <a:pt x="434" y="169"/>
                  </a:lnTo>
                  <a:lnTo>
                    <a:pt x="482" y="145"/>
                  </a:lnTo>
                  <a:lnTo>
                    <a:pt x="554" y="97"/>
                  </a:lnTo>
                  <a:lnTo>
                    <a:pt x="554" y="73"/>
                  </a:lnTo>
                  <a:lnTo>
                    <a:pt x="554" y="25"/>
                  </a:lnTo>
                  <a:lnTo>
                    <a:pt x="530" y="1"/>
                  </a:lnTo>
                  <a:lnTo>
                    <a:pt x="458" y="1"/>
                  </a:lnTo>
                  <a:lnTo>
                    <a:pt x="410" y="25"/>
                  </a:lnTo>
                  <a:lnTo>
                    <a:pt x="289" y="25"/>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6"/>
            <p:cNvSpPr/>
            <p:nvPr/>
          </p:nvSpPr>
          <p:spPr>
            <a:xfrm>
              <a:off x="1955750" y="1926450"/>
              <a:ext cx="13850" cy="9650"/>
            </a:xfrm>
            <a:custGeom>
              <a:avLst/>
              <a:gdLst/>
              <a:ahLst/>
              <a:cxnLst/>
              <a:rect l="l" t="t" r="r" b="b"/>
              <a:pathLst>
                <a:path w="554" h="386" extrusionOk="0">
                  <a:moveTo>
                    <a:pt x="193" y="0"/>
                  </a:moveTo>
                  <a:lnTo>
                    <a:pt x="145" y="49"/>
                  </a:lnTo>
                  <a:lnTo>
                    <a:pt x="96" y="97"/>
                  </a:lnTo>
                  <a:lnTo>
                    <a:pt x="0" y="337"/>
                  </a:lnTo>
                  <a:lnTo>
                    <a:pt x="24" y="386"/>
                  </a:lnTo>
                  <a:lnTo>
                    <a:pt x="72" y="386"/>
                  </a:lnTo>
                  <a:lnTo>
                    <a:pt x="145" y="337"/>
                  </a:lnTo>
                  <a:lnTo>
                    <a:pt x="169" y="289"/>
                  </a:lnTo>
                  <a:lnTo>
                    <a:pt x="217" y="193"/>
                  </a:lnTo>
                  <a:lnTo>
                    <a:pt x="217" y="121"/>
                  </a:lnTo>
                  <a:lnTo>
                    <a:pt x="409" y="169"/>
                  </a:lnTo>
                  <a:lnTo>
                    <a:pt x="530" y="169"/>
                  </a:lnTo>
                  <a:lnTo>
                    <a:pt x="530" y="121"/>
                  </a:lnTo>
                  <a:lnTo>
                    <a:pt x="554" y="97"/>
                  </a:lnTo>
                  <a:lnTo>
                    <a:pt x="530" y="73"/>
                  </a:lnTo>
                  <a:lnTo>
                    <a:pt x="458" y="49"/>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6"/>
            <p:cNvSpPr/>
            <p:nvPr/>
          </p:nvSpPr>
          <p:spPr>
            <a:xfrm>
              <a:off x="1876900" y="1956550"/>
              <a:ext cx="12675" cy="9650"/>
            </a:xfrm>
            <a:custGeom>
              <a:avLst/>
              <a:gdLst/>
              <a:ahLst/>
              <a:cxnLst/>
              <a:rect l="l" t="t" r="r" b="b"/>
              <a:pathLst>
                <a:path w="507" h="386" extrusionOk="0">
                  <a:moveTo>
                    <a:pt x="121" y="0"/>
                  </a:moveTo>
                  <a:lnTo>
                    <a:pt x="49" y="24"/>
                  </a:lnTo>
                  <a:lnTo>
                    <a:pt x="1" y="72"/>
                  </a:lnTo>
                  <a:lnTo>
                    <a:pt x="25" y="144"/>
                  </a:lnTo>
                  <a:lnTo>
                    <a:pt x="73" y="193"/>
                  </a:lnTo>
                  <a:lnTo>
                    <a:pt x="193" y="265"/>
                  </a:lnTo>
                  <a:lnTo>
                    <a:pt x="314" y="313"/>
                  </a:lnTo>
                  <a:lnTo>
                    <a:pt x="434" y="385"/>
                  </a:lnTo>
                  <a:lnTo>
                    <a:pt x="482" y="361"/>
                  </a:lnTo>
                  <a:lnTo>
                    <a:pt x="506" y="313"/>
                  </a:lnTo>
                  <a:lnTo>
                    <a:pt x="482" y="289"/>
                  </a:lnTo>
                  <a:lnTo>
                    <a:pt x="386" y="144"/>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6"/>
            <p:cNvSpPr/>
            <p:nvPr/>
          </p:nvSpPr>
          <p:spPr>
            <a:xfrm>
              <a:off x="1950325" y="1918625"/>
              <a:ext cx="8450" cy="8450"/>
            </a:xfrm>
            <a:custGeom>
              <a:avLst/>
              <a:gdLst/>
              <a:ahLst/>
              <a:cxnLst/>
              <a:rect l="l" t="t" r="r" b="b"/>
              <a:pathLst>
                <a:path w="338" h="338" extrusionOk="0">
                  <a:moveTo>
                    <a:pt x="145" y="0"/>
                  </a:moveTo>
                  <a:lnTo>
                    <a:pt x="73" y="24"/>
                  </a:lnTo>
                  <a:lnTo>
                    <a:pt x="25" y="73"/>
                  </a:lnTo>
                  <a:lnTo>
                    <a:pt x="1" y="193"/>
                  </a:lnTo>
                  <a:lnTo>
                    <a:pt x="25" y="313"/>
                  </a:lnTo>
                  <a:lnTo>
                    <a:pt x="49" y="337"/>
                  </a:lnTo>
                  <a:lnTo>
                    <a:pt x="97" y="337"/>
                  </a:lnTo>
                  <a:lnTo>
                    <a:pt x="145" y="313"/>
                  </a:lnTo>
                  <a:lnTo>
                    <a:pt x="193" y="265"/>
                  </a:lnTo>
                  <a:lnTo>
                    <a:pt x="241" y="241"/>
                  </a:lnTo>
                  <a:lnTo>
                    <a:pt x="313" y="241"/>
                  </a:lnTo>
                  <a:lnTo>
                    <a:pt x="313" y="217"/>
                  </a:lnTo>
                  <a:lnTo>
                    <a:pt x="338" y="217"/>
                  </a:lnTo>
                  <a:lnTo>
                    <a:pt x="338" y="169"/>
                  </a:lnTo>
                  <a:lnTo>
                    <a:pt x="265" y="49"/>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6"/>
            <p:cNvSpPr/>
            <p:nvPr/>
          </p:nvSpPr>
          <p:spPr>
            <a:xfrm>
              <a:off x="2000275" y="1944500"/>
              <a:ext cx="6650" cy="12075"/>
            </a:xfrm>
            <a:custGeom>
              <a:avLst/>
              <a:gdLst/>
              <a:ahLst/>
              <a:cxnLst/>
              <a:rect l="l" t="t" r="r" b="b"/>
              <a:pathLst>
                <a:path w="266" h="483" extrusionOk="0">
                  <a:moveTo>
                    <a:pt x="193" y="1"/>
                  </a:moveTo>
                  <a:lnTo>
                    <a:pt x="73" y="97"/>
                  </a:lnTo>
                  <a:lnTo>
                    <a:pt x="25" y="145"/>
                  </a:lnTo>
                  <a:lnTo>
                    <a:pt x="25" y="193"/>
                  </a:lnTo>
                  <a:lnTo>
                    <a:pt x="1" y="241"/>
                  </a:lnTo>
                  <a:lnTo>
                    <a:pt x="25" y="289"/>
                  </a:lnTo>
                  <a:lnTo>
                    <a:pt x="97" y="434"/>
                  </a:lnTo>
                  <a:lnTo>
                    <a:pt x="169" y="482"/>
                  </a:lnTo>
                  <a:lnTo>
                    <a:pt x="217" y="458"/>
                  </a:lnTo>
                  <a:lnTo>
                    <a:pt x="265" y="410"/>
                  </a:lnTo>
                  <a:lnTo>
                    <a:pt x="241" y="362"/>
                  </a:lnTo>
                  <a:lnTo>
                    <a:pt x="217" y="289"/>
                  </a:lnTo>
                  <a:lnTo>
                    <a:pt x="193" y="217"/>
                  </a:lnTo>
                  <a:lnTo>
                    <a:pt x="193" y="121"/>
                  </a:lnTo>
                  <a:lnTo>
                    <a:pt x="241" y="49"/>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6"/>
            <p:cNvSpPr/>
            <p:nvPr/>
          </p:nvSpPr>
          <p:spPr>
            <a:xfrm>
              <a:off x="1997275" y="1844000"/>
              <a:ext cx="6650" cy="8450"/>
            </a:xfrm>
            <a:custGeom>
              <a:avLst/>
              <a:gdLst/>
              <a:ahLst/>
              <a:cxnLst/>
              <a:rect l="l" t="t" r="r" b="b"/>
              <a:pathLst>
                <a:path w="266" h="338" extrusionOk="0">
                  <a:moveTo>
                    <a:pt x="72" y="0"/>
                  </a:moveTo>
                  <a:lnTo>
                    <a:pt x="0" y="49"/>
                  </a:lnTo>
                  <a:lnTo>
                    <a:pt x="0" y="73"/>
                  </a:lnTo>
                  <a:lnTo>
                    <a:pt x="0" y="121"/>
                  </a:lnTo>
                  <a:lnTo>
                    <a:pt x="48" y="241"/>
                  </a:lnTo>
                  <a:lnTo>
                    <a:pt x="97" y="313"/>
                  </a:lnTo>
                  <a:lnTo>
                    <a:pt x="145" y="337"/>
                  </a:lnTo>
                  <a:lnTo>
                    <a:pt x="169" y="337"/>
                  </a:lnTo>
                  <a:lnTo>
                    <a:pt x="217" y="313"/>
                  </a:lnTo>
                  <a:lnTo>
                    <a:pt x="241" y="289"/>
                  </a:lnTo>
                  <a:lnTo>
                    <a:pt x="241" y="193"/>
                  </a:lnTo>
                  <a:lnTo>
                    <a:pt x="265" y="121"/>
                  </a:lnTo>
                  <a:lnTo>
                    <a:pt x="241" y="73"/>
                  </a:lnTo>
                  <a:lnTo>
                    <a:pt x="193"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6"/>
            <p:cNvSpPr/>
            <p:nvPr/>
          </p:nvSpPr>
          <p:spPr>
            <a:xfrm>
              <a:off x="2005700" y="1909600"/>
              <a:ext cx="9050" cy="7850"/>
            </a:xfrm>
            <a:custGeom>
              <a:avLst/>
              <a:gdLst/>
              <a:ahLst/>
              <a:cxnLst/>
              <a:rect l="l" t="t" r="r" b="b"/>
              <a:pathLst>
                <a:path w="362" h="314" extrusionOk="0">
                  <a:moveTo>
                    <a:pt x="48" y="0"/>
                  </a:moveTo>
                  <a:lnTo>
                    <a:pt x="0" y="48"/>
                  </a:lnTo>
                  <a:lnTo>
                    <a:pt x="0" y="97"/>
                  </a:lnTo>
                  <a:lnTo>
                    <a:pt x="0" y="169"/>
                  </a:lnTo>
                  <a:lnTo>
                    <a:pt x="24" y="217"/>
                  </a:lnTo>
                  <a:lnTo>
                    <a:pt x="72" y="265"/>
                  </a:lnTo>
                  <a:lnTo>
                    <a:pt x="121" y="289"/>
                  </a:lnTo>
                  <a:lnTo>
                    <a:pt x="193" y="313"/>
                  </a:lnTo>
                  <a:lnTo>
                    <a:pt x="313" y="289"/>
                  </a:lnTo>
                  <a:lnTo>
                    <a:pt x="361" y="265"/>
                  </a:lnTo>
                  <a:lnTo>
                    <a:pt x="361" y="241"/>
                  </a:lnTo>
                  <a:lnTo>
                    <a:pt x="217" y="121"/>
                  </a:lnTo>
                  <a:lnTo>
                    <a:pt x="97"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6"/>
            <p:cNvSpPr/>
            <p:nvPr/>
          </p:nvSpPr>
          <p:spPr>
            <a:xfrm>
              <a:off x="2018325" y="2007100"/>
              <a:ext cx="9050" cy="9050"/>
            </a:xfrm>
            <a:custGeom>
              <a:avLst/>
              <a:gdLst/>
              <a:ahLst/>
              <a:cxnLst/>
              <a:rect l="l" t="t" r="r" b="b"/>
              <a:pathLst>
                <a:path w="362" h="362" extrusionOk="0">
                  <a:moveTo>
                    <a:pt x="290" y="0"/>
                  </a:moveTo>
                  <a:lnTo>
                    <a:pt x="242" y="24"/>
                  </a:lnTo>
                  <a:lnTo>
                    <a:pt x="217" y="48"/>
                  </a:lnTo>
                  <a:lnTo>
                    <a:pt x="193" y="96"/>
                  </a:lnTo>
                  <a:lnTo>
                    <a:pt x="169" y="169"/>
                  </a:lnTo>
                  <a:lnTo>
                    <a:pt x="145" y="193"/>
                  </a:lnTo>
                  <a:lnTo>
                    <a:pt x="97" y="217"/>
                  </a:lnTo>
                  <a:lnTo>
                    <a:pt x="49" y="241"/>
                  </a:lnTo>
                  <a:lnTo>
                    <a:pt x="1" y="265"/>
                  </a:lnTo>
                  <a:lnTo>
                    <a:pt x="25" y="313"/>
                  </a:lnTo>
                  <a:lnTo>
                    <a:pt x="73" y="361"/>
                  </a:lnTo>
                  <a:lnTo>
                    <a:pt x="121" y="361"/>
                  </a:lnTo>
                  <a:lnTo>
                    <a:pt x="193" y="289"/>
                  </a:lnTo>
                  <a:lnTo>
                    <a:pt x="217" y="265"/>
                  </a:lnTo>
                  <a:lnTo>
                    <a:pt x="242" y="265"/>
                  </a:lnTo>
                  <a:lnTo>
                    <a:pt x="314" y="217"/>
                  </a:lnTo>
                  <a:lnTo>
                    <a:pt x="338" y="193"/>
                  </a:lnTo>
                  <a:lnTo>
                    <a:pt x="362" y="121"/>
                  </a:lnTo>
                  <a:lnTo>
                    <a:pt x="338" y="72"/>
                  </a:lnTo>
                  <a:lnTo>
                    <a:pt x="338" y="24"/>
                  </a:lnTo>
                  <a:lnTo>
                    <a:pt x="29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6"/>
            <p:cNvSpPr/>
            <p:nvPr/>
          </p:nvSpPr>
          <p:spPr>
            <a:xfrm>
              <a:off x="1799275" y="1984225"/>
              <a:ext cx="9050" cy="4825"/>
            </a:xfrm>
            <a:custGeom>
              <a:avLst/>
              <a:gdLst/>
              <a:ahLst/>
              <a:cxnLst/>
              <a:rect l="l" t="t" r="r" b="b"/>
              <a:pathLst>
                <a:path w="362" h="193" extrusionOk="0">
                  <a:moveTo>
                    <a:pt x="265" y="0"/>
                  </a:moveTo>
                  <a:lnTo>
                    <a:pt x="24" y="73"/>
                  </a:lnTo>
                  <a:lnTo>
                    <a:pt x="0" y="121"/>
                  </a:lnTo>
                  <a:lnTo>
                    <a:pt x="24" y="145"/>
                  </a:lnTo>
                  <a:lnTo>
                    <a:pt x="48" y="169"/>
                  </a:lnTo>
                  <a:lnTo>
                    <a:pt x="169" y="193"/>
                  </a:lnTo>
                  <a:lnTo>
                    <a:pt x="289" y="193"/>
                  </a:lnTo>
                  <a:lnTo>
                    <a:pt x="337" y="169"/>
                  </a:lnTo>
                  <a:lnTo>
                    <a:pt x="361" y="97"/>
                  </a:lnTo>
                  <a:lnTo>
                    <a:pt x="337" y="49"/>
                  </a:lnTo>
                  <a:lnTo>
                    <a:pt x="313" y="24"/>
                  </a:lnTo>
                  <a:lnTo>
                    <a:pt x="26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6"/>
            <p:cNvSpPr/>
            <p:nvPr/>
          </p:nvSpPr>
          <p:spPr>
            <a:xfrm>
              <a:off x="2308425" y="2495775"/>
              <a:ext cx="4825" cy="8450"/>
            </a:xfrm>
            <a:custGeom>
              <a:avLst/>
              <a:gdLst/>
              <a:ahLst/>
              <a:cxnLst/>
              <a:rect l="l" t="t" r="r" b="b"/>
              <a:pathLst>
                <a:path w="193" h="338" extrusionOk="0">
                  <a:moveTo>
                    <a:pt x="72" y="1"/>
                  </a:moveTo>
                  <a:lnTo>
                    <a:pt x="24" y="25"/>
                  </a:lnTo>
                  <a:lnTo>
                    <a:pt x="0" y="97"/>
                  </a:lnTo>
                  <a:lnTo>
                    <a:pt x="0" y="145"/>
                  </a:lnTo>
                  <a:lnTo>
                    <a:pt x="24" y="289"/>
                  </a:lnTo>
                  <a:lnTo>
                    <a:pt x="48" y="338"/>
                  </a:lnTo>
                  <a:lnTo>
                    <a:pt x="96" y="338"/>
                  </a:lnTo>
                  <a:lnTo>
                    <a:pt x="169" y="314"/>
                  </a:lnTo>
                  <a:lnTo>
                    <a:pt x="193" y="289"/>
                  </a:lnTo>
                  <a:lnTo>
                    <a:pt x="193" y="265"/>
                  </a:lnTo>
                  <a:lnTo>
                    <a:pt x="169" y="121"/>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6"/>
            <p:cNvSpPr/>
            <p:nvPr/>
          </p:nvSpPr>
          <p:spPr>
            <a:xfrm>
              <a:off x="1916625" y="1937875"/>
              <a:ext cx="6050" cy="7250"/>
            </a:xfrm>
            <a:custGeom>
              <a:avLst/>
              <a:gdLst/>
              <a:ahLst/>
              <a:cxnLst/>
              <a:rect l="l" t="t" r="r" b="b"/>
              <a:pathLst>
                <a:path w="242" h="290" extrusionOk="0">
                  <a:moveTo>
                    <a:pt x="145" y="1"/>
                  </a:moveTo>
                  <a:lnTo>
                    <a:pt x="97" y="25"/>
                  </a:lnTo>
                  <a:lnTo>
                    <a:pt x="49" y="97"/>
                  </a:lnTo>
                  <a:lnTo>
                    <a:pt x="24" y="169"/>
                  </a:lnTo>
                  <a:lnTo>
                    <a:pt x="0" y="217"/>
                  </a:lnTo>
                  <a:lnTo>
                    <a:pt x="24" y="266"/>
                  </a:lnTo>
                  <a:lnTo>
                    <a:pt x="73" y="290"/>
                  </a:lnTo>
                  <a:lnTo>
                    <a:pt x="121" y="290"/>
                  </a:lnTo>
                  <a:lnTo>
                    <a:pt x="193" y="266"/>
                  </a:lnTo>
                  <a:lnTo>
                    <a:pt x="241" y="193"/>
                  </a:lnTo>
                  <a:lnTo>
                    <a:pt x="241" y="145"/>
                  </a:lnTo>
                  <a:lnTo>
                    <a:pt x="241"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6"/>
            <p:cNvSpPr/>
            <p:nvPr/>
          </p:nvSpPr>
          <p:spPr>
            <a:xfrm>
              <a:off x="2332500" y="2432575"/>
              <a:ext cx="6025" cy="6050"/>
            </a:xfrm>
            <a:custGeom>
              <a:avLst/>
              <a:gdLst/>
              <a:ahLst/>
              <a:cxnLst/>
              <a:rect l="l" t="t" r="r" b="b"/>
              <a:pathLst>
                <a:path w="241" h="242" extrusionOk="0">
                  <a:moveTo>
                    <a:pt x="96" y="1"/>
                  </a:moveTo>
                  <a:lnTo>
                    <a:pt x="48" y="25"/>
                  </a:lnTo>
                  <a:lnTo>
                    <a:pt x="24" y="49"/>
                  </a:lnTo>
                  <a:lnTo>
                    <a:pt x="0" y="97"/>
                  </a:lnTo>
                  <a:lnTo>
                    <a:pt x="0" y="169"/>
                  </a:lnTo>
                  <a:lnTo>
                    <a:pt x="48" y="193"/>
                  </a:lnTo>
                  <a:lnTo>
                    <a:pt x="72" y="242"/>
                  </a:lnTo>
                  <a:lnTo>
                    <a:pt x="145" y="242"/>
                  </a:lnTo>
                  <a:lnTo>
                    <a:pt x="217" y="218"/>
                  </a:lnTo>
                  <a:lnTo>
                    <a:pt x="241" y="169"/>
                  </a:lnTo>
                  <a:lnTo>
                    <a:pt x="241" y="97"/>
                  </a:lnTo>
                  <a:lnTo>
                    <a:pt x="217" y="49"/>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6"/>
            <p:cNvSpPr/>
            <p:nvPr/>
          </p:nvSpPr>
          <p:spPr>
            <a:xfrm>
              <a:off x="1887125" y="1972175"/>
              <a:ext cx="8450" cy="6050"/>
            </a:xfrm>
            <a:custGeom>
              <a:avLst/>
              <a:gdLst/>
              <a:ahLst/>
              <a:cxnLst/>
              <a:rect l="l" t="t" r="r" b="b"/>
              <a:pathLst>
                <a:path w="338" h="242" extrusionOk="0">
                  <a:moveTo>
                    <a:pt x="73" y="1"/>
                  </a:moveTo>
                  <a:lnTo>
                    <a:pt x="25" y="25"/>
                  </a:lnTo>
                  <a:lnTo>
                    <a:pt x="1" y="97"/>
                  </a:lnTo>
                  <a:lnTo>
                    <a:pt x="25" y="145"/>
                  </a:lnTo>
                  <a:lnTo>
                    <a:pt x="49" y="218"/>
                  </a:lnTo>
                  <a:lnTo>
                    <a:pt x="121" y="242"/>
                  </a:lnTo>
                  <a:lnTo>
                    <a:pt x="217" y="218"/>
                  </a:lnTo>
                  <a:lnTo>
                    <a:pt x="290" y="194"/>
                  </a:lnTo>
                  <a:lnTo>
                    <a:pt x="338" y="145"/>
                  </a:lnTo>
                  <a:lnTo>
                    <a:pt x="242" y="73"/>
                  </a:lnTo>
                  <a:lnTo>
                    <a:pt x="193"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6"/>
            <p:cNvSpPr/>
            <p:nvPr/>
          </p:nvSpPr>
          <p:spPr>
            <a:xfrm>
              <a:off x="2236200" y="2445825"/>
              <a:ext cx="6050" cy="7850"/>
            </a:xfrm>
            <a:custGeom>
              <a:avLst/>
              <a:gdLst/>
              <a:ahLst/>
              <a:cxnLst/>
              <a:rect l="l" t="t" r="r" b="b"/>
              <a:pathLst>
                <a:path w="242" h="314" extrusionOk="0">
                  <a:moveTo>
                    <a:pt x="24" y="0"/>
                  </a:moveTo>
                  <a:lnTo>
                    <a:pt x="0" y="49"/>
                  </a:lnTo>
                  <a:lnTo>
                    <a:pt x="0" y="121"/>
                  </a:lnTo>
                  <a:lnTo>
                    <a:pt x="24" y="193"/>
                  </a:lnTo>
                  <a:lnTo>
                    <a:pt x="97" y="289"/>
                  </a:lnTo>
                  <a:lnTo>
                    <a:pt x="169" y="313"/>
                  </a:lnTo>
                  <a:lnTo>
                    <a:pt x="193" y="289"/>
                  </a:lnTo>
                  <a:lnTo>
                    <a:pt x="241" y="241"/>
                  </a:lnTo>
                  <a:lnTo>
                    <a:pt x="241" y="217"/>
                  </a:lnTo>
                  <a:lnTo>
                    <a:pt x="241" y="169"/>
                  </a:lnTo>
                  <a:lnTo>
                    <a:pt x="169"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6"/>
            <p:cNvSpPr/>
            <p:nvPr/>
          </p:nvSpPr>
          <p:spPr>
            <a:xfrm>
              <a:off x="1850425" y="1947500"/>
              <a:ext cx="4825" cy="8450"/>
            </a:xfrm>
            <a:custGeom>
              <a:avLst/>
              <a:gdLst/>
              <a:ahLst/>
              <a:cxnLst/>
              <a:rect l="l" t="t" r="r" b="b"/>
              <a:pathLst>
                <a:path w="193" h="338" extrusionOk="0">
                  <a:moveTo>
                    <a:pt x="49" y="1"/>
                  </a:moveTo>
                  <a:lnTo>
                    <a:pt x="24" y="49"/>
                  </a:lnTo>
                  <a:lnTo>
                    <a:pt x="0" y="97"/>
                  </a:lnTo>
                  <a:lnTo>
                    <a:pt x="24" y="169"/>
                  </a:lnTo>
                  <a:lnTo>
                    <a:pt x="49" y="266"/>
                  </a:lnTo>
                  <a:lnTo>
                    <a:pt x="73" y="314"/>
                  </a:lnTo>
                  <a:lnTo>
                    <a:pt x="97" y="338"/>
                  </a:lnTo>
                  <a:lnTo>
                    <a:pt x="145" y="338"/>
                  </a:lnTo>
                  <a:lnTo>
                    <a:pt x="169" y="314"/>
                  </a:lnTo>
                  <a:lnTo>
                    <a:pt x="193" y="242"/>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6"/>
            <p:cNvSpPr/>
            <p:nvPr/>
          </p:nvSpPr>
          <p:spPr>
            <a:xfrm>
              <a:off x="2291575" y="2463875"/>
              <a:ext cx="6025" cy="5450"/>
            </a:xfrm>
            <a:custGeom>
              <a:avLst/>
              <a:gdLst/>
              <a:ahLst/>
              <a:cxnLst/>
              <a:rect l="l" t="t" r="r" b="b"/>
              <a:pathLst>
                <a:path w="241" h="218" extrusionOk="0">
                  <a:moveTo>
                    <a:pt x="96" y="1"/>
                  </a:moveTo>
                  <a:lnTo>
                    <a:pt x="48" y="25"/>
                  </a:lnTo>
                  <a:lnTo>
                    <a:pt x="24" y="49"/>
                  </a:lnTo>
                  <a:lnTo>
                    <a:pt x="0" y="145"/>
                  </a:lnTo>
                  <a:lnTo>
                    <a:pt x="0" y="169"/>
                  </a:lnTo>
                  <a:lnTo>
                    <a:pt x="24" y="193"/>
                  </a:lnTo>
                  <a:lnTo>
                    <a:pt x="72" y="217"/>
                  </a:lnTo>
                  <a:lnTo>
                    <a:pt x="120" y="217"/>
                  </a:lnTo>
                  <a:lnTo>
                    <a:pt x="169" y="193"/>
                  </a:lnTo>
                  <a:lnTo>
                    <a:pt x="217" y="145"/>
                  </a:lnTo>
                  <a:lnTo>
                    <a:pt x="241" y="97"/>
                  </a:lnTo>
                  <a:lnTo>
                    <a:pt x="241" y="73"/>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6"/>
            <p:cNvSpPr/>
            <p:nvPr/>
          </p:nvSpPr>
          <p:spPr>
            <a:xfrm>
              <a:off x="1889550" y="2042600"/>
              <a:ext cx="5425" cy="6050"/>
            </a:xfrm>
            <a:custGeom>
              <a:avLst/>
              <a:gdLst/>
              <a:ahLst/>
              <a:cxnLst/>
              <a:rect l="l" t="t" r="r" b="b"/>
              <a:pathLst>
                <a:path w="217" h="242" extrusionOk="0">
                  <a:moveTo>
                    <a:pt x="72" y="0"/>
                  </a:moveTo>
                  <a:lnTo>
                    <a:pt x="48" y="25"/>
                  </a:lnTo>
                  <a:lnTo>
                    <a:pt x="0" y="49"/>
                  </a:lnTo>
                  <a:lnTo>
                    <a:pt x="0" y="97"/>
                  </a:lnTo>
                  <a:lnTo>
                    <a:pt x="0" y="145"/>
                  </a:lnTo>
                  <a:lnTo>
                    <a:pt x="24" y="193"/>
                  </a:lnTo>
                  <a:lnTo>
                    <a:pt x="48" y="241"/>
                  </a:lnTo>
                  <a:lnTo>
                    <a:pt x="145" y="241"/>
                  </a:lnTo>
                  <a:lnTo>
                    <a:pt x="169" y="217"/>
                  </a:lnTo>
                  <a:lnTo>
                    <a:pt x="217" y="169"/>
                  </a:lnTo>
                  <a:lnTo>
                    <a:pt x="217" y="121"/>
                  </a:lnTo>
                  <a:lnTo>
                    <a:pt x="217" y="73"/>
                  </a:lnTo>
                  <a:lnTo>
                    <a:pt x="193" y="25"/>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6"/>
            <p:cNvSpPr/>
            <p:nvPr/>
          </p:nvSpPr>
          <p:spPr>
            <a:xfrm>
              <a:off x="1903375" y="1937875"/>
              <a:ext cx="6050" cy="6050"/>
            </a:xfrm>
            <a:custGeom>
              <a:avLst/>
              <a:gdLst/>
              <a:ahLst/>
              <a:cxnLst/>
              <a:rect l="l" t="t" r="r" b="b"/>
              <a:pathLst>
                <a:path w="242" h="242" extrusionOk="0">
                  <a:moveTo>
                    <a:pt x="97" y="1"/>
                  </a:moveTo>
                  <a:lnTo>
                    <a:pt x="49" y="25"/>
                  </a:lnTo>
                  <a:lnTo>
                    <a:pt x="25" y="49"/>
                  </a:lnTo>
                  <a:lnTo>
                    <a:pt x="1" y="121"/>
                  </a:lnTo>
                  <a:lnTo>
                    <a:pt x="25" y="169"/>
                  </a:lnTo>
                  <a:lnTo>
                    <a:pt x="49" y="217"/>
                  </a:lnTo>
                  <a:lnTo>
                    <a:pt x="97" y="241"/>
                  </a:lnTo>
                  <a:lnTo>
                    <a:pt x="169" y="241"/>
                  </a:lnTo>
                  <a:lnTo>
                    <a:pt x="193" y="217"/>
                  </a:lnTo>
                  <a:lnTo>
                    <a:pt x="217" y="193"/>
                  </a:lnTo>
                  <a:lnTo>
                    <a:pt x="242" y="145"/>
                  </a:lnTo>
                  <a:lnTo>
                    <a:pt x="242" y="97"/>
                  </a:lnTo>
                  <a:lnTo>
                    <a:pt x="217"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6"/>
            <p:cNvSpPr/>
            <p:nvPr/>
          </p:nvSpPr>
          <p:spPr>
            <a:xfrm>
              <a:off x="2095975" y="1907200"/>
              <a:ext cx="6025" cy="5425"/>
            </a:xfrm>
            <a:custGeom>
              <a:avLst/>
              <a:gdLst/>
              <a:ahLst/>
              <a:cxnLst/>
              <a:rect l="l" t="t" r="r" b="b"/>
              <a:pathLst>
                <a:path w="241" h="217" extrusionOk="0">
                  <a:moveTo>
                    <a:pt x="72" y="0"/>
                  </a:moveTo>
                  <a:lnTo>
                    <a:pt x="24" y="48"/>
                  </a:lnTo>
                  <a:lnTo>
                    <a:pt x="0" y="72"/>
                  </a:lnTo>
                  <a:lnTo>
                    <a:pt x="0" y="120"/>
                  </a:lnTo>
                  <a:lnTo>
                    <a:pt x="24" y="144"/>
                  </a:lnTo>
                  <a:lnTo>
                    <a:pt x="48" y="193"/>
                  </a:lnTo>
                  <a:lnTo>
                    <a:pt x="97" y="217"/>
                  </a:lnTo>
                  <a:lnTo>
                    <a:pt x="193" y="217"/>
                  </a:lnTo>
                  <a:lnTo>
                    <a:pt x="217" y="193"/>
                  </a:lnTo>
                  <a:lnTo>
                    <a:pt x="241" y="144"/>
                  </a:lnTo>
                  <a:lnTo>
                    <a:pt x="241" y="96"/>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6"/>
            <p:cNvSpPr/>
            <p:nvPr/>
          </p:nvSpPr>
          <p:spPr>
            <a:xfrm>
              <a:off x="2312625" y="1857225"/>
              <a:ext cx="6650" cy="6650"/>
            </a:xfrm>
            <a:custGeom>
              <a:avLst/>
              <a:gdLst/>
              <a:ahLst/>
              <a:cxnLst/>
              <a:rect l="l" t="t" r="r" b="b"/>
              <a:pathLst>
                <a:path w="266" h="266" extrusionOk="0">
                  <a:moveTo>
                    <a:pt x="49" y="1"/>
                  </a:moveTo>
                  <a:lnTo>
                    <a:pt x="25" y="49"/>
                  </a:lnTo>
                  <a:lnTo>
                    <a:pt x="1" y="97"/>
                  </a:lnTo>
                  <a:lnTo>
                    <a:pt x="1" y="145"/>
                  </a:lnTo>
                  <a:lnTo>
                    <a:pt x="145" y="266"/>
                  </a:lnTo>
                  <a:lnTo>
                    <a:pt x="241" y="266"/>
                  </a:lnTo>
                  <a:lnTo>
                    <a:pt x="265" y="242"/>
                  </a:lnTo>
                  <a:lnTo>
                    <a:pt x="265" y="194"/>
                  </a:lnTo>
                  <a:lnTo>
                    <a:pt x="217" y="97"/>
                  </a:lnTo>
                  <a:lnTo>
                    <a:pt x="169"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6"/>
            <p:cNvSpPr/>
            <p:nvPr/>
          </p:nvSpPr>
          <p:spPr>
            <a:xfrm>
              <a:off x="1837775" y="2042600"/>
              <a:ext cx="6650" cy="4850"/>
            </a:xfrm>
            <a:custGeom>
              <a:avLst/>
              <a:gdLst/>
              <a:ahLst/>
              <a:cxnLst/>
              <a:rect l="l" t="t" r="r" b="b"/>
              <a:pathLst>
                <a:path w="266" h="194" extrusionOk="0">
                  <a:moveTo>
                    <a:pt x="97" y="0"/>
                  </a:moveTo>
                  <a:lnTo>
                    <a:pt x="49" y="25"/>
                  </a:lnTo>
                  <a:lnTo>
                    <a:pt x="1" y="49"/>
                  </a:lnTo>
                  <a:lnTo>
                    <a:pt x="1" y="121"/>
                  </a:lnTo>
                  <a:lnTo>
                    <a:pt x="49" y="169"/>
                  </a:lnTo>
                  <a:lnTo>
                    <a:pt x="97" y="193"/>
                  </a:lnTo>
                  <a:lnTo>
                    <a:pt x="169" y="193"/>
                  </a:lnTo>
                  <a:lnTo>
                    <a:pt x="217" y="169"/>
                  </a:lnTo>
                  <a:lnTo>
                    <a:pt x="266" y="121"/>
                  </a:lnTo>
                  <a:lnTo>
                    <a:pt x="266" y="97"/>
                  </a:lnTo>
                  <a:lnTo>
                    <a:pt x="266" y="73"/>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6"/>
            <p:cNvSpPr/>
            <p:nvPr/>
          </p:nvSpPr>
          <p:spPr>
            <a:xfrm>
              <a:off x="1893750" y="1946300"/>
              <a:ext cx="4850" cy="6650"/>
            </a:xfrm>
            <a:custGeom>
              <a:avLst/>
              <a:gdLst/>
              <a:ahLst/>
              <a:cxnLst/>
              <a:rect l="l" t="t" r="r" b="b"/>
              <a:pathLst>
                <a:path w="194" h="266" extrusionOk="0">
                  <a:moveTo>
                    <a:pt x="49" y="1"/>
                  </a:moveTo>
                  <a:lnTo>
                    <a:pt x="25" y="25"/>
                  </a:lnTo>
                  <a:lnTo>
                    <a:pt x="1" y="73"/>
                  </a:lnTo>
                  <a:lnTo>
                    <a:pt x="25" y="169"/>
                  </a:lnTo>
                  <a:lnTo>
                    <a:pt x="49" y="217"/>
                  </a:lnTo>
                  <a:lnTo>
                    <a:pt x="121" y="266"/>
                  </a:lnTo>
                  <a:lnTo>
                    <a:pt x="145" y="266"/>
                  </a:lnTo>
                  <a:lnTo>
                    <a:pt x="169" y="242"/>
                  </a:lnTo>
                  <a:lnTo>
                    <a:pt x="193" y="169"/>
                  </a:lnTo>
                  <a:lnTo>
                    <a:pt x="169" y="121"/>
                  </a:lnTo>
                  <a:lnTo>
                    <a:pt x="145"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6"/>
            <p:cNvSpPr/>
            <p:nvPr/>
          </p:nvSpPr>
          <p:spPr>
            <a:xfrm>
              <a:off x="2256650" y="1846400"/>
              <a:ext cx="5450" cy="6050"/>
            </a:xfrm>
            <a:custGeom>
              <a:avLst/>
              <a:gdLst/>
              <a:ahLst/>
              <a:cxnLst/>
              <a:rect l="l" t="t" r="r" b="b"/>
              <a:pathLst>
                <a:path w="218" h="242" extrusionOk="0">
                  <a:moveTo>
                    <a:pt x="145" y="1"/>
                  </a:moveTo>
                  <a:lnTo>
                    <a:pt x="97" y="25"/>
                  </a:lnTo>
                  <a:lnTo>
                    <a:pt x="49" y="49"/>
                  </a:lnTo>
                  <a:lnTo>
                    <a:pt x="1" y="97"/>
                  </a:lnTo>
                  <a:lnTo>
                    <a:pt x="1" y="121"/>
                  </a:lnTo>
                  <a:lnTo>
                    <a:pt x="1" y="169"/>
                  </a:lnTo>
                  <a:lnTo>
                    <a:pt x="1" y="217"/>
                  </a:lnTo>
                  <a:lnTo>
                    <a:pt x="25" y="241"/>
                  </a:lnTo>
                  <a:lnTo>
                    <a:pt x="169" y="241"/>
                  </a:lnTo>
                  <a:lnTo>
                    <a:pt x="193" y="217"/>
                  </a:lnTo>
                  <a:lnTo>
                    <a:pt x="217" y="169"/>
                  </a:lnTo>
                  <a:lnTo>
                    <a:pt x="217" y="97"/>
                  </a:lnTo>
                  <a:lnTo>
                    <a:pt x="217" y="73"/>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6"/>
            <p:cNvSpPr/>
            <p:nvPr/>
          </p:nvSpPr>
          <p:spPr>
            <a:xfrm>
              <a:off x="2406525" y="2419350"/>
              <a:ext cx="4825" cy="6025"/>
            </a:xfrm>
            <a:custGeom>
              <a:avLst/>
              <a:gdLst/>
              <a:ahLst/>
              <a:cxnLst/>
              <a:rect l="l" t="t" r="r" b="b"/>
              <a:pathLst>
                <a:path w="193" h="241" extrusionOk="0">
                  <a:moveTo>
                    <a:pt x="96" y="0"/>
                  </a:moveTo>
                  <a:lnTo>
                    <a:pt x="48" y="24"/>
                  </a:lnTo>
                  <a:lnTo>
                    <a:pt x="0" y="72"/>
                  </a:lnTo>
                  <a:lnTo>
                    <a:pt x="0" y="145"/>
                  </a:lnTo>
                  <a:lnTo>
                    <a:pt x="0" y="193"/>
                  </a:lnTo>
                  <a:lnTo>
                    <a:pt x="24" y="217"/>
                  </a:lnTo>
                  <a:lnTo>
                    <a:pt x="72" y="241"/>
                  </a:lnTo>
                  <a:lnTo>
                    <a:pt x="120" y="217"/>
                  </a:lnTo>
                  <a:lnTo>
                    <a:pt x="169" y="169"/>
                  </a:lnTo>
                  <a:lnTo>
                    <a:pt x="193" y="121"/>
                  </a:lnTo>
                  <a:lnTo>
                    <a:pt x="193" y="72"/>
                  </a:lnTo>
                  <a:lnTo>
                    <a:pt x="169"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6"/>
            <p:cNvSpPr/>
            <p:nvPr/>
          </p:nvSpPr>
          <p:spPr>
            <a:xfrm>
              <a:off x="1805275" y="1993250"/>
              <a:ext cx="6650" cy="6050"/>
            </a:xfrm>
            <a:custGeom>
              <a:avLst/>
              <a:gdLst/>
              <a:ahLst/>
              <a:cxnLst/>
              <a:rect l="l" t="t" r="r" b="b"/>
              <a:pathLst>
                <a:path w="266" h="242" extrusionOk="0">
                  <a:moveTo>
                    <a:pt x="97" y="0"/>
                  </a:moveTo>
                  <a:lnTo>
                    <a:pt x="49" y="49"/>
                  </a:lnTo>
                  <a:lnTo>
                    <a:pt x="25" y="97"/>
                  </a:lnTo>
                  <a:lnTo>
                    <a:pt x="1" y="169"/>
                  </a:lnTo>
                  <a:lnTo>
                    <a:pt x="25" y="217"/>
                  </a:lnTo>
                  <a:lnTo>
                    <a:pt x="73" y="241"/>
                  </a:lnTo>
                  <a:lnTo>
                    <a:pt x="169" y="217"/>
                  </a:lnTo>
                  <a:lnTo>
                    <a:pt x="266" y="169"/>
                  </a:lnTo>
                  <a:lnTo>
                    <a:pt x="145" y="25"/>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6"/>
            <p:cNvSpPr/>
            <p:nvPr/>
          </p:nvSpPr>
          <p:spPr>
            <a:xfrm>
              <a:off x="2023750" y="1842800"/>
              <a:ext cx="6650" cy="5425"/>
            </a:xfrm>
            <a:custGeom>
              <a:avLst/>
              <a:gdLst/>
              <a:ahLst/>
              <a:cxnLst/>
              <a:rect l="l" t="t" r="r" b="b"/>
              <a:pathLst>
                <a:path w="266" h="217" extrusionOk="0">
                  <a:moveTo>
                    <a:pt x="97" y="0"/>
                  </a:moveTo>
                  <a:lnTo>
                    <a:pt x="49" y="24"/>
                  </a:lnTo>
                  <a:lnTo>
                    <a:pt x="25" y="72"/>
                  </a:lnTo>
                  <a:lnTo>
                    <a:pt x="0" y="145"/>
                  </a:lnTo>
                  <a:lnTo>
                    <a:pt x="49" y="193"/>
                  </a:lnTo>
                  <a:lnTo>
                    <a:pt x="97" y="217"/>
                  </a:lnTo>
                  <a:lnTo>
                    <a:pt x="193" y="217"/>
                  </a:lnTo>
                  <a:lnTo>
                    <a:pt x="241" y="193"/>
                  </a:lnTo>
                  <a:lnTo>
                    <a:pt x="265" y="145"/>
                  </a:lnTo>
                  <a:lnTo>
                    <a:pt x="265" y="97"/>
                  </a:lnTo>
                  <a:lnTo>
                    <a:pt x="241" y="72"/>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6"/>
            <p:cNvSpPr/>
            <p:nvPr/>
          </p:nvSpPr>
          <p:spPr>
            <a:xfrm>
              <a:off x="2292175" y="2349525"/>
              <a:ext cx="6025" cy="6050"/>
            </a:xfrm>
            <a:custGeom>
              <a:avLst/>
              <a:gdLst/>
              <a:ahLst/>
              <a:cxnLst/>
              <a:rect l="l" t="t" r="r" b="b"/>
              <a:pathLst>
                <a:path w="241" h="242" extrusionOk="0">
                  <a:moveTo>
                    <a:pt x="169" y="1"/>
                  </a:moveTo>
                  <a:lnTo>
                    <a:pt x="96" y="49"/>
                  </a:lnTo>
                  <a:lnTo>
                    <a:pt x="0" y="121"/>
                  </a:lnTo>
                  <a:lnTo>
                    <a:pt x="0" y="193"/>
                  </a:lnTo>
                  <a:lnTo>
                    <a:pt x="24" y="242"/>
                  </a:lnTo>
                  <a:lnTo>
                    <a:pt x="96" y="242"/>
                  </a:lnTo>
                  <a:lnTo>
                    <a:pt x="193" y="169"/>
                  </a:lnTo>
                  <a:lnTo>
                    <a:pt x="241" y="97"/>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6"/>
            <p:cNvSpPr/>
            <p:nvPr/>
          </p:nvSpPr>
          <p:spPr>
            <a:xfrm>
              <a:off x="1922050" y="1945100"/>
              <a:ext cx="4825" cy="6050"/>
            </a:xfrm>
            <a:custGeom>
              <a:avLst/>
              <a:gdLst/>
              <a:ahLst/>
              <a:cxnLst/>
              <a:rect l="l" t="t" r="r" b="b"/>
              <a:pathLst>
                <a:path w="193" h="242" extrusionOk="0">
                  <a:moveTo>
                    <a:pt x="96" y="1"/>
                  </a:moveTo>
                  <a:lnTo>
                    <a:pt x="48" y="25"/>
                  </a:lnTo>
                  <a:lnTo>
                    <a:pt x="0" y="73"/>
                  </a:lnTo>
                  <a:lnTo>
                    <a:pt x="0" y="145"/>
                  </a:lnTo>
                  <a:lnTo>
                    <a:pt x="24" y="193"/>
                  </a:lnTo>
                  <a:lnTo>
                    <a:pt x="48" y="217"/>
                  </a:lnTo>
                  <a:lnTo>
                    <a:pt x="72" y="241"/>
                  </a:lnTo>
                  <a:lnTo>
                    <a:pt x="145" y="217"/>
                  </a:lnTo>
                  <a:lnTo>
                    <a:pt x="193"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6"/>
            <p:cNvSpPr/>
            <p:nvPr/>
          </p:nvSpPr>
          <p:spPr>
            <a:xfrm>
              <a:off x="2171800" y="2514425"/>
              <a:ext cx="4850" cy="6650"/>
            </a:xfrm>
            <a:custGeom>
              <a:avLst/>
              <a:gdLst/>
              <a:ahLst/>
              <a:cxnLst/>
              <a:rect l="l" t="t" r="r" b="b"/>
              <a:pathLst>
                <a:path w="194" h="266" extrusionOk="0">
                  <a:moveTo>
                    <a:pt x="97" y="1"/>
                  </a:moveTo>
                  <a:lnTo>
                    <a:pt x="49" y="25"/>
                  </a:lnTo>
                  <a:lnTo>
                    <a:pt x="25" y="73"/>
                  </a:lnTo>
                  <a:lnTo>
                    <a:pt x="0" y="145"/>
                  </a:lnTo>
                  <a:lnTo>
                    <a:pt x="0" y="217"/>
                  </a:lnTo>
                  <a:lnTo>
                    <a:pt x="25" y="266"/>
                  </a:lnTo>
                  <a:lnTo>
                    <a:pt x="97" y="266"/>
                  </a:lnTo>
                  <a:lnTo>
                    <a:pt x="121" y="193"/>
                  </a:lnTo>
                  <a:lnTo>
                    <a:pt x="169"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6"/>
            <p:cNvSpPr/>
            <p:nvPr/>
          </p:nvSpPr>
          <p:spPr>
            <a:xfrm>
              <a:off x="1826350" y="1983025"/>
              <a:ext cx="7250" cy="3625"/>
            </a:xfrm>
            <a:custGeom>
              <a:avLst/>
              <a:gdLst/>
              <a:ahLst/>
              <a:cxnLst/>
              <a:rect l="l" t="t" r="r" b="b"/>
              <a:pathLst>
                <a:path w="290" h="145" extrusionOk="0">
                  <a:moveTo>
                    <a:pt x="73" y="0"/>
                  </a:moveTo>
                  <a:lnTo>
                    <a:pt x="25" y="48"/>
                  </a:lnTo>
                  <a:lnTo>
                    <a:pt x="0" y="97"/>
                  </a:lnTo>
                  <a:lnTo>
                    <a:pt x="25" y="121"/>
                  </a:lnTo>
                  <a:lnTo>
                    <a:pt x="73" y="145"/>
                  </a:lnTo>
                  <a:lnTo>
                    <a:pt x="241" y="145"/>
                  </a:lnTo>
                  <a:lnTo>
                    <a:pt x="289" y="121"/>
                  </a:lnTo>
                  <a:lnTo>
                    <a:pt x="289" y="48"/>
                  </a:lnTo>
                  <a:lnTo>
                    <a:pt x="265"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6"/>
            <p:cNvSpPr/>
            <p:nvPr/>
          </p:nvSpPr>
          <p:spPr>
            <a:xfrm>
              <a:off x="2026750" y="1948725"/>
              <a:ext cx="6650" cy="6025"/>
            </a:xfrm>
            <a:custGeom>
              <a:avLst/>
              <a:gdLst/>
              <a:ahLst/>
              <a:cxnLst/>
              <a:rect l="l" t="t" r="r" b="b"/>
              <a:pathLst>
                <a:path w="266" h="241" extrusionOk="0">
                  <a:moveTo>
                    <a:pt x="217" y="0"/>
                  </a:moveTo>
                  <a:lnTo>
                    <a:pt x="145" y="24"/>
                  </a:lnTo>
                  <a:lnTo>
                    <a:pt x="97" y="48"/>
                  </a:lnTo>
                  <a:lnTo>
                    <a:pt x="49" y="96"/>
                  </a:lnTo>
                  <a:lnTo>
                    <a:pt x="25" y="145"/>
                  </a:lnTo>
                  <a:lnTo>
                    <a:pt x="1" y="193"/>
                  </a:lnTo>
                  <a:lnTo>
                    <a:pt x="25" y="217"/>
                  </a:lnTo>
                  <a:lnTo>
                    <a:pt x="49" y="241"/>
                  </a:lnTo>
                  <a:lnTo>
                    <a:pt x="73" y="241"/>
                  </a:lnTo>
                  <a:lnTo>
                    <a:pt x="121" y="217"/>
                  </a:lnTo>
                  <a:lnTo>
                    <a:pt x="193" y="169"/>
                  </a:lnTo>
                  <a:lnTo>
                    <a:pt x="242" y="145"/>
                  </a:lnTo>
                  <a:lnTo>
                    <a:pt x="266" y="120"/>
                  </a:lnTo>
                  <a:lnTo>
                    <a:pt x="266" y="48"/>
                  </a:lnTo>
                  <a:lnTo>
                    <a:pt x="242"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6"/>
            <p:cNvSpPr/>
            <p:nvPr/>
          </p:nvSpPr>
          <p:spPr>
            <a:xfrm>
              <a:off x="2239200" y="2050425"/>
              <a:ext cx="7250" cy="4850"/>
            </a:xfrm>
            <a:custGeom>
              <a:avLst/>
              <a:gdLst/>
              <a:ahLst/>
              <a:cxnLst/>
              <a:rect l="l" t="t" r="r" b="b"/>
              <a:pathLst>
                <a:path w="290" h="194" extrusionOk="0">
                  <a:moveTo>
                    <a:pt x="97" y="0"/>
                  </a:moveTo>
                  <a:lnTo>
                    <a:pt x="49" y="25"/>
                  </a:lnTo>
                  <a:lnTo>
                    <a:pt x="25" y="49"/>
                  </a:lnTo>
                  <a:lnTo>
                    <a:pt x="1" y="97"/>
                  </a:lnTo>
                  <a:lnTo>
                    <a:pt x="25" y="121"/>
                  </a:lnTo>
                  <a:lnTo>
                    <a:pt x="73" y="169"/>
                  </a:lnTo>
                  <a:lnTo>
                    <a:pt x="145" y="193"/>
                  </a:lnTo>
                  <a:lnTo>
                    <a:pt x="193" y="193"/>
                  </a:lnTo>
                  <a:lnTo>
                    <a:pt x="266" y="169"/>
                  </a:lnTo>
                  <a:lnTo>
                    <a:pt x="290" y="145"/>
                  </a:lnTo>
                  <a:lnTo>
                    <a:pt x="290" y="97"/>
                  </a:lnTo>
                  <a:lnTo>
                    <a:pt x="217"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6"/>
            <p:cNvSpPr/>
            <p:nvPr/>
          </p:nvSpPr>
          <p:spPr>
            <a:xfrm>
              <a:off x="2292175" y="2333875"/>
              <a:ext cx="4225" cy="6650"/>
            </a:xfrm>
            <a:custGeom>
              <a:avLst/>
              <a:gdLst/>
              <a:ahLst/>
              <a:cxnLst/>
              <a:rect l="l" t="t" r="r" b="b"/>
              <a:pathLst>
                <a:path w="169" h="266" extrusionOk="0">
                  <a:moveTo>
                    <a:pt x="96" y="1"/>
                  </a:moveTo>
                  <a:lnTo>
                    <a:pt x="48" y="25"/>
                  </a:lnTo>
                  <a:lnTo>
                    <a:pt x="24" y="49"/>
                  </a:lnTo>
                  <a:lnTo>
                    <a:pt x="0" y="121"/>
                  </a:lnTo>
                  <a:lnTo>
                    <a:pt x="0" y="193"/>
                  </a:lnTo>
                  <a:lnTo>
                    <a:pt x="24" y="242"/>
                  </a:lnTo>
                  <a:lnTo>
                    <a:pt x="48" y="266"/>
                  </a:lnTo>
                  <a:lnTo>
                    <a:pt x="96" y="242"/>
                  </a:lnTo>
                  <a:lnTo>
                    <a:pt x="145" y="218"/>
                  </a:lnTo>
                  <a:lnTo>
                    <a:pt x="169" y="169"/>
                  </a:lnTo>
                  <a:lnTo>
                    <a:pt x="169" y="97"/>
                  </a:lnTo>
                  <a:lnTo>
                    <a:pt x="145" y="49"/>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6"/>
            <p:cNvSpPr/>
            <p:nvPr/>
          </p:nvSpPr>
          <p:spPr>
            <a:xfrm>
              <a:off x="2404100" y="1974600"/>
              <a:ext cx="4250" cy="7250"/>
            </a:xfrm>
            <a:custGeom>
              <a:avLst/>
              <a:gdLst/>
              <a:ahLst/>
              <a:cxnLst/>
              <a:rect l="l" t="t" r="r" b="b"/>
              <a:pathLst>
                <a:path w="170" h="290" extrusionOk="0">
                  <a:moveTo>
                    <a:pt x="97" y="0"/>
                  </a:moveTo>
                  <a:lnTo>
                    <a:pt x="49" y="24"/>
                  </a:lnTo>
                  <a:lnTo>
                    <a:pt x="1" y="97"/>
                  </a:lnTo>
                  <a:lnTo>
                    <a:pt x="1" y="193"/>
                  </a:lnTo>
                  <a:lnTo>
                    <a:pt x="25" y="241"/>
                  </a:lnTo>
                  <a:lnTo>
                    <a:pt x="73" y="289"/>
                  </a:lnTo>
                  <a:lnTo>
                    <a:pt x="97" y="265"/>
                  </a:lnTo>
                  <a:lnTo>
                    <a:pt x="121" y="241"/>
                  </a:lnTo>
                  <a:lnTo>
                    <a:pt x="169" y="169"/>
                  </a:lnTo>
                  <a:lnTo>
                    <a:pt x="169" y="121"/>
                  </a:lnTo>
                  <a:lnTo>
                    <a:pt x="169"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6"/>
            <p:cNvSpPr/>
            <p:nvPr/>
          </p:nvSpPr>
          <p:spPr>
            <a:xfrm>
              <a:off x="2280725" y="2492775"/>
              <a:ext cx="6050" cy="4225"/>
            </a:xfrm>
            <a:custGeom>
              <a:avLst/>
              <a:gdLst/>
              <a:ahLst/>
              <a:cxnLst/>
              <a:rect l="l" t="t" r="r" b="b"/>
              <a:pathLst>
                <a:path w="242" h="169" extrusionOk="0">
                  <a:moveTo>
                    <a:pt x="97" y="0"/>
                  </a:moveTo>
                  <a:lnTo>
                    <a:pt x="49" y="24"/>
                  </a:lnTo>
                  <a:lnTo>
                    <a:pt x="25" y="48"/>
                  </a:lnTo>
                  <a:lnTo>
                    <a:pt x="1" y="96"/>
                  </a:lnTo>
                  <a:lnTo>
                    <a:pt x="1" y="121"/>
                  </a:lnTo>
                  <a:lnTo>
                    <a:pt x="25" y="145"/>
                  </a:lnTo>
                  <a:lnTo>
                    <a:pt x="73" y="169"/>
                  </a:lnTo>
                  <a:lnTo>
                    <a:pt x="121" y="169"/>
                  </a:lnTo>
                  <a:lnTo>
                    <a:pt x="193" y="145"/>
                  </a:lnTo>
                  <a:lnTo>
                    <a:pt x="217" y="121"/>
                  </a:lnTo>
                  <a:lnTo>
                    <a:pt x="241" y="72"/>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6"/>
            <p:cNvSpPr/>
            <p:nvPr/>
          </p:nvSpPr>
          <p:spPr>
            <a:xfrm>
              <a:off x="2036400" y="1923450"/>
              <a:ext cx="3625" cy="6625"/>
            </a:xfrm>
            <a:custGeom>
              <a:avLst/>
              <a:gdLst/>
              <a:ahLst/>
              <a:cxnLst/>
              <a:rect l="l" t="t" r="r" b="b"/>
              <a:pathLst>
                <a:path w="145" h="265" extrusionOk="0">
                  <a:moveTo>
                    <a:pt x="48" y="0"/>
                  </a:moveTo>
                  <a:lnTo>
                    <a:pt x="24" y="120"/>
                  </a:lnTo>
                  <a:lnTo>
                    <a:pt x="0" y="241"/>
                  </a:lnTo>
                  <a:lnTo>
                    <a:pt x="24" y="265"/>
                  </a:lnTo>
                  <a:lnTo>
                    <a:pt x="48" y="265"/>
                  </a:lnTo>
                  <a:lnTo>
                    <a:pt x="96" y="241"/>
                  </a:lnTo>
                  <a:lnTo>
                    <a:pt x="144" y="169"/>
                  </a:lnTo>
                  <a:lnTo>
                    <a:pt x="120" y="72"/>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6"/>
            <p:cNvSpPr/>
            <p:nvPr/>
          </p:nvSpPr>
          <p:spPr>
            <a:xfrm>
              <a:off x="1929875" y="1918625"/>
              <a:ext cx="6025" cy="4225"/>
            </a:xfrm>
            <a:custGeom>
              <a:avLst/>
              <a:gdLst/>
              <a:ahLst/>
              <a:cxnLst/>
              <a:rect l="l" t="t" r="r" b="b"/>
              <a:pathLst>
                <a:path w="241" h="169" extrusionOk="0">
                  <a:moveTo>
                    <a:pt x="72" y="0"/>
                  </a:moveTo>
                  <a:lnTo>
                    <a:pt x="24" y="24"/>
                  </a:lnTo>
                  <a:lnTo>
                    <a:pt x="0" y="49"/>
                  </a:lnTo>
                  <a:lnTo>
                    <a:pt x="24" y="73"/>
                  </a:lnTo>
                  <a:lnTo>
                    <a:pt x="48" y="121"/>
                  </a:lnTo>
                  <a:lnTo>
                    <a:pt x="96" y="145"/>
                  </a:lnTo>
                  <a:lnTo>
                    <a:pt x="144" y="169"/>
                  </a:lnTo>
                  <a:lnTo>
                    <a:pt x="193" y="145"/>
                  </a:lnTo>
                  <a:lnTo>
                    <a:pt x="241" y="121"/>
                  </a:lnTo>
                  <a:lnTo>
                    <a:pt x="241" y="97"/>
                  </a:lnTo>
                  <a:lnTo>
                    <a:pt x="241" y="73"/>
                  </a:lnTo>
                  <a:lnTo>
                    <a:pt x="193" y="24"/>
                  </a:lnTo>
                  <a:lnTo>
                    <a:pt x="1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6"/>
            <p:cNvSpPr/>
            <p:nvPr/>
          </p:nvSpPr>
          <p:spPr>
            <a:xfrm>
              <a:off x="2047225" y="1924650"/>
              <a:ext cx="6050" cy="4825"/>
            </a:xfrm>
            <a:custGeom>
              <a:avLst/>
              <a:gdLst/>
              <a:ahLst/>
              <a:cxnLst/>
              <a:rect l="l" t="t" r="r" b="b"/>
              <a:pathLst>
                <a:path w="242" h="193" extrusionOk="0">
                  <a:moveTo>
                    <a:pt x="193" y="0"/>
                  </a:moveTo>
                  <a:lnTo>
                    <a:pt x="169" y="24"/>
                  </a:lnTo>
                  <a:lnTo>
                    <a:pt x="73" y="24"/>
                  </a:lnTo>
                  <a:lnTo>
                    <a:pt x="24" y="72"/>
                  </a:lnTo>
                  <a:lnTo>
                    <a:pt x="0" y="121"/>
                  </a:lnTo>
                  <a:lnTo>
                    <a:pt x="24" y="145"/>
                  </a:lnTo>
                  <a:lnTo>
                    <a:pt x="48" y="169"/>
                  </a:lnTo>
                  <a:lnTo>
                    <a:pt x="97" y="193"/>
                  </a:lnTo>
                  <a:lnTo>
                    <a:pt x="145" y="169"/>
                  </a:lnTo>
                  <a:lnTo>
                    <a:pt x="217" y="96"/>
                  </a:lnTo>
                  <a:lnTo>
                    <a:pt x="241" y="72"/>
                  </a:lnTo>
                  <a:lnTo>
                    <a:pt x="241"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6"/>
            <p:cNvSpPr/>
            <p:nvPr/>
          </p:nvSpPr>
          <p:spPr>
            <a:xfrm>
              <a:off x="2114625" y="1818725"/>
              <a:ext cx="4850" cy="5425"/>
            </a:xfrm>
            <a:custGeom>
              <a:avLst/>
              <a:gdLst/>
              <a:ahLst/>
              <a:cxnLst/>
              <a:rect l="l" t="t" r="r" b="b"/>
              <a:pathLst>
                <a:path w="194" h="217" extrusionOk="0">
                  <a:moveTo>
                    <a:pt x="97" y="0"/>
                  </a:moveTo>
                  <a:lnTo>
                    <a:pt x="49" y="24"/>
                  </a:lnTo>
                  <a:lnTo>
                    <a:pt x="25" y="73"/>
                  </a:lnTo>
                  <a:lnTo>
                    <a:pt x="1" y="121"/>
                  </a:lnTo>
                  <a:lnTo>
                    <a:pt x="1" y="145"/>
                  </a:lnTo>
                  <a:lnTo>
                    <a:pt x="25" y="193"/>
                  </a:lnTo>
                  <a:lnTo>
                    <a:pt x="49" y="217"/>
                  </a:lnTo>
                  <a:lnTo>
                    <a:pt x="121" y="217"/>
                  </a:lnTo>
                  <a:lnTo>
                    <a:pt x="169" y="145"/>
                  </a:lnTo>
                  <a:lnTo>
                    <a:pt x="193" y="48"/>
                  </a:lnTo>
                  <a:lnTo>
                    <a:pt x="169"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6"/>
            <p:cNvSpPr/>
            <p:nvPr/>
          </p:nvSpPr>
          <p:spPr>
            <a:xfrm>
              <a:off x="2024350" y="1921625"/>
              <a:ext cx="4250" cy="4250"/>
            </a:xfrm>
            <a:custGeom>
              <a:avLst/>
              <a:gdLst/>
              <a:ahLst/>
              <a:cxnLst/>
              <a:rect l="l" t="t" r="r" b="b"/>
              <a:pathLst>
                <a:path w="170" h="170" extrusionOk="0">
                  <a:moveTo>
                    <a:pt x="73" y="1"/>
                  </a:moveTo>
                  <a:lnTo>
                    <a:pt x="25" y="25"/>
                  </a:lnTo>
                  <a:lnTo>
                    <a:pt x="1" y="73"/>
                  </a:lnTo>
                  <a:lnTo>
                    <a:pt x="25" y="121"/>
                  </a:lnTo>
                  <a:lnTo>
                    <a:pt x="25" y="145"/>
                  </a:lnTo>
                  <a:lnTo>
                    <a:pt x="49" y="169"/>
                  </a:lnTo>
                  <a:lnTo>
                    <a:pt x="121" y="169"/>
                  </a:lnTo>
                  <a:lnTo>
                    <a:pt x="145" y="145"/>
                  </a:lnTo>
                  <a:lnTo>
                    <a:pt x="169" y="97"/>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6"/>
            <p:cNvSpPr/>
            <p:nvPr/>
          </p:nvSpPr>
          <p:spPr>
            <a:xfrm>
              <a:off x="1956950" y="1960750"/>
              <a:ext cx="4825" cy="4250"/>
            </a:xfrm>
            <a:custGeom>
              <a:avLst/>
              <a:gdLst/>
              <a:ahLst/>
              <a:cxnLst/>
              <a:rect l="l" t="t" r="r" b="b"/>
              <a:pathLst>
                <a:path w="193" h="170" extrusionOk="0">
                  <a:moveTo>
                    <a:pt x="48" y="1"/>
                  </a:moveTo>
                  <a:lnTo>
                    <a:pt x="0" y="49"/>
                  </a:lnTo>
                  <a:lnTo>
                    <a:pt x="0" y="121"/>
                  </a:lnTo>
                  <a:lnTo>
                    <a:pt x="24" y="169"/>
                  </a:lnTo>
                  <a:lnTo>
                    <a:pt x="121" y="169"/>
                  </a:lnTo>
                  <a:lnTo>
                    <a:pt x="169" y="145"/>
                  </a:lnTo>
                  <a:lnTo>
                    <a:pt x="193" y="121"/>
                  </a:lnTo>
                  <a:lnTo>
                    <a:pt x="169" y="97"/>
                  </a:lnTo>
                  <a:lnTo>
                    <a:pt x="169"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6"/>
            <p:cNvSpPr/>
            <p:nvPr/>
          </p:nvSpPr>
          <p:spPr>
            <a:xfrm>
              <a:off x="1946725" y="2012500"/>
              <a:ext cx="4225" cy="4850"/>
            </a:xfrm>
            <a:custGeom>
              <a:avLst/>
              <a:gdLst/>
              <a:ahLst/>
              <a:cxnLst/>
              <a:rect l="l" t="t" r="r" b="b"/>
              <a:pathLst>
                <a:path w="169" h="194" extrusionOk="0">
                  <a:moveTo>
                    <a:pt x="72" y="1"/>
                  </a:moveTo>
                  <a:lnTo>
                    <a:pt x="24" y="49"/>
                  </a:lnTo>
                  <a:lnTo>
                    <a:pt x="0" y="73"/>
                  </a:lnTo>
                  <a:lnTo>
                    <a:pt x="0" y="121"/>
                  </a:lnTo>
                  <a:lnTo>
                    <a:pt x="0" y="169"/>
                  </a:lnTo>
                  <a:lnTo>
                    <a:pt x="24" y="193"/>
                  </a:lnTo>
                  <a:lnTo>
                    <a:pt x="96" y="193"/>
                  </a:lnTo>
                  <a:lnTo>
                    <a:pt x="120" y="145"/>
                  </a:lnTo>
                  <a:lnTo>
                    <a:pt x="145" y="121"/>
                  </a:lnTo>
                  <a:lnTo>
                    <a:pt x="169" y="73"/>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6"/>
            <p:cNvSpPr/>
            <p:nvPr/>
          </p:nvSpPr>
          <p:spPr>
            <a:xfrm>
              <a:off x="2101375" y="1898775"/>
              <a:ext cx="6050" cy="3625"/>
            </a:xfrm>
            <a:custGeom>
              <a:avLst/>
              <a:gdLst/>
              <a:ahLst/>
              <a:cxnLst/>
              <a:rect l="l" t="t" r="r" b="b"/>
              <a:pathLst>
                <a:path w="242" h="145" extrusionOk="0">
                  <a:moveTo>
                    <a:pt x="49" y="0"/>
                  </a:moveTo>
                  <a:lnTo>
                    <a:pt x="1" y="48"/>
                  </a:lnTo>
                  <a:lnTo>
                    <a:pt x="25" y="96"/>
                  </a:lnTo>
                  <a:lnTo>
                    <a:pt x="73" y="120"/>
                  </a:lnTo>
                  <a:lnTo>
                    <a:pt x="121" y="144"/>
                  </a:lnTo>
                  <a:lnTo>
                    <a:pt x="194" y="120"/>
                  </a:lnTo>
                  <a:lnTo>
                    <a:pt x="242" y="96"/>
                  </a:lnTo>
                  <a:lnTo>
                    <a:pt x="242" y="72"/>
                  </a:lnTo>
                  <a:lnTo>
                    <a:pt x="218"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6"/>
            <p:cNvSpPr/>
            <p:nvPr/>
          </p:nvSpPr>
          <p:spPr>
            <a:xfrm>
              <a:off x="2298175" y="2103975"/>
              <a:ext cx="4850" cy="4850"/>
            </a:xfrm>
            <a:custGeom>
              <a:avLst/>
              <a:gdLst/>
              <a:ahLst/>
              <a:cxnLst/>
              <a:rect l="l" t="t" r="r" b="b"/>
              <a:pathLst>
                <a:path w="194" h="194" extrusionOk="0">
                  <a:moveTo>
                    <a:pt x="97" y="1"/>
                  </a:moveTo>
                  <a:lnTo>
                    <a:pt x="25" y="25"/>
                  </a:lnTo>
                  <a:lnTo>
                    <a:pt x="1" y="73"/>
                  </a:lnTo>
                  <a:lnTo>
                    <a:pt x="1" y="97"/>
                  </a:lnTo>
                  <a:lnTo>
                    <a:pt x="25" y="145"/>
                  </a:lnTo>
                  <a:lnTo>
                    <a:pt x="49" y="169"/>
                  </a:lnTo>
                  <a:lnTo>
                    <a:pt x="73" y="194"/>
                  </a:lnTo>
                  <a:lnTo>
                    <a:pt x="145" y="194"/>
                  </a:lnTo>
                  <a:lnTo>
                    <a:pt x="169" y="169"/>
                  </a:lnTo>
                  <a:lnTo>
                    <a:pt x="193" y="97"/>
                  </a:lnTo>
                  <a:lnTo>
                    <a:pt x="145" y="25"/>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6"/>
            <p:cNvSpPr/>
            <p:nvPr/>
          </p:nvSpPr>
          <p:spPr>
            <a:xfrm>
              <a:off x="1941900" y="1912000"/>
              <a:ext cx="4850" cy="4850"/>
            </a:xfrm>
            <a:custGeom>
              <a:avLst/>
              <a:gdLst/>
              <a:ahLst/>
              <a:cxnLst/>
              <a:rect l="l" t="t" r="r" b="b"/>
              <a:pathLst>
                <a:path w="194" h="194" extrusionOk="0">
                  <a:moveTo>
                    <a:pt x="49" y="1"/>
                  </a:moveTo>
                  <a:lnTo>
                    <a:pt x="25" y="25"/>
                  </a:lnTo>
                  <a:lnTo>
                    <a:pt x="0" y="73"/>
                  </a:lnTo>
                  <a:lnTo>
                    <a:pt x="0" y="97"/>
                  </a:lnTo>
                  <a:lnTo>
                    <a:pt x="0" y="121"/>
                  </a:lnTo>
                  <a:lnTo>
                    <a:pt x="49" y="169"/>
                  </a:lnTo>
                  <a:lnTo>
                    <a:pt x="97" y="193"/>
                  </a:lnTo>
                  <a:lnTo>
                    <a:pt x="169" y="193"/>
                  </a:lnTo>
                  <a:lnTo>
                    <a:pt x="193" y="145"/>
                  </a:lnTo>
                  <a:lnTo>
                    <a:pt x="169" y="121"/>
                  </a:lnTo>
                  <a:lnTo>
                    <a:pt x="145"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6"/>
            <p:cNvSpPr/>
            <p:nvPr/>
          </p:nvSpPr>
          <p:spPr>
            <a:xfrm>
              <a:off x="2217550" y="2465075"/>
              <a:ext cx="3625" cy="5450"/>
            </a:xfrm>
            <a:custGeom>
              <a:avLst/>
              <a:gdLst/>
              <a:ahLst/>
              <a:cxnLst/>
              <a:rect l="l" t="t" r="r" b="b"/>
              <a:pathLst>
                <a:path w="145" h="218" extrusionOk="0">
                  <a:moveTo>
                    <a:pt x="48" y="1"/>
                  </a:moveTo>
                  <a:lnTo>
                    <a:pt x="0" y="25"/>
                  </a:lnTo>
                  <a:lnTo>
                    <a:pt x="0" y="121"/>
                  </a:lnTo>
                  <a:lnTo>
                    <a:pt x="24" y="193"/>
                  </a:lnTo>
                  <a:lnTo>
                    <a:pt x="96" y="217"/>
                  </a:lnTo>
                  <a:lnTo>
                    <a:pt x="120" y="193"/>
                  </a:lnTo>
                  <a:lnTo>
                    <a:pt x="145" y="169"/>
                  </a:lnTo>
                  <a:lnTo>
                    <a:pt x="145" y="145"/>
                  </a:lnTo>
                  <a:lnTo>
                    <a:pt x="120"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6"/>
            <p:cNvSpPr/>
            <p:nvPr/>
          </p:nvSpPr>
          <p:spPr>
            <a:xfrm>
              <a:off x="2209725" y="2454850"/>
              <a:ext cx="5425" cy="4250"/>
            </a:xfrm>
            <a:custGeom>
              <a:avLst/>
              <a:gdLst/>
              <a:ahLst/>
              <a:cxnLst/>
              <a:rect l="l" t="t" r="r" b="b"/>
              <a:pathLst>
                <a:path w="217" h="170" extrusionOk="0">
                  <a:moveTo>
                    <a:pt x="72" y="1"/>
                  </a:moveTo>
                  <a:lnTo>
                    <a:pt x="48" y="25"/>
                  </a:lnTo>
                  <a:lnTo>
                    <a:pt x="24" y="73"/>
                  </a:lnTo>
                  <a:lnTo>
                    <a:pt x="0" y="121"/>
                  </a:lnTo>
                  <a:lnTo>
                    <a:pt x="48" y="169"/>
                  </a:lnTo>
                  <a:lnTo>
                    <a:pt x="96" y="169"/>
                  </a:lnTo>
                  <a:lnTo>
                    <a:pt x="169" y="145"/>
                  </a:lnTo>
                  <a:lnTo>
                    <a:pt x="193"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6"/>
            <p:cNvSpPr/>
            <p:nvPr/>
          </p:nvSpPr>
          <p:spPr>
            <a:xfrm>
              <a:off x="2131475" y="1877700"/>
              <a:ext cx="7850" cy="5450"/>
            </a:xfrm>
            <a:custGeom>
              <a:avLst/>
              <a:gdLst/>
              <a:ahLst/>
              <a:cxnLst/>
              <a:rect l="l" t="t" r="r" b="b"/>
              <a:pathLst>
                <a:path w="314" h="218" extrusionOk="0">
                  <a:moveTo>
                    <a:pt x="289" y="0"/>
                  </a:moveTo>
                  <a:lnTo>
                    <a:pt x="249" y="14"/>
                  </a:lnTo>
                  <a:lnTo>
                    <a:pt x="249" y="14"/>
                  </a:lnTo>
                  <a:lnTo>
                    <a:pt x="314" y="25"/>
                  </a:lnTo>
                  <a:lnTo>
                    <a:pt x="289" y="0"/>
                  </a:lnTo>
                  <a:close/>
                  <a:moveTo>
                    <a:pt x="169" y="0"/>
                  </a:moveTo>
                  <a:lnTo>
                    <a:pt x="97" y="25"/>
                  </a:lnTo>
                  <a:lnTo>
                    <a:pt x="25" y="49"/>
                  </a:lnTo>
                  <a:lnTo>
                    <a:pt x="1" y="73"/>
                  </a:lnTo>
                  <a:lnTo>
                    <a:pt x="1" y="121"/>
                  </a:lnTo>
                  <a:lnTo>
                    <a:pt x="25" y="169"/>
                  </a:lnTo>
                  <a:lnTo>
                    <a:pt x="73" y="193"/>
                  </a:lnTo>
                  <a:lnTo>
                    <a:pt x="169" y="193"/>
                  </a:lnTo>
                  <a:lnTo>
                    <a:pt x="121" y="145"/>
                  </a:lnTo>
                  <a:lnTo>
                    <a:pt x="121" y="97"/>
                  </a:lnTo>
                  <a:lnTo>
                    <a:pt x="145" y="73"/>
                  </a:lnTo>
                  <a:lnTo>
                    <a:pt x="217" y="25"/>
                  </a:lnTo>
                  <a:lnTo>
                    <a:pt x="249" y="14"/>
                  </a:lnTo>
                  <a:lnTo>
                    <a:pt x="249" y="14"/>
                  </a:lnTo>
                  <a:lnTo>
                    <a:pt x="169" y="0"/>
                  </a:lnTo>
                  <a:close/>
                  <a:moveTo>
                    <a:pt x="169" y="193"/>
                  </a:moveTo>
                  <a:lnTo>
                    <a:pt x="193" y="217"/>
                  </a:lnTo>
                  <a:lnTo>
                    <a:pt x="193" y="19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6"/>
            <p:cNvSpPr/>
            <p:nvPr/>
          </p:nvSpPr>
          <p:spPr>
            <a:xfrm>
              <a:off x="1984025" y="2028150"/>
              <a:ext cx="4850" cy="4250"/>
            </a:xfrm>
            <a:custGeom>
              <a:avLst/>
              <a:gdLst/>
              <a:ahLst/>
              <a:cxnLst/>
              <a:rect l="l" t="t" r="r" b="b"/>
              <a:pathLst>
                <a:path w="194" h="170" extrusionOk="0">
                  <a:moveTo>
                    <a:pt x="73" y="1"/>
                  </a:moveTo>
                  <a:lnTo>
                    <a:pt x="25" y="25"/>
                  </a:lnTo>
                  <a:lnTo>
                    <a:pt x="1" y="49"/>
                  </a:lnTo>
                  <a:lnTo>
                    <a:pt x="1" y="121"/>
                  </a:lnTo>
                  <a:lnTo>
                    <a:pt x="49" y="145"/>
                  </a:lnTo>
                  <a:lnTo>
                    <a:pt x="73" y="169"/>
                  </a:lnTo>
                  <a:lnTo>
                    <a:pt x="121" y="169"/>
                  </a:lnTo>
                  <a:lnTo>
                    <a:pt x="145" y="145"/>
                  </a:lnTo>
                  <a:lnTo>
                    <a:pt x="169"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6"/>
            <p:cNvSpPr/>
            <p:nvPr/>
          </p:nvSpPr>
          <p:spPr>
            <a:xfrm>
              <a:off x="2285550" y="2412125"/>
              <a:ext cx="4225" cy="4225"/>
            </a:xfrm>
            <a:custGeom>
              <a:avLst/>
              <a:gdLst/>
              <a:ahLst/>
              <a:cxnLst/>
              <a:rect l="l" t="t" r="r" b="b"/>
              <a:pathLst>
                <a:path w="169" h="169" extrusionOk="0">
                  <a:moveTo>
                    <a:pt x="24" y="0"/>
                  </a:moveTo>
                  <a:lnTo>
                    <a:pt x="0" y="24"/>
                  </a:lnTo>
                  <a:lnTo>
                    <a:pt x="0" y="97"/>
                  </a:lnTo>
                  <a:lnTo>
                    <a:pt x="48" y="145"/>
                  </a:lnTo>
                  <a:lnTo>
                    <a:pt x="73" y="145"/>
                  </a:lnTo>
                  <a:lnTo>
                    <a:pt x="121" y="169"/>
                  </a:lnTo>
                  <a:lnTo>
                    <a:pt x="145" y="145"/>
                  </a:lnTo>
                  <a:lnTo>
                    <a:pt x="169" y="121"/>
                  </a:lnTo>
                  <a:lnTo>
                    <a:pt x="169"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6"/>
            <p:cNvSpPr/>
            <p:nvPr/>
          </p:nvSpPr>
          <p:spPr>
            <a:xfrm>
              <a:off x="2083925" y="2442825"/>
              <a:ext cx="4850" cy="4225"/>
            </a:xfrm>
            <a:custGeom>
              <a:avLst/>
              <a:gdLst/>
              <a:ahLst/>
              <a:cxnLst/>
              <a:rect l="l" t="t" r="r" b="b"/>
              <a:pathLst>
                <a:path w="194" h="169" extrusionOk="0">
                  <a:moveTo>
                    <a:pt x="73" y="0"/>
                  </a:moveTo>
                  <a:lnTo>
                    <a:pt x="49" y="24"/>
                  </a:lnTo>
                  <a:lnTo>
                    <a:pt x="25" y="48"/>
                  </a:lnTo>
                  <a:lnTo>
                    <a:pt x="1" y="120"/>
                  </a:lnTo>
                  <a:lnTo>
                    <a:pt x="49" y="145"/>
                  </a:lnTo>
                  <a:lnTo>
                    <a:pt x="73" y="169"/>
                  </a:lnTo>
                  <a:lnTo>
                    <a:pt x="145" y="169"/>
                  </a:lnTo>
                  <a:lnTo>
                    <a:pt x="193" y="145"/>
                  </a:lnTo>
                  <a:lnTo>
                    <a:pt x="193" y="72"/>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6"/>
            <p:cNvSpPr/>
            <p:nvPr/>
          </p:nvSpPr>
          <p:spPr>
            <a:xfrm>
              <a:off x="2268700" y="1899375"/>
              <a:ext cx="4825" cy="3625"/>
            </a:xfrm>
            <a:custGeom>
              <a:avLst/>
              <a:gdLst/>
              <a:ahLst/>
              <a:cxnLst/>
              <a:rect l="l" t="t" r="r" b="b"/>
              <a:pathLst>
                <a:path w="193" h="145" extrusionOk="0">
                  <a:moveTo>
                    <a:pt x="48" y="0"/>
                  </a:moveTo>
                  <a:lnTo>
                    <a:pt x="24" y="24"/>
                  </a:lnTo>
                  <a:lnTo>
                    <a:pt x="0" y="48"/>
                  </a:lnTo>
                  <a:lnTo>
                    <a:pt x="24" y="72"/>
                  </a:lnTo>
                  <a:lnTo>
                    <a:pt x="48" y="145"/>
                  </a:lnTo>
                  <a:lnTo>
                    <a:pt x="121" y="145"/>
                  </a:lnTo>
                  <a:lnTo>
                    <a:pt x="193" y="120"/>
                  </a:lnTo>
                  <a:lnTo>
                    <a:pt x="193" y="96"/>
                  </a:lnTo>
                  <a:lnTo>
                    <a:pt x="193" y="72"/>
                  </a:lnTo>
                  <a:lnTo>
                    <a:pt x="193" y="48"/>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6"/>
            <p:cNvSpPr/>
            <p:nvPr/>
          </p:nvSpPr>
          <p:spPr>
            <a:xfrm>
              <a:off x="2072500" y="2030575"/>
              <a:ext cx="4225" cy="4225"/>
            </a:xfrm>
            <a:custGeom>
              <a:avLst/>
              <a:gdLst/>
              <a:ahLst/>
              <a:cxnLst/>
              <a:rect l="l" t="t" r="r" b="b"/>
              <a:pathLst>
                <a:path w="169" h="169" extrusionOk="0">
                  <a:moveTo>
                    <a:pt x="73" y="0"/>
                  </a:moveTo>
                  <a:lnTo>
                    <a:pt x="49" y="24"/>
                  </a:lnTo>
                  <a:lnTo>
                    <a:pt x="24" y="48"/>
                  </a:lnTo>
                  <a:lnTo>
                    <a:pt x="0" y="96"/>
                  </a:lnTo>
                  <a:lnTo>
                    <a:pt x="24" y="144"/>
                  </a:lnTo>
                  <a:lnTo>
                    <a:pt x="73" y="169"/>
                  </a:lnTo>
                  <a:lnTo>
                    <a:pt x="97" y="169"/>
                  </a:lnTo>
                  <a:lnTo>
                    <a:pt x="145" y="144"/>
                  </a:lnTo>
                  <a:lnTo>
                    <a:pt x="169" y="120"/>
                  </a:lnTo>
                  <a:lnTo>
                    <a:pt x="169" y="72"/>
                  </a:lnTo>
                  <a:lnTo>
                    <a:pt x="169"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6"/>
            <p:cNvSpPr/>
            <p:nvPr/>
          </p:nvSpPr>
          <p:spPr>
            <a:xfrm>
              <a:off x="2195875" y="2379625"/>
              <a:ext cx="4225" cy="4850"/>
            </a:xfrm>
            <a:custGeom>
              <a:avLst/>
              <a:gdLst/>
              <a:ahLst/>
              <a:cxnLst/>
              <a:rect l="l" t="t" r="r" b="b"/>
              <a:pathLst>
                <a:path w="169" h="194" extrusionOk="0">
                  <a:moveTo>
                    <a:pt x="25" y="0"/>
                  </a:moveTo>
                  <a:lnTo>
                    <a:pt x="0" y="49"/>
                  </a:lnTo>
                  <a:lnTo>
                    <a:pt x="0" y="73"/>
                  </a:lnTo>
                  <a:lnTo>
                    <a:pt x="25" y="145"/>
                  </a:lnTo>
                  <a:lnTo>
                    <a:pt x="73" y="193"/>
                  </a:lnTo>
                  <a:lnTo>
                    <a:pt x="121" y="193"/>
                  </a:lnTo>
                  <a:lnTo>
                    <a:pt x="169" y="169"/>
                  </a:lnTo>
                  <a:lnTo>
                    <a:pt x="169" y="121"/>
                  </a:lnTo>
                  <a:lnTo>
                    <a:pt x="121" y="49"/>
                  </a:lnTo>
                  <a:lnTo>
                    <a:pt x="73"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6"/>
            <p:cNvSpPr/>
            <p:nvPr/>
          </p:nvSpPr>
          <p:spPr>
            <a:xfrm>
              <a:off x="2186250" y="2315825"/>
              <a:ext cx="6025" cy="3650"/>
            </a:xfrm>
            <a:custGeom>
              <a:avLst/>
              <a:gdLst/>
              <a:ahLst/>
              <a:cxnLst/>
              <a:rect l="l" t="t" r="r" b="b"/>
              <a:pathLst>
                <a:path w="241" h="146" extrusionOk="0">
                  <a:moveTo>
                    <a:pt x="48" y="1"/>
                  </a:moveTo>
                  <a:lnTo>
                    <a:pt x="24" y="25"/>
                  </a:lnTo>
                  <a:lnTo>
                    <a:pt x="0" y="73"/>
                  </a:lnTo>
                  <a:lnTo>
                    <a:pt x="24" y="121"/>
                  </a:lnTo>
                  <a:lnTo>
                    <a:pt x="97" y="145"/>
                  </a:lnTo>
                  <a:lnTo>
                    <a:pt x="145" y="145"/>
                  </a:lnTo>
                  <a:lnTo>
                    <a:pt x="217" y="121"/>
                  </a:lnTo>
                  <a:lnTo>
                    <a:pt x="241" y="73"/>
                  </a:lnTo>
                  <a:lnTo>
                    <a:pt x="241" y="49"/>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6"/>
            <p:cNvSpPr/>
            <p:nvPr/>
          </p:nvSpPr>
          <p:spPr>
            <a:xfrm>
              <a:off x="1810100" y="1977000"/>
              <a:ext cx="4225" cy="4850"/>
            </a:xfrm>
            <a:custGeom>
              <a:avLst/>
              <a:gdLst/>
              <a:ahLst/>
              <a:cxnLst/>
              <a:rect l="l" t="t" r="r" b="b"/>
              <a:pathLst>
                <a:path w="169" h="194" extrusionOk="0">
                  <a:moveTo>
                    <a:pt x="49" y="1"/>
                  </a:moveTo>
                  <a:lnTo>
                    <a:pt x="25" y="25"/>
                  </a:lnTo>
                  <a:lnTo>
                    <a:pt x="0" y="49"/>
                  </a:lnTo>
                  <a:lnTo>
                    <a:pt x="0" y="97"/>
                  </a:lnTo>
                  <a:lnTo>
                    <a:pt x="25" y="145"/>
                  </a:lnTo>
                  <a:lnTo>
                    <a:pt x="73" y="169"/>
                  </a:lnTo>
                  <a:lnTo>
                    <a:pt x="121" y="193"/>
                  </a:lnTo>
                  <a:lnTo>
                    <a:pt x="145" y="169"/>
                  </a:lnTo>
                  <a:lnTo>
                    <a:pt x="169"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6"/>
            <p:cNvSpPr/>
            <p:nvPr/>
          </p:nvSpPr>
          <p:spPr>
            <a:xfrm>
              <a:off x="2389050" y="1996250"/>
              <a:ext cx="3650" cy="4850"/>
            </a:xfrm>
            <a:custGeom>
              <a:avLst/>
              <a:gdLst/>
              <a:ahLst/>
              <a:cxnLst/>
              <a:rect l="l" t="t" r="r" b="b"/>
              <a:pathLst>
                <a:path w="146" h="194" extrusionOk="0">
                  <a:moveTo>
                    <a:pt x="73" y="1"/>
                  </a:moveTo>
                  <a:lnTo>
                    <a:pt x="25" y="49"/>
                  </a:lnTo>
                  <a:lnTo>
                    <a:pt x="1" y="121"/>
                  </a:lnTo>
                  <a:lnTo>
                    <a:pt x="1" y="145"/>
                  </a:lnTo>
                  <a:lnTo>
                    <a:pt x="25" y="169"/>
                  </a:lnTo>
                  <a:lnTo>
                    <a:pt x="49" y="193"/>
                  </a:lnTo>
                  <a:lnTo>
                    <a:pt x="73" y="193"/>
                  </a:lnTo>
                  <a:lnTo>
                    <a:pt x="121" y="145"/>
                  </a:lnTo>
                  <a:lnTo>
                    <a:pt x="145" y="97"/>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6"/>
            <p:cNvSpPr/>
            <p:nvPr/>
          </p:nvSpPr>
          <p:spPr>
            <a:xfrm>
              <a:off x="2236200" y="1855425"/>
              <a:ext cx="4825" cy="3050"/>
            </a:xfrm>
            <a:custGeom>
              <a:avLst/>
              <a:gdLst/>
              <a:ahLst/>
              <a:cxnLst/>
              <a:rect l="l" t="t" r="r" b="b"/>
              <a:pathLst>
                <a:path w="193" h="122" extrusionOk="0">
                  <a:moveTo>
                    <a:pt x="48" y="1"/>
                  </a:moveTo>
                  <a:lnTo>
                    <a:pt x="0" y="25"/>
                  </a:lnTo>
                  <a:lnTo>
                    <a:pt x="48" y="97"/>
                  </a:lnTo>
                  <a:lnTo>
                    <a:pt x="121" y="121"/>
                  </a:lnTo>
                  <a:lnTo>
                    <a:pt x="169" y="97"/>
                  </a:lnTo>
                  <a:lnTo>
                    <a:pt x="193" y="73"/>
                  </a:lnTo>
                  <a:lnTo>
                    <a:pt x="193"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6"/>
            <p:cNvSpPr/>
            <p:nvPr/>
          </p:nvSpPr>
          <p:spPr>
            <a:xfrm>
              <a:off x="2015925" y="1900575"/>
              <a:ext cx="3625" cy="3625"/>
            </a:xfrm>
            <a:custGeom>
              <a:avLst/>
              <a:gdLst/>
              <a:ahLst/>
              <a:cxnLst/>
              <a:rect l="l" t="t" r="r" b="b"/>
              <a:pathLst>
                <a:path w="145" h="145" extrusionOk="0">
                  <a:moveTo>
                    <a:pt x="49" y="0"/>
                  </a:moveTo>
                  <a:lnTo>
                    <a:pt x="25" y="24"/>
                  </a:lnTo>
                  <a:lnTo>
                    <a:pt x="1" y="48"/>
                  </a:lnTo>
                  <a:lnTo>
                    <a:pt x="1" y="97"/>
                  </a:lnTo>
                  <a:lnTo>
                    <a:pt x="49" y="145"/>
                  </a:lnTo>
                  <a:lnTo>
                    <a:pt x="97" y="145"/>
                  </a:lnTo>
                  <a:lnTo>
                    <a:pt x="145" y="97"/>
                  </a:lnTo>
                  <a:lnTo>
                    <a:pt x="145" y="48"/>
                  </a:lnTo>
                  <a:lnTo>
                    <a:pt x="121"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6"/>
            <p:cNvSpPr/>
            <p:nvPr/>
          </p:nvSpPr>
          <p:spPr>
            <a:xfrm>
              <a:off x="2054450" y="1927650"/>
              <a:ext cx="4225" cy="3625"/>
            </a:xfrm>
            <a:custGeom>
              <a:avLst/>
              <a:gdLst/>
              <a:ahLst/>
              <a:cxnLst/>
              <a:rect l="l" t="t" r="r" b="b"/>
              <a:pathLst>
                <a:path w="169" h="145" extrusionOk="0">
                  <a:moveTo>
                    <a:pt x="72" y="1"/>
                  </a:moveTo>
                  <a:lnTo>
                    <a:pt x="0" y="49"/>
                  </a:lnTo>
                  <a:lnTo>
                    <a:pt x="0" y="121"/>
                  </a:lnTo>
                  <a:lnTo>
                    <a:pt x="24" y="145"/>
                  </a:lnTo>
                  <a:lnTo>
                    <a:pt x="121" y="145"/>
                  </a:lnTo>
                  <a:lnTo>
                    <a:pt x="169"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6"/>
            <p:cNvSpPr/>
            <p:nvPr/>
          </p:nvSpPr>
          <p:spPr>
            <a:xfrm>
              <a:off x="1931075" y="1907800"/>
              <a:ext cx="3025" cy="5425"/>
            </a:xfrm>
            <a:custGeom>
              <a:avLst/>
              <a:gdLst/>
              <a:ahLst/>
              <a:cxnLst/>
              <a:rect l="l" t="t" r="r" b="b"/>
              <a:pathLst>
                <a:path w="121" h="217" extrusionOk="0">
                  <a:moveTo>
                    <a:pt x="0" y="0"/>
                  </a:moveTo>
                  <a:lnTo>
                    <a:pt x="0" y="24"/>
                  </a:lnTo>
                  <a:lnTo>
                    <a:pt x="0" y="217"/>
                  </a:lnTo>
                  <a:lnTo>
                    <a:pt x="72" y="145"/>
                  </a:lnTo>
                  <a:lnTo>
                    <a:pt x="96" y="120"/>
                  </a:lnTo>
                  <a:lnTo>
                    <a:pt x="121" y="72"/>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6"/>
            <p:cNvSpPr/>
            <p:nvPr/>
          </p:nvSpPr>
          <p:spPr>
            <a:xfrm>
              <a:off x="2281925" y="2300775"/>
              <a:ext cx="4250" cy="3650"/>
            </a:xfrm>
            <a:custGeom>
              <a:avLst/>
              <a:gdLst/>
              <a:ahLst/>
              <a:cxnLst/>
              <a:rect l="l" t="t" r="r" b="b"/>
              <a:pathLst>
                <a:path w="170" h="146" extrusionOk="0">
                  <a:moveTo>
                    <a:pt x="73" y="1"/>
                  </a:moveTo>
                  <a:lnTo>
                    <a:pt x="25" y="25"/>
                  </a:lnTo>
                  <a:lnTo>
                    <a:pt x="1" y="73"/>
                  </a:lnTo>
                  <a:lnTo>
                    <a:pt x="25" y="121"/>
                  </a:lnTo>
                  <a:lnTo>
                    <a:pt x="49" y="145"/>
                  </a:lnTo>
                  <a:lnTo>
                    <a:pt x="121" y="145"/>
                  </a:lnTo>
                  <a:lnTo>
                    <a:pt x="169" y="97"/>
                  </a:lnTo>
                  <a:lnTo>
                    <a:pt x="169" y="49"/>
                  </a:lnTo>
                  <a:lnTo>
                    <a:pt x="145"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6"/>
            <p:cNvSpPr/>
            <p:nvPr/>
          </p:nvSpPr>
          <p:spPr>
            <a:xfrm>
              <a:off x="2221150" y="2480125"/>
              <a:ext cx="4250" cy="4250"/>
            </a:xfrm>
            <a:custGeom>
              <a:avLst/>
              <a:gdLst/>
              <a:ahLst/>
              <a:cxnLst/>
              <a:rect l="l" t="t" r="r" b="b"/>
              <a:pathLst>
                <a:path w="170" h="170" extrusionOk="0">
                  <a:moveTo>
                    <a:pt x="73" y="1"/>
                  </a:moveTo>
                  <a:lnTo>
                    <a:pt x="25" y="25"/>
                  </a:lnTo>
                  <a:lnTo>
                    <a:pt x="1" y="49"/>
                  </a:lnTo>
                  <a:lnTo>
                    <a:pt x="1" y="73"/>
                  </a:lnTo>
                  <a:lnTo>
                    <a:pt x="25" y="121"/>
                  </a:lnTo>
                  <a:lnTo>
                    <a:pt x="49" y="145"/>
                  </a:lnTo>
                  <a:lnTo>
                    <a:pt x="97" y="169"/>
                  </a:lnTo>
                  <a:lnTo>
                    <a:pt x="145" y="145"/>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6"/>
            <p:cNvSpPr/>
            <p:nvPr/>
          </p:nvSpPr>
          <p:spPr>
            <a:xfrm>
              <a:off x="2048425" y="2019125"/>
              <a:ext cx="4225" cy="3650"/>
            </a:xfrm>
            <a:custGeom>
              <a:avLst/>
              <a:gdLst/>
              <a:ahLst/>
              <a:cxnLst/>
              <a:rect l="l" t="t" r="r" b="b"/>
              <a:pathLst>
                <a:path w="169" h="146" extrusionOk="0">
                  <a:moveTo>
                    <a:pt x="49" y="1"/>
                  </a:moveTo>
                  <a:lnTo>
                    <a:pt x="0" y="25"/>
                  </a:lnTo>
                  <a:lnTo>
                    <a:pt x="0" y="73"/>
                  </a:lnTo>
                  <a:lnTo>
                    <a:pt x="25" y="121"/>
                  </a:lnTo>
                  <a:lnTo>
                    <a:pt x="73" y="145"/>
                  </a:lnTo>
                  <a:lnTo>
                    <a:pt x="145" y="145"/>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6"/>
            <p:cNvSpPr/>
            <p:nvPr/>
          </p:nvSpPr>
          <p:spPr>
            <a:xfrm>
              <a:off x="2100175" y="1940900"/>
              <a:ext cx="4850" cy="3025"/>
            </a:xfrm>
            <a:custGeom>
              <a:avLst/>
              <a:gdLst/>
              <a:ahLst/>
              <a:cxnLst/>
              <a:rect l="l" t="t" r="r" b="b"/>
              <a:pathLst>
                <a:path w="194" h="121" extrusionOk="0">
                  <a:moveTo>
                    <a:pt x="73" y="0"/>
                  </a:moveTo>
                  <a:lnTo>
                    <a:pt x="25" y="48"/>
                  </a:lnTo>
                  <a:lnTo>
                    <a:pt x="1" y="96"/>
                  </a:lnTo>
                  <a:lnTo>
                    <a:pt x="25" y="120"/>
                  </a:lnTo>
                  <a:lnTo>
                    <a:pt x="73" y="120"/>
                  </a:lnTo>
                  <a:lnTo>
                    <a:pt x="145" y="96"/>
                  </a:lnTo>
                  <a:lnTo>
                    <a:pt x="169" y="72"/>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6"/>
            <p:cNvSpPr/>
            <p:nvPr/>
          </p:nvSpPr>
          <p:spPr>
            <a:xfrm>
              <a:off x="2279525" y="1938475"/>
              <a:ext cx="3650" cy="3650"/>
            </a:xfrm>
            <a:custGeom>
              <a:avLst/>
              <a:gdLst/>
              <a:ahLst/>
              <a:cxnLst/>
              <a:rect l="l" t="t" r="r" b="b"/>
              <a:pathLst>
                <a:path w="146" h="146" extrusionOk="0">
                  <a:moveTo>
                    <a:pt x="49" y="1"/>
                  </a:moveTo>
                  <a:lnTo>
                    <a:pt x="25" y="25"/>
                  </a:lnTo>
                  <a:lnTo>
                    <a:pt x="1" y="49"/>
                  </a:lnTo>
                  <a:lnTo>
                    <a:pt x="1" y="97"/>
                  </a:lnTo>
                  <a:lnTo>
                    <a:pt x="25" y="145"/>
                  </a:lnTo>
                  <a:lnTo>
                    <a:pt x="73" y="145"/>
                  </a:lnTo>
                  <a:lnTo>
                    <a:pt x="121" y="121"/>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6"/>
            <p:cNvSpPr/>
            <p:nvPr/>
          </p:nvSpPr>
          <p:spPr>
            <a:xfrm>
              <a:off x="1877500" y="1936075"/>
              <a:ext cx="4250" cy="3625"/>
            </a:xfrm>
            <a:custGeom>
              <a:avLst/>
              <a:gdLst/>
              <a:ahLst/>
              <a:cxnLst/>
              <a:rect l="l" t="t" r="r" b="b"/>
              <a:pathLst>
                <a:path w="170" h="145" extrusionOk="0">
                  <a:moveTo>
                    <a:pt x="49" y="1"/>
                  </a:moveTo>
                  <a:lnTo>
                    <a:pt x="1" y="49"/>
                  </a:lnTo>
                  <a:lnTo>
                    <a:pt x="1" y="97"/>
                  </a:lnTo>
                  <a:lnTo>
                    <a:pt x="49" y="145"/>
                  </a:lnTo>
                  <a:lnTo>
                    <a:pt x="121" y="145"/>
                  </a:lnTo>
                  <a:lnTo>
                    <a:pt x="145" y="121"/>
                  </a:lnTo>
                  <a:lnTo>
                    <a:pt x="169"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6"/>
            <p:cNvSpPr/>
            <p:nvPr/>
          </p:nvSpPr>
          <p:spPr>
            <a:xfrm>
              <a:off x="2382450" y="2011900"/>
              <a:ext cx="3625" cy="3650"/>
            </a:xfrm>
            <a:custGeom>
              <a:avLst/>
              <a:gdLst/>
              <a:ahLst/>
              <a:cxnLst/>
              <a:rect l="l" t="t" r="r" b="b"/>
              <a:pathLst>
                <a:path w="145" h="146" extrusionOk="0">
                  <a:moveTo>
                    <a:pt x="48" y="1"/>
                  </a:moveTo>
                  <a:lnTo>
                    <a:pt x="0" y="25"/>
                  </a:lnTo>
                  <a:lnTo>
                    <a:pt x="0" y="73"/>
                  </a:lnTo>
                  <a:lnTo>
                    <a:pt x="24" y="121"/>
                  </a:lnTo>
                  <a:lnTo>
                    <a:pt x="96" y="145"/>
                  </a:lnTo>
                  <a:lnTo>
                    <a:pt x="145" y="121"/>
                  </a:lnTo>
                  <a:lnTo>
                    <a:pt x="145" y="73"/>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6"/>
            <p:cNvSpPr/>
            <p:nvPr/>
          </p:nvSpPr>
          <p:spPr>
            <a:xfrm>
              <a:off x="2290975" y="2317625"/>
              <a:ext cx="3625" cy="3050"/>
            </a:xfrm>
            <a:custGeom>
              <a:avLst/>
              <a:gdLst/>
              <a:ahLst/>
              <a:cxnLst/>
              <a:rect l="l" t="t" r="r" b="b"/>
              <a:pathLst>
                <a:path w="145" h="122" extrusionOk="0">
                  <a:moveTo>
                    <a:pt x="48" y="1"/>
                  </a:moveTo>
                  <a:lnTo>
                    <a:pt x="0" y="25"/>
                  </a:lnTo>
                  <a:lnTo>
                    <a:pt x="0" y="73"/>
                  </a:lnTo>
                  <a:lnTo>
                    <a:pt x="48" y="121"/>
                  </a:lnTo>
                  <a:lnTo>
                    <a:pt x="96" y="121"/>
                  </a:lnTo>
                  <a:lnTo>
                    <a:pt x="144" y="97"/>
                  </a:lnTo>
                  <a:lnTo>
                    <a:pt x="144"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6"/>
            <p:cNvSpPr/>
            <p:nvPr/>
          </p:nvSpPr>
          <p:spPr>
            <a:xfrm>
              <a:off x="2074300" y="1934875"/>
              <a:ext cx="3650" cy="4225"/>
            </a:xfrm>
            <a:custGeom>
              <a:avLst/>
              <a:gdLst/>
              <a:ahLst/>
              <a:cxnLst/>
              <a:rect l="l" t="t" r="r" b="b"/>
              <a:pathLst>
                <a:path w="146" h="169" extrusionOk="0">
                  <a:moveTo>
                    <a:pt x="49" y="0"/>
                  </a:moveTo>
                  <a:lnTo>
                    <a:pt x="25" y="24"/>
                  </a:lnTo>
                  <a:lnTo>
                    <a:pt x="1" y="73"/>
                  </a:lnTo>
                  <a:lnTo>
                    <a:pt x="1" y="97"/>
                  </a:lnTo>
                  <a:lnTo>
                    <a:pt x="25" y="145"/>
                  </a:lnTo>
                  <a:lnTo>
                    <a:pt x="49" y="169"/>
                  </a:lnTo>
                  <a:lnTo>
                    <a:pt x="121" y="169"/>
                  </a:lnTo>
                  <a:lnTo>
                    <a:pt x="145" y="121"/>
                  </a:lnTo>
                  <a:lnTo>
                    <a:pt x="145" y="97"/>
                  </a:lnTo>
                  <a:lnTo>
                    <a:pt x="121" y="49"/>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6"/>
            <p:cNvSpPr/>
            <p:nvPr/>
          </p:nvSpPr>
          <p:spPr>
            <a:xfrm>
              <a:off x="2337900" y="2410325"/>
              <a:ext cx="3050" cy="4225"/>
            </a:xfrm>
            <a:custGeom>
              <a:avLst/>
              <a:gdLst/>
              <a:ahLst/>
              <a:cxnLst/>
              <a:rect l="l" t="t" r="r" b="b"/>
              <a:pathLst>
                <a:path w="122" h="169" extrusionOk="0">
                  <a:moveTo>
                    <a:pt x="25" y="0"/>
                  </a:moveTo>
                  <a:lnTo>
                    <a:pt x="1" y="48"/>
                  </a:lnTo>
                  <a:lnTo>
                    <a:pt x="1" y="72"/>
                  </a:lnTo>
                  <a:lnTo>
                    <a:pt x="1" y="121"/>
                  </a:lnTo>
                  <a:lnTo>
                    <a:pt x="49" y="169"/>
                  </a:lnTo>
                  <a:lnTo>
                    <a:pt x="73" y="169"/>
                  </a:lnTo>
                  <a:lnTo>
                    <a:pt x="121" y="145"/>
                  </a:lnTo>
                  <a:lnTo>
                    <a:pt x="121" y="96"/>
                  </a:lnTo>
                  <a:lnTo>
                    <a:pt x="97"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6"/>
            <p:cNvSpPr/>
            <p:nvPr/>
          </p:nvSpPr>
          <p:spPr>
            <a:xfrm>
              <a:off x="2048425" y="2525875"/>
              <a:ext cx="3025" cy="5425"/>
            </a:xfrm>
            <a:custGeom>
              <a:avLst/>
              <a:gdLst/>
              <a:ahLst/>
              <a:cxnLst/>
              <a:rect l="l" t="t" r="r" b="b"/>
              <a:pathLst>
                <a:path w="121" h="217" extrusionOk="0">
                  <a:moveTo>
                    <a:pt x="0" y="0"/>
                  </a:moveTo>
                  <a:lnTo>
                    <a:pt x="0" y="24"/>
                  </a:lnTo>
                  <a:lnTo>
                    <a:pt x="0" y="72"/>
                  </a:lnTo>
                  <a:lnTo>
                    <a:pt x="25" y="217"/>
                  </a:lnTo>
                  <a:lnTo>
                    <a:pt x="121" y="121"/>
                  </a:lnTo>
                  <a:lnTo>
                    <a:pt x="121" y="97"/>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6"/>
            <p:cNvSpPr/>
            <p:nvPr/>
          </p:nvSpPr>
          <p:spPr>
            <a:xfrm>
              <a:off x="2126050" y="1902975"/>
              <a:ext cx="9075" cy="1225"/>
            </a:xfrm>
            <a:custGeom>
              <a:avLst/>
              <a:gdLst/>
              <a:ahLst/>
              <a:cxnLst/>
              <a:rect l="l" t="t" r="r" b="b"/>
              <a:pathLst>
                <a:path w="363" h="49" extrusionOk="0">
                  <a:moveTo>
                    <a:pt x="1" y="1"/>
                  </a:moveTo>
                  <a:lnTo>
                    <a:pt x="169" y="49"/>
                  </a:lnTo>
                  <a:lnTo>
                    <a:pt x="266" y="49"/>
                  </a:lnTo>
                  <a:lnTo>
                    <a:pt x="36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6"/>
            <p:cNvSpPr/>
            <p:nvPr/>
          </p:nvSpPr>
          <p:spPr>
            <a:xfrm>
              <a:off x="2280125" y="2017925"/>
              <a:ext cx="3650" cy="4225"/>
            </a:xfrm>
            <a:custGeom>
              <a:avLst/>
              <a:gdLst/>
              <a:ahLst/>
              <a:cxnLst/>
              <a:rect l="l" t="t" r="r" b="b"/>
              <a:pathLst>
                <a:path w="146" h="169" extrusionOk="0">
                  <a:moveTo>
                    <a:pt x="49" y="0"/>
                  </a:moveTo>
                  <a:lnTo>
                    <a:pt x="25" y="25"/>
                  </a:lnTo>
                  <a:lnTo>
                    <a:pt x="1" y="49"/>
                  </a:lnTo>
                  <a:lnTo>
                    <a:pt x="1" y="97"/>
                  </a:lnTo>
                  <a:lnTo>
                    <a:pt x="49" y="145"/>
                  </a:lnTo>
                  <a:lnTo>
                    <a:pt x="97" y="169"/>
                  </a:lnTo>
                  <a:lnTo>
                    <a:pt x="145" y="121"/>
                  </a:lnTo>
                  <a:lnTo>
                    <a:pt x="145" y="97"/>
                  </a:lnTo>
                  <a:lnTo>
                    <a:pt x="145" y="73"/>
                  </a:lnTo>
                  <a:lnTo>
                    <a:pt x="145" y="49"/>
                  </a:lnTo>
                  <a:lnTo>
                    <a:pt x="121"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6"/>
            <p:cNvSpPr/>
            <p:nvPr/>
          </p:nvSpPr>
          <p:spPr>
            <a:xfrm>
              <a:off x="2115225" y="1922225"/>
              <a:ext cx="3650" cy="3050"/>
            </a:xfrm>
            <a:custGeom>
              <a:avLst/>
              <a:gdLst/>
              <a:ahLst/>
              <a:cxnLst/>
              <a:rect l="l" t="t" r="r" b="b"/>
              <a:pathLst>
                <a:path w="146" h="122" extrusionOk="0">
                  <a:moveTo>
                    <a:pt x="73" y="1"/>
                  </a:moveTo>
                  <a:lnTo>
                    <a:pt x="1" y="49"/>
                  </a:lnTo>
                  <a:lnTo>
                    <a:pt x="1" y="73"/>
                  </a:lnTo>
                  <a:lnTo>
                    <a:pt x="1" y="121"/>
                  </a:lnTo>
                  <a:lnTo>
                    <a:pt x="73" y="121"/>
                  </a:lnTo>
                  <a:lnTo>
                    <a:pt x="121"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6"/>
            <p:cNvSpPr/>
            <p:nvPr/>
          </p:nvSpPr>
          <p:spPr>
            <a:xfrm>
              <a:off x="2260275" y="2067875"/>
              <a:ext cx="4225" cy="3625"/>
            </a:xfrm>
            <a:custGeom>
              <a:avLst/>
              <a:gdLst/>
              <a:ahLst/>
              <a:cxnLst/>
              <a:rect l="l" t="t" r="r" b="b"/>
              <a:pathLst>
                <a:path w="169" h="145" extrusionOk="0">
                  <a:moveTo>
                    <a:pt x="72" y="1"/>
                  </a:moveTo>
                  <a:lnTo>
                    <a:pt x="0" y="25"/>
                  </a:lnTo>
                  <a:lnTo>
                    <a:pt x="0" y="73"/>
                  </a:lnTo>
                  <a:lnTo>
                    <a:pt x="0" y="97"/>
                  </a:lnTo>
                  <a:lnTo>
                    <a:pt x="48" y="121"/>
                  </a:lnTo>
                  <a:lnTo>
                    <a:pt x="121" y="145"/>
                  </a:lnTo>
                  <a:lnTo>
                    <a:pt x="145" y="121"/>
                  </a:lnTo>
                  <a:lnTo>
                    <a:pt x="169" y="97"/>
                  </a:lnTo>
                  <a:lnTo>
                    <a:pt x="169" y="73"/>
                  </a:lnTo>
                  <a:lnTo>
                    <a:pt x="169" y="49"/>
                  </a:lnTo>
                  <a:lnTo>
                    <a:pt x="145"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6"/>
            <p:cNvSpPr/>
            <p:nvPr/>
          </p:nvSpPr>
          <p:spPr>
            <a:xfrm>
              <a:off x="2274100" y="2029350"/>
              <a:ext cx="3050" cy="3050"/>
            </a:xfrm>
            <a:custGeom>
              <a:avLst/>
              <a:gdLst/>
              <a:ahLst/>
              <a:cxnLst/>
              <a:rect l="l" t="t" r="r" b="b"/>
              <a:pathLst>
                <a:path w="122" h="122" extrusionOk="0">
                  <a:moveTo>
                    <a:pt x="25" y="1"/>
                  </a:moveTo>
                  <a:lnTo>
                    <a:pt x="1" y="25"/>
                  </a:lnTo>
                  <a:lnTo>
                    <a:pt x="1" y="73"/>
                  </a:lnTo>
                  <a:lnTo>
                    <a:pt x="25" y="121"/>
                  </a:lnTo>
                  <a:lnTo>
                    <a:pt x="97" y="121"/>
                  </a:lnTo>
                  <a:lnTo>
                    <a:pt x="121"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6"/>
            <p:cNvSpPr/>
            <p:nvPr/>
          </p:nvSpPr>
          <p:spPr>
            <a:xfrm>
              <a:off x="2053250" y="2460875"/>
              <a:ext cx="4225" cy="3625"/>
            </a:xfrm>
            <a:custGeom>
              <a:avLst/>
              <a:gdLst/>
              <a:ahLst/>
              <a:cxnLst/>
              <a:rect l="l" t="t" r="r" b="b"/>
              <a:pathLst>
                <a:path w="169" h="145" extrusionOk="0">
                  <a:moveTo>
                    <a:pt x="96" y="0"/>
                  </a:moveTo>
                  <a:lnTo>
                    <a:pt x="24" y="24"/>
                  </a:lnTo>
                  <a:lnTo>
                    <a:pt x="0" y="73"/>
                  </a:lnTo>
                  <a:lnTo>
                    <a:pt x="24" y="121"/>
                  </a:lnTo>
                  <a:lnTo>
                    <a:pt x="96" y="145"/>
                  </a:lnTo>
                  <a:lnTo>
                    <a:pt x="144" y="121"/>
                  </a:lnTo>
                  <a:lnTo>
                    <a:pt x="169" y="73"/>
                  </a:lnTo>
                  <a:lnTo>
                    <a:pt x="144"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6"/>
            <p:cNvSpPr/>
            <p:nvPr/>
          </p:nvSpPr>
          <p:spPr>
            <a:xfrm>
              <a:off x="1952125" y="1900575"/>
              <a:ext cx="3650" cy="3625"/>
            </a:xfrm>
            <a:custGeom>
              <a:avLst/>
              <a:gdLst/>
              <a:ahLst/>
              <a:cxnLst/>
              <a:rect l="l" t="t" r="r" b="b"/>
              <a:pathLst>
                <a:path w="146" h="145" extrusionOk="0">
                  <a:moveTo>
                    <a:pt x="73" y="0"/>
                  </a:moveTo>
                  <a:lnTo>
                    <a:pt x="25" y="24"/>
                  </a:lnTo>
                  <a:lnTo>
                    <a:pt x="1" y="72"/>
                  </a:lnTo>
                  <a:lnTo>
                    <a:pt x="25" y="121"/>
                  </a:lnTo>
                  <a:lnTo>
                    <a:pt x="49" y="145"/>
                  </a:lnTo>
                  <a:lnTo>
                    <a:pt x="97" y="145"/>
                  </a:lnTo>
                  <a:lnTo>
                    <a:pt x="121" y="121"/>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6"/>
            <p:cNvSpPr/>
            <p:nvPr/>
          </p:nvSpPr>
          <p:spPr>
            <a:xfrm>
              <a:off x="2002075" y="1936675"/>
              <a:ext cx="3650" cy="3650"/>
            </a:xfrm>
            <a:custGeom>
              <a:avLst/>
              <a:gdLst/>
              <a:ahLst/>
              <a:cxnLst/>
              <a:rect l="l" t="t" r="r" b="b"/>
              <a:pathLst>
                <a:path w="146" h="146" extrusionOk="0">
                  <a:moveTo>
                    <a:pt x="49" y="1"/>
                  </a:moveTo>
                  <a:lnTo>
                    <a:pt x="1" y="25"/>
                  </a:lnTo>
                  <a:lnTo>
                    <a:pt x="1" y="73"/>
                  </a:lnTo>
                  <a:lnTo>
                    <a:pt x="1" y="97"/>
                  </a:lnTo>
                  <a:lnTo>
                    <a:pt x="25" y="145"/>
                  </a:lnTo>
                  <a:lnTo>
                    <a:pt x="97" y="145"/>
                  </a:lnTo>
                  <a:lnTo>
                    <a:pt x="121" y="121"/>
                  </a:lnTo>
                  <a:lnTo>
                    <a:pt x="145"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6"/>
            <p:cNvSpPr/>
            <p:nvPr/>
          </p:nvSpPr>
          <p:spPr>
            <a:xfrm>
              <a:off x="1941300" y="2011900"/>
              <a:ext cx="3625" cy="3650"/>
            </a:xfrm>
            <a:custGeom>
              <a:avLst/>
              <a:gdLst/>
              <a:ahLst/>
              <a:cxnLst/>
              <a:rect l="l" t="t" r="r" b="b"/>
              <a:pathLst>
                <a:path w="145" h="146" extrusionOk="0">
                  <a:moveTo>
                    <a:pt x="49" y="1"/>
                  </a:moveTo>
                  <a:lnTo>
                    <a:pt x="24" y="25"/>
                  </a:lnTo>
                  <a:lnTo>
                    <a:pt x="0" y="49"/>
                  </a:lnTo>
                  <a:lnTo>
                    <a:pt x="0" y="97"/>
                  </a:lnTo>
                  <a:lnTo>
                    <a:pt x="24" y="145"/>
                  </a:lnTo>
                  <a:lnTo>
                    <a:pt x="73" y="145"/>
                  </a:lnTo>
                  <a:lnTo>
                    <a:pt x="121" y="121"/>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6"/>
            <p:cNvSpPr/>
            <p:nvPr/>
          </p:nvSpPr>
          <p:spPr>
            <a:xfrm>
              <a:off x="1992450" y="1937875"/>
              <a:ext cx="3650" cy="4250"/>
            </a:xfrm>
            <a:custGeom>
              <a:avLst/>
              <a:gdLst/>
              <a:ahLst/>
              <a:cxnLst/>
              <a:rect l="l" t="t" r="r" b="b"/>
              <a:pathLst>
                <a:path w="146" h="170" extrusionOk="0">
                  <a:moveTo>
                    <a:pt x="49" y="1"/>
                  </a:moveTo>
                  <a:lnTo>
                    <a:pt x="1" y="25"/>
                  </a:lnTo>
                  <a:lnTo>
                    <a:pt x="1" y="73"/>
                  </a:lnTo>
                  <a:lnTo>
                    <a:pt x="25" y="121"/>
                  </a:lnTo>
                  <a:lnTo>
                    <a:pt x="73" y="169"/>
                  </a:lnTo>
                  <a:lnTo>
                    <a:pt x="121" y="169"/>
                  </a:lnTo>
                  <a:lnTo>
                    <a:pt x="145"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6"/>
            <p:cNvSpPr/>
            <p:nvPr/>
          </p:nvSpPr>
          <p:spPr>
            <a:xfrm>
              <a:off x="1829350" y="1966775"/>
              <a:ext cx="3650" cy="4225"/>
            </a:xfrm>
            <a:custGeom>
              <a:avLst/>
              <a:gdLst/>
              <a:ahLst/>
              <a:cxnLst/>
              <a:rect l="l" t="t" r="r" b="b"/>
              <a:pathLst>
                <a:path w="146" h="169" extrusionOk="0">
                  <a:moveTo>
                    <a:pt x="49" y="0"/>
                  </a:moveTo>
                  <a:lnTo>
                    <a:pt x="25" y="24"/>
                  </a:lnTo>
                  <a:lnTo>
                    <a:pt x="1" y="72"/>
                  </a:lnTo>
                  <a:lnTo>
                    <a:pt x="25" y="97"/>
                  </a:lnTo>
                  <a:lnTo>
                    <a:pt x="25" y="145"/>
                  </a:lnTo>
                  <a:lnTo>
                    <a:pt x="73" y="169"/>
                  </a:lnTo>
                  <a:lnTo>
                    <a:pt x="121" y="169"/>
                  </a:lnTo>
                  <a:lnTo>
                    <a:pt x="145" y="145"/>
                  </a:lnTo>
                  <a:lnTo>
                    <a:pt x="145" y="97"/>
                  </a:lnTo>
                  <a:lnTo>
                    <a:pt x="145"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6"/>
            <p:cNvSpPr/>
            <p:nvPr/>
          </p:nvSpPr>
          <p:spPr>
            <a:xfrm>
              <a:off x="2295175" y="2282725"/>
              <a:ext cx="3625" cy="3650"/>
            </a:xfrm>
            <a:custGeom>
              <a:avLst/>
              <a:gdLst/>
              <a:ahLst/>
              <a:cxnLst/>
              <a:rect l="l" t="t" r="r" b="b"/>
              <a:pathLst>
                <a:path w="145" h="146" extrusionOk="0">
                  <a:moveTo>
                    <a:pt x="97" y="1"/>
                  </a:moveTo>
                  <a:lnTo>
                    <a:pt x="49" y="25"/>
                  </a:lnTo>
                  <a:lnTo>
                    <a:pt x="1" y="49"/>
                  </a:lnTo>
                  <a:lnTo>
                    <a:pt x="1" y="97"/>
                  </a:lnTo>
                  <a:lnTo>
                    <a:pt x="49" y="145"/>
                  </a:lnTo>
                  <a:lnTo>
                    <a:pt x="97" y="145"/>
                  </a:lnTo>
                  <a:lnTo>
                    <a:pt x="145"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6"/>
            <p:cNvSpPr/>
            <p:nvPr/>
          </p:nvSpPr>
          <p:spPr>
            <a:xfrm>
              <a:off x="1895550" y="1931875"/>
              <a:ext cx="4850" cy="3625"/>
            </a:xfrm>
            <a:custGeom>
              <a:avLst/>
              <a:gdLst/>
              <a:ahLst/>
              <a:cxnLst/>
              <a:rect l="l" t="t" r="r" b="b"/>
              <a:pathLst>
                <a:path w="194" h="145" extrusionOk="0">
                  <a:moveTo>
                    <a:pt x="25" y="0"/>
                  </a:moveTo>
                  <a:lnTo>
                    <a:pt x="1" y="24"/>
                  </a:lnTo>
                  <a:lnTo>
                    <a:pt x="1" y="48"/>
                  </a:lnTo>
                  <a:lnTo>
                    <a:pt x="25" y="72"/>
                  </a:lnTo>
                  <a:lnTo>
                    <a:pt x="97" y="144"/>
                  </a:lnTo>
                  <a:lnTo>
                    <a:pt x="193" y="144"/>
                  </a:lnTo>
                  <a:lnTo>
                    <a:pt x="193" y="120"/>
                  </a:lnTo>
                  <a:lnTo>
                    <a:pt x="193" y="72"/>
                  </a:lnTo>
                  <a:lnTo>
                    <a:pt x="145"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6"/>
            <p:cNvSpPr/>
            <p:nvPr/>
          </p:nvSpPr>
          <p:spPr>
            <a:xfrm>
              <a:off x="2280125" y="2372400"/>
              <a:ext cx="3650" cy="3625"/>
            </a:xfrm>
            <a:custGeom>
              <a:avLst/>
              <a:gdLst/>
              <a:ahLst/>
              <a:cxnLst/>
              <a:rect l="l" t="t" r="r" b="b"/>
              <a:pathLst>
                <a:path w="146" h="145" extrusionOk="0">
                  <a:moveTo>
                    <a:pt x="49" y="1"/>
                  </a:moveTo>
                  <a:lnTo>
                    <a:pt x="1" y="49"/>
                  </a:lnTo>
                  <a:lnTo>
                    <a:pt x="1" y="121"/>
                  </a:lnTo>
                  <a:lnTo>
                    <a:pt x="25" y="145"/>
                  </a:lnTo>
                  <a:lnTo>
                    <a:pt x="97" y="145"/>
                  </a:lnTo>
                  <a:lnTo>
                    <a:pt x="145"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6"/>
            <p:cNvSpPr/>
            <p:nvPr/>
          </p:nvSpPr>
          <p:spPr>
            <a:xfrm>
              <a:off x="2335500" y="1948725"/>
              <a:ext cx="3625" cy="3625"/>
            </a:xfrm>
            <a:custGeom>
              <a:avLst/>
              <a:gdLst/>
              <a:ahLst/>
              <a:cxnLst/>
              <a:rect l="l" t="t" r="r" b="b"/>
              <a:pathLst>
                <a:path w="145" h="145" extrusionOk="0">
                  <a:moveTo>
                    <a:pt x="25" y="0"/>
                  </a:moveTo>
                  <a:lnTo>
                    <a:pt x="0" y="24"/>
                  </a:lnTo>
                  <a:lnTo>
                    <a:pt x="0" y="72"/>
                  </a:lnTo>
                  <a:lnTo>
                    <a:pt x="25" y="96"/>
                  </a:lnTo>
                  <a:lnTo>
                    <a:pt x="73" y="145"/>
                  </a:lnTo>
                  <a:lnTo>
                    <a:pt x="121" y="120"/>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6"/>
            <p:cNvSpPr/>
            <p:nvPr/>
          </p:nvSpPr>
          <p:spPr>
            <a:xfrm>
              <a:off x="2136900" y="2417550"/>
              <a:ext cx="3025" cy="4225"/>
            </a:xfrm>
            <a:custGeom>
              <a:avLst/>
              <a:gdLst/>
              <a:ahLst/>
              <a:cxnLst/>
              <a:rect l="l" t="t" r="r" b="b"/>
              <a:pathLst>
                <a:path w="121" h="169" extrusionOk="0">
                  <a:moveTo>
                    <a:pt x="48" y="0"/>
                  </a:moveTo>
                  <a:lnTo>
                    <a:pt x="0" y="24"/>
                  </a:lnTo>
                  <a:lnTo>
                    <a:pt x="0" y="72"/>
                  </a:lnTo>
                  <a:lnTo>
                    <a:pt x="0" y="120"/>
                  </a:lnTo>
                  <a:lnTo>
                    <a:pt x="24" y="144"/>
                  </a:lnTo>
                  <a:lnTo>
                    <a:pt x="72" y="169"/>
                  </a:lnTo>
                  <a:lnTo>
                    <a:pt x="97" y="169"/>
                  </a:lnTo>
                  <a:lnTo>
                    <a:pt x="121" y="144"/>
                  </a:lnTo>
                  <a:lnTo>
                    <a:pt x="121" y="96"/>
                  </a:lnTo>
                  <a:lnTo>
                    <a:pt x="121" y="72"/>
                  </a:lnTo>
                  <a:lnTo>
                    <a:pt x="97"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6"/>
            <p:cNvSpPr/>
            <p:nvPr/>
          </p:nvSpPr>
          <p:spPr>
            <a:xfrm>
              <a:off x="2080925" y="1931875"/>
              <a:ext cx="3625" cy="4225"/>
            </a:xfrm>
            <a:custGeom>
              <a:avLst/>
              <a:gdLst/>
              <a:ahLst/>
              <a:cxnLst/>
              <a:rect l="l" t="t" r="r" b="b"/>
              <a:pathLst>
                <a:path w="145" h="169" extrusionOk="0">
                  <a:moveTo>
                    <a:pt x="49" y="0"/>
                  </a:moveTo>
                  <a:lnTo>
                    <a:pt x="25" y="24"/>
                  </a:lnTo>
                  <a:lnTo>
                    <a:pt x="0" y="48"/>
                  </a:lnTo>
                  <a:lnTo>
                    <a:pt x="0" y="96"/>
                  </a:lnTo>
                  <a:lnTo>
                    <a:pt x="25" y="144"/>
                  </a:lnTo>
                  <a:lnTo>
                    <a:pt x="97" y="169"/>
                  </a:lnTo>
                  <a:lnTo>
                    <a:pt x="121" y="144"/>
                  </a:lnTo>
                  <a:lnTo>
                    <a:pt x="145" y="96"/>
                  </a:lnTo>
                  <a:lnTo>
                    <a:pt x="145"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6"/>
            <p:cNvSpPr/>
            <p:nvPr/>
          </p:nvSpPr>
          <p:spPr>
            <a:xfrm>
              <a:off x="1920225" y="2043800"/>
              <a:ext cx="4250" cy="3650"/>
            </a:xfrm>
            <a:custGeom>
              <a:avLst/>
              <a:gdLst/>
              <a:ahLst/>
              <a:cxnLst/>
              <a:rect l="l" t="t" r="r" b="b"/>
              <a:pathLst>
                <a:path w="170" h="146" extrusionOk="0">
                  <a:moveTo>
                    <a:pt x="73" y="1"/>
                  </a:moveTo>
                  <a:lnTo>
                    <a:pt x="25" y="25"/>
                  </a:lnTo>
                  <a:lnTo>
                    <a:pt x="1" y="49"/>
                  </a:lnTo>
                  <a:lnTo>
                    <a:pt x="1" y="97"/>
                  </a:lnTo>
                  <a:lnTo>
                    <a:pt x="1" y="121"/>
                  </a:lnTo>
                  <a:lnTo>
                    <a:pt x="49" y="145"/>
                  </a:lnTo>
                  <a:lnTo>
                    <a:pt x="97" y="145"/>
                  </a:lnTo>
                  <a:lnTo>
                    <a:pt x="121" y="121"/>
                  </a:lnTo>
                  <a:lnTo>
                    <a:pt x="145" y="97"/>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6"/>
            <p:cNvSpPr/>
            <p:nvPr/>
          </p:nvSpPr>
          <p:spPr>
            <a:xfrm>
              <a:off x="2206100" y="2485550"/>
              <a:ext cx="3050" cy="3025"/>
            </a:xfrm>
            <a:custGeom>
              <a:avLst/>
              <a:gdLst/>
              <a:ahLst/>
              <a:cxnLst/>
              <a:rect l="l" t="t" r="r" b="b"/>
              <a:pathLst>
                <a:path w="122" h="121" extrusionOk="0">
                  <a:moveTo>
                    <a:pt x="49" y="0"/>
                  </a:moveTo>
                  <a:lnTo>
                    <a:pt x="25" y="24"/>
                  </a:lnTo>
                  <a:lnTo>
                    <a:pt x="1" y="48"/>
                  </a:lnTo>
                  <a:lnTo>
                    <a:pt x="1" y="97"/>
                  </a:lnTo>
                  <a:lnTo>
                    <a:pt x="25" y="121"/>
                  </a:lnTo>
                  <a:lnTo>
                    <a:pt x="97" y="97"/>
                  </a:lnTo>
                  <a:lnTo>
                    <a:pt x="121" y="73"/>
                  </a:lnTo>
                  <a:lnTo>
                    <a:pt x="121"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6"/>
            <p:cNvSpPr/>
            <p:nvPr/>
          </p:nvSpPr>
          <p:spPr>
            <a:xfrm>
              <a:off x="2222350" y="2032375"/>
              <a:ext cx="3650" cy="3025"/>
            </a:xfrm>
            <a:custGeom>
              <a:avLst/>
              <a:gdLst/>
              <a:ahLst/>
              <a:cxnLst/>
              <a:rect l="l" t="t" r="r" b="b"/>
              <a:pathLst>
                <a:path w="146" h="121" extrusionOk="0">
                  <a:moveTo>
                    <a:pt x="73" y="0"/>
                  </a:moveTo>
                  <a:lnTo>
                    <a:pt x="25" y="48"/>
                  </a:lnTo>
                  <a:lnTo>
                    <a:pt x="1" y="97"/>
                  </a:lnTo>
                  <a:lnTo>
                    <a:pt x="25" y="121"/>
                  </a:lnTo>
                  <a:lnTo>
                    <a:pt x="73" y="121"/>
                  </a:lnTo>
                  <a:lnTo>
                    <a:pt x="145" y="72"/>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6"/>
            <p:cNvSpPr/>
            <p:nvPr/>
          </p:nvSpPr>
          <p:spPr>
            <a:xfrm>
              <a:off x="2330675" y="2332075"/>
              <a:ext cx="3050" cy="3650"/>
            </a:xfrm>
            <a:custGeom>
              <a:avLst/>
              <a:gdLst/>
              <a:ahLst/>
              <a:cxnLst/>
              <a:rect l="l" t="t" r="r" b="b"/>
              <a:pathLst>
                <a:path w="122" h="146" extrusionOk="0">
                  <a:moveTo>
                    <a:pt x="25" y="1"/>
                  </a:moveTo>
                  <a:lnTo>
                    <a:pt x="1" y="49"/>
                  </a:lnTo>
                  <a:lnTo>
                    <a:pt x="1" y="73"/>
                  </a:lnTo>
                  <a:lnTo>
                    <a:pt x="1" y="97"/>
                  </a:lnTo>
                  <a:lnTo>
                    <a:pt x="49" y="145"/>
                  </a:lnTo>
                  <a:lnTo>
                    <a:pt x="97" y="145"/>
                  </a:lnTo>
                  <a:lnTo>
                    <a:pt x="121" y="121"/>
                  </a:lnTo>
                  <a:lnTo>
                    <a:pt x="121"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6"/>
            <p:cNvSpPr/>
            <p:nvPr/>
          </p:nvSpPr>
          <p:spPr>
            <a:xfrm>
              <a:off x="2275325" y="2075700"/>
              <a:ext cx="3625" cy="3625"/>
            </a:xfrm>
            <a:custGeom>
              <a:avLst/>
              <a:gdLst/>
              <a:ahLst/>
              <a:cxnLst/>
              <a:rect l="l" t="t" r="r" b="b"/>
              <a:pathLst>
                <a:path w="145" h="145" extrusionOk="0">
                  <a:moveTo>
                    <a:pt x="48" y="1"/>
                  </a:moveTo>
                  <a:lnTo>
                    <a:pt x="0" y="25"/>
                  </a:lnTo>
                  <a:lnTo>
                    <a:pt x="0" y="73"/>
                  </a:lnTo>
                  <a:lnTo>
                    <a:pt x="0" y="97"/>
                  </a:lnTo>
                  <a:lnTo>
                    <a:pt x="24" y="121"/>
                  </a:lnTo>
                  <a:lnTo>
                    <a:pt x="72" y="145"/>
                  </a:lnTo>
                  <a:lnTo>
                    <a:pt x="96" y="121"/>
                  </a:lnTo>
                  <a:lnTo>
                    <a:pt x="120" y="97"/>
                  </a:lnTo>
                  <a:lnTo>
                    <a:pt x="145" y="49"/>
                  </a:lnTo>
                  <a:lnTo>
                    <a:pt x="120"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6"/>
            <p:cNvSpPr/>
            <p:nvPr/>
          </p:nvSpPr>
          <p:spPr>
            <a:xfrm>
              <a:off x="1984025" y="1901175"/>
              <a:ext cx="3650" cy="4225"/>
            </a:xfrm>
            <a:custGeom>
              <a:avLst/>
              <a:gdLst/>
              <a:ahLst/>
              <a:cxnLst/>
              <a:rect l="l" t="t" r="r" b="b"/>
              <a:pathLst>
                <a:path w="146" h="169" extrusionOk="0">
                  <a:moveTo>
                    <a:pt x="97" y="0"/>
                  </a:moveTo>
                  <a:lnTo>
                    <a:pt x="1" y="97"/>
                  </a:lnTo>
                  <a:lnTo>
                    <a:pt x="1" y="121"/>
                  </a:lnTo>
                  <a:lnTo>
                    <a:pt x="25" y="169"/>
                  </a:lnTo>
                  <a:lnTo>
                    <a:pt x="49" y="169"/>
                  </a:lnTo>
                  <a:lnTo>
                    <a:pt x="73" y="145"/>
                  </a:lnTo>
                  <a:lnTo>
                    <a:pt x="121" y="73"/>
                  </a:lnTo>
                  <a:lnTo>
                    <a:pt x="121"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6"/>
            <p:cNvSpPr/>
            <p:nvPr/>
          </p:nvSpPr>
          <p:spPr>
            <a:xfrm>
              <a:off x="2192875" y="2498775"/>
              <a:ext cx="3025" cy="3650"/>
            </a:xfrm>
            <a:custGeom>
              <a:avLst/>
              <a:gdLst/>
              <a:ahLst/>
              <a:cxnLst/>
              <a:rect l="l" t="t" r="r" b="b"/>
              <a:pathLst>
                <a:path w="121" h="146" extrusionOk="0">
                  <a:moveTo>
                    <a:pt x="24" y="1"/>
                  </a:moveTo>
                  <a:lnTo>
                    <a:pt x="0" y="49"/>
                  </a:lnTo>
                  <a:lnTo>
                    <a:pt x="0" y="73"/>
                  </a:lnTo>
                  <a:lnTo>
                    <a:pt x="48" y="121"/>
                  </a:lnTo>
                  <a:lnTo>
                    <a:pt x="72" y="145"/>
                  </a:lnTo>
                  <a:lnTo>
                    <a:pt x="96" y="145"/>
                  </a:lnTo>
                  <a:lnTo>
                    <a:pt x="120" y="97"/>
                  </a:lnTo>
                  <a:lnTo>
                    <a:pt x="120"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6"/>
            <p:cNvSpPr/>
            <p:nvPr/>
          </p:nvSpPr>
          <p:spPr>
            <a:xfrm>
              <a:off x="2185650" y="2288750"/>
              <a:ext cx="3025" cy="3625"/>
            </a:xfrm>
            <a:custGeom>
              <a:avLst/>
              <a:gdLst/>
              <a:ahLst/>
              <a:cxnLst/>
              <a:rect l="l" t="t" r="r" b="b"/>
              <a:pathLst>
                <a:path w="121" h="145" extrusionOk="0">
                  <a:moveTo>
                    <a:pt x="72" y="0"/>
                  </a:moveTo>
                  <a:lnTo>
                    <a:pt x="0" y="24"/>
                  </a:lnTo>
                  <a:lnTo>
                    <a:pt x="0" y="73"/>
                  </a:lnTo>
                  <a:lnTo>
                    <a:pt x="0" y="121"/>
                  </a:lnTo>
                  <a:lnTo>
                    <a:pt x="48" y="145"/>
                  </a:lnTo>
                  <a:lnTo>
                    <a:pt x="96" y="145"/>
                  </a:lnTo>
                  <a:lnTo>
                    <a:pt x="121" y="121"/>
                  </a:lnTo>
                  <a:lnTo>
                    <a:pt x="121" y="73"/>
                  </a:lnTo>
                  <a:lnTo>
                    <a:pt x="121" y="49"/>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6"/>
            <p:cNvSpPr/>
            <p:nvPr/>
          </p:nvSpPr>
          <p:spPr>
            <a:xfrm>
              <a:off x="2313225" y="2460275"/>
              <a:ext cx="4250" cy="3025"/>
            </a:xfrm>
            <a:custGeom>
              <a:avLst/>
              <a:gdLst/>
              <a:ahLst/>
              <a:cxnLst/>
              <a:rect l="l" t="t" r="r" b="b"/>
              <a:pathLst>
                <a:path w="170" h="121" extrusionOk="0">
                  <a:moveTo>
                    <a:pt x="49" y="0"/>
                  </a:moveTo>
                  <a:lnTo>
                    <a:pt x="1" y="24"/>
                  </a:lnTo>
                  <a:lnTo>
                    <a:pt x="1" y="48"/>
                  </a:lnTo>
                  <a:lnTo>
                    <a:pt x="25" y="72"/>
                  </a:lnTo>
                  <a:lnTo>
                    <a:pt x="97" y="121"/>
                  </a:lnTo>
                  <a:lnTo>
                    <a:pt x="145" y="121"/>
                  </a:lnTo>
                  <a:lnTo>
                    <a:pt x="169" y="97"/>
                  </a:lnTo>
                  <a:lnTo>
                    <a:pt x="169"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6"/>
            <p:cNvSpPr/>
            <p:nvPr/>
          </p:nvSpPr>
          <p:spPr>
            <a:xfrm>
              <a:off x="2145325" y="2497575"/>
              <a:ext cx="3025" cy="3650"/>
            </a:xfrm>
            <a:custGeom>
              <a:avLst/>
              <a:gdLst/>
              <a:ahLst/>
              <a:cxnLst/>
              <a:rect l="l" t="t" r="r" b="b"/>
              <a:pathLst>
                <a:path w="121" h="146" extrusionOk="0">
                  <a:moveTo>
                    <a:pt x="48" y="1"/>
                  </a:moveTo>
                  <a:lnTo>
                    <a:pt x="0" y="25"/>
                  </a:lnTo>
                  <a:lnTo>
                    <a:pt x="0" y="73"/>
                  </a:lnTo>
                  <a:lnTo>
                    <a:pt x="24" y="121"/>
                  </a:lnTo>
                  <a:lnTo>
                    <a:pt x="72" y="145"/>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6"/>
            <p:cNvSpPr/>
            <p:nvPr/>
          </p:nvSpPr>
          <p:spPr>
            <a:xfrm>
              <a:off x="2269900" y="2033575"/>
              <a:ext cx="3025" cy="3625"/>
            </a:xfrm>
            <a:custGeom>
              <a:avLst/>
              <a:gdLst/>
              <a:ahLst/>
              <a:cxnLst/>
              <a:rect l="l" t="t" r="r" b="b"/>
              <a:pathLst>
                <a:path w="121" h="145" extrusionOk="0">
                  <a:moveTo>
                    <a:pt x="49" y="0"/>
                  </a:moveTo>
                  <a:lnTo>
                    <a:pt x="25" y="24"/>
                  </a:lnTo>
                  <a:lnTo>
                    <a:pt x="0" y="73"/>
                  </a:lnTo>
                  <a:lnTo>
                    <a:pt x="25" y="121"/>
                  </a:lnTo>
                  <a:lnTo>
                    <a:pt x="49" y="145"/>
                  </a:lnTo>
                  <a:lnTo>
                    <a:pt x="97" y="145"/>
                  </a:lnTo>
                  <a:lnTo>
                    <a:pt x="121" y="97"/>
                  </a:lnTo>
                  <a:lnTo>
                    <a:pt x="121" y="49"/>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6"/>
            <p:cNvSpPr/>
            <p:nvPr/>
          </p:nvSpPr>
          <p:spPr>
            <a:xfrm>
              <a:off x="1966575" y="1850025"/>
              <a:ext cx="4250" cy="3025"/>
            </a:xfrm>
            <a:custGeom>
              <a:avLst/>
              <a:gdLst/>
              <a:ahLst/>
              <a:cxnLst/>
              <a:rect l="l" t="t" r="r" b="b"/>
              <a:pathLst>
                <a:path w="170" h="121" extrusionOk="0">
                  <a:moveTo>
                    <a:pt x="145" y="0"/>
                  </a:moveTo>
                  <a:lnTo>
                    <a:pt x="49" y="24"/>
                  </a:lnTo>
                  <a:lnTo>
                    <a:pt x="25" y="48"/>
                  </a:lnTo>
                  <a:lnTo>
                    <a:pt x="1" y="72"/>
                  </a:lnTo>
                  <a:lnTo>
                    <a:pt x="25" y="120"/>
                  </a:lnTo>
                  <a:lnTo>
                    <a:pt x="73" y="120"/>
                  </a:lnTo>
                  <a:lnTo>
                    <a:pt x="97"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6"/>
            <p:cNvSpPr/>
            <p:nvPr/>
          </p:nvSpPr>
          <p:spPr>
            <a:xfrm>
              <a:off x="1980425" y="2009500"/>
              <a:ext cx="3625" cy="3025"/>
            </a:xfrm>
            <a:custGeom>
              <a:avLst/>
              <a:gdLst/>
              <a:ahLst/>
              <a:cxnLst/>
              <a:rect l="l" t="t" r="r" b="b"/>
              <a:pathLst>
                <a:path w="145" h="121" extrusionOk="0">
                  <a:moveTo>
                    <a:pt x="48" y="0"/>
                  </a:moveTo>
                  <a:lnTo>
                    <a:pt x="0" y="49"/>
                  </a:lnTo>
                  <a:lnTo>
                    <a:pt x="0" y="73"/>
                  </a:lnTo>
                  <a:lnTo>
                    <a:pt x="0" y="97"/>
                  </a:lnTo>
                  <a:lnTo>
                    <a:pt x="48" y="121"/>
                  </a:lnTo>
                  <a:lnTo>
                    <a:pt x="96" y="121"/>
                  </a:lnTo>
                  <a:lnTo>
                    <a:pt x="121" y="97"/>
                  </a:lnTo>
                  <a:lnTo>
                    <a:pt x="145" y="73"/>
                  </a:lnTo>
                  <a:lnTo>
                    <a:pt x="121" y="49"/>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6"/>
            <p:cNvSpPr/>
            <p:nvPr/>
          </p:nvSpPr>
          <p:spPr>
            <a:xfrm>
              <a:off x="1993650" y="2013700"/>
              <a:ext cx="3650" cy="3650"/>
            </a:xfrm>
            <a:custGeom>
              <a:avLst/>
              <a:gdLst/>
              <a:ahLst/>
              <a:cxnLst/>
              <a:rect l="l" t="t" r="r" b="b"/>
              <a:pathLst>
                <a:path w="146" h="146" extrusionOk="0">
                  <a:moveTo>
                    <a:pt x="73" y="1"/>
                  </a:moveTo>
                  <a:lnTo>
                    <a:pt x="25" y="25"/>
                  </a:lnTo>
                  <a:lnTo>
                    <a:pt x="1" y="97"/>
                  </a:lnTo>
                  <a:lnTo>
                    <a:pt x="25" y="121"/>
                  </a:lnTo>
                  <a:lnTo>
                    <a:pt x="73" y="145"/>
                  </a:lnTo>
                  <a:lnTo>
                    <a:pt x="97" y="145"/>
                  </a:lnTo>
                  <a:lnTo>
                    <a:pt x="121" y="121"/>
                  </a:lnTo>
                  <a:lnTo>
                    <a:pt x="145"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6"/>
            <p:cNvSpPr/>
            <p:nvPr/>
          </p:nvSpPr>
          <p:spPr>
            <a:xfrm>
              <a:off x="2341525" y="1818725"/>
              <a:ext cx="3625" cy="3025"/>
            </a:xfrm>
            <a:custGeom>
              <a:avLst/>
              <a:gdLst/>
              <a:ahLst/>
              <a:cxnLst/>
              <a:rect l="l" t="t" r="r" b="b"/>
              <a:pathLst>
                <a:path w="145" h="121" extrusionOk="0">
                  <a:moveTo>
                    <a:pt x="72" y="0"/>
                  </a:moveTo>
                  <a:lnTo>
                    <a:pt x="24" y="24"/>
                  </a:lnTo>
                  <a:lnTo>
                    <a:pt x="0" y="73"/>
                  </a:lnTo>
                  <a:lnTo>
                    <a:pt x="24" y="97"/>
                  </a:lnTo>
                  <a:lnTo>
                    <a:pt x="48" y="121"/>
                  </a:lnTo>
                  <a:lnTo>
                    <a:pt x="96" y="121"/>
                  </a:lnTo>
                  <a:lnTo>
                    <a:pt x="145" y="73"/>
                  </a:lnTo>
                  <a:lnTo>
                    <a:pt x="145"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6"/>
            <p:cNvSpPr/>
            <p:nvPr/>
          </p:nvSpPr>
          <p:spPr>
            <a:xfrm>
              <a:off x="1881125" y="1930050"/>
              <a:ext cx="3625" cy="3050"/>
            </a:xfrm>
            <a:custGeom>
              <a:avLst/>
              <a:gdLst/>
              <a:ahLst/>
              <a:cxnLst/>
              <a:rect l="l" t="t" r="r" b="b"/>
              <a:pathLst>
                <a:path w="145" h="122" extrusionOk="0">
                  <a:moveTo>
                    <a:pt x="24" y="1"/>
                  </a:moveTo>
                  <a:lnTo>
                    <a:pt x="0" y="49"/>
                  </a:lnTo>
                  <a:lnTo>
                    <a:pt x="0" y="73"/>
                  </a:lnTo>
                  <a:lnTo>
                    <a:pt x="24" y="97"/>
                  </a:lnTo>
                  <a:lnTo>
                    <a:pt x="72" y="121"/>
                  </a:lnTo>
                  <a:lnTo>
                    <a:pt x="120" y="97"/>
                  </a:lnTo>
                  <a:lnTo>
                    <a:pt x="145" y="49"/>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6"/>
            <p:cNvSpPr/>
            <p:nvPr/>
          </p:nvSpPr>
          <p:spPr>
            <a:xfrm>
              <a:off x="2287350" y="2454850"/>
              <a:ext cx="3025" cy="4250"/>
            </a:xfrm>
            <a:custGeom>
              <a:avLst/>
              <a:gdLst/>
              <a:ahLst/>
              <a:cxnLst/>
              <a:rect l="l" t="t" r="r" b="b"/>
              <a:pathLst>
                <a:path w="121" h="170" extrusionOk="0">
                  <a:moveTo>
                    <a:pt x="49" y="1"/>
                  </a:moveTo>
                  <a:lnTo>
                    <a:pt x="1" y="25"/>
                  </a:lnTo>
                  <a:lnTo>
                    <a:pt x="1" y="73"/>
                  </a:lnTo>
                  <a:lnTo>
                    <a:pt x="1" y="97"/>
                  </a:lnTo>
                  <a:lnTo>
                    <a:pt x="25" y="145"/>
                  </a:lnTo>
                  <a:lnTo>
                    <a:pt x="73" y="169"/>
                  </a:lnTo>
                  <a:lnTo>
                    <a:pt x="97" y="145"/>
                  </a:lnTo>
                  <a:lnTo>
                    <a:pt x="121" y="121"/>
                  </a:lnTo>
                  <a:lnTo>
                    <a:pt x="121"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6"/>
            <p:cNvSpPr/>
            <p:nvPr/>
          </p:nvSpPr>
          <p:spPr>
            <a:xfrm>
              <a:off x="2316850" y="2341700"/>
              <a:ext cx="3625" cy="3650"/>
            </a:xfrm>
            <a:custGeom>
              <a:avLst/>
              <a:gdLst/>
              <a:ahLst/>
              <a:cxnLst/>
              <a:rect l="l" t="t" r="r" b="b"/>
              <a:pathLst>
                <a:path w="145" h="146" extrusionOk="0">
                  <a:moveTo>
                    <a:pt x="48" y="1"/>
                  </a:moveTo>
                  <a:lnTo>
                    <a:pt x="24" y="25"/>
                  </a:lnTo>
                  <a:lnTo>
                    <a:pt x="0" y="73"/>
                  </a:lnTo>
                  <a:lnTo>
                    <a:pt x="24" y="121"/>
                  </a:lnTo>
                  <a:lnTo>
                    <a:pt x="72" y="145"/>
                  </a:lnTo>
                  <a:lnTo>
                    <a:pt x="96" y="121"/>
                  </a:lnTo>
                  <a:lnTo>
                    <a:pt x="145" y="73"/>
                  </a:lnTo>
                  <a:lnTo>
                    <a:pt x="145"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6"/>
            <p:cNvSpPr/>
            <p:nvPr/>
          </p:nvSpPr>
          <p:spPr>
            <a:xfrm>
              <a:off x="2077300" y="1945100"/>
              <a:ext cx="2450" cy="3025"/>
            </a:xfrm>
            <a:custGeom>
              <a:avLst/>
              <a:gdLst/>
              <a:ahLst/>
              <a:cxnLst/>
              <a:rect l="l" t="t" r="r" b="b"/>
              <a:pathLst>
                <a:path w="98" h="121" extrusionOk="0">
                  <a:moveTo>
                    <a:pt x="25" y="1"/>
                  </a:moveTo>
                  <a:lnTo>
                    <a:pt x="1" y="25"/>
                  </a:lnTo>
                  <a:lnTo>
                    <a:pt x="1" y="73"/>
                  </a:lnTo>
                  <a:lnTo>
                    <a:pt x="1" y="97"/>
                  </a:lnTo>
                  <a:lnTo>
                    <a:pt x="25" y="121"/>
                  </a:lnTo>
                  <a:lnTo>
                    <a:pt x="49" y="121"/>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6"/>
            <p:cNvSpPr/>
            <p:nvPr/>
          </p:nvSpPr>
          <p:spPr>
            <a:xfrm>
              <a:off x="2123650" y="2501200"/>
              <a:ext cx="2425" cy="3025"/>
            </a:xfrm>
            <a:custGeom>
              <a:avLst/>
              <a:gdLst/>
              <a:ahLst/>
              <a:cxnLst/>
              <a:rect l="l" t="t" r="r" b="b"/>
              <a:pathLst>
                <a:path w="97" h="121" extrusionOk="0">
                  <a:moveTo>
                    <a:pt x="73" y="0"/>
                  </a:moveTo>
                  <a:lnTo>
                    <a:pt x="25" y="24"/>
                  </a:lnTo>
                  <a:lnTo>
                    <a:pt x="1" y="48"/>
                  </a:lnTo>
                  <a:lnTo>
                    <a:pt x="25" y="97"/>
                  </a:lnTo>
                  <a:lnTo>
                    <a:pt x="73" y="121"/>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6"/>
            <p:cNvSpPr/>
            <p:nvPr/>
          </p:nvSpPr>
          <p:spPr>
            <a:xfrm>
              <a:off x="2031575" y="1922825"/>
              <a:ext cx="2425" cy="3650"/>
            </a:xfrm>
            <a:custGeom>
              <a:avLst/>
              <a:gdLst/>
              <a:ahLst/>
              <a:cxnLst/>
              <a:rect l="l" t="t" r="r" b="b"/>
              <a:pathLst>
                <a:path w="97" h="146" extrusionOk="0">
                  <a:moveTo>
                    <a:pt x="24" y="1"/>
                  </a:moveTo>
                  <a:lnTo>
                    <a:pt x="0" y="25"/>
                  </a:lnTo>
                  <a:lnTo>
                    <a:pt x="0" y="97"/>
                  </a:lnTo>
                  <a:lnTo>
                    <a:pt x="24" y="121"/>
                  </a:lnTo>
                  <a:lnTo>
                    <a:pt x="49" y="145"/>
                  </a:lnTo>
                  <a:lnTo>
                    <a:pt x="97" y="97"/>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6"/>
            <p:cNvSpPr/>
            <p:nvPr/>
          </p:nvSpPr>
          <p:spPr>
            <a:xfrm>
              <a:off x="1864275" y="1957750"/>
              <a:ext cx="3025" cy="3025"/>
            </a:xfrm>
            <a:custGeom>
              <a:avLst/>
              <a:gdLst/>
              <a:ahLst/>
              <a:cxnLst/>
              <a:rect l="l" t="t" r="r" b="b"/>
              <a:pathLst>
                <a:path w="121" h="121" extrusionOk="0">
                  <a:moveTo>
                    <a:pt x="48" y="0"/>
                  </a:moveTo>
                  <a:lnTo>
                    <a:pt x="0" y="48"/>
                  </a:lnTo>
                  <a:lnTo>
                    <a:pt x="0" y="96"/>
                  </a:lnTo>
                  <a:lnTo>
                    <a:pt x="0" y="121"/>
                  </a:lnTo>
                  <a:lnTo>
                    <a:pt x="72" y="121"/>
                  </a:lnTo>
                  <a:lnTo>
                    <a:pt x="120" y="72"/>
                  </a:lnTo>
                  <a:lnTo>
                    <a:pt x="120"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6"/>
            <p:cNvSpPr/>
            <p:nvPr/>
          </p:nvSpPr>
          <p:spPr>
            <a:xfrm>
              <a:off x="1984025" y="1915000"/>
              <a:ext cx="2425" cy="3650"/>
            </a:xfrm>
            <a:custGeom>
              <a:avLst/>
              <a:gdLst/>
              <a:ahLst/>
              <a:cxnLst/>
              <a:rect l="l" t="t" r="r" b="b"/>
              <a:pathLst>
                <a:path w="97" h="146" extrusionOk="0">
                  <a:moveTo>
                    <a:pt x="49" y="1"/>
                  </a:moveTo>
                  <a:lnTo>
                    <a:pt x="1" y="97"/>
                  </a:lnTo>
                  <a:lnTo>
                    <a:pt x="49" y="145"/>
                  </a:lnTo>
                  <a:lnTo>
                    <a:pt x="73" y="145"/>
                  </a:lnTo>
                  <a:lnTo>
                    <a:pt x="97" y="121"/>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6"/>
            <p:cNvSpPr/>
            <p:nvPr/>
          </p:nvSpPr>
          <p:spPr>
            <a:xfrm>
              <a:off x="2124850" y="2506600"/>
              <a:ext cx="3050" cy="3050"/>
            </a:xfrm>
            <a:custGeom>
              <a:avLst/>
              <a:gdLst/>
              <a:ahLst/>
              <a:cxnLst/>
              <a:rect l="l" t="t" r="r" b="b"/>
              <a:pathLst>
                <a:path w="122" h="122" extrusionOk="0">
                  <a:moveTo>
                    <a:pt x="49" y="1"/>
                  </a:moveTo>
                  <a:lnTo>
                    <a:pt x="25" y="25"/>
                  </a:lnTo>
                  <a:lnTo>
                    <a:pt x="1" y="49"/>
                  </a:lnTo>
                  <a:lnTo>
                    <a:pt x="1" y="73"/>
                  </a:lnTo>
                  <a:lnTo>
                    <a:pt x="25" y="121"/>
                  </a:lnTo>
                  <a:lnTo>
                    <a:pt x="97" y="121"/>
                  </a:lnTo>
                  <a:lnTo>
                    <a:pt x="121" y="73"/>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6"/>
            <p:cNvSpPr/>
            <p:nvPr/>
          </p:nvSpPr>
          <p:spPr>
            <a:xfrm>
              <a:off x="2109200" y="1928850"/>
              <a:ext cx="3650" cy="3050"/>
            </a:xfrm>
            <a:custGeom>
              <a:avLst/>
              <a:gdLst/>
              <a:ahLst/>
              <a:cxnLst/>
              <a:rect l="l" t="t" r="r" b="b"/>
              <a:pathLst>
                <a:path w="146" h="122" extrusionOk="0">
                  <a:moveTo>
                    <a:pt x="49" y="1"/>
                  </a:moveTo>
                  <a:lnTo>
                    <a:pt x="1" y="49"/>
                  </a:lnTo>
                  <a:lnTo>
                    <a:pt x="1" y="97"/>
                  </a:lnTo>
                  <a:lnTo>
                    <a:pt x="49" y="121"/>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6"/>
            <p:cNvSpPr/>
            <p:nvPr/>
          </p:nvSpPr>
          <p:spPr>
            <a:xfrm>
              <a:off x="1990050" y="1933075"/>
              <a:ext cx="2425" cy="2425"/>
            </a:xfrm>
            <a:custGeom>
              <a:avLst/>
              <a:gdLst/>
              <a:ahLst/>
              <a:cxnLst/>
              <a:rect l="l" t="t" r="r" b="b"/>
              <a:pathLst>
                <a:path w="97" h="97" extrusionOk="0">
                  <a:moveTo>
                    <a:pt x="49" y="0"/>
                  </a:moveTo>
                  <a:lnTo>
                    <a:pt x="0" y="24"/>
                  </a:lnTo>
                  <a:lnTo>
                    <a:pt x="0" y="72"/>
                  </a:lnTo>
                  <a:lnTo>
                    <a:pt x="24" y="96"/>
                  </a:lnTo>
                  <a:lnTo>
                    <a:pt x="73" y="96"/>
                  </a:lnTo>
                  <a:lnTo>
                    <a:pt x="97"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6"/>
            <p:cNvSpPr/>
            <p:nvPr/>
          </p:nvSpPr>
          <p:spPr>
            <a:xfrm>
              <a:off x="2284950" y="2010100"/>
              <a:ext cx="3625" cy="2425"/>
            </a:xfrm>
            <a:custGeom>
              <a:avLst/>
              <a:gdLst/>
              <a:ahLst/>
              <a:cxnLst/>
              <a:rect l="l" t="t" r="r" b="b"/>
              <a:pathLst>
                <a:path w="145" h="97" extrusionOk="0">
                  <a:moveTo>
                    <a:pt x="24" y="1"/>
                  </a:moveTo>
                  <a:lnTo>
                    <a:pt x="0" y="49"/>
                  </a:lnTo>
                  <a:lnTo>
                    <a:pt x="24" y="73"/>
                  </a:lnTo>
                  <a:lnTo>
                    <a:pt x="72" y="97"/>
                  </a:lnTo>
                  <a:lnTo>
                    <a:pt x="121" y="73"/>
                  </a:lnTo>
                  <a:lnTo>
                    <a:pt x="145" y="49"/>
                  </a:lnTo>
                  <a:lnTo>
                    <a:pt x="121"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6"/>
            <p:cNvSpPr/>
            <p:nvPr/>
          </p:nvSpPr>
          <p:spPr>
            <a:xfrm>
              <a:off x="2223550" y="2499375"/>
              <a:ext cx="2450" cy="2450"/>
            </a:xfrm>
            <a:custGeom>
              <a:avLst/>
              <a:gdLst/>
              <a:ahLst/>
              <a:cxnLst/>
              <a:rect l="l" t="t" r="r" b="b"/>
              <a:pathLst>
                <a:path w="98" h="98" extrusionOk="0">
                  <a:moveTo>
                    <a:pt x="49" y="1"/>
                  </a:moveTo>
                  <a:lnTo>
                    <a:pt x="1" y="25"/>
                  </a:lnTo>
                  <a:lnTo>
                    <a:pt x="1" y="49"/>
                  </a:lnTo>
                  <a:lnTo>
                    <a:pt x="25" y="97"/>
                  </a:lnTo>
                  <a:lnTo>
                    <a:pt x="73" y="97"/>
                  </a:lnTo>
                  <a:lnTo>
                    <a:pt x="97" y="73"/>
                  </a:lnTo>
                  <a:lnTo>
                    <a:pt x="97"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6"/>
            <p:cNvSpPr/>
            <p:nvPr/>
          </p:nvSpPr>
          <p:spPr>
            <a:xfrm>
              <a:off x="2049025" y="2531275"/>
              <a:ext cx="3625" cy="3650"/>
            </a:xfrm>
            <a:custGeom>
              <a:avLst/>
              <a:gdLst/>
              <a:ahLst/>
              <a:cxnLst/>
              <a:rect l="l" t="t" r="r" b="b"/>
              <a:pathLst>
                <a:path w="145" h="146" extrusionOk="0">
                  <a:moveTo>
                    <a:pt x="1" y="1"/>
                  </a:moveTo>
                  <a:lnTo>
                    <a:pt x="25" y="97"/>
                  </a:lnTo>
                  <a:lnTo>
                    <a:pt x="49" y="145"/>
                  </a:lnTo>
                  <a:lnTo>
                    <a:pt x="97" y="145"/>
                  </a:lnTo>
                  <a:lnTo>
                    <a:pt x="145" y="97"/>
                  </a:lnTo>
                  <a:lnTo>
                    <a:pt x="97" y="49"/>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6"/>
            <p:cNvSpPr/>
            <p:nvPr/>
          </p:nvSpPr>
          <p:spPr>
            <a:xfrm>
              <a:off x="1894350" y="1923450"/>
              <a:ext cx="3050" cy="3025"/>
            </a:xfrm>
            <a:custGeom>
              <a:avLst/>
              <a:gdLst/>
              <a:ahLst/>
              <a:cxnLst/>
              <a:rect l="l" t="t" r="r" b="b"/>
              <a:pathLst>
                <a:path w="122" h="121" extrusionOk="0">
                  <a:moveTo>
                    <a:pt x="49" y="0"/>
                  </a:moveTo>
                  <a:lnTo>
                    <a:pt x="25" y="24"/>
                  </a:lnTo>
                  <a:lnTo>
                    <a:pt x="1" y="48"/>
                  </a:lnTo>
                  <a:lnTo>
                    <a:pt x="25" y="96"/>
                  </a:lnTo>
                  <a:lnTo>
                    <a:pt x="49" y="120"/>
                  </a:lnTo>
                  <a:lnTo>
                    <a:pt x="97" y="96"/>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6"/>
            <p:cNvSpPr/>
            <p:nvPr/>
          </p:nvSpPr>
          <p:spPr>
            <a:xfrm>
              <a:off x="2041200" y="2034175"/>
              <a:ext cx="3025" cy="3025"/>
            </a:xfrm>
            <a:custGeom>
              <a:avLst/>
              <a:gdLst/>
              <a:ahLst/>
              <a:cxnLst/>
              <a:rect l="l" t="t" r="r" b="b"/>
              <a:pathLst>
                <a:path w="121" h="121" extrusionOk="0">
                  <a:moveTo>
                    <a:pt x="49" y="0"/>
                  </a:moveTo>
                  <a:lnTo>
                    <a:pt x="1" y="49"/>
                  </a:lnTo>
                  <a:lnTo>
                    <a:pt x="1" y="97"/>
                  </a:lnTo>
                  <a:lnTo>
                    <a:pt x="49" y="121"/>
                  </a:lnTo>
                  <a:lnTo>
                    <a:pt x="73" y="97"/>
                  </a:lnTo>
                  <a:lnTo>
                    <a:pt x="121"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6"/>
            <p:cNvSpPr/>
            <p:nvPr/>
          </p:nvSpPr>
          <p:spPr>
            <a:xfrm>
              <a:off x="2235000" y="2489150"/>
              <a:ext cx="2425" cy="2450"/>
            </a:xfrm>
            <a:custGeom>
              <a:avLst/>
              <a:gdLst/>
              <a:ahLst/>
              <a:cxnLst/>
              <a:rect l="l" t="t" r="r" b="b"/>
              <a:pathLst>
                <a:path w="97" h="98" extrusionOk="0">
                  <a:moveTo>
                    <a:pt x="24" y="1"/>
                  </a:moveTo>
                  <a:lnTo>
                    <a:pt x="0" y="25"/>
                  </a:lnTo>
                  <a:lnTo>
                    <a:pt x="0" y="73"/>
                  </a:lnTo>
                  <a:lnTo>
                    <a:pt x="24" y="97"/>
                  </a:lnTo>
                  <a:lnTo>
                    <a:pt x="72" y="97"/>
                  </a:lnTo>
                  <a:lnTo>
                    <a:pt x="96" y="73"/>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6"/>
            <p:cNvSpPr/>
            <p:nvPr/>
          </p:nvSpPr>
          <p:spPr>
            <a:xfrm>
              <a:off x="2166375" y="2471700"/>
              <a:ext cx="2450" cy="2425"/>
            </a:xfrm>
            <a:custGeom>
              <a:avLst/>
              <a:gdLst/>
              <a:ahLst/>
              <a:cxnLst/>
              <a:rect l="l" t="t" r="r" b="b"/>
              <a:pathLst>
                <a:path w="98" h="97" extrusionOk="0">
                  <a:moveTo>
                    <a:pt x="73" y="1"/>
                  </a:moveTo>
                  <a:lnTo>
                    <a:pt x="1" y="25"/>
                  </a:lnTo>
                  <a:lnTo>
                    <a:pt x="1" y="49"/>
                  </a:lnTo>
                  <a:lnTo>
                    <a:pt x="1" y="73"/>
                  </a:lnTo>
                  <a:lnTo>
                    <a:pt x="49" y="97"/>
                  </a:lnTo>
                  <a:lnTo>
                    <a:pt x="73" y="97"/>
                  </a:lnTo>
                  <a:lnTo>
                    <a:pt x="97"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6"/>
            <p:cNvSpPr/>
            <p:nvPr/>
          </p:nvSpPr>
          <p:spPr>
            <a:xfrm>
              <a:off x="2423975" y="2004075"/>
              <a:ext cx="3625" cy="3050"/>
            </a:xfrm>
            <a:custGeom>
              <a:avLst/>
              <a:gdLst/>
              <a:ahLst/>
              <a:cxnLst/>
              <a:rect l="l" t="t" r="r" b="b"/>
              <a:pathLst>
                <a:path w="145" h="122" extrusionOk="0">
                  <a:moveTo>
                    <a:pt x="72" y="1"/>
                  </a:moveTo>
                  <a:lnTo>
                    <a:pt x="0" y="49"/>
                  </a:lnTo>
                  <a:lnTo>
                    <a:pt x="0" y="73"/>
                  </a:lnTo>
                  <a:lnTo>
                    <a:pt x="24" y="121"/>
                  </a:lnTo>
                  <a:lnTo>
                    <a:pt x="72"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6"/>
            <p:cNvSpPr/>
            <p:nvPr/>
          </p:nvSpPr>
          <p:spPr>
            <a:xfrm>
              <a:off x="1823350" y="1970375"/>
              <a:ext cx="3025" cy="3050"/>
            </a:xfrm>
            <a:custGeom>
              <a:avLst/>
              <a:gdLst/>
              <a:ahLst/>
              <a:cxnLst/>
              <a:rect l="l" t="t" r="r" b="b"/>
              <a:pathLst>
                <a:path w="121" h="122" extrusionOk="0">
                  <a:moveTo>
                    <a:pt x="48" y="1"/>
                  </a:moveTo>
                  <a:lnTo>
                    <a:pt x="24" y="25"/>
                  </a:lnTo>
                  <a:lnTo>
                    <a:pt x="0" y="49"/>
                  </a:lnTo>
                  <a:lnTo>
                    <a:pt x="0" y="73"/>
                  </a:lnTo>
                  <a:lnTo>
                    <a:pt x="48" y="121"/>
                  </a:lnTo>
                  <a:lnTo>
                    <a:pt x="72" y="121"/>
                  </a:lnTo>
                  <a:lnTo>
                    <a:pt x="96" y="97"/>
                  </a:lnTo>
                  <a:lnTo>
                    <a:pt x="120"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6"/>
            <p:cNvSpPr/>
            <p:nvPr/>
          </p:nvSpPr>
          <p:spPr>
            <a:xfrm>
              <a:off x="1914825" y="2019125"/>
              <a:ext cx="3625" cy="3025"/>
            </a:xfrm>
            <a:custGeom>
              <a:avLst/>
              <a:gdLst/>
              <a:ahLst/>
              <a:cxnLst/>
              <a:rect l="l" t="t" r="r" b="b"/>
              <a:pathLst>
                <a:path w="145" h="121" extrusionOk="0">
                  <a:moveTo>
                    <a:pt x="48" y="1"/>
                  </a:moveTo>
                  <a:lnTo>
                    <a:pt x="24" y="25"/>
                  </a:lnTo>
                  <a:lnTo>
                    <a:pt x="0" y="73"/>
                  </a:lnTo>
                  <a:lnTo>
                    <a:pt x="48" y="121"/>
                  </a:lnTo>
                  <a:lnTo>
                    <a:pt x="96" y="121"/>
                  </a:lnTo>
                  <a:lnTo>
                    <a:pt x="145" y="97"/>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6"/>
            <p:cNvSpPr/>
            <p:nvPr/>
          </p:nvSpPr>
          <p:spPr>
            <a:xfrm>
              <a:off x="2397475" y="2362175"/>
              <a:ext cx="2450" cy="2425"/>
            </a:xfrm>
            <a:custGeom>
              <a:avLst/>
              <a:gdLst/>
              <a:ahLst/>
              <a:cxnLst/>
              <a:rect l="l" t="t" r="r" b="b"/>
              <a:pathLst>
                <a:path w="98" h="97" extrusionOk="0">
                  <a:moveTo>
                    <a:pt x="49" y="0"/>
                  </a:moveTo>
                  <a:lnTo>
                    <a:pt x="1" y="24"/>
                  </a:lnTo>
                  <a:lnTo>
                    <a:pt x="1" y="48"/>
                  </a:lnTo>
                  <a:lnTo>
                    <a:pt x="25" y="73"/>
                  </a:lnTo>
                  <a:lnTo>
                    <a:pt x="73" y="97"/>
                  </a:lnTo>
                  <a:lnTo>
                    <a:pt x="97"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6"/>
            <p:cNvSpPr/>
            <p:nvPr/>
          </p:nvSpPr>
          <p:spPr>
            <a:xfrm>
              <a:off x="2240400" y="1803675"/>
              <a:ext cx="3650" cy="2425"/>
            </a:xfrm>
            <a:custGeom>
              <a:avLst/>
              <a:gdLst/>
              <a:ahLst/>
              <a:cxnLst/>
              <a:rect l="l" t="t" r="r" b="b"/>
              <a:pathLst>
                <a:path w="146" h="97" extrusionOk="0">
                  <a:moveTo>
                    <a:pt x="49" y="0"/>
                  </a:moveTo>
                  <a:lnTo>
                    <a:pt x="25" y="25"/>
                  </a:lnTo>
                  <a:lnTo>
                    <a:pt x="1" y="49"/>
                  </a:lnTo>
                  <a:lnTo>
                    <a:pt x="25" y="73"/>
                  </a:lnTo>
                  <a:lnTo>
                    <a:pt x="49" y="97"/>
                  </a:lnTo>
                  <a:lnTo>
                    <a:pt x="97" y="97"/>
                  </a:lnTo>
                  <a:lnTo>
                    <a:pt x="145" y="73"/>
                  </a:lnTo>
                  <a:lnTo>
                    <a:pt x="145"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6"/>
            <p:cNvSpPr/>
            <p:nvPr/>
          </p:nvSpPr>
          <p:spPr>
            <a:xfrm>
              <a:off x="2028575" y="1904175"/>
              <a:ext cx="2425" cy="2425"/>
            </a:xfrm>
            <a:custGeom>
              <a:avLst/>
              <a:gdLst/>
              <a:ahLst/>
              <a:cxnLst/>
              <a:rect l="l" t="t" r="r" b="b"/>
              <a:pathLst>
                <a:path w="97" h="97" extrusionOk="0">
                  <a:moveTo>
                    <a:pt x="48" y="1"/>
                  </a:moveTo>
                  <a:lnTo>
                    <a:pt x="0" y="25"/>
                  </a:lnTo>
                  <a:lnTo>
                    <a:pt x="0" y="49"/>
                  </a:lnTo>
                  <a:lnTo>
                    <a:pt x="24" y="97"/>
                  </a:lnTo>
                  <a:lnTo>
                    <a:pt x="96" y="97"/>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6"/>
            <p:cNvSpPr/>
            <p:nvPr/>
          </p:nvSpPr>
          <p:spPr>
            <a:xfrm>
              <a:off x="2041200" y="1921625"/>
              <a:ext cx="3650" cy="2450"/>
            </a:xfrm>
            <a:custGeom>
              <a:avLst/>
              <a:gdLst/>
              <a:ahLst/>
              <a:cxnLst/>
              <a:rect l="l" t="t" r="r" b="b"/>
              <a:pathLst>
                <a:path w="146" h="98" extrusionOk="0">
                  <a:moveTo>
                    <a:pt x="73" y="1"/>
                  </a:moveTo>
                  <a:lnTo>
                    <a:pt x="25" y="25"/>
                  </a:lnTo>
                  <a:lnTo>
                    <a:pt x="1" y="49"/>
                  </a:lnTo>
                  <a:lnTo>
                    <a:pt x="1" y="73"/>
                  </a:lnTo>
                  <a:lnTo>
                    <a:pt x="73" y="97"/>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6"/>
            <p:cNvSpPr/>
            <p:nvPr/>
          </p:nvSpPr>
          <p:spPr>
            <a:xfrm>
              <a:off x="1939500" y="1923450"/>
              <a:ext cx="2425" cy="3025"/>
            </a:xfrm>
            <a:custGeom>
              <a:avLst/>
              <a:gdLst/>
              <a:ahLst/>
              <a:cxnLst/>
              <a:rect l="l" t="t" r="r" b="b"/>
              <a:pathLst>
                <a:path w="97" h="121" extrusionOk="0">
                  <a:moveTo>
                    <a:pt x="24" y="0"/>
                  </a:moveTo>
                  <a:lnTo>
                    <a:pt x="0" y="24"/>
                  </a:lnTo>
                  <a:lnTo>
                    <a:pt x="24" y="96"/>
                  </a:lnTo>
                  <a:lnTo>
                    <a:pt x="48" y="120"/>
                  </a:lnTo>
                  <a:lnTo>
                    <a:pt x="96" y="96"/>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6"/>
            <p:cNvSpPr/>
            <p:nvPr/>
          </p:nvSpPr>
          <p:spPr>
            <a:xfrm>
              <a:off x="1911800" y="1927650"/>
              <a:ext cx="3050" cy="2425"/>
            </a:xfrm>
            <a:custGeom>
              <a:avLst/>
              <a:gdLst/>
              <a:ahLst/>
              <a:cxnLst/>
              <a:rect l="l" t="t" r="r" b="b"/>
              <a:pathLst>
                <a:path w="122" h="97" extrusionOk="0">
                  <a:moveTo>
                    <a:pt x="49" y="1"/>
                  </a:moveTo>
                  <a:lnTo>
                    <a:pt x="1" y="49"/>
                  </a:lnTo>
                  <a:lnTo>
                    <a:pt x="25" y="97"/>
                  </a:lnTo>
                  <a:lnTo>
                    <a:pt x="97"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6"/>
            <p:cNvSpPr/>
            <p:nvPr/>
          </p:nvSpPr>
          <p:spPr>
            <a:xfrm>
              <a:off x="2061075" y="2017325"/>
              <a:ext cx="3625" cy="3025"/>
            </a:xfrm>
            <a:custGeom>
              <a:avLst/>
              <a:gdLst/>
              <a:ahLst/>
              <a:cxnLst/>
              <a:rect l="l" t="t" r="r" b="b"/>
              <a:pathLst>
                <a:path w="145" h="121" extrusionOk="0">
                  <a:moveTo>
                    <a:pt x="72" y="0"/>
                  </a:moveTo>
                  <a:lnTo>
                    <a:pt x="48" y="24"/>
                  </a:lnTo>
                  <a:lnTo>
                    <a:pt x="0" y="49"/>
                  </a:lnTo>
                  <a:lnTo>
                    <a:pt x="0" y="73"/>
                  </a:lnTo>
                  <a:lnTo>
                    <a:pt x="24" y="97"/>
                  </a:lnTo>
                  <a:lnTo>
                    <a:pt x="72" y="121"/>
                  </a:lnTo>
                  <a:lnTo>
                    <a:pt x="120" y="97"/>
                  </a:lnTo>
                  <a:lnTo>
                    <a:pt x="144" y="73"/>
                  </a:lnTo>
                  <a:lnTo>
                    <a:pt x="120"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6"/>
            <p:cNvSpPr/>
            <p:nvPr/>
          </p:nvSpPr>
          <p:spPr>
            <a:xfrm>
              <a:off x="2209725" y="2335100"/>
              <a:ext cx="2425" cy="3025"/>
            </a:xfrm>
            <a:custGeom>
              <a:avLst/>
              <a:gdLst/>
              <a:ahLst/>
              <a:cxnLst/>
              <a:rect l="l" t="t" r="r" b="b"/>
              <a:pathLst>
                <a:path w="97" h="121" extrusionOk="0">
                  <a:moveTo>
                    <a:pt x="72" y="0"/>
                  </a:moveTo>
                  <a:lnTo>
                    <a:pt x="24" y="24"/>
                  </a:lnTo>
                  <a:lnTo>
                    <a:pt x="0" y="72"/>
                  </a:lnTo>
                  <a:lnTo>
                    <a:pt x="24" y="120"/>
                  </a:lnTo>
                  <a:lnTo>
                    <a:pt x="72" y="120"/>
                  </a:lnTo>
                  <a:lnTo>
                    <a:pt x="96"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6"/>
            <p:cNvSpPr/>
            <p:nvPr/>
          </p:nvSpPr>
          <p:spPr>
            <a:xfrm>
              <a:off x="1920825" y="2032375"/>
              <a:ext cx="2450" cy="3025"/>
            </a:xfrm>
            <a:custGeom>
              <a:avLst/>
              <a:gdLst/>
              <a:ahLst/>
              <a:cxnLst/>
              <a:rect l="l" t="t" r="r" b="b"/>
              <a:pathLst>
                <a:path w="98" h="121" extrusionOk="0">
                  <a:moveTo>
                    <a:pt x="49" y="0"/>
                  </a:moveTo>
                  <a:lnTo>
                    <a:pt x="1" y="24"/>
                  </a:lnTo>
                  <a:lnTo>
                    <a:pt x="1" y="72"/>
                  </a:lnTo>
                  <a:lnTo>
                    <a:pt x="25" y="121"/>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6"/>
            <p:cNvSpPr/>
            <p:nvPr/>
          </p:nvSpPr>
          <p:spPr>
            <a:xfrm>
              <a:off x="2403500" y="2484950"/>
              <a:ext cx="3050" cy="3025"/>
            </a:xfrm>
            <a:custGeom>
              <a:avLst/>
              <a:gdLst/>
              <a:ahLst/>
              <a:cxnLst/>
              <a:rect l="l" t="t" r="r" b="b"/>
              <a:pathLst>
                <a:path w="122" h="121" extrusionOk="0">
                  <a:moveTo>
                    <a:pt x="49" y="0"/>
                  </a:moveTo>
                  <a:lnTo>
                    <a:pt x="1" y="24"/>
                  </a:lnTo>
                  <a:lnTo>
                    <a:pt x="1" y="72"/>
                  </a:lnTo>
                  <a:lnTo>
                    <a:pt x="1" y="97"/>
                  </a:lnTo>
                  <a:lnTo>
                    <a:pt x="25" y="121"/>
                  </a:lnTo>
                  <a:lnTo>
                    <a:pt x="73" y="121"/>
                  </a:lnTo>
                  <a:lnTo>
                    <a:pt x="97" y="97"/>
                  </a:lnTo>
                  <a:lnTo>
                    <a:pt x="121"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6"/>
            <p:cNvSpPr/>
            <p:nvPr/>
          </p:nvSpPr>
          <p:spPr>
            <a:xfrm>
              <a:off x="2078525" y="1822925"/>
              <a:ext cx="2425" cy="2450"/>
            </a:xfrm>
            <a:custGeom>
              <a:avLst/>
              <a:gdLst/>
              <a:ahLst/>
              <a:cxnLst/>
              <a:rect l="l" t="t" r="r" b="b"/>
              <a:pathLst>
                <a:path w="97" h="98" extrusionOk="0">
                  <a:moveTo>
                    <a:pt x="24" y="1"/>
                  </a:moveTo>
                  <a:lnTo>
                    <a:pt x="0" y="49"/>
                  </a:lnTo>
                  <a:lnTo>
                    <a:pt x="0" y="73"/>
                  </a:lnTo>
                  <a:lnTo>
                    <a:pt x="0" y="97"/>
                  </a:lnTo>
                  <a:lnTo>
                    <a:pt x="72"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6"/>
            <p:cNvSpPr/>
            <p:nvPr/>
          </p:nvSpPr>
          <p:spPr>
            <a:xfrm>
              <a:off x="2075500" y="1819925"/>
              <a:ext cx="1825" cy="2425"/>
            </a:xfrm>
            <a:custGeom>
              <a:avLst/>
              <a:gdLst/>
              <a:ahLst/>
              <a:cxnLst/>
              <a:rect l="l" t="t" r="r" b="b"/>
              <a:pathLst>
                <a:path w="73" h="97" extrusionOk="0">
                  <a:moveTo>
                    <a:pt x="25" y="0"/>
                  </a:moveTo>
                  <a:lnTo>
                    <a:pt x="1" y="49"/>
                  </a:lnTo>
                  <a:lnTo>
                    <a:pt x="1" y="97"/>
                  </a:lnTo>
                  <a:lnTo>
                    <a:pt x="73" y="97"/>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6"/>
            <p:cNvSpPr/>
            <p:nvPr/>
          </p:nvSpPr>
          <p:spPr>
            <a:xfrm>
              <a:off x="1960550" y="2004675"/>
              <a:ext cx="1825" cy="2450"/>
            </a:xfrm>
            <a:custGeom>
              <a:avLst/>
              <a:gdLst/>
              <a:ahLst/>
              <a:cxnLst/>
              <a:rect l="l" t="t" r="r" b="b"/>
              <a:pathLst>
                <a:path w="73" h="98" extrusionOk="0">
                  <a:moveTo>
                    <a:pt x="25" y="1"/>
                  </a:moveTo>
                  <a:lnTo>
                    <a:pt x="1" y="25"/>
                  </a:lnTo>
                  <a:lnTo>
                    <a:pt x="1" y="73"/>
                  </a:lnTo>
                  <a:lnTo>
                    <a:pt x="1" y="97"/>
                  </a:lnTo>
                  <a:lnTo>
                    <a:pt x="49"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6"/>
            <p:cNvSpPr/>
            <p:nvPr/>
          </p:nvSpPr>
          <p:spPr>
            <a:xfrm>
              <a:off x="2354750" y="1968575"/>
              <a:ext cx="1825" cy="3025"/>
            </a:xfrm>
            <a:custGeom>
              <a:avLst/>
              <a:gdLst/>
              <a:ahLst/>
              <a:cxnLst/>
              <a:rect l="l" t="t" r="r" b="b"/>
              <a:pathLst>
                <a:path w="73" h="121" extrusionOk="0">
                  <a:moveTo>
                    <a:pt x="49" y="0"/>
                  </a:moveTo>
                  <a:lnTo>
                    <a:pt x="25" y="25"/>
                  </a:lnTo>
                  <a:lnTo>
                    <a:pt x="1" y="73"/>
                  </a:lnTo>
                  <a:lnTo>
                    <a:pt x="1" y="97"/>
                  </a:lnTo>
                  <a:lnTo>
                    <a:pt x="1" y="121"/>
                  </a:lnTo>
                  <a:lnTo>
                    <a:pt x="49" y="121"/>
                  </a:lnTo>
                  <a:lnTo>
                    <a:pt x="73" y="73"/>
                  </a:lnTo>
                  <a:lnTo>
                    <a:pt x="73"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6"/>
            <p:cNvSpPr/>
            <p:nvPr/>
          </p:nvSpPr>
          <p:spPr>
            <a:xfrm>
              <a:off x="1858250" y="2049825"/>
              <a:ext cx="2425" cy="3025"/>
            </a:xfrm>
            <a:custGeom>
              <a:avLst/>
              <a:gdLst/>
              <a:ahLst/>
              <a:cxnLst/>
              <a:rect l="l" t="t" r="r" b="b"/>
              <a:pathLst>
                <a:path w="97" h="121" extrusionOk="0">
                  <a:moveTo>
                    <a:pt x="24" y="0"/>
                  </a:moveTo>
                  <a:lnTo>
                    <a:pt x="0" y="24"/>
                  </a:lnTo>
                  <a:lnTo>
                    <a:pt x="24" y="97"/>
                  </a:lnTo>
                  <a:lnTo>
                    <a:pt x="48" y="121"/>
                  </a:lnTo>
                  <a:lnTo>
                    <a:pt x="97" y="97"/>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6"/>
            <p:cNvSpPr/>
            <p:nvPr/>
          </p:nvSpPr>
          <p:spPr>
            <a:xfrm>
              <a:off x="2265075" y="2500000"/>
              <a:ext cx="3050" cy="2425"/>
            </a:xfrm>
            <a:custGeom>
              <a:avLst/>
              <a:gdLst/>
              <a:ahLst/>
              <a:cxnLst/>
              <a:rect l="l" t="t" r="r" b="b"/>
              <a:pathLst>
                <a:path w="122" h="97" extrusionOk="0">
                  <a:moveTo>
                    <a:pt x="73" y="0"/>
                  </a:moveTo>
                  <a:lnTo>
                    <a:pt x="25" y="24"/>
                  </a:lnTo>
                  <a:lnTo>
                    <a:pt x="1" y="72"/>
                  </a:lnTo>
                  <a:lnTo>
                    <a:pt x="25" y="96"/>
                  </a:lnTo>
                  <a:lnTo>
                    <a:pt x="97" y="96"/>
                  </a:lnTo>
                  <a:lnTo>
                    <a:pt x="121"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6"/>
            <p:cNvSpPr/>
            <p:nvPr/>
          </p:nvSpPr>
          <p:spPr>
            <a:xfrm>
              <a:off x="2405925" y="2478925"/>
              <a:ext cx="3025" cy="2425"/>
            </a:xfrm>
            <a:custGeom>
              <a:avLst/>
              <a:gdLst/>
              <a:ahLst/>
              <a:cxnLst/>
              <a:rect l="l" t="t" r="r" b="b"/>
              <a:pathLst>
                <a:path w="121" h="97" extrusionOk="0">
                  <a:moveTo>
                    <a:pt x="24" y="1"/>
                  </a:moveTo>
                  <a:lnTo>
                    <a:pt x="0" y="49"/>
                  </a:lnTo>
                  <a:lnTo>
                    <a:pt x="24" y="73"/>
                  </a:lnTo>
                  <a:lnTo>
                    <a:pt x="72" y="97"/>
                  </a:lnTo>
                  <a:lnTo>
                    <a:pt x="120" y="49"/>
                  </a:lnTo>
                  <a:lnTo>
                    <a:pt x="120"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6"/>
            <p:cNvSpPr/>
            <p:nvPr/>
          </p:nvSpPr>
          <p:spPr>
            <a:xfrm>
              <a:off x="2105000" y="1916225"/>
              <a:ext cx="2425" cy="2425"/>
            </a:xfrm>
            <a:custGeom>
              <a:avLst/>
              <a:gdLst/>
              <a:ahLst/>
              <a:cxnLst/>
              <a:rect l="l" t="t" r="r" b="b"/>
              <a:pathLst>
                <a:path w="97" h="97" extrusionOk="0">
                  <a:moveTo>
                    <a:pt x="24" y="0"/>
                  </a:moveTo>
                  <a:lnTo>
                    <a:pt x="0" y="24"/>
                  </a:lnTo>
                  <a:lnTo>
                    <a:pt x="0" y="72"/>
                  </a:lnTo>
                  <a:lnTo>
                    <a:pt x="24" y="96"/>
                  </a:lnTo>
                  <a:lnTo>
                    <a:pt x="49" y="96"/>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6"/>
            <p:cNvSpPr/>
            <p:nvPr/>
          </p:nvSpPr>
          <p:spPr>
            <a:xfrm>
              <a:off x="2332500" y="2384450"/>
              <a:ext cx="3025" cy="3025"/>
            </a:xfrm>
            <a:custGeom>
              <a:avLst/>
              <a:gdLst/>
              <a:ahLst/>
              <a:cxnLst/>
              <a:rect l="l" t="t" r="r" b="b"/>
              <a:pathLst>
                <a:path w="121" h="121" extrusionOk="0">
                  <a:moveTo>
                    <a:pt x="72" y="0"/>
                  </a:moveTo>
                  <a:lnTo>
                    <a:pt x="24" y="48"/>
                  </a:lnTo>
                  <a:lnTo>
                    <a:pt x="0" y="96"/>
                  </a:lnTo>
                  <a:lnTo>
                    <a:pt x="48" y="120"/>
                  </a:lnTo>
                  <a:lnTo>
                    <a:pt x="72" y="96"/>
                  </a:lnTo>
                  <a:lnTo>
                    <a:pt x="120"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6"/>
            <p:cNvSpPr/>
            <p:nvPr/>
          </p:nvSpPr>
          <p:spPr>
            <a:xfrm>
              <a:off x="2316850" y="2388650"/>
              <a:ext cx="2425" cy="2425"/>
            </a:xfrm>
            <a:custGeom>
              <a:avLst/>
              <a:gdLst/>
              <a:ahLst/>
              <a:cxnLst/>
              <a:rect l="l" t="t" r="r" b="b"/>
              <a:pathLst>
                <a:path w="97" h="97" extrusionOk="0">
                  <a:moveTo>
                    <a:pt x="24" y="1"/>
                  </a:moveTo>
                  <a:lnTo>
                    <a:pt x="0" y="25"/>
                  </a:lnTo>
                  <a:lnTo>
                    <a:pt x="0" y="97"/>
                  </a:lnTo>
                  <a:lnTo>
                    <a:pt x="48"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6"/>
            <p:cNvSpPr/>
            <p:nvPr/>
          </p:nvSpPr>
          <p:spPr>
            <a:xfrm>
              <a:off x="1890150" y="1955325"/>
              <a:ext cx="2425" cy="3050"/>
            </a:xfrm>
            <a:custGeom>
              <a:avLst/>
              <a:gdLst/>
              <a:ahLst/>
              <a:cxnLst/>
              <a:rect l="l" t="t" r="r" b="b"/>
              <a:pathLst>
                <a:path w="97" h="122" extrusionOk="0">
                  <a:moveTo>
                    <a:pt x="48" y="1"/>
                  </a:moveTo>
                  <a:lnTo>
                    <a:pt x="24" y="25"/>
                  </a:lnTo>
                  <a:lnTo>
                    <a:pt x="0" y="73"/>
                  </a:lnTo>
                  <a:lnTo>
                    <a:pt x="24" y="121"/>
                  </a:lnTo>
                  <a:lnTo>
                    <a:pt x="72" y="121"/>
                  </a:lnTo>
                  <a:lnTo>
                    <a:pt x="96"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6"/>
            <p:cNvSpPr/>
            <p:nvPr/>
          </p:nvSpPr>
          <p:spPr>
            <a:xfrm>
              <a:off x="1837175" y="1980600"/>
              <a:ext cx="2450" cy="2450"/>
            </a:xfrm>
            <a:custGeom>
              <a:avLst/>
              <a:gdLst/>
              <a:ahLst/>
              <a:cxnLst/>
              <a:rect l="l" t="t" r="r" b="b"/>
              <a:pathLst>
                <a:path w="98" h="98" extrusionOk="0">
                  <a:moveTo>
                    <a:pt x="49" y="1"/>
                  </a:moveTo>
                  <a:lnTo>
                    <a:pt x="1" y="25"/>
                  </a:lnTo>
                  <a:lnTo>
                    <a:pt x="1" y="49"/>
                  </a:lnTo>
                  <a:lnTo>
                    <a:pt x="49" y="73"/>
                  </a:lnTo>
                  <a:lnTo>
                    <a:pt x="73" y="97"/>
                  </a:lnTo>
                  <a:lnTo>
                    <a:pt x="97"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6"/>
            <p:cNvSpPr/>
            <p:nvPr/>
          </p:nvSpPr>
          <p:spPr>
            <a:xfrm>
              <a:off x="2323450" y="1807275"/>
              <a:ext cx="3050" cy="2450"/>
            </a:xfrm>
            <a:custGeom>
              <a:avLst/>
              <a:gdLst/>
              <a:ahLst/>
              <a:cxnLst/>
              <a:rect l="l" t="t" r="r" b="b"/>
              <a:pathLst>
                <a:path w="122" h="98" extrusionOk="0">
                  <a:moveTo>
                    <a:pt x="73" y="1"/>
                  </a:moveTo>
                  <a:lnTo>
                    <a:pt x="25" y="25"/>
                  </a:lnTo>
                  <a:lnTo>
                    <a:pt x="1" y="49"/>
                  </a:lnTo>
                  <a:lnTo>
                    <a:pt x="25" y="97"/>
                  </a:lnTo>
                  <a:lnTo>
                    <a:pt x="73"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6"/>
            <p:cNvSpPr/>
            <p:nvPr/>
          </p:nvSpPr>
          <p:spPr>
            <a:xfrm>
              <a:off x="2383650" y="1829550"/>
              <a:ext cx="1825" cy="2425"/>
            </a:xfrm>
            <a:custGeom>
              <a:avLst/>
              <a:gdLst/>
              <a:ahLst/>
              <a:cxnLst/>
              <a:rect l="l" t="t" r="r" b="b"/>
              <a:pathLst>
                <a:path w="73" h="97" extrusionOk="0">
                  <a:moveTo>
                    <a:pt x="24" y="1"/>
                  </a:moveTo>
                  <a:lnTo>
                    <a:pt x="0" y="49"/>
                  </a:lnTo>
                  <a:lnTo>
                    <a:pt x="0" y="73"/>
                  </a:lnTo>
                  <a:lnTo>
                    <a:pt x="48" y="97"/>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6"/>
            <p:cNvSpPr/>
            <p:nvPr/>
          </p:nvSpPr>
          <p:spPr>
            <a:xfrm>
              <a:off x="2040000" y="2518650"/>
              <a:ext cx="1225" cy="1225"/>
            </a:xfrm>
            <a:custGeom>
              <a:avLst/>
              <a:gdLst/>
              <a:ahLst/>
              <a:cxnLst/>
              <a:rect l="l" t="t" r="r" b="b"/>
              <a:pathLst>
                <a:path w="49" h="49" extrusionOk="0">
                  <a:moveTo>
                    <a:pt x="0" y="0"/>
                  </a:moveTo>
                  <a:lnTo>
                    <a:pt x="0" y="48"/>
                  </a:lnTo>
                  <a:lnTo>
                    <a:pt x="49" y="48"/>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6"/>
            <p:cNvSpPr/>
            <p:nvPr/>
          </p:nvSpPr>
          <p:spPr>
            <a:xfrm>
              <a:off x="2106200" y="2522850"/>
              <a:ext cx="1225" cy="1225"/>
            </a:xfrm>
            <a:custGeom>
              <a:avLst/>
              <a:gdLst/>
              <a:ahLst/>
              <a:cxnLst/>
              <a:rect l="l" t="t" r="r" b="b"/>
              <a:pathLst>
                <a:path w="49" h="49" extrusionOk="0">
                  <a:moveTo>
                    <a:pt x="1" y="1"/>
                  </a:moveTo>
                  <a:lnTo>
                    <a:pt x="1" y="25"/>
                  </a:lnTo>
                  <a:lnTo>
                    <a:pt x="2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6"/>
            <p:cNvSpPr/>
            <p:nvPr/>
          </p:nvSpPr>
          <p:spPr>
            <a:xfrm>
              <a:off x="2085750" y="2451850"/>
              <a:ext cx="2425" cy="1825"/>
            </a:xfrm>
            <a:custGeom>
              <a:avLst/>
              <a:gdLst/>
              <a:ahLst/>
              <a:cxnLst/>
              <a:rect l="l" t="t" r="r" b="b"/>
              <a:pathLst>
                <a:path w="97" h="73" extrusionOk="0">
                  <a:moveTo>
                    <a:pt x="24" y="0"/>
                  </a:moveTo>
                  <a:lnTo>
                    <a:pt x="0" y="24"/>
                  </a:lnTo>
                  <a:lnTo>
                    <a:pt x="0" y="48"/>
                  </a:lnTo>
                  <a:lnTo>
                    <a:pt x="24" y="72"/>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6"/>
            <p:cNvSpPr/>
            <p:nvPr/>
          </p:nvSpPr>
          <p:spPr>
            <a:xfrm>
              <a:off x="2159775" y="2429575"/>
              <a:ext cx="1825" cy="1825"/>
            </a:xfrm>
            <a:custGeom>
              <a:avLst/>
              <a:gdLst/>
              <a:ahLst/>
              <a:cxnLst/>
              <a:rect l="l" t="t" r="r" b="b"/>
              <a:pathLst>
                <a:path w="73" h="73" extrusionOk="0">
                  <a:moveTo>
                    <a:pt x="48" y="1"/>
                  </a:moveTo>
                  <a:lnTo>
                    <a:pt x="0" y="25"/>
                  </a:lnTo>
                  <a:lnTo>
                    <a:pt x="0" y="49"/>
                  </a:lnTo>
                  <a:lnTo>
                    <a:pt x="24" y="73"/>
                  </a:lnTo>
                  <a:lnTo>
                    <a:pt x="72"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6"/>
            <p:cNvSpPr/>
            <p:nvPr/>
          </p:nvSpPr>
          <p:spPr>
            <a:xfrm>
              <a:off x="2177225" y="2409125"/>
              <a:ext cx="1825" cy="2425"/>
            </a:xfrm>
            <a:custGeom>
              <a:avLst/>
              <a:gdLst/>
              <a:ahLst/>
              <a:cxnLst/>
              <a:rect l="l" t="t" r="r" b="b"/>
              <a:pathLst>
                <a:path w="73" h="97" extrusionOk="0">
                  <a:moveTo>
                    <a:pt x="48" y="0"/>
                  </a:moveTo>
                  <a:lnTo>
                    <a:pt x="0" y="24"/>
                  </a:lnTo>
                  <a:lnTo>
                    <a:pt x="0" y="48"/>
                  </a:lnTo>
                  <a:lnTo>
                    <a:pt x="24" y="96"/>
                  </a:lnTo>
                  <a:lnTo>
                    <a:pt x="48" y="72"/>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6"/>
            <p:cNvSpPr/>
            <p:nvPr/>
          </p:nvSpPr>
          <p:spPr>
            <a:xfrm>
              <a:off x="2336100" y="2477125"/>
              <a:ext cx="2425" cy="1825"/>
            </a:xfrm>
            <a:custGeom>
              <a:avLst/>
              <a:gdLst/>
              <a:ahLst/>
              <a:cxnLst/>
              <a:rect l="l" t="t" r="r" b="b"/>
              <a:pathLst>
                <a:path w="97" h="73" extrusionOk="0">
                  <a:moveTo>
                    <a:pt x="25" y="0"/>
                  </a:moveTo>
                  <a:lnTo>
                    <a:pt x="1" y="48"/>
                  </a:lnTo>
                  <a:lnTo>
                    <a:pt x="49" y="73"/>
                  </a:lnTo>
                  <a:lnTo>
                    <a:pt x="73" y="73"/>
                  </a:lnTo>
                  <a:lnTo>
                    <a:pt x="97"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6"/>
            <p:cNvSpPr/>
            <p:nvPr/>
          </p:nvSpPr>
          <p:spPr>
            <a:xfrm>
              <a:off x="2271100" y="2436800"/>
              <a:ext cx="2425" cy="2425"/>
            </a:xfrm>
            <a:custGeom>
              <a:avLst/>
              <a:gdLst/>
              <a:ahLst/>
              <a:cxnLst/>
              <a:rect l="l" t="t" r="r" b="b"/>
              <a:pathLst>
                <a:path w="97" h="97" extrusionOk="0">
                  <a:moveTo>
                    <a:pt x="73" y="0"/>
                  </a:moveTo>
                  <a:lnTo>
                    <a:pt x="49" y="24"/>
                  </a:lnTo>
                  <a:lnTo>
                    <a:pt x="1" y="49"/>
                  </a:lnTo>
                  <a:lnTo>
                    <a:pt x="1" y="73"/>
                  </a:lnTo>
                  <a:lnTo>
                    <a:pt x="49" y="97"/>
                  </a:lnTo>
                  <a:lnTo>
                    <a:pt x="73" y="73"/>
                  </a:lnTo>
                  <a:lnTo>
                    <a:pt x="97"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6"/>
            <p:cNvSpPr/>
            <p:nvPr/>
          </p:nvSpPr>
          <p:spPr>
            <a:xfrm>
              <a:off x="2253050" y="2417550"/>
              <a:ext cx="1825" cy="1825"/>
            </a:xfrm>
            <a:custGeom>
              <a:avLst/>
              <a:gdLst/>
              <a:ahLst/>
              <a:cxnLst/>
              <a:rect l="l" t="t" r="r" b="b"/>
              <a:pathLst>
                <a:path w="73" h="73" extrusionOk="0">
                  <a:moveTo>
                    <a:pt x="0" y="0"/>
                  </a:moveTo>
                  <a:lnTo>
                    <a:pt x="0" y="48"/>
                  </a:lnTo>
                  <a:lnTo>
                    <a:pt x="24" y="72"/>
                  </a:lnTo>
                  <a:lnTo>
                    <a:pt x="49" y="48"/>
                  </a:lnTo>
                  <a:lnTo>
                    <a:pt x="73"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6"/>
            <p:cNvSpPr/>
            <p:nvPr/>
          </p:nvSpPr>
          <p:spPr>
            <a:xfrm>
              <a:off x="2172400" y="2366975"/>
              <a:ext cx="2425" cy="2450"/>
            </a:xfrm>
            <a:custGeom>
              <a:avLst/>
              <a:gdLst/>
              <a:ahLst/>
              <a:cxnLst/>
              <a:rect l="l" t="t" r="r" b="b"/>
              <a:pathLst>
                <a:path w="97" h="98" extrusionOk="0">
                  <a:moveTo>
                    <a:pt x="49" y="1"/>
                  </a:moveTo>
                  <a:lnTo>
                    <a:pt x="1" y="25"/>
                  </a:lnTo>
                  <a:lnTo>
                    <a:pt x="1" y="49"/>
                  </a:lnTo>
                  <a:lnTo>
                    <a:pt x="25" y="97"/>
                  </a:lnTo>
                  <a:lnTo>
                    <a:pt x="49" y="97"/>
                  </a:lnTo>
                  <a:lnTo>
                    <a:pt x="73"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6"/>
            <p:cNvSpPr/>
            <p:nvPr/>
          </p:nvSpPr>
          <p:spPr>
            <a:xfrm>
              <a:off x="2341525" y="2435600"/>
              <a:ext cx="1825" cy="1825"/>
            </a:xfrm>
            <a:custGeom>
              <a:avLst/>
              <a:gdLst/>
              <a:ahLst/>
              <a:cxnLst/>
              <a:rect l="l" t="t" r="r" b="b"/>
              <a:pathLst>
                <a:path w="73" h="73" extrusionOk="0">
                  <a:moveTo>
                    <a:pt x="48" y="0"/>
                  </a:moveTo>
                  <a:lnTo>
                    <a:pt x="0" y="24"/>
                  </a:lnTo>
                  <a:lnTo>
                    <a:pt x="0" y="48"/>
                  </a:lnTo>
                  <a:lnTo>
                    <a:pt x="24" y="72"/>
                  </a:lnTo>
                  <a:lnTo>
                    <a:pt x="72"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6"/>
            <p:cNvSpPr/>
            <p:nvPr/>
          </p:nvSpPr>
          <p:spPr>
            <a:xfrm>
              <a:off x="2268700" y="2359150"/>
              <a:ext cx="1825" cy="3050"/>
            </a:xfrm>
            <a:custGeom>
              <a:avLst/>
              <a:gdLst/>
              <a:ahLst/>
              <a:cxnLst/>
              <a:rect l="l" t="t" r="r" b="b"/>
              <a:pathLst>
                <a:path w="73" h="122" extrusionOk="0">
                  <a:moveTo>
                    <a:pt x="24" y="1"/>
                  </a:moveTo>
                  <a:lnTo>
                    <a:pt x="0" y="49"/>
                  </a:lnTo>
                  <a:lnTo>
                    <a:pt x="0" y="97"/>
                  </a:lnTo>
                  <a:lnTo>
                    <a:pt x="24" y="121"/>
                  </a:lnTo>
                  <a:lnTo>
                    <a:pt x="48" y="97"/>
                  </a:lnTo>
                  <a:lnTo>
                    <a:pt x="73"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6"/>
            <p:cNvSpPr/>
            <p:nvPr/>
          </p:nvSpPr>
          <p:spPr>
            <a:xfrm>
              <a:off x="2311425" y="2298375"/>
              <a:ext cx="2425" cy="1825"/>
            </a:xfrm>
            <a:custGeom>
              <a:avLst/>
              <a:gdLst/>
              <a:ahLst/>
              <a:cxnLst/>
              <a:rect l="l" t="t" r="r" b="b"/>
              <a:pathLst>
                <a:path w="97"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6"/>
            <p:cNvSpPr/>
            <p:nvPr/>
          </p:nvSpPr>
          <p:spPr>
            <a:xfrm>
              <a:off x="2235600" y="2185225"/>
              <a:ext cx="2425" cy="3050"/>
            </a:xfrm>
            <a:custGeom>
              <a:avLst/>
              <a:gdLst/>
              <a:ahLst/>
              <a:cxnLst/>
              <a:rect l="l" t="t" r="r" b="b"/>
              <a:pathLst>
                <a:path w="97" h="122" extrusionOk="0">
                  <a:moveTo>
                    <a:pt x="48" y="1"/>
                  </a:moveTo>
                  <a:lnTo>
                    <a:pt x="24" y="49"/>
                  </a:lnTo>
                  <a:lnTo>
                    <a:pt x="0" y="73"/>
                  </a:lnTo>
                  <a:lnTo>
                    <a:pt x="24" y="97"/>
                  </a:lnTo>
                  <a:lnTo>
                    <a:pt x="48" y="121"/>
                  </a:lnTo>
                  <a:lnTo>
                    <a:pt x="72" y="97"/>
                  </a:lnTo>
                  <a:lnTo>
                    <a:pt x="97" y="49"/>
                  </a:lnTo>
                  <a:lnTo>
                    <a:pt x="72"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6"/>
            <p:cNvSpPr/>
            <p:nvPr/>
          </p:nvSpPr>
          <p:spPr>
            <a:xfrm>
              <a:off x="1973200" y="2011300"/>
              <a:ext cx="2425" cy="2425"/>
            </a:xfrm>
            <a:custGeom>
              <a:avLst/>
              <a:gdLst/>
              <a:ahLst/>
              <a:cxnLst/>
              <a:rect l="l" t="t" r="r" b="b"/>
              <a:pathLst>
                <a:path w="97" h="97" extrusionOk="0">
                  <a:moveTo>
                    <a:pt x="48" y="1"/>
                  </a:moveTo>
                  <a:lnTo>
                    <a:pt x="0" y="25"/>
                  </a:lnTo>
                  <a:lnTo>
                    <a:pt x="24" y="73"/>
                  </a:lnTo>
                  <a:lnTo>
                    <a:pt x="48" y="97"/>
                  </a:lnTo>
                  <a:lnTo>
                    <a:pt x="73"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6"/>
            <p:cNvSpPr/>
            <p:nvPr/>
          </p:nvSpPr>
          <p:spPr>
            <a:xfrm>
              <a:off x="1863050" y="1940300"/>
              <a:ext cx="1850" cy="1225"/>
            </a:xfrm>
            <a:custGeom>
              <a:avLst/>
              <a:gdLst/>
              <a:ahLst/>
              <a:cxnLst/>
              <a:rect l="l" t="t" r="r" b="b"/>
              <a:pathLst>
                <a:path w="74" h="49" extrusionOk="0">
                  <a:moveTo>
                    <a:pt x="49" y="0"/>
                  </a:moveTo>
                  <a:lnTo>
                    <a:pt x="1" y="24"/>
                  </a:lnTo>
                  <a:lnTo>
                    <a:pt x="1" y="48"/>
                  </a:lnTo>
                  <a:lnTo>
                    <a:pt x="73"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6"/>
            <p:cNvSpPr/>
            <p:nvPr/>
          </p:nvSpPr>
          <p:spPr>
            <a:xfrm>
              <a:off x="1925650" y="1964975"/>
              <a:ext cx="2425" cy="3025"/>
            </a:xfrm>
            <a:custGeom>
              <a:avLst/>
              <a:gdLst/>
              <a:ahLst/>
              <a:cxnLst/>
              <a:rect l="l" t="t" r="r" b="b"/>
              <a:pathLst>
                <a:path w="97" h="121" extrusionOk="0">
                  <a:moveTo>
                    <a:pt x="25" y="0"/>
                  </a:moveTo>
                  <a:lnTo>
                    <a:pt x="1" y="24"/>
                  </a:lnTo>
                  <a:lnTo>
                    <a:pt x="1" y="48"/>
                  </a:lnTo>
                  <a:lnTo>
                    <a:pt x="1" y="72"/>
                  </a:lnTo>
                  <a:lnTo>
                    <a:pt x="25" y="96"/>
                  </a:lnTo>
                  <a:lnTo>
                    <a:pt x="73" y="120"/>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6"/>
            <p:cNvSpPr/>
            <p:nvPr/>
          </p:nvSpPr>
          <p:spPr>
            <a:xfrm>
              <a:off x="2092950" y="2064275"/>
              <a:ext cx="2450" cy="2425"/>
            </a:xfrm>
            <a:custGeom>
              <a:avLst/>
              <a:gdLst/>
              <a:ahLst/>
              <a:cxnLst/>
              <a:rect l="l" t="t" r="r" b="b"/>
              <a:pathLst>
                <a:path w="98" h="97" extrusionOk="0">
                  <a:moveTo>
                    <a:pt x="25" y="0"/>
                  </a:moveTo>
                  <a:lnTo>
                    <a:pt x="1" y="24"/>
                  </a:lnTo>
                  <a:lnTo>
                    <a:pt x="1" y="72"/>
                  </a:lnTo>
                  <a:lnTo>
                    <a:pt x="25" y="96"/>
                  </a:lnTo>
                  <a:lnTo>
                    <a:pt x="49" y="96"/>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6"/>
            <p:cNvSpPr/>
            <p:nvPr/>
          </p:nvSpPr>
          <p:spPr>
            <a:xfrm>
              <a:off x="2063475" y="2032375"/>
              <a:ext cx="2425" cy="1825"/>
            </a:xfrm>
            <a:custGeom>
              <a:avLst/>
              <a:gdLst/>
              <a:ahLst/>
              <a:cxnLst/>
              <a:rect l="l" t="t" r="r" b="b"/>
              <a:pathLst>
                <a:path w="97" h="73" extrusionOk="0">
                  <a:moveTo>
                    <a:pt x="24" y="0"/>
                  </a:moveTo>
                  <a:lnTo>
                    <a:pt x="0" y="24"/>
                  </a:lnTo>
                  <a:lnTo>
                    <a:pt x="0" y="48"/>
                  </a:lnTo>
                  <a:lnTo>
                    <a:pt x="24" y="72"/>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6"/>
            <p:cNvSpPr/>
            <p:nvPr/>
          </p:nvSpPr>
          <p:spPr>
            <a:xfrm>
              <a:off x="2029775" y="2001675"/>
              <a:ext cx="2425" cy="1825"/>
            </a:xfrm>
            <a:custGeom>
              <a:avLst/>
              <a:gdLst/>
              <a:ahLst/>
              <a:cxnLst/>
              <a:rect l="l" t="t" r="r" b="b"/>
              <a:pathLst>
                <a:path w="97" h="73" extrusionOk="0">
                  <a:moveTo>
                    <a:pt x="48" y="1"/>
                  </a:moveTo>
                  <a:lnTo>
                    <a:pt x="24" y="25"/>
                  </a:lnTo>
                  <a:lnTo>
                    <a:pt x="0" y="73"/>
                  </a:lnTo>
                  <a:lnTo>
                    <a:pt x="72" y="73"/>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6"/>
            <p:cNvSpPr/>
            <p:nvPr/>
          </p:nvSpPr>
          <p:spPr>
            <a:xfrm>
              <a:off x="1990050" y="1905375"/>
              <a:ext cx="1225" cy="1850"/>
            </a:xfrm>
            <a:custGeom>
              <a:avLst/>
              <a:gdLst/>
              <a:ahLst/>
              <a:cxnLst/>
              <a:rect l="l" t="t" r="r" b="b"/>
              <a:pathLst>
                <a:path w="49" h="74" extrusionOk="0">
                  <a:moveTo>
                    <a:pt x="24" y="1"/>
                  </a:moveTo>
                  <a:lnTo>
                    <a:pt x="0" y="25"/>
                  </a:lnTo>
                  <a:lnTo>
                    <a:pt x="0" y="49"/>
                  </a:lnTo>
                  <a:lnTo>
                    <a:pt x="49" y="73"/>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6"/>
            <p:cNvSpPr/>
            <p:nvPr/>
          </p:nvSpPr>
          <p:spPr>
            <a:xfrm>
              <a:off x="1988250" y="1894550"/>
              <a:ext cx="1825" cy="1225"/>
            </a:xfrm>
            <a:custGeom>
              <a:avLst/>
              <a:gdLst/>
              <a:ahLst/>
              <a:cxnLst/>
              <a:rect l="l" t="t" r="r" b="b"/>
              <a:pathLst>
                <a:path w="73" h="49" extrusionOk="0">
                  <a:moveTo>
                    <a:pt x="48" y="0"/>
                  </a:moveTo>
                  <a:lnTo>
                    <a:pt x="0" y="25"/>
                  </a:lnTo>
                  <a:lnTo>
                    <a:pt x="0" y="49"/>
                  </a:lnTo>
                  <a:lnTo>
                    <a:pt x="72"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6"/>
            <p:cNvSpPr/>
            <p:nvPr/>
          </p:nvSpPr>
          <p:spPr>
            <a:xfrm>
              <a:off x="2051425" y="1897550"/>
              <a:ext cx="2450" cy="1850"/>
            </a:xfrm>
            <a:custGeom>
              <a:avLst/>
              <a:gdLst/>
              <a:ahLst/>
              <a:cxnLst/>
              <a:rect l="l" t="t" r="r" b="b"/>
              <a:pathLst>
                <a:path w="98" h="74" extrusionOk="0">
                  <a:moveTo>
                    <a:pt x="25" y="1"/>
                  </a:moveTo>
                  <a:lnTo>
                    <a:pt x="1" y="49"/>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6"/>
            <p:cNvSpPr/>
            <p:nvPr/>
          </p:nvSpPr>
          <p:spPr>
            <a:xfrm>
              <a:off x="2257250" y="2017325"/>
              <a:ext cx="2450" cy="1825"/>
            </a:xfrm>
            <a:custGeom>
              <a:avLst/>
              <a:gdLst/>
              <a:ahLst/>
              <a:cxnLst/>
              <a:rect l="l" t="t" r="r" b="b"/>
              <a:pathLst>
                <a:path w="98" h="73" extrusionOk="0">
                  <a:moveTo>
                    <a:pt x="25" y="0"/>
                  </a:moveTo>
                  <a:lnTo>
                    <a:pt x="1" y="24"/>
                  </a:lnTo>
                  <a:lnTo>
                    <a:pt x="25" y="73"/>
                  </a:lnTo>
                  <a:lnTo>
                    <a:pt x="49" y="73"/>
                  </a:lnTo>
                  <a:lnTo>
                    <a:pt x="97" y="49"/>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6"/>
            <p:cNvSpPr/>
            <p:nvPr/>
          </p:nvSpPr>
          <p:spPr>
            <a:xfrm>
              <a:off x="2154950" y="1942100"/>
              <a:ext cx="5450" cy="1225"/>
            </a:xfrm>
            <a:custGeom>
              <a:avLst/>
              <a:gdLst/>
              <a:ahLst/>
              <a:cxnLst/>
              <a:rect l="l" t="t" r="r" b="b"/>
              <a:pathLst>
                <a:path w="218" h="49" extrusionOk="0">
                  <a:moveTo>
                    <a:pt x="49" y="0"/>
                  </a:moveTo>
                  <a:lnTo>
                    <a:pt x="0" y="48"/>
                  </a:lnTo>
                  <a:lnTo>
                    <a:pt x="97" y="48"/>
                  </a:lnTo>
                  <a:lnTo>
                    <a:pt x="197" y="28"/>
                  </a:lnTo>
                  <a:lnTo>
                    <a:pt x="197" y="28"/>
                  </a:lnTo>
                  <a:lnTo>
                    <a:pt x="169" y="0"/>
                  </a:lnTo>
                  <a:close/>
                  <a:moveTo>
                    <a:pt x="217" y="24"/>
                  </a:moveTo>
                  <a:lnTo>
                    <a:pt x="197" y="28"/>
                  </a:lnTo>
                  <a:lnTo>
                    <a:pt x="197" y="28"/>
                  </a:lnTo>
                  <a:lnTo>
                    <a:pt x="217" y="48"/>
                  </a:lnTo>
                  <a:lnTo>
                    <a:pt x="217"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6"/>
            <p:cNvSpPr/>
            <p:nvPr/>
          </p:nvSpPr>
          <p:spPr>
            <a:xfrm>
              <a:off x="2135100" y="1902375"/>
              <a:ext cx="4825" cy="1225"/>
            </a:xfrm>
            <a:custGeom>
              <a:avLst/>
              <a:gdLst/>
              <a:ahLst/>
              <a:cxnLst/>
              <a:rect l="l" t="t" r="r" b="b"/>
              <a:pathLst>
                <a:path w="193" h="49" extrusionOk="0">
                  <a:moveTo>
                    <a:pt x="96" y="0"/>
                  </a:moveTo>
                  <a:lnTo>
                    <a:pt x="0" y="25"/>
                  </a:lnTo>
                  <a:lnTo>
                    <a:pt x="48" y="49"/>
                  </a:lnTo>
                  <a:lnTo>
                    <a:pt x="96" y="49"/>
                  </a:lnTo>
                  <a:lnTo>
                    <a:pt x="161" y="33"/>
                  </a:lnTo>
                  <a:lnTo>
                    <a:pt x="161" y="33"/>
                  </a:lnTo>
                  <a:lnTo>
                    <a:pt x="144" y="25"/>
                  </a:lnTo>
                  <a:lnTo>
                    <a:pt x="96" y="0"/>
                  </a:lnTo>
                  <a:close/>
                  <a:moveTo>
                    <a:pt x="193" y="25"/>
                  </a:moveTo>
                  <a:lnTo>
                    <a:pt x="161" y="33"/>
                  </a:lnTo>
                  <a:lnTo>
                    <a:pt x="161" y="33"/>
                  </a:lnTo>
                  <a:lnTo>
                    <a:pt x="193" y="49"/>
                  </a:lnTo>
                  <a:lnTo>
                    <a:pt x="193"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6"/>
            <p:cNvSpPr/>
            <p:nvPr/>
          </p:nvSpPr>
          <p:spPr>
            <a:xfrm>
              <a:off x="2147125" y="1906575"/>
              <a:ext cx="5450" cy="1250"/>
            </a:xfrm>
            <a:custGeom>
              <a:avLst/>
              <a:gdLst/>
              <a:ahLst/>
              <a:cxnLst/>
              <a:rect l="l" t="t" r="r" b="b"/>
              <a:pathLst>
                <a:path w="218" h="50" extrusionOk="0">
                  <a:moveTo>
                    <a:pt x="0" y="1"/>
                  </a:moveTo>
                  <a:lnTo>
                    <a:pt x="49" y="49"/>
                  </a:lnTo>
                  <a:lnTo>
                    <a:pt x="145" y="49"/>
                  </a:lnTo>
                  <a:lnTo>
                    <a:pt x="217" y="25"/>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6"/>
            <p:cNvSpPr/>
            <p:nvPr/>
          </p:nvSpPr>
          <p:spPr>
            <a:xfrm>
              <a:off x="2073700" y="1837975"/>
              <a:ext cx="2425" cy="2425"/>
            </a:xfrm>
            <a:custGeom>
              <a:avLst/>
              <a:gdLst/>
              <a:ahLst/>
              <a:cxnLst/>
              <a:rect l="l" t="t" r="r" b="b"/>
              <a:pathLst>
                <a:path w="97" h="97" extrusionOk="0">
                  <a:moveTo>
                    <a:pt x="25" y="1"/>
                  </a:moveTo>
                  <a:lnTo>
                    <a:pt x="1" y="25"/>
                  </a:lnTo>
                  <a:lnTo>
                    <a:pt x="1" y="49"/>
                  </a:lnTo>
                  <a:lnTo>
                    <a:pt x="1" y="73"/>
                  </a:lnTo>
                  <a:lnTo>
                    <a:pt x="49" y="97"/>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6"/>
            <p:cNvSpPr/>
            <p:nvPr/>
          </p:nvSpPr>
          <p:spPr>
            <a:xfrm>
              <a:off x="2303600" y="1892750"/>
              <a:ext cx="1825" cy="1825"/>
            </a:xfrm>
            <a:custGeom>
              <a:avLst/>
              <a:gdLst/>
              <a:ahLst/>
              <a:cxnLst/>
              <a:rect l="l" t="t" r="r" b="b"/>
              <a:pathLst>
                <a:path w="73" h="73" extrusionOk="0">
                  <a:moveTo>
                    <a:pt x="49" y="0"/>
                  </a:moveTo>
                  <a:lnTo>
                    <a:pt x="1" y="24"/>
                  </a:lnTo>
                  <a:lnTo>
                    <a:pt x="25"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6"/>
            <p:cNvSpPr/>
            <p:nvPr/>
          </p:nvSpPr>
          <p:spPr>
            <a:xfrm>
              <a:off x="2436600" y="1894550"/>
              <a:ext cx="2450" cy="3025"/>
            </a:xfrm>
            <a:custGeom>
              <a:avLst/>
              <a:gdLst/>
              <a:ahLst/>
              <a:cxnLst/>
              <a:rect l="l" t="t" r="r" b="b"/>
              <a:pathLst>
                <a:path w="98" h="121" extrusionOk="0">
                  <a:moveTo>
                    <a:pt x="49" y="0"/>
                  </a:moveTo>
                  <a:lnTo>
                    <a:pt x="1" y="25"/>
                  </a:lnTo>
                  <a:lnTo>
                    <a:pt x="1" y="73"/>
                  </a:lnTo>
                  <a:lnTo>
                    <a:pt x="25" y="121"/>
                  </a:lnTo>
                  <a:lnTo>
                    <a:pt x="73" y="97"/>
                  </a:lnTo>
                  <a:lnTo>
                    <a:pt x="97"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6"/>
            <p:cNvSpPr/>
            <p:nvPr/>
          </p:nvSpPr>
          <p:spPr>
            <a:xfrm>
              <a:off x="1827550" y="2045000"/>
              <a:ext cx="1825" cy="1825"/>
            </a:xfrm>
            <a:custGeom>
              <a:avLst/>
              <a:gdLst/>
              <a:ahLst/>
              <a:cxnLst/>
              <a:rect l="l" t="t" r="r" b="b"/>
              <a:pathLst>
                <a:path w="73" h="73" extrusionOk="0">
                  <a:moveTo>
                    <a:pt x="1" y="1"/>
                  </a:moveTo>
                  <a:lnTo>
                    <a:pt x="1" y="49"/>
                  </a:lnTo>
                  <a:lnTo>
                    <a:pt x="49"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6"/>
            <p:cNvSpPr/>
            <p:nvPr/>
          </p:nvSpPr>
          <p:spPr>
            <a:xfrm>
              <a:off x="1990650" y="2040800"/>
              <a:ext cx="1225" cy="625"/>
            </a:xfrm>
            <a:custGeom>
              <a:avLst/>
              <a:gdLst/>
              <a:ahLst/>
              <a:cxnLst/>
              <a:rect l="l" t="t" r="r" b="b"/>
              <a:pathLst>
                <a:path w="49" h="25" extrusionOk="0">
                  <a:moveTo>
                    <a:pt x="0" y="0"/>
                  </a:moveTo>
                  <a:lnTo>
                    <a:pt x="0"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6"/>
            <p:cNvSpPr/>
            <p:nvPr/>
          </p:nvSpPr>
          <p:spPr>
            <a:xfrm>
              <a:off x="1983425" y="2019125"/>
              <a:ext cx="1825" cy="1825"/>
            </a:xfrm>
            <a:custGeom>
              <a:avLst/>
              <a:gdLst/>
              <a:ahLst/>
              <a:cxnLst/>
              <a:rect l="l" t="t" r="r" b="b"/>
              <a:pathLst>
                <a:path w="73" h="73" extrusionOk="0">
                  <a:moveTo>
                    <a:pt x="25" y="1"/>
                  </a:moveTo>
                  <a:lnTo>
                    <a:pt x="1" y="25"/>
                  </a:lnTo>
                  <a:lnTo>
                    <a:pt x="25" y="73"/>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6"/>
            <p:cNvSpPr/>
            <p:nvPr/>
          </p:nvSpPr>
          <p:spPr>
            <a:xfrm>
              <a:off x="1895550" y="1967975"/>
              <a:ext cx="1850" cy="1225"/>
            </a:xfrm>
            <a:custGeom>
              <a:avLst/>
              <a:gdLst/>
              <a:ahLst/>
              <a:cxnLst/>
              <a:rect l="l" t="t" r="r" b="b"/>
              <a:pathLst>
                <a:path w="74" h="49" extrusionOk="0">
                  <a:moveTo>
                    <a:pt x="25" y="0"/>
                  </a:moveTo>
                  <a:lnTo>
                    <a:pt x="1" y="24"/>
                  </a:lnTo>
                  <a:lnTo>
                    <a:pt x="25" y="49"/>
                  </a:lnTo>
                  <a:lnTo>
                    <a:pt x="49" y="49"/>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6"/>
            <p:cNvSpPr/>
            <p:nvPr/>
          </p:nvSpPr>
          <p:spPr>
            <a:xfrm>
              <a:off x="2407725" y="2450025"/>
              <a:ext cx="1825" cy="1850"/>
            </a:xfrm>
            <a:custGeom>
              <a:avLst/>
              <a:gdLst/>
              <a:ahLst/>
              <a:cxnLst/>
              <a:rect l="l" t="t" r="r" b="b"/>
              <a:pathLst>
                <a:path w="73" h="74" extrusionOk="0">
                  <a:moveTo>
                    <a:pt x="24" y="1"/>
                  </a:moveTo>
                  <a:lnTo>
                    <a:pt x="0" y="49"/>
                  </a:lnTo>
                  <a:lnTo>
                    <a:pt x="24" y="73"/>
                  </a:lnTo>
                  <a:lnTo>
                    <a:pt x="72" y="73"/>
                  </a:lnTo>
                  <a:lnTo>
                    <a:pt x="72"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6"/>
            <p:cNvSpPr/>
            <p:nvPr/>
          </p:nvSpPr>
          <p:spPr>
            <a:xfrm>
              <a:off x="2328875" y="2403700"/>
              <a:ext cx="1225" cy="1225"/>
            </a:xfrm>
            <a:custGeom>
              <a:avLst/>
              <a:gdLst/>
              <a:ahLst/>
              <a:cxnLst/>
              <a:rect l="l" t="t" r="r" b="b"/>
              <a:pathLst>
                <a:path w="49" h="49" extrusionOk="0">
                  <a:moveTo>
                    <a:pt x="25" y="0"/>
                  </a:moveTo>
                  <a:lnTo>
                    <a:pt x="1" y="24"/>
                  </a:lnTo>
                  <a:lnTo>
                    <a:pt x="1" y="49"/>
                  </a:lnTo>
                  <a:lnTo>
                    <a:pt x="49"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6"/>
            <p:cNvSpPr/>
            <p:nvPr/>
          </p:nvSpPr>
          <p:spPr>
            <a:xfrm>
              <a:off x="2178425" y="2395275"/>
              <a:ext cx="1225" cy="1225"/>
            </a:xfrm>
            <a:custGeom>
              <a:avLst/>
              <a:gdLst/>
              <a:ahLst/>
              <a:cxnLst/>
              <a:rect l="l" t="t" r="r" b="b"/>
              <a:pathLst>
                <a:path w="49" h="49" extrusionOk="0">
                  <a:moveTo>
                    <a:pt x="24" y="0"/>
                  </a:moveTo>
                  <a:lnTo>
                    <a:pt x="0" y="24"/>
                  </a:lnTo>
                  <a:lnTo>
                    <a:pt x="0" y="48"/>
                  </a:lnTo>
                  <a:lnTo>
                    <a:pt x="48" y="48"/>
                  </a:lnTo>
                  <a:lnTo>
                    <a:pt x="48"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6"/>
            <p:cNvSpPr/>
            <p:nvPr/>
          </p:nvSpPr>
          <p:spPr>
            <a:xfrm>
              <a:off x="2307825" y="2370000"/>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6"/>
            <p:cNvSpPr/>
            <p:nvPr/>
          </p:nvSpPr>
          <p:spPr>
            <a:xfrm>
              <a:off x="2171200" y="2383225"/>
              <a:ext cx="1225" cy="1250"/>
            </a:xfrm>
            <a:custGeom>
              <a:avLst/>
              <a:gdLst/>
              <a:ahLst/>
              <a:cxnLst/>
              <a:rect l="l" t="t" r="r" b="b"/>
              <a:pathLst>
                <a:path w="49" h="50" extrusionOk="0">
                  <a:moveTo>
                    <a:pt x="24" y="1"/>
                  </a:moveTo>
                  <a:lnTo>
                    <a:pt x="0" y="25"/>
                  </a:lnTo>
                  <a:lnTo>
                    <a:pt x="0" y="49"/>
                  </a:lnTo>
                  <a:lnTo>
                    <a:pt x="49" y="49"/>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6"/>
            <p:cNvSpPr/>
            <p:nvPr/>
          </p:nvSpPr>
          <p:spPr>
            <a:xfrm>
              <a:off x="1986425" y="2022750"/>
              <a:ext cx="1850" cy="1225"/>
            </a:xfrm>
            <a:custGeom>
              <a:avLst/>
              <a:gdLst/>
              <a:ahLst/>
              <a:cxnLst/>
              <a:rect l="l" t="t" r="r" b="b"/>
              <a:pathLst>
                <a:path w="74" h="49" extrusionOk="0">
                  <a:moveTo>
                    <a:pt x="1" y="0"/>
                  </a:moveTo>
                  <a:lnTo>
                    <a:pt x="1" y="24"/>
                  </a:lnTo>
                  <a:lnTo>
                    <a:pt x="49" y="48"/>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6"/>
            <p:cNvSpPr/>
            <p:nvPr/>
          </p:nvSpPr>
          <p:spPr>
            <a:xfrm>
              <a:off x="2180825" y="2333275"/>
              <a:ext cx="1225" cy="1225"/>
            </a:xfrm>
            <a:custGeom>
              <a:avLst/>
              <a:gdLst/>
              <a:ahLst/>
              <a:cxnLst/>
              <a:rect l="l" t="t" r="r" b="b"/>
              <a:pathLst>
                <a:path w="49" h="49" extrusionOk="0">
                  <a:moveTo>
                    <a:pt x="1" y="1"/>
                  </a:moveTo>
                  <a:lnTo>
                    <a:pt x="1" y="49"/>
                  </a:ln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6"/>
            <p:cNvSpPr/>
            <p:nvPr/>
          </p:nvSpPr>
          <p:spPr>
            <a:xfrm>
              <a:off x="2014125" y="2003475"/>
              <a:ext cx="1825" cy="1825"/>
            </a:xfrm>
            <a:custGeom>
              <a:avLst/>
              <a:gdLst/>
              <a:ahLst/>
              <a:cxnLst/>
              <a:rect l="l" t="t" r="r" b="b"/>
              <a:pathLst>
                <a:path w="73" h="73" extrusionOk="0">
                  <a:moveTo>
                    <a:pt x="24" y="1"/>
                  </a:moveTo>
                  <a:lnTo>
                    <a:pt x="0" y="25"/>
                  </a:lnTo>
                  <a:lnTo>
                    <a:pt x="24" y="49"/>
                  </a:lnTo>
                  <a:lnTo>
                    <a:pt x="48" y="73"/>
                  </a:lnTo>
                  <a:lnTo>
                    <a:pt x="73"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6"/>
            <p:cNvSpPr/>
            <p:nvPr/>
          </p:nvSpPr>
          <p:spPr>
            <a:xfrm>
              <a:off x="2272900" y="2126850"/>
              <a:ext cx="2450" cy="1825"/>
            </a:xfrm>
            <a:custGeom>
              <a:avLst/>
              <a:gdLst/>
              <a:ahLst/>
              <a:cxnLst/>
              <a:rect l="l" t="t" r="r" b="b"/>
              <a:pathLst>
                <a:path w="98"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6"/>
            <p:cNvSpPr/>
            <p:nvPr/>
          </p:nvSpPr>
          <p:spPr>
            <a:xfrm>
              <a:off x="2083325" y="194872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6"/>
            <p:cNvSpPr/>
            <p:nvPr/>
          </p:nvSpPr>
          <p:spPr>
            <a:xfrm>
              <a:off x="2023750" y="1910800"/>
              <a:ext cx="1825" cy="1825"/>
            </a:xfrm>
            <a:custGeom>
              <a:avLst/>
              <a:gdLst/>
              <a:ahLst/>
              <a:cxnLst/>
              <a:rect l="l" t="t" r="r" b="b"/>
              <a:pathLst>
                <a:path w="73" h="73" extrusionOk="0">
                  <a:moveTo>
                    <a:pt x="25" y="0"/>
                  </a:moveTo>
                  <a:lnTo>
                    <a:pt x="0" y="49"/>
                  </a:lnTo>
                  <a:lnTo>
                    <a:pt x="25" y="73"/>
                  </a:lnTo>
                  <a:lnTo>
                    <a:pt x="73"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6"/>
            <p:cNvSpPr/>
            <p:nvPr/>
          </p:nvSpPr>
          <p:spPr>
            <a:xfrm>
              <a:off x="2019525" y="1909000"/>
              <a:ext cx="1850" cy="1825"/>
            </a:xfrm>
            <a:custGeom>
              <a:avLst/>
              <a:gdLst/>
              <a:ahLst/>
              <a:cxnLst/>
              <a:rect l="l" t="t" r="r" b="b"/>
              <a:pathLst>
                <a:path w="74" h="73" extrusionOk="0">
                  <a:moveTo>
                    <a:pt x="25" y="0"/>
                  </a:moveTo>
                  <a:lnTo>
                    <a:pt x="1" y="24"/>
                  </a:lnTo>
                  <a:lnTo>
                    <a:pt x="25" y="72"/>
                  </a:lnTo>
                  <a:lnTo>
                    <a:pt x="49" y="48"/>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6"/>
            <p:cNvSpPr/>
            <p:nvPr/>
          </p:nvSpPr>
          <p:spPr>
            <a:xfrm>
              <a:off x="2149525" y="1868675"/>
              <a:ext cx="1225" cy="3025"/>
            </a:xfrm>
            <a:custGeom>
              <a:avLst/>
              <a:gdLst/>
              <a:ahLst/>
              <a:cxnLst/>
              <a:rect l="l" t="t" r="r" b="b"/>
              <a:pathLst>
                <a:path w="49" h="121" extrusionOk="0">
                  <a:moveTo>
                    <a:pt x="49" y="0"/>
                  </a:moveTo>
                  <a:lnTo>
                    <a:pt x="37" y="30"/>
                  </a:lnTo>
                  <a:lnTo>
                    <a:pt x="49" y="24"/>
                  </a:lnTo>
                  <a:lnTo>
                    <a:pt x="49" y="0"/>
                  </a:lnTo>
                  <a:close/>
                  <a:moveTo>
                    <a:pt x="37" y="30"/>
                  </a:moveTo>
                  <a:lnTo>
                    <a:pt x="1" y="48"/>
                  </a:lnTo>
                  <a:lnTo>
                    <a:pt x="1" y="73"/>
                  </a:lnTo>
                  <a:lnTo>
                    <a:pt x="1" y="121"/>
                  </a:lnTo>
                  <a:lnTo>
                    <a:pt x="37" y="3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6"/>
            <p:cNvSpPr/>
            <p:nvPr/>
          </p:nvSpPr>
          <p:spPr>
            <a:xfrm>
              <a:off x="2064075" y="1910200"/>
              <a:ext cx="1225" cy="1225"/>
            </a:xfrm>
            <a:custGeom>
              <a:avLst/>
              <a:gdLst/>
              <a:ahLst/>
              <a:cxnLst/>
              <a:rect l="l" t="t" r="r" b="b"/>
              <a:pathLst>
                <a:path w="49" h="49" extrusionOk="0">
                  <a:moveTo>
                    <a:pt x="0" y="0"/>
                  </a:moveTo>
                  <a:lnTo>
                    <a:pt x="0" y="49"/>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6"/>
            <p:cNvSpPr/>
            <p:nvPr/>
          </p:nvSpPr>
          <p:spPr>
            <a:xfrm>
              <a:off x="2068275" y="1892750"/>
              <a:ext cx="1250" cy="1225"/>
            </a:xfrm>
            <a:custGeom>
              <a:avLst/>
              <a:gdLst/>
              <a:ahLst/>
              <a:cxnLst/>
              <a:rect l="l" t="t" r="r" b="b"/>
              <a:pathLst>
                <a:path w="50" h="49" extrusionOk="0">
                  <a:moveTo>
                    <a:pt x="25" y="0"/>
                  </a:moveTo>
                  <a:lnTo>
                    <a:pt x="1" y="24"/>
                  </a:lnTo>
                  <a:lnTo>
                    <a:pt x="1" y="48"/>
                  </a:lnTo>
                  <a:lnTo>
                    <a:pt x="49"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6"/>
            <p:cNvSpPr/>
            <p:nvPr/>
          </p:nvSpPr>
          <p:spPr>
            <a:xfrm>
              <a:off x="2091150" y="1887325"/>
              <a:ext cx="1825" cy="1225"/>
            </a:xfrm>
            <a:custGeom>
              <a:avLst/>
              <a:gdLst/>
              <a:ahLst/>
              <a:cxnLst/>
              <a:rect l="l" t="t" r="r" b="b"/>
              <a:pathLst>
                <a:path w="73" h="49" extrusionOk="0">
                  <a:moveTo>
                    <a:pt x="25" y="1"/>
                  </a:moveTo>
                  <a:lnTo>
                    <a:pt x="1" y="25"/>
                  </a:lnTo>
                  <a:lnTo>
                    <a:pt x="1" y="49"/>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6"/>
            <p:cNvSpPr/>
            <p:nvPr/>
          </p:nvSpPr>
          <p:spPr>
            <a:xfrm>
              <a:off x="2064675" y="1831350"/>
              <a:ext cx="1825" cy="1850"/>
            </a:xfrm>
            <a:custGeom>
              <a:avLst/>
              <a:gdLst/>
              <a:ahLst/>
              <a:cxnLst/>
              <a:rect l="l" t="t" r="r" b="b"/>
              <a:pathLst>
                <a:path w="73" h="74" extrusionOk="0">
                  <a:moveTo>
                    <a:pt x="49" y="1"/>
                  </a:moveTo>
                  <a:lnTo>
                    <a:pt x="0" y="25"/>
                  </a:lnTo>
                  <a:lnTo>
                    <a:pt x="0" y="49"/>
                  </a:lnTo>
                  <a:lnTo>
                    <a:pt x="25" y="73"/>
                  </a:lnTo>
                  <a:lnTo>
                    <a:pt x="73"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6"/>
            <p:cNvSpPr/>
            <p:nvPr/>
          </p:nvSpPr>
          <p:spPr>
            <a:xfrm>
              <a:off x="2349350" y="1951125"/>
              <a:ext cx="1225" cy="1825"/>
            </a:xfrm>
            <a:custGeom>
              <a:avLst/>
              <a:gdLst/>
              <a:ahLst/>
              <a:cxnLst/>
              <a:rect l="l" t="t" r="r" b="b"/>
              <a:pathLst>
                <a:path w="49" h="73" extrusionOk="0">
                  <a:moveTo>
                    <a:pt x="0" y="0"/>
                  </a:moveTo>
                  <a:lnTo>
                    <a:pt x="0" y="49"/>
                  </a:lnTo>
                  <a:lnTo>
                    <a:pt x="48" y="73"/>
                  </a:lnTo>
                  <a:lnTo>
                    <a:pt x="48" y="49"/>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6"/>
            <p:cNvSpPr/>
            <p:nvPr/>
          </p:nvSpPr>
          <p:spPr>
            <a:xfrm>
              <a:off x="2384850" y="1969175"/>
              <a:ext cx="1225" cy="1825"/>
            </a:xfrm>
            <a:custGeom>
              <a:avLst/>
              <a:gdLst/>
              <a:ahLst/>
              <a:cxnLst/>
              <a:rect l="l" t="t" r="r" b="b"/>
              <a:pathLst>
                <a:path w="49" h="73" extrusionOk="0">
                  <a:moveTo>
                    <a:pt x="25" y="1"/>
                  </a:moveTo>
                  <a:lnTo>
                    <a:pt x="0" y="25"/>
                  </a:lnTo>
                  <a:lnTo>
                    <a:pt x="0" y="49"/>
                  </a:lnTo>
                  <a:lnTo>
                    <a:pt x="25" y="73"/>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6"/>
            <p:cNvSpPr/>
            <p:nvPr/>
          </p:nvSpPr>
          <p:spPr>
            <a:xfrm>
              <a:off x="2321050" y="1930650"/>
              <a:ext cx="1825" cy="1850"/>
            </a:xfrm>
            <a:custGeom>
              <a:avLst/>
              <a:gdLst/>
              <a:ahLst/>
              <a:cxnLst/>
              <a:rect l="l" t="t" r="r" b="b"/>
              <a:pathLst>
                <a:path w="73" h="74" extrusionOk="0">
                  <a:moveTo>
                    <a:pt x="25" y="1"/>
                  </a:moveTo>
                  <a:lnTo>
                    <a:pt x="1" y="25"/>
                  </a:lnTo>
                  <a:lnTo>
                    <a:pt x="25" y="73"/>
                  </a:lnTo>
                  <a:lnTo>
                    <a:pt x="73"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6"/>
            <p:cNvSpPr/>
            <p:nvPr/>
          </p:nvSpPr>
          <p:spPr>
            <a:xfrm>
              <a:off x="1879300" y="2041400"/>
              <a:ext cx="1250" cy="625"/>
            </a:xfrm>
            <a:custGeom>
              <a:avLst/>
              <a:gdLst/>
              <a:ahLst/>
              <a:cxnLst/>
              <a:rect l="l" t="t" r="r" b="b"/>
              <a:pathLst>
                <a:path w="50" h="25" extrusionOk="0">
                  <a:moveTo>
                    <a:pt x="1" y="0"/>
                  </a:moveTo>
                  <a:lnTo>
                    <a:pt x="25"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6"/>
            <p:cNvSpPr/>
            <p:nvPr/>
          </p:nvSpPr>
          <p:spPr>
            <a:xfrm>
              <a:off x="1979825" y="2037175"/>
              <a:ext cx="1225" cy="1225"/>
            </a:xfrm>
            <a:custGeom>
              <a:avLst/>
              <a:gdLst/>
              <a:ahLst/>
              <a:cxnLst/>
              <a:rect l="l" t="t" r="r" b="b"/>
              <a:pathLst>
                <a:path w="49" h="49" extrusionOk="0">
                  <a:moveTo>
                    <a:pt x="48" y="1"/>
                  </a:moveTo>
                  <a:lnTo>
                    <a:pt x="0" y="25"/>
                  </a:lnTo>
                  <a:lnTo>
                    <a:pt x="0" y="49"/>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6"/>
            <p:cNvSpPr/>
            <p:nvPr/>
          </p:nvSpPr>
          <p:spPr>
            <a:xfrm>
              <a:off x="2061075" y="2510825"/>
              <a:ext cx="1225" cy="1225"/>
            </a:xfrm>
            <a:custGeom>
              <a:avLst/>
              <a:gdLst/>
              <a:ahLst/>
              <a:cxnLst/>
              <a:rect l="l" t="t" r="r" b="b"/>
              <a:pathLst>
                <a:path w="49" h="49" extrusionOk="0">
                  <a:moveTo>
                    <a:pt x="0" y="0"/>
                  </a:moveTo>
                  <a:lnTo>
                    <a:pt x="0" y="24"/>
                  </a:lnTo>
                  <a:lnTo>
                    <a:pt x="24" y="49"/>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6"/>
            <p:cNvSpPr/>
            <p:nvPr/>
          </p:nvSpPr>
          <p:spPr>
            <a:xfrm>
              <a:off x="2277725" y="2411525"/>
              <a:ext cx="1225" cy="1225"/>
            </a:xfrm>
            <a:custGeom>
              <a:avLst/>
              <a:gdLst/>
              <a:ahLst/>
              <a:cxnLst/>
              <a:rect l="l" t="t" r="r" b="b"/>
              <a:pathLst>
                <a:path w="49" h="49" extrusionOk="0">
                  <a:moveTo>
                    <a:pt x="0" y="0"/>
                  </a:moveTo>
                  <a:lnTo>
                    <a:pt x="0" y="48"/>
                  </a:lnTo>
                  <a:lnTo>
                    <a:pt x="24"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6"/>
            <p:cNvSpPr/>
            <p:nvPr/>
          </p:nvSpPr>
          <p:spPr>
            <a:xfrm>
              <a:off x="1893750" y="2028750"/>
              <a:ext cx="625" cy="1225"/>
            </a:xfrm>
            <a:custGeom>
              <a:avLst/>
              <a:gdLst/>
              <a:ahLst/>
              <a:cxnLst/>
              <a:rect l="l" t="t" r="r" b="b"/>
              <a:pathLst>
                <a:path w="25" h="49" extrusionOk="0">
                  <a:moveTo>
                    <a:pt x="25" y="1"/>
                  </a:moveTo>
                  <a:lnTo>
                    <a:pt x="1" y="25"/>
                  </a:ln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6"/>
            <p:cNvSpPr/>
            <p:nvPr/>
          </p:nvSpPr>
          <p:spPr>
            <a:xfrm>
              <a:off x="2325875" y="2286350"/>
              <a:ext cx="25" cy="625"/>
            </a:xfrm>
            <a:custGeom>
              <a:avLst/>
              <a:gdLst/>
              <a:ahLst/>
              <a:cxnLst/>
              <a:rect l="l" t="t" r="r" b="b"/>
              <a:pathLst>
                <a:path w="1" h="25" extrusionOk="0">
                  <a:moveTo>
                    <a:pt x="0" y="0"/>
                  </a:moveTo>
                  <a:lnTo>
                    <a:pt x="0" y="0"/>
                  </a:lnTo>
                  <a:lnTo>
                    <a:pt x="0" y="0"/>
                  </a:lnTo>
                  <a:lnTo>
                    <a:pt x="0" y="0"/>
                  </a:lnTo>
                  <a:lnTo>
                    <a:pt x="0" y="24"/>
                  </a:lnTo>
                  <a:lnTo>
                    <a:pt x="0"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6"/>
            <p:cNvSpPr/>
            <p:nvPr/>
          </p:nvSpPr>
          <p:spPr>
            <a:xfrm>
              <a:off x="2021950" y="2483150"/>
              <a:ext cx="625" cy="1225"/>
            </a:xfrm>
            <a:custGeom>
              <a:avLst/>
              <a:gdLst/>
              <a:ahLst/>
              <a:cxnLst/>
              <a:rect l="l" t="t" r="r" b="b"/>
              <a:pathLst>
                <a:path w="25" h="49" extrusionOk="0">
                  <a:moveTo>
                    <a:pt x="24" y="0"/>
                  </a:moveTo>
                  <a:lnTo>
                    <a:pt x="0" y="24"/>
                  </a:lnTo>
                  <a:lnTo>
                    <a:pt x="0" y="48"/>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6"/>
            <p:cNvSpPr/>
            <p:nvPr/>
          </p:nvSpPr>
          <p:spPr>
            <a:xfrm>
              <a:off x="2214525" y="2354950"/>
              <a:ext cx="625" cy="1225"/>
            </a:xfrm>
            <a:custGeom>
              <a:avLst/>
              <a:gdLst/>
              <a:ahLst/>
              <a:cxnLst/>
              <a:rect l="l" t="t" r="r" b="b"/>
              <a:pathLst>
                <a:path w="25" h="49" extrusionOk="0">
                  <a:moveTo>
                    <a:pt x="1" y="0"/>
                  </a:moveTo>
                  <a:lnTo>
                    <a:pt x="1" y="49"/>
                  </a:lnTo>
                  <a:lnTo>
                    <a:pt x="25"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6"/>
            <p:cNvSpPr/>
            <p:nvPr/>
          </p:nvSpPr>
          <p:spPr>
            <a:xfrm>
              <a:off x="2185050" y="2481925"/>
              <a:ext cx="1225" cy="625"/>
            </a:xfrm>
            <a:custGeom>
              <a:avLst/>
              <a:gdLst/>
              <a:ahLst/>
              <a:cxnLst/>
              <a:rect l="l" t="t" r="r" b="b"/>
              <a:pathLst>
                <a:path w="49" h="25" extrusionOk="0">
                  <a:moveTo>
                    <a:pt x="24" y="1"/>
                  </a:moveTo>
                  <a:lnTo>
                    <a:pt x="0" y="25"/>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6"/>
            <p:cNvSpPr/>
            <p:nvPr/>
          </p:nvSpPr>
          <p:spPr>
            <a:xfrm>
              <a:off x="2399900" y="2465675"/>
              <a:ext cx="625" cy="625"/>
            </a:xfrm>
            <a:custGeom>
              <a:avLst/>
              <a:gdLst/>
              <a:ahLst/>
              <a:cxnLst/>
              <a:rect l="l" t="t" r="r" b="b"/>
              <a:pathLst>
                <a:path w="25" h="25" extrusionOk="0">
                  <a:moveTo>
                    <a:pt x="0" y="1"/>
                  </a:moveTo>
                  <a:lnTo>
                    <a:pt x="0"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6"/>
            <p:cNvSpPr/>
            <p:nvPr/>
          </p:nvSpPr>
          <p:spPr>
            <a:xfrm>
              <a:off x="1927450" y="19679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6"/>
            <p:cNvSpPr/>
            <p:nvPr/>
          </p:nvSpPr>
          <p:spPr>
            <a:xfrm>
              <a:off x="2052025" y="20311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6"/>
            <p:cNvSpPr/>
            <p:nvPr/>
          </p:nvSpPr>
          <p:spPr>
            <a:xfrm>
              <a:off x="1893150" y="1937275"/>
              <a:ext cx="1225" cy="625"/>
            </a:xfrm>
            <a:custGeom>
              <a:avLst/>
              <a:gdLst/>
              <a:ahLst/>
              <a:cxnLst/>
              <a:rect l="l" t="t" r="r" b="b"/>
              <a:pathLst>
                <a:path w="49" h="25" extrusionOk="0">
                  <a:moveTo>
                    <a:pt x="1" y="1"/>
                  </a:moveTo>
                  <a:lnTo>
                    <a:pt x="1" y="25"/>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6"/>
            <p:cNvSpPr/>
            <p:nvPr/>
          </p:nvSpPr>
          <p:spPr>
            <a:xfrm>
              <a:off x="1941300" y="1962550"/>
              <a:ext cx="1825" cy="1225"/>
            </a:xfrm>
            <a:custGeom>
              <a:avLst/>
              <a:gdLst/>
              <a:ahLst/>
              <a:cxnLst/>
              <a:rect l="l" t="t" r="r" b="b"/>
              <a:pathLst>
                <a:path w="73" h="49" extrusionOk="0">
                  <a:moveTo>
                    <a:pt x="24" y="1"/>
                  </a:moveTo>
                  <a:lnTo>
                    <a:pt x="0" y="25"/>
                  </a:lnTo>
                  <a:lnTo>
                    <a:pt x="24" y="49"/>
                  </a:lnTo>
                  <a:lnTo>
                    <a:pt x="49"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6"/>
            <p:cNvSpPr/>
            <p:nvPr/>
          </p:nvSpPr>
          <p:spPr>
            <a:xfrm>
              <a:off x="1910600" y="1920425"/>
              <a:ext cx="625" cy="1225"/>
            </a:xfrm>
            <a:custGeom>
              <a:avLst/>
              <a:gdLst/>
              <a:ahLst/>
              <a:cxnLst/>
              <a:rect l="l" t="t" r="r" b="b"/>
              <a:pathLst>
                <a:path w="25" h="49" extrusionOk="0">
                  <a:moveTo>
                    <a:pt x="1" y="1"/>
                  </a:move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6"/>
            <p:cNvSpPr/>
            <p:nvPr/>
          </p:nvSpPr>
          <p:spPr>
            <a:xfrm>
              <a:off x="1861250" y="1954725"/>
              <a:ext cx="25" cy="625"/>
            </a:xfrm>
            <a:custGeom>
              <a:avLst/>
              <a:gdLst/>
              <a:ahLst/>
              <a:cxnLst/>
              <a:rect l="l" t="t" r="r" b="b"/>
              <a:pathLst>
                <a:path w="1" h="25" extrusionOk="0">
                  <a:moveTo>
                    <a:pt x="1" y="25"/>
                  </a:moveTo>
                  <a:lnTo>
                    <a:pt x="1" y="1"/>
                  </a:lnTo>
                  <a:lnTo>
                    <a:pt x="1" y="1"/>
                  </a:lnTo>
                  <a:lnTo>
                    <a:pt x="1"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6"/>
            <p:cNvSpPr/>
            <p:nvPr/>
          </p:nvSpPr>
          <p:spPr>
            <a:xfrm>
              <a:off x="2337900" y="2406100"/>
              <a:ext cx="1225" cy="1225"/>
            </a:xfrm>
            <a:custGeom>
              <a:avLst/>
              <a:gdLst/>
              <a:ahLst/>
              <a:cxnLst/>
              <a:rect l="l" t="t" r="r" b="b"/>
              <a:pathLst>
                <a:path w="49" h="49" extrusionOk="0">
                  <a:moveTo>
                    <a:pt x="1" y="1"/>
                  </a:moveTo>
                  <a:lnTo>
                    <a:pt x="1" y="25"/>
                  </a:ln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6"/>
            <p:cNvSpPr/>
            <p:nvPr/>
          </p:nvSpPr>
          <p:spPr>
            <a:xfrm>
              <a:off x="1912400" y="2023350"/>
              <a:ext cx="1250" cy="1225"/>
            </a:xfrm>
            <a:custGeom>
              <a:avLst/>
              <a:gdLst/>
              <a:ahLst/>
              <a:cxnLst/>
              <a:rect l="l" t="t" r="r" b="b"/>
              <a:pathLst>
                <a:path w="50" h="49" extrusionOk="0">
                  <a:moveTo>
                    <a:pt x="1" y="0"/>
                  </a:moveTo>
                  <a:lnTo>
                    <a:pt x="25" y="48"/>
                  </a:lnTo>
                  <a:lnTo>
                    <a:pt x="49" y="48"/>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6"/>
            <p:cNvSpPr/>
            <p:nvPr/>
          </p:nvSpPr>
          <p:spPr>
            <a:xfrm>
              <a:off x="2395075" y="2403100"/>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6"/>
            <p:cNvSpPr/>
            <p:nvPr/>
          </p:nvSpPr>
          <p:spPr>
            <a:xfrm>
              <a:off x="2241600" y="2462075"/>
              <a:ext cx="1250" cy="1225"/>
            </a:xfrm>
            <a:custGeom>
              <a:avLst/>
              <a:gdLst/>
              <a:ahLst/>
              <a:cxnLst/>
              <a:rect l="l" t="t" r="r" b="b"/>
              <a:pathLst>
                <a:path w="50" h="49" extrusionOk="0">
                  <a:moveTo>
                    <a:pt x="1" y="0"/>
                  </a:moveTo>
                  <a:lnTo>
                    <a:pt x="25" y="49"/>
                  </a:lnTo>
                  <a:lnTo>
                    <a:pt x="49"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6"/>
            <p:cNvSpPr/>
            <p:nvPr/>
          </p:nvSpPr>
          <p:spPr>
            <a:xfrm>
              <a:off x="1857650" y="1984225"/>
              <a:ext cx="1225" cy="625"/>
            </a:xfrm>
            <a:custGeom>
              <a:avLst/>
              <a:gdLst/>
              <a:ahLst/>
              <a:cxnLst/>
              <a:rect l="l" t="t" r="r" b="b"/>
              <a:pathLst>
                <a:path w="49" h="25" extrusionOk="0">
                  <a:moveTo>
                    <a:pt x="0" y="0"/>
                  </a:moveTo>
                  <a:lnTo>
                    <a:pt x="24" y="24"/>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6"/>
            <p:cNvSpPr/>
            <p:nvPr/>
          </p:nvSpPr>
          <p:spPr>
            <a:xfrm>
              <a:off x="2059250" y="1912000"/>
              <a:ext cx="1225" cy="1225"/>
            </a:xfrm>
            <a:custGeom>
              <a:avLst/>
              <a:gdLst/>
              <a:ahLst/>
              <a:cxnLst/>
              <a:rect l="l" t="t" r="r" b="b"/>
              <a:pathLst>
                <a:path w="49" h="49" extrusionOk="0">
                  <a:moveTo>
                    <a:pt x="25" y="1"/>
                  </a:moveTo>
                  <a:lnTo>
                    <a:pt x="1" y="25"/>
                  </a:lnTo>
                  <a:lnTo>
                    <a:pt x="25" y="49"/>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6"/>
            <p:cNvSpPr/>
            <p:nvPr/>
          </p:nvSpPr>
          <p:spPr>
            <a:xfrm>
              <a:off x="2127875" y="1943900"/>
              <a:ext cx="1825" cy="1225"/>
            </a:xfrm>
            <a:custGeom>
              <a:avLst/>
              <a:gdLst/>
              <a:ahLst/>
              <a:cxnLst/>
              <a:rect l="l" t="t" r="r" b="b"/>
              <a:pathLst>
                <a:path w="73" h="49" extrusionOk="0">
                  <a:moveTo>
                    <a:pt x="24" y="0"/>
                  </a:moveTo>
                  <a:lnTo>
                    <a:pt x="0" y="25"/>
                  </a:lnTo>
                  <a:lnTo>
                    <a:pt x="24" y="49"/>
                  </a:lnTo>
                  <a:lnTo>
                    <a:pt x="72" y="49"/>
                  </a:lnTo>
                  <a:lnTo>
                    <a:pt x="72" y="25"/>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6"/>
            <p:cNvSpPr/>
            <p:nvPr/>
          </p:nvSpPr>
          <p:spPr>
            <a:xfrm>
              <a:off x="2145325" y="1943300"/>
              <a:ext cx="2425" cy="625"/>
            </a:xfrm>
            <a:custGeom>
              <a:avLst/>
              <a:gdLst/>
              <a:ahLst/>
              <a:cxnLst/>
              <a:rect l="l" t="t" r="r" b="b"/>
              <a:pathLst>
                <a:path w="97" h="25" extrusionOk="0">
                  <a:moveTo>
                    <a:pt x="0" y="0"/>
                  </a:moveTo>
                  <a:lnTo>
                    <a:pt x="0" y="0"/>
                  </a:lnTo>
                  <a:lnTo>
                    <a:pt x="97" y="24"/>
                  </a:lnTo>
                  <a:lnTo>
                    <a:pt x="97" y="24"/>
                  </a:lnTo>
                  <a:lnTo>
                    <a:pt x="97" y="24"/>
                  </a:lnTo>
                  <a:lnTo>
                    <a:pt x="97"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6"/>
            <p:cNvSpPr/>
            <p:nvPr/>
          </p:nvSpPr>
          <p:spPr>
            <a:xfrm>
              <a:off x="1929250" y="2019725"/>
              <a:ext cx="25" cy="25"/>
            </a:xfrm>
            <a:custGeom>
              <a:avLst/>
              <a:gdLst/>
              <a:ahLst/>
              <a:cxnLst/>
              <a:rect l="l" t="t" r="r" b="b"/>
              <a:pathLst>
                <a:path w="1" h="1" extrusionOk="0">
                  <a:moveTo>
                    <a:pt x="1" y="1"/>
                  </a:moveTo>
                  <a:lnTo>
                    <a:pt x="1" y="1"/>
                  </a:lnTo>
                  <a:lnTo>
                    <a:pt x="1" y="1"/>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6"/>
            <p:cNvSpPr/>
            <p:nvPr/>
          </p:nvSpPr>
          <p:spPr>
            <a:xfrm>
              <a:off x="2125450" y="1902375"/>
              <a:ext cx="625" cy="625"/>
            </a:xfrm>
            <a:custGeom>
              <a:avLst/>
              <a:gdLst/>
              <a:ahLst/>
              <a:cxnLst/>
              <a:rect l="l" t="t" r="r" b="b"/>
              <a:pathLst>
                <a:path w="25" h="25" extrusionOk="0">
                  <a:moveTo>
                    <a:pt x="1" y="0"/>
                  </a:moveTo>
                  <a:lnTo>
                    <a:pt x="1" y="25"/>
                  </a:lnTo>
                  <a:lnTo>
                    <a:pt x="25" y="25"/>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6"/>
            <p:cNvSpPr/>
            <p:nvPr/>
          </p:nvSpPr>
          <p:spPr>
            <a:xfrm>
              <a:off x="2153750" y="2506000"/>
              <a:ext cx="1225" cy="1225"/>
            </a:xfrm>
            <a:custGeom>
              <a:avLst/>
              <a:gdLst/>
              <a:ahLst/>
              <a:cxnLst/>
              <a:rect l="l" t="t" r="r" b="b"/>
              <a:pathLst>
                <a:path w="49" h="49" extrusionOk="0">
                  <a:moveTo>
                    <a:pt x="24" y="1"/>
                  </a:moveTo>
                  <a:lnTo>
                    <a:pt x="0" y="25"/>
                  </a:lnTo>
                  <a:lnTo>
                    <a:pt x="24" y="49"/>
                  </a:lnTo>
                  <a:lnTo>
                    <a:pt x="48"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6"/>
            <p:cNvSpPr/>
            <p:nvPr/>
          </p:nvSpPr>
          <p:spPr>
            <a:xfrm>
              <a:off x="2413725" y="2051025"/>
              <a:ext cx="1250" cy="625"/>
            </a:xfrm>
            <a:custGeom>
              <a:avLst/>
              <a:gdLst/>
              <a:ahLst/>
              <a:cxnLst/>
              <a:rect l="l" t="t" r="r" b="b"/>
              <a:pathLst>
                <a:path w="50" h="25" extrusionOk="0">
                  <a:moveTo>
                    <a:pt x="1" y="1"/>
                  </a:moveTo>
                  <a:lnTo>
                    <a:pt x="25" y="25"/>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6"/>
            <p:cNvSpPr/>
            <p:nvPr/>
          </p:nvSpPr>
          <p:spPr>
            <a:xfrm>
              <a:off x="2211525" y="22592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6"/>
            <p:cNvSpPr/>
            <p:nvPr/>
          </p:nvSpPr>
          <p:spPr>
            <a:xfrm>
              <a:off x="1967775" y="20016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6"/>
            <p:cNvSpPr/>
            <p:nvPr/>
          </p:nvSpPr>
          <p:spPr>
            <a:xfrm>
              <a:off x="2125450" y="18337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6"/>
            <p:cNvSpPr/>
            <p:nvPr/>
          </p:nvSpPr>
          <p:spPr>
            <a:xfrm>
              <a:off x="2225975" y="226107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6"/>
            <p:cNvSpPr/>
            <p:nvPr/>
          </p:nvSpPr>
          <p:spPr>
            <a:xfrm>
              <a:off x="1913000" y="1970375"/>
              <a:ext cx="650" cy="625"/>
            </a:xfrm>
            <a:custGeom>
              <a:avLst/>
              <a:gdLst/>
              <a:ahLst/>
              <a:cxnLst/>
              <a:rect l="l" t="t" r="r" b="b"/>
              <a:pathLst>
                <a:path w="26"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6"/>
            <p:cNvSpPr/>
            <p:nvPr/>
          </p:nvSpPr>
          <p:spPr>
            <a:xfrm>
              <a:off x="2356550" y="1886725"/>
              <a:ext cx="1250" cy="625"/>
            </a:xfrm>
            <a:custGeom>
              <a:avLst/>
              <a:gdLst/>
              <a:ahLst/>
              <a:cxnLst/>
              <a:rect l="l" t="t" r="r" b="b"/>
              <a:pathLst>
                <a:path w="50" h="25" extrusionOk="0">
                  <a:moveTo>
                    <a:pt x="1" y="1"/>
                  </a:moveTo>
                  <a:lnTo>
                    <a:pt x="25" y="13"/>
                  </a:lnTo>
                  <a:lnTo>
                    <a:pt x="25" y="1"/>
                  </a:lnTo>
                  <a:close/>
                  <a:moveTo>
                    <a:pt x="25" y="13"/>
                  </a:moveTo>
                  <a:lnTo>
                    <a:pt x="25" y="25"/>
                  </a:lnTo>
                  <a:lnTo>
                    <a:pt x="49" y="25"/>
                  </a:lnTo>
                  <a:lnTo>
                    <a:pt x="25" y="1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6"/>
            <p:cNvSpPr/>
            <p:nvPr/>
          </p:nvSpPr>
          <p:spPr>
            <a:xfrm>
              <a:off x="2393275" y="1856625"/>
              <a:ext cx="1225" cy="1250"/>
            </a:xfrm>
            <a:custGeom>
              <a:avLst/>
              <a:gdLst/>
              <a:ahLst/>
              <a:cxnLst/>
              <a:rect l="l" t="t" r="r" b="b"/>
              <a:pathLst>
                <a:path w="49" h="50" extrusionOk="0">
                  <a:moveTo>
                    <a:pt x="0" y="1"/>
                  </a:move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6"/>
            <p:cNvSpPr/>
            <p:nvPr/>
          </p:nvSpPr>
          <p:spPr>
            <a:xfrm>
              <a:off x="2076700" y="2016725"/>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6"/>
            <p:cNvSpPr/>
            <p:nvPr/>
          </p:nvSpPr>
          <p:spPr>
            <a:xfrm>
              <a:off x="2325275" y="234652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6"/>
            <p:cNvSpPr/>
            <p:nvPr/>
          </p:nvSpPr>
          <p:spPr>
            <a:xfrm>
              <a:off x="2127875" y="19445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6"/>
            <p:cNvSpPr/>
            <p:nvPr/>
          </p:nvSpPr>
          <p:spPr>
            <a:xfrm>
              <a:off x="2375825" y="2359150"/>
              <a:ext cx="625" cy="650"/>
            </a:xfrm>
            <a:custGeom>
              <a:avLst/>
              <a:gdLst/>
              <a:ahLst/>
              <a:cxnLst/>
              <a:rect l="l" t="t" r="r" b="b"/>
              <a:pathLst>
                <a:path w="25" h="26"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6"/>
            <p:cNvSpPr/>
            <p:nvPr/>
          </p:nvSpPr>
          <p:spPr>
            <a:xfrm>
              <a:off x="2316250" y="2048625"/>
              <a:ext cx="25" cy="625"/>
            </a:xfrm>
            <a:custGeom>
              <a:avLst/>
              <a:gdLst/>
              <a:ahLst/>
              <a:cxnLst/>
              <a:rect l="l" t="t" r="r" b="b"/>
              <a:pathLst>
                <a:path w="1" h="25" extrusionOk="0">
                  <a:moveTo>
                    <a:pt x="0" y="24"/>
                  </a:moveTo>
                  <a:lnTo>
                    <a:pt x="0" y="24"/>
                  </a:lnTo>
                  <a:lnTo>
                    <a:pt x="0" y="0"/>
                  </a:lnTo>
                  <a:lnTo>
                    <a:pt x="0" y="0"/>
                  </a:lnTo>
                  <a:lnTo>
                    <a:pt x="0" y="0"/>
                  </a:lnTo>
                  <a:lnTo>
                    <a:pt x="0" y="0"/>
                  </a:lnTo>
                  <a:lnTo>
                    <a:pt x="0" y="24"/>
                  </a:lnTo>
                  <a:lnTo>
                    <a:pt x="0" y="24"/>
                  </a:lnTo>
                  <a:lnTo>
                    <a:pt x="0"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6"/>
            <p:cNvSpPr/>
            <p:nvPr/>
          </p:nvSpPr>
          <p:spPr>
            <a:xfrm>
              <a:off x="2142300" y="1943900"/>
              <a:ext cx="625" cy="625"/>
            </a:xfrm>
            <a:custGeom>
              <a:avLst/>
              <a:gdLst/>
              <a:ahLst/>
              <a:cxnLst/>
              <a:rect l="l" t="t" r="r" b="b"/>
              <a:pathLst>
                <a:path w="25" h="25" extrusionOk="0">
                  <a:moveTo>
                    <a:pt x="1" y="0"/>
                  </a:moveTo>
                  <a:lnTo>
                    <a:pt x="25"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6"/>
            <p:cNvSpPr/>
            <p:nvPr/>
          </p:nvSpPr>
          <p:spPr>
            <a:xfrm>
              <a:off x="2142900" y="1943300"/>
              <a:ext cx="2450" cy="625"/>
            </a:xfrm>
            <a:custGeom>
              <a:avLst/>
              <a:gdLst/>
              <a:ahLst/>
              <a:cxnLst/>
              <a:rect l="l" t="t" r="r" b="b"/>
              <a:pathLst>
                <a:path w="98" h="25" extrusionOk="0">
                  <a:moveTo>
                    <a:pt x="97" y="0"/>
                  </a:moveTo>
                  <a:lnTo>
                    <a:pt x="97" y="0"/>
                  </a:lnTo>
                  <a:lnTo>
                    <a:pt x="1" y="24"/>
                  </a:lnTo>
                  <a:lnTo>
                    <a:pt x="1" y="24"/>
                  </a:lnTo>
                  <a:lnTo>
                    <a:pt x="1" y="24"/>
                  </a:lnTo>
                  <a:lnTo>
                    <a:pt x="1" y="24"/>
                  </a:lnTo>
                  <a:lnTo>
                    <a:pt x="97" y="0"/>
                  </a:lnTo>
                  <a:lnTo>
                    <a:pt x="97" y="0"/>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6"/>
            <p:cNvSpPr/>
            <p:nvPr/>
          </p:nvSpPr>
          <p:spPr>
            <a:xfrm>
              <a:off x="2147725" y="1943300"/>
              <a:ext cx="2425" cy="625"/>
            </a:xfrm>
            <a:custGeom>
              <a:avLst/>
              <a:gdLst/>
              <a:ahLst/>
              <a:cxnLst/>
              <a:rect l="l" t="t" r="r" b="b"/>
              <a:pathLst>
                <a:path w="97" h="25" extrusionOk="0">
                  <a:moveTo>
                    <a:pt x="97" y="0"/>
                  </a:moveTo>
                  <a:lnTo>
                    <a:pt x="97" y="0"/>
                  </a:lnTo>
                  <a:lnTo>
                    <a:pt x="1" y="24"/>
                  </a:lnTo>
                  <a:lnTo>
                    <a:pt x="1" y="24"/>
                  </a:lnTo>
                  <a:lnTo>
                    <a:pt x="1" y="24"/>
                  </a:lnTo>
                  <a:lnTo>
                    <a:pt x="1" y="24"/>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6"/>
            <p:cNvSpPr/>
            <p:nvPr/>
          </p:nvSpPr>
          <p:spPr>
            <a:xfrm>
              <a:off x="2150125" y="1943300"/>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6"/>
            <p:cNvSpPr/>
            <p:nvPr/>
          </p:nvSpPr>
          <p:spPr>
            <a:xfrm>
              <a:off x="2154350" y="1943300"/>
              <a:ext cx="625" cy="25"/>
            </a:xfrm>
            <a:custGeom>
              <a:avLst/>
              <a:gdLst/>
              <a:ahLst/>
              <a:cxnLst/>
              <a:rect l="l" t="t" r="r" b="b"/>
              <a:pathLst>
                <a:path w="25" h="1" extrusionOk="0">
                  <a:moveTo>
                    <a:pt x="24" y="0"/>
                  </a:moveTo>
                  <a:lnTo>
                    <a:pt x="24" y="0"/>
                  </a:lnTo>
                  <a:lnTo>
                    <a:pt x="0" y="0"/>
                  </a:lnTo>
                  <a:lnTo>
                    <a:pt x="0" y="0"/>
                  </a:lnTo>
                  <a:lnTo>
                    <a:pt x="24" y="0"/>
                  </a:lnTo>
                  <a:lnTo>
                    <a:pt x="24" y="0"/>
                  </a:lnTo>
                  <a:lnTo>
                    <a:pt x="24"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6"/>
            <p:cNvSpPr/>
            <p:nvPr/>
          </p:nvSpPr>
          <p:spPr>
            <a:xfrm>
              <a:off x="2029775" y="1852425"/>
              <a:ext cx="625" cy="25"/>
            </a:xfrm>
            <a:custGeom>
              <a:avLst/>
              <a:gdLst/>
              <a:ahLst/>
              <a:cxnLst/>
              <a:rect l="l" t="t" r="r" b="b"/>
              <a:pathLst>
                <a:path w="25" h="1" extrusionOk="0">
                  <a:moveTo>
                    <a:pt x="24" y="0"/>
                  </a:moveTo>
                  <a:lnTo>
                    <a:pt x="24"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6"/>
            <p:cNvSpPr/>
            <p:nvPr/>
          </p:nvSpPr>
          <p:spPr>
            <a:xfrm>
              <a:off x="2135100" y="1908400"/>
              <a:ext cx="625" cy="25"/>
            </a:xfrm>
            <a:custGeom>
              <a:avLst/>
              <a:gdLst/>
              <a:ahLst/>
              <a:cxnLst/>
              <a:rect l="l" t="t" r="r" b="b"/>
              <a:pathLst>
                <a:path w="25" h="1" extrusionOk="0">
                  <a:moveTo>
                    <a:pt x="24" y="0"/>
                  </a:moveTo>
                  <a:lnTo>
                    <a:pt x="0"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6"/>
            <p:cNvSpPr/>
            <p:nvPr/>
          </p:nvSpPr>
          <p:spPr>
            <a:xfrm>
              <a:off x="2135100" y="1908400"/>
              <a:ext cx="625" cy="25"/>
            </a:xfrm>
            <a:custGeom>
              <a:avLst/>
              <a:gdLst/>
              <a:ahLst/>
              <a:cxnLst/>
              <a:rect l="l" t="t" r="r" b="b"/>
              <a:pathLst>
                <a:path w="25" h="1" extrusionOk="0">
                  <a:moveTo>
                    <a:pt x="0" y="0"/>
                  </a:moveTo>
                  <a:lnTo>
                    <a:pt x="24" y="0"/>
                  </a:lnTo>
                  <a:lnTo>
                    <a:pt x="24" y="0"/>
                  </a:lnTo>
                  <a:lnTo>
                    <a:pt x="0" y="0"/>
                  </a:lnTo>
                  <a:lnTo>
                    <a:pt x="0" y="0"/>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6"/>
            <p:cNvSpPr/>
            <p:nvPr/>
          </p:nvSpPr>
          <p:spPr>
            <a:xfrm>
              <a:off x="2139900" y="1907800"/>
              <a:ext cx="625" cy="625"/>
            </a:xfrm>
            <a:custGeom>
              <a:avLst/>
              <a:gdLst/>
              <a:ahLst/>
              <a:cxnLst/>
              <a:rect l="l" t="t" r="r" b="b"/>
              <a:pathLst>
                <a:path w="25" h="25" extrusionOk="0">
                  <a:moveTo>
                    <a:pt x="25"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6"/>
            <p:cNvSpPr/>
            <p:nvPr/>
          </p:nvSpPr>
          <p:spPr>
            <a:xfrm>
              <a:off x="2140500" y="1907800"/>
              <a:ext cx="25" cy="625"/>
            </a:xfrm>
            <a:custGeom>
              <a:avLst/>
              <a:gdLst/>
              <a:ahLst/>
              <a:cxnLst/>
              <a:rect l="l" t="t" r="r" b="b"/>
              <a:pathLst>
                <a:path w="1" h="25" extrusionOk="0">
                  <a:moveTo>
                    <a:pt x="1" y="24"/>
                  </a:moveTo>
                  <a:lnTo>
                    <a:pt x="1" y="24"/>
                  </a:lnTo>
                  <a:lnTo>
                    <a:pt x="1" y="24"/>
                  </a:lnTo>
                  <a:lnTo>
                    <a:pt x="1" y="24"/>
                  </a:lnTo>
                  <a:lnTo>
                    <a:pt x="1" y="0"/>
                  </a:lnTo>
                  <a:lnTo>
                    <a:pt x="1" y="24"/>
                  </a:lnTo>
                  <a:lnTo>
                    <a:pt x="1" y="24"/>
                  </a:lnTo>
                  <a:lnTo>
                    <a:pt x="1" y="24"/>
                  </a:lnTo>
                  <a:lnTo>
                    <a:pt x="1"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6"/>
            <p:cNvSpPr/>
            <p:nvPr/>
          </p:nvSpPr>
          <p:spPr>
            <a:xfrm>
              <a:off x="2128475" y="1897550"/>
              <a:ext cx="25" cy="25"/>
            </a:xfrm>
            <a:custGeom>
              <a:avLst/>
              <a:gdLst/>
              <a:ahLst/>
              <a:cxnLst/>
              <a:rect l="l" t="t" r="r" b="b"/>
              <a:pathLst>
                <a:path w="1" h="1" extrusionOk="0">
                  <a:moveTo>
                    <a:pt x="0" y="1"/>
                  </a:moveTo>
                  <a:lnTo>
                    <a:pt x="0" y="1"/>
                  </a:ln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6"/>
            <p:cNvSpPr/>
            <p:nvPr/>
          </p:nvSpPr>
          <p:spPr>
            <a:xfrm>
              <a:off x="2147125" y="1906575"/>
              <a:ext cx="25" cy="650"/>
            </a:xfrm>
            <a:custGeom>
              <a:avLst/>
              <a:gdLst/>
              <a:ahLst/>
              <a:cxnLst/>
              <a:rect l="l" t="t" r="r" b="b"/>
              <a:pathLst>
                <a:path w="1" h="26" extrusionOk="0">
                  <a:moveTo>
                    <a:pt x="0" y="1"/>
                  </a:moveTo>
                  <a:lnTo>
                    <a:pt x="0" y="25"/>
                  </a:lnTo>
                  <a:lnTo>
                    <a:pt x="0" y="25"/>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6"/>
            <p:cNvSpPr/>
            <p:nvPr/>
          </p:nvSpPr>
          <p:spPr>
            <a:xfrm>
              <a:off x="2128475" y="1897550"/>
              <a:ext cx="2425" cy="625"/>
            </a:xfrm>
            <a:custGeom>
              <a:avLst/>
              <a:gdLst/>
              <a:ahLst/>
              <a:cxnLst/>
              <a:rect l="l" t="t" r="r" b="b"/>
              <a:pathLst>
                <a:path w="97" h="25" extrusionOk="0">
                  <a:moveTo>
                    <a:pt x="0" y="1"/>
                  </a:moveTo>
                  <a:lnTo>
                    <a:pt x="24" y="25"/>
                  </a:lnTo>
                  <a:lnTo>
                    <a:pt x="97" y="25"/>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6"/>
            <p:cNvSpPr/>
            <p:nvPr/>
          </p:nvSpPr>
          <p:spPr>
            <a:xfrm>
              <a:off x="2139900" y="1902375"/>
              <a:ext cx="1825" cy="1225"/>
            </a:xfrm>
            <a:custGeom>
              <a:avLst/>
              <a:gdLst/>
              <a:ahLst/>
              <a:cxnLst/>
              <a:rect l="l" t="t" r="r" b="b"/>
              <a:pathLst>
                <a:path w="73" h="49" extrusionOk="0">
                  <a:moveTo>
                    <a:pt x="49" y="0"/>
                  </a:moveTo>
                  <a:lnTo>
                    <a:pt x="25" y="25"/>
                  </a:lnTo>
                  <a:lnTo>
                    <a:pt x="49" y="25"/>
                  </a:lnTo>
                  <a:lnTo>
                    <a:pt x="73" y="0"/>
                  </a:lnTo>
                  <a:close/>
                  <a:moveTo>
                    <a:pt x="1" y="25"/>
                  </a:moveTo>
                  <a:lnTo>
                    <a:pt x="1" y="49"/>
                  </a:lnTo>
                  <a:lnTo>
                    <a:pt x="25"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6"/>
            <p:cNvSpPr/>
            <p:nvPr/>
          </p:nvSpPr>
          <p:spPr>
            <a:xfrm>
              <a:off x="2130275" y="1896350"/>
              <a:ext cx="2425" cy="1825"/>
            </a:xfrm>
            <a:custGeom>
              <a:avLst/>
              <a:gdLst/>
              <a:ahLst/>
              <a:cxnLst/>
              <a:rect l="l" t="t" r="r" b="b"/>
              <a:pathLst>
                <a:path w="97" h="73" extrusionOk="0">
                  <a:moveTo>
                    <a:pt x="25" y="1"/>
                  </a:moveTo>
                  <a:lnTo>
                    <a:pt x="44" y="7"/>
                  </a:lnTo>
                  <a:lnTo>
                    <a:pt x="44" y="7"/>
                  </a:lnTo>
                  <a:lnTo>
                    <a:pt x="49" y="1"/>
                  </a:lnTo>
                  <a:close/>
                  <a:moveTo>
                    <a:pt x="44" y="7"/>
                  </a:moveTo>
                  <a:lnTo>
                    <a:pt x="0" y="73"/>
                  </a:lnTo>
                  <a:lnTo>
                    <a:pt x="25" y="73"/>
                  </a:lnTo>
                  <a:lnTo>
                    <a:pt x="49" y="25"/>
                  </a:lnTo>
                  <a:lnTo>
                    <a:pt x="97" y="25"/>
                  </a:lnTo>
                  <a:lnTo>
                    <a:pt x="44" y="7"/>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6"/>
            <p:cNvSpPr/>
            <p:nvPr/>
          </p:nvSpPr>
          <p:spPr>
            <a:xfrm>
              <a:off x="2118850" y="2487350"/>
              <a:ext cx="625" cy="625"/>
            </a:xfrm>
            <a:custGeom>
              <a:avLst/>
              <a:gdLst/>
              <a:ahLst/>
              <a:cxnLst/>
              <a:rect l="l" t="t" r="r" b="b"/>
              <a:pathLst>
                <a:path w="25" h="25" extrusionOk="0">
                  <a:moveTo>
                    <a:pt x="0"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6"/>
            <p:cNvSpPr/>
            <p:nvPr/>
          </p:nvSpPr>
          <p:spPr>
            <a:xfrm>
              <a:off x="2136300" y="1887325"/>
              <a:ext cx="1825" cy="625"/>
            </a:xfrm>
            <a:custGeom>
              <a:avLst/>
              <a:gdLst/>
              <a:ahLst/>
              <a:cxnLst/>
              <a:rect l="l" t="t" r="r" b="b"/>
              <a:pathLst>
                <a:path w="73" h="25" extrusionOk="0">
                  <a:moveTo>
                    <a:pt x="24" y="1"/>
                  </a:moveTo>
                  <a:lnTo>
                    <a:pt x="0" y="25"/>
                  </a:lnTo>
                  <a:lnTo>
                    <a:pt x="48"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6"/>
            <p:cNvSpPr/>
            <p:nvPr/>
          </p:nvSpPr>
          <p:spPr>
            <a:xfrm>
              <a:off x="2138100" y="1886725"/>
              <a:ext cx="1825" cy="625"/>
            </a:xfrm>
            <a:custGeom>
              <a:avLst/>
              <a:gdLst/>
              <a:ahLst/>
              <a:cxnLst/>
              <a:rect l="l" t="t" r="r" b="b"/>
              <a:pathLst>
                <a:path w="73" h="25" extrusionOk="0">
                  <a:moveTo>
                    <a:pt x="49" y="1"/>
                  </a:moveTo>
                  <a:lnTo>
                    <a:pt x="0" y="25"/>
                  </a:lnTo>
                  <a:lnTo>
                    <a:pt x="4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6"/>
            <p:cNvSpPr/>
            <p:nvPr/>
          </p:nvSpPr>
          <p:spPr>
            <a:xfrm>
              <a:off x="2074900" y="1848200"/>
              <a:ext cx="625" cy="25"/>
            </a:xfrm>
            <a:custGeom>
              <a:avLst/>
              <a:gdLst/>
              <a:ahLst/>
              <a:cxnLst/>
              <a:rect l="l" t="t" r="r" b="b"/>
              <a:pathLst>
                <a:path w="25" h="1" extrusionOk="0">
                  <a:moveTo>
                    <a:pt x="25" y="1"/>
                  </a:moveTo>
                  <a:lnTo>
                    <a:pt x="25" y="1"/>
                  </a:lnTo>
                  <a:lnTo>
                    <a:pt x="1" y="1"/>
                  </a:lnTo>
                  <a:lnTo>
                    <a:pt x="1" y="1"/>
                  </a:lnTo>
                  <a:lnTo>
                    <a:pt x="25" y="1"/>
                  </a:lnTo>
                  <a:lnTo>
                    <a:pt x="25" y="1"/>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6"/>
            <p:cNvSpPr/>
            <p:nvPr/>
          </p:nvSpPr>
          <p:spPr>
            <a:xfrm>
              <a:off x="2139900" y="1886125"/>
              <a:ext cx="2425" cy="625"/>
            </a:xfrm>
            <a:custGeom>
              <a:avLst/>
              <a:gdLst/>
              <a:ahLst/>
              <a:cxnLst/>
              <a:rect l="l" t="t" r="r" b="b"/>
              <a:pathLst>
                <a:path w="97" h="25" extrusionOk="0">
                  <a:moveTo>
                    <a:pt x="49" y="0"/>
                  </a:moveTo>
                  <a:lnTo>
                    <a:pt x="1" y="25"/>
                  </a:lnTo>
                  <a:lnTo>
                    <a:pt x="49" y="25"/>
                  </a:lnTo>
                  <a:lnTo>
                    <a:pt x="65" y="8"/>
                  </a:lnTo>
                  <a:lnTo>
                    <a:pt x="65" y="8"/>
                  </a:lnTo>
                  <a:lnTo>
                    <a:pt x="49" y="0"/>
                  </a:lnTo>
                  <a:close/>
                  <a:moveTo>
                    <a:pt x="73" y="0"/>
                  </a:moveTo>
                  <a:lnTo>
                    <a:pt x="65" y="8"/>
                  </a:lnTo>
                  <a:lnTo>
                    <a:pt x="65" y="8"/>
                  </a:lnTo>
                  <a:lnTo>
                    <a:pt x="97"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6"/>
            <p:cNvSpPr/>
            <p:nvPr/>
          </p:nvSpPr>
          <p:spPr>
            <a:xfrm>
              <a:off x="2075500" y="1847600"/>
              <a:ext cx="1225" cy="625"/>
            </a:xfrm>
            <a:custGeom>
              <a:avLst/>
              <a:gdLst/>
              <a:ahLst/>
              <a:cxnLst/>
              <a:rect l="l" t="t" r="r" b="b"/>
              <a:pathLst>
                <a:path w="49" h="25" extrusionOk="0">
                  <a:moveTo>
                    <a:pt x="25"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6"/>
            <p:cNvSpPr/>
            <p:nvPr/>
          </p:nvSpPr>
          <p:spPr>
            <a:xfrm>
              <a:off x="1965975" y="2039600"/>
              <a:ext cx="625" cy="25"/>
            </a:xfrm>
            <a:custGeom>
              <a:avLst/>
              <a:gdLst/>
              <a:ahLst/>
              <a:cxnLst/>
              <a:rect l="l" t="t" r="r" b="b"/>
              <a:pathLst>
                <a:path w="25" h="1" extrusionOk="0">
                  <a:moveTo>
                    <a:pt x="0" y="0"/>
                  </a:moveTo>
                  <a:lnTo>
                    <a:pt x="0" y="0"/>
                  </a:lnTo>
                  <a:lnTo>
                    <a:pt x="25"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6"/>
            <p:cNvSpPr/>
            <p:nvPr/>
          </p:nvSpPr>
          <p:spPr>
            <a:xfrm>
              <a:off x="1895550" y="1964350"/>
              <a:ext cx="625" cy="650"/>
            </a:xfrm>
            <a:custGeom>
              <a:avLst/>
              <a:gdLst/>
              <a:ahLst/>
              <a:cxnLst/>
              <a:rect l="l" t="t" r="r" b="b"/>
              <a:pathLst>
                <a:path w="25" h="26"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6"/>
            <p:cNvSpPr/>
            <p:nvPr/>
          </p:nvSpPr>
          <p:spPr>
            <a:xfrm>
              <a:off x="2027350" y="2037175"/>
              <a:ext cx="625" cy="625"/>
            </a:xfrm>
            <a:custGeom>
              <a:avLst/>
              <a:gdLst/>
              <a:ahLst/>
              <a:cxnLst/>
              <a:rect l="l" t="t" r="r" b="b"/>
              <a:pathLst>
                <a:path w="25"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6"/>
            <p:cNvSpPr/>
            <p:nvPr/>
          </p:nvSpPr>
          <p:spPr>
            <a:xfrm>
              <a:off x="2405300" y="1951725"/>
              <a:ext cx="650" cy="25"/>
            </a:xfrm>
            <a:custGeom>
              <a:avLst/>
              <a:gdLst/>
              <a:ahLst/>
              <a:cxnLst/>
              <a:rect l="l" t="t" r="r" b="b"/>
              <a:pathLst>
                <a:path w="26" h="1" extrusionOk="0">
                  <a:moveTo>
                    <a:pt x="25" y="0"/>
                  </a:moveTo>
                  <a:lnTo>
                    <a:pt x="1" y="0"/>
                  </a:lnTo>
                  <a:lnTo>
                    <a:pt x="25" y="0"/>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6"/>
            <p:cNvSpPr/>
            <p:nvPr/>
          </p:nvSpPr>
          <p:spPr>
            <a:xfrm>
              <a:off x="2357175" y="1887325"/>
              <a:ext cx="625" cy="25"/>
            </a:xfrm>
            <a:custGeom>
              <a:avLst/>
              <a:gdLst/>
              <a:ahLst/>
              <a:cxnLst/>
              <a:rect l="l" t="t" r="r" b="b"/>
              <a:pathLst>
                <a:path w="25" h="1" extrusionOk="0">
                  <a:moveTo>
                    <a:pt x="0" y="1"/>
                  </a:moveTo>
                  <a:lnTo>
                    <a:pt x="0" y="1"/>
                  </a:lnTo>
                  <a:lnTo>
                    <a:pt x="24" y="1"/>
                  </a:lnTo>
                  <a:lnTo>
                    <a:pt x="24"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6"/>
            <p:cNvSpPr/>
            <p:nvPr/>
          </p:nvSpPr>
          <p:spPr>
            <a:xfrm>
              <a:off x="2484150" y="1986025"/>
              <a:ext cx="101725" cy="97525"/>
            </a:xfrm>
            <a:custGeom>
              <a:avLst/>
              <a:gdLst/>
              <a:ahLst/>
              <a:cxnLst/>
              <a:rect l="l" t="t" r="r" b="b"/>
              <a:pathLst>
                <a:path w="4069" h="3901" extrusionOk="0">
                  <a:moveTo>
                    <a:pt x="2191" y="193"/>
                  </a:moveTo>
                  <a:lnTo>
                    <a:pt x="2649" y="265"/>
                  </a:lnTo>
                  <a:lnTo>
                    <a:pt x="2745" y="289"/>
                  </a:lnTo>
                  <a:lnTo>
                    <a:pt x="2865" y="338"/>
                  </a:lnTo>
                  <a:lnTo>
                    <a:pt x="3082" y="458"/>
                  </a:lnTo>
                  <a:lnTo>
                    <a:pt x="3299" y="602"/>
                  </a:lnTo>
                  <a:lnTo>
                    <a:pt x="3491" y="771"/>
                  </a:lnTo>
                  <a:lnTo>
                    <a:pt x="3636" y="988"/>
                  </a:lnTo>
                  <a:lnTo>
                    <a:pt x="3732" y="1180"/>
                  </a:lnTo>
                  <a:lnTo>
                    <a:pt x="3804" y="1373"/>
                  </a:lnTo>
                  <a:lnTo>
                    <a:pt x="3852" y="1662"/>
                  </a:lnTo>
                  <a:lnTo>
                    <a:pt x="3876" y="1926"/>
                  </a:lnTo>
                  <a:lnTo>
                    <a:pt x="3876" y="2095"/>
                  </a:lnTo>
                  <a:lnTo>
                    <a:pt x="3852" y="2263"/>
                  </a:lnTo>
                  <a:lnTo>
                    <a:pt x="3804" y="2432"/>
                  </a:lnTo>
                  <a:lnTo>
                    <a:pt x="3732" y="2601"/>
                  </a:lnTo>
                  <a:lnTo>
                    <a:pt x="3684" y="2697"/>
                  </a:lnTo>
                  <a:lnTo>
                    <a:pt x="3612" y="2793"/>
                  </a:lnTo>
                  <a:lnTo>
                    <a:pt x="3371" y="3010"/>
                  </a:lnTo>
                  <a:lnTo>
                    <a:pt x="3178" y="3250"/>
                  </a:lnTo>
                  <a:lnTo>
                    <a:pt x="3082" y="3347"/>
                  </a:lnTo>
                  <a:lnTo>
                    <a:pt x="2986" y="3419"/>
                  </a:lnTo>
                  <a:lnTo>
                    <a:pt x="2889" y="3467"/>
                  </a:lnTo>
                  <a:lnTo>
                    <a:pt x="2769" y="3515"/>
                  </a:lnTo>
                  <a:lnTo>
                    <a:pt x="2312" y="3660"/>
                  </a:lnTo>
                  <a:lnTo>
                    <a:pt x="2095" y="3684"/>
                  </a:lnTo>
                  <a:lnTo>
                    <a:pt x="1854" y="3708"/>
                  </a:lnTo>
                  <a:lnTo>
                    <a:pt x="1397" y="3636"/>
                  </a:lnTo>
                  <a:lnTo>
                    <a:pt x="1204" y="3612"/>
                  </a:lnTo>
                  <a:lnTo>
                    <a:pt x="988" y="3563"/>
                  </a:lnTo>
                  <a:lnTo>
                    <a:pt x="843" y="3491"/>
                  </a:lnTo>
                  <a:lnTo>
                    <a:pt x="699" y="3419"/>
                  </a:lnTo>
                  <a:lnTo>
                    <a:pt x="602" y="3323"/>
                  </a:lnTo>
                  <a:lnTo>
                    <a:pt x="506" y="3178"/>
                  </a:lnTo>
                  <a:lnTo>
                    <a:pt x="289" y="2865"/>
                  </a:lnTo>
                  <a:lnTo>
                    <a:pt x="217" y="2745"/>
                  </a:lnTo>
                  <a:lnTo>
                    <a:pt x="169" y="2625"/>
                  </a:lnTo>
                  <a:lnTo>
                    <a:pt x="145" y="2504"/>
                  </a:lnTo>
                  <a:lnTo>
                    <a:pt x="145" y="2360"/>
                  </a:lnTo>
                  <a:lnTo>
                    <a:pt x="169" y="2095"/>
                  </a:lnTo>
                  <a:lnTo>
                    <a:pt x="217" y="1734"/>
                  </a:lnTo>
                  <a:lnTo>
                    <a:pt x="289" y="1397"/>
                  </a:lnTo>
                  <a:lnTo>
                    <a:pt x="338" y="1204"/>
                  </a:lnTo>
                  <a:lnTo>
                    <a:pt x="410" y="1060"/>
                  </a:lnTo>
                  <a:lnTo>
                    <a:pt x="482" y="891"/>
                  </a:lnTo>
                  <a:lnTo>
                    <a:pt x="602" y="747"/>
                  </a:lnTo>
                  <a:lnTo>
                    <a:pt x="675" y="699"/>
                  </a:lnTo>
                  <a:lnTo>
                    <a:pt x="771" y="651"/>
                  </a:lnTo>
                  <a:lnTo>
                    <a:pt x="915" y="627"/>
                  </a:lnTo>
                  <a:lnTo>
                    <a:pt x="1060" y="578"/>
                  </a:lnTo>
                  <a:lnTo>
                    <a:pt x="1228" y="554"/>
                  </a:lnTo>
                  <a:lnTo>
                    <a:pt x="1373" y="458"/>
                  </a:lnTo>
                  <a:lnTo>
                    <a:pt x="1493" y="386"/>
                  </a:lnTo>
                  <a:lnTo>
                    <a:pt x="1613" y="314"/>
                  </a:lnTo>
                  <a:lnTo>
                    <a:pt x="1854" y="217"/>
                  </a:lnTo>
                  <a:lnTo>
                    <a:pt x="2023" y="193"/>
                  </a:lnTo>
                  <a:close/>
                  <a:moveTo>
                    <a:pt x="1902" y="1"/>
                  </a:moveTo>
                  <a:lnTo>
                    <a:pt x="1758" y="49"/>
                  </a:lnTo>
                  <a:lnTo>
                    <a:pt x="1589" y="121"/>
                  </a:lnTo>
                  <a:lnTo>
                    <a:pt x="1421" y="193"/>
                  </a:lnTo>
                  <a:lnTo>
                    <a:pt x="1349" y="241"/>
                  </a:lnTo>
                  <a:lnTo>
                    <a:pt x="1276" y="289"/>
                  </a:lnTo>
                  <a:lnTo>
                    <a:pt x="1204" y="338"/>
                  </a:lnTo>
                  <a:lnTo>
                    <a:pt x="1132" y="386"/>
                  </a:lnTo>
                  <a:lnTo>
                    <a:pt x="963" y="410"/>
                  </a:lnTo>
                  <a:lnTo>
                    <a:pt x="867" y="410"/>
                  </a:lnTo>
                  <a:lnTo>
                    <a:pt x="795" y="434"/>
                  </a:lnTo>
                  <a:lnTo>
                    <a:pt x="747" y="458"/>
                  </a:lnTo>
                  <a:lnTo>
                    <a:pt x="675" y="506"/>
                  </a:lnTo>
                  <a:lnTo>
                    <a:pt x="651" y="578"/>
                  </a:lnTo>
                  <a:lnTo>
                    <a:pt x="602" y="627"/>
                  </a:lnTo>
                  <a:lnTo>
                    <a:pt x="554" y="651"/>
                  </a:lnTo>
                  <a:lnTo>
                    <a:pt x="434" y="795"/>
                  </a:lnTo>
                  <a:lnTo>
                    <a:pt x="338" y="939"/>
                  </a:lnTo>
                  <a:lnTo>
                    <a:pt x="241" y="1108"/>
                  </a:lnTo>
                  <a:lnTo>
                    <a:pt x="193" y="1276"/>
                  </a:lnTo>
                  <a:lnTo>
                    <a:pt x="73" y="1854"/>
                  </a:lnTo>
                  <a:lnTo>
                    <a:pt x="25" y="2119"/>
                  </a:lnTo>
                  <a:lnTo>
                    <a:pt x="1" y="2360"/>
                  </a:lnTo>
                  <a:lnTo>
                    <a:pt x="1" y="2552"/>
                  </a:lnTo>
                  <a:lnTo>
                    <a:pt x="25" y="2721"/>
                  </a:lnTo>
                  <a:lnTo>
                    <a:pt x="97" y="2889"/>
                  </a:lnTo>
                  <a:lnTo>
                    <a:pt x="193" y="3034"/>
                  </a:lnTo>
                  <a:lnTo>
                    <a:pt x="289" y="3178"/>
                  </a:lnTo>
                  <a:lnTo>
                    <a:pt x="386" y="3323"/>
                  </a:lnTo>
                  <a:lnTo>
                    <a:pt x="506" y="3467"/>
                  </a:lnTo>
                  <a:lnTo>
                    <a:pt x="578" y="3563"/>
                  </a:lnTo>
                  <a:lnTo>
                    <a:pt x="675" y="3636"/>
                  </a:lnTo>
                  <a:lnTo>
                    <a:pt x="891" y="3732"/>
                  </a:lnTo>
                  <a:lnTo>
                    <a:pt x="1132" y="3804"/>
                  </a:lnTo>
                  <a:lnTo>
                    <a:pt x="1397" y="3852"/>
                  </a:lnTo>
                  <a:lnTo>
                    <a:pt x="1926" y="3900"/>
                  </a:lnTo>
                  <a:lnTo>
                    <a:pt x="2167" y="3900"/>
                  </a:lnTo>
                  <a:lnTo>
                    <a:pt x="2432" y="3852"/>
                  </a:lnTo>
                  <a:lnTo>
                    <a:pt x="2889" y="3684"/>
                  </a:lnTo>
                  <a:lnTo>
                    <a:pt x="3058" y="3612"/>
                  </a:lnTo>
                  <a:lnTo>
                    <a:pt x="3154" y="3539"/>
                  </a:lnTo>
                  <a:lnTo>
                    <a:pt x="3226" y="3467"/>
                  </a:lnTo>
                  <a:lnTo>
                    <a:pt x="3443" y="3226"/>
                  </a:lnTo>
                  <a:lnTo>
                    <a:pt x="3539" y="3106"/>
                  </a:lnTo>
                  <a:lnTo>
                    <a:pt x="3660" y="2986"/>
                  </a:lnTo>
                  <a:lnTo>
                    <a:pt x="3732" y="2889"/>
                  </a:lnTo>
                  <a:lnTo>
                    <a:pt x="3828" y="2793"/>
                  </a:lnTo>
                  <a:lnTo>
                    <a:pt x="3900" y="2697"/>
                  </a:lnTo>
                  <a:lnTo>
                    <a:pt x="3949" y="2576"/>
                  </a:lnTo>
                  <a:lnTo>
                    <a:pt x="3997" y="2408"/>
                  </a:lnTo>
                  <a:lnTo>
                    <a:pt x="4045" y="2239"/>
                  </a:lnTo>
                  <a:lnTo>
                    <a:pt x="4069" y="2047"/>
                  </a:lnTo>
                  <a:lnTo>
                    <a:pt x="4069" y="1878"/>
                  </a:lnTo>
                  <a:lnTo>
                    <a:pt x="4045" y="1614"/>
                  </a:lnTo>
                  <a:lnTo>
                    <a:pt x="3997" y="1349"/>
                  </a:lnTo>
                  <a:lnTo>
                    <a:pt x="3949" y="1204"/>
                  </a:lnTo>
                  <a:lnTo>
                    <a:pt x="3900" y="1036"/>
                  </a:lnTo>
                  <a:lnTo>
                    <a:pt x="3780" y="843"/>
                  </a:lnTo>
                  <a:lnTo>
                    <a:pt x="3636" y="651"/>
                  </a:lnTo>
                  <a:lnTo>
                    <a:pt x="3467" y="482"/>
                  </a:lnTo>
                  <a:lnTo>
                    <a:pt x="3299" y="338"/>
                  </a:lnTo>
                  <a:lnTo>
                    <a:pt x="3034" y="193"/>
                  </a:lnTo>
                  <a:lnTo>
                    <a:pt x="2889" y="121"/>
                  </a:lnTo>
                  <a:lnTo>
                    <a:pt x="2745" y="73"/>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6"/>
            <p:cNvSpPr/>
            <p:nvPr/>
          </p:nvSpPr>
          <p:spPr>
            <a:xfrm>
              <a:off x="2516050" y="2013700"/>
              <a:ext cx="39750" cy="41575"/>
            </a:xfrm>
            <a:custGeom>
              <a:avLst/>
              <a:gdLst/>
              <a:ahLst/>
              <a:cxnLst/>
              <a:rect l="l" t="t" r="r" b="b"/>
              <a:pathLst>
                <a:path w="1590" h="1663" extrusionOk="0">
                  <a:moveTo>
                    <a:pt x="963" y="194"/>
                  </a:moveTo>
                  <a:lnTo>
                    <a:pt x="1060" y="242"/>
                  </a:lnTo>
                  <a:lnTo>
                    <a:pt x="1300" y="386"/>
                  </a:lnTo>
                  <a:lnTo>
                    <a:pt x="1373" y="458"/>
                  </a:lnTo>
                  <a:lnTo>
                    <a:pt x="1397" y="555"/>
                  </a:lnTo>
                  <a:lnTo>
                    <a:pt x="1421" y="819"/>
                  </a:lnTo>
                  <a:lnTo>
                    <a:pt x="1421" y="940"/>
                  </a:lnTo>
                  <a:lnTo>
                    <a:pt x="1397" y="1084"/>
                  </a:lnTo>
                  <a:lnTo>
                    <a:pt x="1349" y="1181"/>
                  </a:lnTo>
                  <a:lnTo>
                    <a:pt x="1276" y="1253"/>
                  </a:lnTo>
                  <a:lnTo>
                    <a:pt x="1060" y="1445"/>
                  </a:lnTo>
                  <a:lnTo>
                    <a:pt x="1012" y="1469"/>
                  </a:lnTo>
                  <a:lnTo>
                    <a:pt x="939" y="1494"/>
                  </a:lnTo>
                  <a:lnTo>
                    <a:pt x="747" y="1494"/>
                  </a:lnTo>
                  <a:lnTo>
                    <a:pt x="578" y="1469"/>
                  </a:lnTo>
                  <a:lnTo>
                    <a:pt x="434" y="1421"/>
                  </a:lnTo>
                  <a:lnTo>
                    <a:pt x="289" y="1349"/>
                  </a:lnTo>
                  <a:lnTo>
                    <a:pt x="241" y="1301"/>
                  </a:lnTo>
                  <a:lnTo>
                    <a:pt x="193" y="1229"/>
                  </a:lnTo>
                  <a:lnTo>
                    <a:pt x="169" y="1181"/>
                  </a:lnTo>
                  <a:lnTo>
                    <a:pt x="169" y="1084"/>
                  </a:lnTo>
                  <a:lnTo>
                    <a:pt x="169" y="1036"/>
                  </a:lnTo>
                  <a:lnTo>
                    <a:pt x="169" y="940"/>
                  </a:lnTo>
                  <a:lnTo>
                    <a:pt x="169" y="771"/>
                  </a:lnTo>
                  <a:lnTo>
                    <a:pt x="193" y="603"/>
                  </a:lnTo>
                  <a:lnTo>
                    <a:pt x="217" y="531"/>
                  </a:lnTo>
                  <a:lnTo>
                    <a:pt x="265" y="458"/>
                  </a:lnTo>
                  <a:lnTo>
                    <a:pt x="386" y="362"/>
                  </a:lnTo>
                  <a:lnTo>
                    <a:pt x="482" y="290"/>
                  </a:lnTo>
                  <a:lnTo>
                    <a:pt x="602" y="242"/>
                  </a:lnTo>
                  <a:lnTo>
                    <a:pt x="723" y="194"/>
                  </a:lnTo>
                  <a:close/>
                  <a:moveTo>
                    <a:pt x="747" y="1"/>
                  </a:moveTo>
                  <a:lnTo>
                    <a:pt x="602" y="49"/>
                  </a:lnTo>
                  <a:lnTo>
                    <a:pt x="458" y="97"/>
                  </a:lnTo>
                  <a:lnTo>
                    <a:pt x="313" y="169"/>
                  </a:lnTo>
                  <a:lnTo>
                    <a:pt x="241" y="218"/>
                  </a:lnTo>
                  <a:lnTo>
                    <a:pt x="169" y="290"/>
                  </a:lnTo>
                  <a:lnTo>
                    <a:pt x="73" y="434"/>
                  </a:lnTo>
                  <a:lnTo>
                    <a:pt x="24" y="627"/>
                  </a:lnTo>
                  <a:lnTo>
                    <a:pt x="0" y="795"/>
                  </a:lnTo>
                  <a:lnTo>
                    <a:pt x="0" y="940"/>
                  </a:lnTo>
                  <a:lnTo>
                    <a:pt x="24" y="1108"/>
                  </a:lnTo>
                  <a:lnTo>
                    <a:pt x="24" y="1205"/>
                  </a:lnTo>
                  <a:lnTo>
                    <a:pt x="73" y="1301"/>
                  </a:lnTo>
                  <a:lnTo>
                    <a:pt x="121" y="1373"/>
                  </a:lnTo>
                  <a:lnTo>
                    <a:pt x="193" y="1445"/>
                  </a:lnTo>
                  <a:lnTo>
                    <a:pt x="289" y="1518"/>
                  </a:lnTo>
                  <a:lnTo>
                    <a:pt x="410" y="1590"/>
                  </a:lnTo>
                  <a:lnTo>
                    <a:pt x="554" y="1614"/>
                  </a:lnTo>
                  <a:lnTo>
                    <a:pt x="699" y="1638"/>
                  </a:lnTo>
                  <a:lnTo>
                    <a:pt x="963" y="1662"/>
                  </a:lnTo>
                  <a:lnTo>
                    <a:pt x="1060" y="1638"/>
                  </a:lnTo>
                  <a:lnTo>
                    <a:pt x="1132" y="1590"/>
                  </a:lnTo>
                  <a:lnTo>
                    <a:pt x="1373" y="1373"/>
                  </a:lnTo>
                  <a:lnTo>
                    <a:pt x="1469" y="1277"/>
                  </a:lnTo>
                  <a:lnTo>
                    <a:pt x="1517" y="1132"/>
                  </a:lnTo>
                  <a:lnTo>
                    <a:pt x="1565" y="964"/>
                  </a:lnTo>
                  <a:lnTo>
                    <a:pt x="1589" y="771"/>
                  </a:lnTo>
                  <a:lnTo>
                    <a:pt x="1541" y="531"/>
                  </a:lnTo>
                  <a:lnTo>
                    <a:pt x="1541" y="434"/>
                  </a:lnTo>
                  <a:lnTo>
                    <a:pt x="1493" y="338"/>
                  </a:lnTo>
                  <a:lnTo>
                    <a:pt x="1445" y="266"/>
                  </a:lnTo>
                  <a:lnTo>
                    <a:pt x="1373" y="218"/>
                  </a:lnTo>
                  <a:lnTo>
                    <a:pt x="1228" y="121"/>
                  </a:lnTo>
                  <a:lnTo>
                    <a:pt x="1084" y="49"/>
                  </a:lnTo>
                  <a:lnTo>
                    <a:pt x="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6"/>
            <p:cNvSpPr/>
            <p:nvPr/>
          </p:nvSpPr>
          <p:spPr>
            <a:xfrm>
              <a:off x="2528675" y="2028750"/>
              <a:ext cx="13875" cy="15075"/>
            </a:xfrm>
            <a:custGeom>
              <a:avLst/>
              <a:gdLst/>
              <a:ahLst/>
              <a:cxnLst/>
              <a:rect l="l" t="t" r="r" b="b"/>
              <a:pathLst>
                <a:path w="555" h="603" extrusionOk="0">
                  <a:moveTo>
                    <a:pt x="314" y="169"/>
                  </a:moveTo>
                  <a:lnTo>
                    <a:pt x="386" y="193"/>
                  </a:lnTo>
                  <a:lnTo>
                    <a:pt x="410" y="242"/>
                  </a:lnTo>
                  <a:lnTo>
                    <a:pt x="410" y="290"/>
                  </a:lnTo>
                  <a:lnTo>
                    <a:pt x="386" y="338"/>
                  </a:lnTo>
                  <a:lnTo>
                    <a:pt x="338" y="434"/>
                  </a:lnTo>
                  <a:lnTo>
                    <a:pt x="290" y="458"/>
                  </a:lnTo>
                  <a:lnTo>
                    <a:pt x="218" y="458"/>
                  </a:lnTo>
                  <a:lnTo>
                    <a:pt x="194" y="434"/>
                  </a:lnTo>
                  <a:lnTo>
                    <a:pt x="194" y="410"/>
                  </a:lnTo>
                  <a:lnTo>
                    <a:pt x="194" y="362"/>
                  </a:lnTo>
                  <a:lnTo>
                    <a:pt x="194" y="290"/>
                  </a:lnTo>
                  <a:lnTo>
                    <a:pt x="218" y="217"/>
                  </a:lnTo>
                  <a:lnTo>
                    <a:pt x="266" y="169"/>
                  </a:lnTo>
                  <a:close/>
                  <a:moveTo>
                    <a:pt x="218" y="1"/>
                  </a:moveTo>
                  <a:lnTo>
                    <a:pt x="145" y="49"/>
                  </a:lnTo>
                  <a:lnTo>
                    <a:pt x="25" y="169"/>
                  </a:lnTo>
                  <a:lnTo>
                    <a:pt x="1" y="217"/>
                  </a:lnTo>
                  <a:lnTo>
                    <a:pt x="1" y="314"/>
                  </a:lnTo>
                  <a:lnTo>
                    <a:pt x="1" y="434"/>
                  </a:lnTo>
                  <a:lnTo>
                    <a:pt x="49" y="482"/>
                  </a:lnTo>
                  <a:lnTo>
                    <a:pt x="73" y="554"/>
                  </a:lnTo>
                  <a:lnTo>
                    <a:pt x="145" y="579"/>
                  </a:lnTo>
                  <a:lnTo>
                    <a:pt x="194" y="603"/>
                  </a:lnTo>
                  <a:lnTo>
                    <a:pt x="290" y="603"/>
                  </a:lnTo>
                  <a:lnTo>
                    <a:pt x="362" y="579"/>
                  </a:lnTo>
                  <a:lnTo>
                    <a:pt x="434" y="530"/>
                  </a:lnTo>
                  <a:lnTo>
                    <a:pt x="482" y="482"/>
                  </a:lnTo>
                  <a:lnTo>
                    <a:pt x="507" y="410"/>
                  </a:lnTo>
                  <a:lnTo>
                    <a:pt x="531" y="338"/>
                  </a:lnTo>
                  <a:lnTo>
                    <a:pt x="555" y="266"/>
                  </a:lnTo>
                  <a:lnTo>
                    <a:pt x="555" y="193"/>
                  </a:lnTo>
                  <a:lnTo>
                    <a:pt x="531" y="121"/>
                  </a:lnTo>
                  <a:lnTo>
                    <a:pt x="482" y="49"/>
                  </a:lnTo>
                  <a:lnTo>
                    <a:pt x="434" y="25"/>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16"/>
          <p:cNvGrpSpPr/>
          <p:nvPr/>
        </p:nvGrpSpPr>
        <p:grpSpPr>
          <a:xfrm>
            <a:off x="8787576" y="4233861"/>
            <a:ext cx="551525" cy="559295"/>
            <a:chOff x="1308175" y="3327500"/>
            <a:chExt cx="170350" cy="172750"/>
          </a:xfrm>
        </p:grpSpPr>
        <p:sp>
          <p:nvSpPr>
            <p:cNvPr id="6655" name="Google Shape;6655;p16"/>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6"/>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7" name="Google Shape;6657;p16"/>
          <p:cNvSpPr/>
          <p:nvPr/>
        </p:nvSpPr>
        <p:spPr>
          <a:xfrm>
            <a:off x="-214262" y="789149"/>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2">
  <p:cSld name="CUSTOM_6_2">
    <p:spTree>
      <p:nvGrpSpPr>
        <p:cNvPr id="1" name="Shape 7113"/>
        <p:cNvGrpSpPr/>
        <p:nvPr/>
      </p:nvGrpSpPr>
      <p:grpSpPr>
        <a:xfrm>
          <a:off x="0" y="0"/>
          <a:ext cx="0" cy="0"/>
          <a:chOff x="0" y="0"/>
          <a:chExt cx="0" cy="0"/>
        </a:xfrm>
      </p:grpSpPr>
      <p:sp>
        <p:nvSpPr>
          <p:cNvPr id="7114" name="Google Shape;7114;p18"/>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116" name="Google Shape;7116;p18"/>
          <p:cNvSpPr txBox="1">
            <a:spLocks noGrp="1"/>
          </p:cNvSpPr>
          <p:nvPr>
            <p:ph type="title" idx="2"/>
          </p:nvPr>
        </p:nvSpPr>
        <p:spPr>
          <a:xfrm>
            <a:off x="1097525" y="3062034"/>
            <a:ext cx="2219400" cy="43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17" name="Google Shape;7117;p18"/>
          <p:cNvSpPr txBox="1">
            <a:spLocks noGrp="1"/>
          </p:cNvSpPr>
          <p:nvPr>
            <p:ph type="subTitle" idx="1"/>
          </p:nvPr>
        </p:nvSpPr>
        <p:spPr>
          <a:xfrm>
            <a:off x="1097525" y="3429165"/>
            <a:ext cx="2219400" cy="71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18" name="Google Shape;7118;p18"/>
          <p:cNvSpPr txBox="1">
            <a:spLocks noGrp="1"/>
          </p:cNvSpPr>
          <p:nvPr>
            <p:ph type="title" idx="3"/>
          </p:nvPr>
        </p:nvSpPr>
        <p:spPr>
          <a:xfrm>
            <a:off x="3462419" y="3062034"/>
            <a:ext cx="2219400" cy="43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19" name="Google Shape;7119;p18"/>
          <p:cNvSpPr txBox="1">
            <a:spLocks noGrp="1"/>
          </p:cNvSpPr>
          <p:nvPr>
            <p:ph type="subTitle" idx="4"/>
          </p:nvPr>
        </p:nvSpPr>
        <p:spPr>
          <a:xfrm>
            <a:off x="3462421" y="3429165"/>
            <a:ext cx="2219400" cy="71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20" name="Google Shape;7120;p18"/>
          <p:cNvSpPr txBox="1">
            <a:spLocks noGrp="1"/>
          </p:cNvSpPr>
          <p:nvPr>
            <p:ph type="title" idx="5"/>
          </p:nvPr>
        </p:nvSpPr>
        <p:spPr>
          <a:xfrm>
            <a:off x="5827321" y="3062034"/>
            <a:ext cx="2219400" cy="43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21" name="Google Shape;7121;p18"/>
          <p:cNvSpPr txBox="1">
            <a:spLocks noGrp="1"/>
          </p:cNvSpPr>
          <p:nvPr>
            <p:ph type="subTitle" idx="6"/>
          </p:nvPr>
        </p:nvSpPr>
        <p:spPr>
          <a:xfrm>
            <a:off x="5827324" y="3429165"/>
            <a:ext cx="2219400" cy="71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122" name="Google Shape;7122;p18"/>
          <p:cNvGrpSpPr/>
          <p:nvPr/>
        </p:nvGrpSpPr>
        <p:grpSpPr>
          <a:xfrm rot="-3463747">
            <a:off x="7920047" y="-1683627"/>
            <a:ext cx="1782737" cy="4456717"/>
            <a:chOff x="1094525" y="1997475"/>
            <a:chExt cx="357500" cy="893725"/>
          </a:xfrm>
        </p:grpSpPr>
        <p:sp>
          <p:nvSpPr>
            <p:cNvPr id="7123" name="Google Shape;7123;p18"/>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8"/>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8"/>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8"/>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8"/>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8"/>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8"/>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8"/>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8"/>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8"/>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8"/>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8"/>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8"/>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8"/>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8"/>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8"/>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18"/>
          <p:cNvGrpSpPr/>
          <p:nvPr/>
        </p:nvGrpSpPr>
        <p:grpSpPr>
          <a:xfrm rot="-4013158">
            <a:off x="-2099884" y="3393340"/>
            <a:ext cx="3605667" cy="3438400"/>
            <a:chOff x="1781825" y="1787425"/>
            <a:chExt cx="804050" cy="766750"/>
          </a:xfrm>
        </p:grpSpPr>
        <p:sp>
          <p:nvSpPr>
            <p:cNvPr id="7140" name="Google Shape;7140;p18"/>
            <p:cNvSpPr/>
            <p:nvPr/>
          </p:nvSpPr>
          <p:spPr>
            <a:xfrm>
              <a:off x="1797450" y="2122050"/>
              <a:ext cx="356325" cy="331625"/>
            </a:xfrm>
            <a:custGeom>
              <a:avLst/>
              <a:gdLst/>
              <a:ahLst/>
              <a:cxnLst/>
              <a:rect l="l" t="t" r="r" b="b"/>
              <a:pathLst>
                <a:path w="14253" h="13265" extrusionOk="0">
                  <a:moveTo>
                    <a:pt x="9799" y="0"/>
                  </a:moveTo>
                  <a:lnTo>
                    <a:pt x="9197" y="72"/>
                  </a:lnTo>
                  <a:lnTo>
                    <a:pt x="8547" y="169"/>
                  </a:lnTo>
                  <a:lnTo>
                    <a:pt x="7993" y="313"/>
                  </a:lnTo>
                  <a:lnTo>
                    <a:pt x="7464" y="482"/>
                  </a:lnTo>
                  <a:lnTo>
                    <a:pt x="6934" y="674"/>
                  </a:lnTo>
                  <a:lnTo>
                    <a:pt x="6428" y="891"/>
                  </a:lnTo>
                  <a:lnTo>
                    <a:pt x="5923" y="1132"/>
                  </a:lnTo>
                  <a:lnTo>
                    <a:pt x="5441" y="1420"/>
                  </a:lnTo>
                  <a:lnTo>
                    <a:pt x="4960" y="1709"/>
                  </a:lnTo>
                  <a:lnTo>
                    <a:pt x="4503" y="2022"/>
                  </a:lnTo>
                  <a:lnTo>
                    <a:pt x="4045" y="2359"/>
                  </a:lnTo>
                  <a:lnTo>
                    <a:pt x="3636" y="2720"/>
                  </a:lnTo>
                  <a:lnTo>
                    <a:pt x="3203" y="3082"/>
                  </a:lnTo>
                  <a:lnTo>
                    <a:pt x="2817" y="3491"/>
                  </a:lnTo>
                  <a:lnTo>
                    <a:pt x="2432" y="3900"/>
                  </a:lnTo>
                  <a:lnTo>
                    <a:pt x="2071" y="4333"/>
                  </a:lnTo>
                  <a:lnTo>
                    <a:pt x="1734" y="4767"/>
                  </a:lnTo>
                  <a:lnTo>
                    <a:pt x="1397" y="5224"/>
                  </a:lnTo>
                  <a:lnTo>
                    <a:pt x="1181" y="5513"/>
                  </a:lnTo>
                  <a:lnTo>
                    <a:pt x="988" y="5826"/>
                  </a:lnTo>
                  <a:lnTo>
                    <a:pt x="819" y="6139"/>
                  </a:lnTo>
                  <a:lnTo>
                    <a:pt x="651" y="6452"/>
                  </a:lnTo>
                  <a:lnTo>
                    <a:pt x="506" y="6789"/>
                  </a:lnTo>
                  <a:lnTo>
                    <a:pt x="386" y="7126"/>
                  </a:lnTo>
                  <a:lnTo>
                    <a:pt x="266" y="7463"/>
                  </a:lnTo>
                  <a:lnTo>
                    <a:pt x="169" y="7800"/>
                  </a:lnTo>
                  <a:lnTo>
                    <a:pt x="97" y="8137"/>
                  </a:lnTo>
                  <a:lnTo>
                    <a:pt x="49" y="8498"/>
                  </a:lnTo>
                  <a:lnTo>
                    <a:pt x="25" y="8835"/>
                  </a:lnTo>
                  <a:lnTo>
                    <a:pt x="1" y="9172"/>
                  </a:lnTo>
                  <a:lnTo>
                    <a:pt x="1" y="9509"/>
                  </a:lnTo>
                  <a:lnTo>
                    <a:pt x="25" y="9822"/>
                  </a:lnTo>
                  <a:lnTo>
                    <a:pt x="73" y="10159"/>
                  </a:lnTo>
                  <a:lnTo>
                    <a:pt x="145" y="10472"/>
                  </a:lnTo>
                  <a:lnTo>
                    <a:pt x="218" y="10761"/>
                  </a:lnTo>
                  <a:lnTo>
                    <a:pt x="338" y="11050"/>
                  </a:lnTo>
                  <a:lnTo>
                    <a:pt x="458" y="11339"/>
                  </a:lnTo>
                  <a:lnTo>
                    <a:pt x="627" y="11603"/>
                  </a:lnTo>
                  <a:lnTo>
                    <a:pt x="795" y="11868"/>
                  </a:lnTo>
                  <a:lnTo>
                    <a:pt x="988" y="12085"/>
                  </a:lnTo>
                  <a:lnTo>
                    <a:pt x="1205" y="12302"/>
                  </a:lnTo>
                  <a:lnTo>
                    <a:pt x="1445" y="12518"/>
                  </a:lnTo>
                  <a:lnTo>
                    <a:pt x="1710" y="12687"/>
                  </a:lnTo>
                  <a:lnTo>
                    <a:pt x="1999" y="12855"/>
                  </a:lnTo>
                  <a:lnTo>
                    <a:pt x="2312" y="12976"/>
                  </a:lnTo>
                  <a:lnTo>
                    <a:pt x="2649" y="13096"/>
                  </a:lnTo>
                  <a:lnTo>
                    <a:pt x="3010" y="13168"/>
                  </a:lnTo>
                  <a:lnTo>
                    <a:pt x="3395" y="13240"/>
                  </a:lnTo>
                  <a:lnTo>
                    <a:pt x="3804" y="13264"/>
                  </a:lnTo>
                  <a:lnTo>
                    <a:pt x="4238" y="13264"/>
                  </a:lnTo>
                  <a:lnTo>
                    <a:pt x="4743" y="13240"/>
                  </a:lnTo>
                  <a:lnTo>
                    <a:pt x="5249" y="13168"/>
                  </a:lnTo>
                  <a:lnTo>
                    <a:pt x="5730" y="13072"/>
                  </a:lnTo>
                  <a:lnTo>
                    <a:pt x="6212" y="12951"/>
                  </a:lnTo>
                  <a:lnTo>
                    <a:pt x="6693" y="12807"/>
                  </a:lnTo>
                  <a:lnTo>
                    <a:pt x="7151" y="12639"/>
                  </a:lnTo>
                  <a:lnTo>
                    <a:pt x="7608" y="12446"/>
                  </a:lnTo>
                  <a:lnTo>
                    <a:pt x="8065" y="12253"/>
                  </a:lnTo>
                  <a:lnTo>
                    <a:pt x="8523" y="12013"/>
                  </a:lnTo>
                  <a:lnTo>
                    <a:pt x="8956" y="11748"/>
                  </a:lnTo>
                  <a:lnTo>
                    <a:pt x="9365" y="11483"/>
                  </a:lnTo>
                  <a:lnTo>
                    <a:pt x="9775" y="11194"/>
                  </a:lnTo>
                  <a:lnTo>
                    <a:pt x="10184" y="10905"/>
                  </a:lnTo>
                  <a:lnTo>
                    <a:pt x="10569" y="10592"/>
                  </a:lnTo>
                  <a:lnTo>
                    <a:pt x="10954" y="10255"/>
                  </a:lnTo>
                  <a:lnTo>
                    <a:pt x="11315" y="9918"/>
                  </a:lnTo>
                  <a:lnTo>
                    <a:pt x="11676" y="9557"/>
                  </a:lnTo>
                  <a:lnTo>
                    <a:pt x="12038" y="9196"/>
                  </a:lnTo>
                  <a:lnTo>
                    <a:pt x="12375" y="8787"/>
                  </a:lnTo>
                  <a:lnTo>
                    <a:pt x="12688" y="8378"/>
                  </a:lnTo>
                  <a:lnTo>
                    <a:pt x="12952" y="7968"/>
                  </a:lnTo>
                  <a:lnTo>
                    <a:pt x="13217" y="7535"/>
                  </a:lnTo>
                  <a:lnTo>
                    <a:pt x="13434" y="7102"/>
                  </a:lnTo>
                  <a:lnTo>
                    <a:pt x="13650" y="6644"/>
                  </a:lnTo>
                  <a:lnTo>
                    <a:pt x="13819" y="6211"/>
                  </a:lnTo>
                  <a:lnTo>
                    <a:pt x="13963" y="5754"/>
                  </a:lnTo>
                  <a:lnTo>
                    <a:pt x="14084" y="5296"/>
                  </a:lnTo>
                  <a:lnTo>
                    <a:pt x="14156" y="4863"/>
                  </a:lnTo>
                  <a:lnTo>
                    <a:pt x="14228" y="4406"/>
                  </a:lnTo>
                  <a:lnTo>
                    <a:pt x="14252" y="3972"/>
                  </a:lnTo>
                  <a:lnTo>
                    <a:pt x="14228" y="3563"/>
                  </a:lnTo>
                  <a:lnTo>
                    <a:pt x="14204" y="3154"/>
                  </a:lnTo>
                  <a:lnTo>
                    <a:pt x="14132" y="2744"/>
                  </a:lnTo>
                  <a:lnTo>
                    <a:pt x="14012" y="2359"/>
                  </a:lnTo>
                  <a:lnTo>
                    <a:pt x="13867" y="1998"/>
                  </a:lnTo>
                  <a:lnTo>
                    <a:pt x="13699" y="1661"/>
                  </a:lnTo>
                  <a:lnTo>
                    <a:pt x="13482" y="1348"/>
                  </a:lnTo>
                  <a:lnTo>
                    <a:pt x="13217" y="1059"/>
                  </a:lnTo>
                  <a:lnTo>
                    <a:pt x="12928" y="819"/>
                  </a:lnTo>
                  <a:lnTo>
                    <a:pt x="12615" y="578"/>
                  </a:lnTo>
                  <a:lnTo>
                    <a:pt x="12254" y="385"/>
                  </a:lnTo>
                  <a:lnTo>
                    <a:pt x="11845" y="241"/>
                  </a:lnTo>
                  <a:lnTo>
                    <a:pt x="11388" y="121"/>
                  </a:lnTo>
                  <a:lnTo>
                    <a:pt x="10906" y="24"/>
                  </a:lnTo>
                  <a:lnTo>
                    <a:pt x="103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8"/>
            <p:cNvSpPr/>
            <p:nvPr/>
          </p:nvSpPr>
          <p:spPr>
            <a:xfrm>
              <a:off x="2080925" y="2161150"/>
              <a:ext cx="9050" cy="15675"/>
            </a:xfrm>
            <a:custGeom>
              <a:avLst/>
              <a:gdLst/>
              <a:ahLst/>
              <a:cxnLst/>
              <a:rect l="l" t="t" r="r" b="b"/>
              <a:pathLst>
                <a:path w="362" h="627" extrusionOk="0">
                  <a:moveTo>
                    <a:pt x="289" y="1"/>
                  </a:moveTo>
                  <a:lnTo>
                    <a:pt x="241" y="25"/>
                  </a:lnTo>
                  <a:lnTo>
                    <a:pt x="193" y="97"/>
                  </a:lnTo>
                  <a:lnTo>
                    <a:pt x="73" y="266"/>
                  </a:lnTo>
                  <a:lnTo>
                    <a:pt x="0" y="386"/>
                  </a:lnTo>
                  <a:lnTo>
                    <a:pt x="25" y="482"/>
                  </a:lnTo>
                  <a:lnTo>
                    <a:pt x="73" y="579"/>
                  </a:lnTo>
                  <a:lnTo>
                    <a:pt x="97" y="627"/>
                  </a:lnTo>
                  <a:lnTo>
                    <a:pt x="145" y="627"/>
                  </a:lnTo>
                  <a:lnTo>
                    <a:pt x="169" y="579"/>
                  </a:lnTo>
                  <a:lnTo>
                    <a:pt x="145" y="506"/>
                  </a:lnTo>
                  <a:lnTo>
                    <a:pt x="169" y="458"/>
                  </a:lnTo>
                  <a:lnTo>
                    <a:pt x="193" y="386"/>
                  </a:lnTo>
                  <a:lnTo>
                    <a:pt x="217" y="338"/>
                  </a:lnTo>
                  <a:lnTo>
                    <a:pt x="313" y="242"/>
                  </a:lnTo>
                  <a:lnTo>
                    <a:pt x="362" y="169"/>
                  </a:lnTo>
                  <a:lnTo>
                    <a:pt x="362" y="121"/>
                  </a:lnTo>
                  <a:lnTo>
                    <a:pt x="337" y="25"/>
                  </a:lnTo>
                  <a:lnTo>
                    <a:pt x="28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8"/>
            <p:cNvSpPr/>
            <p:nvPr/>
          </p:nvSpPr>
          <p:spPr>
            <a:xfrm>
              <a:off x="2144125" y="2205700"/>
              <a:ext cx="7225" cy="8450"/>
            </a:xfrm>
            <a:custGeom>
              <a:avLst/>
              <a:gdLst/>
              <a:ahLst/>
              <a:cxnLst/>
              <a:rect l="l" t="t" r="r" b="b"/>
              <a:pathLst>
                <a:path w="289" h="338" extrusionOk="0">
                  <a:moveTo>
                    <a:pt x="72" y="0"/>
                  </a:moveTo>
                  <a:lnTo>
                    <a:pt x="24" y="24"/>
                  </a:lnTo>
                  <a:lnTo>
                    <a:pt x="0" y="73"/>
                  </a:lnTo>
                  <a:lnTo>
                    <a:pt x="0" y="145"/>
                  </a:lnTo>
                  <a:lnTo>
                    <a:pt x="0" y="241"/>
                  </a:lnTo>
                  <a:lnTo>
                    <a:pt x="48" y="313"/>
                  </a:lnTo>
                  <a:lnTo>
                    <a:pt x="120" y="337"/>
                  </a:lnTo>
                  <a:lnTo>
                    <a:pt x="193" y="337"/>
                  </a:lnTo>
                  <a:lnTo>
                    <a:pt x="265" y="313"/>
                  </a:lnTo>
                  <a:lnTo>
                    <a:pt x="289" y="289"/>
                  </a:lnTo>
                  <a:lnTo>
                    <a:pt x="265" y="241"/>
                  </a:lnTo>
                  <a:lnTo>
                    <a:pt x="169" y="169"/>
                  </a:lnTo>
                  <a:lnTo>
                    <a:pt x="145" y="145"/>
                  </a:lnTo>
                  <a:lnTo>
                    <a:pt x="145" y="121"/>
                  </a:lnTo>
                  <a:lnTo>
                    <a:pt x="193" y="97"/>
                  </a:lnTo>
                  <a:lnTo>
                    <a:pt x="217" y="48"/>
                  </a:lnTo>
                  <a:lnTo>
                    <a:pt x="217" y="24"/>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8"/>
            <p:cNvSpPr/>
            <p:nvPr/>
          </p:nvSpPr>
          <p:spPr>
            <a:xfrm>
              <a:off x="2092950" y="2144900"/>
              <a:ext cx="8450" cy="9075"/>
            </a:xfrm>
            <a:custGeom>
              <a:avLst/>
              <a:gdLst/>
              <a:ahLst/>
              <a:cxnLst/>
              <a:rect l="l" t="t" r="r" b="b"/>
              <a:pathLst>
                <a:path w="338" h="363" extrusionOk="0">
                  <a:moveTo>
                    <a:pt x="218" y="1"/>
                  </a:moveTo>
                  <a:lnTo>
                    <a:pt x="169" y="25"/>
                  </a:lnTo>
                  <a:lnTo>
                    <a:pt x="25" y="25"/>
                  </a:lnTo>
                  <a:lnTo>
                    <a:pt x="1" y="73"/>
                  </a:lnTo>
                  <a:lnTo>
                    <a:pt x="49" y="145"/>
                  </a:lnTo>
                  <a:lnTo>
                    <a:pt x="73" y="194"/>
                  </a:lnTo>
                  <a:lnTo>
                    <a:pt x="49" y="266"/>
                  </a:lnTo>
                  <a:lnTo>
                    <a:pt x="73" y="314"/>
                  </a:lnTo>
                  <a:lnTo>
                    <a:pt x="97" y="338"/>
                  </a:lnTo>
                  <a:lnTo>
                    <a:pt x="145" y="362"/>
                  </a:lnTo>
                  <a:lnTo>
                    <a:pt x="169" y="338"/>
                  </a:lnTo>
                  <a:lnTo>
                    <a:pt x="193" y="290"/>
                  </a:lnTo>
                  <a:lnTo>
                    <a:pt x="218" y="218"/>
                  </a:lnTo>
                  <a:lnTo>
                    <a:pt x="242" y="194"/>
                  </a:lnTo>
                  <a:lnTo>
                    <a:pt x="290" y="194"/>
                  </a:lnTo>
                  <a:lnTo>
                    <a:pt x="314" y="169"/>
                  </a:lnTo>
                  <a:lnTo>
                    <a:pt x="338" y="145"/>
                  </a:lnTo>
                  <a:lnTo>
                    <a:pt x="338" y="97"/>
                  </a:lnTo>
                  <a:lnTo>
                    <a:pt x="314" y="73"/>
                  </a:lnTo>
                  <a:lnTo>
                    <a:pt x="242" y="25"/>
                  </a:lnTo>
                  <a:lnTo>
                    <a:pt x="21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8"/>
            <p:cNvSpPr/>
            <p:nvPr/>
          </p:nvSpPr>
          <p:spPr>
            <a:xfrm>
              <a:off x="2068275" y="2297175"/>
              <a:ext cx="9050" cy="6050"/>
            </a:xfrm>
            <a:custGeom>
              <a:avLst/>
              <a:gdLst/>
              <a:ahLst/>
              <a:cxnLst/>
              <a:rect l="l" t="t" r="r" b="b"/>
              <a:pathLst>
                <a:path w="362" h="242" extrusionOk="0">
                  <a:moveTo>
                    <a:pt x="266" y="0"/>
                  </a:moveTo>
                  <a:lnTo>
                    <a:pt x="193" y="24"/>
                  </a:lnTo>
                  <a:lnTo>
                    <a:pt x="25" y="24"/>
                  </a:lnTo>
                  <a:lnTo>
                    <a:pt x="1" y="73"/>
                  </a:lnTo>
                  <a:lnTo>
                    <a:pt x="1" y="97"/>
                  </a:lnTo>
                  <a:lnTo>
                    <a:pt x="49" y="145"/>
                  </a:lnTo>
                  <a:lnTo>
                    <a:pt x="97" y="193"/>
                  </a:lnTo>
                  <a:lnTo>
                    <a:pt x="145" y="217"/>
                  </a:lnTo>
                  <a:lnTo>
                    <a:pt x="218" y="241"/>
                  </a:lnTo>
                  <a:lnTo>
                    <a:pt x="290" y="217"/>
                  </a:lnTo>
                  <a:lnTo>
                    <a:pt x="338" y="169"/>
                  </a:lnTo>
                  <a:lnTo>
                    <a:pt x="362" y="121"/>
                  </a:lnTo>
                  <a:lnTo>
                    <a:pt x="362" y="73"/>
                  </a:lnTo>
                  <a:lnTo>
                    <a:pt x="338" y="49"/>
                  </a:lnTo>
                  <a:lnTo>
                    <a:pt x="31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8"/>
            <p:cNvSpPr/>
            <p:nvPr/>
          </p:nvSpPr>
          <p:spPr>
            <a:xfrm>
              <a:off x="2001475" y="2168975"/>
              <a:ext cx="7850" cy="6050"/>
            </a:xfrm>
            <a:custGeom>
              <a:avLst/>
              <a:gdLst/>
              <a:ahLst/>
              <a:cxnLst/>
              <a:rect l="l" t="t" r="r" b="b"/>
              <a:pathLst>
                <a:path w="314" h="242" extrusionOk="0">
                  <a:moveTo>
                    <a:pt x="169" y="1"/>
                  </a:moveTo>
                  <a:lnTo>
                    <a:pt x="121" y="25"/>
                  </a:lnTo>
                  <a:lnTo>
                    <a:pt x="49" y="49"/>
                  </a:lnTo>
                  <a:lnTo>
                    <a:pt x="25" y="97"/>
                  </a:lnTo>
                  <a:lnTo>
                    <a:pt x="1" y="145"/>
                  </a:lnTo>
                  <a:lnTo>
                    <a:pt x="25" y="193"/>
                  </a:lnTo>
                  <a:lnTo>
                    <a:pt x="49" y="242"/>
                  </a:lnTo>
                  <a:lnTo>
                    <a:pt x="217" y="242"/>
                  </a:lnTo>
                  <a:lnTo>
                    <a:pt x="290" y="169"/>
                  </a:lnTo>
                  <a:lnTo>
                    <a:pt x="314" y="145"/>
                  </a:lnTo>
                  <a:lnTo>
                    <a:pt x="290" y="97"/>
                  </a:lnTo>
                  <a:lnTo>
                    <a:pt x="290" y="73"/>
                  </a:lnTo>
                  <a:lnTo>
                    <a:pt x="241"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8"/>
            <p:cNvSpPr/>
            <p:nvPr/>
          </p:nvSpPr>
          <p:spPr>
            <a:xfrm>
              <a:off x="2065875" y="2247225"/>
              <a:ext cx="7250" cy="7250"/>
            </a:xfrm>
            <a:custGeom>
              <a:avLst/>
              <a:gdLst/>
              <a:ahLst/>
              <a:cxnLst/>
              <a:rect l="l" t="t" r="r" b="b"/>
              <a:pathLst>
                <a:path w="290" h="290" extrusionOk="0">
                  <a:moveTo>
                    <a:pt x="145" y="0"/>
                  </a:moveTo>
                  <a:lnTo>
                    <a:pt x="97" y="24"/>
                  </a:lnTo>
                  <a:lnTo>
                    <a:pt x="25" y="97"/>
                  </a:lnTo>
                  <a:lnTo>
                    <a:pt x="1" y="145"/>
                  </a:lnTo>
                  <a:lnTo>
                    <a:pt x="1" y="193"/>
                  </a:lnTo>
                  <a:lnTo>
                    <a:pt x="25" y="265"/>
                  </a:lnTo>
                  <a:lnTo>
                    <a:pt x="73" y="289"/>
                  </a:lnTo>
                  <a:lnTo>
                    <a:pt x="121" y="265"/>
                  </a:lnTo>
                  <a:lnTo>
                    <a:pt x="169" y="241"/>
                  </a:lnTo>
                  <a:lnTo>
                    <a:pt x="241" y="145"/>
                  </a:lnTo>
                  <a:lnTo>
                    <a:pt x="289" y="48"/>
                  </a:lnTo>
                  <a:lnTo>
                    <a:pt x="24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8"/>
            <p:cNvSpPr/>
            <p:nvPr/>
          </p:nvSpPr>
          <p:spPr>
            <a:xfrm>
              <a:off x="2032175" y="2327875"/>
              <a:ext cx="5450" cy="6025"/>
            </a:xfrm>
            <a:custGeom>
              <a:avLst/>
              <a:gdLst/>
              <a:ahLst/>
              <a:cxnLst/>
              <a:rect l="l" t="t" r="r" b="b"/>
              <a:pathLst>
                <a:path w="218" h="241" extrusionOk="0">
                  <a:moveTo>
                    <a:pt x="97" y="0"/>
                  </a:moveTo>
                  <a:lnTo>
                    <a:pt x="49" y="24"/>
                  </a:lnTo>
                  <a:lnTo>
                    <a:pt x="25" y="48"/>
                  </a:lnTo>
                  <a:lnTo>
                    <a:pt x="0" y="72"/>
                  </a:lnTo>
                  <a:lnTo>
                    <a:pt x="0" y="121"/>
                  </a:lnTo>
                  <a:lnTo>
                    <a:pt x="49" y="193"/>
                  </a:lnTo>
                  <a:lnTo>
                    <a:pt x="73" y="217"/>
                  </a:lnTo>
                  <a:lnTo>
                    <a:pt x="121" y="241"/>
                  </a:lnTo>
                  <a:lnTo>
                    <a:pt x="169" y="217"/>
                  </a:lnTo>
                  <a:lnTo>
                    <a:pt x="217" y="193"/>
                  </a:lnTo>
                  <a:lnTo>
                    <a:pt x="217" y="145"/>
                  </a:lnTo>
                  <a:lnTo>
                    <a:pt x="217" y="96"/>
                  </a:lnTo>
                  <a:lnTo>
                    <a:pt x="217" y="72"/>
                  </a:lnTo>
                  <a:lnTo>
                    <a:pt x="193"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8"/>
            <p:cNvSpPr/>
            <p:nvPr/>
          </p:nvSpPr>
          <p:spPr>
            <a:xfrm>
              <a:off x="2041200" y="2200275"/>
              <a:ext cx="6650" cy="5450"/>
            </a:xfrm>
            <a:custGeom>
              <a:avLst/>
              <a:gdLst/>
              <a:ahLst/>
              <a:cxnLst/>
              <a:rect l="l" t="t" r="r" b="b"/>
              <a:pathLst>
                <a:path w="266" h="218" extrusionOk="0">
                  <a:moveTo>
                    <a:pt x="97" y="1"/>
                  </a:moveTo>
                  <a:lnTo>
                    <a:pt x="73" y="49"/>
                  </a:lnTo>
                  <a:lnTo>
                    <a:pt x="1" y="193"/>
                  </a:lnTo>
                  <a:lnTo>
                    <a:pt x="97" y="217"/>
                  </a:lnTo>
                  <a:lnTo>
                    <a:pt x="193" y="217"/>
                  </a:lnTo>
                  <a:lnTo>
                    <a:pt x="241" y="193"/>
                  </a:lnTo>
                  <a:lnTo>
                    <a:pt x="265" y="145"/>
                  </a:lnTo>
                  <a:lnTo>
                    <a:pt x="241"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8"/>
            <p:cNvSpPr/>
            <p:nvPr/>
          </p:nvSpPr>
          <p:spPr>
            <a:xfrm>
              <a:off x="2105000" y="2178625"/>
              <a:ext cx="5450" cy="6025"/>
            </a:xfrm>
            <a:custGeom>
              <a:avLst/>
              <a:gdLst/>
              <a:ahLst/>
              <a:cxnLst/>
              <a:rect l="l" t="t" r="r" b="b"/>
              <a:pathLst>
                <a:path w="218" h="241" extrusionOk="0">
                  <a:moveTo>
                    <a:pt x="97" y="0"/>
                  </a:moveTo>
                  <a:lnTo>
                    <a:pt x="24" y="48"/>
                  </a:lnTo>
                  <a:lnTo>
                    <a:pt x="0" y="96"/>
                  </a:lnTo>
                  <a:lnTo>
                    <a:pt x="0" y="144"/>
                  </a:lnTo>
                  <a:lnTo>
                    <a:pt x="49" y="193"/>
                  </a:lnTo>
                  <a:lnTo>
                    <a:pt x="97" y="241"/>
                  </a:lnTo>
                  <a:lnTo>
                    <a:pt x="145" y="241"/>
                  </a:lnTo>
                  <a:lnTo>
                    <a:pt x="193" y="217"/>
                  </a:lnTo>
                  <a:lnTo>
                    <a:pt x="217" y="144"/>
                  </a:lnTo>
                  <a:lnTo>
                    <a:pt x="217" y="96"/>
                  </a:lnTo>
                  <a:lnTo>
                    <a:pt x="193" y="48"/>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8"/>
            <p:cNvSpPr/>
            <p:nvPr/>
          </p:nvSpPr>
          <p:spPr>
            <a:xfrm>
              <a:off x="2069500" y="2214725"/>
              <a:ext cx="7225" cy="6050"/>
            </a:xfrm>
            <a:custGeom>
              <a:avLst/>
              <a:gdLst/>
              <a:ahLst/>
              <a:cxnLst/>
              <a:rect l="l" t="t" r="r" b="b"/>
              <a:pathLst>
                <a:path w="289" h="242" extrusionOk="0">
                  <a:moveTo>
                    <a:pt x="24" y="0"/>
                  </a:moveTo>
                  <a:lnTo>
                    <a:pt x="0" y="24"/>
                  </a:lnTo>
                  <a:lnTo>
                    <a:pt x="0" y="73"/>
                  </a:lnTo>
                  <a:lnTo>
                    <a:pt x="48" y="121"/>
                  </a:lnTo>
                  <a:lnTo>
                    <a:pt x="120" y="217"/>
                  </a:lnTo>
                  <a:lnTo>
                    <a:pt x="169" y="241"/>
                  </a:lnTo>
                  <a:lnTo>
                    <a:pt x="217" y="241"/>
                  </a:lnTo>
                  <a:lnTo>
                    <a:pt x="265" y="217"/>
                  </a:lnTo>
                  <a:lnTo>
                    <a:pt x="289" y="169"/>
                  </a:lnTo>
                  <a:lnTo>
                    <a:pt x="289" y="121"/>
                  </a:lnTo>
                  <a:lnTo>
                    <a:pt x="241" y="97"/>
                  </a:lnTo>
                  <a:lnTo>
                    <a:pt x="169"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8"/>
            <p:cNvSpPr/>
            <p:nvPr/>
          </p:nvSpPr>
          <p:spPr>
            <a:xfrm>
              <a:off x="2126675" y="2214725"/>
              <a:ext cx="5425" cy="6050"/>
            </a:xfrm>
            <a:custGeom>
              <a:avLst/>
              <a:gdLst/>
              <a:ahLst/>
              <a:cxnLst/>
              <a:rect l="l" t="t" r="r" b="b"/>
              <a:pathLst>
                <a:path w="217" h="242" extrusionOk="0">
                  <a:moveTo>
                    <a:pt x="72" y="0"/>
                  </a:moveTo>
                  <a:lnTo>
                    <a:pt x="24" y="24"/>
                  </a:lnTo>
                  <a:lnTo>
                    <a:pt x="0" y="97"/>
                  </a:lnTo>
                  <a:lnTo>
                    <a:pt x="0" y="169"/>
                  </a:lnTo>
                  <a:lnTo>
                    <a:pt x="48" y="217"/>
                  </a:lnTo>
                  <a:lnTo>
                    <a:pt x="120" y="241"/>
                  </a:lnTo>
                  <a:lnTo>
                    <a:pt x="193" y="241"/>
                  </a:lnTo>
                  <a:lnTo>
                    <a:pt x="217" y="217"/>
                  </a:lnTo>
                  <a:lnTo>
                    <a:pt x="217" y="193"/>
                  </a:lnTo>
                  <a:lnTo>
                    <a:pt x="217" y="121"/>
                  </a:lnTo>
                  <a:lnTo>
                    <a:pt x="193" y="49"/>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8"/>
            <p:cNvSpPr/>
            <p:nvPr/>
          </p:nvSpPr>
          <p:spPr>
            <a:xfrm>
              <a:off x="2055650" y="2222550"/>
              <a:ext cx="6050" cy="5450"/>
            </a:xfrm>
            <a:custGeom>
              <a:avLst/>
              <a:gdLst/>
              <a:ahLst/>
              <a:cxnLst/>
              <a:rect l="l" t="t" r="r" b="b"/>
              <a:pathLst>
                <a:path w="242" h="218" extrusionOk="0">
                  <a:moveTo>
                    <a:pt x="145" y="0"/>
                  </a:moveTo>
                  <a:lnTo>
                    <a:pt x="73" y="24"/>
                  </a:lnTo>
                  <a:lnTo>
                    <a:pt x="24" y="48"/>
                  </a:lnTo>
                  <a:lnTo>
                    <a:pt x="0" y="97"/>
                  </a:lnTo>
                  <a:lnTo>
                    <a:pt x="0" y="121"/>
                  </a:lnTo>
                  <a:lnTo>
                    <a:pt x="24" y="145"/>
                  </a:lnTo>
                  <a:lnTo>
                    <a:pt x="48" y="169"/>
                  </a:lnTo>
                  <a:lnTo>
                    <a:pt x="217" y="217"/>
                  </a:lnTo>
                  <a:lnTo>
                    <a:pt x="241" y="121"/>
                  </a:lnTo>
                  <a:lnTo>
                    <a:pt x="241" y="73"/>
                  </a:lnTo>
                  <a:lnTo>
                    <a:pt x="241"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8"/>
            <p:cNvSpPr/>
            <p:nvPr/>
          </p:nvSpPr>
          <p:spPr>
            <a:xfrm>
              <a:off x="2034575" y="2168975"/>
              <a:ext cx="4850" cy="8450"/>
            </a:xfrm>
            <a:custGeom>
              <a:avLst/>
              <a:gdLst/>
              <a:ahLst/>
              <a:cxnLst/>
              <a:rect l="l" t="t" r="r" b="b"/>
              <a:pathLst>
                <a:path w="194" h="338" extrusionOk="0">
                  <a:moveTo>
                    <a:pt x="145" y="1"/>
                  </a:moveTo>
                  <a:lnTo>
                    <a:pt x="97" y="25"/>
                  </a:lnTo>
                  <a:lnTo>
                    <a:pt x="73" y="49"/>
                  </a:lnTo>
                  <a:lnTo>
                    <a:pt x="25" y="145"/>
                  </a:lnTo>
                  <a:lnTo>
                    <a:pt x="1" y="266"/>
                  </a:lnTo>
                  <a:lnTo>
                    <a:pt x="25" y="314"/>
                  </a:lnTo>
                  <a:lnTo>
                    <a:pt x="73" y="338"/>
                  </a:lnTo>
                  <a:lnTo>
                    <a:pt x="97" y="338"/>
                  </a:lnTo>
                  <a:lnTo>
                    <a:pt x="121" y="290"/>
                  </a:lnTo>
                  <a:lnTo>
                    <a:pt x="169" y="218"/>
                  </a:lnTo>
                  <a:lnTo>
                    <a:pt x="193" y="97"/>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8"/>
            <p:cNvSpPr/>
            <p:nvPr/>
          </p:nvSpPr>
          <p:spPr>
            <a:xfrm>
              <a:off x="2048425" y="2149725"/>
              <a:ext cx="7250" cy="5450"/>
            </a:xfrm>
            <a:custGeom>
              <a:avLst/>
              <a:gdLst/>
              <a:ahLst/>
              <a:cxnLst/>
              <a:rect l="l" t="t" r="r" b="b"/>
              <a:pathLst>
                <a:path w="290" h="218" extrusionOk="0">
                  <a:moveTo>
                    <a:pt x="193" y="1"/>
                  </a:moveTo>
                  <a:lnTo>
                    <a:pt x="49" y="49"/>
                  </a:lnTo>
                  <a:lnTo>
                    <a:pt x="25" y="73"/>
                  </a:lnTo>
                  <a:lnTo>
                    <a:pt x="0" y="97"/>
                  </a:lnTo>
                  <a:lnTo>
                    <a:pt x="25" y="121"/>
                  </a:lnTo>
                  <a:lnTo>
                    <a:pt x="49" y="145"/>
                  </a:lnTo>
                  <a:lnTo>
                    <a:pt x="169" y="217"/>
                  </a:lnTo>
                  <a:lnTo>
                    <a:pt x="217" y="217"/>
                  </a:lnTo>
                  <a:lnTo>
                    <a:pt x="265" y="193"/>
                  </a:lnTo>
                  <a:lnTo>
                    <a:pt x="289" y="169"/>
                  </a:lnTo>
                  <a:lnTo>
                    <a:pt x="289" y="121"/>
                  </a:lnTo>
                  <a:lnTo>
                    <a:pt x="289" y="97"/>
                  </a:lnTo>
                  <a:lnTo>
                    <a:pt x="265" y="49"/>
                  </a:lnTo>
                  <a:lnTo>
                    <a:pt x="241"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8"/>
            <p:cNvSpPr/>
            <p:nvPr/>
          </p:nvSpPr>
          <p:spPr>
            <a:xfrm>
              <a:off x="2105000" y="2233375"/>
              <a:ext cx="5450" cy="5450"/>
            </a:xfrm>
            <a:custGeom>
              <a:avLst/>
              <a:gdLst/>
              <a:ahLst/>
              <a:cxnLst/>
              <a:rect l="l" t="t" r="r" b="b"/>
              <a:pathLst>
                <a:path w="218" h="218" extrusionOk="0">
                  <a:moveTo>
                    <a:pt x="97" y="1"/>
                  </a:moveTo>
                  <a:lnTo>
                    <a:pt x="49" y="25"/>
                  </a:lnTo>
                  <a:lnTo>
                    <a:pt x="24" y="49"/>
                  </a:lnTo>
                  <a:lnTo>
                    <a:pt x="0" y="97"/>
                  </a:lnTo>
                  <a:lnTo>
                    <a:pt x="0" y="145"/>
                  </a:lnTo>
                  <a:lnTo>
                    <a:pt x="0" y="193"/>
                  </a:lnTo>
                  <a:lnTo>
                    <a:pt x="49" y="217"/>
                  </a:lnTo>
                  <a:lnTo>
                    <a:pt x="121" y="217"/>
                  </a:lnTo>
                  <a:lnTo>
                    <a:pt x="193" y="193"/>
                  </a:lnTo>
                  <a:lnTo>
                    <a:pt x="217" y="145"/>
                  </a:lnTo>
                  <a:lnTo>
                    <a:pt x="217" y="97"/>
                  </a:lnTo>
                  <a:lnTo>
                    <a:pt x="193" y="49"/>
                  </a:lnTo>
                  <a:lnTo>
                    <a:pt x="169" y="25"/>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8"/>
            <p:cNvSpPr/>
            <p:nvPr/>
          </p:nvSpPr>
          <p:spPr>
            <a:xfrm>
              <a:off x="1972600" y="2158150"/>
              <a:ext cx="5425" cy="5450"/>
            </a:xfrm>
            <a:custGeom>
              <a:avLst/>
              <a:gdLst/>
              <a:ahLst/>
              <a:cxnLst/>
              <a:rect l="l" t="t" r="r" b="b"/>
              <a:pathLst>
                <a:path w="217" h="218" extrusionOk="0">
                  <a:moveTo>
                    <a:pt x="121" y="1"/>
                  </a:moveTo>
                  <a:lnTo>
                    <a:pt x="48" y="25"/>
                  </a:lnTo>
                  <a:lnTo>
                    <a:pt x="0" y="97"/>
                  </a:lnTo>
                  <a:lnTo>
                    <a:pt x="0" y="145"/>
                  </a:lnTo>
                  <a:lnTo>
                    <a:pt x="24" y="193"/>
                  </a:lnTo>
                  <a:lnTo>
                    <a:pt x="72" y="217"/>
                  </a:lnTo>
                  <a:lnTo>
                    <a:pt x="97" y="217"/>
                  </a:lnTo>
                  <a:lnTo>
                    <a:pt x="145" y="193"/>
                  </a:lnTo>
                  <a:lnTo>
                    <a:pt x="193" y="169"/>
                  </a:lnTo>
                  <a:lnTo>
                    <a:pt x="217" y="121"/>
                  </a:lnTo>
                  <a:lnTo>
                    <a:pt x="217"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8"/>
            <p:cNvSpPr/>
            <p:nvPr/>
          </p:nvSpPr>
          <p:spPr>
            <a:xfrm>
              <a:off x="2029175" y="2258050"/>
              <a:ext cx="4825" cy="6050"/>
            </a:xfrm>
            <a:custGeom>
              <a:avLst/>
              <a:gdLst/>
              <a:ahLst/>
              <a:cxnLst/>
              <a:rect l="l" t="t" r="r" b="b"/>
              <a:pathLst>
                <a:path w="193" h="242" extrusionOk="0">
                  <a:moveTo>
                    <a:pt x="48" y="1"/>
                  </a:moveTo>
                  <a:lnTo>
                    <a:pt x="0" y="25"/>
                  </a:lnTo>
                  <a:lnTo>
                    <a:pt x="0" y="73"/>
                  </a:lnTo>
                  <a:lnTo>
                    <a:pt x="24" y="145"/>
                  </a:lnTo>
                  <a:lnTo>
                    <a:pt x="72" y="217"/>
                  </a:lnTo>
                  <a:lnTo>
                    <a:pt x="96" y="241"/>
                  </a:lnTo>
                  <a:lnTo>
                    <a:pt x="169" y="241"/>
                  </a:lnTo>
                  <a:lnTo>
                    <a:pt x="193" y="193"/>
                  </a:lnTo>
                  <a:lnTo>
                    <a:pt x="145" y="121"/>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8"/>
            <p:cNvSpPr/>
            <p:nvPr/>
          </p:nvSpPr>
          <p:spPr>
            <a:xfrm>
              <a:off x="2118225" y="2156350"/>
              <a:ext cx="5450" cy="5425"/>
            </a:xfrm>
            <a:custGeom>
              <a:avLst/>
              <a:gdLst/>
              <a:ahLst/>
              <a:cxnLst/>
              <a:rect l="l" t="t" r="r" b="b"/>
              <a:pathLst>
                <a:path w="218" h="217" extrusionOk="0">
                  <a:moveTo>
                    <a:pt x="49" y="0"/>
                  </a:moveTo>
                  <a:lnTo>
                    <a:pt x="25" y="48"/>
                  </a:lnTo>
                  <a:lnTo>
                    <a:pt x="1" y="97"/>
                  </a:lnTo>
                  <a:lnTo>
                    <a:pt x="25" y="145"/>
                  </a:lnTo>
                  <a:lnTo>
                    <a:pt x="73" y="193"/>
                  </a:lnTo>
                  <a:lnTo>
                    <a:pt x="97" y="217"/>
                  </a:lnTo>
                  <a:lnTo>
                    <a:pt x="145" y="217"/>
                  </a:lnTo>
                  <a:lnTo>
                    <a:pt x="194" y="193"/>
                  </a:lnTo>
                  <a:lnTo>
                    <a:pt x="218" y="145"/>
                  </a:lnTo>
                  <a:lnTo>
                    <a:pt x="218" y="73"/>
                  </a:lnTo>
                  <a:lnTo>
                    <a:pt x="169" y="48"/>
                  </a:lnTo>
                  <a:lnTo>
                    <a:pt x="121"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8"/>
            <p:cNvSpPr/>
            <p:nvPr/>
          </p:nvSpPr>
          <p:spPr>
            <a:xfrm>
              <a:off x="2052625" y="2174400"/>
              <a:ext cx="4850" cy="6050"/>
            </a:xfrm>
            <a:custGeom>
              <a:avLst/>
              <a:gdLst/>
              <a:ahLst/>
              <a:cxnLst/>
              <a:rect l="l" t="t" r="r" b="b"/>
              <a:pathLst>
                <a:path w="194" h="242" extrusionOk="0">
                  <a:moveTo>
                    <a:pt x="49" y="1"/>
                  </a:moveTo>
                  <a:lnTo>
                    <a:pt x="25" y="49"/>
                  </a:lnTo>
                  <a:lnTo>
                    <a:pt x="1" y="97"/>
                  </a:lnTo>
                  <a:lnTo>
                    <a:pt x="25" y="145"/>
                  </a:lnTo>
                  <a:lnTo>
                    <a:pt x="25" y="193"/>
                  </a:lnTo>
                  <a:lnTo>
                    <a:pt x="73" y="217"/>
                  </a:lnTo>
                  <a:lnTo>
                    <a:pt x="97" y="241"/>
                  </a:lnTo>
                  <a:lnTo>
                    <a:pt x="145" y="241"/>
                  </a:lnTo>
                  <a:lnTo>
                    <a:pt x="169" y="217"/>
                  </a:lnTo>
                  <a:lnTo>
                    <a:pt x="194" y="169"/>
                  </a:lnTo>
                  <a:lnTo>
                    <a:pt x="194" y="121"/>
                  </a:lnTo>
                  <a:lnTo>
                    <a:pt x="194" y="73"/>
                  </a:lnTo>
                  <a:lnTo>
                    <a:pt x="169"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8"/>
            <p:cNvSpPr/>
            <p:nvPr/>
          </p:nvSpPr>
          <p:spPr>
            <a:xfrm>
              <a:off x="1964175" y="2181625"/>
              <a:ext cx="5425" cy="4825"/>
            </a:xfrm>
            <a:custGeom>
              <a:avLst/>
              <a:gdLst/>
              <a:ahLst/>
              <a:cxnLst/>
              <a:rect l="l" t="t" r="r" b="b"/>
              <a:pathLst>
                <a:path w="217" h="193" extrusionOk="0">
                  <a:moveTo>
                    <a:pt x="97" y="0"/>
                  </a:moveTo>
                  <a:lnTo>
                    <a:pt x="72" y="24"/>
                  </a:lnTo>
                  <a:lnTo>
                    <a:pt x="24" y="49"/>
                  </a:lnTo>
                  <a:lnTo>
                    <a:pt x="0" y="73"/>
                  </a:lnTo>
                  <a:lnTo>
                    <a:pt x="0" y="121"/>
                  </a:lnTo>
                  <a:lnTo>
                    <a:pt x="24" y="169"/>
                  </a:lnTo>
                  <a:lnTo>
                    <a:pt x="48" y="193"/>
                  </a:lnTo>
                  <a:lnTo>
                    <a:pt x="97" y="193"/>
                  </a:lnTo>
                  <a:lnTo>
                    <a:pt x="145" y="169"/>
                  </a:lnTo>
                  <a:lnTo>
                    <a:pt x="217" y="121"/>
                  </a:lnTo>
                  <a:lnTo>
                    <a:pt x="217" y="49"/>
                  </a:lnTo>
                  <a:lnTo>
                    <a:pt x="19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8"/>
            <p:cNvSpPr/>
            <p:nvPr/>
          </p:nvSpPr>
          <p:spPr>
            <a:xfrm>
              <a:off x="2088150" y="2133475"/>
              <a:ext cx="4825" cy="6050"/>
            </a:xfrm>
            <a:custGeom>
              <a:avLst/>
              <a:gdLst/>
              <a:ahLst/>
              <a:cxnLst/>
              <a:rect l="l" t="t" r="r" b="b"/>
              <a:pathLst>
                <a:path w="193" h="242" extrusionOk="0">
                  <a:moveTo>
                    <a:pt x="97" y="1"/>
                  </a:moveTo>
                  <a:lnTo>
                    <a:pt x="48" y="49"/>
                  </a:lnTo>
                  <a:lnTo>
                    <a:pt x="24" y="97"/>
                  </a:lnTo>
                  <a:lnTo>
                    <a:pt x="0" y="169"/>
                  </a:lnTo>
                  <a:lnTo>
                    <a:pt x="24" y="217"/>
                  </a:lnTo>
                  <a:lnTo>
                    <a:pt x="48" y="241"/>
                  </a:lnTo>
                  <a:lnTo>
                    <a:pt x="121" y="241"/>
                  </a:lnTo>
                  <a:lnTo>
                    <a:pt x="169" y="145"/>
                  </a:lnTo>
                  <a:lnTo>
                    <a:pt x="193" y="73"/>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8"/>
            <p:cNvSpPr/>
            <p:nvPr/>
          </p:nvSpPr>
          <p:spPr>
            <a:xfrm>
              <a:off x="2026750" y="2295375"/>
              <a:ext cx="6050" cy="3625"/>
            </a:xfrm>
            <a:custGeom>
              <a:avLst/>
              <a:gdLst/>
              <a:ahLst/>
              <a:cxnLst/>
              <a:rect l="l" t="t" r="r" b="b"/>
              <a:pathLst>
                <a:path w="242" h="145" extrusionOk="0">
                  <a:moveTo>
                    <a:pt x="73" y="0"/>
                  </a:moveTo>
                  <a:lnTo>
                    <a:pt x="25" y="24"/>
                  </a:lnTo>
                  <a:lnTo>
                    <a:pt x="1" y="72"/>
                  </a:lnTo>
                  <a:lnTo>
                    <a:pt x="1" y="96"/>
                  </a:lnTo>
                  <a:lnTo>
                    <a:pt x="1" y="145"/>
                  </a:lnTo>
                  <a:lnTo>
                    <a:pt x="193" y="145"/>
                  </a:lnTo>
                  <a:lnTo>
                    <a:pt x="217" y="121"/>
                  </a:lnTo>
                  <a:lnTo>
                    <a:pt x="242" y="72"/>
                  </a:lnTo>
                  <a:lnTo>
                    <a:pt x="242"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8"/>
            <p:cNvSpPr/>
            <p:nvPr/>
          </p:nvSpPr>
          <p:spPr>
            <a:xfrm>
              <a:off x="2105600" y="2168375"/>
              <a:ext cx="4850" cy="5450"/>
            </a:xfrm>
            <a:custGeom>
              <a:avLst/>
              <a:gdLst/>
              <a:ahLst/>
              <a:cxnLst/>
              <a:rect l="l" t="t" r="r" b="b"/>
              <a:pathLst>
                <a:path w="194" h="218" extrusionOk="0">
                  <a:moveTo>
                    <a:pt x="97" y="1"/>
                  </a:moveTo>
                  <a:lnTo>
                    <a:pt x="49" y="25"/>
                  </a:lnTo>
                  <a:lnTo>
                    <a:pt x="25" y="49"/>
                  </a:lnTo>
                  <a:lnTo>
                    <a:pt x="0" y="73"/>
                  </a:lnTo>
                  <a:lnTo>
                    <a:pt x="0" y="121"/>
                  </a:lnTo>
                  <a:lnTo>
                    <a:pt x="49" y="193"/>
                  </a:lnTo>
                  <a:lnTo>
                    <a:pt x="73" y="217"/>
                  </a:lnTo>
                  <a:lnTo>
                    <a:pt x="97" y="217"/>
                  </a:lnTo>
                  <a:lnTo>
                    <a:pt x="145" y="193"/>
                  </a:lnTo>
                  <a:lnTo>
                    <a:pt x="169" y="169"/>
                  </a:lnTo>
                  <a:lnTo>
                    <a:pt x="193" y="97"/>
                  </a:lnTo>
                  <a:lnTo>
                    <a:pt x="193" y="73"/>
                  </a:lnTo>
                  <a:lnTo>
                    <a:pt x="169" y="49"/>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8"/>
            <p:cNvSpPr/>
            <p:nvPr/>
          </p:nvSpPr>
          <p:spPr>
            <a:xfrm>
              <a:off x="2027350" y="2199075"/>
              <a:ext cx="3650" cy="5450"/>
            </a:xfrm>
            <a:custGeom>
              <a:avLst/>
              <a:gdLst/>
              <a:ahLst/>
              <a:cxnLst/>
              <a:rect l="l" t="t" r="r" b="b"/>
              <a:pathLst>
                <a:path w="146" h="218" extrusionOk="0">
                  <a:moveTo>
                    <a:pt x="49" y="1"/>
                  </a:moveTo>
                  <a:lnTo>
                    <a:pt x="25" y="25"/>
                  </a:lnTo>
                  <a:lnTo>
                    <a:pt x="1" y="49"/>
                  </a:lnTo>
                  <a:lnTo>
                    <a:pt x="1" y="121"/>
                  </a:lnTo>
                  <a:lnTo>
                    <a:pt x="49" y="193"/>
                  </a:lnTo>
                  <a:lnTo>
                    <a:pt x="97" y="217"/>
                  </a:lnTo>
                  <a:lnTo>
                    <a:pt x="145" y="193"/>
                  </a:lnTo>
                  <a:lnTo>
                    <a:pt x="145" y="169"/>
                  </a:lnTo>
                  <a:lnTo>
                    <a:pt x="145" y="97"/>
                  </a:lnTo>
                  <a:lnTo>
                    <a:pt x="121"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8"/>
            <p:cNvSpPr/>
            <p:nvPr/>
          </p:nvSpPr>
          <p:spPr>
            <a:xfrm>
              <a:off x="1991850" y="2257450"/>
              <a:ext cx="4250" cy="4250"/>
            </a:xfrm>
            <a:custGeom>
              <a:avLst/>
              <a:gdLst/>
              <a:ahLst/>
              <a:cxnLst/>
              <a:rect l="l" t="t" r="r" b="b"/>
              <a:pathLst>
                <a:path w="170" h="170" extrusionOk="0">
                  <a:moveTo>
                    <a:pt x="25" y="1"/>
                  </a:moveTo>
                  <a:lnTo>
                    <a:pt x="1" y="25"/>
                  </a:lnTo>
                  <a:lnTo>
                    <a:pt x="1" y="73"/>
                  </a:lnTo>
                  <a:lnTo>
                    <a:pt x="1" y="97"/>
                  </a:lnTo>
                  <a:lnTo>
                    <a:pt x="25" y="145"/>
                  </a:lnTo>
                  <a:lnTo>
                    <a:pt x="73" y="169"/>
                  </a:lnTo>
                  <a:lnTo>
                    <a:pt x="145" y="145"/>
                  </a:lnTo>
                  <a:lnTo>
                    <a:pt x="169" y="121"/>
                  </a:lnTo>
                  <a:lnTo>
                    <a:pt x="169" y="73"/>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8"/>
            <p:cNvSpPr/>
            <p:nvPr/>
          </p:nvSpPr>
          <p:spPr>
            <a:xfrm>
              <a:off x="2012325" y="2309200"/>
              <a:ext cx="6025" cy="4250"/>
            </a:xfrm>
            <a:custGeom>
              <a:avLst/>
              <a:gdLst/>
              <a:ahLst/>
              <a:cxnLst/>
              <a:rect l="l" t="t" r="r" b="b"/>
              <a:pathLst>
                <a:path w="241" h="170" extrusionOk="0">
                  <a:moveTo>
                    <a:pt x="120" y="1"/>
                  </a:moveTo>
                  <a:lnTo>
                    <a:pt x="48" y="49"/>
                  </a:lnTo>
                  <a:lnTo>
                    <a:pt x="0" y="97"/>
                  </a:lnTo>
                  <a:lnTo>
                    <a:pt x="0" y="121"/>
                  </a:lnTo>
                  <a:lnTo>
                    <a:pt x="24" y="145"/>
                  </a:lnTo>
                  <a:lnTo>
                    <a:pt x="96" y="169"/>
                  </a:lnTo>
                  <a:lnTo>
                    <a:pt x="193" y="121"/>
                  </a:lnTo>
                  <a:lnTo>
                    <a:pt x="241" y="73"/>
                  </a:lnTo>
                  <a:lnTo>
                    <a:pt x="217"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8"/>
            <p:cNvSpPr/>
            <p:nvPr/>
          </p:nvSpPr>
          <p:spPr>
            <a:xfrm>
              <a:off x="2104400" y="2210500"/>
              <a:ext cx="4825" cy="4850"/>
            </a:xfrm>
            <a:custGeom>
              <a:avLst/>
              <a:gdLst/>
              <a:ahLst/>
              <a:cxnLst/>
              <a:rect l="l" t="t" r="r" b="b"/>
              <a:pathLst>
                <a:path w="193" h="194" extrusionOk="0">
                  <a:moveTo>
                    <a:pt x="24" y="1"/>
                  </a:moveTo>
                  <a:lnTo>
                    <a:pt x="0" y="121"/>
                  </a:lnTo>
                  <a:lnTo>
                    <a:pt x="0" y="145"/>
                  </a:lnTo>
                  <a:lnTo>
                    <a:pt x="0" y="169"/>
                  </a:lnTo>
                  <a:lnTo>
                    <a:pt x="48" y="193"/>
                  </a:lnTo>
                  <a:lnTo>
                    <a:pt x="121" y="169"/>
                  </a:lnTo>
                  <a:lnTo>
                    <a:pt x="169" y="121"/>
                  </a:lnTo>
                  <a:lnTo>
                    <a:pt x="193" y="73"/>
                  </a:lnTo>
                  <a:lnTo>
                    <a:pt x="169" y="49"/>
                  </a:lnTo>
                  <a:lnTo>
                    <a:pt x="145"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8"/>
            <p:cNvSpPr/>
            <p:nvPr/>
          </p:nvSpPr>
          <p:spPr>
            <a:xfrm>
              <a:off x="2048425" y="2229175"/>
              <a:ext cx="4225" cy="5425"/>
            </a:xfrm>
            <a:custGeom>
              <a:avLst/>
              <a:gdLst/>
              <a:ahLst/>
              <a:cxnLst/>
              <a:rect l="l" t="t" r="r" b="b"/>
              <a:pathLst>
                <a:path w="169" h="217" extrusionOk="0">
                  <a:moveTo>
                    <a:pt x="97" y="0"/>
                  </a:moveTo>
                  <a:lnTo>
                    <a:pt x="25" y="48"/>
                  </a:lnTo>
                  <a:lnTo>
                    <a:pt x="0" y="96"/>
                  </a:lnTo>
                  <a:lnTo>
                    <a:pt x="0" y="145"/>
                  </a:lnTo>
                  <a:lnTo>
                    <a:pt x="0" y="193"/>
                  </a:lnTo>
                  <a:lnTo>
                    <a:pt x="25" y="217"/>
                  </a:lnTo>
                  <a:lnTo>
                    <a:pt x="73" y="193"/>
                  </a:lnTo>
                  <a:lnTo>
                    <a:pt x="145" y="145"/>
                  </a:lnTo>
                  <a:lnTo>
                    <a:pt x="169" y="121"/>
                  </a:lnTo>
                  <a:lnTo>
                    <a:pt x="169" y="72"/>
                  </a:lnTo>
                  <a:lnTo>
                    <a:pt x="145"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8"/>
            <p:cNvSpPr/>
            <p:nvPr/>
          </p:nvSpPr>
          <p:spPr>
            <a:xfrm>
              <a:off x="1961750" y="2191850"/>
              <a:ext cx="4850" cy="4250"/>
            </a:xfrm>
            <a:custGeom>
              <a:avLst/>
              <a:gdLst/>
              <a:ahLst/>
              <a:cxnLst/>
              <a:rect l="l" t="t" r="r" b="b"/>
              <a:pathLst>
                <a:path w="194" h="170" extrusionOk="0">
                  <a:moveTo>
                    <a:pt x="49" y="1"/>
                  </a:moveTo>
                  <a:lnTo>
                    <a:pt x="1" y="49"/>
                  </a:lnTo>
                  <a:lnTo>
                    <a:pt x="1" y="73"/>
                  </a:lnTo>
                  <a:lnTo>
                    <a:pt x="25" y="97"/>
                  </a:lnTo>
                  <a:lnTo>
                    <a:pt x="49" y="145"/>
                  </a:lnTo>
                  <a:lnTo>
                    <a:pt x="145" y="169"/>
                  </a:lnTo>
                  <a:lnTo>
                    <a:pt x="169" y="169"/>
                  </a:lnTo>
                  <a:lnTo>
                    <a:pt x="194" y="145"/>
                  </a:lnTo>
                  <a:lnTo>
                    <a:pt x="194" y="97"/>
                  </a:lnTo>
                  <a:lnTo>
                    <a:pt x="145"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8"/>
            <p:cNvSpPr/>
            <p:nvPr/>
          </p:nvSpPr>
          <p:spPr>
            <a:xfrm>
              <a:off x="2033975" y="2217125"/>
              <a:ext cx="5450" cy="3650"/>
            </a:xfrm>
            <a:custGeom>
              <a:avLst/>
              <a:gdLst/>
              <a:ahLst/>
              <a:cxnLst/>
              <a:rect l="l" t="t" r="r" b="b"/>
              <a:pathLst>
                <a:path w="218" h="146" extrusionOk="0">
                  <a:moveTo>
                    <a:pt x="121" y="1"/>
                  </a:moveTo>
                  <a:lnTo>
                    <a:pt x="49" y="25"/>
                  </a:lnTo>
                  <a:lnTo>
                    <a:pt x="1" y="73"/>
                  </a:lnTo>
                  <a:lnTo>
                    <a:pt x="25" y="121"/>
                  </a:lnTo>
                  <a:lnTo>
                    <a:pt x="73" y="145"/>
                  </a:lnTo>
                  <a:lnTo>
                    <a:pt x="169" y="145"/>
                  </a:lnTo>
                  <a:lnTo>
                    <a:pt x="217" y="121"/>
                  </a:lnTo>
                  <a:lnTo>
                    <a:pt x="217" y="73"/>
                  </a:lnTo>
                  <a:lnTo>
                    <a:pt x="193" y="1"/>
                  </a:lnTo>
                  <a:lnTo>
                    <a:pt x="193"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8"/>
            <p:cNvSpPr/>
            <p:nvPr/>
          </p:nvSpPr>
          <p:spPr>
            <a:xfrm>
              <a:off x="2079725" y="2348925"/>
              <a:ext cx="4225" cy="4250"/>
            </a:xfrm>
            <a:custGeom>
              <a:avLst/>
              <a:gdLst/>
              <a:ahLst/>
              <a:cxnLst/>
              <a:rect l="l" t="t" r="r" b="b"/>
              <a:pathLst>
                <a:path w="169" h="170" extrusionOk="0">
                  <a:moveTo>
                    <a:pt x="73" y="1"/>
                  </a:moveTo>
                  <a:lnTo>
                    <a:pt x="24" y="25"/>
                  </a:lnTo>
                  <a:lnTo>
                    <a:pt x="0" y="49"/>
                  </a:lnTo>
                  <a:lnTo>
                    <a:pt x="0" y="97"/>
                  </a:lnTo>
                  <a:lnTo>
                    <a:pt x="24" y="145"/>
                  </a:lnTo>
                  <a:lnTo>
                    <a:pt x="97" y="169"/>
                  </a:lnTo>
                  <a:lnTo>
                    <a:pt x="145" y="145"/>
                  </a:lnTo>
                  <a:lnTo>
                    <a:pt x="169" y="121"/>
                  </a:lnTo>
                  <a:lnTo>
                    <a:pt x="169" y="73"/>
                  </a:lnTo>
                  <a:lnTo>
                    <a:pt x="169" y="49"/>
                  </a:lnTo>
                  <a:lnTo>
                    <a:pt x="145"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8"/>
            <p:cNvSpPr/>
            <p:nvPr/>
          </p:nvSpPr>
          <p:spPr>
            <a:xfrm>
              <a:off x="2009300" y="2385650"/>
              <a:ext cx="3650" cy="4825"/>
            </a:xfrm>
            <a:custGeom>
              <a:avLst/>
              <a:gdLst/>
              <a:ahLst/>
              <a:cxnLst/>
              <a:rect l="l" t="t" r="r" b="b"/>
              <a:pathLst>
                <a:path w="146" h="193" extrusionOk="0">
                  <a:moveTo>
                    <a:pt x="49" y="0"/>
                  </a:moveTo>
                  <a:lnTo>
                    <a:pt x="1" y="48"/>
                  </a:lnTo>
                  <a:lnTo>
                    <a:pt x="1" y="72"/>
                  </a:lnTo>
                  <a:lnTo>
                    <a:pt x="1" y="121"/>
                  </a:lnTo>
                  <a:lnTo>
                    <a:pt x="25" y="169"/>
                  </a:lnTo>
                  <a:lnTo>
                    <a:pt x="49" y="193"/>
                  </a:lnTo>
                  <a:lnTo>
                    <a:pt x="121" y="193"/>
                  </a:lnTo>
                  <a:lnTo>
                    <a:pt x="145" y="145"/>
                  </a:lnTo>
                  <a:lnTo>
                    <a:pt x="145" y="96"/>
                  </a:lnTo>
                  <a:lnTo>
                    <a:pt x="121"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8"/>
            <p:cNvSpPr/>
            <p:nvPr/>
          </p:nvSpPr>
          <p:spPr>
            <a:xfrm>
              <a:off x="2085125" y="2254450"/>
              <a:ext cx="4850" cy="4825"/>
            </a:xfrm>
            <a:custGeom>
              <a:avLst/>
              <a:gdLst/>
              <a:ahLst/>
              <a:cxnLst/>
              <a:rect l="l" t="t" r="r" b="b"/>
              <a:pathLst>
                <a:path w="194" h="193" extrusionOk="0">
                  <a:moveTo>
                    <a:pt x="97" y="0"/>
                  </a:moveTo>
                  <a:lnTo>
                    <a:pt x="49" y="48"/>
                  </a:lnTo>
                  <a:lnTo>
                    <a:pt x="1" y="121"/>
                  </a:lnTo>
                  <a:lnTo>
                    <a:pt x="1" y="169"/>
                  </a:lnTo>
                  <a:lnTo>
                    <a:pt x="25" y="193"/>
                  </a:lnTo>
                  <a:lnTo>
                    <a:pt x="73" y="193"/>
                  </a:lnTo>
                  <a:lnTo>
                    <a:pt x="145" y="145"/>
                  </a:lnTo>
                  <a:lnTo>
                    <a:pt x="169" y="97"/>
                  </a:lnTo>
                  <a:lnTo>
                    <a:pt x="194" y="48"/>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8"/>
            <p:cNvSpPr/>
            <p:nvPr/>
          </p:nvSpPr>
          <p:spPr>
            <a:xfrm>
              <a:off x="2091750" y="2185225"/>
              <a:ext cx="4250" cy="4250"/>
            </a:xfrm>
            <a:custGeom>
              <a:avLst/>
              <a:gdLst/>
              <a:ahLst/>
              <a:cxnLst/>
              <a:rect l="l" t="t" r="r" b="b"/>
              <a:pathLst>
                <a:path w="170" h="170" extrusionOk="0">
                  <a:moveTo>
                    <a:pt x="49" y="1"/>
                  </a:moveTo>
                  <a:lnTo>
                    <a:pt x="25" y="25"/>
                  </a:lnTo>
                  <a:lnTo>
                    <a:pt x="1" y="73"/>
                  </a:lnTo>
                  <a:lnTo>
                    <a:pt x="25" y="145"/>
                  </a:lnTo>
                  <a:lnTo>
                    <a:pt x="97" y="169"/>
                  </a:lnTo>
                  <a:lnTo>
                    <a:pt x="121" y="169"/>
                  </a:lnTo>
                  <a:lnTo>
                    <a:pt x="145" y="145"/>
                  </a:lnTo>
                  <a:lnTo>
                    <a:pt x="169" y="73"/>
                  </a:lnTo>
                  <a:lnTo>
                    <a:pt x="145"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8"/>
            <p:cNvSpPr/>
            <p:nvPr/>
          </p:nvSpPr>
          <p:spPr>
            <a:xfrm>
              <a:off x="1978600" y="2162375"/>
              <a:ext cx="3650" cy="4825"/>
            </a:xfrm>
            <a:custGeom>
              <a:avLst/>
              <a:gdLst/>
              <a:ahLst/>
              <a:cxnLst/>
              <a:rect l="l" t="t" r="r" b="b"/>
              <a:pathLst>
                <a:path w="146" h="193" extrusionOk="0">
                  <a:moveTo>
                    <a:pt x="25" y="0"/>
                  </a:moveTo>
                  <a:lnTo>
                    <a:pt x="1" y="48"/>
                  </a:lnTo>
                  <a:lnTo>
                    <a:pt x="1" y="120"/>
                  </a:lnTo>
                  <a:lnTo>
                    <a:pt x="25" y="169"/>
                  </a:lnTo>
                  <a:lnTo>
                    <a:pt x="73" y="193"/>
                  </a:lnTo>
                  <a:lnTo>
                    <a:pt x="121" y="193"/>
                  </a:lnTo>
                  <a:lnTo>
                    <a:pt x="145" y="169"/>
                  </a:lnTo>
                  <a:lnTo>
                    <a:pt x="145" y="144"/>
                  </a:lnTo>
                  <a:lnTo>
                    <a:pt x="145"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8"/>
            <p:cNvSpPr/>
            <p:nvPr/>
          </p:nvSpPr>
          <p:spPr>
            <a:xfrm>
              <a:off x="2012325" y="2155750"/>
              <a:ext cx="5425" cy="4225"/>
            </a:xfrm>
            <a:custGeom>
              <a:avLst/>
              <a:gdLst/>
              <a:ahLst/>
              <a:cxnLst/>
              <a:rect l="l" t="t" r="r" b="b"/>
              <a:pathLst>
                <a:path w="217" h="169" extrusionOk="0">
                  <a:moveTo>
                    <a:pt x="72" y="0"/>
                  </a:moveTo>
                  <a:lnTo>
                    <a:pt x="24" y="24"/>
                  </a:lnTo>
                  <a:lnTo>
                    <a:pt x="0" y="72"/>
                  </a:lnTo>
                  <a:lnTo>
                    <a:pt x="24" y="97"/>
                  </a:lnTo>
                  <a:lnTo>
                    <a:pt x="96" y="169"/>
                  </a:lnTo>
                  <a:lnTo>
                    <a:pt x="169" y="145"/>
                  </a:lnTo>
                  <a:lnTo>
                    <a:pt x="217" y="145"/>
                  </a:lnTo>
                  <a:lnTo>
                    <a:pt x="217" y="97"/>
                  </a:lnTo>
                  <a:lnTo>
                    <a:pt x="217" y="72"/>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8"/>
            <p:cNvSpPr/>
            <p:nvPr/>
          </p:nvSpPr>
          <p:spPr>
            <a:xfrm>
              <a:off x="2147125" y="2233975"/>
              <a:ext cx="3625" cy="4850"/>
            </a:xfrm>
            <a:custGeom>
              <a:avLst/>
              <a:gdLst/>
              <a:ahLst/>
              <a:cxnLst/>
              <a:rect l="l" t="t" r="r" b="b"/>
              <a:pathLst>
                <a:path w="145" h="194" extrusionOk="0">
                  <a:moveTo>
                    <a:pt x="97" y="1"/>
                  </a:moveTo>
                  <a:lnTo>
                    <a:pt x="49" y="25"/>
                  </a:lnTo>
                  <a:lnTo>
                    <a:pt x="0" y="97"/>
                  </a:lnTo>
                  <a:lnTo>
                    <a:pt x="0" y="121"/>
                  </a:lnTo>
                  <a:lnTo>
                    <a:pt x="25" y="169"/>
                  </a:lnTo>
                  <a:lnTo>
                    <a:pt x="49" y="193"/>
                  </a:lnTo>
                  <a:lnTo>
                    <a:pt x="73" y="193"/>
                  </a:lnTo>
                  <a:lnTo>
                    <a:pt x="121" y="169"/>
                  </a:lnTo>
                  <a:lnTo>
                    <a:pt x="145" y="97"/>
                  </a:lnTo>
                  <a:lnTo>
                    <a:pt x="145" y="49"/>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8"/>
            <p:cNvSpPr/>
            <p:nvPr/>
          </p:nvSpPr>
          <p:spPr>
            <a:xfrm>
              <a:off x="2052025" y="2302000"/>
              <a:ext cx="4850" cy="4825"/>
            </a:xfrm>
            <a:custGeom>
              <a:avLst/>
              <a:gdLst/>
              <a:ahLst/>
              <a:cxnLst/>
              <a:rect l="l" t="t" r="r" b="b"/>
              <a:pathLst>
                <a:path w="194" h="193" extrusionOk="0">
                  <a:moveTo>
                    <a:pt x="121" y="0"/>
                  </a:moveTo>
                  <a:lnTo>
                    <a:pt x="73" y="24"/>
                  </a:lnTo>
                  <a:lnTo>
                    <a:pt x="1" y="96"/>
                  </a:lnTo>
                  <a:lnTo>
                    <a:pt x="1" y="120"/>
                  </a:lnTo>
                  <a:lnTo>
                    <a:pt x="25" y="144"/>
                  </a:lnTo>
                  <a:lnTo>
                    <a:pt x="73" y="193"/>
                  </a:lnTo>
                  <a:lnTo>
                    <a:pt x="145" y="169"/>
                  </a:lnTo>
                  <a:lnTo>
                    <a:pt x="193" y="144"/>
                  </a:lnTo>
                  <a:lnTo>
                    <a:pt x="193" y="48"/>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8"/>
            <p:cNvSpPr/>
            <p:nvPr/>
          </p:nvSpPr>
          <p:spPr>
            <a:xfrm>
              <a:off x="1984625" y="2252650"/>
              <a:ext cx="4250" cy="4225"/>
            </a:xfrm>
            <a:custGeom>
              <a:avLst/>
              <a:gdLst/>
              <a:ahLst/>
              <a:cxnLst/>
              <a:rect l="l" t="t" r="r" b="b"/>
              <a:pathLst>
                <a:path w="170" h="169" extrusionOk="0">
                  <a:moveTo>
                    <a:pt x="49" y="0"/>
                  </a:moveTo>
                  <a:lnTo>
                    <a:pt x="1" y="24"/>
                  </a:lnTo>
                  <a:lnTo>
                    <a:pt x="1" y="48"/>
                  </a:lnTo>
                  <a:lnTo>
                    <a:pt x="1" y="72"/>
                  </a:lnTo>
                  <a:lnTo>
                    <a:pt x="25" y="120"/>
                  </a:lnTo>
                  <a:lnTo>
                    <a:pt x="97" y="169"/>
                  </a:lnTo>
                  <a:lnTo>
                    <a:pt x="121" y="169"/>
                  </a:lnTo>
                  <a:lnTo>
                    <a:pt x="145" y="144"/>
                  </a:lnTo>
                  <a:lnTo>
                    <a:pt x="169" y="96"/>
                  </a:lnTo>
                  <a:lnTo>
                    <a:pt x="145"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8"/>
            <p:cNvSpPr/>
            <p:nvPr/>
          </p:nvSpPr>
          <p:spPr>
            <a:xfrm>
              <a:off x="2003275" y="2291750"/>
              <a:ext cx="3650" cy="3650"/>
            </a:xfrm>
            <a:custGeom>
              <a:avLst/>
              <a:gdLst/>
              <a:ahLst/>
              <a:cxnLst/>
              <a:rect l="l" t="t" r="r" b="b"/>
              <a:pathLst>
                <a:path w="146" h="146" extrusionOk="0">
                  <a:moveTo>
                    <a:pt x="97" y="1"/>
                  </a:moveTo>
                  <a:lnTo>
                    <a:pt x="49" y="25"/>
                  </a:lnTo>
                  <a:lnTo>
                    <a:pt x="25" y="25"/>
                  </a:lnTo>
                  <a:lnTo>
                    <a:pt x="1" y="73"/>
                  </a:lnTo>
                  <a:lnTo>
                    <a:pt x="1" y="145"/>
                  </a:lnTo>
                  <a:lnTo>
                    <a:pt x="121" y="145"/>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8"/>
            <p:cNvSpPr/>
            <p:nvPr/>
          </p:nvSpPr>
          <p:spPr>
            <a:xfrm>
              <a:off x="1987650" y="2293550"/>
              <a:ext cx="3625" cy="3650"/>
            </a:xfrm>
            <a:custGeom>
              <a:avLst/>
              <a:gdLst/>
              <a:ahLst/>
              <a:cxnLst/>
              <a:rect l="l" t="t" r="r" b="b"/>
              <a:pathLst>
                <a:path w="145" h="146" extrusionOk="0">
                  <a:moveTo>
                    <a:pt x="24" y="1"/>
                  </a:moveTo>
                  <a:lnTo>
                    <a:pt x="0" y="49"/>
                  </a:lnTo>
                  <a:lnTo>
                    <a:pt x="24" y="121"/>
                  </a:lnTo>
                  <a:lnTo>
                    <a:pt x="48" y="145"/>
                  </a:lnTo>
                  <a:lnTo>
                    <a:pt x="96" y="145"/>
                  </a:lnTo>
                  <a:lnTo>
                    <a:pt x="120" y="121"/>
                  </a:lnTo>
                  <a:lnTo>
                    <a:pt x="145" y="73"/>
                  </a:lnTo>
                  <a:lnTo>
                    <a:pt x="120"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8"/>
            <p:cNvSpPr/>
            <p:nvPr/>
          </p:nvSpPr>
          <p:spPr>
            <a:xfrm>
              <a:off x="2033975" y="2124450"/>
              <a:ext cx="3050" cy="4225"/>
            </a:xfrm>
            <a:custGeom>
              <a:avLst/>
              <a:gdLst/>
              <a:ahLst/>
              <a:cxnLst/>
              <a:rect l="l" t="t" r="r" b="b"/>
              <a:pathLst>
                <a:path w="122" h="169" extrusionOk="0">
                  <a:moveTo>
                    <a:pt x="25" y="0"/>
                  </a:moveTo>
                  <a:lnTo>
                    <a:pt x="1" y="73"/>
                  </a:lnTo>
                  <a:lnTo>
                    <a:pt x="1" y="121"/>
                  </a:lnTo>
                  <a:lnTo>
                    <a:pt x="25" y="145"/>
                  </a:lnTo>
                  <a:lnTo>
                    <a:pt x="49" y="169"/>
                  </a:lnTo>
                  <a:lnTo>
                    <a:pt x="97"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8"/>
            <p:cNvSpPr/>
            <p:nvPr/>
          </p:nvSpPr>
          <p:spPr>
            <a:xfrm>
              <a:off x="2029775" y="2144300"/>
              <a:ext cx="4225" cy="4250"/>
            </a:xfrm>
            <a:custGeom>
              <a:avLst/>
              <a:gdLst/>
              <a:ahLst/>
              <a:cxnLst/>
              <a:rect l="l" t="t" r="r" b="b"/>
              <a:pathLst>
                <a:path w="169" h="170" extrusionOk="0">
                  <a:moveTo>
                    <a:pt x="72" y="1"/>
                  </a:moveTo>
                  <a:lnTo>
                    <a:pt x="24" y="25"/>
                  </a:lnTo>
                  <a:lnTo>
                    <a:pt x="0" y="49"/>
                  </a:lnTo>
                  <a:lnTo>
                    <a:pt x="0" y="97"/>
                  </a:lnTo>
                  <a:lnTo>
                    <a:pt x="24" y="121"/>
                  </a:lnTo>
                  <a:lnTo>
                    <a:pt x="24" y="145"/>
                  </a:lnTo>
                  <a:lnTo>
                    <a:pt x="96" y="169"/>
                  </a:lnTo>
                  <a:lnTo>
                    <a:pt x="145" y="145"/>
                  </a:lnTo>
                  <a:lnTo>
                    <a:pt x="169" y="121"/>
                  </a:lnTo>
                  <a:lnTo>
                    <a:pt x="169" y="97"/>
                  </a:lnTo>
                  <a:lnTo>
                    <a:pt x="145" y="49"/>
                  </a:lnTo>
                  <a:lnTo>
                    <a:pt x="145"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8"/>
            <p:cNvSpPr/>
            <p:nvPr/>
          </p:nvSpPr>
          <p:spPr>
            <a:xfrm>
              <a:off x="2000875" y="2179825"/>
              <a:ext cx="4250" cy="4225"/>
            </a:xfrm>
            <a:custGeom>
              <a:avLst/>
              <a:gdLst/>
              <a:ahLst/>
              <a:cxnLst/>
              <a:rect l="l" t="t" r="r" b="b"/>
              <a:pathLst>
                <a:path w="170" h="169" extrusionOk="0">
                  <a:moveTo>
                    <a:pt x="73" y="0"/>
                  </a:moveTo>
                  <a:lnTo>
                    <a:pt x="25" y="48"/>
                  </a:lnTo>
                  <a:lnTo>
                    <a:pt x="1" y="96"/>
                  </a:lnTo>
                  <a:lnTo>
                    <a:pt x="25" y="145"/>
                  </a:lnTo>
                  <a:lnTo>
                    <a:pt x="49" y="169"/>
                  </a:lnTo>
                  <a:lnTo>
                    <a:pt x="97" y="169"/>
                  </a:lnTo>
                  <a:lnTo>
                    <a:pt x="145" y="121"/>
                  </a:lnTo>
                  <a:lnTo>
                    <a:pt x="169" y="48"/>
                  </a:lnTo>
                  <a:lnTo>
                    <a:pt x="145" y="24"/>
                  </a:lnTo>
                  <a:lnTo>
                    <a:pt x="12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8"/>
            <p:cNvSpPr/>
            <p:nvPr/>
          </p:nvSpPr>
          <p:spPr>
            <a:xfrm>
              <a:off x="2037600" y="2181625"/>
              <a:ext cx="3625" cy="4225"/>
            </a:xfrm>
            <a:custGeom>
              <a:avLst/>
              <a:gdLst/>
              <a:ahLst/>
              <a:cxnLst/>
              <a:rect l="l" t="t" r="r" b="b"/>
              <a:pathLst>
                <a:path w="145" h="169" extrusionOk="0">
                  <a:moveTo>
                    <a:pt x="72" y="0"/>
                  </a:moveTo>
                  <a:lnTo>
                    <a:pt x="24" y="49"/>
                  </a:lnTo>
                  <a:lnTo>
                    <a:pt x="0" y="73"/>
                  </a:lnTo>
                  <a:lnTo>
                    <a:pt x="24" y="121"/>
                  </a:lnTo>
                  <a:lnTo>
                    <a:pt x="48" y="145"/>
                  </a:lnTo>
                  <a:lnTo>
                    <a:pt x="72" y="169"/>
                  </a:lnTo>
                  <a:lnTo>
                    <a:pt x="121" y="169"/>
                  </a:lnTo>
                  <a:lnTo>
                    <a:pt x="145" y="121"/>
                  </a:lnTo>
                  <a:lnTo>
                    <a:pt x="145" y="73"/>
                  </a:lnTo>
                  <a:lnTo>
                    <a:pt x="121" y="49"/>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8"/>
            <p:cNvSpPr/>
            <p:nvPr/>
          </p:nvSpPr>
          <p:spPr>
            <a:xfrm>
              <a:off x="2096575" y="2193050"/>
              <a:ext cx="5425" cy="4250"/>
            </a:xfrm>
            <a:custGeom>
              <a:avLst/>
              <a:gdLst/>
              <a:ahLst/>
              <a:cxnLst/>
              <a:rect l="l" t="t" r="r" b="b"/>
              <a:pathLst>
                <a:path w="217" h="170" extrusionOk="0">
                  <a:moveTo>
                    <a:pt x="193" y="1"/>
                  </a:moveTo>
                  <a:lnTo>
                    <a:pt x="121" y="25"/>
                  </a:lnTo>
                  <a:lnTo>
                    <a:pt x="73" y="49"/>
                  </a:lnTo>
                  <a:lnTo>
                    <a:pt x="0" y="169"/>
                  </a:lnTo>
                  <a:lnTo>
                    <a:pt x="73" y="145"/>
                  </a:lnTo>
                  <a:lnTo>
                    <a:pt x="145" y="121"/>
                  </a:lnTo>
                  <a:lnTo>
                    <a:pt x="193" y="73"/>
                  </a:lnTo>
                  <a:lnTo>
                    <a:pt x="217" y="49"/>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8"/>
            <p:cNvSpPr/>
            <p:nvPr/>
          </p:nvSpPr>
          <p:spPr>
            <a:xfrm>
              <a:off x="1988250" y="2172000"/>
              <a:ext cx="4225" cy="4225"/>
            </a:xfrm>
            <a:custGeom>
              <a:avLst/>
              <a:gdLst/>
              <a:ahLst/>
              <a:cxnLst/>
              <a:rect l="l" t="t" r="r" b="b"/>
              <a:pathLst>
                <a:path w="169" h="169" extrusionOk="0">
                  <a:moveTo>
                    <a:pt x="0" y="0"/>
                  </a:moveTo>
                  <a:lnTo>
                    <a:pt x="0" y="24"/>
                  </a:lnTo>
                  <a:lnTo>
                    <a:pt x="0" y="48"/>
                  </a:lnTo>
                  <a:lnTo>
                    <a:pt x="48" y="121"/>
                  </a:lnTo>
                  <a:lnTo>
                    <a:pt x="121" y="169"/>
                  </a:lnTo>
                  <a:lnTo>
                    <a:pt x="145" y="169"/>
                  </a:lnTo>
                  <a:lnTo>
                    <a:pt x="169" y="121"/>
                  </a:lnTo>
                  <a:lnTo>
                    <a:pt x="121"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8"/>
            <p:cNvSpPr/>
            <p:nvPr/>
          </p:nvSpPr>
          <p:spPr>
            <a:xfrm>
              <a:off x="1999675" y="2244825"/>
              <a:ext cx="3025" cy="3625"/>
            </a:xfrm>
            <a:custGeom>
              <a:avLst/>
              <a:gdLst/>
              <a:ahLst/>
              <a:cxnLst/>
              <a:rect l="l" t="t" r="r" b="b"/>
              <a:pathLst>
                <a:path w="121" h="145" extrusionOk="0">
                  <a:moveTo>
                    <a:pt x="97" y="0"/>
                  </a:moveTo>
                  <a:lnTo>
                    <a:pt x="25" y="24"/>
                  </a:lnTo>
                  <a:lnTo>
                    <a:pt x="1" y="72"/>
                  </a:lnTo>
                  <a:lnTo>
                    <a:pt x="25" y="96"/>
                  </a:lnTo>
                  <a:lnTo>
                    <a:pt x="49" y="144"/>
                  </a:lnTo>
                  <a:lnTo>
                    <a:pt x="121" y="144"/>
                  </a:lnTo>
                  <a:lnTo>
                    <a:pt x="121" y="96"/>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8"/>
            <p:cNvSpPr/>
            <p:nvPr/>
          </p:nvSpPr>
          <p:spPr>
            <a:xfrm>
              <a:off x="2074300" y="2235175"/>
              <a:ext cx="3025" cy="4850"/>
            </a:xfrm>
            <a:custGeom>
              <a:avLst/>
              <a:gdLst/>
              <a:ahLst/>
              <a:cxnLst/>
              <a:rect l="l" t="t" r="r" b="b"/>
              <a:pathLst>
                <a:path w="121" h="194" extrusionOk="0">
                  <a:moveTo>
                    <a:pt x="25" y="1"/>
                  </a:moveTo>
                  <a:lnTo>
                    <a:pt x="1" y="49"/>
                  </a:lnTo>
                  <a:lnTo>
                    <a:pt x="1" y="121"/>
                  </a:lnTo>
                  <a:lnTo>
                    <a:pt x="49" y="169"/>
                  </a:lnTo>
                  <a:lnTo>
                    <a:pt x="73" y="193"/>
                  </a:lnTo>
                  <a:lnTo>
                    <a:pt x="121" y="169"/>
                  </a:lnTo>
                  <a:lnTo>
                    <a:pt x="121" y="145"/>
                  </a:lnTo>
                  <a:lnTo>
                    <a:pt x="121" y="73"/>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8"/>
            <p:cNvSpPr/>
            <p:nvPr/>
          </p:nvSpPr>
          <p:spPr>
            <a:xfrm>
              <a:off x="2051425" y="2137700"/>
              <a:ext cx="3650" cy="3625"/>
            </a:xfrm>
            <a:custGeom>
              <a:avLst/>
              <a:gdLst/>
              <a:ahLst/>
              <a:cxnLst/>
              <a:rect l="l" t="t" r="r" b="b"/>
              <a:pathLst>
                <a:path w="146" h="145" extrusionOk="0">
                  <a:moveTo>
                    <a:pt x="49" y="0"/>
                  </a:moveTo>
                  <a:lnTo>
                    <a:pt x="1" y="48"/>
                  </a:lnTo>
                  <a:lnTo>
                    <a:pt x="1" y="72"/>
                  </a:lnTo>
                  <a:lnTo>
                    <a:pt x="1" y="96"/>
                  </a:lnTo>
                  <a:lnTo>
                    <a:pt x="49" y="144"/>
                  </a:lnTo>
                  <a:lnTo>
                    <a:pt x="121" y="120"/>
                  </a:lnTo>
                  <a:lnTo>
                    <a:pt x="145" y="72"/>
                  </a:lnTo>
                  <a:lnTo>
                    <a:pt x="121"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8"/>
            <p:cNvSpPr/>
            <p:nvPr/>
          </p:nvSpPr>
          <p:spPr>
            <a:xfrm>
              <a:off x="2019525" y="2223750"/>
              <a:ext cx="3050" cy="4250"/>
            </a:xfrm>
            <a:custGeom>
              <a:avLst/>
              <a:gdLst/>
              <a:ahLst/>
              <a:cxnLst/>
              <a:rect l="l" t="t" r="r" b="b"/>
              <a:pathLst>
                <a:path w="122" h="170" extrusionOk="0">
                  <a:moveTo>
                    <a:pt x="73" y="0"/>
                  </a:moveTo>
                  <a:lnTo>
                    <a:pt x="25" y="25"/>
                  </a:lnTo>
                  <a:lnTo>
                    <a:pt x="1" y="49"/>
                  </a:lnTo>
                  <a:lnTo>
                    <a:pt x="1" y="121"/>
                  </a:lnTo>
                  <a:lnTo>
                    <a:pt x="49" y="145"/>
                  </a:lnTo>
                  <a:lnTo>
                    <a:pt x="73" y="169"/>
                  </a:lnTo>
                  <a:lnTo>
                    <a:pt x="73"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8"/>
            <p:cNvSpPr/>
            <p:nvPr/>
          </p:nvSpPr>
          <p:spPr>
            <a:xfrm>
              <a:off x="2043000" y="2252025"/>
              <a:ext cx="4250" cy="3650"/>
            </a:xfrm>
            <a:custGeom>
              <a:avLst/>
              <a:gdLst/>
              <a:ahLst/>
              <a:cxnLst/>
              <a:rect l="l" t="t" r="r" b="b"/>
              <a:pathLst>
                <a:path w="170" h="146" extrusionOk="0">
                  <a:moveTo>
                    <a:pt x="73" y="1"/>
                  </a:moveTo>
                  <a:lnTo>
                    <a:pt x="25" y="49"/>
                  </a:lnTo>
                  <a:lnTo>
                    <a:pt x="1" y="97"/>
                  </a:lnTo>
                  <a:lnTo>
                    <a:pt x="25" y="121"/>
                  </a:lnTo>
                  <a:lnTo>
                    <a:pt x="49" y="145"/>
                  </a:lnTo>
                  <a:lnTo>
                    <a:pt x="97" y="145"/>
                  </a:lnTo>
                  <a:lnTo>
                    <a:pt x="145" y="97"/>
                  </a:lnTo>
                  <a:lnTo>
                    <a:pt x="169"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8"/>
            <p:cNvSpPr/>
            <p:nvPr/>
          </p:nvSpPr>
          <p:spPr>
            <a:xfrm>
              <a:off x="2012925" y="2342900"/>
              <a:ext cx="3625" cy="3650"/>
            </a:xfrm>
            <a:custGeom>
              <a:avLst/>
              <a:gdLst/>
              <a:ahLst/>
              <a:cxnLst/>
              <a:rect l="l" t="t" r="r" b="b"/>
              <a:pathLst>
                <a:path w="145" h="146" extrusionOk="0">
                  <a:moveTo>
                    <a:pt x="72" y="1"/>
                  </a:moveTo>
                  <a:lnTo>
                    <a:pt x="24" y="25"/>
                  </a:lnTo>
                  <a:lnTo>
                    <a:pt x="24" y="49"/>
                  </a:lnTo>
                  <a:lnTo>
                    <a:pt x="0" y="97"/>
                  </a:lnTo>
                  <a:lnTo>
                    <a:pt x="24" y="145"/>
                  </a:lnTo>
                  <a:lnTo>
                    <a:pt x="96" y="145"/>
                  </a:lnTo>
                  <a:lnTo>
                    <a:pt x="145" y="121"/>
                  </a:lnTo>
                  <a:lnTo>
                    <a:pt x="145" y="73"/>
                  </a:lnTo>
                  <a:lnTo>
                    <a:pt x="121"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8"/>
            <p:cNvSpPr/>
            <p:nvPr/>
          </p:nvSpPr>
          <p:spPr>
            <a:xfrm>
              <a:off x="2083325" y="2210500"/>
              <a:ext cx="3050" cy="3650"/>
            </a:xfrm>
            <a:custGeom>
              <a:avLst/>
              <a:gdLst/>
              <a:ahLst/>
              <a:cxnLst/>
              <a:rect l="l" t="t" r="r" b="b"/>
              <a:pathLst>
                <a:path w="122" h="146" extrusionOk="0">
                  <a:moveTo>
                    <a:pt x="25" y="1"/>
                  </a:moveTo>
                  <a:lnTo>
                    <a:pt x="1" y="49"/>
                  </a:lnTo>
                  <a:lnTo>
                    <a:pt x="1" y="73"/>
                  </a:lnTo>
                  <a:lnTo>
                    <a:pt x="1" y="121"/>
                  </a:lnTo>
                  <a:lnTo>
                    <a:pt x="25" y="145"/>
                  </a:lnTo>
                  <a:lnTo>
                    <a:pt x="97" y="145"/>
                  </a:lnTo>
                  <a:lnTo>
                    <a:pt x="121"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8"/>
            <p:cNvSpPr/>
            <p:nvPr/>
          </p:nvSpPr>
          <p:spPr>
            <a:xfrm>
              <a:off x="1940700" y="2197875"/>
              <a:ext cx="3025" cy="3625"/>
            </a:xfrm>
            <a:custGeom>
              <a:avLst/>
              <a:gdLst/>
              <a:ahLst/>
              <a:cxnLst/>
              <a:rect l="l" t="t" r="r" b="b"/>
              <a:pathLst>
                <a:path w="121" h="145" extrusionOk="0">
                  <a:moveTo>
                    <a:pt x="73" y="0"/>
                  </a:moveTo>
                  <a:lnTo>
                    <a:pt x="24" y="24"/>
                  </a:lnTo>
                  <a:lnTo>
                    <a:pt x="0" y="73"/>
                  </a:lnTo>
                  <a:lnTo>
                    <a:pt x="0" y="97"/>
                  </a:lnTo>
                  <a:lnTo>
                    <a:pt x="0" y="121"/>
                  </a:lnTo>
                  <a:lnTo>
                    <a:pt x="48" y="145"/>
                  </a:lnTo>
                  <a:lnTo>
                    <a:pt x="97" y="145"/>
                  </a:lnTo>
                  <a:lnTo>
                    <a:pt x="121" y="121"/>
                  </a:lnTo>
                  <a:lnTo>
                    <a:pt x="121" y="73"/>
                  </a:lnTo>
                  <a:lnTo>
                    <a:pt x="121"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8"/>
            <p:cNvSpPr/>
            <p:nvPr/>
          </p:nvSpPr>
          <p:spPr>
            <a:xfrm>
              <a:off x="2000275" y="2276700"/>
              <a:ext cx="4850" cy="3050"/>
            </a:xfrm>
            <a:custGeom>
              <a:avLst/>
              <a:gdLst/>
              <a:ahLst/>
              <a:cxnLst/>
              <a:rect l="l" t="t" r="r" b="b"/>
              <a:pathLst>
                <a:path w="194" h="122" extrusionOk="0">
                  <a:moveTo>
                    <a:pt x="49" y="1"/>
                  </a:moveTo>
                  <a:lnTo>
                    <a:pt x="1" y="49"/>
                  </a:lnTo>
                  <a:lnTo>
                    <a:pt x="1" y="73"/>
                  </a:lnTo>
                  <a:lnTo>
                    <a:pt x="25" y="97"/>
                  </a:lnTo>
                  <a:lnTo>
                    <a:pt x="97" y="121"/>
                  </a:lnTo>
                  <a:lnTo>
                    <a:pt x="193" y="97"/>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8"/>
            <p:cNvSpPr/>
            <p:nvPr/>
          </p:nvSpPr>
          <p:spPr>
            <a:xfrm>
              <a:off x="2120050" y="2191250"/>
              <a:ext cx="3025" cy="4250"/>
            </a:xfrm>
            <a:custGeom>
              <a:avLst/>
              <a:gdLst/>
              <a:ahLst/>
              <a:cxnLst/>
              <a:rect l="l" t="t" r="r" b="b"/>
              <a:pathLst>
                <a:path w="121" h="170" extrusionOk="0">
                  <a:moveTo>
                    <a:pt x="72" y="1"/>
                  </a:moveTo>
                  <a:lnTo>
                    <a:pt x="24" y="25"/>
                  </a:lnTo>
                  <a:lnTo>
                    <a:pt x="0" y="49"/>
                  </a:lnTo>
                  <a:lnTo>
                    <a:pt x="0" y="97"/>
                  </a:lnTo>
                  <a:lnTo>
                    <a:pt x="0" y="145"/>
                  </a:lnTo>
                  <a:lnTo>
                    <a:pt x="24" y="169"/>
                  </a:lnTo>
                  <a:lnTo>
                    <a:pt x="96" y="169"/>
                  </a:lnTo>
                  <a:lnTo>
                    <a:pt x="96" y="121"/>
                  </a:lnTo>
                  <a:lnTo>
                    <a:pt x="121" y="73"/>
                  </a:lnTo>
                  <a:lnTo>
                    <a:pt x="96"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8"/>
            <p:cNvSpPr/>
            <p:nvPr/>
          </p:nvSpPr>
          <p:spPr>
            <a:xfrm>
              <a:off x="2014125" y="2188250"/>
              <a:ext cx="3025" cy="4225"/>
            </a:xfrm>
            <a:custGeom>
              <a:avLst/>
              <a:gdLst/>
              <a:ahLst/>
              <a:cxnLst/>
              <a:rect l="l" t="t" r="r" b="b"/>
              <a:pathLst>
                <a:path w="121" h="169" extrusionOk="0">
                  <a:moveTo>
                    <a:pt x="48" y="0"/>
                  </a:moveTo>
                  <a:lnTo>
                    <a:pt x="24" y="24"/>
                  </a:lnTo>
                  <a:lnTo>
                    <a:pt x="0" y="72"/>
                  </a:lnTo>
                  <a:lnTo>
                    <a:pt x="0" y="121"/>
                  </a:lnTo>
                  <a:lnTo>
                    <a:pt x="24" y="169"/>
                  </a:lnTo>
                  <a:lnTo>
                    <a:pt x="73" y="169"/>
                  </a:lnTo>
                  <a:lnTo>
                    <a:pt x="97" y="145"/>
                  </a:lnTo>
                  <a:lnTo>
                    <a:pt x="121"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8"/>
            <p:cNvSpPr/>
            <p:nvPr/>
          </p:nvSpPr>
          <p:spPr>
            <a:xfrm>
              <a:off x="2094175" y="2245425"/>
              <a:ext cx="3025" cy="4225"/>
            </a:xfrm>
            <a:custGeom>
              <a:avLst/>
              <a:gdLst/>
              <a:ahLst/>
              <a:cxnLst/>
              <a:rect l="l" t="t" r="r" b="b"/>
              <a:pathLst>
                <a:path w="121" h="169" extrusionOk="0">
                  <a:moveTo>
                    <a:pt x="72" y="0"/>
                  </a:moveTo>
                  <a:lnTo>
                    <a:pt x="24" y="24"/>
                  </a:lnTo>
                  <a:lnTo>
                    <a:pt x="0" y="72"/>
                  </a:lnTo>
                  <a:lnTo>
                    <a:pt x="24" y="145"/>
                  </a:lnTo>
                  <a:lnTo>
                    <a:pt x="48" y="169"/>
                  </a:lnTo>
                  <a:lnTo>
                    <a:pt x="96" y="145"/>
                  </a:lnTo>
                  <a:lnTo>
                    <a:pt x="120" y="96"/>
                  </a:lnTo>
                  <a:lnTo>
                    <a:pt x="120" y="48"/>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8"/>
            <p:cNvSpPr/>
            <p:nvPr/>
          </p:nvSpPr>
          <p:spPr>
            <a:xfrm>
              <a:off x="2052625" y="2259850"/>
              <a:ext cx="3650" cy="3050"/>
            </a:xfrm>
            <a:custGeom>
              <a:avLst/>
              <a:gdLst/>
              <a:ahLst/>
              <a:cxnLst/>
              <a:rect l="l" t="t" r="r" b="b"/>
              <a:pathLst>
                <a:path w="146" h="122" extrusionOk="0">
                  <a:moveTo>
                    <a:pt x="73" y="1"/>
                  </a:moveTo>
                  <a:lnTo>
                    <a:pt x="49" y="25"/>
                  </a:lnTo>
                  <a:lnTo>
                    <a:pt x="1" y="49"/>
                  </a:lnTo>
                  <a:lnTo>
                    <a:pt x="1" y="73"/>
                  </a:lnTo>
                  <a:lnTo>
                    <a:pt x="25" y="97"/>
                  </a:lnTo>
                  <a:lnTo>
                    <a:pt x="73" y="121"/>
                  </a:lnTo>
                  <a:lnTo>
                    <a:pt x="121" y="97"/>
                  </a:lnTo>
                  <a:lnTo>
                    <a:pt x="145" y="49"/>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8"/>
            <p:cNvSpPr/>
            <p:nvPr/>
          </p:nvSpPr>
          <p:spPr>
            <a:xfrm>
              <a:off x="2051425" y="2373600"/>
              <a:ext cx="3050" cy="2425"/>
            </a:xfrm>
            <a:custGeom>
              <a:avLst/>
              <a:gdLst/>
              <a:ahLst/>
              <a:cxnLst/>
              <a:rect l="l" t="t" r="r" b="b"/>
              <a:pathLst>
                <a:path w="122" h="97" extrusionOk="0">
                  <a:moveTo>
                    <a:pt x="73" y="1"/>
                  </a:moveTo>
                  <a:lnTo>
                    <a:pt x="25" y="25"/>
                  </a:lnTo>
                  <a:lnTo>
                    <a:pt x="1" y="49"/>
                  </a:lnTo>
                  <a:lnTo>
                    <a:pt x="25" y="97"/>
                  </a:lnTo>
                  <a:lnTo>
                    <a:pt x="97" y="97"/>
                  </a:lnTo>
                  <a:lnTo>
                    <a:pt x="121"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8"/>
            <p:cNvSpPr/>
            <p:nvPr/>
          </p:nvSpPr>
          <p:spPr>
            <a:xfrm>
              <a:off x="1994250" y="2134675"/>
              <a:ext cx="3050" cy="2425"/>
            </a:xfrm>
            <a:custGeom>
              <a:avLst/>
              <a:gdLst/>
              <a:ahLst/>
              <a:cxnLst/>
              <a:rect l="l" t="t" r="r" b="b"/>
              <a:pathLst>
                <a:path w="122" h="97" extrusionOk="0">
                  <a:moveTo>
                    <a:pt x="1" y="1"/>
                  </a:moveTo>
                  <a:lnTo>
                    <a:pt x="1" y="49"/>
                  </a:lnTo>
                  <a:lnTo>
                    <a:pt x="25" y="97"/>
                  </a:lnTo>
                  <a:lnTo>
                    <a:pt x="121" y="97"/>
                  </a:lnTo>
                  <a:lnTo>
                    <a:pt x="121" y="73"/>
                  </a:lnTo>
                  <a:lnTo>
                    <a:pt x="97"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8"/>
            <p:cNvSpPr/>
            <p:nvPr/>
          </p:nvSpPr>
          <p:spPr>
            <a:xfrm>
              <a:off x="2033975" y="2134675"/>
              <a:ext cx="3650" cy="3050"/>
            </a:xfrm>
            <a:custGeom>
              <a:avLst/>
              <a:gdLst/>
              <a:ahLst/>
              <a:cxnLst/>
              <a:rect l="l" t="t" r="r" b="b"/>
              <a:pathLst>
                <a:path w="146" h="122" extrusionOk="0">
                  <a:moveTo>
                    <a:pt x="49" y="1"/>
                  </a:moveTo>
                  <a:lnTo>
                    <a:pt x="1" y="25"/>
                  </a:lnTo>
                  <a:lnTo>
                    <a:pt x="1" y="73"/>
                  </a:lnTo>
                  <a:lnTo>
                    <a:pt x="25" y="97"/>
                  </a:lnTo>
                  <a:lnTo>
                    <a:pt x="49" y="121"/>
                  </a:lnTo>
                  <a:lnTo>
                    <a:pt x="121" y="121"/>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8"/>
            <p:cNvSpPr/>
            <p:nvPr/>
          </p:nvSpPr>
          <p:spPr>
            <a:xfrm>
              <a:off x="2005100" y="2137700"/>
              <a:ext cx="3025" cy="3625"/>
            </a:xfrm>
            <a:custGeom>
              <a:avLst/>
              <a:gdLst/>
              <a:ahLst/>
              <a:cxnLst/>
              <a:rect l="l" t="t" r="r" b="b"/>
              <a:pathLst>
                <a:path w="121" h="145" extrusionOk="0">
                  <a:moveTo>
                    <a:pt x="48" y="0"/>
                  </a:moveTo>
                  <a:lnTo>
                    <a:pt x="0" y="24"/>
                  </a:lnTo>
                  <a:lnTo>
                    <a:pt x="0" y="72"/>
                  </a:lnTo>
                  <a:lnTo>
                    <a:pt x="0" y="120"/>
                  </a:lnTo>
                  <a:lnTo>
                    <a:pt x="48" y="144"/>
                  </a:lnTo>
                  <a:lnTo>
                    <a:pt x="96" y="144"/>
                  </a:lnTo>
                  <a:lnTo>
                    <a:pt x="121" y="120"/>
                  </a:lnTo>
                  <a:lnTo>
                    <a:pt x="121" y="72"/>
                  </a:lnTo>
                  <a:lnTo>
                    <a:pt x="96"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8"/>
            <p:cNvSpPr/>
            <p:nvPr/>
          </p:nvSpPr>
          <p:spPr>
            <a:xfrm>
              <a:off x="2133275" y="2167775"/>
              <a:ext cx="3050" cy="3650"/>
            </a:xfrm>
            <a:custGeom>
              <a:avLst/>
              <a:gdLst/>
              <a:ahLst/>
              <a:cxnLst/>
              <a:rect l="l" t="t" r="r" b="b"/>
              <a:pathLst>
                <a:path w="122" h="146" extrusionOk="0">
                  <a:moveTo>
                    <a:pt x="49" y="1"/>
                  </a:moveTo>
                  <a:lnTo>
                    <a:pt x="25" y="25"/>
                  </a:lnTo>
                  <a:lnTo>
                    <a:pt x="1" y="49"/>
                  </a:lnTo>
                  <a:lnTo>
                    <a:pt x="1" y="97"/>
                  </a:lnTo>
                  <a:lnTo>
                    <a:pt x="73" y="145"/>
                  </a:lnTo>
                  <a:lnTo>
                    <a:pt x="97" y="121"/>
                  </a:lnTo>
                  <a:lnTo>
                    <a:pt x="121" y="121"/>
                  </a:lnTo>
                  <a:lnTo>
                    <a:pt x="97"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8"/>
            <p:cNvSpPr/>
            <p:nvPr/>
          </p:nvSpPr>
          <p:spPr>
            <a:xfrm>
              <a:off x="2011725" y="2258050"/>
              <a:ext cx="3025" cy="3050"/>
            </a:xfrm>
            <a:custGeom>
              <a:avLst/>
              <a:gdLst/>
              <a:ahLst/>
              <a:cxnLst/>
              <a:rect l="l" t="t" r="r" b="b"/>
              <a:pathLst>
                <a:path w="121" h="122" extrusionOk="0">
                  <a:moveTo>
                    <a:pt x="48" y="1"/>
                  </a:moveTo>
                  <a:lnTo>
                    <a:pt x="24" y="25"/>
                  </a:lnTo>
                  <a:lnTo>
                    <a:pt x="0" y="73"/>
                  </a:lnTo>
                  <a:lnTo>
                    <a:pt x="24" y="121"/>
                  </a:lnTo>
                  <a:lnTo>
                    <a:pt x="72" y="121"/>
                  </a:lnTo>
                  <a:lnTo>
                    <a:pt x="120" y="97"/>
                  </a:lnTo>
                  <a:lnTo>
                    <a:pt x="120" y="49"/>
                  </a:lnTo>
                  <a:lnTo>
                    <a:pt x="96"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8"/>
            <p:cNvSpPr/>
            <p:nvPr/>
          </p:nvSpPr>
          <p:spPr>
            <a:xfrm>
              <a:off x="2112225" y="2256250"/>
              <a:ext cx="3025" cy="2425"/>
            </a:xfrm>
            <a:custGeom>
              <a:avLst/>
              <a:gdLst/>
              <a:ahLst/>
              <a:cxnLst/>
              <a:rect l="l" t="t" r="r" b="b"/>
              <a:pathLst>
                <a:path w="121" h="97" extrusionOk="0">
                  <a:moveTo>
                    <a:pt x="48" y="0"/>
                  </a:moveTo>
                  <a:lnTo>
                    <a:pt x="24" y="25"/>
                  </a:lnTo>
                  <a:lnTo>
                    <a:pt x="0" y="49"/>
                  </a:lnTo>
                  <a:lnTo>
                    <a:pt x="0" y="97"/>
                  </a:lnTo>
                  <a:lnTo>
                    <a:pt x="97" y="97"/>
                  </a:lnTo>
                  <a:lnTo>
                    <a:pt x="121" y="49"/>
                  </a:lnTo>
                  <a:lnTo>
                    <a:pt x="97" y="25"/>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8"/>
            <p:cNvSpPr/>
            <p:nvPr/>
          </p:nvSpPr>
          <p:spPr>
            <a:xfrm>
              <a:off x="2129075" y="2193050"/>
              <a:ext cx="3025" cy="3050"/>
            </a:xfrm>
            <a:custGeom>
              <a:avLst/>
              <a:gdLst/>
              <a:ahLst/>
              <a:cxnLst/>
              <a:rect l="l" t="t" r="r" b="b"/>
              <a:pathLst>
                <a:path w="121" h="122" extrusionOk="0">
                  <a:moveTo>
                    <a:pt x="48" y="1"/>
                  </a:moveTo>
                  <a:lnTo>
                    <a:pt x="0" y="25"/>
                  </a:lnTo>
                  <a:lnTo>
                    <a:pt x="0" y="73"/>
                  </a:lnTo>
                  <a:lnTo>
                    <a:pt x="24" y="97"/>
                  </a:lnTo>
                  <a:lnTo>
                    <a:pt x="73" y="121"/>
                  </a:lnTo>
                  <a:lnTo>
                    <a:pt x="121" y="97"/>
                  </a:lnTo>
                  <a:lnTo>
                    <a:pt x="121" y="49"/>
                  </a:lnTo>
                  <a:lnTo>
                    <a:pt x="97"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8"/>
            <p:cNvSpPr/>
            <p:nvPr/>
          </p:nvSpPr>
          <p:spPr>
            <a:xfrm>
              <a:off x="1965375" y="2152725"/>
              <a:ext cx="2425" cy="3050"/>
            </a:xfrm>
            <a:custGeom>
              <a:avLst/>
              <a:gdLst/>
              <a:ahLst/>
              <a:cxnLst/>
              <a:rect l="l" t="t" r="r" b="b"/>
              <a:pathLst>
                <a:path w="97" h="122" extrusionOk="0">
                  <a:moveTo>
                    <a:pt x="24" y="1"/>
                  </a:moveTo>
                  <a:lnTo>
                    <a:pt x="0" y="49"/>
                  </a:lnTo>
                  <a:lnTo>
                    <a:pt x="24" y="97"/>
                  </a:lnTo>
                  <a:lnTo>
                    <a:pt x="49" y="121"/>
                  </a:lnTo>
                  <a:lnTo>
                    <a:pt x="73" y="121"/>
                  </a:lnTo>
                  <a:lnTo>
                    <a:pt x="97" y="73"/>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8"/>
            <p:cNvSpPr/>
            <p:nvPr/>
          </p:nvSpPr>
          <p:spPr>
            <a:xfrm>
              <a:off x="2085750" y="2293550"/>
              <a:ext cx="3025" cy="3050"/>
            </a:xfrm>
            <a:custGeom>
              <a:avLst/>
              <a:gdLst/>
              <a:ahLst/>
              <a:cxnLst/>
              <a:rect l="l" t="t" r="r" b="b"/>
              <a:pathLst>
                <a:path w="121" h="122" extrusionOk="0">
                  <a:moveTo>
                    <a:pt x="0" y="1"/>
                  </a:moveTo>
                  <a:lnTo>
                    <a:pt x="0" y="49"/>
                  </a:lnTo>
                  <a:lnTo>
                    <a:pt x="48" y="97"/>
                  </a:lnTo>
                  <a:lnTo>
                    <a:pt x="72" y="121"/>
                  </a:lnTo>
                  <a:lnTo>
                    <a:pt x="96" y="97"/>
                  </a:lnTo>
                  <a:lnTo>
                    <a:pt x="120" y="73"/>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8"/>
            <p:cNvSpPr/>
            <p:nvPr/>
          </p:nvSpPr>
          <p:spPr>
            <a:xfrm>
              <a:off x="2073100" y="2267675"/>
              <a:ext cx="2425" cy="2450"/>
            </a:xfrm>
            <a:custGeom>
              <a:avLst/>
              <a:gdLst/>
              <a:ahLst/>
              <a:cxnLst/>
              <a:rect l="l" t="t" r="r" b="b"/>
              <a:pathLst>
                <a:path w="97" h="98" extrusionOk="0">
                  <a:moveTo>
                    <a:pt x="49" y="1"/>
                  </a:moveTo>
                  <a:lnTo>
                    <a:pt x="25" y="25"/>
                  </a:lnTo>
                  <a:lnTo>
                    <a:pt x="0" y="49"/>
                  </a:lnTo>
                  <a:lnTo>
                    <a:pt x="0" y="73"/>
                  </a:lnTo>
                  <a:lnTo>
                    <a:pt x="49" y="97"/>
                  </a:lnTo>
                  <a:lnTo>
                    <a:pt x="73" y="97"/>
                  </a:lnTo>
                  <a:lnTo>
                    <a:pt x="97" y="49"/>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8"/>
            <p:cNvSpPr/>
            <p:nvPr/>
          </p:nvSpPr>
          <p:spPr>
            <a:xfrm>
              <a:off x="2075500" y="2203300"/>
              <a:ext cx="3050" cy="2425"/>
            </a:xfrm>
            <a:custGeom>
              <a:avLst/>
              <a:gdLst/>
              <a:ahLst/>
              <a:cxnLst/>
              <a:rect l="l" t="t" r="r" b="b"/>
              <a:pathLst>
                <a:path w="122" h="97" extrusionOk="0">
                  <a:moveTo>
                    <a:pt x="49" y="0"/>
                  </a:moveTo>
                  <a:lnTo>
                    <a:pt x="1" y="24"/>
                  </a:lnTo>
                  <a:lnTo>
                    <a:pt x="1" y="48"/>
                  </a:lnTo>
                  <a:lnTo>
                    <a:pt x="25" y="72"/>
                  </a:lnTo>
                  <a:lnTo>
                    <a:pt x="49" y="96"/>
                  </a:lnTo>
                  <a:lnTo>
                    <a:pt x="97" y="72"/>
                  </a:lnTo>
                  <a:lnTo>
                    <a:pt x="121"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8"/>
            <p:cNvSpPr/>
            <p:nvPr/>
          </p:nvSpPr>
          <p:spPr>
            <a:xfrm>
              <a:off x="1944300" y="2209900"/>
              <a:ext cx="2450" cy="3050"/>
            </a:xfrm>
            <a:custGeom>
              <a:avLst/>
              <a:gdLst/>
              <a:ahLst/>
              <a:cxnLst/>
              <a:rect l="l" t="t" r="r" b="b"/>
              <a:pathLst>
                <a:path w="98" h="122" extrusionOk="0">
                  <a:moveTo>
                    <a:pt x="49" y="1"/>
                  </a:moveTo>
                  <a:lnTo>
                    <a:pt x="1" y="25"/>
                  </a:lnTo>
                  <a:lnTo>
                    <a:pt x="1" y="73"/>
                  </a:lnTo>
                  <a:lnTo>
                    <a:pt x="25" y="97"/>
                  </a:lnTo>
                  <a:lnTo>
                    <a:pt x="73" y="121"/>
                  </a:lnTo>
                  <a:lnTo>
                    <a:pt x="97" y="97"/>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8"/>
            <p:cNvSpPr/>
            <p:nvPr/>
          </p:nvSpPr>
          <p:spPr>
            <a:xfrm>
              <a:off x="2014125" y="2136475"/>
              <a:ext cx="2425" cy="3050"/>
            </a:xfrm>
            <a:custGeom>
              <a:avLst/>
              <a:gdLst/>
              <a:ahLst/>
              <a:cxnLst/>
              <a:rect l="l" t="t" r="r" b="b"/>
              <a:pathLst>
                <a:path w="97" h="122" extrusionOk="0">
                  <a:moveTo>
                    <a:pt x="24" y="1"/>
                  </a:moveTo>
                  <a:lnTo>
                    <a:pt x="0" y="25"/>
                  </a:lnTo>
                  <a:lnTo>
                    <a:pt x="0" y="73"/>
                  </a:lnTo>
                  <a:lnTo>
                    <a:pt x="24" y="121"/>
                  </a:lnTo>
                  <a:lnTo>
                    <a:pt x="48" y="97"/>
                  </a:lnTo>
                  <a:lnTo>
                    <a:pt x="97"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8"/>
            <p:cNvSpPr/>
            <p:nvPr/>
          </p:nvSpPr>
          <p:spPr>
            <a:xfrm>
              <a:off x="2099575" y="2264675"/>
              <a:ext cx="2425" cy="2425"/>
            </a:xfrm>
            <a:custGeom>
              <a:avLst/>
              <a:gdLst/>
              <a:ahLst/>
              <a:cxnLst/>
              <a:rect l="l" t="t" r="r" b="b"/>
              <a:pathLst>
                <a:path w="97" h="97" extrusionOk="0">
                  <a:moveTo>
                    <a:pt x="25" y="0"/>
                  </a:moveTo>
                  <a:lnTo>
                    <a:pt x="1" y="25"/>
                  </a:lnTo>
                  <a:lnTo>
                    <a:pt x="1" y="73"/>
                  </a:lnTo>
                  <a:lnTo>
                    <a:pt x="25" y="97"/>
                  </a:lnTo>
                  <a:lnTo>
                    <a:pt x="49" y="97"/>
                  </a:lnTo>
                  <a:lnTo>
                    <a:pt x="97" y="73"/>
                  </a:lnTo>
                  <a:lnTo>
                    <a:pt x="97"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8"/>
            <p:cNvSpPr/>
            <p:nvPr/>
          </p:nvSpPr>
          <p:spPr>
            <a:xfrm>
              <a:off x="2014725" y="2224350"/>
              <a:ext cx="2425" cy="3025"/>
            </a:xfrm>
            <a:custGeom>
              <a:avLst/>
              <a:gdLst/>
              <a:ahLst/>
              <a:cxnLst/>
              <a:rect l="l" t="t" r="r" b="b"/>
              <a:pathLst>
                <a:path w="97" h="121" extrusionOk="0">
                  <a:moveTo>
                    <a:pt x="49" y="1"/>
                  </a:moveTo>
                  <a:lnTo>
                    <a:pt x="0" y="25"/>
                  </a:lnTo>
                  <a:lnTo>
                    <a:pt x="0" y="49"/>
                  </a:lnTo>
                  <a:lnTo>
                    <a:pt x="0" y="97"/>
                  </a:lnTo>
                  <a:lnTo>
                    <a:pt x="49" y="121"/>
                  </a:lnTo>
                  <a:lnTo>
                    <a:pt x="97"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8"/>
            <p:cNvSpPr/>
            <p:nvPr/>
          </p:nvSpPr>
          <p:spPr>
            <a:xfrm>
              <a:off x="2069500" y="2224350"/>
              <a:ext cx="3625" cy="3025"/>
            </a:xfrm>
            <a:custGeom>
              <a:avLst/>
              <a:gdLst/>
              <a:ahLst/>
              <a:cxnLst/>
              <a:rect l="l" t="t" r="r" b="b"/>
              <a:pathLst>
                <a:path w="145" h="121" extrusionOk="0">
                  <a:moveTo>
                    <a:pt x="24" y="1"/>
                  </a:moveTo>
                  <a:lnTo>
                    <a:pt x="0" y="49"/>
                  </a:lnTo>
                  <a:lnTo>
                    <a:pt x="24" y="97"/>
                  </a:lnTo>
                  <a:lnTo>
                    <a:pt x="72" y="121"/>
                  </a:lnTo>
                  <a:lnTo>
                    <a:pt x="120" y="97"/>
                  </a:lnTo>
                  <a:lnTo>
                    <a:pt x="144" y="49"/>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8"/>
            <p:cNvSpPr/>
            <p:nvPr/>
          </p:nvSpPr>
          <p:spPr>
            <a:xfrm>
              <a:off x="2060450" y="2253850"/>
              <a:ext cx="2450" cy="2425"/>
            </a:xfrm>
            <a:custGeom>
              <a:avLst/>
              <a:gdLst/>
              <a:ahLst/>
              <a:cxnLst/>
              <a:rect l="l" t="t" r="r" b="b"/>
              <a:pathLst>
                <a:path w="98" h="97" extrusionOk="0">
                  <a:moveTo>
                    <a:pt x="25" y="0"/>
                  </a:moveTo>
                  <a:lnTo>
                    <a:pt x="1" y="48"/>
                  </a:lnTo>
                  <a:lnTo>
                    <a:pt x="1" y="72"/>
                  </a:lnTo>
                  <a:lnTo>
                    <a:pt x="25" y="96"/>
                  </a:lnTo>
                  <a:lnTo>
                    <a:pt x="73" y="96"/>
                  </a:lnTo>
                  <a:lnTo>
                    <a:pt x="97" y="72"/>
                  </a:lnTo>
                  <a:lnTo>
                    <a:pt x="97" y="48"/>
                  </a:lnTo>
                  <a:lnTo>
                    <a:pt x="73"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8"/>
            <p:cNvSpPr/>
            <p:nvPr/>
          </p:nvSpPr>
          <p:spPr>
            <a:xfrm>
              <a:off x="2014125" y="2325450"/>
              <a:ext cx="3025" cy="3050"/>
            </a:xfrm>
            <a:custGeom>
              <a:avLst/>
              <a:gdLst/>
              <a:ahLst/>
              <a:cxnLst/>
              <a:rect l="l" t="t" r="r" b="b"/>
              <a:pathLst>
                <a:path w="121" h="122" extrusionOk="0">
                  <a:moveTo>
                    <a:pt x="24" y="1"/>
                  </a:moveTo>
                  <a:lnTo>
                    <a:pt x="0" y="49"/>
                  </a:lnTo>
                  <a:lnTo>
                    <a:pt x="24" y="73"/>
                  </a:lnTo>
                  <a:lnTo>
                    <a:pt x="48" y="121"/>
                  </a:lnTo>
                  <a:lnTo>
                    <a:pt x="97" y="121"/>
                  </a:lnTo>
                  <a:lnTo>
                    <a:pt x="121" y="73"/>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8"/>
            <p:cNvSpPr/>
            <p:nvPr/>
          </p:nvSpPr>
          <p:spPr>
            <a:xfrm>
              <a:off x="1982225" y="2191250"/>
              <a:ext cx="1825" cy="3025"/>
            </a:xfrm>
            <a:custGeom>
              <a:avLst/>
              <a:gdLst/>
              <a:ahLst/>
              <a:cxnLst/>
              <a:rect l="l" t="t" r="r" b="b"/>
              <a:pathLst>
                <a:path w="73" h="121" extrusionOk="0">
                  <a:moveTo>
                    <a:pt x="0" y="1"/>
                  </a:moveTo>
                  <a:lnTo>
                    <a:pt x="0" y="49"/>
                  </a:lnTo>
                  <a:lnTo>
                    <a:pt x="0" y="73"/>
                  </a:lnTo>
                  <a:lnTo>
                    <a:pt x="24" y="121"/>
                  </a:lnTo>
                  <a:lnTo>
                    <a:pt x="49" y="97"/>
                  </a:lnTo>
                  <a:lnTo>
                    <a:pt x="73" y="73"/>
                  </a:lnTo>
                  <a:lnTo>
                    <a:pt x="73"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8"/>
            <p:cNvSpPr/>
            <p:nvPr/>
          </p:nvSpPr>
          <p:spPr>
            <a:xfrm>
              <a:off x="1949125" y="2205700"/>
              <a:ext cx="2425" cy="3025"/>
            </a:xfrm>
            <a:custGeom>
              <a:avLst/>
              <a:gdLst/>
              <a:ahLst/>
              <a:cxnLst/>
              <a:rect l="l" t="t" r="r" b="b"/>
              <a:pathLst>
                <a:path w="97" h="121" extrusionOk="0">
                  <a:moveTo>
                    <a:pt x="73" y="0"/>
                  </a:moveTo>
                  <a:lnTo>
                    <a:pt x="24" y="24"/>
                  </a:lnTo>
                  <a:lnTo>
                    <a:pt x="0" y="73"/>
                  </a:lnTo>
                  <a:lnTo>
                    <a:pt x="24" y="97"/>
                  </a:lnTo>
                  <a:lnTo>
                    <a:pt x="49" y="121"/>
                  </a:lnTo>
                  <a:lnTo>
                    <a:pt x="97" y="97"/>
                  </a:lnTo>
                  <a:lnTo>
                    <a:pt x="97"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8"/>
            <p:cNvSpPr/>
            <p:nvPr/>
          </p:nvSpPr>
          <p:spPr>
            <a:xfrm>
              <a:off x="2037600" y="2209300"/>
              <a:ext cx="3025" cy="2450"/>
            </a:xfrm>
            <a:custGeom>
              <a:avLst/>
              <a:gdLst/>
              <a:ahLst/>
              <a:cxnLst/>
              <a:rect l="l" t="t" r="r" b="b"/>
              <a:pathLst>
                <a:path w="121" h="98" extrusionOk="0">
                  <a:moveTo>
                    <a:pt x="48" y="1"/>
                  </a:moveTo>
                  <a:lnTo>
                    <a:pt x="24" y="25"/>
                  </a:lnTo>
                  <a:lnTo>
                    <a:pt x="0" y="49"/>
                  </a:lnTo>
                  <a:lnTo>
                    <a:pt x="24" y="97"/>
                  </a:lnTo>
                  <a:lnTo>
                    <a:pt x="72" y="97"/>
                  </a:lnTo>
                  <a:lnTo>
                    <a:pt x="96" y="49"/>
                  </a:lnTo>
                  <a:lnTo>
                    <a:pt x="121"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8"/>
            <p:cNvSpPr/>
            <p:nvPr/>
          </p:nvSpPr>
          <p:spPr>
            <a:xfrm>
              <a:off x="2061675" y="2210500"/>
              <a:ext cx="2425" cy="2450"/>
            </a:xfrm>
            <a:custGeom>
              <a:avLst/>
              <a:gdLst/>
              <a:ahLst/>
              <a:cxnLst/>
              <a:rect l="l" t="t" r="r" b="b"/>
              <a:pathLst>
                <a:path w="97" h="98" extrusionOk="0">
                  <a:moveTo>
                    <a:pt x="24" y="1"/>
                  </a:moveTo>
                  <a:lnTo>
                    <a:pt x="0" y="25"/>
                  </a:lnTo>
                  <a:lnTo>
                    <a:pt x="0" y="49"/>
                  </a:lnTo>
                  <a:lnTo>
                    <a:pt x="0" y="73"/>
                  </a:lnTo>
                  <a:lnTo>
                    <a:pt x="48" y="97"/>
                  </a:lnTo>
                  <a:lnTo>
                    <a:pt x="96" y="73"/>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8"/>
            <p:cNvSpPr/>
            <p:nvPr/>
          </p:nvSpPr>
          <p:spPr>
            <a:xfrm>
              <a:off x="1993650" y="2225550"/>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8"/>
            <p:cNvSpPr/>
            <p:nvPr/>
          </p:nvSpPr>
          <p:spPr>
            <a:xfrm>
              <a:off x="1946125" y="2237600"/>
              <a:ext cx="2425" cy="2425"/>
            </a:xfrm>
            <a:custGeom>
              <a:avLst/>
              <a:gdLst/>
              <a:ahLst/>
              <a:cxnLst/>
              <a:rect l="l" t="t" r="r" b="b"/>
              <a:pathLst>
                <a:path w="97" h="97" extrusionOk="0">
                  <a:moveTo>
                    <a:pt x="24" y="0"/>
                  </a:moveTo>
                  <a:lnTo>
                    <a:pt x="0" y="24"/>
                  </a:lnTo>
                  <a:lnTo>
                    <a:pt x="0" y="72"/>
                  </a:lnTo>
                  <a:lnTo>
                    <a:pt x="24" y="96"/>
                  </a:lnTo>
                  <a:lnTo>
                    <a:pt x="72" y="96"/>
                  </a:lnTo>
                  <a:lnTo>
                    <a:pt x="96" y="48"/>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8"/>
            <p:cNvSpPr/>
            <p:nvPr/>
          </p:nvSpPr>
          <p:spPr>
            <a:xfrm>
              <a:off x="2063475" y="2280925"/>
              <a:ext cx="3625" cy="2425"/>
            </a:xfrm>
            <a:custGeom>
              <a:avLst/>
              <a:gdLst/>
              <a:ahLst/>
              <a:cxnLst/>
              <a:rect l="l" t="t" r="r" b="b"/>
              <a:pathLst>
                <a:path w="145" h="97" extrusionOk="0">
                  <a:moveTo>
                    <a:pt x="48" y="0"/>
                  </a:moveTo>
                  <a:lnTo>
                    <a:pt x="0" y="25"/>
                  </a:lnTo>
                  <a:lnTo>
                    <a:pt x="24" y="73"/>
                  </a:lnTo>
                  <a:lnTo>
                    <a:pt x="73" y="97"/>
                  </a:lnTo>
                  <a:lnTo>
                    <a:pt x="121" y="97"/>
                  </a:lnTo>
                  <a:lnTo>
                    <a:pt x="145" y="49"/>
                  </a:lnTo>
                  <a:lnTo>
                    <a:pt x="121"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8"/>
            <p:cNvSpPr/>
            <p:nvPr/>
          </p:nvSpPr>
          <p:spPr>
            <a:xfrm>
              <a:off x="2113425" y="2283925"/>
              <a:ext cx="2425" cy="2450"/>
            </a:xfrm>
            <a:custGeom>
              <a:avLst/>
              <a:gdLst/>
              <a:ahLst/>
              <a:cxnLst/>
              <a:rect l="l" t="t" r="r" b="b"/>
              <a:pathLst>
                <a:path w="97" h="98" extrusionOk="0">
                  <a:moveTo>
                    <a:pt x="24" y="1"/>
                  </a:moveTo>
                  <a:lnTo>
                    <a:pt x="0" y="25"/>
                  </a:lnTo>
                  <a:lnTo>
                    <a:pt x="0" y="73"/>
                  </a:lnTo>
                  <a:lnTo>
                    <a:pt x="24" y="97"/>
                  </a:lnTo>
                  <a:lnTo>
                    <a:pt x="73"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8"/>
            <p:cNvSpPr/>
            <p:nvPr/>
          </p:nvSpPr>
          <p:spPr>
            <a:xfrm>
              <a:off x="2089950" y="2128650"/>
              <a:ext cx="1825" cy="1850"/>
            </a:xfrm>
            <a:custGeom>
              <a:avLst/>
              <a:gdLst/>
              <a:ahLst/>
              <a:cxnLst/>
              <a:rect l="l" t="t" r="r" b="b"/>
              <a:pathLst>
                <a:path w="73" h="74" extrusionOk="0">
                  <a:moveTo>
                    <a:pt x="25" y="1"/>
                  </a:moveTo>
                  <a:lnTo>
                    <a:pt x="1" y="73"/>
                  </a:lnTo>
                  <a:lnTo>
                    <a:pt x="73" y="73"/>
                  </a:lnTo>
                  <a:lnTo>
                    <a:pt x="73"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8"/>
            <p:cNvSpPr/>
            <p:nvPr/>
          </p:nvSpPr>
          <p:spPr>
            <a:xfrm>
              <a:off x="2026750" y="2159950"/>
              <a:ext cx="2450" cy="1825"/>
            </a:xfrm>
            <a:custGeom>
              <a:avLst/>
              <a:gdLst/>
              <a:ahLst/>
              <a:cxnLst/>
              <a:rect l="l" t="t" r="r" b="b"/>
              <a:pathLst>
                <a:path w="98" h="73" extrusionOk="0">
                  <a:moveTo>
                    <a:pt x="25" y="1"/>
                  </a:moveTo>
                  <a:lnTo>
                    <a:pt x="1" y="25"/>
                  </a:lnTo>
                  <a:lnTo>
                    <a:pt x="25"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8"/>
            <p:cNvSpPr/>
            <p:nvPr/>
          </p:nvSpPr>
          <p:spPr>
            <a:xfrm>
              <a:off x="2040600" y="2159950"/>
              <a:ext cx="1225" cy="1825"/>
            </a:xfrm>
            <a:custGeom>
              <a:avLst/>
              <a:gdLst/>
              <a:ahLst/>
              <a:cxnLst/>
              <a:rect l="l" t="t" r="r" b="b"/>
              <a:pathLst>
                <a:path w="49" h="73" extrusionOk="0">
                  <a:moveTo>
                    <a:pt x="1" y="1"/>
                  </a:moveTo>
                  <a:lnTo>
                    <a:pt x="1" y="25"/>
                  </a:lnTo>
                  <a:lnTo>
                    <a:pt x="1" y="49"/>
                  </a:lnTo>
                  <a:lnTo>
                    <a:pt x="1" y="73"/>
                  </a:lnTo>
                  <a:lnTo>
                    <a:pt x="49" y="73"/>
                  </a:lnTo>
                  <a:lnTo>
                    <a:pt x="49" y="49"/>
                  </a:lnTo>
                  <a:lnTo>
                    <a:pt x="49"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8"/>
            <p:cNvSpPr/>
            <p:nvPr/>
          </p:nvSpPr>
          <p:spPr>
            <a:xfrm>
              <a:off x="2068875" y="2163575"/>
              <a:ext cx="1850" cy="1825"/>
            </a:xfrm>
            <a:custGeom>
              <a:avLst/>
              <a:gdLst/>
              <a:ahLst/>
              <a:cxnLst/>
              <a:rect l="l" t="t" r="r" b="b"/>
              <a:pathLst>
                <a:path w="74" h="73" extrusionOk="0">
                  <a:moveTo>
                    <a:pt x="25" y="0"/>
                  </a:moveTo>
                  <a:lnTo>
                    <a:pt x="1" y="24"/>
                  </a:lnTo>
                  <a:lnTo>
                    <a:pt x="1" y="48"/>
                  </a:lnTo>
                  <a:lnTo>
                    <a:pt x="1" y="72"/>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8"/>
            <p:cNvSpPr/>
            <p:nvPr/>
          </p:nvSpPr>
          <p:spPr>
            <a:xfrm>
              <a:off x="1937675" y="2178625"/>
              <a:ext cx="1850" cy="1825"/>
            </a:xfrm>
            <a:custGeom>
              <a:avLst/>
              <a:gdLst/>
              <a:ahLst/>
              <a:cxnLst/>
              <a:rect l="l" t="t" r="r" b="b"/>
              <a:pathLst>
                <a:path w="74" h="73" extrusionOk="0">
                  <a:moveTo>
                    <a:pt x="25" y="0"/>
                  </a:moveTo>
                  <a:lnTo>
                    <a:pt x="1" y="24"/>
                  </a:lnTo>
                  <a:lnTo>
                    <a:pt x="1" y="48"/>
                  </a:lnTo>
                  <a:lnTo>
                    <a:pt x="25" y="72"/>
                  </a:lnTo>
                  <a:lnTo>
                    <a:pt x="49" y="72"/>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8"/>
            <p:cNvSpPr/>
            <p:nvPr/>
          </p:nvSpPr>
          <p:spPr>
            <a:xfrm>
              <a:off x="1925650" y="2189450"/>
              <a:ext cx="1825" cy="1825"/>
            </a:xfrm>
            <a:custGeom>
              <a:avLst/>
              <a:gdLst/>
              <a:ahLst/>
              <a:cxnLst/>
              <a:rect l="l" t="t" r="r" b="b"/>
              <a:pathLst>
                <a:path w="73" h="73" extrusionOk="0">
                  <a:moveTo>
                    <a:pt x="25" y="0"/>
                  </a:moveTo>
                  <a:lnTo>
                    <a:pt x="1" y="24"/>
                  </a:lnTo>
                  <a:lnTo>
                    <a:pt x="1" y="48"/>
                  </a:lnTo>
                  <a:lnTo>
                    <a:pt x="25" y="73"/>
                  </a:lnTo>
                  <a:lnTo>
                    <a:pt x="49" y="73"/>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8"/>
            <p:cNvSpPr/>
            <p:nvPr/>
          </p:nvSpPr>
          <p:spPr>
            <a:xfrm>
              <a:off x="1929875" y="2194250"/>
              <a:ext cx="1825" cy="1250"/>
            </a:xfrm>
            <a:custGeom>
              <a:avLst/>
              <a:gdLst/>
              <a:ahLst/>
              <a:cxnLst/>
              <a:rect l="l" t="t" r="r" b="b"/>
              <a:pathLst>
                <a:path w="73" h="50" extrusionOk="0">
                  <a:moveTo>
                    <a:pt x="0" y="1"/>
                  </a:moveTo>
                  <a:lnTo>
                    <a:pt x="0" y="49"/>
                  </a:lnTo>
                  <a:lnTo>
                    <a:pt x="48"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8"/>
            <p:cNvSpPr/>
            <p:nvPr/>
          </p:nvSpPr>
          <p:spPr>
            <a:xfrm>
              <a:off x="1988850" y="2193050"/>
              <a:ext cx="2425" cy="2450"/>
            </a:xfrm>
            <a:custGeom>
              <a:avLst/>
              <a:gdLst/>
              <a:ahLst/>
              <a:cxnLst/>
              <a:rect l="l" t="t" r="r" b="b"/>
              <a:pathLst>
                <a:path w="97" h="98" extrusionOk="0">
                  <a:moveTo>
                    <a:pt x="72" y="1"/>
                  </a:moveTo>
                  <a:lnTo>
                    <a:pt x="24" y="25"/>
                  </a:lnTo>
                  <a:lnTo>
                    <a:pt x="0" y="49"/>
                  </a:lnTo>
                  <a:lnTo>
                    <a:pt x="24" y="73"/>
                  </a:lnTo>
                  <a:lnTo>
                    <a:pt x="48" y="97"/>
                  </a:lnTo>
                  <a:lnTo>
                    <a:pt x="97" y="73"/>
                  </a:lnTo>
                  <a:lnTo>
                    <a:pt x="97" y="49"/>
                  </a:lnTo>
                  <a:lnTo>
                    <a:pt x="97"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8"/>
            <p:cNvSpPr/>
            <p:nvPr/>
          </p:nvSpPr>
          <p:spPr>
            <a:xfrm>
              <a:off x="2003900" y="2197875"/>
              <a:ext cx="1825" cy="1825"/>
            </a:xfrm>
            <a:custGeom>
              <a:avLst/>
              <a:gdLst/>
              <a:ahLst/>
              <a:cxnLst/>
              <a:rect l="l" t="t" r="r" b="b"/>
              <a:pathLst>
                <a:path w="73" h="73" extrusionOk="0">
                  <a:moveTo>
                    <a:pt x="24" y="0"/>
                  </a:moveTo>
                  <a:lnTo>
                    <a:pt x="0" y="24"/>
                  </a:lnTo>
                  <a:lnTo>
                    <a:pt x="0" y="49"/>
                  </a:lnTo>
                  <a:lnTo>
                    <a:pt x="48" y="73"/>
                  </a:lnTo>
                  <a:lnTo>
                    <a:pt x="72" y="49"/>
                  </a:lnTo>
                  <a:lnTo>
                    <a:pt x="72"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8"/>
            <p:cNvSpPr/>
            <p:nvPr/>
          </p:nvSpPr>
          <p:spPr>
            <a:xfrm>
              <a:off x="2102600" y="2208100"/>
              <a:ext cx="2425" cy="2425"/>
            </a:xfrm>
            <a:custGeom>
              <a:avLst/>
              <a:gdLst/>
              <a:ahLst/>
              <a:cxnLst/>
              <a:rect l="l" t="t" r="r" b="b"/>
              <a:pathLst>
                <a:path w="97" h="97" extrusionOk="0">
                  <a:moveTo>
                    <a:pt x="48" y="1"/>
                  </a:moveTo>
                  <a:lnTo>
                    <a:pt x="24" y="25"/>
                  </a:lnTo>
                  <a:lnTo>
                    <a:pt x="0" y="49"/>
                  </a:lnTo>
                  <a:lnTo>
                    <a:pt x="0" y="73"/>
                  </a:lnTo>
                  <a:lnTo>
                    <a:pt x="24" y="97"/>
                  </a:lnTo>
                  <a:lnTo>
                    <a:pt x="96" y="97"/>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8"/>
            <p:cNvSpPr/>
            <p:nvPr/>
          </p:nvSpPr>
          <p:spPr>
            <a:xfrm>
              <a:off x="1972000" y="2217725"/>
              <a:ext cx="2425" cy="2450"/>
            </a:xfrm>
            <a:custGeom>
              <a:avLst/>
              <a:gdLst/>
              <a:ahLst/>
              <a:cxnLst/>
              <a:rect l="l" t="t" r="r" b="b"/>
              <a:pathLst>
                <a:path w="97" h="98" extrusionOk="0">
                  <a:moveTo>
                    <a:pt x="48" y="1"/>
                  </a:moveTo>
                  <a:lnTo>
                    <a:pt x="0" y="25"/>
                  </a:lnTo>
                  <a:lnTo>
                    <a:pt x="0" y="49"/>
                  </a:lnTo>
                  <a:lnTo>
                    <a:pt x="0" y="73"/>
                  </a:lnTo>
                  <a:lnTo>
                    <a:pt x="48" y="97"/>
                  </a:lnTo>
                  <a:lnTo>
                    <a:pt x="72" y="73"/>
                  </a:lnTo>
                  <a:lnTo>
                    <a:pt x="96"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8"/>
            <p:cNvSpPr/>
            <p:nvPr/>
          </p:nvSpPr>
          <p:spPr>
            <a:xfrm>
              <a:off x="2068875" y="2220150"/>
              <a:ext cx="1850" cy="2425"/>
            </a:xfrm>
            <a:custGeom>
              <a:avLst/>
              <a:gdLst/>
              <a:ahLst/>
              <a:cxnLst/>
              <a:rect l="l" t="t" r="r" b="b"/>
              <a:pathLst>
                <a:path w="74" h="97" extrusionOk="0">
                  <a:moveTo>
                    <a:pt x="25" y="0"/>
                  </a:moveTo>
                  <a:lnTo>
                    <a:pt x="1" y="24"/>
                  </a:lnTo>
                  <a:lnTo>
                    <a:pt x="1" y="48"/>
                  </a:lnTo>
                  <a:lnTo>
                    <a:pt x="1" y="72"/>
                  </a:lnTo>
                  <a:lnTo>
                    <a:pt x="25" y="96"/>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8"/>
            <p:cNvSpPr/>
            <p:nvPr/>
          </p:nvSpPr>
          <p:spPr>
            <a:xfrm>
              <a:off x="2011100" y="2249625"/>
              <a:ext cx="3050" cy="1825"/>
            </a:xfrm>
            <a:custGeom>
              <a:avLst/>
              <a:gdLst/>
              <a:ahLst/>
              <a:cxnLst/>
              <a:rect l="l" t="t" r="r" b="b"/>
              <a:pathLst>
                <a:path w="122" h="73" extrusionOk="0">
                  <a:moveTo>
                    <a:pt x="25" y="1"/>
                  </a:moveTo>
                  <a:lnTo>
                    <a:pt x="1" y="49"/>
                  </a:lnTo>
                  <a:lnTo>
                    <a:pt x="25" y="73"/>
                  </a:lnTo>
                  <a:lnTo>
                    <a:pt x="97"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8"/>
            <p:cNvSpPr/>
            <p:nvPr/>
          </p:nvSpPr>
          <p:spPr>
            <a:xfrm>
              <a:off x="1991850" y="2250825"/>
              <a:ext cx="1225" cy="1850"/>
            </a:xfrm>
            <a:custGeom>
              <a:avLst/>
              <a:gdLst/>
              <a:ahLst/>
              <a:cxnLst/>
              <a:rect l="l" t="t" r="r" b="b"/>
              <a:pathLst>
                <a:path w="49" h="74" extrusionOk="0">
                  <a:moveTo>
                    <a:pt x="25" y="1"/>
                  </a:moveTo>
                  <a:lnTo>
                    <a:pt x="1" y="25"/>
                  </a:lnTo>
                  <a:lnTo>
                    <a:pt x="1" y="49"/>
                  </a:lnTo>
                  <a:lnTo>
                    <a:pt x="1" y="73"/>
                  </a:lnTo>
                  <a:lnTo>
                    <a:pt x="25" y="49"/>
                  </a:lnTo>
                  <a:lnTo>
                    <a:pt x="49"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8"/>
            <p:cNvSpPr/>
            <p:nvPr/>
          </p:nvSpPr>
          <p:spPr>
            <a:xfrm>
              <a:off x="2140500" y="2264675"/>
              <a:ext cx="1825" cy="2425"/>
            </a:xfrm>
            <a:custGeom>
              <a:avLst/>
              <a:gdLst/>
              <a:ahLst/>
              <a:cxnLst/>
              <a:rect l="l" t="t" r="r" b="b"/>
              <a:pathLst>
                <a:path w="73" h="97" extrusionOk="0">
                  <a:moveTo>
                    <a:pt x="25" y="0"/>
                  </a:moveTo>
                  <a:lnTo>
                    <a:pt x="1" y="25"/>
                  </a:lnTo>
                  <a:lnTo>
                    <a:pt x="1" y="49"/>
                  </a:lnTo>
                  <a:lnTo>
                    <a:pt x="25" y="73"/>
                  </a:lnTo>
                  <a:lnTo>
                    <a:pt x="49" y="97"/>
                  </a:lnTo>
                  <a:lnTo>
                    <a:pt x="73" y="73"/>
                  </a:lnTo>
                  <a:lnTo>
                    <a:pt x="73" y="25"/>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8"/>
            <p:cNvSpPr/>
            <p:nvPr/>
          </p:nvSpPr>
          <p:spPr>
            <a:xfrm>
              <a:off x="2047825" y="2298375"/>
              <a:ext cx="625" cy="625"/>
            </a:xfrm>
            <a:custGeom>
              <a:avLst/>
              <a:gdLst/>
              <a:ahLst/>
              <a:cxnLst/>
              <a:rect l="l" t="t" r="r" b="b"/>
              <a:pathLst>
                <a:path w="25" h="25" extrusionOk="0">
                  <a:moveTo>
                    <a:pt x="0" y="1"/>
                  </a:moveTo>
                  <a:lnTo>
                    <a:pt x="0" y="25"/>
                  </a:lnTo>
                  <a:lnTo>
                    <a:pt x="24"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8"/>
            <p:cNvSpPr/>
            <p:nvPr/>
          </p:nvSpPr>
          <p:spPr>
            <a:xfrm>
              <a:off x="2043000" y="2385050"/>
              <a:ext cx="1850" cy="1225"/>
            </a:xfrm>
            <a:custGeom>
              <a:avLst/>
              <a:gdLst/>
              <a:ahLst/>
              <a:cxnLst/>
              <a:rect l="l" t="t" r="r" b="b"/>
              <a:pathLst>
                <a:path w="74" h="49" extrusionOk="0">
                  <a:moveTo>
                    <a:pt x="25" y="0"/>
                  </a:moveTo>
                  <a:lnTo>
                    <a:pt x="1" y="48"/>
                  </a:lnTo>
                  <a:lnTo>
                    <a:pt x="73"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8"/>
            <p:cNvSpPr/>
            <p:nvPr/>
          </p:nvSpPr>
          <p:spPr>
            <a:xfrm>
              <a:off x="2125450" y="2172000"/>
              <a:ext cx="1225" cy="1225"/>
            </a:xfrm>
            <a:custGeom>
              <a:avLst/>
              <a:gdLst/>
              <a:ahLst/>
              <a:cxnLst/>
              <a:rect l="l" t="t" r="r" b="b"/>
              <a:pathLst>
                <a:path w="49" h="49" extrusionOk="0">
                  <a:moveTo>
                    <a:pt x="1" y="0"/>
                  </a:moveTo>
                  <a:lnTo>
                    <a:pt x="25"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8"/>
            <p:cNvSpPr/>
            <p:nvPr/>
          </p:nvSpPr>
          <p:spPr>
            <a:xfrm>
              <a:off x="2053250" y="2170175"/>
              <a:ext cx="1825" cy="2450"/>
            </a:xfrm>
            <a:custGeom>
              <a:avLst/>
              <a:gdLst/>
              <a:ahLst/>
              <a:cxnLst/>
              <a:rect l="l" t="t" r="r" b="b"/>
              <a:pathLst>
                <a:path w="73" h="98" extrusionOk="0">
                  <a:moveTo>
                    <a:pt x="48" y="1"/>
                  </a:moveTo>
                  <a:lnTo>
                    <a:pt x="0" y="49"/>
                  </a:lnTo>
                  <a:lnTo>
                    <a:pt x="24" y="73"/>
                  </a:lnTo>
                  <a:lnTo>
                    <a:pt x="48" y="97"/>
                  </a:lnTo>
                  <a:lnTo>
                    <a:pt x="72" y="73"/>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8"/>
            <p:cNvSpPr/>
            <p:nvPr/>
          </p:nvSpPr>
          <p:spPr>
            <a:xfrm>
              <a:off x="1956950" y="2152725"/>
              <a:ext cx="625" cy="1250"/>
            </a:xfrm>
            <a:custGeom>
              <a:avLst/>
              <a:gdLst/>
              <a:ahLst/>
              <a:cxnLst/>
              <a:rect l="l" t="t" r="r" b="b"/>
              <a:pathLst>
                <a:path w="25" h="50" extrusionOk="0">
                  <a:moveTo>
                    <a:pt x="0" y="1"/>
                  </a:moveTo>
                  <a:lnTo>
                    <a:pt x="0" y="25"/>
                  </a:lnTo>
                  <a:lnTo>
                    <a:pt x="0" y="49"/>
                  </a:lnTo>
                  <a:lnTo>
                    <a:pt x="24" y="25"/>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8"/>
            <p:cNvSpPr/>
            <p:nvPr/>
          </p:nvSpPr>
          <p:spPr>
            <a:xfrm>
              <a:off x="2022550" y="2136475"/>
              <a:ext cx="1825" cy="1250"/>
            </a:xfrm>
            <a:custGeom>
              <a:avLst/>
              <a:gdLst/>
              <a:ahLst/>
              <a:cxnLst/>
              <a:rect l="l" t="t" r="r" b="b"/>
              <a:pathLst>
                <a:path w="73" h="50" extrusionOk="0">
                  <a:moveTo>
                    <a:pt x="24" y="1"/>
                  </a:moveTo>
                  <a:lnTo>
                    <a:pt x="0" y="25"/>
                  </a:lnTo>
                  <a:lnTo>
                    <a:pt x="24" y="49"/>
                  </a:lnTo>
                  <a:lnTo>
                    <a:pt x="73"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8"/>
            <p:cNvSpPr/>
            <p:nvPr/>
          </p:nvSpPr>
          <p:spPr>
            <a:xfrm>
              <a:off x="2086950" y="2290550"/>
              <a:ext cx="625" cy="25"/>
            </a:xfrm>
            <a:custGeom>
              <a:avLst/>
              <a:gdLst/>
              <a:ahLst/>
              <a:cxnLst/>
              <a:rect l="l" t="t" r="r" b="b"/>
              <a:pathLst>
                <a:path w="25" h="1" extrusionOk="0">
                  <a:moveTo>
                    <a:pt x="0" y="1"/>
                  </a:moveTo>
                  <a:lnTo>
                    <a:pt x="0" y="1"/>
                  </a:lnTo>
                  <a:lnTo>
                    <a:pt x="24" y="1"/>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8"/>
            <p:cNvSpPr/>
            <p:nvPr/>
          </p:nvSpPr>
          <p:spPr>
            <a:xfrm>
              <a:off x="2053850" y="2122050"/>
              <a:ext cx="1225" cy="1225"/>
            </a:xfrm>
            <a:custGeom>
              <a:avLst/>
              <a:gdLst/>
              <a:ahLst/>
              <a:cxnLst/>
              <a:rect l="l" t="t" r="r" b="b"/>
              <a:pathLst>
                <a:path w="49" h="49" extrusionOk="0">
                  <a:moveTo>
                    <a:pt x="24" y="0"/>
                  </a:moveTo>
                  <a:lnTo>
                    <a:pt x="0" y="24"/>
                  </a:lnTo>
                  <a:lnTo>
                    <a:pt x="24" y="48"/>
                  </a:lnTo>
                  <a:lnTo>
                    <a:pt x="48" y="48"/>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8"/>
            <p:cNvSpPr/>
            <p:nvPr/>
          </p:nvSpPr>
          <p:spPr>
            <a:xfrm>
              <a:off x="2026750" y="2274900"/>
              <a:ext cx="1225" cy="1825"/>
            </a:xfrm>
            <a:custGeom>
              <a:avLst/>
              <a:gdLst/>
              <a:ahLst/>
              <a:cxnLst/>
              <a:rect l="l" t="t" r="r" b="b"/>
              <a:pathLst>
                <a:path w="49" h="73" extrusionOk="0">
                  <a:moveTo>
                    <a:pt x="25" y="1"/>
                  </a:moveTo>
                  <a:lnTo>
                    <a:pt x="1" y="25"/>
                  </a:lnTo>
                  <a:lnTo>
                    <a:pt x="1" y="49"/>
                  </a:lnTo>
                  <a:lnTo>
                    <a:pt x="1" y="73"/>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8"/>
            <p:cNvSpPr/>
            <p:nvPr/>
          </p:nvSpPr>
          <p:spPr>
            <a:xfrm>
              <a:off x="2071900" y="2254450"/>
              <a:ext cx="625" cy="1225"/>
            </a:xfrm>
            <a:custGeom>
              <a:avLst/>
              <a:gdLst/>
              <a:ahLst/>
              <a:cxnLst/>
              <a:rect l="l" t="t" r="r" b="b"/>
              <a:pathLst>
                <a:path w="25" h="49" extrusionOk="0">
                  <a:moveTo>
                    <a:pt x="24" y="0"/>
                  </a:moveTo>
                  <a:lnTo>
                    <a:pt x="0" y="48"/>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8"/>
            <p:cNvSpPr/>
            <p:nvPr/>
          </p:nvSpPr>
          <p:spPr>
            <a:xfrm>
              <a:off x="2059850" y="2227975"/>
              <a:ext cx="1250" cy="2425"/>
            </a:xfrm>
            <a:custGeom>
              <a:avLst/>
              <a:gdLst/>
              <a:ahLst/>
              <a:cxnLst/>
              <a:rect l="l" t="t" r="r" b="b"/>
              <a:pathLst>
                <a:path w="50" h="97" extrusionOk="0">
                  <a:moveTo>
                    <a:pt x="49" y="0"/>
                  </a:moveTo>
                  <a:lnTo>
                    <a:pt x="25" y="48"/>
                  </a:lnTo>
                  <a:lnTo>
                    <a:pt x="1" y="72"/>
                  </a:lnTo>
                  <a:lnTo>
                    <a:pt x="25" y="96"/>
                  </a:lnTo>
                  <a:lnTo>
                    <a:pt x="49" y="72"/>
                  </a:lnTo>
                  <a:lnTo>
                    <a:pt x="49"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8"/>
            <p:cNvSpPr/>
            <p:nvPr/>
          </p:nvSpPr>
          <p:spPr>
            <a:xfrm>
              <a:off x="1964175" y="2251425"/>
              <a:ext cx="1825" cy="1850"/>
            </a:xfrm>
            <a:custGeom>
              <a:avLst/>
              <a:gdLst/>
              <a:ahLst/>
              <a:cxnLst/>
              <a:rect l="l" t="t" r="r" b="b"/>
              <a:pathLst>
                <a:path w="73" h="74" extrusionOk="0">
                  <a:moveTo>
                    <a:pt x="24" y="1"/>
                  </a:moveTo>
                  <a:lnTo>
                    <a:pt x="0" y="25"/>
                  </a:lnTo>
                  <a:lnTo>
                    <a:pt x="24" y="49"/>
                  </a:lnTo>
                  <a:lnTo>
                    <a:pt x="24" y="73"/>
                  </a:lnTo>
                  <a:lnTo>
                    <a:pt x="72"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8"/>
            <p:cNvSpPr/>
            <p:nvPr/>
          </p:nvSpPr>
          <p:spPr>
            <a:xfrm>
              <a:off x="2088750" y="2235175"/>
              <a:ext cx="2425" cy="1850"/>
            </a:xfrm>
            <a:custGeom>
              <a:avLst/>
              <a:gdLst/>
              <a:ahLst/>
              <a:cxnLst/>
              <a:rect l="l" t="t" r="r" b="b"/>
              <a:pathLst>
                <a:path w="97" h="74" extrusionOk="0">
                  <a:moveTo>
                    <a:pt x="24" y="1"/>
                  </a:moveTo>
                  <a:lnTo>
                    <a:pt x="0" y="25"/>
                  </a:lnTo>
                  <a:lnTo>
                    <a:pt x="24"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8"/>
            <p:cNvSpPr/>
            <p:nvPr/>
          </p:nvSpPr>
          <p:spPr>
            <a:xfrm>
              <a:off x="2111025" y="2230375"/>
              <a:ext cx="625" cy="1225"/>
            </a:xfrm>
            <a:custGeom>
              <a:avLst/>
              <a:gdLst/>
              <a:ahLst/>
              <a:cxnLst/>
              <a:rect l="l" t="t" r="r" b="b"/>
              <a:pathLst>
                <a:path w="25" h="49" extrusionOk="0">
                  <a:moveTo>
                    <a:pt x="0" y="0"/>
                  </a:moveTo>
                  <a:lnTo>
                    <a:pt x="0" y="24"/>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8"/>
            <p:cNvSpPr/>
            <p:nvPr/>
          </p:nvSpPr>
          <p:spPr>
            <a:xfrm>
              <a:off x="2051425" y="2217125"/>
              <a:ext cx="1850" cy="1825"/>
            </a:xfrm>
            <a:custGeom>
              <a:avLst/>
              <a:gdLst/>
              <a:ahLst/>
              <a:cxnLst/>
              <a:rect l="l" t="t" r="r" b="b"/>
              <a:pathLst>
                <a:path w="74" h="73" extrusionOk="0">
                  <a:moveTo>
                    <a:pt x="25" y="1"/>
                  </a:moveTo>
                  <a:lnTo>
                    <a:pt x="1" y="25"/>
                  </a:lnTo>
                  <a:lnTo>
                    <a:pt x="1" y="49"/>
                  </a:lnTo>
                  <a:lnTo>
                    <a:pt x="1" y="73"/>
                  </a:lnTo>
                  <a:lnTo>
                    <a:pt x="25" y="73"/>
                  </a:lnTo>
                  <a:lnTo>
                    <a:pt x="49" y="49"/>
                  </a:lnTo>
                  <a:lnTo>
                    <a:pt x="73" y="25"/>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8"/>
            <p:cNvSpPr/>
            <p:nvPr/>
          </p:nvSpPr>
          <p:spPr>
            <a:xfrm>
              <a:off x="2038800" y="2196075"/>
              <a:ext cx="1825" cy="1225"/>
            </a:xfrm>
            <a:custGeom>
              <a:avLst/>
              <a:gdLst/>
              <a:ahLst/>
              <a:cxnLst/>
              <a:rect l="l" t="t" r="r" b="b"/>
              <a:pathLst>
                <a:path w="73" h="49" extrusionOk="0">
                  <a:moveTo>
                    <a:pt x="24" y="0"/>
                  </a:moveTo>
                  <a:lnTo>
                    <a:pt x="0" y="24"/>
                  </a:lnTo>
                  <a:lnTo>
                    <a:pt x="24" y="48"/>
                  </a:lnTo>
                  <a:lnTo>
                    <a:pt x="73"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8"/>
            <p:cNvSpPr/>
            <p:nvPr/>
          </p:nvSpPr>
          <p:spPr>
            <a:xfrm>
              <a:off x="2046625" y="2193050"/>
              <a:ext cx="1225" cy="1225"/>
            </a:xfrm>
            <a:custGeom>
              <a:avLst/>
              <a:gdLst/>
              <a:ahLst/>
              <a:cxnLst/>
              <a:rect l="l" t="t" r="r" b="b"/>
              <a:pathLst>
                <a:path w="49" h="49" extrusionOk="0">
                  <a:moveTo>
                    <a:pt x="0" y="1"/>
                  </a:moveTo>
                  <a:lnTo>
                    <a:pt x="0" y="25"/>
                  </a:lnTo>
                  <a:lnTo>
                    <a:pt x="24" y="49"/>
                  </a:lnTo>
                  <a:lnTo>
                    <a:pt x="48"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8"/>
            <p:cNvSpPr/>
            <p:nvPr/>
          </p:nvSpPr>
          <p:spPr>
            <a:xfrm>
              <a:off x="2076700" y="2183425"/>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8"/>
            <p:cNvSpPr/>
            <p:nvPr/>
          </p:nvSpPr>
          <p:spPr>
            <a:xfrm>
              <a:off x="2005100" y="2279125"/>
              <a:ext cx="25" cy="1225"/>
            </a:xfrm>
            <a:custGeom>
              <a:avLst/>
              <a:gdLst/>
              <a:ahLst/>
              <a:cxnLst/>
              <a:rect l="l" t="t" r="r" b="b"/>
              <a:pathLst>
                <a:path w="1" h="49" extrusionOk="0">
                  <a:moveTo>
                    <a:pt x="0" y="0"/>
                  </a:moveTo>
                  <a:lnTo>
                    <a:pt x="0" y="0"/>
                  </a:lnTo>
                  <a:lnTo>
                    <a:pt x="0" y="48"/>
                  </a:lnTo>
                  <a:lnTo>
                    <a:pt x="0" y="48"/>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8"/>
            <p:cNvSpPr/>
            <p:nvPr/>
          </p:nvSpPr>
          <p:spPr>
            <a:xfrm>
              <a:off x="1983425" y="2181025"/>
              <a:ext cx="1225" cy="1225"/>
            </a:xfrm>
            <a:custGeom>
              <a:avLst/>
              <a:gdLst/>
              <a:ahLst/>
              <a:cxnLst/>
              <a:rect l="l" t="t" r="r" b="b"/>
              <a:pathLst>
                <a:path w="49" h="49" extrusionOk="0">
                  <a:moveTo>
                    <a:pt x="1" y="0"/>
                  </a:moveTo>
                  <a:lnTo>
                    <a:pt x="1" y="24"/>
                  </a:lnTo>
                  <a:lnTo>
                    <a:pt x="1" y="48"/>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8"/>
            <p:cNvSpPr/>
            <p:nvPr/>
          </p:nvSpPr>
          <p:spPr>
            <a:xfrm>
              <a:off x="2076700" y="2179825"/>
              <a:ext cx="1250" cy="1225"/>
            </a:xfrm>
            <a:custGeom>
              <a:avLst/>
              <a:gdLst/>
              <a:ahLst/>
              <a:cxnLst/>
              <a:rect l="l" t="t" r="r" b="b"/>
              <a:pathLst>
                <a:path w="50" h="49" extrusionOk="0">
                  <a:moveTo>
                    <a:pt x="25" y="0"/>
                  </a:moveTo>
                  <a:lnTo>
                    <a:pt x="1" y="24"/>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8"/>
            <p:cNvSpPr/>
            <p:nvPr/>
          </p:nvSpPr>
          <p:spPr>
            <a:xfrm>
              <a:off x="2023150" y="2178625"/>
              <a:ext cx="625" cy="1825"/>
            </a:xfrm>
            <a:custGeom>
              <a:avLst/>
              <a:gdLst/>
              <a:ahLst/>
              <a:cxnLst/>
              <a:rect l="l" t="t" r="r" b="b"/>
              <a:pathLst>
                <a:path w="25" h="73" extrusionOk="0">
                  <a:moveTo>
                    <a:pt x="0" y="0"/>
                  </a:moveTo>
                  <a:lnTo>
                    <a:pt x="0" y="24"/>
                  </a:lnTo>
                  <a:lnTo>
                    <a:pt x="0" y="72"/>
                  </a:lnTo>
                  <a:lnTo>
                    <a:pt x="24" y="48"/>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8"/>
            <p:cNvSpPr/>
            <p:nvPr/>
          </p:nvSpPr>
          <p:spPr>
            <a:xfrm>
              <a:off x="2037600" y="22544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8"/>
            <p:cNvSpPr/>
            <p:nvPr/>
          </p:nvSpPr>
          <p:spPr>
            <a:xfrm>
              <a:off x="2032175" y="2358550"/>
              <a:ext cx="1225" cy="1250"/>
            </a:xfrm>
            <a:custGeom>
              <a:avLst/>
              <a:gdLst/>
              <a:ahLst/>
              <a:cxnLst/>
              <a:rect l="l" t="t" r="r" b="b"/>
              <a:pathLst>
                <a:path w="49" h="50" extrusionOk="0">
                  <a:moveTo>
                    <a:pt x="25" y="1"/>
                  </a:moveTo>
                  <a:lnTo>
                    <a:pt x="0" y="25"/>
                  </a:lnTo>
                  <a:lnTo>
                    <a:pt x="25"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8"/>
            <p:cNvSpPr/>
            <p:nvPr/>
          </p:nvSpPr>
          <p:spPr>
            <a:xfrm>
              <a:off x="1970175" y="2147925"/>
              <a:ext cx="650" cy="625"/>
            </a:xfrm>
            <a:custGeom>
              <a:avLst/>
              <a:gdLst/>
              <a:ahLst/>
              <a:cxnLst/>
              <a:rect l="l" t="t" r="r" b="b"/>
              <a:pathLst>
                <a:path w="26" h="25" extrusionOk="0">
                  <a:moveTo>
                    <a:pt x="1" y="0"/>
                  </a:moveTo>
                  <a:lnTo>
                    <a:pt x="1"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8"/>
            <p:cNvSpPr/>
            <p:nvPr/>
          </p:nvSpPr>
          <p:spPr>
            <a:xfrm>
              <a:off x="2005700" y="2146125"/>
              <a:ext cx="1225" cy="625"/>
            </a:xfrm>
            <a:custGeom>
              <a:avLst/>
              <a:gdLst/>
              <a:ahLst/>
              <a:cxnLst/>
              <a:rect l="l" t="t" r="r" b="b"/>
              <a:pathLst>
                <a:path w="49" h="25" extrusionOk="0">
                  <a:moveTo>
                    <a:pt x="0" y="0"/>
                  </a:moveTo>
                  <a:lnTo>
                    <a:pt x="0" y="24"/>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8"/>
            <p:cNvSpPr/>
            <p:nvPr/>
          </p:nvSpPr>
          <p:spPr>
            <a:xfrm>
              <a:off x="1972000" y="22869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8"/>
            <p:cNvSpPr/>
            <p:nvPr/>
          </p:nvSpPr>
          <p:spPr>
            <a:xfrm>
              <a:off x="1987650" y="2284525"/>
              <a:ext cx="1225" cy="1250"/>
            </a:xfrm>
            <a:custGeom>
              <a:avLst/>
              <a:gdLst/>
              <a:ahLst/>
              <a:cxnLst/>
              <a:rect l="l" t="t" r="r" b="b"/>
              <a:pathLst>
                <a:path w="49" h="50" extrusionOk="0">
                  <a:moveTo>
                    <a:pt x="24" y="1"/>
                  </a:moveTo>
                  <a:lnTo>
                    <a:pt x="0" y="25"/>
                  </a:lnTo>
                  <a:lnTo>
                    <a:pt x="0" y="49"/>
                  </a:lnTo>
                  <a:lnTo>
                    <a:pt x="48"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8"/>
            <p:cNvSpPr/>
            <p:nvPr/>
          </p:nvSpPr>
          <p:spPr>
            <a:xfrm>
              <a:off x="2002075" y="2243600"/>
              <a:ext cx="625" cy="1250"/>
            </a:xfrm>
            <a:custGeom>
              <a:avLst/>
              <a:gdLst/>
              <a:ahLst/>
              <a:cxnLst/>
              <a:rect l="l" t="t" r="r" b="b"/>
              <a:pathLst>
                <a:path w="25" h="50" extrusionOk="0">
                  <a:moveTo>
                    <a:pt x="1" y="49"/>
                  </a:moveTo>
                  <a:lnTo>
                    <a:pt x="1" y="49"/>
                  </a:lnTo>
                  <a:lnTo>
                    <a:pt x="25" y="1"/>
                  </a:lnTo>
                  <a:lnTo>
                    <a:pt x="1" y="49"/>
                  </a:lnTo>
                  <a:lnTo>
                    <a:pt x="1" y="49"/>
                  </a:lnTo>
                  <a:lnTo>
                    <a:pt x="1" y="49"/>
                  </a:lnTo>
                  <a:lnTo>
                    <a:pt x="1" y="49"/>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8"/>
            <p:cNvSpPr/>
            <p:nvPr/>
          </p:nvSpPr>
          <p:spPr>
            <a:xfrm>
              <a:off x="2024950" y="2236400"/>
              <a:ext cx="1225" cy="1225"/>
            </a:xfrm>
            <a:custGeom>
              <a:avLst/>
              <a:gdLst/>
              <a:ahLst/>
              <a:cxnLst/>
              <a:rect l="l" t="t" r="r" b="b"/>
              <a:pathLst>
                <a:path w="49" h="49" extrusionOk="0">
                  <a:moveTo>
                    <a:pt x="25" y="0"/>
                  </a:moveTo>
                  <a:lnTo>
                    <a:pt x="1" y="24"/>
                  </a:lnTo>
                  <a:lnTo>
                    <a:pt x="25" y="48"/>
                  </a:lnTo>
                  <a:lnTo>
                    <a:pt x="49"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8"/>
            <p:cNvSpPr/>
            <p:nvPr/>
          </p:nvSpPr>
          <p:spPr>
            <a:xfrm>
              <a:off x="1998475" y="2235175"/>
              <a:ext cx="1825" cy="1250"/>
            </a:xfrm>
            <a:custGeom>
              <a:avLst/>
              <a:gdLst/>
              <a:ahLst/>
              <a:cxnLst/>
              <a:rect l="l" t="t" r="r" b="b"/>
              <a:pathLst>
                <a:path w="73" h="50" extrusionOk="0">
                  <a:moveTo>
                    <a:pt x="24" y="1"/>
                  </a:moveTo>
                  <a:lnTo>
                    <a:pt x="0" y="25"/>
                  </a:lnTo>
                  <a:lnTo>
                    <a:pt x="24"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8"/>
            <p:cNvSpPr/>
            <p:nvPr/>
          </p:nvSpPr>
          <p:spPr>
            <a:xfrm>
              <a:off x="2086950" y="2230375"/>
              <a:ext cx="625" cy="25"/>
            </a:xfrm>
            <a:custGeom>
              <a:avLst/>
              <a:gdLst/>
              <a:ahLst/>
              <a:cxnLst/>
              <a:rect l="l" t="t" r="r" b="b"/>
              <a:pathLst>
                <a:path w="25" h="1" extrusionOk="0">
                  <a:moveTo>
                    <a:pt x="24" y="0"/>
                  </a:moveTo>
                  <a:lnTo>
                    <a:pt x="0" y="0"/>
                  </a:lnTo>
                  <a:lnTo>
                    <a:pt x="0" y="0"/>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8"/>
            <p:cNvSpPr/>
            <p:nvPr/>
          </p:nvSpPr>
          <p:spPr>
            <a:xfrm>
              <a:off x="2126675" y="2229175"/>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8"/>
            <p:cNvSpPr/>
            <p:nvPr/>
          </p:nvSpPr>
          <p:spPr>
            <a:xfrm>
              <a:off x="2026750" y="2306200"/>
              <a:ext cx="625" cy="1225"/>
            </a:xfrm>
            <a:custGeom>
              <a:avLst/>
              <a:gdLst/>
              <a:ahLst/>
              <a:cxnLst/>
              <a:rect l="l" t="t" r="r" b="b"/>
              <a:pathLst>
                <a:path w="25" h="49" extrusionOk="0">
                  <a:moveTo>
                    <a:pt x="25" y="1"/>
                  </a:moveTo>
                  <a:lnTo>
                    <a:pt x="1" y="25"/>
                  </a:lnTo>
                  <a:lnTo>
                    <a:pt x="25" y="49"/>
                  </a:lnTo>
                  <a:lnTo>
                    <a:pt x="25"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8"/>
            <p:cNvSpPr/>
            <p:nvPr/>
          </p:nvSpPr>
          <p:spPr>
            <a:xfrm>
              <a:off x="1968975" y="2205700"/>
              <a:ext cx="625" cy="1225"/>
            </a:xfrm>
            <a:custGeom>
              <a:avLst/>
              <a:gdLst/>
              <a:ahLst/>
              <a:cxnLst/>
              <a:rect l="l" t="t" r="r" b="b"/>
              <a:pathLst>
                <a:path w="25" h="49" extrusionOk="0">
                  <a:moveTo>
                    <a:pt x="1" y="0"/>
                  </a:moveTo>
                  <a:lnTo>
                    <a:pt x="1" y="24"/>
                  </a:lnTo>
                  <a:lnTo>
                    <a:pt x="1" y="48"/>
                  </a:lnTo>
                  <a:lnTo>
                    <a:pt x="25" y="24"/>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8"/>
            <p:cNvSpPr/>
            <p:nvPr/>
          </p:nvSpPr>
          <p:spPr>
            <a:xfrm>
              <a:off x="2072500" y="2198475"/>
              <a:ext cx="1225" cy="1225"/>
            </a:xfrm>
            <a:custGeom>
              <a:avLst/>
              <a:gdLst/>
              <a:ahLst/>
              <a:cxnLst/>
              <a:rect l="l" t="t" r="r" b="b"/>
              <a:pathLst>
                <a:path w="49" h="49" extrusionOk="0">
                  <a:moveTo>
                    <a:pt x="24" y="0"/>
                  </a:moveTo>
                  <a:lnTo>
                    <a:pt x="0" y="25"/>
                  </a:lnTo>
                  <a:lnTo>
                    <a:pt x="24" y="49"/>
                  </a:lnTo>
                  <a:lnTo>
                    <a:pt x="49" y="49"/>
                  </a:lnTo>
                  <a:lnTo>
                    <a:pt x="49" y="25"/>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8"/>
            <p:cNvSpPr/>
            <p:nvPr/>
          </p:nvSpPr>
          <p:spPr>
            <a:xfrm>
              <a:off x="2085125" y="2146125"/>
              <a:ext cx="650" cy="625"/>
            </a:xfrm>
            <a:custGeom>
              <a:avLst/>
              <a:gdLst/>
              <a:ahLst/>
              <a:cxnLst/>
              <a:rect l="l" t="t" r="r" b="b"/>
              <a:pathLst>
                <a:path w="26"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8"/>
            <p:cNvSpPr/>
            <p:nvPr/>
          </p:nvSpPr>
          <p:spPr>
            <a:xfrm>
              <a:off x="2052625" y="2283925"/>
              <a:ext cx="650" cy="625"/>
            </a:xfrm>
            <a:custGeom>
              <a:avLst/>
              <a:gdLst/>
              <a:ahLst/>
              <a:cxnLst/>
              <a:rect l="l" t="t" r="r" b="b"/>
              <a:pathLst>
                <a:path w="26" h="25" extrusionOk="0">
                  <a:moveTo>
                    <a:pt x="1" y="1"/>
                  </a:moveTo>
                  <a:lnTo>
                    <a:pt x="1" y="25"/>
                  </a:lnTo>
                  <a:lnTo>
                    <a:pt x="25" y="25"/>
                  </a:lnTo>
                  <a:lnTo>
                    <a:pt x="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8"/>
            <p:cNvSpPr/>
            <p:nvPr/>
          </p:nvSpPr>
          <p:spPr>
            <a:xfrm>
              <a:off x="1971400" y="2338100"/>
              <a:ext cx="625" cy="625"/>
            </a:xfrm>
            <a:custGeom>
              <a:avLst/>
              <a:gdLst/>
              <a:ahLst/>
              <a:cxnLst/>
              <a:rect l="l" t="t" r="r" b="b"/>
              <a:pathLst>
                <a:path w="25" h="25" extrusionOk="0">
                  <a:moveTo>
                    <a:pt x="24" y="0"/>
                  </a:moveTo>
                  <a:lnTo>
                    <a:pt x="0" y="24"/>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8"/>
            <p:cNvSpPr/>
            <p:nvPr/>
          </p:nvSpPr>
          <p:spPr>
            <a:xfrm>
              <a:off x="2008100" y="2412725"/>
              <a:ext cx="625" cy="625"/>
            </a:xfrm>
            <a:custGeom>
              <a:avLst/>
              <a:gdLst/>
              <a:ahLst/>
              <a:cxnLst/>
              <a:rect l="l" t="t" r="r" b="b"/>
              <a:pathLst>
                <a:path w="25" h="25" extrusionOk="0">
                  <a:moveTo>
                    <a:pt x="1" y="0"/>
                  </a:moveTo>
                  <a:lnTo>
                    <a:pt x="1" y="25"/>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8"/>
            <p:cNvSpPr/>
            <p:nvPr/>
          </p:nvSpPr>
          <p:spPr>
            <a:xfrm>
              <a:off x="1978600" y="2316425"/>
              <a:ext cx="25" cy="625"/>
            </a:xfrm>
            <a:custGeom>
              <a:avLst/>
              <a:gdLst/>
              <a:ahLst/>
              <a:cxnLst/>
              <a:rect l="l" t="t" r="r" b="b"/>
              <a:pathLst>
                <a:path w="1" h="25" extrusionOk="0">
                  <a:moveTo>
                    <a:pt x="1" y="25"/>
                  </a:moveTo>
                  <a:lnTo>
                    <a:pt x="1" y="25"/>
                  </a:lnTo>
                  <a:lnTo>
                    <a:pt x="1" y="1"/>
                  </a:lnTo>
                  <a:lnTo>
                    <a:pt x="1"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8"/>
            <p:cNvSpPr/>
            <p:nvPr/>
          </p:nvSpPr>
          <p:spPr>
            <a:xfrm>
              <a:off x="2038800" y="2217125"/>
              <a:ext cx="625" cy="625"/>
            </a:xfrm>
            <a:custGeom>
              <a:avLst/>
              <a:gdLst/>
              <a:ahLst/>
              <a:cxnLst/>
              <a:rect l="l" t="t" r="r" b="b"/>
              <a:pathLst>
                <a:path w="25" h="25" extrusionOk="0">
                  <a:moveTo>
                    <a:pt x="0" y="25"/>
                  </a:moveTo>
                  <a:lnTo>
                    <a:pt x="0" y="25"/>
                  </a:lnTo>
                  <a:lnTo>
                    <a:pt x="0" y="1"/>
                  </a:lnTo>
                  <a:lnTo>
                    <a:pt x="24" y="1"/>
                  </a:lnTo>
                  <a:lnTo>
                    <a:pt x="24"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8"/>
            <p:cNvSpPr/>
            <p:nvPr/>
          </p:nvSpPr>
          <p:spPr>
            <a:xfrm>
              <a:off x="2006900" y="2215325"/>
              <a:ext cx="25" cy="25"/>
            </a:xfrm>
            <a:custGeom>
              <a:avLst/>
              <a:gdLst/>
              <a:ahLst/>
              <a:cxnLst/>
              <a:rect l="l" t="t" r="r" b="b"/>
              <a:pathLst>
                <a:path w="1" h="1" extrusionOk="0">
                  <a:moveTo>
                    <a:pt x="0" y="0"/>
                  </a:moveTo>
                  <a:lnTo>
                    <a:pt x="0" y="0"/>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8"/>
            <p:cNvSpPr/>
            <p:nvPr/>
          </p:nvSpPr>
          <p:spPr>
            <a:xfrm>
              <a:off x="2041200" y="2205100"/>
              <a:ext cx="25" cy="25"/>
            </a:xfrm>
            <a:custGeom>
              <a:avLst/>
              <a:gdLst/>
              <a:ahLst/>
              <a:cxnLst/>
              <a:rect l="l" t="t" r="r" b="b"/>
              <a:pathLst>
                <a:path w="1" h="1" extrusionOk="0">
                  <a:moveTo>
                    <a:pt x="1" y="0"/>
                  </a:moveTo>
                  <a:lnTo>
                    <a:pt x="1" y="0"/>
                  </a:lnTo>
                  <a:lnTo>
                    <a:pt x="1" y="0"/>
                  </a:ln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8"/>
            <p:cNvSpPr/>
            <p:nvPr/>
          </p:nvSpPr>
          <p:spPr>
            <a:xfrm>
              <a:off x="1952125" y="2182225"/>
              <a:ext cx="25" cy="25"/>
            </a:xfrm>
            <a:custGeom>
              <a:avLst/>
              <a:gdLst/>
              <a:ahLst/>
              <a:cxnLst/>
              <a:rect l="l" t="t" r="r" b="b"/>
              <a:pathLst>
                <a:path w="1" h="1" extrusionOk="0">
                  <a:moveTo>
                    <a:pt x="1" y="0"/>
                  </a:move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8"/>
            <p:cNvSpPr/>
            <p:nvPr/>
          </p:nvSpPr>
          <p:spPr>
            <a:xfrm>
              <a:off x="1952125" y="2181625"/>
              <a:ext cx="625" cy="625"/>
            </a:xfrm>
            <a:custGeom>
              <a:avLst/>
              <a:gdLst/>
              <a:ahLst/>
              <a:cxnLst/>
              <a:rect l="l" t="t" r="r" b="b"/>
              <a:pathLst>
                <a:path w="25"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8"/>
            <p:cNvSpPr/>
            <p:nvPr/>
          </p:nvSpPr>
          <p:spPr>
            <a:xfrm>
              <a:off x="1924450" y="2177400"/>
              <a:ext cx="25" cy="625"/>
            </a:xfrm>
            <a:custGeom>
              <a:avLst/>
              <a:gdLst/>
              <a:ahLst/>
              <a:cxnLst/>
              <a:rect l="l" t="t" r="r" b="b"/>
              <a:pathLst>
                <a:path w="1" h="25" extrusionOk="0">
                  <a:moveTo>
                    <a:pt x="0" y="25"/>
                  </a:moveTo>
                  <a:lnTo>
                    <a:pt x="0"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8"/>
            <p:cNvSpPr/>
            <p:nvPr/>
          </p:nvSpPr>
          <p:spPr>
            <a:xfrm>
              <a:off x="1781825" y="1840975"/>
              <a:ext cx="652400" cy="709600"/>
            </a:xfrm>
            <a:custGeom>
              <a:avLst/>
              <a:gdLst/>
              <a:ahLst/>
              <a:cxnLst/>
              <a:rect l="l" t="t" r="r" b="b"/>
              <a:pathLst>
                <a:path w="26096" h="28384" extrusionOk="0">
                  <a:moveTo>
                    <a:pt x="18392" y="1"/>
                  </a:moveTo>
                  <a:lnTo>
                    <a:pt x="18031" y="49"/>
                  </a:lnTo>
                  <a:lnTo>
                    <a:pt x="17646" y="121"/>
                  </a:lnTo>
                  <a:lnTo>
                    <a:pt x="17261" y="194"/>
                  </a:lnTo>
                  <a:lnTo>
                    <a:pt x="16851" y="314"/>
                  </a:lnTo>
                  <a:lnTo>
                    <a:pt x="16418" y="434"/>
                  </a:lnTo>
                  <a:lnTo>
                    <a:pt x="15599" y="747"/>
                  </a:lnTo>
                  <a:lnTo>
                    <a:pt x="13938" y="1397"/>
                  </a:lnTo>
                  <a:lnTo>
                    <a:pt x="13529" y="1542"/>
                  </a:lnTo>
                  <a:lnTo>
                    <a:pt x="13120" y="1662"/>
                  </a:lnTo>
                  <a:lnTo>
                    <a:pt x="12711" y="1758"/>
                  </a:lnTo>
                  <a:lnTo>
                    <a:pt x="12277" y="1855"/>
                  </a:lnTo>
                  <a:lnTo>
                    <a:pt x="11676" y="1951"/>
                  </a:lnTo>
                  <a:lnTo>
                    <a:pt x="11098" y="2023"/>
                  </a:lnTo>
                  <a:lnTo>
                    <a:pt x="10472" y="2047"/>
                  </a:lnTo>
                  <a:lnTo>
                    <a:pt x="9870" y="2071"/>
                  </a:lnTo>
                  <a:lnTo>
                    <a:pt x="8715" y="2095"/>
                  </a:lnTo>
                  <a:lnTo>
                    <a:pt x="7968" y="2168"/>
                  </a:lnTo>
                  <a:lnTo>
                    <a:pt x="7607" y="2216"/>
                  </a:lnTo>
                  <a:lnTo>
                    <a:pt x="7270" y="2288"/>
                  </a:lnTo>
                  <a:lnTo>
                    <a:pt x="6909" y="2360"/>
                  </a:lnTo>
                  <a:lnTo>
                    <a:pt x="6548" y="2456"/>
                  </a:lnTo>
                  <a:lnTo>
                    <a:pt x="6211" y="2577"/>
                  </a:lnTo>
                  <a:lnTo>
                    <a:pt x="5874" y="2697"/>
                  </a:lnTo>
                  <a:lnTo>
                    <a:pt x="5007" y="3058"/>
                  </a:lnTo>
                  <a:lnTo>
                    <a:pt x="4165" y="3468"/>
                  </a:lnTo>
                  <a:lnTo>
                    <a:pt x="3346" y="3925"/>
                  </a:lnTo>
                  <a:lnTo>
                    <a:pt x="2552" y="4430"/>
                  </a:lnTo>
                  <a:lnTo>
                    <a:pt x="1998" y="4816"/>
                  </a:lnTo>
                  <a:lnTo>
                    <a:pt x="1420" y="5225"/>
                  </a:lnTo>
                  <a:lnTo>
                    <a:pt x="313" y="6067"/>
                  </a:lnTo>
                  <a:lnTo>
                    <a:pt x="120" y="6212"/>
                  </a:lnTo>
                  <a:lnTo>
                    <a:pt x="24" y="6356"/>
                  </a:lnTo>
                  <a:lnTo>
                    <a:pt x="0" y="6404"/>
                  </a:lnTo>
                  <a:lnTo>
                    <a:pt x="24" y="6477"/>
                  </a:lnTo>
                  <a:lnTo>
                    <a:pt x="48" y="6525"/>
                  </a:lnTo>
                  <a:lnTo>
                    <a:pt x="265" y="6525"/>
                  </a:lnTo>
                  <a:lnTo>
                    <a:pt x="385" y="6501"/>
                  </a:lnTo>
                  <a:lnTo>
                    <a:pt x="1372" y="6236"/>
                  </a:lnTo>
                  <a:lnTo>
                    <a:pt x="2672" y="5875"/>
                  </a:lnTo>
                  <a:lnTo>
                    <a:pt x="3972" y="5562"/>
                  </a:lnTo>
                  <a:lnTo>
                    <a:pt x="5296" y="5297"/>
                  </a:lnTo>
                  <a:lnTo>
                    <a:pt x="6620" y="5056"/>
                  </a:lnTo>
                  <a:lnTo>
                    <a:pt x="8474" y="4767"/>
                  </a:lnTo>
                  <a:lnTo>
                    <a:pt x="10327" y="4527"/>
                  </a:lnTo>
                  <a:lnTo>
                    <a:pt x="12181" y="4334"/>
                  </a:lnTo>
                  <a:lnTo>
                    <a:pt x="14035" y="4166"/>
                  </a:lnTo>
                  <a:lnTo>
                    <a:pt x="14805" y="4117"/>
                  </a:lnTo>
                  <a:lnTo>
                    <a:pt x="15599" y="4069"/>
                  </a:lnTo>
                  <a:lnTo>
                    <a:pt x="16394" y="4069"/>
                  </a:lnTo>
                  <a:lnTo>
                    <a:pt x="17164" y="4093"/>
                  </a:lnTo>
                  <a:lnTo>
                    <a:pt x="17670" y="4142"/>
                  </a:lnTo>
                  <a:lnTo>
                    <a:pt x="18175" y="4190"/>
                  </a:lnTo>
                  <a:lnTo>
                    <a:pt x="18681" y="4238"/>
                  </a:lnTo>
                  <a:lnTo>
                    <a:pt x="19186" y="4334"/>
                  </a:lnTo>
                  <a:lnTo>
                    <a:pt x="19620" y="4430"/>
                  </a:lnTo>
                  <a:lnTo>
                    <a:pt x="20029" y="4575"/>
                  </a:lnTo>
                  <a:lnTo>
                    <a:pt x="20438" y="4719"/>
                  </a:lnTo>
                  <a:lnTo>
                    <a:pt x="20847" y="4912"/>
                  </a:lnTo>
                  <a:lnTo>
                    <a:pt x="21257" y="5153"/>
                  </a:lnTo>
                  <a:lnTo>
                    <a:pt x="21666" y="5442"/>
                  </a:lnTo>
                  <a:lnTo>
                    <a:pt x="22027" y="5754"/>
                  </a:lnTo>
                  <a:lnTo>
                    <a:pt x="22364" y="6091"/>
                  </a:lnTo>
                  <a:lnTo>
                    <a:pt x="22749" y="6501"/>
                  </a:lnTo>
                  <a:lnTo>
                    <a:pt x="23086" y="6934"/>
                  </a:lnTo>
                  <a:lnTo>
                    <a:pt x="23375" y="7391"/>
                  </a:lnTo>
                  <a:lnTo>
                    <a:pt x="23616" y="7897"/>
                  </a:lnTo>
                  <a:lnTo>
                    <a:pt x="23784" y="8282"/>
                  </a:lnTo>
                  <a:lnTo>
                    <a:pt x="23905" y="8691"/>
                  </a:lnTo>
                  <a:lnTo>
                    <a:pt x="23977" y="9101"/>
                  </a:lnTo>
                  <a:lnTo>
                    <a:pt x="24025" y="9534"/>
                  </a:lnTo>
                  <a:lnTo>
                    <a:pt x="24025" y="9823"/>
                  </a:lnTo>
                  <a:lnTo>
                    <a:pt x="23977" y="10088"/>
                  </a:lnTo>
                  <a:lnTo>
                    <a:pt x="23881" y="10352"/>
                  </a:lnTo>
                  <a:lnTo>
                    <a:pt x="23760" y="10593"/>
                  </a:lnTo>
                  <a:lnTo>
                    <a:pt x="23616" y="10810"/>
                  </a:lnTo>
                  <a:lnTo>
                    <a:pt x="23447" y="11026"/>
                  </a:lnTo>
                  <a:lnTo>
                    <a:pt x="22725" y="12038"/>
                  </a:lnTo>
                  <a:lnTo>
                    <a:pt x="22027" y="13049"/>
                  </a:lnTo>
                  <a:lnTo>
                    <a:pt x="21690" y="13626"/>
                  </a:lnTo>
                  <a:lnTo>
                    <a:pt x="21377" y="14204"/>
                  </a:lnTo>
                  <a:lnTo>
                    <a:pt x="21064" y="14782"/>
                  </a:lnTo>
                  <a:lnTo>
                    <a:pt x="20823" y="15408"/>
                  </a:lnTo>
                  <a:lnTo>
                    <a:pt x="20510" y="16226"/>
                  </a:lnTo>
                  <a:lnTo>
                    <a:pt x="20246" y="17069"/>
                  </a:lnTo>
                  <a:lnTo>
                    <a:pt x="20029" y="17935"/>
                  </a:lnTo>
                  <a:lnTo>
                    <a:pt x="19885" y="18802"/>
                  </a:lnTo>
                  <a:lnTo>
                    <a:pt x="19764" y="19500"/>
                  </a:lnTo>
                  <a:lnTo>
                    <a:pt x="19620" y="20222"/>
                  </a:lnTo>
                  <a:lnTo>
                    <a:pt x="19523" y="20608"/>
                  </a:lnTo>
                  <a:lnTo>
                    <a:pt x="19403" y="20969"/>
                  </a:lnTo>
                  <a:lnTo>
                    <a:pt x="19283" y="21354"/>
                  </a:lnTo>
                  <a:lnTo>
                    <a:pt x="19138" y="21715"/>
                  </a:lnTo>
                  <a:lnTo>
                    <a:pt x="18970" y="22076"/>
                  </a:lnTo>
                  <a:lnTo>
                    <a:pt x="18801" y="22413"/>
                  </a:lnTo>
                  <a:lnTo>
                    <a:pt x="18609" y="22750"/>
                  </a:lnTo>
                  <a:lnTo>
                    <a:pt x="18392" y="23087"/>
                  </a:lnTo>
                  <a:lnTo>
                    <a:pt x="18199" y="23352"/>
                  </a:lnTo>
                  <a:lnTo>
                    <a:pt x="17983" y="23593"/>
                  </a:lnTo>
                  <a:lnTo>
                    <a:pt x="17766" y="23833"/>
                  </a:lnTo>
                  <a:lnTo>
                    <a:pt x="17549" y="24026"/>
                  </a:lnTo>
                  <a:lnTo>
                    <a:pt x="17309" y="24243"/>
                  </a:lnTo>
                  <a:lnTo>
                    <a:pt x="17044" y="24411"/>
                  </a:lnTo>
                  <a:lnTo>
                    <a:pt x="16779" y="24580"/>
                  </a:lnTo>
                  <a:lnTo>
                    <a:pt x="16490" y="24724"/>
                  </a:lnTo>
                  <a:lnTo>
                    <a:pt x="16153" y="24893"/>
                  </a:lnTo>
                  <a:lnTo>
                    <a:pt x="15816" y="25037"/>
                  </a:lnTo>
                  <a:lnTo>
                    <a:pt x="15118" y="25278"/>
                  </a:lnTo>
                  <a:lnTo>
                    <a:pt x="13866" y="25639"/>
                  </a:lnTo>
                  <a:lnTo>
                    <a:pt x="13240" y="25807"/>
                  </a:lnTo>
                  <a:lnTo>
                    <a:pt x="12590" y="25976"/>
                  </a:lnTo>
                  <a:lnTo>
                    <a:pt x="12157" y="26072"/>
                  </a:lnTo>
                  <a:lnTo>
                    <a:pt x="11724" y="26217"/>
                  </a:lnTo>
                  <a:lnTo>
                    <a:pt x="11290" y="26361"/>
                  </a:lnTo>
                  <a:lnTo>
                    <a:pt x="10857" y="26530"/>
                  </a:lnTo>
                  <a:lnTo>
                    <a:pt x="10568" y="26674"/>
                  </a:lnTo>
                  <a:lnTo>
                    <a:pt x="10303" y="26843"/>
                  </a:lnTo>
                  <a:lnTo>
                    <a:pt x="10183" y="26939"/>
                  </a:lnTo>
                  <a:lnTo>
                    <a:pt x="10111" y="27083"/>
                  </a:lnTo>
                  <a:lnTo>
                    <a:pt x="10063" y="27228"/>
                  </a:lnTo>
                  <a:lnTo>
                    <a:pt x="10063" y="27372"/>
                  </a:lnTo>
                  <a:lnTo>
                    <a:pt x="10111" y="27517"/>
                  </a:lnTo>
                  <a:lnTo>
                    <a:pt x="10159" y="27661"/>
                  </a:lnTo>
                  <a:lnTo>
                    <a:pt x="10279" y="27781"/>
                  </a:lnTo>
                  <a:lnTo>
                    <a:pt x="10400" y="27854"/>
                  </a:lnTo>
                  <a:lnTo>
                    <a:pt x="10953" y="28070"/>
                  </a:lnTo>
                  <a:lnTo>
                    <a:pt x="11242" y="28142"/>
                  </a:lnTo>
                  <a:lnTo>
                    <a:pt x="11531" y="28215"/>
                  </a:lnTo>
                  <a:lnTo>
                    <a:pt x="12037" y="28287"/>
                  </a:lnTo>
                  <a:lnTo>
                    <a:pt x="12542" y="28359"/>
                  </a:lnTo>
                  <a:lnTo>
                    <a:pt x="13024" y="28383"/>
                  </a:lnTo>
                  <a:lnTo>
                    <a:pt x="13529" y="28383"/>
                  </a:lnTo>
                  <a:lnTo>
                    <a:pt x="15455" y="28359"/>
                  </a:lnTo>
                  <a:lnTo>
                    <a:pt x="16129" y="28335"/>
                  </a:lnTo>
                  <a:lnTo>
                    <a:pt x="16611" y="28287"/>
                  </a:lnTo>
                  <a:lnTo>
                    <a:pt x="17092" y="28215"/>
                  </a:lnTo>
                  <a:lnTo>
                    <a:pt x="17574" y="28142"/>
                  </a:lnTo>
                  <a:lnTo>
                    <a:pt x="18055" y="28022"/>
                  </a:lnTo>
                  <a:lnTo>
                    <a:pt x="18512" y="27878"/>
                  </a:lnTo>
                  <a:lnTo>
                    <a:pt x="18970" y="27709"/>
                  </a:lnTo>
                  <a:lnTo>
                    <a:pt x="19427" y="27517"/>
                  </a:lnTo>
                  <a:lnTo>
                    <a:pt x="19885" y="27300"/>
                  </a:lnTo>
                  <a:lnTo>
                    <a:pt x="20390" y="27035"/>
                  </a:lnTo>
                  <a:lnTo>
                    <a:pt x="20872" y="26746"/>
                  </a:lnTo>
                  <a:lnTo>
                    <a:pt x="21859" y="26120"/>
                  </a:lnTo>
                  <a:lnTo>
                    <a:pt x="22147" y="25928"/>
                  </a:lnTo>
                  <a:lnTo>
                    <a:pt x="22436" y="25711"/>
                  </a:lnTo>
                  <a:lnTo>
                    <a:pt x="23014" y="25254"/>
                  </a:lnTo>
                  <a:lnTo>
                    <a:pt x="23183" y="25085"/>
                  </a:lnTo>
                  <a:lnTo>
                    <a:pt x="23327" y="24917"/>
                  </a:lnTo>
                  <a:lnTo>
                    <a:pt x="23568" y="24532"/>
                  </a:lnTo>
                  <a:lnTo>
                    <a:pt x="23664" y="24363"/>
                  </a:lnTo>
                  <a:lnTo>
                    <a:pt x="23736" y="24170"/>
                  </a:lnTo>
                  <a:lnTo>
                    <a:pt x="23760" y="24026"/>
                  </a:lnTo>
                  <a:lnTo>
                    <a:pt x="23784" y="23906"/>
                  </a:lnTo>
                  <a:lnTo>
                    <a:pt x="23760" y="23617"/>
                  </a:lnTo>
                  <a:lnTo>
                    <a:pt x="23712" y="23352"/>
                  </a:lnTo>
                  <a:lnTo>
                    <a:pt x="23592" y="23087"/>
                  </a:lnTo>
                  <a:lnTo>
                    <a:pt x="23423" y="22798"/>
                  </a:lnTo>
                  <a:lnTo>
                    <a:pt x="23207" y="22533"/>
                  </a:lnTo>
                  <a:lnTo>
                    <a:pt x="22629" y="21763"/>
                  </a:lnTo>
                  <a:lnTo>
                    <a:pt x="22509" y="21571"/>
                  </a:lnTo>
                  <a:lnTo>
                    <a:pt x="22388" y="21378"/>
                  </a:lnTo>
                  <a:lnTo>
                    <a:pt x="22292" y="21161"/>
                  </a:lnTo>
                  <a:lnTo>
                    <a:pt x="22220" y="20945"/>
                  </a:lnTo>
                  <a:lnTo>
                    <a:pt x="22147" y="20728"/>
                  </a:lnTo>
                  <a:lnTo>
                    <a:pt x="22099" y="20487"/>
                  </a:lnTo>
                  <a:lnTo>
                    <a:pt x="22099" y="20271"/>
                  </a:lnTo>
                  <a:lnTo>
                    <a:pt x="22075" y="20030"/>
                  </a:lnTo>
                  <a:lnTo>
                    <a:pt x="22099" y="19717"/>
                  </a:lnTo>
                  <a:lnTo>
                    <a:pt x="22123" y="19404"/>
                  </a:lnTo>
                  <a:lnTo>
                    <a:pt x="22196" y="19043"/>
                  </a:lnTo>
                  <a:lnTo>
                    <a:pt x="22268" y="18682"/>
                  </a:lnTo>
                  <a:lnTo>
                    <a:pt x="22364" y="18345"/>
                  </a:lnTo>
                  <a:lnTo>
                    <a:pt x="22484" y="17984"/>
                  </a:lnTo>
                  <a:lnTo>
                    <a:pt x="22677" y="17478"/>
                  </a:lnTo>
                  <a:lnTo>
                    <a:pt x="22894" y="16997"/>
                  </a:lnTo>
                  <a:lnTo>
                    <a:pt x="23159" y="16491"/>
                  </a:lnTo>
                  <a:lnTo>
                    <a:pt x="23399" y="16034"/>
                  </a:lnTo>
                  <a:lnTo>
                    <a:pt x="24001" y="14999"/>
                  </a:lnTo>
                  <a:lnTo>
                    <a:pt x="24579" y="13963"/>
                  </a:lnTo>
                  <a:lnTo>
                    <a:pt x="24844" y="13458"/>
                  </a:lnTo>
                  <a:lnTo>
                    <a:pt x="25108" y="12928"/>
                  </a:lnTo>
                  <a:lnTo>
                    <a:pt x="25325" y="12399"/>
                  </a:lnTo>
                  <a:lnTo>
                    <a:pt x="25518" y="11845"/>
                  </a:lnTo>
                  <a:lnTo>
                    <a:pt x="25686" y="11315"/>
                  </a:lnTo>
                  <a:lnTo>
                    <a:pt x="25831" y="10786"/>
                  </a:lnTo>
                  <a:lnTo>
                    <a:pt x="25951" y="10256"/>
                  </a:lnTo>
                  <a:lnTo>
                    <a:pt x="26023" y="9727"/>
                  </a:lnTo>
                  <a:lnTo>
                    <a:pt x="26071" y="9173"/>
                  </a:lnTo>
                  <a:lnTo>
                    <a:pt x="26095" y="8643"/>
                  </a:lnTo>
                  <a:lnTo>
                    <a:pt x="26095" y="8090"/>
                  </a:lnTo>
                  <a:lnTo>
                    <a:pt x="26047" y="7536"/>
                  </a:lnTo>
                  <a:lnTo>
                    <a:pt x="25975" y="6910"/>
                  </a:lnTo>
                  <a:lnTo>
                    <a:pt x="25831" y="6284"/>
                  </a:lnTo>
                  <a:lnTo>
                    <a:pt x="25662" y="5682"/>
                  </a:lnTo>
                  <a:lnTo>
                    <a:pt x="25445" y="5104"/>
                  </a:lnTo>
                  <a:lnTo>
                    <a:pt x="25205" y="4527"/>
                  </a:lnTo>
                  <a:lnTo>
                    <a:pt x="24892" y="3997"/>
                  </a:lnTo>
                  <a:lnTo>
                    <a:pt x="24555" y="3468"/>
                  </a:lnTo>
                  <a:lnTo>
                    <a:pt x="24146" y="2962"/>
                  </a:lnTo>
                  <a:lnTo>
                    <a:pt x="23881" y="2649"/>
                  </a:lnTo>
                  <a:lnTo>
                    <a:pt x="23592" y="2360"/>
                  </a:lnTo>
                  <a:lnTo>
                    <a:pt x="23303" y="2095"/>
                  </a:lnTo>
                  <a:lnTo>
                    <a:pt x="23014" y="1831"/>
                  </a:lnTo>
                  <a:lnTo>
                    <a:pt x="22701" y="1566"/>
                  </a:lnTo>
                  <a:lnTo>
                    <a:pt x="22388" y="1325"/>
                  </a:lnTo>
                  <a:lnTo>
                    <a:pt x="21714" y="892"/>
                  </a:lnTo>
                  <a:lnTo>
                    <a:pt x="21305" y="651"/>
                  </a:lnTo>
                  <a:lnTo>
                    <a:pt x="20896" y="434"/>
                  </a:lnTo>
                  <a:lnTo>
                    <a:pt x="20390" y="242"/>
                  </a:lnTo>
                  <a:lnTo>
                    <a:pt x="20125" y="170"/>
                  </a:lnTo>
                  <a:lnTo>
                    <a:pt x="19860" y="97"/>
                  </a:lnTo>
                  <a:lnTo>
                    <a:pt x="19596" y="49"/>
                  </a:lnTo>
                  <a:lnTo>
                    <a:pt x="19331" y="25"/>
                  </a:lnTo>
                  <a:lnTo>
                    <a:pt x="19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8"/>
            <p:cNvSpPr/>
            <p:nvPr/>
          </p:nvSpPr>
          <p:spPr>
            <a:xfrm>
              <a:off x="1802875" y="1996850"/>
              <a:ext cx="521825" cy="518800"/>
            </a:xfrm>
            <a:custGeom>
              <a:avLst/>
              <a:gdLst/>
              <a:ahLst/>
              <a:cxnLst/>
              <a:rect l="l" t="t" r="r" b="b"/>
              <a:pathLst>
                <a:path w="20873" h="20752" extrusionOk="0">
                  <a:moveTo>
                    <a:pt x="18224" y="1"/>
                  </a:moveTo>
                  <a:lnTo>
                    <a:pt x="17983" y="25"/>
                  </a:lnTo>
                  <a:lnTo>
                    <a:pt x="17767" y="49"/>
                  </a:lnTo>
                  <a:lnTo>
                    <a:pt x="17430" y="97"/>
                  </a:lnTo>
                  <a:lnTo>
                    <a:pt x="17093" y="169"/>
                  </a:lnTo>
                  <a:lnTo>
                    <a:pt x="16419" y="338"/>
                  </a:lnTo>
                  <a:lnTo>
                    <a:pt x="15143" y="627"/>
                  </a:lnTo>
                  <a:lnTo>
                    <a:pt x="14709" y="723"/>
                  </a:lnTo>
                  <a:lnTo>
                    <a:pt x="14252" y="771"/>
                  </a:lnTo>
                  <a:lnTo>
                    <a:pt x="13795" y="795"/>
                  </a:lnTo>
                  <a:lnTo>
                    <a:pt x="13337" y="795"/>
                  </a:lnTo>
                  <a:lnTo>
                    <a:pt x="12639" y="771"/>
                  </a:lnTo>
                  <a:lnTo>
                    <a:pt x="11941" y="699"/>
                  </a:lnTo>
                  <a:lnTo>
                    <a:pt x="11243" y="603"/>
                  </a:lnTo>
                  <a:lnTo>
                    <a:pt x="10569" y="482"/>
                  </a:lnTo>
                  <a:lnTo>
                    <a:pt x="9774" y="314"/>
                  </a:lnTo>
                  <a:lnTo>
                    <a:pt x="8980" y="169"/>
                  </a:lnTo>
                  <a:lnTo>
                    <a:pt x="8330" y="97"/>
                  </a:lnTo>
                  <a:lnTo>
                    <a:pt x="7680" y="73"/>
                  </a:lnTo>
                  <a:lnTo>
                    <a:pt x="7367" y="73"/>
                  </a:lnTo>
                  <a:lnTo>
                    <a:pt x="7030" y="97"/>
                  </a:lnTo>
                  <a:lnTo>
                    <a:pt x="6717" y="145"/>
                  </a:lnTo>
                  <a:lnTo>
                    <a:pt x="6380" y="218"/>
                  </a:lnTo>
                  <a:lnTo>
                    <a:pt x="5778" y="338"/>
                  </a:lnTo>
                  <a:lnTo>
                    <a:pt x="5176" y="482"/>
                  </a:lnTo>
                  <a:lnTo>
                    <a:pt x="4574" y="651"/>
                  </a:lnTo>
                  <a:lnTo>
                    <a:pt x="3997" y="868"/>
                  </a:lnTo>
                  <a:lnTo>
                    <a:pt x="3082" y="1205"/>
                  </a:lnTo>
                  <a:lnTo>
                    <a:pt x="2167" y="1542"/>
                  </a:lnTo>
                  <a:lnTo>
                    <a:pt x="1782" y="1686"/>
                  </a:lnTo>
                  <a:lnTo>
                    <a:pt x="1373" y="1782"/>
                  </a:lnTo>
                  <a:lnTo>
                    <a:pt x="964" y="1879"/>
                  </a:lnTo>
                  <a:lnTo>
                    <a:pt x="554" y="1951"/>
                  </a:lnTo>
                  <a:lnTo>
                    <a:pt x="193" y="1999"/>
                  </a:lnTo>
                  <a:lnTo>
                    <a:pt x="97" y="2023"/>
                  </a:lnTo>
                  <a:lnTo>
                    <a:pt x="49" y="2047"/>
                  </a:lnTo>
                  <a:lnTo>
                    <a:pt x="1" y="2095"/>
                  </a:lnTo>
                  <a:lnTo>
                    <a:pt x="1" y="2143"/>
                  </a:lnTo>
                  <a:lnTo>
                    <a:pt x="25" y="2192"/>
                  </a:lnTo>
                  <a:lnTo>
                    <a:pt x="97" y="2240"/>
                  </a:lnTo>
                  <a:lnTo>
                    <a:pt x="169" y="2264"/>
                  </a:lnTo>
                  <a:lnTo>
                    <a:pt x="458" y="2312"/>
                  </a:lnTo>
                  <a:lnTo>
                    <a:pt x="723" y="2360"/>
                  </a:lnTo>
                  <a:lnTo>
                    <a:pt x="988" y="2360"/>
                  </a:lnTo>
                  <a:lnTo>
                    <a:pt x="1517" y="2336"/>
                  </a:lnTo>
                  <a:lnTo>
                    <a:pt x="5706" y="1927"/>
                  </a:lnTo>
                  <a:lnTo>
                    <a:pt x="6573" y="1855"/>
                  </a:lnTo>
                  <a:lnTo>
                    <a:pt x="7463" y="1806"/>
                  </a:lnTo>
                  <a:lnTo>
                    <a:pt x="7921" y="1806"/>
                  </a:lnTo>
                  <a:lnTo>
                    <a:pt x="8402" y="1830"/>
                  </a:lnTo>
                  <a:lnTo>
                    <a:pt x="8811" y="1855"/>
                  </a:lnTo>
                  <a:lnTo>
                    <a:pt x="9221" y="1951"/>
                  </a:lnTo>
                  <a:lnTo>
                    <a:pt x="9630" y="2047"/>
                  </a:lnTo>
                  <a:lnTo>
                    <a:pt x="10015" y="2216"/>
                  </a:lnTo>
                  <a:lnTo>
                    <a:pt x="10545" y="2432"/>
                  </a:lnTo>
                  <a:lnTo>
                    <a:pt x="11050" y="2649"/>
                  </a:lnTo>
                  <a:lnTo>
                    <a:pt x="11435" y="2793"/>
                  </a:lnTo>
                  <a:lnTo>
                    <a:pt x="11821" y="2914"/>
                  </a:lnTo>
                  <a:lnTo>
                    <a:pt x="12206" y="3010"/>
                  </a:lnTo>
                  <a:lnTo>
                    <a:pt x="12591" y="3082"/>
                  </a:lnTo>
                  <a:lnTo>
                    <a:pt x="12976" y="3130"/>
                  </a:lnTo>
                  <a:lnTo>
                    <a:pt x="13770" y="3130"/>
                  </a:lnTo>
                  <a:lnTo>
                    <a:pt x="14156" y="3082"/>
                  </a:lnTo>
                  <a:lnTo>
                    <a:pt x="15552" y="2866"/>
                  </a:lnTo>
                  <a:lnTo>
                    <a:pt x="15913" y="2817"/>
                  </a:lnTo>
                  <a:lnTo>
                    <a:pt x="16274" y="2769"/>
                  </a:lnTo>
                  <a:lnTo>
                    <a:pt x="17020" y="2769"/>
                  </a:lnTo>
                  <a:lnTo>
                    <a:pt x="17261" y="2793"/>
                  </a:lnTo>
                  <a:lnTo>
                    <a:pt x="17502" y="2817"/>
                  </a:lnTo>
                  <a:lnTo>
                    <a:pt x="17743" y="2890"/>
                  </a:lnTo>
                  <a:lnTo>
                    <a:pt x="17983" y="2962"/>
                  </a:lnTo>
                  <a:lnTo>
                    <a:pt x="18128" y="3010"/>
                  </a:lnTo>
                  <a:lnTo>
                    <a:pt x="18248" y="3082"/>
                  </a:lnTo>
                  <a:lnTo>
                    <a:pt x="18368" y="3155"/>
                  </a:lnTo>
                  <a:lnTo>
                    <a:pt x="18465" y="3251"/>
                  </a:lnTo>
                  <a:lnTo>
                    <a:pt x="18609" y="3419"/>
                  </a:lnTo>
                  <a:lnTo>
                    <a:pt x="18706" y="3588"/>
                  </a:lnTo>
                  <a:lnTo>
                    <a:pt x="18778" y="3804"/>
                  </a:lnTo>
                  <a:lnTo>
                    <a:pt x="18802" y="4021"/>
                  </a:lnTo>
                  <a:lnTo>
                    <a:pt x="18802" y="4238"/>
                  </a:lnTo>
                  <a:lnTo>
                    <a:pt x="18778" y="4430"/>
                  </a:lnTo>
                  <a:lnTo>
                    <a:pt x="18754" y="4647"/>
                  </a:lnTo>
                  <a:lnTo>
                    <a:pt x="18706" y="4864"/>
                  </a:lnTo>
                  <a:lnTo>
                    <a:pt x="18537" y="5393"/>
                  </a:lnTo>
                  <a:lnTo>
                    <a:pt x="18320" y="5899"/>
                  </a:lnTo>
                  <a:lnTo>
                    <a:pt x="18056" y="6404"/>
                  </a:lnTo>
                  <a:lnTo>
                    <a:pt x="17767" y="6886"/>
                  </a:lnTo>
                  <a:lnTo>
                    <a:pt x="17093" y="7921"/>
                  </a:lnTo>
                  <a:lnTo>
                    <a:pt x="16659" y="8667"/>
                  </a:lnTo>
                  <a:lnTo>
                    <a:pt x="16443" y="9028"/>
                  </a:lnTo>
                  <a:lnTo>
                    <a:pt x="16274" y="9414"/>
                  </a:lnTo>
                  <a:lnTo>
                    <a:pt x="15817" y="10425"/>
                  </a:lnTo>
                  <a:lnTo>
                    <a:pt x="15383" y="11460"/>
                  </a:lnTo>
                  <a:lnTo>
                    <a:pt x="15215" y="11941"/>
                  </a:lnTo>
                  <a:lnTo>
                    <a:pt x="15070" y="12447"/>
                  </a:lnTo>
                  <a:lnTo>
                    <a:pt x="14950" y="12952"/>
                  </a:lnTo>
                  <a:lnTo>
                    <a:pt x="14902" y="13482"/>
                  </a:lnTo>
                  <a:lnTo>
                    <a:pt x="14854" y="14011"/>
                  </a:lnTo>
                  <a:lnTo>
                    <a:pt x="14806" y="14397"/>
                  </a:lnTo>
                  <a:lnTo>
                    <a:pt x="14733" y="14782"/>
                  </a:lnTo>
                  <a:lnTo>
                    <a:pt x="14661" y="14974"/>
                  </a:lnTo>
                  <a:lnTo>
                    <a:pt x="14589" y="15143"/>
                  </a:lnTo>
                  <a:lnTo>
                    <a:pt x="14493" y="15311"/>
                  </a:lnTo>
                  <a:lnTo>
                    <a:pt x="14396" y="15480"/>
                  </a:lnTo>
                  <a:lnTo>
                    <a:pt x="14276" y="15648"/>
                  </a:lnTo>
                  <a:lnTo>
                    <a:pt x="14132" y="15793"/>
                  </a:lnTo>
                  <a:lnTo>
                    <a:pt x="13987" y="15913"/>
                  </a:lnTo>
                  <a:lnTo>
                    <a:pt x="13843" y="16058"/>
                  </a:lnTo>
                  <a:lnTo>
                    <a:pt x="13578" y="16226"/>
                  </a:lnTo>
                  <a:lnTo>
                    <a:pt x="13289" y="16371"/>
                  </a:lnTo>
                  <a:lnTo>
                    <a:pt x="12952" y="16539"/>
                  </a:lnTo>
                  <a:lnTo>
                    <a:pt x="12591" y="16684"/>
                  </a:lnTo>
                  <a:lnTo>
                    <a:pt x="12037" y="16924"/>
                  </a:lnTo>
                  <a:lnTo>
                    <a:pt x="11484" y="17189"/>
                  </a:lnTo>
                  <a:lnTo>
                    <a:pt x="10954" y="17502"/>
                  </a:lnTo>
                  <a:lnTo>
                    <a:pt x="10424" y="17815"/>
                  </a:lnTo>
                  <a:lnTo>
                    <a:pt x="9967" y="18104"/>
                  </a:lnTo>
                  <a:lnTo>
                    <a:pt x="9534" y="18441"/>
                  </a:lnTo>
                  <a:lnTo>
                    <a:pt x="9293" y="18658"/>
                  </a:lnTo>
                  <a:lnTo>
                    <a:pt x="9076" y="18874"/>
                  </a:lnTo>
                  <a:lnTo>
                    <a:pt x="8884" y="19091"/>
                  </a:lnTo>
                  <a:lnTo>
                    <a:pt x="8715" y="19332"/>
                  </a:lnTo>
                  <a:lnTo>
                    <a:pt x="8571" y="19572"/>
                  </a:lnTo>
                  <a:lnTo>
                    <a:pt x="8426" y="19837"/>
                  </a:lnTo>
                  <a:lnTo>
                    <a:pt x="8306" y="20126"/>
                  </a:lnTo>
                  <a:lnTo>
                    <a:pt x="8185" y="20391"/>
                  </a:lnTo>
                  <a:lnTo>
                    <a:pt x="8137" y="20608"/>
                  </a:lnTo>
                  <a:lnTo>
                    <a:pt x="8137" y="20680"/>
                  </a:lnTo>
                  <a:lnTo>
                    <a:pt x="8161" y="20704"/>
                  </a:lnTo>
                  <a:lnTo>
                    <a:pt x="8185" y="20728"/>
                  </a:lnTo>
                  <a:lnTo>
                    <a:pt x="8258" y="20752"/>
                  </a:lnTo>
                  <a:lnTo>
                    <a:pt x="8306" y="20704"/>
                  </a:lnTo>
                  <a:lnTo>
                    <a:pt x="8474" y="20559"/>
                  </a:lnTo>
                  <a:lnTo>
                    <a:pt x="8835" y="20126"/>
                  </a:lnTo>
                  <a:lnTo>
                    <a:pt x="9221" y="19717"/>
                  </a:lnTo>
                  <a:lnTo>
                    <a:pt x="9437" y="19500"/>
                  </a:lnTo>
                  <a:lnTo>
                    <a:pt x="9654" y="19308"/>
                  </a:lnTo>
                  <a:lnTo>
                    <a:pt x="10111" y="18995"/>
                  </a:lnTo>
                  <a:lnTo>
                    <a:pt x="10569" y="18730"/>
                  </a:lnTo>
                  <a:lnTo>
                    <a:pt x="11074" y="18489"/>
                  </a:lnTo>
                  <a:lnTo>
                    <a:pt x="11580" y="18321"/>
                  </a:lnTo>
                  <a:lnTo>
                    <a:pt x="12326" y="18152"/>
                  </a:lnTo>
                  <a:lnTo>
                    <a:pt x="13072" y="17959"/>
                  </a:lnTo>
                  <a:lnTo>
                    <a:pt x="13626" y="17839"/>
                  </a:lnTo>
                  <a:lnTo>
                    <a:pt x="14156" y="17695"/>
                  </a:lnTo>
                  <a:lnTo>
                    <a:pt x="14565" y="17526"/>
                  </a:lnTo>
                  <a:lnTo>
                    <a:pt x="14950" y="17334"/>
                  </a:lnTo>
                  <a:lnTo>
                    <a:pt x="15311" y="17093"/>
                  </a:lnTo>
                  <a:lnTo>
                    <a:pt x="15672" y="16828"/>
                  </a:lnTo>
                  <a:lnTo>
                    <a:pt x="15889" y="16635"/>
                  </a:lnTo>
                  <a:lnTo>
                    <a:pt x="16082" y="16419"/>
                  </a:lnTo>
                  <a:lnTo>
                    <a:pt x="16226" y="16178"/>
                  </a:lnTo>
                  <a:lnTo>
                    <a:pt x="16370" y="15913"/>
                  </a:lnTo>
                  <a:lnTo>
                    <a:pt x="16443" y="15648"/>
                  </a:lnTo>
                  <a:lnTo>
                    <a:pt x="16539" y="15384"/>
                  </a:lnTo>
                  <a:lnTo>
                    <a:pt x="16587" y="15119"/>
                  </a:lnTo>
                  <a:lnTo>
                    <a:pt x="16635" y="14854"/>
                  </a:lnTo>
                  <a:lnTo>
                    <a:pt x="16683" y="14324"/>
                  </a:lnTo>
                  <a:lnTo>
                    <a:pt x="16732" y="13771"/>
                  </a:lnTo>
                  <a:lnTo>
                    <a:pt x="16756" y="13217"/>
                  </a:lnTo>
                  <a:lnTo>
                    <a:pt x="16780" y="12663"/>
                  </a:lnTo>
                  <a:lnTo>
                    <a:pt x="16780" y="12062"/>
                  </a:lnTo>
                  <a:lnTo>
                    <a:pt x="16852" y="11460"/>
                  </a:lnTo>
                  <a:lnTo>
                    <a:pt x="16948" y="10954"/>
                  </a:lnTo>
                  <a:lnTo>
                    <a:pt x="17069" y="10497"/>
                  </a:lnTo>
                  <a:lnTo>
                    <a:pt x="17285" y="10039"/>
                  </a:lnTo>
                  <a:lnTo>
                    <a:pt x="17526" y="9606"/>
                  </a:lnTo>
                  <a:lnTo>
                    <a:pt x="17791" y="9197"/>
                  </a:lnTo>
                  <a:lnTo>
                    <a:pt x="18080" y="8812"/>
                  </a:lnTo>
                  <a:lnTo>
                    <a:pt x="19139" y="7367"/>
                  </a:lnTo>
                  <a:lnTo>
                    <a:pt x="19572" y="6765"/>
                  </a:lnTo>
                  <a:lnTo>
                    <a:pt x="19789" y="6453"/>
                  </a:lnTo>
                  <a:lnTo>
                    <a:pt x="20005" y="6116"/>
                  </a:lnTo>
                  <a:lnTo>
                    <a:pt x="20294" y="5610"/>
                  </a:lnTo>
                  <a:lnTo>
                    <a:pt x="20415" y="5345"/>
                  </a:lnTo>
                  <a:lnTo>
                    <a:pt x="20535" y="5056"/>
                  </a:lnTo>
                  <a:lnTo>
                    <a:pt x="20655" y="4743"/>
                  </a:lnTo>
                  <a:lnTo>
                    <a:pt x="20752" y="4430"/>
                  </a:lnTo>
                  <a:lnTo>
                    <a:pt x="20824" y="4117"/>
                  </a:lnTo>
                  <a:lnTo>
                    <a:pt x="20848" y="3804"/>
                  </a:lnTo>
                  <a:lnTo>
                    <a:pt x="20872" y="3492"/>
                  </a:lnTo>
                  <a:lnTo>
                    <a:pt x="20872" y="3155"/>
                  </a:lnTo>
                  <a:lnTo>
                    <a:pt x="20848" y="2842"/>
                  </a:lnTo>
                  <a:lnTo>
                    <a:pt x="20776" y="2505"/>
                  </a:lnTo>
                  <a:lnTo>
                    <a:pt x="20680" y="2095"/>
                  </a:lnTo>
                  <a:lnTo>
                    <a:pt x="20535" y="1686"/>
                  </a:lnTo>
                  <a:lnTo>
                    <a:pt x="20439" y="1445"/>
                  </a:lnTo>
                  <a:lnTo>
                    <a:pt x="20343" y="1205"/>
                  </a:lnTo>
                  <a:lnTo>
                    <a:pt x="20198" y="964"/>
                  </a:lnTo>
                  <a:lnTo>
                    <a:pt x="20030" y="771"/>
                  </a:lnTo>
                  <a:lnTo>
                    <a:pt x="19861" y="579"/>
                  </a:lnTo>
                  <a:lnTo>
                    <a:pt x="19668" y="410"/>
                  </a:lnTo>
                  <a:lnTo>
                    <a:pt x="19452" y="290"/>
                  </a:lnTo>
                  <a:lnTo>
                    <a:pt x="19211" y="169"/>
                  </a:lnTo>
                  <a:lnTo>
                    <a:pt x="18970" y="97"/>
                  </a:lnTo>
                  <a:lnTo>
                    <a:pt x="18706" y="25"/>
                  </a:lnTo>
                  <a:lnTo>
                    <a:pt x="18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8"/>
            <p:cNvSpPr/>
            <p:nvPr/>
          </p:nvSpPr>
          <p:spPr>
            <a:xfrm>
              <a:off x="1946725" y="1787425"/>
              <a:ext cx="588000" cy="766750"/>
            </a:xfrm>
            <a:custGeom>
              <a:avLst/>
              <a:gdLst/>
              <a:ahLst/>
              <a:cxnLst/>
              <a:rect l="l" t="t" r="r" b="b"/>
              <a:pathLst>
                <a:path w="23520" h="30670" extrusionOk="0">
                  <a:moveTo>
                    <a:pt x="11098" y="0"/>
                  </a:moveTo>
                  <a:lnTo>
                    <a:pt x="10640" y="49"/>
                  </a:lnTo>
                  <a:lnTo>
                    <a:pt x="9942" y="97"/>
                  </a:lnTo>
                  <a:lnTo>
                    <a:pt x="9292" y="169"/>
                  </a:lnTo>
                  <a:lnTo>
                    <a:pt x="8618" y="265"/>
                  </a:lnTo>
                  <a:lnTo>
                    <a:pt x="7944" y="410"/>
                  </a:lnTo>
                  <a:lnTo>
                    <a:pt x="7270" y="602"/>
                  </a:lnTo>
                  <a:lnTo>
                    <a:pt x="6596" y="795"/>
                  </a:lnTo>
                  <a:lnTo>
                    <a:pt x="5946" y="1012"/>
                  </a:lnTo>
                  <a:lnTo>
                    <a:pt x="4093" y="1589"/>
                  </a:lnTo>
                  <a:lnTo>
                    <a:pt x="2239" y="2119"/>
                  </a:lnTo>
                  <a:lnTo>
                    <a:pt x="1300" y="2384"/>
                  </a:lnTo>
                  <a:lnTo>
                    <a:pt x="361" y="2673"/>
                  </a:lnTo>
                  <a:lnTo>
                    <a:pt x="193" y="2721"/>
                  </a:lnTo>
                  <a:lnTo>
                    <a:pt x="24" y="2793"/>
                  </a:lnTo>
                  <a:lnTo>
                    <a:pt x="0" y="2841"/>
                  </a:lnTo>
                  <a:lnTo>
                    <a:pt x="0" y="2889"/>
                  </a:lnTo>
                  <a:lnTo>
                    <a:pt x="24" y="2937"/>
                  </a:lnTo>
                  <a:lnTo>
                    <a:pt x="72" y="2961"/>
                  </a:lnTo>
                  <a:lnTo>
                    <a:pt x="241" y="2986"/>
                  </a:lnTo>
                  <a:lnTo>
                    <a:pt x="433" y="2961"/>
                  </a:lnTo>
                  <a:lnTo>
                    <a:pt x="1709" y="2793"/>
                  </a:lnTo>
                  <a:lnTo>
                    <a:pt x="3009" y="2673"/>
                  </a:lnTo>
                  <a:lnTo>
                    <a:pt x="4526" y="2528"/>
                  </a:lnTo>
                  <a:lnTo>
                    <a:pt x="5296" y="2456"/>
                  </a:lnTo>
                  <a:lnTo>
                    <a:pt x="6042" y="2336"/>
                  </a:lnTo>
                  <a:lnTo>
                    <a:pt x="6789" y="2167"/>
                  </a:lnTo>
                  <a:lnTo>
                    <a:pt x="7535" y="1974"/>
                  </a:lnTo>
                  <a:lnTo>
                    <a:pt x="8522" y="1710"/>
                  </a:lnTo>
                  <a:lnTo>
                    <a:pt x="10279" y="1228"/>
                  </a:lnTo>
                  <a:lnTo>
                    <a:pt x="10929" y="1060"/>
                  </a:lnTo>
                  <a:lnTo>
                    <a:pt x="11579" y="939"/>
                  </a:lnTo>
                  <a:lnTo>
                    <a:pt x="12229" y="843"/>
                  </a:lnTo>
                  <a:lnTo>
                    <a:pt x="12903" y="771"/>
                  </a:lnTo>
                  <a:lnTo>
                    <a:pt x="13192" y="747"/>
                  </a:lnTo>
                  <a:lnTo>
                    <a:pt x="13722" y="747"/>
                  </a:lnTo>
                  <a:lnTo>
                    <a:pt x="13939" y="795"/>
                  </a:lnTo>
                  <a:lnTo>
                    <a:pt x="14372" y="867"/>
                  </a:lnTo>
                  <a:lnTo>
                    <a:pt x="14709" y="987"/>
                  </a:lnTo>
                  <a:lnTo>
                    <a:pt x="15022" y="1108"/>
                  </a:lnTo>
                  <a:lnTo>
                    <a:pt x="15335" y="1276"/>
                  </a:lnTo>
                  <a:lnTo>
                    <a:pt x="15576" y="1445"/>
                  </a:lnTo>
                  <a:lnTo>
                    <a:pt x="16009" y="1734"/>
                  </a:lnTo>
                  <a:lnTo>
                    <a:pt x="16394" y="1999"/>
                  </a:lnTo>
                  <a:lnTo>
                    <a:pt x="17116" y="2576"/>
                  </a:lnTo>
                  <a:lnTo>
                    <a:pt x="17453" y="2841"/>
                  </a:lnTo>
                  <a:lnTo>
                    <a:pt x="17766" y="3154"/>
                  </a:lnTo>
                  <a:lnTo>
                    <a:pt x="18874" y="4334"/>
                  </a:lnTo>
                  <a:lnTo>
                    <a:pt x="19379" y="4911"/>
                  </a:lnTo>
                  <a:lnTo>
                    <a:pt x="19548" y="5176"/>
                  </a:lnTo>
                  <a:lnTo>
                    <a:pt x="19716" y="5417"/>
                  </a:lnTo>
                  <a:lnTo>
                    <a:pt x="19861" y="5658"/>
                  </a:lnTo>
                  <a:lnTo>
                    <a:pt x="20005" y="5947"/>
                  </a:lnTo>
                  <a:lnTo>
                    <a:pt x="20294" y="6645"/>
                  </a:lnTo>
                  <a:lnTo>
                    <a:pt x="20848" y="8017"/>
                  </a:lnTo>
                  <a:lnTo>
                    <a:pt x="21161" y="8691"/>
                  </a:lnTo>
                  <a:lnTo>
                    <a:pt x="21473" y="9341"/>
                  </a:lnTo>
                  <a:lnTo>
                    <a:pt x="21570" y="9558"/>
                  </a:lnTo>
                  <a:lnTo>
                    <a:pt x="21618" y="9774"/>
                  </a:lnTo>
                  <a:lnTo>
                    <a:pt x="21666" y="9991"/>
                  </a:lnTo>
                  <a:lnTo>
                    <a:pt x="21690" y="10207"/>
                  </a:lnTo>
                  <a:lnTo>
                    <a:pt x="21714" y="10785"/>
                  </a:lnTo>
                  <a:lnTo>
                    <a:pt x="21666" y="11363"/>
                  </a:lnTo>
                  <a:lnTo>
                    <a:pt x="21618" y="11748"/>
                  </a:lnTo>
                  <a:lnTo>
                    <a:pt x="21546" y="12109"/>
                  </a:lnTo>
                  <a:lnTo>
                    <a:pt x="21425" y="12446"/>
                  </a:lnTo>
                  <a:lnTo>
                    <a:pt x="21305" y="12807"/>
                  </a:lnTo>
                  <a:lnTo>
                    <a:pt x="21136" y="13120"/>
                  </a:lnTo>
                  <a:lnTo>
                    <a:pt x="20968" y="13457"/>
                  </a:lnTo>
                  <a:lnTo>
                    <a:pt x="20775" y="13746"/>
                  </a:lnTo>
                  <a:lnTo>
                    <a:pt x="20535" y="14059"/>
                  </a:lnTo>
                  <a:lnTo>
                    <a:pt x="20101" y="14565"/>
                  </a:lnTo>
                  <a:lnTo>
                    <a:pt x="19668" y="15070"/>
                  </a:lnTo>
                  <a:lnTo>
                    <a:pt x="19451" y="15359"/>
                  </a:lnTo>
                  <a:lnTo>
                    <a:pt x="19235" y="15672"/>
                  </a:lnTo>
                  <a:lnTo>
                    <a:pt x="19042" y="15985"/>
                  </a:lnTo>
                  <a:lnTo>
                    <a:pt x="18898" y="16322"/>
                  </a:lnTo>
                  <a:lnTo>
                    <a:pt x="18777" y="16611"/>
                  </a:lnTo>
                  <a:lnTo>
                    <a:pt x="18681" y="16924"/>
                  </a:lnTo>
                  <a:lnTo>
                    <a:pt x="18512" y="17526"/>
                  </a:lnTo>
                  <a:lnTo>
                    <a:pt x="18392" y="18079"/>
                  </a:lnTo>
                  <a:lnTo>
                    <a:pt x="18199" y="18585"/>
                  </a:lnTo>
                  <a:lnTo>
                    <a:pt x="17911" y="19235"/>
                  </a:lnTo>
                  <a:lnTo>
                    <a:pt x="17598" y="19861"/>
                  </a:lnTo>
                  <a:lnTo>
                    <a:pt x="17405" y="20318"/>
                  </a:lnTo>
                  <a:lnTo>
                    <a:pt x="17237" y="20800"/>
                  </a:lnTo>
                  <a:lnTo>
                    <a:pt x="17140" y="21305"/>
                  </a:lnTo>
                  <a:lnTo>
                    <a:pt x="17068" y="21811"/>
                  </a:lnTo>
                  <a:lnTo>
                    <a:pt x="17068" y="22220"/>
                  </a:lnTo>
                  <a:lnTo>
                    <a:pt x="17092" y="22653"/>
                  </a:lnTo>
                  <a:lnTo>
                    <a:pt x="17188" y="23063"/>
                  </a:lnTo>
                  <a:lnTo>
                    <a:pt x="17333" y="23472"/>
                  </a:lnTo>
                  <a:lnTo>
                    <a:pt x="17622" y="24098"/>
                  </a:lnTo>
                  <a:lnTo>
                    <a:pt x="17862" y="24627"/>
                  </a:lnTo>
                  <a:lnTo>
                    <a:pt x="17983" y="24892"/>
                  </a:lnTo>
                  <a:lnTo>
                    <a:pt x="18079" y="25157"/>
                  </a:lnTo>
                  <a:lnTo>
                    <a:pt x="18175" y="25446"/>
                  </a:lnTo>
                  <a:lnTo>
                    <a:pt x="18224" y="25735"/>
                  </a:lnTo>
                  <a:lnTo>
                    <a:pt x="18248" y="26024"/>
                  </a:lnTo>
                  <a:lnTo>
                    <a:pt x="18224" y="26312"/>
                  </a:lnTo>
                  <a:lnTo>
                    <a:pt x="18175" y="26601"/>
                  </a:lnTo>
                  <a:lnTo>
                    <a:pt x="18103" y="26866"/>
                  </a:lnTo>
                  <a:lnTo>
                    <a:pt x="18007" y="27155"/>
                  </a:lnTo>
                  <a:lnTo>
                    <a:pt x="17862" y="27420"/>
                  </a:lnTo>
                  <a:lnTo>
                    <a:pt x="17742" y="27612"/>
                  </a:lnTo>
                  <a:lnTo>
                    <a:pt x="17622" y="27781"/>
                  </a:lnTo>
                  <a:lnTo>
                    <a:pt x="17333" y="28118"/>
                  </a:lnTo>
                  <a:lnTo>
                    <a:pt x="17020" y="28407"/>
                  </a:lnTo>
                  <a:lnTo>
                    <a:pt x="16683" y="28696"/>
                  </a:lnTo>
                  <a:lnTo>
                    <a:pt x="16274" y="28985"/>
                  </a:lnTo>
                  <a:lnTo>
                    <a:pt x="15864" y="29249"/>
                  </a:lnTo>
                  <a:lnTo>
                    <a:pt x="15431" y="29490"/>
                  </a:lnTo>
                  <a:lnTo>
                    <a:pt x="14998" y="29707"/>
                  </a:lnTo>
                  <a:lnTo>
                    <a:pt x="14155" y="30068"/>
                  </a:lnTo>
                  <a:lnTo>
                    <a:pt x="13337" y="30405"/>
                  </a:lnTo>
                  <a:lnTo>
                    <a:pt x="13192" y="30477"/>
                  </a:lnTo>
                  <a:lnTo>
                    <a:pt x="13048" y="30549"/>
                  </a:lnTo>
                  <a:lnTo>
                    <a:pt x="13024" y="30573"/>
                  </a:lnTo>
                  <a:lnTo>
                    <a:pt x="13024" y="30622"/>
                  </a:lnTo>
                  <a:lnTo>
                    <a:pt x="13072" y="30646"/>
                  </a:lnTo>
                  <a:lnTo>
                    <a:pt x="13096" y="30670"/>
                  </a:lnTo>
                  <a:lnTo>
                    <a:pt x="13289" y="30670"/>
                  </a:lnTo>
                  <a:lnTo>
                    <a:pt x="13842" y="30597"/>
                  </a:lnTo>
                  <a:lnTo>
                    <a:pt x="14372" y="30525"/>
                  </a:lnTo>
                  <a:lnTo>
                    <a:pt x="14901" y="30405"/>
                  </a:lnTo>
                  <a:lnTo>
                    <a:pt x="15431" y="30236"/>
                  </a:lnTo>
                  <a:lnTo>
                    <a:pt x="15816" y="30116"/>
                  </a:lnTo>
                  <a:lnTo>
                    <a:pt x="16177" y="29947"/>
                  </a:lnTo>
                  <a:lnTo>
                    <a:pt x="16538" y="29779"/>
                  </a:lnTo>
                  <a:lnTo>
                    <a:pt x="16875" y="29562"/>
                  </a:lnTo>
                  <a:lnTo>
                    <a:pt x="17188" y="29346"/>
                  </a:lnTo>
                  <a:lnTo>
                    <a:pt x="17477" y="29081"/>
                  </a:lnTo>
                  <a:lnTo>
                    <a:pt x="17766" y="28816"/>
                  </a:lnTo>
                  <a:lnTo>
                    <a:pt x="18031" y="28503"/>
                  </a:lnTo>
                  <a:lnTo>
                    <a:pt x="18296" y="28166"/>
                  </a:lnTo>
                  <a:lnTo>
                    <a:pt x="18392" y="27973"/>
                  </a:lnTo>
                  <a:lnTo>
                    <a:pt x="18488" y="27805"/>
                  </a:lnTo>
                  <a:lnTo>
                    <a:pt x="18561" y="27612"/>
                  </a:lnTo>
                  <a:lnTo>
                    <a:pt x="18609" y="27396"/>
                  </a:lnTo>
                  <a:lnTo>
                    <a:pt x="18657" y="27203"/>
                  </a:lnTo>
                  <a:lnTo>
                    <a:pt x="18681" y="26986"/>
                  </a:lnTo>
                  <a:lnTo>
                    <a:pt x="18705" y="26505"/>
                  </a:lnTo>
                  <a:lnTo>
                    <a:pt x="18705" y="26264"/>
                  </a:lnTo>
                  <a:lnTo>
                    <a:pt x="18705" y="26024"/>
                  </a:lnTo>
                  <a:lnTo>
                    <a:pt x="18657" y="25374"/>
                  </a:lnTo>
                  <a:lnTo>
                    <a:pt x="18633" y="24700"/>
                  </a:lnTo>
                  <a:lnTo>
                    <a:pt x="18585" y="23400"/>
                  </a:lnTo>
                  <a:lnTo>
                    <a:pt x="18585" y="22966"/>
                  </a:lnTo>
                  <a:lnTo>
                    <a:pt x="18633" y="22533"/>
                  </a:lnTo>
                  <a:lnTo>
                    <a:pt x="18657" y="22196"/>
                  </a:lnTo>
                  <a:lnTo>
                    <a:pt x="18705" y="21835"/>
                  </a:lnTo>
                  <a:lnTo>
                    <a:pt x="18705" y="21137"/>
                  </a:lnTo>
                  <a:lnTo>
                    <a:pt x="18705" y="20559"/>
                  </a:lnTo>
                  <a:lnTo>
                    <a:pt x="18729" y="20198"/>
                  </a:lnTo>
                  <a:lnTo>
                    <a:pt x="18753" y="19837"/>
                  </a:lnTo>
                  <a:lnTo>
                    <a:pt x="18825" y="19476"/>
                  </a:lnTo>
                  <a:lnTo>
                    <a:pt x="18922" y="19115"/>
                  </a:lnTo>
                  <a:lnTo>
                    <a:pt x="19114" y="18561"/>
                  </a:lnTo>
                  <a:lnTo>
                    <a:pt x="19331" y="17983"/>
                  </a:lnTo>
                  <a:lnTo>
                    <a:pt x="19548" y="17429"/>
                  </a:lnTo>
                  <a:lnTo>
                    <a:pt x="19812" y="16900"/>
                  </a:lnTo>
                  <a:lnTo>
                    <a:pt x="20029" y="16491"/>
                  </a:lnTo>
                  <a:lnTo>
                    <a:pt x="20294" y="16105"/>
                  </a:lnTo>
                  <a:lnTo>
                    <a:pt x="20535" y="15817"/>
                  </a:lnTo>
                  <a:lnTo>
                    <a:pt x="20799" y="15504"/>
                  </a:lnTo>
                  <a:lnTo>
                    <a:pt x="21353" y="14950"/>
                  </a:lnTo>
                  <a:lnTo>
                    <a:pt x="21594" y="14733"/>
                  </a:lnTo>
                  <a:lnTo>
                    <a:pt x="21786" y="14493"/>
                  </a:lnTo>
                  <a:lnTo>
                    <a:pt x="21979" y="14228"/>
                  </a:lnTo>
                  <a:lnTo>
                    <a:pt x="22148" y="13963"/>
                  </a:lnTo>
                  <a:lnTo>
                    <a:pt x="22340" y="13578"/>
                  </a:lnTo>
                  <a:lnTo>
                    <a:pt x="22557" y="13193"/>
                  </a:lnTo>
                  <a:lnTo>
                    <a:pt x="22918" y="12398"/>
                  </a:lnTo>
                  <a:lnTo>
                    <a:pt x="23183" y="11724"/>
                  </a:lnTo>
                  <a:lnTo>
                    <a:pt x="23303" y="11363"/>
                  </a:lnTo>
                  <a:lnTo>
                    <a:pt x="23399" y="11002"/>
                  </a:lnTo>
                  <a:lnTo>
                    <a:pt x="23472" y="10761"/>
                  </a:lnTo>
                  <a:lnTo>
                    <a:pt x="23496" y="10520"/>
                  </a:lnTo>
                  <a:lnTo>
                    <a:pt x="23520" y="10280"/>
                  </a:lnTo>
                  <a:lnTo>
                    <a:pt x="23520" y="10039"/>
                  </a:lnTo>
                  <a:lnTo>
                    <a:pt x="23520" y="9798"/>
                  </a:lnTo>
                  <a:lnTo>
                    <a:pt x="23496" y="9582"/>
                  </a:lnTo>
                  <a:lnTo>
                    <a:pt x="23447" y="9341"/>
                  </a:lnTo>
                  <a:lnTo>
                    <a:pt x="23375" y="9100"/>
                  </a:lnTo>
                  <a:lnTo>
                    <a:pt x="23231" y="8595"/>
                  </a:lnTo>
                  <a:lnTo>
                    <a:pt x="23038" y="8113"/>
                  </a:lnTo>
                  <a:lnTo>
                    <a:pt x="22846" y="7632"/>
                  </a:lnTo>
                  <a:lnTo>
                    <a:pt x="22629" y="7150"/>
                  </a:lnTo>
                  <a:lnTo>
                    <a:pt x="22388" y="6717"/>
                  </a:lnTo>
                  <a:lnTo>
                    <a:pt x="22148" y="6284"/>
                  </a:lnTo>
                  <a:lnTo>
                    <a:pt x="21883" y="5850"/>
                  </a:lnTo>
                  <a:lnTo>
                    <a:pt x="21594" y="5441"/>
                  </a:lnTo>
                  <a:lnTo>
                    <a:pt x="21305" y="5032"/>
                  </a:lnTo>
                  <a:lnTo>
                    <a:pt x="21016" y="4647"/>
                  </a:lnTo>
                  <a:lnTo>
                    <a:pt x="20679" y="4261"/>
                  </a:lnTo>
                  <a:lnTo>
                    <a:pt x="20342" y="3900"/>
                  </a:lnTo>
                  <a:lnTo>
                    <a:pt x="19764" y="3347"/>
                  </a:lnTo>
                  <a:lnTo>
                    <a:pt x="19475" y="3082"/>
                  </a:lnTo>
                  <a:lnTo>
                    <a:pt x="19162" y="2841"/>
                  </a:lnTo>
                  <a:lnTo>
                    <a:pt x="18079" y="2047"/>
                  </a:lnTo>
                  <a:lnTo>
                    <a:pt x="17742" y="1830"/>
                  </a:lnTo>
                  <a:lnTo>
                    <a:pt x="17405" y="1613"/>
                  </a:lnTo>
                  <a:lnTo>
                    <a:pt x="17044" y="1421"/>
                  </a:lnTo>
                  <a:lnTo>
                    <a:pt x="16683" y="1276"/>
                  </a:lnTo>
                  <a:lnTo>
                    <a:pt x="16081" y="1012"/>
                  </a:lnTo>
                  <a:lnTo>
                    <a:pt x="15455" y="795"/>
                  </a:lnTo>
                  <a:lnTo>
                    <a:pt x="14829" y="578"/>
                  </a:lnTo>
                  <a:lnTo>
                    <a:pt x="14179" y="386"/>
                  </a:lnTo>
                  <a:lnTo>
                    <a:pt x="13746" y="289"/>
                  </a:lnTo>
                  <a:lnTo>
                    <a:pt x="13313" y="169"/>
                  </a:lnTo>
                  <a:lnTo>
                    <a:pt x="12879" y="97"/>
                  </a:lnTo>
                  <a:lnTo>
                    <a:pt x="12422" y="49"/>
                  </a:lnTo>
                  <a:lnTo>
                    <a:pt x="119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8"/>
            <p:cNvSpPr/>
            <p:nvPr/>
          </p:nvSpPr>
          <p:spPr>
            <a:xfrm>
              <a:off x="2080325" y="1904775"/>
              <a:ext cx="13875" cy="10875"/>
            </a:xfrm>
            <a:custGeom>
              <a:avLst/>
              <a:gdLst/>
              <a:ahLst/>
              <a:cxnLst/>
              <a:rect l="l" t="t" r="r" b="b"/>
              <a:pathLst>
                <a:path w="555" h="435" extrusionOk="0">
                  <a:moveTo>
                    <a:pt x="217" y="1"/>
                  </a:moveTo>
                  <a:lnTo>
                    <a:pt x="169" y="49"/>
                  </a:lnTo>
                  <a:lnTo>
                    <a:pt x="145" y="121"/>
                  </a:lnTo>
                  <a:lnTo>
                    <a:pt x="121" y="145"/>
                  </a:lnTo>
                  <a:lnTo>
                    <a:pt x="97" y="145"/>
                  </a:lnTo>
                  <a:lnTo>
                    <a:pt x="24" y="217"/>
                  </a:lnTo>
                  <a:lnTo>
                    <a:pt x="0" y="266"/>
                  </a:lnTo>
                  <a:lnTo>
                    <a:pt x="0" y="338"/>
                  </a:lnTo>
                  <a:lnTo>
                    <a:pt x="24" y="386"/>
                  </a:lnTo>
                  <a:lnTo>
                    <a:pt x="73" y="410"/>
                  </a:lnTo>
                  <a:lnTo>
                    <a:pt x="97" y="434"/>
                  </a:lnTo>
                  <a:lnTo>
                    <a:pt x="145" y="434"/>
                  </a:lnTo>
                  <a:lnTo>
                    <a:pt x="145" y="386"/>
                  </a:lnTo>
                  <a:lnTo>
                    <a:pt x="169" y="338"/>
                  </a:lnTo>
                  <a:lnTo>
                    <a:pt x="169" y="290"/>
                  </a:lnTo>
                  <a:lnTo>
                    <a:pt x="313" y="290"/>
                  </a:lnTo>
                  <a:lnTo>
                    <a:pt x="361" y="217"/>
                  </a:lnTo>
                  <a:lnTo>
                    <a:pt x="434" y="169"/>
                  </a:lnTo>
                  <a:lnTo>
                    <a:pt x="482" y="145"/>
                  </a:lnTo>
                  <a:lnTo>
                    <a:pt x="554" y="97"/>
                  </a:lnTo>
                  <a:lnTo>
                    <a:pt x="554" y="73"/>
                  </a:lnTo>
                  <a:lnTo>
                    <a:pt x="554" y="25"/>
                  </a:lnTo>
                  <a:lnTo>
                    <a:pt x="530" y="1"/>
                  </a:lnTo>
                  <a:lnTo>
                    <a:pt x="458" y="1"/>
                  </a:lnTo>
                  <a:lnTo>
                    <a:pt x="410" y="25"/>
                  </a:lnTo>
                  <a:lnTo>
                    <a:pt x="289" y="25"/>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8"/>
            <p:cNvSpPr/>
            <p:nvPr/>
          </p:nvSpPr>
          <p:spPr>
            <a:xfrm>
              <a:off x="1955750" y="1926450"/>
              <a:ext cx="13850" cy="9650"/>
            </a:xfrm>
            <a:custGeom>
              <a:avLst/>
              <a:gdLst/>
              <a:ahLst/>
              <a:cxnLst/>
              <a:rect l="l" t="t" r="r" b="b"/>
              <a:pathLst>
                <a:path w="554" h="386" extrusionOk="0">
                  <a:moveTo>
                    <a:pt x="193" y="0"/>
                  </a:moveTo>
                  <a:lnTo>
                    <a:pt x="145" y="49"/>
                  </a:lnTo>
                  <a:lnTo>
                    <a:pt x="96" y="97"/>
                  </a:lnTo>
                  <a:lnTo>
                    <a:pt x="0" y="337"/>
                  </a:lnTo>
                  <a:lnTo>
                    <a:pt x="24" y="386"/>
                  </a:lnTo>
                  <a:lnTo>
                    <a:pt x="72" y="386"/>
                  </a:lnTo>
                  <a:lnTo>
                    <a:pt x="145" y="337"/>
                  </a:lnTo>
                  <a:lnTo>
                    <a:pt x="169" y="289"/>
                  </a:lnTo>
                  <a:lnTo>
                    <a:pt x="217" y="193"/>
                  </a:lnTo>
                  <a:lnTo>
                    <a:pt x="217" y="121"/>
                  </a:lnTo>
                  <a:lnTo>
                    <a:pt x="409" y="169"/>
                  </a:lnTo>
                  <a:lnTo>
                    <a:pt x="530" y="169"/>
                  </a:lnTo>
                  <a:lnTo>
                    <a:pt x="530" y="121"/>
                  </a:lnTo>
                  <a:lnTo>
                    <a:pt x="554" y="97"/>
                  </a:lnTo>
                  <a:lnTo>
                    <a:pt x="530" y="73"/>
                  </a:lnTo>
                  <a:lnTo>
                    <a:pt x="458" y="49"/>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8"/>
            <p:cNvSpPr/>
            <p:nvPr/>
          </p:nvSpPr>
          <p:spPr>
            <a:xfrm>
              <a:off x="1876900" y="1956550"/>
              <a:ext cx="12675" cy="9650"/>
            </a:xfrm>
            <a:custGeom>
              <a:avLst/>
              <a:gdLst/>
              <a:ahLst/>
              <a:cxnLst/>
              <a:rect l="l" t="t" r="r" b="b"/>
              <a:pathLst>
                <a:path w="507" h="386" extrusionOk="0">
                  <a:moveTo>
                    <a:pt x="121" y="0"/>
                  </a:moveTo>
                  <a:lnTo>
                    <a:pt x="49" y="24"/>
                  </a:lnTo>
                  <a:lnTo>
                    <a:pt x="1" y="72"/>
                  </a:lnTo>
                  <a:lnTo>
                    <a:pt x="25" y="144"/>
                  </a:lnTo>
                  <a:lnTo>
                    <a:pt x="73" y="193"/>
                  </a:lnTo>
                  <a:lnTo>
                    <a:pt x="193" y="265"/>
                  </a:lnTo>
                  <a:lnTo>
                    <a:pt x="314" y="313"/>
                  </a:lnTo>
                  <a:lnTo>
                    <a:pt x="434" y="385"/>
                  </a:lnTo>
                  <a:lnTo>
                    <a:pt x="482" y="361"/>
                  </a:lnTo>
                  <a:lnTo>
                    <a:pt x="506" y="313"/>
                  </a:lnTo>
                  <a:lnTo>
                    <a:pt x="482" y="289"/>
                  </a:lnTo>
                  <a:lnTo>
                    <a:pt x="386" y="144"/>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8"/>
            <p:cNvSpPr/>
            <p:nvPr/>
          </p:nvSpPr>
          <p:spPr>
            <a:xfrm>
              <a:off x="1950325" y="1918625"/>
              <a:ext cx="8450" cy="8450"/>
            </a:xfrm>
            <a:custGeom>
              <a:avLst/>
              <a:gdLst/>
              <a:ahLst/>
              <a:cxnLst/>
              <a:rect l="l" t="t" r="r" b="b"/>
              <a:pathLst>
                <a:path w="338" h="338" extrusionOk="0">
                  <a:moveTo>
                    <a:pt x="145" y="0"/>
                  </a:moveTo>
                  <a:lnTo>
                    <a:pt x="73" y="24"/>
                  </a:lnTo>
                  <a:lnTo>
                    <a:pt x="25" y="73"/>
                  </a:lnTo>
                  <a:lnTo>
                    <a:pt x="1" y="193"/>
                  </a:lnTo>
                  <a:lnTo>
                    <a:pt x="25" y="313"/>
                  </a:lnTo>
                  <a:lnTo>
                    <a:pt x="49" y="337"/>
                  </a:lnTo>
                  <a:lnTo>
                    <a:pt x="97" y="337"/>
                  </a:lnTo>
                  <a:lnTo>
                    <a:pt x="145" y="313"/>
                  </a:lnTo>
                  <a:lnTo>
                    <a:pt x="193" y="265"/>
                  </a:lnTo>
                  <a:lnTo>
                    <a:pt x="241" y="241"/>
                  </a:lnTo>
                  <a:lnTo>
                    <a:pt x="313" y="241"/>
                  </a:lnTo>
                  <a:lnTo>
                    <a:pt x="313" y="217"/>
                  </a:lnTo>
                  <a:lnTo>
                    <a:pt x="338" y="217"/>
                  </a:lnTo>
                  <a:lnTo>
                    <a:pt x="338" y="169"/>
                  </a:lnTo>
                  <a:lnTo>
                    <a:pt x="265" y="49"/>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8"/>
            <p:cNvSpPr/>
            <p:nvPr/>
          </p:nvSpPr>
          <p:spPr>
            <a:xfrm>
              <a:off x="2000275" y="1944500"/>
              <a:ext cx="6650" cy="12075"/>
            </a:xfrm>
            <a:custGeom>
              <a:avLst/>
              <a:gdLst/>
              <a:ahLst/>
              <a:cxnLst/>
              <a:rect l="l" t="t" r="r" b="b"/>
              <a:pathLst>
                <a:path w="266" h="483" extrusionOk="0">
                  <a:moveTo>
                    <a:pt x="193" y="1"/>
                  </a:moveTo>
                  <a:lnTo>
                    <a:pt x="73" y="97"/>
                  </a:lnTo>
                  <a:lnTo>
                    <a:pt x="25" y="145"/>
                  </a:lnTo>
                  <a:lnTo>
                    <a:pt x="25" y="193"/>
                  </a:lnTo>
                  <a:lnTo>
                    <a:pt x="1" y="241"/>
                  </a:lnTo>
                  <a:lnTo>
                    <a:pt x="25" y="289"/>
                  </a:lnTo>
                  <a:lnTo>
                    <a:pt x="97" y="434"/>
                  </a:lnTo>
                  <a:lnTo>
                    <a:pt x="169" y="482"/>
                  </a:lnTo>
                  <a:lnTo>
                    <a:pt x="217" y="458"/>
                  </a:lnTo>
                  <a:lnTo>
                    <a:pt x="265" y="410"/>
                  </a:lnTo>
                  <a:lnTo>
                    <a:pt x="241" y="362"/>
                  </a:lnTo>
                  <a:lnTo>
                    <a:pt x="217" y="289"/>
                  </a:lnTo>
                  <a:lnTo>
                    <a:pt x="193" y="217"/>
                  </a:lnTo>
                  <a:lnTo>
                    <a:pt x="193" y="121"/>
                  </a:lnTo>
                  <a:lnTo>
                    <a:pt x="241" y="49"/>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8"/>
            <p:cNvSpPr/>
            <p:nvPr/>
          </p:nvSpPr>
          <p:spPr>
            <a:xfrm>
              <a:off x="1997275" y="1844000"/>
              <a:ext cx="6650" cy="8450"/>
            </a:xfrm>
            <a:custGeom>
              <a:avLst/>
              <a:gdLst/>
              <a:ahLst/>
              <a:cxnLst/>
              <a:rect l="l" t="t" r="r" b="b"/>
              <a:pathLst>
                <a:path w="266" h="338" extrusionOk="0">
                  <a:moveTo>
                    <a:pt x="72" y="0"/>
                  </a:moveTo>
                  <a:lnTo>
                    <a:pt x="0" y="49"/>
                  </a:lnTo>
                  <a:lnTo>
                    <a:pt x="0" y="73"/>
                  </a:lnTo>
                  <a:lnTo>
                    <a:pt x="0" y="121"/>
                  </a:lnTo>
                  <a:lnTo>
                    <a:pt x="48" y="241"/>
                  </a:lnTo>
                  <a:lnTo>
                    <a:pt x="97" y="313"/>
                  </a:lnTo>
                  <a:lnTo>
                    <a:pt x="145" y="337"/>
                  </a:lnTo>
                  <a:lnTo>
                    <a:pt x="169" y="337"/>
                  </a:lnTo>
                  <a:lnTo>
                    <a:pt x="217" y="313"/>
                  </a:lnTo>
                  <a:lnTo>
                    <a:pt x="241" y="289"/>
                  </a:lnTo>
                  <a:lnTo>
                    <a:pt x="241" y="193"/>
                  </a:lnTo>
                  <a:lnTo>
                    <a:pt x="265" y="121"/>
                  </a:lnTo>
                  <a:lnTo>
                    <a:pt x="241" y="73"/>
                  </a:lnTo>
                  <a:lnTo>
                    <a:pt x="193"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8"/>
            <p:cNvSpPr/>
            <p:nvPr/>
          </p:nvSpPr>
          <p:spPr>
            <a:xfrm>
              <a:off x="2005700" y="1909600"/>
              <a:ext cx="9050" cy="7850"/>
            </a:xfrm>
            <a:custGeom>
              <a:avLst/>
              <a:gdLst/>
              <a:ahLst/>
              <a:cxnLst/>
              <a:rect l="l" t="t" r="r" b="b"/>
              <a:pathLst>
                <a:path w="362" h="314" extrusionOk="0">
                  <a:moveTo>
                    <a:pt x="48" y="0"/>
                  </a:moveTo>
                  <a:lnTo>
                    <a:pt x="0" y="48"/>
                  </a:lnTo>
                  <a:lnTo>
                    <a:pt x="0" y="97"/>
                  </a:lnTo>
                  <a:lnTo>
                    <a:pt x="0" y="169"/>
                  </a:lnTo>
                  <a:lnTo>
                    <a:pt x="24" y="217"/>
                  </a:lnTo>
                  <a:lnTo>
                    <a:pt x="72" y="265"/>
                  </a:lnTo>
                  <a:lnTo>
                    <a:pt x="121" y="289"/>
                  </a:lnTo>
                  <a:lnTo>
                    <a:pt x="193" y="313"/>
                  </a:lnTo>
                  <a:lnTo>
                    <a:pt x="313" y="289"/>
                  </a:lnTo>
                  <a:lnTo>
                    <a:pt x="361" y="265"/>
                  </a:lnTo>
                  <a:lnTo>
                    <a:pt x="361" y="241"/>
                  </a:lnTo>
                  <a:lnTo>
                    <a:pt x="217" y="121"/>
                  </a:lnTo>
                  <a:lnTo>
                    <a:pt x="97"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8"/>
            <p:cNvSpPr/>
            <p:nvPr/>
          </p:nvSpPr>
          <p:spPr>
            <a:xfrm>
              <a:off x="2018325" y="2007100"/>
              <a:ext cx="9050" cy="9050"/>
            </a:xfrm>
            <a:custGeom>
              <a:avLst/>
              <a:gdLst/>
              <a:ahLst/>
              <a:cxnLst/>
              <a:rect l="l" t="t" r="r" b="b"/>
              <a:pathLst>
                <a:path w="362" h="362" extrusionOk="0">
                  <a:moveTo>
                    <a:pt x="290" y="0"/>
                  </a:moveTo>
                  <a:lnTo>
                    <a:pt x="242" y="24"/>
                  </a:lnTo>
                  <a:lnTo>
                    <a:pt x="217" y="48"/>
                  </a:lnTo>
                  <a:lnTo>
                    <a:pt x="193" y="96"/>
                  </a:lnTo>
                  <a:lnTo>
                    <a:pt x="169" y="169"/>
                  </a:lnTo>
                  <a:lnTo>
                    <a:pt x="145" y="193"/>
                  </a:lnTo>
                  <a:lnTo>
                    <a:pt x="97" y="217"/>
                  </a:lnTo>
                  <a:lnTo>
                    <a:pt x="49" y="241"/>
                  </a:lnTo>
                  <a:lnTo>
                    <a:pt x="1" y="265"/>
                  </a:lnTo>
                  <a:lnTo>
                    <a:pt x="25" y="313"/>
                  </a:lnTo>
                  <a:lnTo>
                    <a:pt x="73" y="361"/>
                  </a:lnTo>
                  <a:lnTo>
                    <a:pt x="121" y="361"/>
                  </a:lnTo>
                  <a:lnTo>
                    <a:pt x="193" y="289"/>
                  </a:lnTo>
                  <a:lnTo>
                    <a:pt x="217" y="265"/>
                  </a:lnTo>
                  <a:lnTo>
                    <a:pt x="242" y="265"/>
                  </a:lnTo>
                  <a:lnTo>
                    <a:pt x="314" y="217"/>
                  </a:lnTo>
                  <a:lnTo>
                    <a:pt x="338" y="193"/>
                  </a:lnTo>
                  <a:lnTo>
                    <a:pt x="362" y="121"/>
                  </a:lnTo>
                  <a:lnTo>
                    <a:pt x="338" y="72"/>
                  </a:lnTo>
                  <a:lnTo>
                    <a:pt x="338" y="24"/>
                  </a:lnTo>
                  <a:lnTo>
                    <a:pt x="29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8"/>
            <p:cNvSpPr/>
            <p:nvPr/>
          </p:nvSpPr>
          <p:spPr>
            <a:xfrm>
              <a:off x="1799275" y="1984225"/>
              <a:ext cx="9050" cy="4825"/>
            </a:xfrm>
            <a:custGeom>
              <a:avLst/>
              <a:gdLst/>
              <a:ahLst/>
              <a:cxnLst/>
              <a:rect l="l" t="t" r="r" b="b"/>
              <a:pathLst>
                <a:path w="362" h="193" extrusionOk="0">
                  <a:moveTo>
                    <a:pt x="265" y="0"/>
                  </a:moveTo>
                  <a:lnTo>
                    <a:pt x="24" y="73"/>
                  </a:lnTo>
                  <a:lnTo>
                    <a:pt x="0" y="121"/>
                  </a:lnTo>
                  <a:lnTo>
                    <a:pt x="24" y="145"/>
                  </a:lnTo>
                  <a:lnTo>
                    <a:pt x="48" y="169"/>
                  </a:lnTo>
                  <a:lnTo>
                    <a:pt x="169" y="193"/>
                  </a:lnTo>
                  <a:lnTo>
                    <a:pt x="289" y="193"/>
                  </a:lnTo>
                  <a:lnTo>
                    <a:pt x="337" y="169"/>
                  </a:lnTo>
                  <a:lnTo>
                    <a:pt x="361" y="97"/>
                  </a:lnTo>
                  <a:lnTo>
                    <a:pt x="337" y="49"/>
                  </a:lnTo>
                  <a:lnTo>
                    <a:pt x="313" y="24"/>
                  </a:lnTo>
                  <a:lnTo>
                    <a:pt x="26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8"/>
            <p:cNvSpPr/>
            <p:nvPr/>
          </p:nvSpPr>
          <p:spPr>
            <a:xfrm>
              <a:off x="2308425" y="2495775"/>
              <a:ext cx="4825" cy="8450"/>
            </a:xfrm>
            <a:custGeom>
              <a:avLst/>
              <a:gdLst/>
              <a:ahLst/>
              <a:cxnLst/>
              <a:rect l="l" t="t" r="r" b="b"/>
              <a:pathLst>
                <a:path w="193" h="338" extrusionOk="0">
                  <a:moveTo>
                    <a:pt x="72" y="1"/>
                  </a:moveTo>
                  <a:lnTo>
                    <a:pt x="24" y="25"/>
                  </a:lnTo>
                  <a:lnTo>
                    <a:pt x="0" y="97"/>
                  </a:lnTo>
                  <a:lnTo>
                    <a:pt x="0" y="145"/>
                  </a:lnTo>
                  <a:lnTo>
                    <a:pt x="24" y="289"/>
                  </a:lnTo>
                  <a:lnTo>
                    <a:pt x="48" y="338"/>
                  </a:lnTo>
                  <a:lnTo>
                    <a:pt x="96" y="338"/>
                  </a:lnTo>
                  <a:lnTo>
                    <a:pt x="169" y="314"/>
                  </a:lnTo>
                  <a:lnTo>
                    <a:pt x="193" y="289"/>
                  </a:lnTo>
                  <a:lnTo>
                    <a:pt x="193" y="265"/>
                  </a:lnTo>
                  <a:lnTo>
                    <a:pt x="169" y="121"/>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8"/>
            <p:cNvSpPr/>
            <p:nvPr/>
          </p:nvSpPr>
          <p:spPr>
            <a:xfrm>
              <a:off x="1916625" y="1937875"/>
              <a:ext cx="6050" cy="7250"/>
            </a:xfrm>
            <a:custGeom>
              <a:avLst/>
              <a:gdLst/>
              <a:ahLst/>
              <a:cxnLst/>
              <a:rect l="l" t="t" r="r" b="b"/>
              <a:pathLst>
                <a:path w="242" h="290" extrusionOk="0">
                  <a:moveTo>
                    <a:pt x="145" y="1"/>
                  </a:moveTo>
                  <a:lnTo>
                    <a:pt x="97" y="25"/>
                  </a:lnTo>
                  <a:lnTo>
                    <a:pt x="49" y="97"/>
                  </a:lnTo>
                  <a:lnTo>
                    <a:pt x="24" y="169"/>
                  </a:lnTo>
                  <a:lnTo>
                    <a:pt x="0" y="217"/>
                  </a:lnTo>
                  <a:lnTo>
                    <a:pt x="24" y="266"/>
                  </a:lnTo>
                  <a:lnTo>
                    <a:pt x="73" y="290"/>
                  </a:lnTo>
                  <a:lnTo>
                    <a:pt x="121" y="290"/>
                  </a:lnTo>
                  <a:lnTo>
                    <a:pt x="193" y="266"/>
                  </a:lnTo>
                  <a:lnTo>
                    <a:pt x="241" y="193"/>
                  </a:lnTo>
                  <a:lnTo>
                    <a:pt x="241" y="145"/>
                  </a:lnTo>
                  <a:lnTo>
                    <a:pt x="241"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8"/>
            <p:cNvSpPr/>
            <p:nvPr/>
          </p:nvSpPr>
          <p:spPr>
            <a:xfrm>
              <a:off x="2332500" y="2432575"/>
              <a:ext cx="6025" cy="6050"/>
            </a:xfrm>
            <a:custGeom>
              <a:avLst/>
              <a:gdLst/>
              <a:ahLst/>
              <a:cxnLst/>
              <a:rect l="l" t="t" r="r" b="b"/>
              <a:pathLst>
                <a:path w="241" h="242" extrusionOk="0">
                  <a:moveTo>
                    <a:pt x="96" y="1"/>
                  </a:moveTo>
                  <a:lnTo>
                    <a:pt x="48" y="25"/>
                  </a:lnTo>
                  <a:lnTo>
                    <a:pt x="24" y="49"/>
                  </a:lnTo>
                  <a:lnTo>
                    <a:pt x="0" y="97"/>
                  </a:lnTo>
                  <a:lnTo>
                    <a:pt x="0" y="169"/>
                  </a:lnTo>
                  <a:lnTo>
                    <a:pt x="48" y="193"/>
                  </a:lnTo>
                  <a:lnTo>
                    <a:pt x="72" y="242"/>
                  </a:lnTo>
                  <a:lnTo>
                    <a:pt x="145" y="242"/>
                  </a:lnTo>
                  <a:lnTo>
                    <a:pt x="217" y="218"/>
                  </a:lnTo>
                  <a:lnTo>
                    <a:pt x="241" y="169"/>
                  </a:lnTo>
                  <a:lnTo>
                    <a:pt x="241" y="97"/>
                  </a:lnTo>
                  <a:lnTo>
                    <a:pt x="217" y="49"/>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8"/>
            <p:cNvSpPr/>
            <p:nvPr/>
          </p:nvSpPr>
          <p:spPr>
            <a:xfrm>
              <a:off x="1887125" y="1972175"/>
              <a:ext cx="8450" cy="6050"/>
            </a:xfrm>
            <a:custGeom>
              <a:avLst/>
              <a:gdLst/>
              <a:ahLst/>
              <a:cxnLst/>
              <a:rect l="l" t="t" r="r" b="b"/>
              <a:pathLst>
                <a:path w="338" h="242" extrusionOk="0">
                  <a:moveTo>
                    <a:pt x="73" y="1"/>
                  </a:moveTo>
                  <a:lnTo>
                    <a:pt x="25" y="25"/>
                  </a:lnTo>
                  <a:lnTo>
                    <a:pt x="1" y="97"/>
                  </a:lnTo>
                  <a:lnTo>
                    <a:pt x="25" y="145"/>
                  </a:lnTo>
                  <a:lnTo>
                    <a:pt x="49" y="218"/>
                  </a:lnTo>
                  <a:lnTo>
                    <a:pt x="121" y="242"/>
                  </a:lnTo>
                  <a:lnTo>
                    <a:pt x="217" y="218"/>
                  </a:lnTo>
                  <a:lnTo>
                    <a:pt x="290" y="194"/>
                  </a:lnTo>
                  <a:lnTo>
                    <a:pt x="338" y="145"/>
                  </a:lnTo>
                  <a:lnTo>
                    <a:pt x="242" y="73"/>
                  </a:lnTo>
                  <a:lnTo>
                    <a:pt x="193"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8"/>
            <p:cNvSpPr/>
            <p:nvPr/>
          </p:nvSpPr>
          <p:spPr>
            <a:xfrm>
              <a:off x="2236200" y="2445825"/>
              <a:ext cx="6050" cy="7850"/>
            </a:xfrm>
            <a:custGeom>
              <a:avLst/>
              <a:gdLst/>
              <a:ahLst/>
              <a:cxnLst/>
              <a:rect l="l" t="t" r="r" b="b"/>
              <a:pathLst>
                <a:path w="242" h="314" extrusionOk="0">
                  <a:moveTo>
                    <a:pt x="24" y="0"/>
                  </a:moveTo>
                  <a:lnTo>
                    <a:pt x="0" y="49"/>
                  </a:lnTo>
                  <a:lnTo>
                    <a:pt x="0" y="121"/>
                  </a:lnTo>
                  <a:lnTo>
                    <a:pt x="24" y="193"/>
                  </a:lnTo>
                  <a:lnTo>
                    <a:pt x="97" y="289"/>
                  </a:lnTo>
                  <a:lnTo>
                    <a:pt x="169" y="313"/>
                  </a:lnTo>
                  <a:lnTo>
                    <a:pt x="193" y="289"/>
                  </a:lnTo>
                  <a:lnTo>
                    <a:pt x="241" y="241"/>
                  </a:lnTo>
                  <a:lnTo>
                    <a:pt x="241" y="217"/>
                  </a:lnTo>
                  <a:lnTo>
                    <a:pt x="241" y="169"/>
                  </a:lnTo>
                  <a:lnTo>
                    <a:pt x="169"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8"/>
            <p:cNvSpPr/>
            <p:nvPr/>
          </p:nvSpPr>
          <p:spPr>
            <a:xfrm>
              <a:off x="1850425" y="1947500"/>
              <a:ext cx="4825" cy="8450"/>
            </a:xfrm>
            <a:custGeom>
              <a:avLst/>
              <a:gdLst/>
              <a:ahLst/>
              <a:cxnLst/>
              <a:rect l="l" t="t" r="r" b="b"/>
              <a:pathLst>
                <a:path w="193" h="338" extrusionOk="0">
                  <a:moveTo>
                    <a:pt x="49" y="1"/>
                  </a:moveTo>
                  <a:lnTo>
                    <a:pt x="24" y="49"/>
                  </a:lnTo>
                  <a:lnTo>
                    <a:pt x="0" y="97"/>
                  </a:lnTo>
                  <a:lnTo>
                    <a:pt x="24" y="169"/>
                  </a:lnTo>
                  <a:lnTo>
                    <a:pt x="49" y="266"/>
                  </a:lnTo>
                  <a:lnTo>
                    <a:pt x="73" y="314"/>
                  </a:lnTo>
                  <a:lnTo>
                    <a:pt x="97" y="338"/>
                  </a:lnTo>
                  <a:lnTo>
                    <a:pt x="145" y="338"/>
                  </a:lnTo>
                  <a:lnTo>
                    <a:pt x="169" y="314"/>
                  </a:lnTo>
                  <a:lnTo>
                    <a:pt x="193" y="242"/>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8"/>
            <p:cNvSpPr/>
            <p:nvPr/>
          </p:nvSpPr>
          <p:spPr>
            <a:xfrm>
              <a:off x="2291575" y="2463875"/>
              <a:ext cx="6025" cy="5450"/>
            </a:xfrm>
            <a:custGeom>
              <a:avLst/>
              <a:gdLst/>
              <a:ahLst/>
              <a:cxnLst/>
              <a:rect l="l" t="t" r="r" b="b"/>
              <a:pathLst>
                <a:path w="241" h="218" extrusionOk="0">
                  <a:moveTo>
                    <a:pt x="96" y="1"/>
                  </a:moveTo>
                  <a:lnTo>
                    <a:pt x="48" y="25"/>
                  </a:lnTo>
                  <a:lnTo>
                    <a:pt x="24" y="49"/>
                  </a:lnTo>
                  <a:lnTo>
                    <a:pt x="0" y="145"/>
                  </a:lnTo>
                  <a:lnTo>
                    <a:pt x="0" y="169"/>
                  </a:lnTo>
                  <a:lnTo>
                    <a:pt x="24" y="193"/>
                  </a:lnTo>
                  <a:lnTo>
                    <a:pt x="72" y="217"/>
                  </a:lnTo>
                  <a:lnTo>
                    <a:pt x="120" y="217"/>
                  </a:lnTo>
                  <a:lnTo>
                    <a:pt x="169" y="193"/>
                  </a:lnTo>
                  <a:lnTo>
                    <a:pt x="217" y="145"/>
                  </a:lnTo>
                  <a:lnTo>
                    <a:pt x="241" y="97"/>
                  </a:lnTo>
                  <a:lnTo>
                    <a:pt x="241" y="73"/>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8"/>
            <p:cNvSpPr/>
            <p:nvPr/>
          </p:nvSpPr>
          <p:spPr>
            <a:xfrm>
              <a:off x="1889550" y="2042600"/>
              <a:ext cx="5425" cy="6050"/>
            </a:xfrm>
            <a:custGeom>
              <a:avLst/>
              <a:gdLst/>
              <a:ahLst/>
              <a:cxnLst/>
              <a:rect l="l" t="t" r="r" b="b"/>
              <a:pathLst>
                <a:path w="217" h="242" extrusionOk="0">
                  <a:moveTo>
                    <a:pt x="72" y="0"/>
                  </a:moveTo>
                  <a:lnTo>
                    <a:pt x="48" y="25"/>
                  </a:lnTo>
                  <a:lnTo>
                    <a:pt x="0" y="49"/>
                  </a:lnTo>
                  <a:lnTo>
                    <a:pt x="0" y="97"/>
                  </a:lnTo>
                  <a:lnTo>
                    <a:pt x="0" y="145"/>
                  </a:lnTo>
                  <a:lnTo>
                    <a:pt x="24" y="193"/>
                  </a:lnTo>
                  <a:lnTo>
                    <a:pt x="48" y="241"/>
                  </a:lnTo>
                  <a:lnTo>
                    <a:pt x="145" y="241"/>
                  </a:lnTo>
                  <a:lnTo>
                    <a:pt x="169" y="217"/>
                  </a:lnTo>
                  <a:lnTo>
                    <a:pt x="217" y="169"/>
                  </a:lnTo>
                  <a:lnTo>
                    <a:pt x="217" y="121"/>
                  </a:lnTo>
                  <a:lnTo>
                    <a:pt x="217" y="73"/>
                  </a:lnTo>
                  <a:lnTo>
                    <a:pt x="193" y="25"/>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8"/>
            <p:cNvSpPr/>
            <p:nvPr/>
          </p:nvSpPr>
          <p:spPr>
            <a:xfrm>
              <a:off x="1903375" y="1937875"/>
              <a:ext cx="6050" cy="6050"/>
            </a:xfrm>
            <a:custGeom>
              <a:avLst/>
              <a:gdLst/>
              <a:ahLst/>
              <a:cxnLst/>
              <a:rect l="l" t="t" r="r" b="b"/>
              <a:pathLst>
                <a:path w="242" h="242" extrusionOk="0">
                  <a:moveTo>
                    <a:pt x="97" y="1"/>
                  </a:moveTo>
                  <a:lnTo>
                    <a:pt x="49" y="25"/>
                  </a:lnTo>
                  <a:lnTo>
                    <a:pt x="25" y="49"/>
                  </a:lnTo>
                  <a:lnTo>
                    <a:pt x="1" y="121"/>
                  </a:lnTo>
                  <a:lnTo>
                    <a:pt x="25" y="169"/>
                  </a:lnTo>
                  <a:lnTo>
                    <a:pt x="49" y="217"/>
                  </a:lnTo>
                  <a:lnTo>
                    <a:pt x="97" y="241"/>
                  </a:lnTo>
                  <a:lnTo>
                    <a:pt x="169" y="241"/>
                  </a:lnTo>
                  <a:lnTo>
                    <a:pt x="193" y="217"/>
                  </a:lnTo>
                  <a:lnTo>
                    <a:pt x="217" y="193"/>
                  </a:lnTo>
                  <a:lnTo>
                    <a:pt x="242" y="145"/>
                  </a:lnTo>
                  <a:lnTo>
                    <a:pt x="242" y="97"/>
                  </a:lnTo>
                  <a:lnTo>
                    <a:pt x="217"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8"/>
            <p:cNvSpPr/>
            <p:nvPr/>
          </p:nvSpPr>
          <p:spPr>
            <a:xfrm>
              <a:off x="2095975" y="1907200"/>
              <a:ext cx="6025" cy="5425"/>
            </a:xfrm>
            <a:custGeom>
              <a:avLst/>
              <a:gdLst/>
              <a:ahLst/>
              <a:cxnLst/>
              <a:rect l="l" t="t" r="r" b="b"/>
              <a:pathLst>
                <a:path w="241" h="217" extrusionOk="0">
                  <a:moveTo>
                    <a:pt x="72" y="0"/>
                  </a:moveTo>
                  <a:lnTo>
                    <a:pt x="24" y="48"/>
                  </a:lnTo>
                  <a:lnTo>
                    <a:pt x="0" y="72"/>
                  </a:lnTo>
                  <a:lnTo>
                    <a:pt x="0" y="120"/>
                  </a:lnTo>
                  <a:lnTo>
                    <a:pt x="24" y="144"/>
                  </a:lnTo>
                  <a:lnTo>
                    <a:pt x="48" y="193"/>
                  </a:lnTo>
                  <a:lnTo>
                    <a:pt x="97" y="217"/>
                  </a:lnTo>
                  <a:lnTo>
                    <a:pt x="193" y="217"/>
                  </a:lnTo>
                  <a:lnTo>
                    <a:pt x="217" y="193"/>
                  </a:lnTo>
                  <a:lnTo>
                    <a:pt x="241" y="144"/>
                  </a:lnTo>
                  <a:lnTo>
                    <a:pt x="241" y="96"/>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8"/>
            <p:cNvSpPr/>
            <p:nvPr/>
          </p:nvSpPr>
          <p:spPr>
            <a:xfrm>
              <a:off x="2312625" y="1857225"/>
              <a:ext cx="6650" cy="6650"/>
            </a:xfrm>
            <a:custGeom>
              <a:avLst/>
              <a:gdLst/>
              <a:ahLst/>
              <a:cxnLst/>
              <a:rect l="l" t="t" r="r" b="b"/>
              <a:pathLst>
                <a:path w="266" h="266" extrusionOk="0">
                  <a:moveTo>
                    <a:pt x="49" y="1"/>
                  </a:moveTo>
                  <a:lnTo>
                    <a:pt x="25" y="49"/>
                  </a:lnTo>
                  <a:lnTo>
                    <a:pt x="1" y="97"/>
                  </a:lnTo>
                  <a:lnTo>
                    <a:pt x="1" y="145"/>
                  </a:lnTo>
                  <a:lnTo>
                    <a:pt x="145" y="266"/>
                  </a:lnTo>
                  <a:lnTo>
                    <a:pt x="241" y="266"/>
                  </a:lnTo>
                  <a:lnTo>
                    <a:pt x="265" y="242"/>
                  </a:lnTo>
                  <a:lnTo>
                    <a:pt x="265" y="194"/>
                  </a:lnTo>
                  <a:lnTo>
                    <a:pt x="217" y="97"/>
                  </a:lnTo>
                  <a:lnTo>
                    <a:pt x="169"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8"/>
            <p:cNvSpPr/>
            <p:nvPr/>
          </p:nvSpPr>
          <p:spPr>
            <a:xfrm>
              <a:off x="1837775" y="2042600"/>
              <a:ext cx="6650" cy="4850"/>
            </a:xfrm>
            <a:custGeom>
              <a:avLst/>
              <a:gdLst/>
              <a:ahLst/>
              <a:cxnLst/>
              <a:rect l="l" t="t" r="r" b="b"/>
              <a:pathLst>
                <a:path w="266" h="194" extrusionOk="0">
                  <a:moveTo>
                    <a:pt x="97" y="0"/>
                  </a:moveTo>
                  <a:lnTo>
                    <a:pt x="49" y="25"/>
                  </a:lnTo>
                  <a:lnTo>
                    <a:pt x="1" y="49"/>
                  </a:lnTo>
                  <a:lnTo>
                    <a:pt x="1" y="121"/>
                  </a:lnTo>
                  <a:lnTo>
                    <a:pt x="49" y="169"/>
                  </a:lnTo>
                  <a:lnTo>
                    <a:pt x="97" y="193"/>
                  </a:lnTo>
                  <a:lnTo>
                    <a:pt x="169" y="193"/>
                  </a:lnTo>
                  <a:lnTo>
                    <a:pt x="217" y="169"/>
                  </a:lnTo>
                  <a:lnTo>
                    <a:pt x="266" y="121"/>
                  </a:lnTo>
                  <a:lnTo>
                    <a:pt x="266" y="97"/>
                  </a:lnTo>
                  <a:lnTo>
                    <a:pt x="266" y="73"/>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8"/>
            <p:cNvSpPr/>
            <p:nvPr/>
          </p:nvSpPr>
          <p:spPr>
            <a:xfrm>
              <a:off x="1893750" y="1946300"/>
              <a:ext cx="4850" cy="6650"/>
            </a:xfrm>
            <a:custGeom>
              <a:avLst/>
              <a:gdLst/>
              <a:ahLst/>
              <a:cxnLst/>
              <a:rect l="l" t="t" r="r" b="b"/>
              <a:pathLst>
                <a:path w="194" h="266" extrusionOk="0">
                  <a:moveTo>
                    <a:pt x="49" y="1"/>
                  </a:moveTo>
                  <a:lnTo>
                    <a:pt x="25" y="25"/>
                  </a:lnTo>
                  <a:lnTo>
                    <a:pt x="1" y="73"/>
                  </a:lnTo>
                  <a:lnTo>
                    <a:pt x="25" y="169"/>
                  </a:lnTo>
                  <a:lnTo>
                    <a:pt x="49" y="217"/>
                  </a:lnTo>
                  <a:lnTo>
                    <a:pt x="121" y="266"/>
                  </a:lnTo>
                  <a:lnTo>
                    <a:pt x="145" y="266"/>
                  </a:lnTo>
                  <a:lnTo>
                    <a:pt x="169" y="242"/>
                  </a:lnTo>
                  <a:lnTo>
                    <a:pt x="193" y="169"/>
                  </a:lnTo>
                  <a:lnTo>
                    <a:pt x="169" y="121"/>
                  </a:lnTo>
                  <a:lnTo>
                    <a:pt x="145"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8"/>
            <p:cNvSpPr/>
            <p:nvPr/>
          </p:nvSpPr>
          <p:spPr>
            <a:xfrm>
              <a:off x="2256650" y="1846400"/>
              <a:ext cx="5450" cy="6050"/>
            </a:xfrm>
            <a:custGeom>
              <a:avLst/>
              <a:gdLst/>
              <a:ahLst/>
              <a:cxnLst/>
              <a:rect l="l" t="t" r="r" b="b"/>
              <a:pathLst>
                <a:path w="218" h="242" extrusionOk="0">
                  <a:moveTo>
                    <a:pt x="145" y="1"/>
                  </a:moveTo>
                  <a:lnTo>
                    <a:pt x="97" y="25"/>
                  </a:lnTo>
                  <a:lnTo>
                    <a:pt x="49" y="49"/>
                  </a:lnTo>
                  <a:lnTo>
                    <a:pt x="1" y="97"/>
                  </a:lnTo>
                  <a:lnTo>
                    <a:pt x="1" y="121"/>
                  </a:lnTo>
                  <a:lnTo>
                    <a:pt x="1" y="169"/>
                  </a:lnTo>
                  <a:lnTo>
                    <a:pt x="1" y="217"/>
                  </a:lnTo>
                  <a:lnTo>
                    <a:pt x="25" y="241"/>
                  </a:lnTo>
                  <a:lnTo>
                    <a:pt x="169" y="241"/>
                  </a:lnTo>
                  <a:lnTo>
                    <a:pt x="193" y="217"/>
                  </a:lnTo>
                  <a:lnTo>
                    <a:pt x="217" y="169"/>
                  </a:lnTo>
                  <a:lnTo>
                    <a:pt x="217" y="97"/>
                  </a:lnTo>
                  <a:lnTo>
                    <a:pt x="217" y="73"/>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8"/>
            <p:cNvSpPr/>
            <p:nvPr/>
          </p:nvSpPr>
          <p:spPr>
            <a:xfrm>
              <a:off x="2406525" y="2419350"/>
              <a:ext cx="4825" cy="6025"/>
            </a:xfrm>
            <a:custGeom>
              <a:avLst/>
              <a:gdLst/>
              <a:ahLst/>
              <a:cxnLst/>
              <a:rect l="l" t="t" r="r" b="b"/>
              <a:pathLst>
                <a:path w="193" h="241" extrusionOk="0">
                  <a:moveTo>
                    <a:pt x="96" y="0"/>
                  </a:moveTo>
                  <a:lnTo>
                    <a:pt x="48" y="24"/>
                  </a:lnTo>
                  <a:lnTo>
                    <a:pt x="0" y="72"/>
                  </a:lnTo>
                  <a:lnTo>
                    <a:pt x="0" y="145"/>
                  </a:lnTo>
                  <a:lnTo>
                    <a:pt x="0" y="193"/>
                  </a:lnTo>
                  <a:lnTo>
                    <a:pt x="24" y="217"/>
                  </a:lnTo>
                  <a:lnTo>
                    <a:pt x="72" y="241"/>
                  </a:lnTo>
                  <a:lnTo>
                    <a:pt x="120" y="217"/>
                  </a:lnTo>
                  <a:lnTo>
                    <a:pt x="169" y="169"/>
                  </a:lnTo>
                  <a:lnTo>
                    <a:pt x="193" y="121"/>
                  </a:lnTo>
                  <a:lnTo>
                    <a:pt x="193" y="72"/>
                  </a:lnTo>
                  <a:lnTo>
                    <a:pt x="169"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8"/>
            <p:cNvSpPr/>
            <p:nvPr/>
          </p:nvSpPr>
          <p:spPr>
            <a:xfrm>
              <a:off x="1805275" y="1993250"/>
              <a:ext cx="6650" cy="6050"/>
            </a:xfrm>
            <a:custGeom>
              <a:avLst/>
              <a:gdLst/>
              <a:ahLst/>
              <a:cxnLst/>
              <a:rect l="l" t="t" r="r" b="b"/>
              <a:pathLst>
                <a:path w="266" h="242" extrusionOk="0">
                  <a:moveTo>
                    <a:pt x="97" y="0"/>
                  </a:moveTo>
                  <a:lnTo>
                    <a:pt x="49" y="49"/>
                  </a:lnTo>
                  <a:lnTo>
                    <a:pt x="25" y="97"/>
                  </a:lnTo>
                  <a:lnTo>
                    <a:pt x="1" y="169"/>
                  </a:lnTo>
                  <a:lnTo>
                    <a:pt x="25" y="217"/>
                  </a:lnTo>
                  <a:lnTo>
                    <a:pt x="73" y="241"/>
                  </a:lnTo>
                  <a:lnTo>
                    <a:pt x="169" y="217"/>
                  </a:lnTo>
                  <a:lnTo>
                    <a:pt x="266" y="169"/>
                  </a:lnTo>
                  <a:lnTo>
                    <a:pt x="145" y="25"/>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8"/>
            <p:cNvSpPr/>
            <p:nvPr/>
          </p:nvSpPr>
          <p:spPr>
            <a:xfrm>
              <a:off x="2023750" y="1842800"/>
              <a:ext cx="6650" cy="5425"/>
            </a:xfrm>
            <a:custGeom>
              <a:avLst/>
              <a:gdLst/>
              <a:ahLst/>
              <a:cxnLst/>
              <a:rect l="l" t="t" r="r" b="b"/>
              <a:pathLst>
                <a:path w="266" h="217" extrusionOk="0">
                  <a:moveTo>
                    <a:pt x="97" y="0"/>
                  </a:moveTo>
                  <a:lnTo>
                    <a:pt x="49" y="24"/>
                  </a:lnTo>
                  <a:lnTo>
                    <a:pt x="25" y="72"/>
                  </a:lnTo>
                  <a:lnTo>
                    <a:pt x="0" y="145"/>
                  </a:lnTo>
                  <a:lnTo>
                    <a:pt x="49" y="193"/>
                  </a:lnTo>
                  <a:lnTo>
                    <a:pt x="97" y="217"/>
                  </a:lnTo>
                  <a:lnTo>
                    <a:pt x="193" y="217"/>
                  </a:lnTo>
                  <a:lnTo>
                    <a:pt x="241" y="193"/>
                  </a:lnTo>
                  <a:lnTo>
                    <a:pt x="265" y="145"/>
                  </a:lnTo>
                  <a:lnTo>
                    <a:pt x="265" y="97"/>
                  </a:lnTo>
                  <a:lnTo>
                    <a:pt x="241" y="72"/>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8"/>
            <p:cNvSpPr/>
            <p:nvPr/>
          </p:nvSpPr>
          <p:spPr>
            <a:xfrm>
              <a:off x="2292175" y="2349525"/>
              <a:ext cx="6025" cy="6050"/>
            </a:xfrm>
            <a:custGeom>
              <a:avLst/>
              <a:gdLst/>
              <a:ahLst/>
              <a:cxnLst/>
              <a:rect l="l" t="t" r="r" b="b"/>
              <a:pathLst>
                <a:path w="241" h="242" extrusionOk="0">
                  <a:moveTo>
                    <a:pt x="169" y="1"/>
                  </a:moveTo>
                  <a:lnTo>
                    <a:pt x="96" y="49"/>
                  </a:lnTo>
                  <a:lnTo>
                    <a:pt x="0" y="121"/>
                  </a:lnTo>
                  <a:lnTo>
                    <a:pt x="0" y="193"/>
                  </a:lnTo>
                  <a:lnTo>
                    <a:pt x="24" y="242"/>
                  </a:lnTo>
                  <a:lnTo>
                    <a:pt x="96" y="242"/>
                  </a:lnTo>
                  <a:lnTo>
                    <a:pt x="193" y="169"/>
                  </a:lnTo>
                  <a:lnTo>
                    <a:pt x="241" y="97"/>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8"/>
            <p:cNvSpPr/>
            <p:nvPr/>
          </p:nvSpPr>
          <p:spPr>
            <a:xfrm>
              <a:off x="1922050" y="1945100"/>
              <a:ext cx="4825" cy="6050"/>
            </a:xfrm>
            <a:custGeom>
              <a:avLst/>
              <a:gdLst/>
              <a:ahLst/>
              <a:cxnLst/>
              <a:rect l="l" t="t" r="r" b="b"/>
              <a:pathLst>
                <a:path w="193" h="242" extrusionOk="0">
                  <a:moveTo>
                    <a:pt x="96" y="1"/>
                  </a:moveTo>
                  <a:lnTo>
                    <a:pt x="48" y="25"/>
                  </a:lnTo>
                  <a:lnTo>
                    <a:pt x="0" y="73"/>
                  </a:lnTo>
                  <a:lnTo>
                    <a:pt x="0" y="145"/>
                  </a:lnTo>
                  <a:lnTo>
                    <a:pt x="24" y="193"/>
                  </a:lnTo>
                  <a:lnTo>
                    <a:pt x="48" y="217"/>
                  </a:lnTo>
                  <a:lnTo>
                    <a:pt x="72" y="241"/>
                  </a:lnTo>
                  <a:lnTo>
                    <a:pt x="145" y="217"/>
                  </a:lnTo>
                  <a:lnTo>
                    <a:pt x="193"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8"/>
            <p:cNvSpPr/>
            <p:nvPr/>
          </p:nvSpPr>
          <p:spPr>
            <a:xfrm>
              <a:off x="2171800" y="2514425"/>
              <a:ext cx="4850" cy="6650"/>
            </a:xfrm>
            <a:custGeom>
              <a:avLst/>
              <a:gdLst/>
              <a:ahLst/>
              <a:cxnLst/>
              <a:rect l="l" t="t" r="r" b="b"/>
              <a:pathLst>
                <a:path w="194" h="266" extrusionOk="0">
                  <a:moveTo>
                    <a:pt x="97" y="1"/>
                  </a:moveTo>
                  <a:lnTo>
                    <a:pt x="49" y="25"/>
                  </a:lnTo>
                  <a:lnTo>
                    <a:pt x="25" y="73"/>
                  </a:lnTo>
                  <a:lnTo>
                    <a:pt x="0" y="145"/>
                  </a:lnTo>
                  <a:lnTo>
                    <a:pt x="0" y="217"/>
                  </a:lnTo>
                  <a:lnTo>
                    <a:pt x="25" y="266"/>
                  </a:lnTo>
                  <a:lnTo>
                    <a:pt x="97" y="266"/>
                  </a:lnTo>
                  <a:lnTo>
                    <a:pt x="121" y="193"/>
                  </a:lnTo>
                  <a:lnTo>
                    <a:pt x="169"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8"/>
            <p:cNvSpPr/>
            <p:nvPr/>
          </p:nvSpPr>
          <p:spPr>
            <a:xfrm>
              <a:off x="1826350" y="1983025"/>
              <a:ext cx="7250" cy="3625"/>
            </a:xfrm>
            <a:custGeom>
              <a:avLst/>
              <a:gdLst/>
              <a:ahLst/>
              <a:cxnLst/>
              <a:rect l="l" t="t" r="r" b="b"/>
              <a:pathLst>
                <a:path w="290" h="145" extrusionOk="0">
                  <a:moveTo>
                    <a:pt x="73" y="0"/>
                  </a:moveTo>
                  <a:lnTo>
                    <a:pt x="25" y="48"/>
                  </a:lnTo>
                  <a:lnTo>
                    <a:pt x="0" y="97"/>
                  </a:lnTo>
                  <a:lnTo>
                    <a:pt x="25" y="121"/>
                  </a:lnTo>
                  <a:lnTo>
                    <a:pt x="73" y="145"/>
                  </a:lnTo>
                  <a:lnTo>
                    <a:pt x="241" y="145"/>
                  </a:lnTo>
                  <a:lnTo>
                    <a:pt x="289" y="121"/>
                  </a:lnTo>
                  <a:lnTo>
                    <a:pt x="289" y="48"/>
                  </a:lnTo>
                  <a:lnTo>
                    <a:pt x="265"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8"/>
            <p:cNvSpPr/>
            <p:nvPr/>
          </p:nvSpPr>
          <p:spPr>
            <a:xfrm>
              <a:off x="2026750" y="1948725"/>
              <a:ext cx="6650" cy="6025"/>
            </a:xfrm>
            <a:custGeom>
              <a:avLst/>
              <a:gdLst/>
              <a:ahLst/>
              <a:cxnLst/>
              <a:rect l="l" t="t" r="r" b="b"/>
              <a:pathLst>
                <a:path w="266" h="241" extrusionOk="0">
                  <a:moveTo>
                    <a:pt x="217" y="0"/>
                  </a:moveTo>
                  <a:lnTo>
                    <a:pt x="145" y="24"/>
                  </a:lnTo>
                  <a:lnTo>
                    <a:pt x="97" y="48"/>
                  </a:lnTo>
                  <a:lnTo>
                    <a:pt x="49" y="96"/>
                  </a:lnTo>
                  <a:lnTo>
                    <a:pt x="25" y="145"/>
                  </a:lnTo>
                  <a:lnTo>
                    <a:pt x="1" y="193"/>
                  </a:lnTo>
                  <a:lnTo>
                    <a:pt x="25" y="217"/>
                  </a:lnTo>
                  <a:lnTo>
                    <a:pt x="49" y="241"/>
                  </a:lnTo>
                  <a:lnTo>
                    <a:pt x="73" y="241"/>
                  </a:lnTo>
                  <a:lnTo>
                    <a:pt x="121" y="217"/>
                  </a:lnTo>
                  <a:lnTo>
                    <a:pt x="193" y="169"/>
                  </a:lnTo>
                  <a:lnTo>
                    <a:pt x="242" y="145"/>
                  </a:lnTo>
                  <a:lnTo>
                    <a:pt x="266" y="120"/>
                  </a:lnTo>
                  <a:lnTo>
                    <a:pt x="266" y="48"/>
                  </a:lnTo>
                  <a:lnTo>
                    <a:pt x="242"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8"/>
            <p:cNvSpPr/>
            <p:nvPr/>
          </p:nvSpPr>
          <p:spPr>
            <a:xfrm>
              <a:off x="2239200" y="2050425"/>
              <a:ext cx="7250" cy="4850"/>
            </a:xfrm>
            <a:custGeom>
              <a:avLst/>
              <a:gdLst/>
              <a:ahLst/>
              <a:cxnLst/>
              <a:rect l="l" t="t" r="r" b="b"/>
              <a:pathLst>
                <a:path w="290" h="194" extrusionOk="0">
                  <a:moveTo>
                    <a:pt x="97" y="0"/>
                  </a:moveTo>
                  <a:lnTo>
                    <a:pt x="49" y="25"/>
                  </a:lnTo>
                  <a:lnTo>
                    <a:pt x="25" y="49"/>
                  </a:lnTo>
                  <a:lnTo>
                    <a:pt x="1" y="97"/>
                  </a:lnTo>
                  <a:lnTo>
                    <a:pt x="25" y="121"/>
                  </a:lnTo>
                  <a:lnTo>
                    <a:pt x="73" y="169"/>
                  </a:lnTo>
                  <a:lnTo>
                    <a:pt x="145" y="193"/>
                  </a:lnTo>
                  <a:lnTo>
                    <a:pt x="193" y="193"/>
                  </a:lnTo>
                  <a:lnTo>
                    <a:pt x="266" y="169"/>
                  </a:lnTo>
                  <a:lnTo>
                    <a:pt x="290" y="145"/>
                  </a:lnTo>
                  <a:lnTo>
                    <a:pt x="290" y="97"/>
                  </a:lnTo>
                  <a:lnTo>
                    <a:pt x="217"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8"/>
            <p:cNvSpPr/>
            <p:nvPr/>
          </p:nvSpPr>
          <p:spPr>
            <a:xfrm>
              <a:off x="2292175" y="2333875"/>
              <a:ext cx="4225" cy="6650"/>
            </a:xfrm>
            <a:custGeom>
              <a:avLst/>
              <a:gdLst/>
              <a:ahLst/>
              <a:cxnLst/>
              <a:rect l="l" t="t" r="r" b="b"/>
              <a:pathLst>
                <a:path w="169" h="266" extrusionOk="0">
                  <a:moveTo>
                    <a:pt x="96" y="1"/>
                  </a:moveTo>
                  <a:lnTo>
                    <a:pt x="48" y="25"/>
                  </a:lnTo>
                  <a:lnTo>
                    <a:pt x="24" y="49"/>
                  </a:lnTo>
                  <a:lnTo>
                    <a:pt x="0" y="121"/>
                  </a:lnTo>
                  <a:lnTo>
                    <a:pt x="0" y="193"/>
                  </a:lnTo>
                  <a:lnTo>
                    <a:pt x="24" y="242"/>
                  </a:lnTo>
                  <a:lnTo>
                    <a:pt x="48" y="266"/>
                  </a:lnTo>
                  <a:lnTo>
                    <a:pt x="96" y="242"/>
                  </a:lnTo>
                  <a:lnTo>
                    <a:pt x="145" y="218"/>
                  </a:lnTo>
                  <a:lnTo>
                    <a:pt x="169" y="169"/>
                  </a:lnTo>
                  <a:lnTo>
                    <a:pt x="169" y="97"/>
                  </a:lnTo>
                  <a:lnTo>
                    <a:pt x="145" y="49"/>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8"/>
            <p:cNvSpPr/>
            <p:nvPr/>
          </p:nvSpPr>
          <p:spPr>
            <a:xfrm>
              <a:off x="2404100" y="1974600"/>
              <a:ext cx="4250" cy="7250"/>
            </a:xfrm>
            <a:custGeom>
              <a:avLst/>
              <a:gdLst/>
              <a:ahLst/>
              <a:cxnLst/>
              <a:rect l="l" t="t" r="r" b="b"/>
              <a:pathLst>
                <a:path w="170" h="290" extrusionOk="0">
                  <a:moveTo>
                    <a:pt x="97" y="0"/>
                  </a:moveTo>
                  <a:lnTo>
                    <a:pt x="49" y="24"/>
                  </a:lnTo>
                  <a:lnTo>
                    <a:pt x="1" y="97"/>
                  </a:lnTo>
                  <a:lnTo>
                    <a:pt x="1" y="193"/>
                  </a:lnTo>
                  <a:lnTo>
                    <a:pt x="25" y="241"/>
                  </a:lnTo>
                  <a:lnTo>
                    <a:pt x="73" y="289"/>
                  </a:lnTo>
                  <a:lnTo>
                    <a:pt x="97" y="265"/>
                  </a:lnTo>
                  <a:lnTo>
                    <a:pt x="121" y="241"/>
                  </a:lnTo>
                  <a:lnTo>
                    <a:pt x="169" y="169"/>
                  </a:lnTo>
                  <a:lnTo>
                    <a:pt x="169" y="121"/>
                  </a:lnTo>
                  <a:lnTo>
                    <a:pt x="169"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8"/>
            <p:cNvSpPr/>
            <p:nvPr/>
          </p:nvSpPr>
          <p:spPr>
            <a:xfrm>
              <a:off x="2280725" y="2492775"/>
              <a:ext cx="6050" cy="4225"/>
            </a:xfrm>
            <a:custGeom>
              <a:avLst/>
              <a:gdLst/>
              <a:ahLst/>
              <a:cxnLst/>
              <a:rect l="l" t="t" r="r" b="b"/>
              <a:pathLst>
                <a:path w="242" h="169" extrusionOk="0">
                  <a:moveTo>
                    <a:pt x="97" y="0"/>
                  </a:moveTo>
                  <a:lnTo>
                    <a:pt x="49" y="24"/>
                  </a:lnTo>
                  <a:lnTo>
                    <a:pt x="25" y="48"/>
                  </a:lnTo>
                  <a:lnTo>
                    <a:pt x="1" y="96"/>
                  </a:lnTo>
                  <a:lnTo>
                    <a:pt x="1" y="121"/>
                  </a:lnTo>
                  <a:lnTo>
                    <a:pt x="25" y="145"/>
                  </a:lnTo>
                  <a:lnTo>
                    <a:pt x="73" y="169"/>
                  </a:lnTo>
                  <a:lnTo>
                    <a:pt x="121" y="169"/>
                  </a:lnTo>
                  <a:lnTo>
                    <a:pt x="193" y="145"/>
                  </a:lnTo>
                  <a:lnTo>
                    <a:pt x="217" y="121"/>
                  </a:lnTo>
                  <a:lnTo>
                    <a:pt x="241" y="72"/>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8"/>
            <p:cNvSpPr/>
            <p:nvPr/>
          </p:nvSpPr>
          <p:spPr>
            <a:xfrm>
              <a:off x="2036400" y="1923450"/>
              <a:ext cx="3625" cy="6625"/>
            </a:xfrm>
            <a:custGeom>
              <a:avLst/>
              <a:gdLst/>
              <a:ahLst/>
              <a:cxnLst/>
              <a:rect l="l" t="t" r="r" b="b"/>
              <a:pathLst>
                <a:path w="145" h="265" extrusionOk="0">
                  <a:moveTo>
                    <a:pt x="48" y="0"/>
                  </a:moveTo>
                  <a:lnTo>
                    <a:pt x="24" y="120"/>
                  </a:lnTo>
                  <a:lnTo>
                    <a:pt x="0" y="241"/>
                  </a:lnTo>
                  <a:lnTo>
                    <a:pt x="24" y="265"/>
                  </a:lnTo>
                  <a:lnTo>
                    <a:pt x="48" y="265"/>
                  </a:lnTo>
                  <a:lnTo>
                    <a:pt x="96" y="241"/>
                  </a:lnTo>
                  <a:lnTo>
                    <a:pt x="144" y="169"/>
                  </a:lnTo>
                  <a:lnTo>
                    <a:pt x="120" y="72"/>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8"/>
            <p:cNvSpPr/>
            <p:nvPr/>
          </p:nvSpPr>
          <p:spPr>
            <a:xfrm>
              <a:off x="1929875" y="1918625"/>
              <a:ext cx="6025" cy="4225"/>
            </a:xfrm>
            <a:custGeom>
              <a:avLst/>
              <a:gdLst/>
              <a:ahLst/>
              <a:cxnLst/>
              <a:rect l="l" t="t" r="r" b="b"/>
              <a:pathLst>
                <a:path w="241" h="169" extrusionOk="0">
                  <a:moveTo>
                    <a:pt x="72" y="0"/>
                  </a:moveTo>
                  <a:lnTo>
                    <a:pt x="24" y="24"/>
                  </a:lnTo>
                  <a:lnTo>
                    <a:pt x="0" y="49"/>
                  </a:lnTo>
                  <a:lnTo>
                    <a:pt x="24" y="73"/>
                  </a:lnTo>
                  <a:lnTo>
                    <a:pt x="48" y="121"/>
                  </a:lnTo>
                  <a:lnTo>
                    <a:pt x="96" y="145"/>
                  </a:lnTo>
                  <a:lnTo>
                    <a:pt x="144" y="169"/>
                  </a:lnTo>
                  <a:lnTo>
                    <a:pt x="193" y="145"/>
                  </a:lnTo>
                  <a:lnTo>
                    <a:pt x="241" y="121"/>
                  </a:lnTo>
                  <a:lnTo>
                    <a:pt x="241" y="97"/>
                  </a:lnTo>
                  <a:lnTo>
                    <a:pt x="241" y="73"/>
                  </a:lnTo>
                  <a:lnTo>
                    <a:pt x="193" y="24"/>
                  </a:lnTo>
                  <a:lnTo>
                    <a:pt x="1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8"/>
            <p:cNvSpPr/>
            <p:nvPr/>
          </p:nvSpPr>
          <p:spPr>
            <a:xfrm>
              <a:off x="2047225" y="1924650"/>
              <a:ext cx="6050" cy="4825"/>
            </a:xfrm>
            <a:custGeom>
              <a:avLst/>
              <a:gdLst/>
              <a:ahLst/>
              <a:cxnLst/>
              <a:rect l="l" t="t" r="r" b="b"/>
              <a:pathLst>
                <a:path w="242" h="193" extrusionOk="0">
                  <a:moveTo>
                    <a:pt x="193" y="0"/>
                  </a:moveTo>
                  <a:lnTo>
                    <a:pt x="169" y="24"/>
                  </a:lnTo>
                  <a:lnTo>
                    <a:pt x="73" y="24"/>
                  </a:lnTo>
                  <a:lnTo>
                    <a:pt x="24" y="72"/>
                  </a:lnTo>
                  <a:lnTo>
                    <a:pt x="0" y="121"/>
                  </a:lnTo>
                  <a:lnTo>
                    <a:pt x="24" y="145"/>
                  </a:lnTo>
                  <a:lnTo>
                    <a:pt x="48" y="169"/>
                  </a:lnTo>
                  <a:lnTo>
                    <a:pt x="97" y="193"/>
                  </a:lnTo>
                  <a:lnTo>
                    <a:pt x="145" y="169"/>
                  </a:lnTo>
                  <a:lnTo>
                    <a:pt x="217" y="96"/>
                  </a:lnTo>
                  <a:lnTo>
                    <a:pt x="241" y="72"/>
                  </a:lnTo>
                  <a:lnTo>
                    <a:pt x="241"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8"/>
            <p:cNvSpPr/>
            <p:nvPr/>
          </p:nvSpPr>
          <p:spPr>
            <a:xfrm>
              <a:off x="2114625" y="1818725"/>
              <a:ext cx="4850" cy="5425"/>
            </a:xfrm>
            <a:custGeom>
              <a:avLst/>
              <a:gdLst/>
              <a:ahLst/>
              <a:cxnLst/>
              <a:rect l="l" t="t" r="r" b="b"/>
              <a:pathLst>
                <a:path w="194" h="217" extrusionOk="0">
                  <a:moveTo>
                    <a:pt x="97" y="0"/>
                  </a:moveTo>
                  <a:lnTo>
                    <a:pt x="49" y="24"/>
                  </a:lnTo>
                  <a:lnTo>
                    <a:pt x="25" y="73"/>
                  </a:lnTo>
                  <a:lnTo>
                    <a:pt x="1" y="121"/>
                  </a:lnTo>
                  <a:lnTo>
                    <a:pt x="1" y="145"/>
                  </a:lnTo>
                  <a:lnTo>
                    <a:pt x="25" y="193"/>
                  </a:lnTo>
                  <a:lnTo>
                    <a:pt x="49" y="217"/>
                  </a:lnTo>
                  <a:lnTo>
                    <a:pt x="121" y="217"/>
                  </a:lnTo>
                  <a:lnTo>
                    <a:pt x="169" y="145"/>
                  </a:lnTo>
                  <a:lnTo>
                    <a:pt x="193" y="48"/>
                  </a:lnTo>
                  <a:lnTo>
                    <a:pt x="169"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8"/>
            <p:cNvSpPr/>
            <p:nvPr/>
          </p:nvSpPr>
          <p:spPr>
            <a:xfrm>
              <a:off x="2024350" y="1921625"/>
              <a:ext cx="4250" cy="4250"/>
            </a:xfrm>
            <a:custGeom>
              <a:avLst/>
              <a:gdLst/>
              <a:ahLst/>
              <a:cxnLst/>
              <a:rect l="l" t="t" r="r" b="b"/>
              <a:pathLst>
                <a:path w="170" h="170" extrusionOk="0">
                  <a:moveTo>
                    <a:pt x="73" y="1"/>
                  </a:moveTo>
                  <a:lnTo>
                    <a:pt x="25" y="25"/>
                  </a:lnTo>
                  <a:lnTo>
                    <a:pt x="1" y="73"/>
                  </a:lnTo>
                  <a:lnTo>
                    <a:pt x="25" y="121"/>
                  </a:lnTo>
                  <a:lnTo>
                    <a:pt x="25" y="145"/>
                  </a:lnTo>
                  <a:lnTo>
                    <a:pt x="49" y="169"/>
                  </a:lnTo>
                  <a:lnTo>
                    <a:pt x="121" y="169"/>
                  </a:lnTo>
                  <a:lnTo>
                    <a:pt x="145" y="145"/>
                  </a:lnTo>
                  <a:lnTo>
                    <a:pt x="169" y="97"/>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8"/>
            <p:cNvSpPr/>
            <p:nvPr/>
          </p:nvSpPr>
          <p:spPr>
            <a:xfrm>
              <a:off x="1956950" y="1960750"/>
              <a:ext cx="4825" cy="4250"/>
            </a:xfrm>
            <a:custGeom>
              <a:avLst/>
              <a:gdLst/>
              <a:ahLst/>
              <a:cxnLst/>
              <a:rect l="l" t="t" r="r" b="b"/>
              <a:pathLst>
                <a:path w="193" h="170" extrusionOk="0">
                  <a:moveTo>
                    <a:pt x="48" y="1"/>
                  </a:moveTo>
                  <a:lnTo>
                    <a:pt x="0" y="49"/>
                  </a:lnTo>
                  <a:lnTo>
                    <a:pt x="0" y="121"/>
                  </a:lnTo>
                  <a:lnTo>
                    <a:pt x="24" y="169"/>
                  </a:lnTo>
                  <a:lnTo>
                    <a:pt x="121" y="169"/>
                  </a:lnTo>
                  <a:lnTo>
                    <a:pt x="169" y="145"/>
                  </a:lnTo>
                  <a:lnTo>
                    <a:pt x="193" y="121"/>
                  </a:lnTo>
                  <a:lnTo>
                    <a:pt x="169" y="97"/>
                  </a:lnTo>
                  <a:lnTo>
                    <a:pt x="169"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8"/>
            <p:cNvSpPr/>
            <p:nvPr/>
          </p:nvSpPr>
          <p:spPr>
            <a:xfrm>
              <a:off x="1946725" y="2012500"/>
              <a:ext cx="4225" cy="4850"/>
            </a:xfrm>
            <a:custGeom>
              <a:avLst/>
              <a:gdLst/>
              <a:ahLst/>
              <a:cxnLst/>
              <a:rect l="l" t="t" r="r" b="b"/>
              <a:pathLst>
                <a:path w="169" h="194" extrusionOk="0">
                  <a:moveTo>
                    <a:pt x="72" y="1"/>
                  </a:moveTo>
                  <a:lnTo>
                    <a:pt x="24" y="49"/>
                  </a:lnTo>
                  <a:lnTo>
                    <a:pt x="0" y="73"/>
                  </a:lnTo>
                  <a:lnTo>
                    <a:pt x="0" y="121"/>
                  </a:lnTo>
                  <a:lnTo>
                    <a:pt x="0" y="169"/>
                  </a:lnTo>
                  <a:lnTo>
                    <a:pt x="24" y="193"/>
                  </a:lnTo>
                  <a:lnTo>
                    <a:pt x="96" y="193"/>
                  </a:lnTo>
                  <a:lnTo>
                    <a:pt x="120" y="145"/>
                  </a:lnTo>
                  <a:lnTo>
                    <a:pt x="145" y="121"/>
                  </a:lnTo>
                  <a:lnTo>
                    <a:pt x="169" y="73"/>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8"/>
            <p:cNvSpPr/>
            <p:nvPr/>
          </p:nvSpPr>
          <p:spPr>
            <a:xfrm>
              <a:off x="2101375" y="1898775"/>
              <a:ext cx="6050" cy="3625"/>
            </a:xfrm>
            <a:custGeom>
              <a:avLst/>
              <a:gdLst/>
              <a:ahLst/>
              <a:cxnLst/>
              <a:rect l="l" t="t" r="r" b="b"/>
              <a:pathLst>
                <a:path w="242" h="145" extrusionOk="0">
                  <a:moveTo>
                    <a:pt x="49" y="0"/>
                  </a:moveTo>
                  <a:lnTo>
                    <a:pt x="1" y="48"/>
                  </a:lnTo>
                  <a:lnTo>
                    <a:pt x="25" y="96"/>
                  </a:lnTo>
                  <a:lnTo>
                    <a:pt x="73" y="120"/>
                  </a:lnTo>
                  <a:lnTo>
                    <a:pt x="121" y="144"/>
                  </a:lnTo>
                  <a:lnTo>
                    <a:pt x="194" y="120"/>
                  </a:lnTo>
                  <a:lnTo>
                    <a:pt x="242" y="96"/>
                  </a:lnTo>
                  <a:lnTo>
                    <a:pt x="242" y="72"/>
                  </a:lnTo>
                  <a:lnTo>
                    <a:pt x="218"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8"/>
            <p:cNvSpPr/>
            <p:nvPr/>
          </p:nvSpPr>
          <p:spPr>
            <a:xfrm>
              <a:off x="2298175" y="2103975"/>
              <a:ext cx="4850" cy="4850"/>
            </a:xfrm>
            <a:custGeom>
              <a:avLst/>
              <a:gdLst/>
              <a:ahLst/>
              <a:cxnLst/>
              <a:rect l="l" t="t" r="r" b="b"/>
              <a:pathLst>
                <a:path w="194" h="194" extrusionOk="0">
                  <a:moveTo>
                    <a:pt x="97" y="1"/>
                  </a:moveTo>
                  <a:lnTo>
                    <a:pt x="25" y="25"/>
                  </a:lnTo>
                  <a:lnTo>
                    <a:pt x="1" y="73"/>
                  </a:lnTo>
                  <a:lnTo>
                    <a:pt x="1" y="97"/>
                  </a:lnTo>
                  <a:lnTo>
                    <a:pt x="25" y="145"/>
                  </a:lnTo>
                  <a:lnTo>
                    <a:pt x="49" y="169"/>
                  </a:lnTo>
                  <a:lnTo>
                    <a:pt x="73" y="194"/>
                  </a:lnTo>
                  <a:lnTo>
                    <a:pt x="145" y="194"/>
                  </a:lnTo>
                  <a:lnTo>
                    <a:pt x="169" y="169"/>
                  </a:lnTo>
                  <a:lnTo>
                    <a:pt x="193" y="97"/>
                  </a:lnTo>
                  <a:lnTo>
                    <a:pt x="145" y="25"/>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8"/>
            <p:cNvSpPr/>
            <p:nvPr/>
          </p:nvSpPr>
          <p:spPr>
            <a:xfrm>
              <a:off x="1941900" y="1912000"/>
              <a:ext cx="4850" cy="4850"/>
            </a:xfrm>
            <a:custGeom>
              <a:avLst/>
              <a:gdLst/>
              <a:ahLst/>
              <a:cxnLst/>
              <a:rect l="l" t="t" r="r" b="b"/>
              <a:pathLst>
                <a:path w="194" h="194" extrusionOk="0">
                  <a:moveTo>
                    <a:pt x="49" y="1"/>
                  </a:moveTo>
                  <a:lnTo>
                    <a:pt x="25" y="25"/>
                  </a:lnTo>
                  <a:lnTo>
                    <a:pt x="0" y="73"/>
                  </a:lnTo>
                  <a:lnTo>
                    <a:pt x="0" y="97"/>
                  </a:lnTo>
                  <a:lnTo>
                    <a:pt x="0" y="121"/>
                  </a:lnTo>
                  <a:lnTo>
                    <a:pt x="49" y="169"/>
                  </a:lnTo>
                  <a:lnTo>
                    <a:pt x="97" y="193"/>
                  </a:lnTo>
                  <a:lnTo>
                    <a:pt x="169" y="193"/>
                  </a:lnTo>
                  <a:lnTo>
                    <a:pt x="193" y="145"/>
                  </a:lnTo>
                  <a:lnTo>
                    <a:pt x="169" y="121"/>
                  </a:lnTo>
                  <a:lnTo>
                    <a:pt x="145"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8"/>
            <p:cNvSpPr/>
            <p:nvPr/>
          </p:nvSpPr>
          <p:spPr>
            <a:xfrm>
              <a:off x="2217550" y="2465075"/>
              <a:ext cx="3625" cy="5450"/>
            </a:xfrm>
            <a:custGeom>
              <a:avLst/>
              <a:gdLst/>
              <a:ahLst/>
              <a:cxnLst/>
              <a:rect l="l" t="t" r="r" b="b"/>
              <a:pathLst>
                <a:path w="145" h="218" extrusionOk="0">
                  <a:moveTo>
                    <a:pt x="48" y="1"/>
                  </a:moveTo>
                  <a:lnTo>
                    <a:pt x="0" y="25"/>
                  </a:lnTo>
                  <a:lnTo>
                    <a:pt x="0" y="121"/>
                  </a:lnTo>
                  <a:lnTo>
                    <a:pt x="24" y="193"/>
                  </a:lnTo>
                  <a:lnTo>
                    <a:pt x="96" y="217"/>
                  </a:lnTo>
                  <a:lnTo>
                    <a:pt x="120" y="193"/>
                  </a:lnTo>
                  <a:lnTo>
                    <a:pt x="145" y="169"/>
                  </a:lnTo>
                  <a:lnTo>
                    <a:pt x="145" y="145"/>
                  </a:lnTo>
                  <a:lnTo>
                    <a:pt x="120"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8"/>
            <p:cNvSpPr/>
            <p:nvPr/>
          </p:nvSpPr>
          <p:spPr>
            <a:xfrm>
              <a:off x="2209725" y="2454850"/>
              <a:ext cx="5425" cy="4250"/>
            </a:xfrm>
            <a:custGeom>
              <a:avLst/>
              <a:gdLst/>
              <a:ahLst/>
              <a:cxnLst/>
              <a:rect l="l" t="t" r="r" b="b"/>
              <a:pathLst>
                <a:path w="217" h="170" extrusionOk="0">
                  <a:moveTo>
                    <a:pt x="72" y="1"/>
                  </a:moveTo>
                  <a:lnTo>
                    <a:pt x="48" y="25"/>
                  </a:lnTo>
                  <a:lnTo>
                    <a:pt x="24" y="73"/>
                  </a:lnTo>
                  <a:lnTo>
                    <a:pt x="0" y="121"/>
                  </a:lnTo>
                  <a:lnTo>
                    <a:pt x="48" y="169"/>
                  </a:lnTo>
                  <a:lnTo>
                    <a:pt x="96" y="169"/>
                  </a:lnTo>
                  <a:lnTo>
                    <a:pt x="169" y="145"/>
                  </a:lnTo>
                  <a:lnTo>
                    <a:pt x="193"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8"/>
            <p:cNvSpPr/>
            <p:nvPr/>
          </p:nvSpPr>
          <p:spPr>
            <a:xfrm>
              <a:off x="2131475" y="1877700"/>
              <a:ext cx="7850" cy="5450"/>
            </a:xfrm>
            <a:custGeom>
              <a:avLst/>
              <a:gdLst/>
              <a:ahLst/>
              <a:cxnLst/>
              <a:rect l="l" t="t" r="r" b="b"/>
              <a:pathLst>
                <a:path w="314" h="218" extrusionOk="0">
                  <a:moveTo>
                    <a:pt x="289" y="0"/>
                  </a:moveTo>
                  <a:lnTo>
                    <a:pt x="249" y="14"/>
                  </a:lnTo>
                  <a:lnTo>
                    <a:pt x="249" y="14"/>
                  </a:lnTo>
                  <a:lnTo>
                    <a:pt x="314" y="25"/>
                  </a:lnTo>
                  <a:lnTo>
                    <a:pt x="289" y="0"/>
                  </a:lnTo>
                  <a:close/>
                  <a:moveTo>
                    <a:pt x="169" y="0"/>
                  </a:moveTo>
                  <a:lnTo>
                    <a:pt x="97" y="25"/>
                  </a:lnTo>
                  <a:lnTo>
                    <a:pt x="25" y="49"/>
                  </a:lnTo>
                  <a:lnTo>
                    <a:pt x="1" y="73"/>
                  </a:lnTo>
                  <a:lnTo>
                    <a:pt x="1" y="121"/>
                  </a:lnTo>
                  <a:lnTo>
                    <a:pt x="25" y="169"/>
                  </a:lnTo>
                  <a:lnTo>
                    <a:pt x="73" y="193"/>
                  </a:lnTo>
                  <a:lnTo>
                    <a:pt x="169" y="193"/>
                  </a:lnTo>
                  <a:lnTo>
                    <a:pt x="121" y="145"/>
                  </a:lnTo>
                  <a:lnTo>
                    <a:pt x="121" y="97"/>
                  </a:lnTo>
                  <a:lnTo>
                    <a:pt x="145" y="73"/>
                  </a:lnTo>
                  <a:lnTo>
                    <a:pt x="217" y="25"/>
                  </a:lnTo>
                  <a:lnTo>
                    <a:pt x="249" y="14"/>
                  </a:lnTo>
                  <a:lnTo>
                    <a:pt x="249" y="14"/>
                  </a:lnTo>
                  <a:lnTo>
                    <a:pt x="169" y="0"/>
                  </a:lnTo>
                  <a:close/>
                  <a:moveTo>
                    <a:pt x="169" y="193"/>
                  </a:moveTo>
                  <a:lnTo>
                    <a:pt x="193" y="217"/>
                  </a:lnTo>
                  <a:lnTo>
                    <a:pt x="193" y="19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8"/>
            <p:cNvSpPr/>
            <p:nvPr/>
          </p:nvSpPr>
          <p:spPr>
            <a:xfrm>
              <a:off x="1984025" y="2028150"/>
              <a:ext cx="4850" cy="4250"/>
            </a:xfrm>
            <a:custGeom>
              <a:avLst/>
              <a:gdLst/>
              <a:ahLst/>
              <a:cxnLst/>
              <a:rect l="l" t="t" r="r" b="b"/>
              <a:pathLst>
                <a:path w="194" h="170" extrusionOk="0">
                  <a:moveTo>
                    <a:pt x="73" y="1"/>
                  </a:moveTo>
                  <a:lnTo>
                    <a:pt x="25" y="25"/>
                  </a:lnTo>
                  <a:lnTo>
                    <a:pt x="1" y="49"/>
                  </a:lnTo>
                  <a:lnTo>
                    <a:pt x="1" y="121"/>
                  </a:lnTo>
                  <a:lnTo>
                    <a:pt x="49" y="145"/>
                  </a:lnTo>
                  <a:lnTo>
                    <a:pt x="73" y="169"/>
                  </a:lnTo>
                  <a:lnTo>
                    <a:pt x="121" y="169"/>
                  </a:lnTo>
                  <a:lnTo>
                    <a:pt x="145" y="145"/>
                  </a:lnTo>
                  <a:lnTo>
                    <a:pt x="169"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8"/>
            <p:cNvSpPr/>
            <p:nvPr/>
          </p:nvSpPr>
          <p:spPr>
            <a:xfrm>
              <a:off x="2285550" y="2412125"/>
              <a:ext cx="4225" cy="4225"/>
            </a:xfrm>
            <a:custGeom>
              <a:avLst/>
              <a:gdLst/>
              <a:ahLst/>
              <a:cxnLst/>
              <a:rect l="l" t="t" r="r" b="b"/>
              <a:pathLst>
                <a:path w="169" h="169" extrusionOk="0">
                  <a:moveTo>
                    <a:pt x="24" y="0"/>
                  </a:moveTo>
                  <a:lnTo>
                    <a:pt x="0" y="24"/>
                  </a:lnTo>
                  <a:lnTo>
                    <a:pt x="0" y="97"/>
                  </a:lnTo>
                  <a:lnTo>
                    <a:pt x="48" y="145"/>
                  </a:lnTo>
                  <a:lnTo>
                    <a:pt x="73" y="145"/>
                  </a:lnTo>
                  <a:lnTo>
                    <a:pt x="121" y="169"/>
                  </a:lnTo>
                  <a:lnTo>
                    <a:pt x="145" y="145"/>
                  </a:lnTo>
                  <a:lnTo>
                    <a:pt x="169" y="121"/>
                  </a:lnTo>
                  <a:lnTo>
                    <a:pt x="169"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8"/>
            <p:cNvSpPr/>
            <p:nvPr/>
          </p:nvSpPr>
          <p:spPr>
            <a:xfrm>
              <a:off x="2083925" y="2442825"/>
              <a:ext cx="4850" cy="4225"/>
            </a:xfrm>
            <a:custGeom>
              <a:avLst/>
              <a:gdLst/>
              <a:ahLst/>
              <a:cxnLst/>
              <a:rect l="l" t="t" r="r" b="b"/>
              <a:pathLst>
                <a:path w="194" h="169" extrusionOk="0">
                  <a:moveTo>
                    <a:pt x="73" y="0"/>
                  </a:moveTo>
                  <a:lnTo>
                    <a:pt x="49" y="24"/>
                  </a:lnTo>
                  <a:lnTo>
                    <a:pt x="25" y="48"/>
                  </a:lnTo>
                  <a:lnTo>
                    <a:pt x="1" y="120"/>
                  </a:lnTo>
                  <a:lnTo>
                    <a:pt x="49" y="145"/>
                  </a:lnTo>
                  <a:lnTo>
                    <a:pt x="73" y="169"/>
                  </a:lnTo>
                  <a:lnTo>
                    <a:pt x="145" y="169"/>
                  </a:lnTo>
                  <a:lnTo>
                    <a:pt x="193" y="145"/>
                  </a:lnTo>
                  <a:lnTo>
                    <a:pt x="193" y="72"/>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8"/>
            <p:cNvSpPr/>
            <p:nvPr/>
          </p:nvSpPr>
          <p:spPr>
            <a:xfrm>
              <a:off x="2268700" y="1899375"/>
              <a:ext cx="4825" cy="3625"/>
            </a:xfrm>
            <a:custGeom>
              <a:avLst/>
              <a:gdLst/>
              <a:ahLst/>
              <a:cxnLst/>
              <a:rect l="l" t="t" r="r" b="b"/>
              <a:pathLst>
                <a:path w="193" h="145" extrusionOk="0">
                  <a:moveTo>
                    <a:pt x="48" y="0"/>
                  </a:moveTo>
                  <a:lnTo>
                    <a:pt x="24" y="24"/>
                  </a:lnTo>
                  <a:lnTo>
                    <a:pt x="0" y="48"/>
                  </a:lnTo>
                  <a:lnTo>
                    <a:pt x="24" y="72"/>
                  </a:lnTo>
                  <a:lnTo>
                    <a:pt x="48" y="145"/>
                  </a:lnTo>
                  <a:lnTo>
                    <a:pt x="121" y="145"/>
                  </a:lnTo>
                  <a:lnTo>
                    <a:pt x="193" y="120"/>
                  </a:lnTo>
                  <a:lnTo>
                    <a:pt x="193" y="96"/>
                  </a:lnTo>
                  <a:lnTo>
                    <a:pt x="193" y="72"/>
                  </a:lnTo>
                  <a:lnTo>
                    <a:pt x="193" y="48"/>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8"/>
            <p:cNvSpPr/>
            <p:nvPr/>
          </p:nvSpPr>
          <p:spPr>
            <a:xfrm>
              <a:off x="2072500" y="2030575"/>
              <a:ext cx="4225" cy="4225"/>
            </a:xfrm>
            <a:custGeom>
              <a:avLst/>
              <a:gdLst/>
              <a:ahLst/>
              <a:cxnLst/>
              <a:rect l="l" t="t" r="r" b="b"/>
              <a:pathLst>
                <a:path w="169" h="169" extrusionOk="0">
                  <a:moveTo>
                    <a:pt x="73" y="0"/>
                  </a:moveTo>
                  <a:lnTo>
                    <a:pt x="49" y="24"/>
                  </a:lnTo>
                  <a:lnTo>
                    <a:pt x="24" y="48"/>
                  </a:lnTo>
                  <a:lnTo>
                    <a:pt x="0" y="96"/>
                  </a:lnTo>
                  <a:lnTo>
                    <a:pt x="24" y="144"/>
                  </a:lnTo>
                  <a:lnTo>
                    <a:pt x="73" y="169"/>
                  </a:lnTo>
                  <a:lnTo>
                    <a:pt x="97" y="169"/>
                  </a:lnTo>
                  <a:lnTo>
                    <a:pt x="145" y="144"/>
                  </a:lnTo>
                  <a:lnTo>
                    <a:pt x="169" y="120"/>
                  </a:lnTo>
                  <a:lnTo>
                    <a:pt x="169" y="72"/>
                  </a:lnTo>
                  <a:lnTo>
                    <a:pt x="169"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8"/>
            <p:cNvSpPr/>
            <p:nvPr/>
          </p:nvSpPr>
          <p:spPr>
            <a:xfrm>
              <a:off x="2195875" y="2379625"/>
              <a:ext cx="4225" cy="4850"/>
            </a:xfrm>
            <a:custGeom>
              <a:avLst/>
              <a:gdLst/>
              <a:ahLst/>
              <a:cxnLst/>
              <a:rect l="l" t="t" r="r" b="b"/>
              <a:pathLst>
                <a:path w="169" h="194" extrusionOk="0">
                  <a:moveTo>
                    <a:pt x="25" y="0"/>
                  </a:moveTo>
                  <a:lnTo>
                    <a:pt x="0" y="49"/>
                  </a:lnTo>
                  <a:lnTo>
                    <a:pt x="0" y="73"/>
                  </a:lnTo>
                  <a:lnTo>
                    <a:pt x="25" y="145"/>
                  </a:lnTo>
                  <a:lnTo>
                    <a:pt x="73" y="193"/>
                  </a:lnTo>
                  <a:lnTo>
                    <a:pt x="121" y="193"/>
                  </a:lnTo>
                  <a:lnTo>
                    <a:pt x="169" y="169"/>
                  </a:lnTo>
                  <a:lnTo>
                    <a:pt x="169" y="121"/>
                  </a:lnTo>
                  <a:lnTo>
                    <a:pt x="121" y="49"/>
                  </a:lnTo>
                  <a:lnTo>
                    <a:pt x="73"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8"/>
            <p:cNvSpPr/>
            <p:nvPr/>
          </p:nvSpPr>
          <p:spPr>
            <a:xfrm>
              <a:off x="2186250" y="2315825"/>
              <a:ext cx="6025" cy="3650"/>
            </a:xfrm>
            <a:custGeom>
              <a:avLst/>
              <a:gdLst/>
              <a:ahLst/>
              <a:cxnLst/>
              <a:rect l="l" t="t" r="r" b="b"/>
              <a:pathLst>
                <a:path w="241" h="146" extrusionOk="0">
                  <a:moveTo>
                    <a:pt x="48" y="1"/>
                  </a:moveTo>
                  <a:lnTo>
                    <a:pt x="24" y="25"/>
                  </a:lnTo>
                  <a:lnTo>
                    <a:pt x="0" y="73"/>
                  </a:lnTo>
                  <a:lnTo>
                    <a:pt x="24" y="121"/>
                  </a:lnTo>
                  <a:lnTo>
                    <a:pt x="97" y="145"/>
                  </a:lnTo>
                  <a:lnTo>
                    <a:pt x="145" y="145"/>
                  </a:lnTo>
                  <a:lnTo>
                    <a:pt x="217" y="121"/>
                  </a:lnTo>
                  <a:lnTo>
                    <a:pt x="241" y="73"/>
                  </a:lnTo>
                  <a:lnTo>
                    <a:pt x="241" y="49"/>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8"/>
            <p:cNvSpPr/>
            <p:nvPr/>
          </p:nvSpPr>
          <p:spPr>
            <a:xfrm>
              <a:off x="1810100" y="1977000"/>
              <a:ext cx="4225" cy="4850"/>
            </a:xfrm>
            <a:custGeom>
              <a:avLst/>
              <a:gdLst/>
              <a:ahLst/>
              <a:cxnLst/>
              <a:rect l="l" t="t" r="r" b="b"/>
              <a:pathLst>
                <a:path w="169" h="194" extrusionOk="0">
                  <a:moveTo>
                    <a:pt x="49" y="1"/>
                  </a:moveTo>
                  <a:lnTo>
                    <a:pt x="25" y="25"/>
                  </a:lnTo>
                  <a:lnTo>
                    <a:pt x="0" y="49"/>
                  </a:lnTo>
                  <a:lnTo>
                    <a:pt x="0" y="97"/>
                  </a:lnTo>
                  <a:lnTo>
                    <a:pt x="25" y="145"/>
                  </a:lnTo>
                  <a:lnTo>
                    <a:pt x="73" y="169"/>
                  </a:lnTo>
                  <a:lnTo>
                    <a:pt x="121" y="193"/>
                  </a:lnTo>
                  <a:lnTo>
                    <a:pt x="145" y="169"/>
                  </a:lnTo>
                  <a:lnTo>
                    <a:pt x="169"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8"/>
            <p:cNvSpPr/>
            <p:nvPr/>
          </p:nvSpPr>
          <p:spPr>
            <a:xfrm>
              <a:off x="2389050" y="1996250"/>
              <a:ext cx="3650" cy="4850"/>
            </a:xfrm>
            <a:custGeom>
              <a:avLst/>
              <a:gdLst/>
              <a:ahLst/>
              <a:cxnLst/>
              <a:rect l="l" t="t" r="r" b="b"/>
              <a:pathLst>
                <a:path w="146" h="194" extrusionOk="0">
                  <a:moveTo>
                    <a:pt x="73" y="1"/>
                  </a:moveTo>
                  <a:lnTo>
                    <a:pt x="25" y="49"/>
                  </a:lnTo>
                  <a:lnTo>
                    <a:pt x="1" y="121"/>
                  </a:lnTo>
                  <a:lnTo>
                    <a:pt x="1" y="145"/>
                  </a:lnTo>
                  <a:lnTo>
                    <a:pt x="25" y="169"/>
                  </a:lnTo>
                  <a:lnTo>
                    <a:pt x="49" y="193"/>
                  </a:lnTo>
                  <a:lnTo>
                    <a:pt x="73" y="193"/>
                  </a:lnTo>
                  <a:lnTo>
                    <a:pt x="121" y="145"/>
                  </a:lnTo>
                  <a:lnTo>
                    <a:pt x="145" y="97"/>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8"/>
            <p:cNvSpPr/>
            <p:nvPr/>
          </p:nvSpPr>
          <p:spPr>
            <a:xfrm>
              <a:off x="2236200" y="1855425"/>
              <a:ext cx="4825" cy="3050"/>
            </a:xfrm>
            <a:custGeom>
              <a:avLst/>
              <a:gdLst/>
              <a:ahLst/>
              <a:cxnLst/>
              <a:rect l="l" t="t" r="r" b="b"/>
              <a:pathLst>
                <a:path w="193" h="122" extrusionOk="0">
                  <a:moveTo>
                    <a:pt x="48" y="1"/>
                  </a:moveTo>
                  <a:lnTo>
                    <a:pt x="0" y="25"/>
                  </a:lnTo>
                  <a:lnTo>
                    <a:pt x="48" y="97"/>
                  </a:lnTo>
                  <a:lnTo>
                    <a:pt x="121" y="121"/>
                  </a:lnTo>
                  <a:lnTo>
                    <a:pt x="169" y="97"/>
                  </a:lnTo>
                  <a:lnTo>
                    <a:pt x="193" y="73"/>
                  </a:lnTo>
                  <a:lnTo>
                    <a:pt x="193"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8"/>
            <p:cNvSpPr/>
            <p:nvPr/>
          </p:nvSpPr>
          <p:spPr>
            <a:xfrm>
              <a:off x="2015925" y="1900575"/>
              <a:ext cx="3625" cy="3625"/>
            </a:xfrm>
            <a:custGeom>
              <a:avLst/>
              <a:gdLst/>
              <a:ahLst/>
              <a:cxnLst/>
              <a:rect l="l" t="t" r="r" b="b"/>
              <a:pathLst>
                <a:path w="145" h="145" extrusionOk="0">
                  <a:moveTo>
                    <a:pt x="49" y="0"/>
                  </a:moveTo>
                  <a:lnTo>
                    <a:pt x="25" y="24"/>
                  </a:lnTo>
                  <a:lnTo>
                    <a:pt x="1" y="48"/>
                  </a:lnTo>
                  <a:lnTo>
                    <a:pt x="1" y="97"/>
                  </a:lnTo>
                  <a:lnTo>
                    <a:pt x="49" y="145"/>
                  </a:lnTo>
                  <a:lnTo>
                    <a:pt x="97" y="145"/>
                  </a:lnTo>
                  <a:lnTo>
                    <a:pt x="145" y="97"/>
                  </a:lnTo>
                  <a:lnTo>
                    <a:pt x="145" y="48"/>
                  </a:lnTo>
                  <a:lnTo>
                    <a:pt x="121"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8"/>
            <p:cNvSpPr/>
            <p:nvPr/>
          </p:nvSpPr>
          <p:spPr>
            <a:xfrm>
              <a:off x="2054450" y="1927650"/>
              <a:ext cx="4225" cy="3625"/>
            </a:xfrm>
            <a:custGeom>
              <a:avLst/>
              <a:gdLst/>
              <a:ahLst/>
              <a:cxnLst/>
              <a:rect l="l" t="t" r="r" b="b"/>
              <a:pathLst>
                <a:path w="169" h="145" extrusionOk="0">
                  <a:moveTo>
                    <a:pt x="72" y="1"/>
                  </a:moveTo>
                  <a:lnTo>
                    <a:pt x="0" y="49"/>
                  </a:lnTo>
                  <a:lnTo>
                    <a:pt x="0" y="121"/>
                  </a:lnTo>
                  <a:lnTo>
                    <a:pt x="24" y="145"/>
                  </a:lnTo>
                  <a:lnTo>
                    <a:pt x="121" y="145"/>
                  </a:lnTo>
                  <a:lnTo>
                    <a:pt x="169"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8"/>
            <p:cNvSpPr/>
            <p:nvPr/>
          </p:nvSpPr>
          <p:spPr>
            <a:xfrm>
              <a:off x="1931075" y="1907800"/>
              <a:ext cx="3025" cy="5425"/>
            </a:xfrm>
            <a:custGeom>
              <a:avLst/>
              <a:gdLst/>
              <a:ahLst/>
              <a:cxnLst/>
              <a:rect l="l" t="t" r="r" b="b"/>
              <a:pathLst>
                <a:path w="121" h="217" extrusionOk="0">
                  <a:moveTo>
                    <a:pt x="0" y="0"/>
                  </a:moveTo>
                  <a:lnTo>
                    <a:pt x="0" y="24"/>
                  </a:lnTo>
                  <a:lnTo>
                    <a:pt x="0" y="217"/>
                  </a:lnTo>
                  <a:lnTo>
                    <a:pt x="72" y="145"/>
                  </a:lnTo>
                  <a:lnTo>
                    <a:pt x="96" y="120"/>
                  </a:lnTo>
                  <a:lnTo>
                    <a:pt x="121" y="72"/>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8"/>
            <p:cNvSpPr/>
            <p:nvPr/>
          </p:nvSpPr>
          <p:spPr>
            <a:xfrm>
              <a:off x="2281925" y="2300775"/>
              <a:ext cx="4250" cy="3650"/>
            </a:xfrm>
            <a:custGeom>
              <a:avLst/>
              <a:gdLst/>
              <a:ahLst/>
              <a:cxnLst/>
              <a:rect l="l" t="t" r="r" b="b"/>
              <a:pathLst>
                <a:path w="170" h="146" extrusionOk="0">
                  <a:moveTo>
                    <a:pt x="73" y="1"/>
                  </a:moveTo>
                  <a:lnTo>
                    <a:pt x="25" y="25"/>
                  </a:lnTo>
                  <a:lnTo>
                    <a:pt x="1" y="73"/>
                  </a:lnTo>
                  <a:lnTo>
                    <a:pt x="25" y="121"/>
                  </a:lnTo>
                  <a:lnTo>
                    <a:pt x="49" y="145"/>
                  </a:lnTo>
                  <a:lnTo>
                    <a:pt x="121" y="145"/>
                  </a:lnTo>
                  <a:lnTo>
                    <a:pt x="169" y="97"/>
                  </a:lnTo>
                  <a:lnTo>
                    <a:pt x="169" y="49"/>
                  </a:lnTo>
                  <a:lnTo>
                    <a:pt x="145"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8"/>
            <p:cNvSpPr/>
            <p:nvPr/>
          </p:nvSpPr>
          <p:spPr>
            <a:xfrm>
              <a:off x="2221150" y="2480125"/>
              <a:ext cx="4250" cy="4250"/>
            </a:xfrm>
            <a:custGeom>
              <a:avLst/>
              <a:gdLst/>
              <a:ahLst/>
              <a:cxnLst/>
              <a:rect l="l" t="t" r="r" b="b"/>
              <a:pathLst>
                <a:path w="170" h="170" extrusionOk="0">
                  <a:moveTo>
                    <a:pt x="73" y="1"/>
                  </a:moveTo>
                  <a:lnTo>
                    <a:pt x="25" y="25"/>
                  </a:lnTo>
                  <a:lnTo>
                    <a:pt x="1" y="49"/>
                  </a:lnTo>
                  <a:lnTo>
                    <a:pt x="1" y="73"/>
                  </a:lnTo>
                  <a:lnTo>
                    <a:pt x="25" y="121"/>
                  </a:lnTo>
                  <a:lnTo>
                    <a:pt x="49" y="145"/>
                  </a:lnTo>
                  <a:lnTo>
                    <a:pt x="97" y="169"/>
                  </a:lnTo>
                  <a:lnTo>
                    <a:pt x="145" y="145"/>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8"/>
            <p:cNvSpPr/>
            <p:nvPr/>
          </p:nvSpPr>
          <p:spPr>
            <a:xfrm>
              <a:off x="2048425" y="2019125"/>
              <a:ext cx="4225" cy="3650"/>
            </a:xfrm>
            <a:custGeom>
              <a:avLst/>
              <a:gdLst/>
              <a:ahLst/>
              <a:cxnLst/>
              <a:rect l="l" t="t" r="r" b="b"/>
              <a:pathLst>
                <a:path w="169" h="146" extrusionOk="0">
                  <a:moveTo>
                    <a:pt x="49" y="1"/>
                  </a:moveTo>
                  <a:lnTo>
                    <a:pt x="0" y="25"/>
                  </a:lnTo>
                  <a:lnTo>
                    <a:pt x="0" y="73"/>
                  </a:lnTo>
                  <a:lnTo>
                    <a:pt x="25" y="121"/>
                  </a:lnTo>
                  <a:lnTo>
                    <a:pt x="73" y="145"/>
                  </a:lnTo>
                  <a:lnTo>
                    <a:pt x="145" y="145"/>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8"/>
            <p:cNvSpPr/>
            <p:nvPr/>
          </p:nvSpPr>
          <p:spPr>
            <a:xfrm>
              <a:off x="2100175" y="1940900"/>
              <a:ext cx="4850" cy="3025"/>
            </a:xfrm>
            <a:custGeom>
              <a:avLst/>
              <a:gdLst/>
              <a:ahLst/>
              <a:cxnLst/>
              <a:rect l="l" t="t" r="r" b="b"/>
              <a:pathLst>
                <a:path w="194" h="121" extrusionOk="0">
                  <a:moveTo>
                    <a:pt x="73" y="0"/>
                  </a:moveTo>
                  <a:lnTo>
                    <a:pt x="25" y="48"/>
                  </a:lnTo>
                  <a:lnTo>
                    <a:pt x="1" y="96"/>
                  </a:lnTo>
                  <a:lnTo>
                    <a:pt x="25" y="120"/>
                  </a:lnTo>
                  <a:lnTo>
                    <a:pt x="73" y="120"/>
                  </a:lnTo>
                  <a:lnTo>
                    <a:pt x="145" y="96"/>
                  </a:lnTo>
                  <a:lnTo>
                    <a:pt x="169" y="72"/>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8"/>
            <p:cNvSpPr/>
            <p:nvPr/>
          </p:nvSpPr>
          <p:spPr>
            <a:xfrm>
              <a:off x="2279525" y="1938475"/>
              <a:ext cx="3650" cy="3650"/>
            </a:xfrm>
            <a:custGeom>
              <a:avLst/>
              <a:gdLst/>
              <a:ahLst/>
              <a:cxnLst/>
              <a:rect l="l" t="t" r="r" b="b"/>
              <a:pathLst>
                <a:path w="146" h="146" extrusionOk="0">
                  <a:moveTo>
                    <a:pt x="49" y="1"/>
                  </a:moveTo>
                  <a:lnTo>
                    <a:pt x="25" y="25"/>
                  </a:lnTo>
                  <a:lnTo>
                    <a:pt x="1" y="49"/>
                  </a:lnTo>
                  <a:lnTo>
                    <a:pt x="1" y="97"/>
                  </a:lnTo>
                  <a:lnTo>
                    <a:pt x="25" y="145"/>
                  </a:lnTo>
                  <a:lnTo>
                    <a:pt x="73" y="145"/>
                  </a:lnTo>
                  <a:lnTo>
                    <a:pt x="121" y="121"/>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8"/>
            <p:cNvSpPr/>
            <p:nvPr/>
          </p:nvSpPr>
          <p:spPr>
            <a:xfrm>
              <a:off x="1877500" y="1936075"/>
              <a:ext cx="4250" cy="3625"/>
            </a:xfrm>
            <a:custGeom>
              <a:avLst/>
              <a:gdLst/>
              <a:ahLst/>
              <a:cxnLst/>
              <a:rect l="l" t="t" r="r" b="b"/>
              <a:pathLst>
                <a:path w="170" h="145" extrusionOk="0">
                  <a:moveTo>
                    <a:pt x="49" y="1"/>
                  </a:moveTo>
                  <a:lnTo>
                    <a:pt x="1" y="49"/>
                  </a:lnTo>
                  <a:lnTo>
                    <a:pt x="1" y="97"/>
                  </a:lnTo>
                  <a:lnTo>
                    <a:pt x="49" y="145"/>
                  </a:lnTo>
                  <a:lnTo>
                    <a:pt x="121" y="145"/>
                  </a:lnTo>
                  <a:lnTo>
                    <a:pt x="145" y="121"/>
                  </a:lnTo>
                  <a:lnTo>
                    <a:pt x="169"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8"/>
            <p:cNvSpPr/>
            <p:nvPr/>
          </p:nvSpPr>
          <p:spPr>
            <a:xfrm>
              <a:off x="2382450" y="2011900"/>
              <a:ext cx="3625" cy="3650"/>
            </a:xfrm>
            <a:custGeom>
              <a:avLst/>
              <a:gdLst/>
              <a:ahLst/>
              <a:cxnLst/>
              <a:rect l="l" t="t" r="r" b="b"/>
              <a:pathLst>
                <a:path w="145" h="146" extrusionOk="0">
                  <a:moveTo>
                    <a:pt x="48" y="1"/>
                  </a:moveTo>
                  <a:lnTo>
                    <a:pt x="0" y="25"/>
                  </a:lnTo>
                  <a:lnTo>
                    <a:pt x="0" y="73"/>
                  </a:lnTo>
                  <a:lnTo>
                    <a:pt x="24" y="121"/>
                  </a:lnTo>
                  <a:lnTo>
                    <a:pt x="96" y="145"/>
                  </a:lnTo>
                  <a:lnTo>
                    <a:pt x="145" y="121"/>
                  </a:lnTo>
                  <a:lnTo>
                    <a:pt x="145" y="73"/>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8"/>
            <p:cNvSpPr/>
            <p:nvPr/>
          </p:nvSpPr>
          <p:spPr>
            <a:xfrm>
              <a:off x="2290975" y="2317625"/>
              <a:ext cx="3625" cy="3050"/>
            </a:xfrm>
            <a:custGeom>
              <a:avLst/>
              <a:gdLst/>
              <a:ahLst/>
              <a:cxnLst/>
              <a:rect l="l" t="t" r="r" b="b"/>
              <a:pathLst>
                <a:path w="145" h="122" extrusionOk="0">
                  <a:moveTo>
                    <a:pt x="48" y="1"/>
                  </a:moveTo>
                  <a:lnTo>
                    <a:pt x="0" y="25"/>
                  </a:lnTo>
                  <a:lnTo>
                    <a:pt x="0" y="73"/>
                  </a:lnTo>
                  <a:lnTo>
                    <a:pt x="48" y="121"/>
                  </a:lnTo>
                  <a:lnTo>
                    <a:pt x="96" y="121"/>
                  </a:lnTo>
                  <a:lnTo>
                    <a:pt x="144" y="97"/>
                  </a:lnTo>
                  <a:lnTo>
                    <a:pt x="144"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8"/>
            <p:cNvSpPr/>
            <p:nvPr/>
          </p:nvSpPr>
          <p:spPr>
            <a:xfrm>
              <a:off x="2074300" y="1934875"/>
              <a:ext cx="3650" cy="4225"/>
            </a:xfrm>
            <a:custGeom>
              <a:avLst/>
              <a:gdLst/>
              <a:ahLst/>
              <a:cxnLst/>
              <a:rect l="l" t="t" r="r" b="b"/>
              <a:pathLst>
                <a:path w="146" h="169" extrusionOk="0">
                  <a:moveTo>
                    <a:pt x="49" y="0"/>
                  </a:moveTo>
                  <a:lnTo>
                    <a:pt x="25" y="24"/>
                  </a:lnTo>
                  <a:lnTo>
                    <a:pt x="1" y="73"/>
                  </a:lnTo>
                  <a:lnTo>
                    <a:pt x="1" y="97"/>
                  </a:lnTo>
                  <a:lnTo>
                    <a:pt x="25" y="145"/>
                  </a:lnTo>
                  <a:lnTo>
                    <a:pt x="49" y="169"/>
                  </a:lnTo>
                  <a:lnTo>
                    <a:pt x="121" y="169"/>
                  </a:lnTo>
                  <a:lnTo>
                    <a:pt x="145" y="121"/>
                  </a:lnTo>
                  <a:lnTo>
                    <a:pt x="145" y="97"/>
                  </a:lnTo>
                  <a:lnTo>
                    <a:pt x="121" y="49"/>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8"/>
            <p:cNvSpPr/>
            <p:nvPr/>
          </p:nvSpPr>
          <p:spPr>
            <a:xfrm>
              <a:off x="2337900" y="2410325"/>
              <a:ext cx="3050" cy="4225"/>
            </a:xfrm>
            <a:custGeom>
              <a:avLst/>
              <a:gdLst/>
              <a:ahLst/>
              <a:cxnLst/>
              <a:rect l="l" t="t" r="r" b="b"/>
              <a:pathLst>
                <a:path w="122" h="169" extrusionOk="0">
                  <a:moveTo>
                    <a:pt x="25" y="0"/>
                  </a:moveTo>
                  <a:lnTo>
                    <a:pt x="1" y="48"/>
                  </a:lnTo>
                  <a:lnTo>
                    <a:pt x="1" y="72"/>
                  </a:lnTo>
                  <a:lnTo>
                    <a:pt x="1" y="121"/>
                  </a:lnTo>
                  <a:lnTo>
                    <a:pt x="49" y="169"/>
                  </a:lnTo>
                  <a:lnTo>
                    <a:pt x="73" y="169"/>
                  </a:lnTo>
                  <a:lnTo>
                    <a:pt x="121" y="145"/>
                  </a:lnTo>
                  <a:lnTo>
                    <a:pt x="121" y="96"/>
                  </a:lnTo>
                  <a:lnTo>
                    <a:pt x="97"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8"/>
            <p:cNvSpPr/>
            <p:nvPr/>
          </p:nvSpPr>
          <p:spPr>
            <a:xfrm>
              <a:off x="2048425" y="2525875"/>
              <a:ext cx="3025" cy="5425"/>
            </a:xfrm>
            <a:custGeom>
              <a:avLst/>
              <a:gdLst/>
              <a:ahLst/>
              <a:cxnLst/>
              <a:rect l="l" t="t" r="r" b="b"/>
              <a:pathLst>
                <a:path w="121" h="217" extrusionOk="0">
                  <a:moveTo>
                    <a:pt x="0" y="0"/>
                  </a:moveTo>
                  <a:lnTo>
                    <a:pt x="0" y="24"/>
                  </a:lnTo>
                  <a:lnTo>
                    <a:pt x="0" y="72"/>
                  </a:lnTo>
                  <a:lnTo>
                    <a:pt x="25" y="217"/>
                  </a:lnTo>
                  <a:lnTo>
                    <a:pt x="121" y="121"/>
                  </a:lnTo>
                  <a:lnTo>
                    <a:pt x="121" y="97"/>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8"/>
            <p:cNvSpPr/>
            <p:nvPr/>
          </p:nvSpPr>
          <p:spPr>
            <a:xfrm>
              <a:off x="2126050" y="1902975"/>
              <a:ext cx="9075" cy="1225"/>
            </a:xfrm>
            <a:custGeom>
              <a:avLst/>
              <a:gdLst/>
              <a:ahLst/>
              <a:cxnLst/>
              <a:rect l="l" t="t" r="r" b="b"/>
              <a:pathLst>
                <a:path w="363" h="49" extrusionOk="0">
                  <a:moveTo>
                    <a:pt x="1" y="1"/>
                  </a:moveTo>
                  <a:lnTo>
                    <a:pt x="169" y="49"/>
                  </a:lnTo>
                  <a:lnTo>
                    <a:pt x="266" y="49"/>
                  </a:lnTo>
                  <a:lnTo>
                    <a:pt x="36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8"/>
            <p:cNvSpPr/>
            <p:nvPr/>
          </p:nvSpPr>
          <p:spPr>
            <a:xfrm>
              <a:off x="2280125" y="2017925"/>
              <a:ext cx="3650" cy="4225"/>
            </a:xfrm>
            <a:custGeom>
              <a:avLst/>
              <a:gdLst/>
              <a:ahLst/>
              <a:cxnLst/>
              <a:rect l="l" t="t" r="r" b="b"/>
              <a:pathLst>
                <a:path w="146" h="169" extrusionOk="0">
                  <a:moveTo>
                    <a:pt x="49" y="0"/>
                  </a:moveTo>
                  <a:lnTo>
                    <a:pt x="25" y="25"/>
                  </a:lnTo>
                  <a:lnTo>
                    <a:pt x="1" y="49"/>
                  </a:lnTo>
                  <a:lnTo>
                    <a:pt x="1" y="97"/>
                  </a:lnTo>
                  <a:lnTo>
                    <a:pt x="49" y="145"/>
                  </a:lnTo>
                  <a:lnTo>
                    <a:pt x="97" y="169"/>
                  </a:lnTo>
                  <a:lnTo>
                    <a:pt x="145" y="121"/>
                  </a:lnTo>
                  <a:lnTo>
                    <a:pt x="145" y="97"/>
                  </a:lnTo>
                  <a:lnTo>
                    <a:pt x="145" y="73"/>
                  </a:lnTo>
                  <a:lnTo>
                    <a:pt x="145" y="49"/>
                  </a:lnTo>
                  <a:lnTo>
                    <a:pt x="121"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8"/>
            <p:cNvSpPr/>
            <p:nvPr/>
          </p:nvSpPr>
          <p:spPr>
            <a:xfrm>
              <a:off x="2115225" y="1922225"/>
              <a:ext cx="3650" cy="3050"/>
            </a:xfrm>
            <a:custGeom>
              <a:avLst/>
              <a:gdLst/>
              <a:ahLst/>
              <a:cxnLst/>
              <a:rect l="l" t="t" r="r" b="b"/>
              <a:pathLst>
                <a:path w="146" h="122" extrusionOk="0">
                  <a:moveTo>
                    <a:pt x="73" y="1"/>
                  </a:moveTo>
                  <a:lnTo>
                    <a:pt x="1" y="49"/>
                  </a:lnTo>
                  <a:lnTo>
                    <a:pt x="1" y="73"/>
                  </a:lnTo>
                  <a:lnTo>
                    <a:pt x="1" y="121"/>
                  </a:lnTo>
                  <a:lnTo>
                    <a:pt x="73" y="121"/>
                  </a:lnTo>
                  <a:lnTo>
                    <a:pt x="121"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8"/>
            <p:cNvSpPr/>
            <p:nvPr/>
          </p:nvSpPr>
          <p:spPr>
            <a:xfrm>
              <a:off x="2260275" y="2067875"/>
              <a:ext cx="4225" cy="3625"/>
            </a:xfrm>
            <a:custGeom>
              <a:avLst/>
              <a:gdLst/>
              <a:ahLst/>
              <a:cxnLst/>
              <a:rect l="l" t="t" r="r" b="b"/>
              <a:pathLst>
                <a:path w="169" h="145" extrusionOk="0">
                  <a:moveTo>
                    <a:pt x="72" y="1"/>
                  </a:moveTo>
                  <a:lnTo>
                    <a:pt x="0" y="25"/>
                  </a:lnTo>
                  <a:lnTo>
                    <a:pt x="0" y="73"/>
                  </a:lnTo>
                  <a:lnTo>
                    <a:pt x="0" y="97"/>
                  </a:lnTo>
                  <a:lnTo>
                    <a:pt x="48" y="121"/>
                  </a:lnTo>
                  <a:lnTo>
                    <a:pt x="121" y="145"/>
                  </a:lnTo>
                  <a:lnTo>
                    <a:pt x="145" y="121"/>
                  </a:lnTo>
                  <a:lnTo>
                    <a:pt x="169" y="97"/>
                  </a:lnTo>
                  <a:lnTo>
                    <a:pt x="169" y="73"/>
                  </a:lnTo>
                  <a:lnTo>
                    <a:pt x="169" y="49"/>
                  </a:lnTo>
                  <a:lnTo>
                    <a:pt x="145"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8"/>
            <p:cNvSpPr/>
            <p:nvPr/>
          </p:nvSpPr>
          <p:spPr>
            <a:xfrm>
              <a:off x="2274100" y="2029350"/>
              <a:ext cx="3050" cy="3050"/>
            </a:xfrm>
            <a:custGeom>
              <a:avLst/>
              <a:gdLst/>
              <a:ahLst/>
              <a:cxnLst/>
              <a:rect l="l" t="t" r="r" b="b"/>
              <a:pathLst>
                <a:path w="122" h="122" extrusionOk="0">
                  <a:moveTo>
                    <a:pt x="25" y="1"/>
                  </a:moveTo>
                  <a:lnTo>
                    <a:pt x="1" y="25"/>
                  </a:lnTo>
                  <a:lnTo>
                    <a:pt x="1" y="73"/>
                  </a:lnTo>
                  <a:lnTo>
                    <a:pt x="25" y="121"/>
                  </a:lnTo>
                  <a:lnTo>
                    <a:pt x="97" y="121"/>
                  </a:lnTo>
                  <a:lnTo>
                    <a:pt x="121"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8"/>
            <p:cNvSpPr/>
            <p:nvPr/>
          </p:nvSpPr>
          <p:spPr>
            <a:xfrm>
              <a:off x="2053250" y="2460875"/>
              <a:ext cx="4225" cy="3625"/>
            </a:xfrm>
            <a:custGeom>
              <a:avLst/>
              <a:gdLst/>
              <a:ahLst/>
              <a:cxnLst/>
              <a:rect l="l" t="t" r="r" b="b"/>
              <a:pathLst>
                <a:path w="169" h="145" extrusionOk="0">
                  <a:moveTo>
                    <a:pt x="96" y="0"/>
                  </a:moveTo>
                  <a:lnTo>
                    <a:pt x="24" y="24"/>
                  </a:lnTo>
                  <a:lnTo>
                    <a:pt x="0" y="73"/>
                  </a:lnTo>
                  <a:lnTo>
                    <a:pt x="24" y="121"/>
                  </a:lnTo>
                  <a:lnTo>
                    <a:pt x="96" y="145"/>
                  </a:lnTo>
                  <a:lnTo>
                    <a:pt x="144" y="121"/>
                  </a:lnTo>
                  <a:lnTo>
                    <a:pt x="169" y="73"/>
                  </a:lnTo>
                  <a:lnTo>
                    <a:pt x="144"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8"/>
            <p:cNvSpPr/>
            <p:nvPr/>
          </p:nvSpPr>
          <p:spPr>
            <a:xfrm>
              <a:off x="1952125" y="1900575"/>
              <a:ext cx="3650" cy="3625"/>
            </a:xfrm>
            <a:custGeom>
              <a:avLst/>
              <a:gdLst/>
              <a:ahLst/>
              <a:cxnLst/>
              <a:rect l="l" t="t" r="r" b="b"/>
              <a:pathLst>
                <a:path w="146" h="145" extrusionOk="0">
                  <a:moveTo>
                    <a:pt x="73" y="0"/>
                  </a:moveTo>
                  <a:lnTo>
                    <a:pt x="25" y="24"/>
                  </a:lnTo>
                  <a:lnTo>
                    <a:pt x="1" y="72"/>
                  </a:lnTo>
                  <a:lnTo>
                    <a:pt x="25" y="121"/>
                  </a:lnTo>
                  <a:lnTo>
                    <a:pt x="49" y="145"/>
                  </a:lnTo>
                  <a:lnTo>
                    <a:pt x="97" y="145"/>
                  </a:lnTo>
                  <a:lnTo>
                    <a:pt x="121" y="121"/>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8"/>
            <p:cNvSpPr/>
            <p:nvPr/>
          </p:nvSpPr>
          <p:spPr>
            <a:xfrm>
              <a:off x="2002075" y="1936675"/>
              <a:ext cx="3650" cy="3650"/>
            </a:xfrm>
            <a:custGeom>
              <a:avLst/>
              <a:gdLst/>
              <a:ahLst/>
              <a:cxnLst/>
              <a:rect l="l" t="t" r="r" b="b"/>
              <a:pathLst>
                <a:path w="146" h="146" extrusionOk="0">
                  <a:moveTo>
                    <a:pt x="49" y="1"/>
                  </a:moveTo>
                  <a:lnTo>
                    <a:pt x="1" y="25"/>
                  </a:lnTo>
                  <a:lnTo>
                    <a:pt x="1" y="73"/>
                  </a:lnTo>
                  <a:lnTo>
                    <a:pt x="1" y="97"/>
                  </a:lnTo>
                  <a:lnTo>
                    <a:pt x="25" y="145"/>
                  </a:lnTo>
                  <a:lnTo>
                    <a:pt x="97" y="145"/>
                  </a:lnTo>
                  <a:lnTo>
                    <a:pt x="121" y="121"/>
                  </a:lnTo>
                  <a:lnTo>
                    <a:pt x="145"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8"/>
            <p:cNvSpPr/>
            <p:nvPr/>
          </p:nvSpPr>
          <p:spPr>
            <a:xfrm>
              <a:off x="1941300" y="2011900"/>
              <a:ext cx="3625" cy="3650"/>
            </a:xfrm>
            <a:custGeom>
              <a:avLst/>
              <a:gdLst/>
              <a:ahLst/>
              <a:cxnLst/>
              <a:rect l="l" t="t" r="r" b="b"/>
              <a:pathLst>
                <a:path w="145" h="146" extrusionOk="0">
                  <a:moveTo>
                    <a:pt x="49" y="1"/>
                  </a:moveTo>
                  <a:lnTo>
                    <a:pt x="24" y="25"/>
                  </a:lnTo>
                  <a:lnTo>
                    <a:pt x="0" y="49"/>
                  </a:lnTo>
                  <a:lnTo>
                    <a:pt x="0" y="97"/>
                  </a:lnTo>
                  <a:lnTo>
                    <a:pt x="24" y="145"/>
                  </a:lnTo>
                  <a:lnTo>
                    <a:pt x="73" y="145"/>
                  </a:lnTo>
                  <a:lnTo>
                    <a:pt x="121" y="121"/>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8"/>
            <p:cNvSpPr/>
            <p:nvPr/>
          </p:nvSpPr>
          <p:spPr>
            <a:xfrm>
              <a:off x="1992450" y="1937875"/>
              <a:ext cx="3650" cy="4250"/>
            </a:xfrm>
            <a:custGeom>
              <a:avLst/>
              <a:gdLst/>
              <a:ahLst/>
              <a:cxnLst/>
              <a:rect l="l" t="t" r="r" b="b"/>
              <a:pathLst>
                <a:path w="146" h="170" extrusionOk="0">
                  <a:moveTo>
                    <a:pt x="49" y="1"/>
                  </a:moveTo>
                  <a:lnTo>
                    <a:pt x="1" y="25"/>
                  </a:lnTo>
                  <a:lnTo>
                    <a:pt x="1" y="73"/>
                  </a:lnTo>
                  <a:lnTo>
                    <a:pt x="25" y="121"/>
                  </a:lnTo>
                  <a:lnTo>
                    <a:pt x="73" y="169"/>
                  </a:lnTo>
                  <a:lnTo>
                    <a:pt x="121" y="169"/>
                  </a:lnTo>
                  <a:lnTo>
                    <a:pt x="145"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8"/>
            <p:cNvSpPr/>
            <p:nvPr/>
          </p:nvSpPr>
          <p:spPr>
            <a:xfrm>
              <a:off x="1829350" y="1966775"/>
              <a:ext cx="3650" cy="4225"/>
            </a:xfrm>
            <a:custGeom>
              <a:avLst/>
              <a:gdLst/>
              <a:ahLst/>
              <a:cxnLst/>
              <a:rect l="l" t="t" r="r" b="b"/>
              <a:pathLst>
                <a:path w="146" h="169" extrusionOk="0">
                  <a:moveTo>
                    <a:pt x="49" y="0"/>
                  </a:moveTo>
                  <a:lnTo>
                    <a:pt x="25" y="24"/>
                  </a:lnTo>
                  <a:lnTo>
                    <a:pt x="1" y="72"/>
                  </a:lnTo>
                  <a:lnTo>
                    <a:pt x="25" y="97"/>
                  </a:lnTo>
                  <a:lnTo>
                    <a:pt x="25" y="145"/>
                  </a:lnTo>
                  <a:lnTo>
                    <a:pt x="73" y="169"/>
                  </a:lnTo>
                  <a:lnTo>
                    <a:pt x="121" y="169"/>
                  </a:lnTo>
                  <a:lnTo>
                    <a:pt x="145" y="145"/>
                  </a:lnTo>
                  <a:lnTo>
                    <a:pt x="145" y="97"/>
                  </a:lnTo>
                  <a:lnTo>
                    <a:pt x="145"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8"/>
            <p:cNvSpPr/>
            <p:nvPr/>
          </p:nvSpPr>
          <p:spPr>
            <a:xfrm>
              <a:off x="2295175" y="2282725"/>
              <a:ext cx="3625" cy="3650"/>
            </a:xfrm>
            <a:custGeom>
              <a:avLst/>
              <a:gdLst/>
              <a:ahLst/>
              <a:cxnLst/>
              <a:rect l="l" t="t" r="r" b="b"/>
              <a:pathLst>
                <a:path w="145" h="146" extrusionOk="0">
                  <a:moveTo>
                    <a:pt x="97" y="1"/>
                  </a:moveTo>
                  <a:lnTo>
                    <a:pt x="49" y="25"/>
                  </a:lnTo>
                  <a:lnTo>
                    <a:pt x="1" y="49"/>
                  </a:lnTo>
                  <a:lnTo>
                    <a:pt x="1" y="97"/>
                  </a:lnTo>
                  <a:lnTo>
                    <a:pt x="49" y="145"/>
                  </a:lnTo>
                  <a:lnTo>
                    <a:pt x="97" y="145"/>
                  </a:lnTo>
                  <a:lnTo>
                    <a:pt x="145"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8"/>
            <p:cNvSpPr/>
            <p:nvPr/>
          </p:nvSpPr>
          <p:spPr>
            <a:xfrm>
              <a:off x="1895550" y="1931875"/>
              <a:ext cx="4850" cy="3625"/>
            </a:xfrm>
            <a:custGeom>
              <a:avLst/>
              <a:gdLst/>
              <a:ahLst/>
              <a:cxnLst/>
              <a:rect l="l" t="t" r="r" b="b"/>
              <a:pathLst>
                <a:path w="194" h="145" extrusionOk="0">
                  <a:moveTo>
                    <a:pt x="25" y="0"/>
                  </a:moveTo>
                  <a:lnTo>
                    <a:pt x="1" y="24"/>
                  </a:lnTo>
                  <a:lnTo>
                    <a:pt x="1" y="48"/>
                  </a:lnTo>
                  <a:lnTo>
                    <a:pt x="25" y="72"/>
                  </a:lnTo>
                  <a:lnTo>
                    <a:pt x="97" y="144"/>
                  </a:lnTo>
                  <a:lnTo>
                    <a:pt x="193" y="144"/>
                  </a:lnTo>
                  <a:lnTo>
                    <a:pt x="193" y="120"/>
                  </a:lnTo>
                  <a:lnTo>
                    <a:pt x="193" y="72"/>
                  </a:lnTo>
                  <a:lnTo>
                    <a:pt x="145"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8"/>
            <p:cNvSpPr/>
            <p:nvPr/>
          </p:nvSpPr>
          <p:spPr>
            <a:xfrm>
              <a:off x="2280125" y="2372400"/>
              <a:ext cx="3650" cy="3625"/>
            </a:xfrm>
            <a:custGeom>
              <a:avLst/>
              <a:gdLst/>
              <a:ahLst/>
              <a:cxnLst/>
              <a:rect l="l" t="t" r="r" b="b"/>
              <a:pathLst>
                <a:path w="146" h="145" extrusionOk="0">
                  <a:moveTo>
                    <a:pt x="49" y="1"/>
                  </a:moveTo>
                  <a:lnTo>
                    <a:pt x="1" y="49"/>
                  </a:lnTo>
                  <a:lnTo>
                    <a:pt x="1" y="121"/>
                  </a:lnTo>
                  <a:lnTo>
                    <a:pt x="25" y="145"/>
                  </a:lnTo>
                  <a:lnTo>
                    <a:pt x="97" y="145"/>
                  </a:lnTo>
                  <a:lnTo>
                    <a:pt x="145"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8"/>
            <p:cNvSpPr/>
            <p:nvPr/>
          </p:nvSpPr>
          <p:spPr>
            <a:xfrm>
              <a:off x="2335500" y="1948725"/>
              <a:ext cx="3625" cy="3625"/>
            </a:xfrm>
            <a:custGeom>
              <a:avLst/>
              <a:gdLst/>
              <a:ahLst/>
              <a:cxnLst/>
              <a:rect l="l" t="t" r="r" b="b"/>
              <a:pathLst>
                <a:path w="145" h="145" extrusionOk="0">
                  <a:moveTo>
                    <a:pt x="25" y="0"/>
                  </a:moveTo>
                  <a:lnTo>
                    <a:pt x="0" y="24"/>
                  </a:lnTo>
                  <a:lnTo>
                    <a:pt x="0" y="72"/>
                  </a:lnTo>
                  <a:lnTo>
                    <a:pt x="25" y="96"/>
                  </a:lnTo>
                  <a:lnTo>
                    <a:pt x="73" y="145"/>
                  </a:lnTo>
                  <a:lnTo>
                    <a:pt x="121" y="120"/>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8"/>
            <p:cNvSpPr/>
            <p:nvPr/>
          </p:nvSpPr>
          <p:spPr>
            <a:xfrm>
              <a:off x="2136900" y="2417550"/>
              <a:ext cx="3025" cy="4225"/>
            </a:xfrm>
            <a:custGeom>
              <a:avLst/>
              <a:gdLst/>
              <a:ahLst/>
              <a:cxnLst/>
              <a:rect l="l" t="t" r="r" b="b"/>
              <a:pathLst>
                <a:path w="121" h="169" extrusionOk="0">
                  <a:moveTo>
                    <a:pt x="48" y="0"/>
                  </a:moveTo>
                  <a:lnTo>
                    <a:pt x="0" y="24"/>
                  </a:lnTo>
                  <a:lnTo>
                    <a:pt x="0" y="72"/>
                  </a:lnTo>
                  <a:lnTo>
                    <a:pt x="0" y="120"/>
                  </a:lnTo>
                  <a:lnTo>
                    <a:pt x="24" y="144"/>
                  </a:lnTo>
                  <a:lnTo>
                    <a:pt x="72" y="169"/>
                  </a:lnTo>
                  <a:lnTo>
                    <a:pt x="97" y="169"/>
                  </a:lnTo>
                  <a:lnTo>
                    <a:pt x="121" y="144"/>
                  </a:lnTo>
                  <a:lnTo>
                    <a:pt x="121" y="96"/>
                  </a:lnTo>
                  <a:lnTo>
                    <a:pt x="121" y="72"/>
                  </a:lnTo>
                  <a:lnTo>
                    <a:pt x="97"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8"/>
            <p:cNvSpPr/>
            <p:nvPr/>
          </p:nvSpPr>
          <p:spPr>
            <a:xfrm>
              <a:off x="2080925" y="1931875"/>
              <a:ext cx="3625" cy="4225"/>
            </a:xfrm>
            <a:custGeom>
              <a:avLst/>
              <a:gdLst/>
              <a:ahLst/>
              <a:cxnLst/>
              <a:rect l="l" t="t" r="r" b="b"/>
              <a:pathLst>
                <a:path w="145" h="169" extrusionOk="0">
                  <a:moveTo>
                    <a:pt x="49" y="0"/>
                  </a:moveTo>
                  <a:lnTo>
                    <a:pt x="25" y="24"/>
                  </a:lnTo>
                  <a:lnTo>
                    <a:pt x="0" y="48"/>
                  </a:lnTo>
                  <a:lnTo>
                    <a:pt x="0" y="96"/>
                  </a:lnTo>
                  <a:lnTo>
                    <a:pt x="25" y="144"/>
                  </a:lnTo>
                  <a:lnTo>
                    <a:pt x="97" y="169"/>
                  </a:lnTo>
                  <a:lnTo>
                    <a:pt x="121" y="144"/>
                  </a:lnTo>
                  <a:lnTo>
                    <a:pt x="145" y="96"/>
                  </a:lnTo>
                  <a:lnTo>
                    <a:pt x="145"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8"/>
            <p:cNvSpPr/>
            <p:nvPr/>
          </p:nvSpPr>
          <p:spPr>
            <a:xfrm>
              <a:off x="1920225" y="2043800"/>
              <a:ext cx="4250" cy="3650"/>
            </a:xfrm>
            <a:custGeom>
              <a:avLst/>
              <a:gdLst/>
              <a:ahLst/>
              <a:cxnLst/>
              <a:rect l="l" t="t" r="r" b="b"/>
              <a:pathLst>
                <a:path w="170" h="146" extrusionOk="0">
                  <a:moveTo>
                    <a:pt x="73" y="1"/>
                  </a:moveTo>
                  <a:lnTo>
                    <a:pt x="25" y="25"/>
                  </a:lnTo>
                  <a:lnTo>
                    <a:pt x="1" y="49"/>
                  </a:lnTo>
                  <a:lnTo>
                    <a:pt x="1" y="97"/>
                  </a:lnTo>
                  <a:lnTo>
                    <a:pt x="1" y="121"/>
                  </a:lnTo>
                  <a:lnTo>
                    <a:pt x="49" y="145"/>
                  </a:lnTo>
                  <a:lnTo>
                    <a:pt x="97" y="145"/>
                  </a:lnTo>
                  <a:lnTo>
                    <a:pt x="121" y="121"/>
                  </a:lnTo>
                  <a:lnTo>
                    <a:pt x="145" y="97"/>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8"/>
            <p:cNvSpPr/>
            <p:nvPr/>
          </p:nvSpPr>
          <p:spPr>
            <a:xfrm>
              <a:off x="2206100" y="2485550"/>
              <a:ext cx="3050" cy="3025"/>
            </a:xfrm>
            <a:custGeom>
              <a:avLst/>
              <a:gdLst/>
              <a:ahLst/>
              <a:cxnLst/>
              <a:rect l="l" t="t" r="r" b="b"/>
              <a:pathLst>
                <a:path w="122" h="121" extrusionOk="0">
                  <a:moveTo>
                    <a:pt x="49" y="0"/>
                  </a:moveTo>
                  <a:lnTo>
                    <a:pt x="25" y="24"/>
                  </a:lnTo>
                  <a:lnTo>
                    <a:pt x="1" y="48"/>
                  </a:lnTo>
                  <a:lnTo>
                    <a:pt x="1" y="97"/>
                  </a:lnTo>
                  <a:lnTo>
                    <a:pt x="25" y="121"/>
                  </a:lnTo>
                  <a:lnTo>
                    <a:pt x="97" y="97"/>
                  </a:lnTo>
                  <a:lnTo>
                    <a:pt x="121" y="73"/>
                  </a:lnTo>
                  <a:lnTo>
                    <a:pt x="121"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8"/>
            <p:cNvSpPr/>
            <p:nvPr/>
          </p:nvSpPr>
          <p:spPr>
            <a:xfrm>
              <a:off x="2222350" y="2032375"/>
              <a:ext cx="3650" cy="3025"/>
            </a:xfrm>
            <a:custGeom>
              <a:avLst/>
              <a:gdLst/>
              <a:ahLst/>
              <a:cxnLst/>
              <a:rect l="l" t="t" r="r" b="b"/>
              <a:pathLst>
                <a:path w="146" h="121" extrusionOk="0">
                  <a:moveTo>
                    <a:pt x="73" y="0"/>
                  </a:moveTo>
                  <a:lnTo>
                    <a:pt x="25" y="48"/>
                  </a:lnTo>
                  <a:lnTo>
                    <a:pt x="1" y="97"/>
                  </a:lnTo>
                  <a:lnTo>
                    <a:pt x="25" y="121"/>
                  </a:lnTo>
                  <a:lnTo>
                    <a:pt x="73" y="121"/>
                  </a:lnTo>
                  <a:lnTo>
                    <a:pt x="145" y="72"/>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8"/>
            <p:cNvSpPr/>
            <p:nvPr/>
          </p:nvSpPr>
          <p:spPr>
            <a:xfrm>
              <a:off x="2330675" y="2332075"/>
              <a:ext cx="3050" cy="3650"/>
            </a:xfrm>
            <a:custGeom>
              <a:avLst/>
              <a:gdLst/>
              <a:ahLst/>
              <a:cxnLst/>
              <a:rect l="l" t="t" r="r" b="b"/>
              <a:pathLst>
                <a:path w="122" h="146" extrusionOk="0">
                  <a:moveTo>
                    <a:pt x="25" y="1"/>
                  </a:moveTo>
                  <a:lnTo>
                    <a:pt x="1" y="49"/>
                  </a:lnTo>
                  <a:lnTo>
                    <a:pt x="1" y="73"/>
                  </a:lnTo>
                  <a:lnTo>
                    <a:pt x="1" y="97"/>
                  </a:lnTo>
                  <a:lnTo>
                    <a:pt x="49" y="145"/>
                  </a:lnTo>
                  <a:lnTo>
                    <a:pt x="97" y="145"/>
                  </a:lnTo>
                  <a:lnTo>
                    <a:pt x="121" y="121"/>
                  </a:lnTo>
                  <a:lnTo>
                    <a:pt x="121"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8"/>
            <p:cNvSpPr/>
            <p:nvPr/>
          </p:nvSpPr>
          <p:spPr>
            <a:xfrm>
              <a:off x="2275325" y="2075700"/>
              <a:ext cx="3625" cy="3625"/>
            </a:xfrm>
            <a:custGeom>
              <a:avLst/>
              <a:gdLst/>
              <a:ahLst/>
              <a:cxnLst/>
              <a:rect l="l" t="t" r="r" b="b"/>
              <a:pathLst>
                <a:path w="145" h="145" extrusionOk="0">
                  <a:moveTo>
                    <a:pt x="48" y="1"/>
                  </a:moveTo>
                  <a:lnTo>
                    <a:pt x="0" y="25"/>
                  </a:lnTo>
                  <a:lnTo>
                    <a:pt x="0" y="73"/>
                  </a:lnTo>
                  <a:lnTo>
                    <a:pt x="0" y="97"/>
                  </a:lnTo>
                  <a:lnTo>
                    <a:pt x="24" y="121"/>
                  </a:lnTo>
                  <a:lnTo>
                    <a:pt x="72" y="145"/>
                  </a:lnTo>
                  <a:lnTo>
                    <a:pt x="96" y="121"/>
                  </a:lnTo>
                  <a:lnTo>
                    <a:pt x="120" y="97"/>
                  </a:lnTo>
                  <a:lnTo>
                    <a:pt x="145" y="49"/>
                  </a:lnTo>
                  <a:lnTo>
                    <a:pt x="120"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8"/>
            <p:cNvSpPr/>
            <p:nvPr/>
          </p:nvSpPr>
          <p:spPr>
            <a:xfrm>
              <a:off x="1984025" y="1901175"/>
              <a:ext cx="3650" cy="4225"/>
            </a:xfrm>
            <a:custGeom>
              <a:avLst/>
              <a:gdLst/>
              <a:ahLst/>
              <a:cxnLst/>
              <a:rect l="l" t="t" r="r" b="b"/>
              <a:pathLst>
                <a:path w="146" h="169" extrusionOk="0">
                  <a:moveTo>
                    <a:pt x="97" y="0"/>
                  </a:moveTo>
                  <a:lnTo>
                    <a:pt x="1" y="97"/>
                  </a:lnTo>
                  <a:lnTo>
                    <a:pt x="1" y="121"/>
                  </a:lnTo>
                  <a:lnTo>
                    <a:pt x="25" y="169"/>
                  </a:lnTo>
                  <a:lnTo>
                    <a:pt x="49" y="169"/>
                  </a:lnTo>
                  <a:lnTo>
                    <a:pt x="73" y="145"/>
                  </a:lnTo>
                  <a:lnTo>
                    <a:pt x="121" y="73"/>
                  </a:lnTo>
                  <a:lnTo>
                    <a:pt x="121"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8"/>
            <p:cNvSpPr/>
            <p:nvPr/>
          </p:nvSpPr>
          <p:spPr>
            <a:xfrm>
              <a:off x="2192875" y="2498775"/>
              <a:ext cx="3025" cy="3650"/>
            </a:xfrm>
            <a:custGeom>
              <a:avLst/>
              <a:gdLst/>
              <a:ahLst/>
              <a:cxnLst/>
              <a:rect l="l" t="t" r="r" b="b"/>
              <a:pathLst>
                <a:path w="121" h="146" extrusionOk="0">
                  <a:moveTo>
                    <a:pt x="24" y="1"/>
                  </a:moveTo>
                  <a:lnTo>
                    <a:pt x="0" y="49"/>
                  </a:lnTo>
                  <a:lnTo>
                    <a:pt x="0" y="73"/>
                  </a:lnTo>
                  <a:lnTo>
                    <a:pt x="48" y="121"/>
                  </a:lnTo>
                  <a:lnTo>
                    <a:pt x="72" y="145"/>
                  </a:lnTo>
                  <a:lnTo>
                    <a:pt x="96" y="145"/>
                  </a:lnTo>
                  <a:lnTo>
                    <a:pt x="120" y="97"/>
                  </a:lnTo>
                  <a:lnTo>
                    <a:pt x="120"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8"/>
            <p:cNvSpPr/>
            <p:nvPr/>
          </p:nvSpPr>
          <p:spPr>
            <a:xfrm>
              <a:off x="2185650" y="2288750"/>
              <a:ext cx="3025" cy="3625"/>
            </a:xfrm>
            <a:custGeom>
              <a:avLst/>
              <a:gdLst/>
              <a:ahLst/>
              <a:cxnLst/>
              <a:rect l="l" t="t" r="r" b="b"/>
              <a:pathLst>
                <a:path w="121" h="145" extrusionOk="0">
                  <a:moveTo>
                    <a:pt x="72" y="0"/>
                  </a:moveTo>
                  <a:lnTo>
                    <a:pt x="0" y="24"/>
                  </a:lnTo>
                  <a:lnTo>
                    <a:pt x="0" y="73"/>
                  </a:lnTo>
                  <a:lnTo>
                    <a:pt x="0" y="121"/>
                  </a:lnTo>
                  <a:lnTo>
                    <a:pt x="48" y="145"/>
                  </a:lnTo>
                  <a:lnTo>
                    <a:pt x="96" y="145"/>
                  </a:lnTo>
                  <a:lnTo>
                    <a:pt x="121" y="121"/>
                  </a:lnTo>
                  <a:lnTo>
                    <a:pt x="121" y="73"/>
                  </a:lnTo>
                  <a:lnTo>
                    <a:pt x="121" y="49"/>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8"/>
            <p:cNvSpPr/>
            <p:nvPr/>
          </p:nvSpPr>
          <p:spPr>
            <a:xfrm>
              <a:off x="2313225" y="2460275"/>
              <a:ext cx="4250" cy="3025"/>
            </a:xfrm>
            <a:custGeom>
              <a:avLst/>
              <a:gdLst/>
              <a:ahLst/>
              <a:cxnLst/>
              <a:rect l="l" t="t" r="r" b="b"/>
              <a:pathLst>
                <a:path w="170" h="121" extrusionOk="0">
                  <a:moveTo>
                    <a:pt x="49" y="0"/>
                  </a:moveTo>
                  <a:lnTo>
                    <a:pt x="1" y="24"/>
                  </a:lnTo>
                  <a:lnTo>
                    <a:pt x="1" y="48"/>
                  </a:lnTo>
                  <a:lnTo>
                    <a:pt x="25" y="72"/>
                  </a:lnTo>
                  <a:lnTo>
                    <a:pt x="97" y="121"/>
                  </a:lnTo>
                  <a:lnTo>
                    <a:pt x="145" y="121"/>
                  </a:lnTo>
                  <a:lnTo>
                    <a:pt x="169" y="97"/>
                  </a:lnTo>
                  <a:lnTo>
                    <a:pt x="169"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8"/>
            <p:cNvSpPr/>
            <p:nvPr/>
          </p:nvSpPr>
          <p:spPr>
            <a:xfrm>
              <a:off x="2145325" y="2497575"/>
              <a:ext cx="3025" cy="3650"/>
            </a:xfrm>
            <a:custGeom>
              <a:avLst/>
              <a:gdLst/>
              <a:ahLst/>
              <a:cxnLst/>
              <a:rect l="l" t="t" r="r" b="b"/>
              <a:pathLst>
                <a:path w="121" h="146" extrusionOk="0">
                  <a:moveTo>
                    <a:pt x="48" y="1"/>
                  </a:moveTo>
                  <a:lnTo>
                    <a:pt x="0" y="25"/>
                  </a:lnTo>
                  <a:lnTo>
                    <a:pt x="0" y="73"/>
                  </a:lnTo>
                  <a:lnTo>
                    <a:pt x="24" y="121"/>
                  </a:lnTo>
                  <a:lnTo>
                    <a:pt x="72" y="145"/>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8"/>
            <p:cNvSpPr/>
            <p:nvPr/>
          </p:nvSpPr>
          <p:spPr>
            <a:xfrm>
              <a:off x="2269900" y="2033575"/>
              <a:ext cx="3025" cy="3625"/>
            </a:xfrm>
            <a:custGeom>
              <a:avLst/>
              <a:gdLst/>
              <a:ahLst/>
              <a:cxnLst/>
              <a:rect l="l" t="t" r="r" b="b"/>
              <a:pathLst>
                <a:path w="121" h="145" extrusionOk="0">
                  <a:moveTo>
                    <a:pt x="49" y="0"/>
                  </a:moveTo>
                  <a:lnTo>
                    <a:pt x="25" y="24"/>
                  </a:lnTo>
                  <a:lnTo>
                    <a:pt x="0" y="73"/>
                  </a:lnTo>
                  <a:lnTo>
                    <a:pt x="25" y="121"/>
                  </a:lnTo>
                  <a:lnTo>
                    <a:pt x="49" y="145"/>
                  </a:lnTo>
                  <a:lnTo>
                    <a:pt x="97" y="145"/>
                  </a:lnTo>
                  <a:lnTo>
                    <a:pt x="121" y="97"/>
                  </a:lnTo>
                  <a:lnTo>
                    <a:pt x="121" y="49"/>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8"/>
            <p:cNvSpPr/>
            <p:nvPr/>
          </p:nvSpPr>
          <p:spPr>
            <a:xfrm>
              <a:off x="1966575" y="1850025"/>
              <a:ext cx="4250" cy="3025"/>
            </a:xfrm>
            <a:custGeom>
              <a:avLst/>
              <a:gdLst/>
              <a:ahLst/>
              <a:cxnLst/>
              <a:rect l="l" t="t" r="r" b="b"/>
              <a:pathLst>
                <a:path w="170" h="121" extrusionOk="0">
                  <a:moveTo>
                    <a:pt x="145" y="0"/>
                  </a:moveTo>
                  <a:lnTo>
                    <a:pt x="49" y="24"/>
                  </a:lnTo>
                  <a:lnTo>
                    <a:pt x="25" y="48"/>
                  </a:lnTo>
                  <a:lnTo>
                    <a:pt x="1" y="72"/>
                  </a:lnTo>
                  <a:lnTo>
                    <a:pt x="25" y="120"/>
                  </a:lnTo>
                  <a:lnTo>
                    <a:pt x="73" y="120"/>
                  </a:lnTo>
                  <a:lnTo>
                    <a:pt x="97"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8"/>
            <p:cNvSpPr/>
            <p:nvPr/>
          </p:nvSpPr>
          <p:spPr>
            <a:xfrm>
              <a:off x="1980425" y="2009500"/>
              <a:ext cx="3625" cy="3025"/>
            </a:xfrm>
            <a:custGeom>
              <a:avLst/>
              <a:gdLst/>
              <a:ahLst/>
              <a:cxnLst/>
              <a:rect l="l" t="t" r="r" b="b"/>
              <a:pathLst>
                <a:path w="145" h="121" extrusionOk="0">
                  <a:moveTo>
                    <a:pt x="48" y="0"/>
                  </a:moveTo>
                  <a:lnTo>
                    <a:pt x="0" y="49"/>
                  </a:lnTo>
                  <a:lnTo>
                    <a:pt x="0" y="73"/>
                  </a:lnTo>
                  <a:lnTo>
                    <a:pt x="0" y="97"/>
                  </a:lnTo>
                  <a:lnTo>
                    <a:pt x="48" y="121"/>
                  </a:lnTo>
                  <a:lnTo>
                    <a:pt x="96" y="121"/>
                  </a:lnTo>
                  <a:lnTo>
                    <a:pt x="121" y="97"/>
                  </a:lnTo>
                  <a:lnTo>
                    <a:pt x="145" y="73"/>
                  </a:lnTo>
                  <a:lnTo>
                    <a:pt x="121" y="49"/>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8"/>
            <p:cNvSpPr/>
            <p:nvPr/>
          </p:nvSpPr>
          <p:spPr>
            <a:xfrm>
              <a:off x="1993650" y="2013700"/>
              <a:ext cx="3650" cy="3650"/>
            </a:xfrm>
            <a:custGeom>
              <a:avLst/>
              <a:gdLst/>
              <a:ahLst/>
              <a:cxnLst/>
              <a:rect l="l" t="t" r="r" b="b"/>
              <a:pathLst>
                <a:path w="146" h="146" extrusionOk="0">
                  <a:moveTo>
                    <a:pt x="73" y="1"/>
                  </a:moveTo>
                  <a:lnTo>
                    <a:pt x="25" y="25"/>
                  </a:lnTo>
                  <a:lnTo>
                    <a:pt x="1" y="97"/>
                  </a:lnTo>
                  <a:lnTo>
                    <a:pt x="25" y="121"/>
                  </a:lnTo>
                  <a:lnTo>
                    <a:pt x="73" y="145"/>
                  </a:lnTo>
                  <a:lnTo>
                    <a:pt x="97" y="145"/>
                  </a:lnTo>
                  <a:lnTo>
                    <a:pt x="121" y="121"/>
                  </a:lnTo>
                  <a:lnTo>
                    <a:pt x="145"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8"/>
            <p:cNvSpPr/>
            <p:nvPr/>
          </p:nvSpPr>
          <p:spPr>
            <a:xfrm>
              <a:off x="2341525" y="1818725"/>
              <a:ext cx="3625" cy="3025"/>
            </a:xfrm>
            <a:custGeom>
              <a:avLst/>
              <a:gdLst/>
              <a:ahLst/>
              <a:cxnLst/>
              <a:rect l="l" t="t" r="r" b="b"/>
              <a:pathLst>
                <a:path w="145" h="121" extrusionOk="0">
                  <a:moveTo>
                    <a:pt x="72" y="0"/>
                  </a:moveTo>
                  <a:lnTo>
                    <a:pt x="24" y="24"/>
                  </a:lnTo>
                  <a:lnTo>
                    <a:pt x="0" y="73"/>
                  </a:lnTo>
                  <a:lnTo>
                    <a:pt x="24" y="97"/>
                  </a:lnTo>
                  <a:lnTo>
                    <a:pt x="48" y="121"/>
                  </a:lnTo>
                  <a:lnTo>
                    <a:pt x="96" y="121"/>
                  </a:lnTo>
                  <a:lnTo>
                    <a:pt x="145" y="73"/>
                  </a:lnTo>
                  <a:lnTo>
                    <a:pt x="145"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8"/>
            <p:cNvSpPr/>
            <p:nvPr/>
          </p:nvSpPr>
          <p:spPr>
            <a:xfrm>
              <a:off x="1881125" y="1930050"/>
              <a:ext cx="3625" cy="3050"/>
            </a:xfrm>
            <a:custGeom>
              <a:avLst/>
              <a:gdLst/>
              <a:ahLst/>
              <a:cxnLst/>
              <a:rect l="l" t="t" r="r" b="b"/>
              <a:pathLst>
                <a:path w="145" h="122" extrusionOk="0">
                  <a:moveTo>
                    <a:pt x="24" y="1"/>
                  </a:moveTo>
                  <a:lnTo>
                    <a:pt x="0" y="49"/>
                  </a:lnTo>
                  <a:lnTo>
                    <a:pt x="0" y="73"/>
                  </a:lnTo>
                  <a:lnTo>
                    <a:pt x="24" y="97"/>
                  </a:lnTo>
                  <a:lnTo>
                    <a:pt x="72" y="121"/>
                  </a:lnTo>
                  <a:lnTo>
                    <a:pt x="120" y="97"/>
                  </a:lnTo>
                  <a:lnTo>
                    <a:pt x="145" y="49"/>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8"/>
            <p:cNvSpPr/>
            <p:nvPr/>
          </p:nvSpPr>
          <p:spPr>
            <a:xfrm>
              <a:off x="2287350" y="2454850"/>
              <a:ext cx="3025" cy="4250"/>
            </a:xfrm>
            <a:custGeom>
              <a:avLst/>
              <a:gdLst/>
              <a:ahLst/>
              <a:cxnLst/>
              <a:rect l="l" t="t" r="r" b="b"/>
              <a:pathLst>
                <a:path w="121" h="170" extrusionOk="0">
                  <a:moveTo>
                    <a:pt x="49" y="1"/>
                  </a:moveTo>
                  <a:lnTo>
                    <a:pt x="1" y="25"/>
                  </a:lnTo>
                  <a:lnTo>
                    <a:pt x="1" y="73"/>
                  </a:lnTo>
                  <a:lnTo>
                    <a:pt x="1" y="97"/>
                  </a:lnTo>
                  <a:lnTo>
                    <a:pt x="25" y="145"/>
                  </a:lnTo>
                  <a:lnTo>
                    <a:pt x="73" y="169"/>
                  </a:lnTo>
                  <a:lnTo>
                    <a:pt x="97" y="145"/>
                  </a:lnTo>
                  <a:lnTo>
                    <a:pt x="121" y="121"/>
                  </a:lnTo>
                  <a:lnTo>
                    <a:pt x="121"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8"/>
            <p:cNvSpPr/>
            <p:nvPr/>
          </p:nvSpPr>
          <p:spPr>
            <a:xfrm>
              <a:off x="2316850" y="2341700"/>
              <a:ext cx="3625" cy="3650"/>
            </a:xfrm>
            <a:custGeom>
              <a:avLst/>
              <a:gdLst/>
              <a:ahLst/>
              <a:cxnLst/>
              <a:rect l="l" t="t" r="r" b="b"/>
              <a:pathLst>
                <a:path w="145" h="146" extrusionOk="0">
                  <a:moveTo>
                    <a:pt x="48" y="1"/>
                  </a:moveTo>
                  <a:lnTo>
                    <a:pt x="24" y="25"/>
                  </a:lnTo>
                  <a:lnTo>
                    <a:pt x="0" y="73"/>
                  </a:lnTo>
                  <a:lnTo>
                    <a:pt x="24" y="121"/>
                  </a:lnTo>
                  <a:lnTo>
                    <a:pt x="72" y="145"/>
                  </a:lnTo>
                  <a:lnTo>
                    <a:pt x="96" y="121"/>
                  </a:lnTo>
                  <a:lnTo>
                    <a:pt x="145" y="73"/>
                  </a:lnTo>
                  <a:lnTo>
                    <a:pt x="145"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8"/>
            <p:cNvSpPr/>
            <p:nvPr/>
          </p:nvSpPr>
          <p:spPr>
            <a:xfrm>
              <a:off x="2077300" y="1945100"/>
              <a:ext cx="2450" cy="3025"/>
            </a:xfrm>
            <a:custGeom>
              <a:avLst/>
              <a:gdLst/>
              <a:ahLst/>
              <a:cxnLst/>
              <a:rect l="l" t="t" r="r" b="b"/>
              <a:pathLst>
                <a:path w="98" h="121" extrusionOk="0">
                  <a:moveTo>
                    <a:pt x="25" y="1"/>
                  </a:moveTo>
                  <a:lnTo>
                    <a:pt x="1" y="25"/>
                  </a:lnTo>
                  <a:lnTo>
                    <a:pt x="1" y="73"/>
                  </a:lnTo>
                  <a:lnTo>
                    <a:pt x="1" y="97"/>
                  </a:lnTo>
                  <a:lnTo>
                    <a:pt x="25" y="121"/>
                  </a:lnTo>
                  <a:lnTo>
                    <a:pt x="49" y="121"/>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8"/>
            <p:cNvSpPr/>
            <p:nvPr/>
          </p:nvSpPr>
          <p:spPr>
            <a:xfrm>
              <a:off x="2123650" y="2501200"/>
              <a:ext cx="2425" cy="3025"/>
            </a:xfrm>
            <a:custGeom>
              <a:avLst/>
              <a:gdLst/>
              <a:ahLst/>
              <a:cxnLst/>
              <a:rect l="l" t="t" r="r" b="b"/>
              <a:pathLst>
                <a:path w="97" h="121" extrusionOk="0">
                  <a:moveTo>
                    <a:pt x="73" y="0"/>
                  </a:moveTo>
                  <a:lnTo>
                    <a:pt x="25" y="24"/>
                  </a:lnTo>
                  <a:lnTo>
                    <a:pt x="1" y="48"/>
                  </a:lnTo>
                  <a:lnTo>
                    <a:pt x="25" y="97"/>
                  </a:lnTo>
                  <a:lnTo>
                    <a:pt x="73" y="121"/>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8"/>
            <p:cNvSpPr/>
            <p:nvPr/>
          </p:nvSpPr>
          <p:spPr>
            <a:xfrm>
              <a:off x="2031575" y="1922825"/>
              <a:ext cx="2425" cy="3650"/>
            </a:xfrm>
            <a:custGeom>
              <a:avLst/>
              <a:gdLst/>
              <a:ahLst/>
              <a:cxnLst/>
              <a:rect l="l" t="t" r="r" b="b"/>
              <a:pathLst>
                <a:path w="97" h="146" extrusionOk="0">
                  <a:moveTo>
                    <a:pt x="24" y="1"/>
                  </a:moveTo>
                  <a:lnTo>
                    <a:pt x="0" y="25"/>
                  </a:lnTo>
                  <a:lnTo>
                    <a:pt x="0" y="97"/>
                  </a:lnTo>
                  <a:lnTo>
                    <a:pt x="24" y="121"/>
                  </a:lnTo>
                  <a:lnTo>
                    <a:pt x="49" y="145"/>
                  </a:lnTo>
                  <a:lnTo>
                    <a:pt x="97" y="97"/>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8"/>
            <p:cNvSpPr/>
            <p:nvPr/>
          </p:nvSpPr>
          <p:spPr>
            <a:xfrm>
              <a:off x="1864275" y="1957750"/>
              <a:ext cx="3025" cy="3025"/>
            </a:xfrm>
            <a:custGeom>
              <a:avLst/>
              <a:gdLst/>
              <a:ahLst/>
              <a:cxnLst/>
              <a:rect l="l" t="t" r="r" b="b"/>
              <a:pathLst>
                <a:path w="121" h="121" extrusionOk="0">
                  <a:moveTo>
                    <a:pt x="48" y="0"/>
                  </a:moveTo>
                  <a:lnTo>
                    <a:pt x="0" y="48"/>
                  </a:lnTo>
                  <a:lnTo>
                    <a:pt x="0" y="96"/>
                  </a:lnTo>
                  <a:lnTo>
                    <a:pt x="0" y="121"/>
                  </a:lnTo>
                  <a:lnTo>
                    <a:pt x="72" y="121"/>
                  </a:lnTo>
                  <a:lnTo>
                    <a:pt x="120" y="72"/>
                  </a:lnTo>
                  <a:lnTo>
                    <a:pt x="120"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8"/>
            <p:cNvSpPr/>
            <p:nvPr/>
          </p:nvSpPr>
          <p:spPr>
            <a:xfrm>
              <a:off x="1984025" y="1915000"/>
              <a:ext cx="2425" cy="3650"/>
            </a:xfrm>
            <a:custGeom>
              <a:avLst/>
              <a:gdLst/>
              <a:ahLst/>
              <a:cxnLst/>
              <a:rect l="l" t="t" r="r" b="b"/>
              <a:pathLst>
                <a:path w="97" h="146" extrusionOk="0">
                  <a:moveTo>
                    <a:pt x="49" y="1"/>
                  </a:moveTo>
                  <a:lnTo>
                    <a:pt x="1" y="97"/>
                  </a:lnTo>
                  <a:lnTo>
                    <a:pt x="49" y="145"/>
                  </a:lnTo>
                  <a:lnTo>
                    <a:pt x="73" y="145"/>
                  </a:lnTo>
                  <a:lnTo>
                    <a:pt x="97" y="121"/>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8"/>
            <p:cNvSpPr/>
            <p:nvPr/>
          </p:nvSpPr>
          <p:spPr>
            <a:xfrm>
              <a:off x="2124850" y="2506600"/>
              <a:ext cx="3050" cy="3050"/>
            </a:xfrm>
            <a:custGeom>
              <a:avLst/>
              <a:gdLst/>
              <a:ahLst/>
              <a:cxnLst/>
              <a:rect l="l" t="t" r="r" b="b"/>
              <a:pathLst>
                <a:path w="122" h="122" extrusionOk="0">
                  <a:moveTo>
                    <a:pt x="49" y="1"/>
                  </a:moveTo>
                  <a:lnTo>
                    <a:pt x="25" y="25"/>
                  </a:lnTo>
                  <a:lnTo>
                    <a:pt x="1" y="49"/>
                  </a:lnTo>
                  <a:lnTo>
                    <a:pt x="1" y="73"/>
                  </a:lnTo>
                  <a:lnTo>
                    <a:pt x="25" y="121"/>
                  </a:lnTo>
                  <a:lnTo>
                    <a:pt x="97" y="121"/>
                  </a:lnTo>
                  <a:lnTo>
                    <a:pt x="121" y="73"/>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8"/>
            <p:cNvSpPr/>
            <p:nvPr/>
          </p:nvSpPr>
          <p:spPr>
            <a:xfrm>
              <a:off x="2109200" y="1928850"/>
              <a:ext cx="3650" cy="3050"/>
            </a:xfrm>
            <a:custGeom>
              <a:avLst/>
              <a:gdLst/>
              <a:ahLst/>
              <a:cxnLst/>
              <a:rect l="l" t="t" r="r" b="b"/>
              <a:pathLst>
                <a:path w="146" h="122" extrusionOk="0">
                  <a:moveTo>
                    <a:pt x="49" y="1"/>
                  </a:moveTo>
                  <a:lnTo>
                    <a:pt x="1" y="49"/>
                  </a:lnTo>
                  <a:lnTo>
                    <a:pt x="1" y="97"/>
                  </a:lnTo>
                  <a:lnTo>
                    <a:pt x="49" y="121"/>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8"/>
            <p:cNvSpPr/>
            <p:nvPr/>
          </p:nvSpPr>
          <p:spPr>
            <a:xfrm>
              <a:off x="1990050" y="1933075"/>
              <a:ext cx="2425" cy="2425"/>
            </a:xfrm>
            <a:custGeom>
              <a:avLst/>
              <a:gdLst/>
              <a:ahLst/>
              <a:cxnLst/>
              <a:rect l="l" t="t" r="r" b="b"/>
              <a:pathLst>
                <a:path w="97" h="97" extrusionOk="0">
                  <a:moveTo>
                    <a:pt x="49" y="0"/>
                  </a:moveTo>
                  <a:lnTo>
                    <a:pt x="0" y="24"/>
                  </a:lnTo>
                  <a:lnTo>
                    <a:pt x="0" y="72"/>
                  </a:lnTo>
                  <a:lnTo>
                    <a:pt x="24" y="96"/>
                  </a:lnTo>
                  <a:lnTo>
                    <a:pt x="73" y="96"/>
                  </a:lnTo>
                  <a:lnTo>
                    <a:pt x="97"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8"/>
            <p:cNvSpPr/>
            <p:nvPr/>
          </p:nvSpPr>
          <p:spPr>
            <a:xfrm>
              <a:off x="2284950" y="2010100"/>
              <a:ext cx="3625" cy="2425"/>
            </a:xfrm>
            <a:custGeom>
              <a:avLst/>
              <a:gdLst/>
              <a:ahLst/>
              <a:cxnLst/>
              <a:rect l="l" t="t" r="r" b="b"/>
              <a:pathLst>
                <a:path w="145" h="97" extrusionOk="0">
                  <a:moveTo>
                    <a:pt x="24" y="1"/>
                  </a:moveTo>
                  <a:lnTo>
                    <a:pt x="0" y="49"/>
                  </a:lnTo>
                  <a:lnTo>
                    <a:pt x="24" y="73"/>
                  </a:lnTo>
                  <a:lnTo>
                    <a:pt x="72" y="97"/>
                  </a:lnTo>
                  <a:lnTo>
                    <a:pt x="121" y="73"/>
                  </a:lnTo>
                  <a:lnTo>
                    <a:pt x="145" y="49"/>
                  </a:lnTo>
                  <a:lnTo>
                    <a:pt x="121"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8"/>
            <p:cNvSpPr/>
            <p:nvPr/>
          </p:nvSpPr>
          <p:spPr>
            <a:xfrm>
              <a:off x="2223550" y="2499375"/>
              <a:ext cx="2450" cy="2450"/>
            </a:xfrm>
            <a:custGeom>
              <a:avLst/>
              <a:gdLst/>
              <a:ahLst/>
              <a:cxnLst/>
              <a:rect l="l" t="t" r="r" b="b"/>
              <a:pathLst>
                <a:path w="98" h="98" extrusionOk="0">
                  <a:moveTo>
                    <a:pt x="49" y="1"/>
                  </a:moveTo>
                  <a:lnTo>
                    <a:pt x="1" y="25"/>
                  </a:lnTo>
                  <a:lnTo>
                    <a:pt x="1" y="49"/>
                  </a:lnTo>
                  <a:lnTo>
                    <a:pt x="25" y="97"/>
                  </a:lnTo>
                  <a:lnTo>
                    <a:pt x="73" y="97"/>
                  </a:lnTo>
                  <a:lnTo>
                    <a:pt x="97" y="73"/>
                  </a:lnTo>
                  <a:lnTo>
                    <a:pt x="97"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8"/>
            <p:cNvSpPr/>
            <p:nvPr/>
          </p:nvSpPr>
          <p:spPr>
            <a:xfrm>
              <a:off x="2049025" y="2531275"/>
              <a:ext cx="3625" cy="3650"/>
            </a:xfrm>
            <a:custGeom>
              <a:avLst/>
              <a:gdLst/>
              <a:ahLst/>
              <a:cxnLst/>
              <a:rect l="l" t="t" r="r" b="b"/>
              <a:pathLst>
                <a:path w="145" h="146" extrusionOk="0">
                  <a:moveTo>
                    <a:pt x="1" y="1"/>
                  </a:moveTo>
                  <a:lnTo>
                    <a:pt x="25" y="97"/>
                  </a:lnTo>
                  <a:lnTo>
                    <a:pt x="49" y="145"/>
                  </a:lnTo>
                  <a:lnTo>
                    <a:pt x="97" y="145"/>
                  </a:lnTo>
                  <a:lnTo>
                    <a:pt x="145" y="97"/>
                  </a:lnTo>
                  <a:lnTo>
                    <a:pt x="97" y="49"/>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8"/>
            <p:cNvSpPr/>
            <p:nvPr/>
          </p:nvSpPr>
          <p:spPr>
            <a:xfrm>
              <a:off x="1894350" y="1923450"/>
              <a:ext cx="3050" cy="3025"/>
            </a:xfrm>
            <a:custGeom>
              <a:avLst/>
              <a:gdLst/>
              <a:ahLst/>
              <a:cxnLst/>
              <a:rect l="l" t="t" r="r" b="b"/>
              <a:pathLst>
                <a:path w="122" h="121" extrusionOk="0">
                  <a:moveTo>
                    <a:pt x="49" y="0"/>
                  </a:moveTo>
                  <a:lnTo>
                    <a:pt x="25" y="24"/>
                  </a:lnTo>
                  <a:lnTo>
                    <a:pt x="1" y="48"/>
                  </a:lnTo>
                  <a:lnTo>
                    <a:pt x="25" y="96"/>
                  </a:lnTo>
                  <a:lnTo>
                    <a:pt x="49" y="120"/>
                  </a:lnTo>
                  <a:lnTo>
                    <a:pt x="97" y="96"/>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8"/>
            <p:cNvSpPr/>
            <p:nvPr/>
          </p:nvSpPr>
          <p:spPr>
            <a:xfrm>
              <a:off x="2041200" y="2034175"/>
              <a:ext cx="3025" cy="3025"/>
            </a:xfrm>
            <a:custGeom>
              <a:avLst/>
              <a:gdLst/>
              <a:ahLst/>
              <a:cxnLst/>
              <a:rect l="l" t="t" r="r" b="b"/>
              <a:pathLst>
                <a:path w="121" h="121" extrusionOk="0">
                  <a:moveTo>
                    <a:pt x="49" y="0"/>
                  </a:moveTo>
                  <a:lnTo>
                    <a:pt x="1" y="49"/>
                  </a:lnTo>
                  <a:lnTo>
                    <a:pt x="1" y="97"/>
                  </a:lnTo>
                  <a:lnTo>
                    <a:pt x="49" y="121"/>
                  </a:lnTo>
                  <a:lnTo>
                    <a:pt x="73" y="97"/>
                  </a:lnTo>
                  <a:lnTo>
                    <a:pt x="121"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8"/>
            <p:cNvSpPr/>
            <p:nvPr/>
          </p:nvSpPr>
          <p:spPr>
            <a:xfrm>
              <a:off x="2235000" y="2489150"/>
              <a:ext cx="2425" cy="2450"/>
            </a:xfrm>
            <a:custGeom>
              <a:avLst/>
              <a:gdLst/>
              <a:ahLst/>
              <a:cxnLst/>
              <a:rect l="l" t="t" r="r" b="b"/>
              <a:pathLst>
                <a:path w="97" h="98" extrusionOk="0">
                  <a:moveTo>
                    <a:pt x="24" y="1"/>
                  </a:moveTo>
                  <a:lnTo>
                    <a:pt x="0" y="25"/>
                  </a:lnTo>
                  <a:lnTo>
                    <a:pt x="0" y="73"/>
                  </a:lnTo>
                  <a:lnTo>
                    <a:pt x="24" y="97"/>
                  </a:lnTo>
                  <a:lnTo>
                    <a:pt x="72" y="97"/>
                  </a:lnTo>
                  <a:lnTo>
                    <a:pt x="96" y="73"/>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8"/>
            <p:cNvSpPr/>
            <p:nvPr/>
          </p:nvSpPr>
          <p:spPr>
            <a:xfrm>
              <a:off x="2166375" y="2471700"/>
              <a:ext cx="2450" cy="2425"/>
            </a:xfrm>
            <a:custGeom>
              <a:avLst/>
              <a:gdLst/>
              <a:ahLst/>
              <a:cxnLst/>
              <a:rect l="l" t="t" r="r" b="b"/>
              <a:pathLst>
                <a:path w="98" h="97" extrusionOk="0">
                  <a:moveTo>
                    <a:pt x="73" y="1"/>
                  </a:moveTo>
                  <a:lnTo>
                    <a:pt x="1" y="25"/>
                  </a:lnTo>
                  <a:lnTo>
                    <a:pt x="1" y="49"/>
                  </a:lnTo>
                  <a:lnTo>
                    <a:pt x="1" y="73"/>
                  </a:lnTo>
                  <a:lnTo>
                    <a:pt x="49" y="97"/>
                  </a:lnTo>
                  <a:lnTo>
                    <a:pt x="73" y="97"/>
                  </a:lnTo>
                  <a:lnTo>
                    <a:pt x="97"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8"/>
            <p:cNvSpPr/>
            <p:nvPr/>
          </p:nvSpPr>
          <p:spPr>
            <a:xfrm>
              <a:off x="2423975" y="2004075"/>
              <a:ext cx="3625" cy="3050"/>
            </a:xfrm>
            <a:custGeom>
              <a:avLst/>
              <a:gdLst/>
              <a:ahLst/>
              <a:cxnLst/>
              <a:rect l="l" t="t" r="r" b="b"/>
              <a:pathLst>
                <a:path w="145" h="122" extrusionOk="0">
                  <a:moveTo>
                    <a:pt x="72" y="1"/>
                  </a:moveTo>
                  <a:lnTo>
                    <a:pt x="0" y="49"/>
                  </a:lnTo>
                  <a:lnTo>
                    <a:pt x="0" y="73"/>
                  </a:lnTo>
                  <a:lnTo>
                    <a:pt x="24" y="121"/>
                  </a:lnTo>
                  <a:lnTo>
                    <a:pt x="72"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8"/>
            <p:cNvSpPr/>
            <p:nvPr/>
          </p:nvSpPr>
          <p:spPr>
            <a:xfrm>
              <a:off x="1823350" y="1970375"/>
              <a:ext cx="3025" cy="3050"/>
            </a:xfrm>
            <a:custGeom>
              <a:avLst/>
              <a:gdLst/>
              <a:ahLst/>
              <a:cxnLst/>
              <a:rect l="l" t="t" r="r" b="b"/>
              <a:pathLst>
                <a:path w="121" h="122" extrusionOk="0">
                  <a:moveTo>
                    <a:pt x="48" y="1"/>
                  </a:moveTo>
                  <a:lnTo>
                    <a:pt x="24" y="25"/>
                  </a:lnTo>
                  <a:lnTo>
                    <a:pt x="0" y="49"/>
                  </a:lnTo>
                  <a:lnTo>
                    <a:pt x="0" y="73"/>
                  </a:lnTo>
                  <a:lnTo>
                    <a:pt x="48" y="121"/>
                  </a:lnTo>
                  <a:lnTo>
                    <a:pt x="72" y="121"/>
                  </a:lnTo>
                  <a:lnTo>
                    <a:pt x="96" y="97"/>
                  </a:lnTo>
                  <a:lnTo>
                    <a:pt x="120"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8"/>
            <p:cNvSpPr/>
            <p:nvPr/>
          </p:nvSpPr>
          <p:spPr>
            <a:xfrm>
              <a:off x="1914825" y="2019125"/>
              <a:ext cx="3625" cy="3025"/>
            </a:xfrm>
            <a:custGeom>
              <a:avLst/>
              <a:gdLst/>
              <a:ahLst/>
              <a:cxnLst/>
              <a:rect l="l" t="t" r="r" b="b"/>
              <a:pathLst>
                <a:path w="145" h="121" extrusionOk="0">
                  <a:moveTo>
                    <a:pt x="48" y="1"/>
                  </a:moveTo>
                  <a:lnTo>
                    <a:pt x="24" y="25"/>
                  </a:lnTo>
                  <a:lnTo>
                    <a:pt x="0" y="73"/>
                  </a:lnTo>
                  <a:lnTo>
                    <a:pt x="48" y="121"/>
                  </a:lnTo>
                  <a:lnTo>
                    <a:pt x="96" y="121"/>
                  </a:lnTo>
                  <a:lnTo>
                    <a:pt x="145" y="97"/>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8"/>
            <p:cNvSpPr/>
            <p:nvPr/>
          </p:nvSpPr>
          <p:spPr>
            <a:xfrm>
              <a:off x="2397475" y="2362175"/>
              <a:ext cx="2450" cy="2425"/>
            </a:xfrm>
            <a:custGeom>
              <a:avLst/>
              <a:gdLst/>
              <a:ahLst/>
              <a:cxnLst/>
              <a:rect l="l" t="t" r="r" b="b"/>
              <a:pathLst>
                <a:path w="98" h="97" extrusionOk="0">
                  <a:moveTo>
                    <a:pt x="49" y="0"/>
                  </a:moveTo>
                  <a:lnTo>
                    <a:pt x="1" y="24"/>
                  </a:lnTo>
                  <a:lnTo>
                    <a:pt x="1" y="48"/>
                  </a:lnTo>
                  <a:lnTo>
                    <a:pt x="25" y="73"/>
                  </a:lnTo>
                  <a:lnTo>
                    <a:pt x="73" y="97"/>
                  </a:lnTo>
                  <a:lnTo>
                    <a:pt x="97"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8"/>
            <p:cNvSpPr/>
            <p:nvPr/>
          </p:nvSpPr>
          <p:spPr>
            <a:xfrm>
              <a:off x="2240400" y="1803675"/>
              <a:ext cx="3650" cy="2425"/>
            </a:xfrm>
            <a:custGeom>
              <a:avLst/>
              <a:gdLst/>
              <a:ahLst/>
              <a:cxnLst/>
              <a:rect l="l" t="t" r="r" b="b"/>
              <a:pathLst>
                <a:path w="146" h="97" extrusionOk="0">
                  <a:moveTo>
                    <a:pt x="49" y="0"/>
                  </a:moveTo>
                  <a:lnTo>
                    <a:pt x="25" y="25"/>
                  </a:lnTo>
                  <a:lnTo>
                    <a:pt x="1" y="49"/>
                  </a:lnTo>
                  <a:lnTo>
                    <a:pt x="25" y="73"/>
                  </a:lnTo>
                  <a:lnTo>
                    <a:pt x="49" y="97"/>
                  </a:lnTo>
                  <a:lnTo>
                    <a:pt x="97" y="97"/>
                  </a:lnTo>
                  <a:lnTo>
                    <a:pt x="145" y="73"/>
                  </a:lnTo>
                  <a:lnTo>
                    <a:pt x="145"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8"/>
            <p:cNvSpPr/>
            <p:nvPr/>
          </p:nvSpPr>
          <p:spPr>
            <a:xfrm>
              <a:off x="2028575" y="1904175"/>
              <a:ext cx="2425" cy="2425"/>
            </a:xfrm>
            <a:custGeom>
              <a:avLst/>
              <a:gdLst/>
              <a:ahLst/>
              <a:cxnLst/>
              <a:rect l="l" t="t" r="r" b="b"/>
              <a:pathLst>
                <a:path w="97" h="97" extrusionOk="0">
                  <a:moveTo>
                    <a:pt x="48" y="1"/>
                  </a:moveTo>
                  <a:lnTo>
                    <a:pt x="0" y="25"/>
                  </a:lnTo>
                  <a:lnTo>
                    <a:pt x="0" y="49"/>
                  </a:lnTo>
                  <a:lnTo>
                    <a:pt x="24" y="97"/>
                  </a:lnTo>
                  <a:lnTo>
                    <a:pt x="96" y="97"/>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8"/>
            <p:cNvSpPr/>
            <p:nvPr/>
          </p:nvSpPr>
          <p:spPr>
            <a:xfrm>
              <a:off x="2041200" y="1921625"/>
              <a:ext cx="3650" cy="2450"/>
            </a:xfrm>
            <a:custGeom>
              <a:avLst/>
              <a:gdLst/>
              <a:ahLst/>
              <a:cxnLst/>
              <a:rect l="l" t="t" r="r" b="b"/>
              <a:pathLst>
                <a:path w="146" h="98" extrusionOk="0">
                  <a:moveTo>
                    <a:pt x="73" y="1"/>
                  </a:moveTo>
                  <a:lnTo>
                    <a:pt x="25" y="25"/>
                  </a:lnTo>
                  <a:lnTo>
                    <a:pt x="1" y="49"/>
                  </a:lnTo>
                  <a:lnTo>
                    <a:pt x="1" y="73"/>
                  </a:lnTo>
                  <a:lnTo>
                    <a:pt x="73" y="97"/>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8"/>
            <p:cNvSpPr/>
            <p:nvPr/>
          </p:nvSpPr>
          <p:spPr>
            <a:xfrm>
              <a:off x="1939500" y="1923450"/>
              <a:ext cx="2425" cy="3025"/>
            </a:xfrm>
            <a:custGeom>
              <a:avLst/>
              <a:gdLst/>
              <a:ahLst/>
              <a:cxnLst/>
              <a:rect l="l" t="t" r="r" b="b"/>
              <a:pathLst>
                <a:path w="97" h="121" extrusionOk="0">
                  <a:moveTo>
                    <a:pt x="24" y="0"/>
                  </a:moveTo>
                  <a:lnTo>
                    <a:pt x="0" y="24"/>
                  </a:lnTo>
                  <a:lnTo>
                    <a:pt x="24" y="96"/>
                  </a:lnTo>
                  <a:lnTo>
                    <a:pt x="48" y="120"/>
                  </a:lnTo>
                  <a:lnTo>
                    <a:pt x="96" y="96"/>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8"/>
            <p:cNvSpPr/>
            <p:nvPr/>
          </p:nvSpPr>
          <p:spPr>
            <a:xfrm>
              <a:off x="1911800" y="1927650"/>
              <a:ext cx="3050" cy="2425"/>
            </a:xfrm>
            <a:custGeom>
              <a:avLst/>
              <a:gdLst/>
              <a:ahLst/>
              <a:cxnLst/>
              <a:rect l="l" t="t" r="r" b="b"/>
              <a:pathLst>
                <a:path w="122" h="97" extrusionOk="0">
                  <a:moveTo>
                    <a:pt x="49" y="1"/>
                  </a:moveTo>
                  <a:lnTo>
                    <a:pt x="1" y="49"/>
                  </a:lnTo>
                  <a:lnTo>
                    <a:pt x="25" y="97"/>
                  </a:lnTo>
                  <a:lnTo>
                    <a:pt x="97"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8"/>
            <p:cNvSpPr/>
            <p:nvPr/>
          </p:nvSpPr>
          <p:spPr>
            <a:xfrm>
              <a:off x="2061075" y="2017325"/>
              <a:ext cx="3625" cy="3025"/>
            </a:xfrm>
            <a:custGeom>
              <a:avLst/>
              <a:gdLst/>
              <a:ahLst/>
              <a:cxnLst/>
              <a:rect l="l" t="t" r="r" b="b"/>
              <a:pathLst>
                <a:path w="145" h="121" extrusionOk="0">
                  <a:moveTo>
                    <a:pt x="72" y="0"/>
                  </a:moveTo>
                  <a:lnTo>
                    <a:pt x="48" y="24"/>
                  </a:lnTo>
                  <a:lnTo>
                    <a:pt x="0" y="49"/>
                  </a:lnTo>
                  <a:lnTo>
                    <a:pt x="0" y="73"/>
                  </a:lnTo>
                  <a:lnTo>
                    <a:pt x="24" y="97"/>
                  </a:lnTo>
                  <a:lnTo>
                    <a:pt x="72" y="121"/>
                  </a:lnTo>
                  <a:lnTo>
                    <a:pt x="120" y="97"/>
                  </a:lnTo>
                  <a:lnTo>
                    <a:pt x="144" y="73"/>
                  </a:lnTo>
                  <a:lnTo>
                    <a:pt x="120"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8"/>
            <p:cNvSpPr/>
            <p:nvPr/>
          </p:nvSpPr>
          <p:spPr>
            <a:xfrm>
              <a:off x="2209725" y="2335100"/>
              <a:ext cx="2425" cy="3025"/>
            </a:xfrm>
            <a:custGeom>
              <a:avLst/>
              <a:gdLst/>
              <a:ahLst/>
              <a:cxnLst/>
              <a:rect l="l" t="t" r="r" b="b"/>
              <a:pathLst>
                <a:path w="97" h="121" extrusionOk="0">
                  <a:moveTo>
                    <a:pt x="72" y="0"/>
                  </a:moveTo>
                  <a:lnTo>
                    <a:pt x="24" y="24"/>
                  </a:lnTo>
                  <a:lnTo>
                    <a:pt x="0" y="72"/>
                  </a:lnTo>
                  <a:lnTo>
                    <a:pt x="24" y="120"/>
                  </a:lnTo>
                  <a:lnTo>
                    <a:pt x="72" y="120"/>
                  </a:lnTo>
                  <a:lnTo>
                    <a:pt x="96"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8"/>
            <p:cNvSpPr/>
            <p:nvPr/>
          </p:nvSpPr>
          <p:spPr>
            <a:xfrm>
              <a:off x="1920825" y="2032375"/>
              <a:ext cx="2450" cy="3025"/>
            </a:xfrm>
            <a:custGeom>
              <a:avLst/>
              <a:gdLst/>
              <a:ahLst/>
              <a:cxnLst/>
              <a:rect l="l" t="t" r="r" b="b"/>
              <a:pathLst>
                <a:path w="98" h="121" extrusionOk="0">
                  <a:moveTo>
                    <a:pt x="49" y="0"/>
                  </a:moveTo>
                  <a:lnTo>
                    <a:pt x="1" y="24"/>
                  </a:lnTo>
                  <a:lnTo>
                    <a:pt x="1" y="72"/>
                  </a:lnTo>
                  <a:lnTo>
                    <a:pt x="25" y="121"/>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8"/>
            <p:cNvSpPr/>
            <p:nvPr/>
          </p:nvSpPr>
          <p:spPr>
            <a:xfrm>
              <a:off x="2403500" y="2484950"/>
              <a:ext cx="3050" cy="3025"/>
            </a:xfrm>
            <a:custGeom>
              <a:avLst/>
              <a:gdLst/>
              <a:ahLst/>
              <a:cxnLst/>
              <a:rect l="l" t="t" r="r" b="b"/>
              <a:pathLst>
                <a:path w="122" h="121" extrusionOk="0">
                  <a:moveTo>
                    <a:pt x="49" y="0"/>
                  </a:moveTo>
                  <a:lnTo>
                    <a:pt x="1" y="24"/>
                  </a:lnTo>
                  <a:lnTo>
                    <a:pt x="1" y="72"/>
                  </a:lnTo>
                  <a:lnTo>
                    <a:pt x="1" y="97"/>
                  </a:lnTo>
                  <a:lnTo>
                    <a:pt x="25" y="121"/>
                  </a:lnTo>
                  <a:lnTo>
                    <a:pt x="73" y="121"/>
                  </a:lnTo>
                  <a:lnTo>
                    <a:pt x="97" y="97"/>
                  </a:lnTo>
                  <a:lnTo>
                    <a:pt x="121"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8"/>
            <p:cNvSpPr/>
            <p:nvPr/>
          </p:nvSpPr>
          <p:spPr>
            <a:xfrm>
              <a:off x="2078525" y="1822925"/>
              <a:ext cx="2425" cy="2450"/>
            </a:xfrm>
            <a:custGeom>
              <a:avLst/>
              <a:gdLst/>
              <a:ahLst/>
              <a:cxnLst/>
              <a:rect l="l" t="t" r="r" b="b"/>
              <a:pathLst>
                <a:path w="97" h="98" extrusionOk="0">
                  <a:moveTo>
                    <a:pt x="24" y="1"/>
                  </a:moveTo>
                  <a:lnTo>
                    <a:pt x="0" y="49"/>
                  </a:lnTo>
                  <a:lnTo>
                    <a:pt x="0" y="73"/>
                  </a:lnTo>
                  <a:lnTo>
                    <a:pt x="0" y="97"/>
                  </a:lnTo>
                  <a:lnTo>
                    <a:pt x="72"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8"/>
            <p:cNvSpPr/>
            <p:nvPr/>
          </p:nvSpPr>
          <p:spPr>
            <a:xfrm>
              <a:off x="2075500" y="1819925"/>
              <a:ext cx="1825" cy="2425"/>
            </a:xfrm>
            <a:custGeom>
              <a:avLst/>
              <a:gdLst/>
              <a:ahLst/>
              <a:cxnLst/>
              <a:rect l="l" t="t" r="r" b="b"/>
              <a:pathLst>
                <a:path w="73" h="97" extrusionOk="0">
                  <a:moveTo>
                    <a:pt x="25" y="0"/>
                  </a:moveTo>
                  <a:lnTo>
                    <a:pt x="1" y="49"/>
                  </a:lnTo>
                  <a:lnTo>
                    <a:pt x="1" y="97"/>
                  </a:lnTo>
                  <a:lnTo>
                    <a:pt x="73" y="97"/>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8"/>
            <p:cNvSpPr/>
            <p:nvPr/>
          </p:nvSpPr>
          <p:spPr>
            <a:xfrm>
              <a:off x="1960550" y="2004675"/>
              <a:ext cx="1825" cy="2450"/>
            </a:xfrm>
            <a:custGeom>
              <a:avLst/>
              <a:gdLst/>
              <a:ahLst/>
              <a:cxnLst/>
              <a:rect l="l" t="t" r="r" b="b"/>
              <a:pathLst>
                <a:path w="73" h="98" extrusionOk="0">
                  <a:moveTo>
                    <a:pt x="25" y="1"/>
                  </a:moveTo>
                  <a:lnTo>
                    <a:pt x="1" y="25"/>
                  </a:lnTo>
                  <a:lnTo>
                    <a:pt x="1" y="73"/>
                  </a:lnTo>
                  <a:lnTo>
                    <a:pt x="1" y="97"/>
                  </a:lnTo>
                  <a:lnTo>
                    <a:pt x="49"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8"/>
            <p:cNvSpPr/>
            <p:nvPr/>
          </p:nvSpPr>
          <p:spPr>
            <a:xfrm>
              <a:off x="2354750" y="1968575"/>
              <a:ext cx="1825" cy="3025"/>
            </a:xfrm>
            <a:custGeom>
              <a:avLst/>
              <a:gdLst/>
              <a:ahLst/>
              <a:cxnLst/>
              <a:rect l="l" t="t" r="r" b="b"/>
              <a:pathLst>
                <a:path w="73" h="121" extrusionOk="0">
                  <a:moveTo>
                    <a:pt x="49" y="0"/>
                  </a:moveTo>
                  <a:lnTo>
                    <a:pt x="25" y="25"/>
                  </a:lnTo>
                  <a:lnTo>
                    <a:pt x="1" y="73"/>
                  </a:lnTo>
                  <a:lnTo>
                    <a:pt x="1" y="97"/>
                  </a:lnTo>
                  <a:lnTo>
                    <a:pt x="1" y="121"/>
                  </a:lnTo>
                  <a:lnTo>
                    <a:pt x="49" y="121"/>
                  </a:lnTo>
                  <a:lnTo>
                    <a:pt x="73" y="73"/>
                  </a:lnTo>
                  <a:lnTo>
                    <a:pt x="73"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8"/>
            <p:cNvSpPr/>
            <p:nvPr/>
          </p:nvSpPr>
          <p:spPr>
            <a:xfrm>
              <a:off x="1858250" y="2049825"/>
              <a:ext cx="2425" cy="3025"/>
            </a:xfrm>
            <a:custGeom>
              <a:avLst/>
              <a:gdLst/>
              <a:ahLst/>
              <a:cxnLst/>
              <a:rect l="l" t="t" r="r" b="b"/>
              <a:pathLst>
                <a:path w="97" h="121" extrusionOk="0">
                  <a:moveTo>
                    <a:pt x="24" y="0"/>
                  </a:moveTo>
                  <a:lnTo>
                    <a:pt x="0" y="24"/>
                  </a:lnTo>
                  <a:lnTo>
                    <a:pt x="24" y="97"/>
                  </a:lnTo>
                  <a:lnTo>
                    <a:pt x="48" y="121"/>
                  </a:lnTo>
                  <a:lnTo>
                    <a:pt x="97" y="97"/>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8"/>
            <p:cNvSpPr/>
            <p:nvPr/>
          </p:nvSpPr>
          <p:spPr>
            <a:xfrm>
              <a:off x="2265075" y="2500000"/>
              <a:ext cx="3050" cy="2425"/>
            </a:xfrm>
            <a:custGeom>
              <a:avLst/>
              <a:gdLst/>
              <a:ahLst/>
              <a:cxnLst/>
              <a:rect l="l" t="t" r="r" b="b"/>
              <a:pathLst>
                <a:path w="122" h="97" extrusionOk="0">
                  <a:moveTo>
                    <a:pt x="73" y="0"/>
                  </a:moveTo>
                  <a:lnTo>
                    <a:pt x="25" y="24"/>
                  </a:lnTo>
                  <a:lnTo>
                    <a:pt x="1" y="72"/>
                  </a:lnTo>
                  <a:lnTo>
                    <a:pt x="25" y="96"/>
                  </a:lnTo>
                  <a:lnTo>
                    <a:pt x="97" y="96"/>
                  </a:lnTo>
                  <a:lnTo>
                    <a:pt x="121"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8"/>
            <p:cNvSpPr/>
            <p:nvPr/>
          </p:nvSpPr>
          <p:spPr>
            <a:xfrm>
              <a:off x="2405925" y="2478925"/>
              <a:ext cx="3025" cy="2425"/>
            </a:xfrm>
            <a:custGeom>
              <a:avLst/>
              <a:gdLst/>
              <a:ahLst/>
              <a:cxnLst/>
              <a:rect l="l" t="t" r="r" b="b"/>
              <a:pathLst>
                <a:path w="121" h="97" extrusionOk="0">
                  <a:moveTo>
                    <a:pt x="24" y="1"/>
                  </a:moveTo>
                  <a:lnTo>
                    <a:pt x="0" y="49"/>
                  </a:lnTo>
                  <a:lnTo>
                    <a:pt x="24" y="73"/>
                  </a:lnTo>
                  <a:lnTo>
                    <a:pt x="72" y="97"/>
                  </a:lnTo>
                  <a:lnTo>
                    <a:pt x="120" y="49"/>
                  </a:lnTo>
                  <a:lnTo>
                    <a:pt x="120"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8"/>
            <p:cNvSpPr/>
            <p:nvPr/>
          </p:nvSpPr>
          <p:spPr>
            <a:xfrm>
              <a:off x="2105000" y="1916225"/>
              <a:ext cx="2425" cy="2425"/>
            </a:xfrm>
            <a:custGeom>
              <a:avLst/>
              <a:gdLst/>
              <a:ahLst/>
              <a:cxnLst/>
              <a:rect l="l" t="t" r="r" b="b"/>
              <a:pathLst>
                <a:path w="97" h="97" extrusionOk="0">
                  <a:moveTo>
                    <a:pt x="24" y="0"/>
                  </a:moveTo>
                  <a:lnTo>
                    <a:pt x="0" y="24"/>
                  </a:lnTo>
                  <a:lnTo>
                    <a:pt x="0" y="72"/>
                  </a:lnTo>
                  <a:lnTo>
                    <a:pt x="24" y="96"/>
                  </a:lnTo>
                  <a:lnTo>
                    <a:pt x="49" y="96"/>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8"/>
            <p:cNvSpPr/>
            <p:nvPr/>
          </p:nvSpPr>
          <p:spPr>
            <a:xfrm>
              <a:off x="2332500" y="2384450"/>
              <a:ext cx="3025" cy="3025"/>
            </a:xfrm>
            <a:custGeom>
              <a:avLst/>
              <a:gdLst/>
              <a:ahLst/>
              <a:cxnLst/>
              <a:rect l="l" t="t" r="r" b="b"/>
              <a:pathLst>
                <a:path w="121" h="121" extrusionOk="0">
                  <a:moveTo>
                    <a:pt x="72" y="0"/>
                  </a:moveTo>
                  <a:lnTo>
                    <a:pt x="24" y="48"/>
                  </a:lnTo>
                  <a:lnTo>
                    <a:pt x="0" y="96"/>
                  </a:lnTo>
                  <a:lnTo>
                    <a:pt x="48" y="120"/>
                  </a:lnTo>
                  <a:lnTo>
                    <a:pt x="72" y="96"/>
                  </a:lnTo>
                  <a:lnTo>
                    <a:pt x="120"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8"/>
            <p:cNvSpPr/>
            <p:nvPr/>
          </p:nvSpPr>
          <p:spPr>
            <a:xfrm>
              <a:off x="2316850" y="2388650"/>
              <a:ext cx="2425" cy="2425"/>
            </a:xfrm>
            <a:custGeom>
              <a:avLst/>
              <a:gdLst/>
              <a:ahLst/>
              <a:cxnLst/>
              <a:rect l="l" t="t" r="r" b="b"/>
              <a:pathLst>
                <a:path w="97" h="97" extrusionOk="0">
                  <a:moveTo>
                    <a:pt x="24" y="1"/>
                  </a:moveTo>
                  <a:lnTo>
                    <a:pt x="0" y="25"/>
                  </a:lnTo>
                  <a:lnTo>
                    <a:pt x="0" y="97"/>
                  </a:lnTo>
                  <a:lnTo>
                    <a:pt x="48"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8"/>
            <p:cNvSpPr/>
            <p:nvPr/>
          </p:nvSpPr>
          <p:spPr>
            <a:xfrm>
              <a:off x="1890150" y="1955325"/>
              <a:ext cx="2425" cy="3050"/>
            </a:xfrm>
            <a:custGeom>
              <a:avLst/>
              <a:gdLst/>
              <a:ahLst/>
              <a:cxnLst/>
              <a:rect l="l" t="t" r="r" b="b"/>
              <a:pathLst>
                <a:path w="97" h="122" extrusionOk="0">
                  <a:moveTo>
                    <a:pt x="48" y="1"/>
                  </a:moveTo>
                  <a:lnTo>
                    <a:pt x="24" y="25"/>
                  </a:lnTo>
                  <a:lnTo>
                    <a:pt x="0" y="73"/>
                  </a:lnTo>
                  <a:lnTo>
                    <a:pt x="24" y="121"/>
                  </a:lnTo>
                  <a:lnTo>
                    <a:pt x="72" y="121"/>
                  </a:lnTo>
                  <a:lnTo>
                    <a:pt x="96"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8"/>
            <p:cNvSpPr/>
            <p:nvPr/>
          </p:nvSpPr>
          <p:spPr>
            <a:xfrm>
              <a:off x="1837175" y="1980600"/>
              <a:ext cx="2450" cy="2450"/>
            </a:xfrm>
            <a:custGeom>
              <a:avLst/>
              <a:gdLst/>
              <a:ahLst/>
              <a:cxnLst/>
              <a:rect l="l" t="t" r="r" b="b"/>
              <a:pathLst>
                <a:path w="98" h="98" extrusionOk="0">
                  <a:moveTo>
                    <a:pt x="49" y="1"/>
                  </a:moveTo>
                  <a:lnTo>
                    <a:pt x="1" y="25"/>
                  </a:lnTo>
                  <a:lnTo>
                    <a:pt x="1" y="49"/>
                  </a:lnTo>
                  <a:lnTo>
                    <a:pt x="49" y="73"/>
                  </a:lnTo>
                  <a:lnTo>
                    <a:pt x="73" y="97"/>
                  </a:lnTo>
                  <a:lnTo>
                    <a:pt x="97"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8"/>
            <p:cNvSpPr/>
            <p:nvPr/>
          </p:nvSpPr>
          <p:spPr>
            <a:xfrm>
              <a:off x="2323450" y="1807275"/>
              <a:ext cx="3050" cy="2450"/>
            </a:xfrm>
            <a:custGeom>
              <a:avLst/>
              <a:gdLst/>
              <a:ahLst/>
              <a:cxnLst/>
              <a:rect l="l" t="t" r="r" b="b"/>
              <a:pathLst>
                <a:path w="122" h="98" extrusionOk="0">
                  <a:moveTo>
                    <a:pt x="73" y="1"/>
                  </a:moveTo>
                  <a:lnTo>
                    <a:pt x="25" y="25"/>
                  </a:lnTo>
                  <a:lnTo>
                    <a:pt x="1" y="49"/>
                  </a:lnTo>
                  <a:lnTo>
                    <a:pt x="25" y="97"/>
                  </a:lnTo>
                  <a:lnTo>
                    <a:pt x="73"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8"/>
            <p:cNvSpPr/>
            <p:nvPr/>
          </p:nvSpPr>
          <p:spPr>
            <a:xfrm>
              <a:off x="2383650" y="1829550"/>
              <a:ext cx="1825" cy="2425"/>
            </a:xfrm>
            <a:custGeom>
              <a:avLst/>
              <a:gdLst/>
              <a:ahLst/>
              <a:cxnLst/>
              <a:rect l="l" t="t" r="r" b="b"/>
              <a:pathLst>
                <a:path w="73" h="97" extrusionOk="0">
                  <a:moveTo>
                    <a:pt x="24" y="1"/>
                  </a:moveTo>
                  <a:lnTo>
                    <a:pt x="0" y="49"/>
                  </a:lnTo>
                  <a:lnTo>
                    <a:pt x="0" y="73"/>
                  </a:lnTo>
                  <a:lnTo>
                    <a:pt x="48" y="97"/>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8"/>
            <p:cNvSpPr/>
            <p:nvPr/>
          </p:nvSpPr>
          <p:spPr>
            <a:xfrm>
              <a:off x="2040000" y="2518650"/>
              <a:ext cx="1225" cy="1225"/>
            </a:xfrm>
            <a:custGeom>
              <a:avLst/>
              <a:gdLst/>
              <a:ahLst/>
              <a:cxnLst/>
              <a:rect l="l" t="t" r="r" b="b"/>
              <a:pathLst>
                <a:path w="49" h="49" extrusionOk="0">
                  <a:moveTo>
                    <a:pt x="0" y="0"/>
                  </a:moveTo>
                  <a:lnTo>
                    <a:pt x="0" y="48"/>
                  </a:lnTo>
                  <a:lnTo>
                    <a:pt x="49" y="48"/>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8"/>
            <p:cNvSpPr/>
            <p:nvPr/>
          </p:nvSpPr>
          <p:spPr>
            <a:xfrm>
              <a:off x="2106200" y="2522850"/>
              <a:ext cx="1225" cy="1225"/>
            </a:xfrm>
            <a:custGeom>
              <a:avLst/>
              <a:gdLst/>
              <a:ahLst/>
              <a:cxnLst/>
              <a:rect l="l" t="t" r="r" b="b"/>
              <a:pathLst>
                <a:path w="49" h="49" extrusionOk="0">
                  <a:moveTo>
                    <a:pt x="1" y="1"/>
                  </a:moveTo>
                  <a:lnTo>
                    <a:pt x="1" y="25"/>
                  </a:lnTo>
                  <a:lnTo>
                    <a:pt x="2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8"/>
            <p:cNvSpPr/>
            <p:nvPr/>
          </p:nvSpPr>
          <p:spPr>
            <a:xfrm>
              <a:off x="2085750" y="2451850"/>
              <a:ext cx="2425" cy="1825"/>
            </a:xfrm>
            <a:custGeom>
              <a:avLst/>
              <a:gdLst/>
              <a:ahLst/>
              <a:cxnLst/>
              <a:rect l="l" t="t" r="r" b="b"/>
              <a:pathLst>
                <a:path w="97" h="73" extrusionOk="0">
                  <a:moveTo>
                    <a:pt x="24" y="0"/>
                  </a:moveTo>
                  <a:lnTo>
                    <a:pt x="0" y="24"/>
                  </a:lnTo>
                  <a:lnTo>
                    <a:pt x="0" y="48"/>
                  </a:lnTo>
                  <a:lnTo>
                    <a:pt x="24" y="72"/>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8"/>
            <p:cNvSpPr/>
            <p:nvPr/>
          </p:nvSpPr>
          <p:spPr>
            <a:xfrm>
              <a:off x="2159775" y="2429575"/>
              <a:ext cx="1825" cy="1825"/>
            </a:xfrm>
            <a:custGeom>
              <a:avLst/>
              <a:gdLst/>
              <a:ahLst/>
              <a:cxnLst/>
              <a:rect l="l" t="t" r="r" b="b"/>
              <a:pathLst>
                <a:path w="73" h="73" extrusionOk="0">
                  <a:moveTo>
                    <a:pt x="48" y="1"/>
                  </a:moveTo>
                  <a:lnTo>
                    <a:pt x="0" y="25"/>
                  </a:lnTo>
                  <a:lnTo>
                    <a:pt x="0" y="49"/>
                  </a:lnTo>
                  <a:lnTo>
                    <a:pt x="24" y="73"/>
                  </a:lnTo>
                  <a:lnTo>
                    <a:pt x="72"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8"/>
            <p:cNvSpPr/>
            <p:nvPr/>
          </p:nvSpPr>
          <p:spPr>
            <a:xfrm>
              <a:off x="2177225" y="2409125"/>
              <a:ext cx="1825" cy="2425"/>
            </a:xfrm>
            <a:custGeom>
              <a:avLst/>
              <a:gdLst/>
              <a:ahLst/>
              <a:cxnLst/>
              <a:rect l="l" t="t" r="r" b="b"/>
              <a:pathLst>
                <a:path w="73" h="97" extrusionOk="0">
                  <a:moveTo>
                    <a:pt x="48" y="0"/>
                  </a:moveTo>
                  <a:lnTo>
                    <a:pt x="0" y="24"/>
                  </a:lnTo>
                  <a:lnTo>
                    <a:pt x="0" y="48"/>
                  </a:lnTo>
                  <a:lnTo>
                    <a:pt x="24" y="96"/>
                  </a:lnTo>
                  <a:lnTo>
                    <a:pt x="48" y="72"/>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8"/>
            <p:cNvSpPr/>
            <p:nvPr/>
          </p:nvSpPr>
          <p:spPr>
            <a:xfrm>
              <a:off x="2336100" y="2477125"/>
              <a:ext cx="2425" cy="1825"/>
            </a:xfrm>
            <a:custGeom>
              <a:avLst/>
              <a:gdLst/>
              <a:ahLst/>
              <a:cxnLst/>
              <a:rect l="l" t="t" r="r" b="b"/>
              <a:pathLst>
                <a:path w="97" h="73" extrusionOk="0">
                  <a:moveTo>
                    <a:pt x="25" y="0"/>
                  </a:moveTo>
                  <a:lnTo>
                    <a:pt x="1" y="48"/>
                  </a:lnTo>
                  <a:lnTo>
                    <a:pt x="49" y="73"/>
                  </a:lnTo>
                  <a:lnTo>
                    <a:pt x="73" y="73"/>
                  </a:lnTo>
                  <a:lnTo>
                    <a:pt x="97"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8"/>
            <p:cNvSpPr/>
            <p:nvPr/>
          </p:nvSpPr>
          <p:spPr>
            <a:xfrm>
              <a:off x="2271100" y="2436800"/>
              <a:ext cx="2425" cy="2425"/>
            </a:xfrm>
            <a:custGeom>
              <a:avLst/>
              <a:gdLst/>
              <a:ahLst/>
              <a:cxnLst/>
              <a:rect l="l" t="t" r="r" b="b"/>
              <a:pathLst>
                <a:path w="97" h="97" extrusionOk="0">
                  <a:moveTo>
                    <a:pt x="73" y="0"/>
                  </a:moveTo>
                  <a:lnTo>
                    <a:pt x="49" y="24"/>
                  </a:lnTo>
                  <a:lnTo>
                    <a:pt x="1" y="49"/>
                  </a:lnTo>
                  <a:lnTo>
                    <a:pt x="1" y="73"/>
                  </a:lnTo>
                  <a:lnTo>
                    <a:pt x="49" y="97"/>
                  </a:lnTo>
                  <a:lnTo>
                    <a:pt x="73" y="73"/>
                  </a:lnTo>
                  <a:lnTo>
                    <a:pt x="97"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8"/>
            <p:cNvSpPr/>
            <p:nvPr/>
          </p:nvSpPr>
          <p:spPr>
            <a:xfrm>
              <a:off x="2253050" y="2417550"/>
              <a:ext cx="1825" cy="1825"/>
            </a:xfrm>
            <a:custGeom>
              <a:avLst/>
              <a:gdLst/>
              <a:ahLst/>
              <a:cxnLst/>
              <a:rect l="l" t="t" r="r" b="b"/>
              <a:pathLst>
                <a:path w="73" h="73" extrusionOk="0">
                  <a:moveTo>
                    <a:pt x="0" y="0"/>
                  </a:moveTo>
                  <a:lnTo>
                    <a:pt x="0" y="48"/>
                  </a:lnTo>
                  <a:lnTo>
                    <a:pt x="24" y="72"/>
                  </a:lnTo>
                  <a:lnTo>
                    <a:pt x="49" y="48"/>
                  </a:lnTo>
                  <a:lnTo>
                    <a:pt x="73"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8"/>
            <p:cNvSpPr/>
            <p:nvPr/>
          </p:nvSpPr>
          <p:spPr>
            <a:xfrm>
              <a:off x="2172400" y="2366975"/>
              <a:ext cx="2425" cy="2450"/>
            </a:xfrm>
            <a:custGeom>
              <a:avLst/>
              <a:gdLst/>
              <a:ahLst/>
              <a:cxnLst/>
              <a:rect l="l" t="t" r="r" b="b"/>
              <a:pathLst>
                <a:path w="97" h="98" extrusionOk="0">
                  <a:moveTo>
                    <a:pt x="49" y="1"/>
                  </a:moveTo>
                  <a:lnTo>
                    <a:pt x="1" y="25"/>
                  </a:lnTo>
                  <a:lnTo>
                    <a:pt x="1" y="49"/>
                  </a:lnTo>
                  <a:lnTo>
                    <a:pt x="25" y="97"/>
                  </a:lnTo>
                  <a:lnTo>
                    <a:pt x="49" y="97"/>
                  </a:lnTo>
                  <a:lnTo>
                    <a:pt x="73"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8"/>
            <p:cNvSpPr/>
            <p:nvPr/>
          </p:nvSpPr>
          <p:spPr>
            <a:xfrm>
              <a:off x="2341525" y="2435600"/>
              <a:ext cx="1825" cy="1825"/>
            </a:xfrm>
            <a:custGeom>
              <a:avLst/>
              <a:gdLst/>
              <a:ahLst/>
              <a:cxnLst/>
              <a:rect l="l" t="t" r="r" b="b"/>
              <a:pathLst>
                <a:path w="73" h="73" extrusionOk="0">
                  <a:moveTo>
                    <a:pt x="48" y="0"/>
                  </a:moveTo>
                  <a:lnTo>
                    <a:pt x="0" y="24"/>
                  </a:lnTo>
                  <a:lnTo>
                    <a:pt x="0" y="48"/>
                  </a:lnTo>
                  <a:lnTo>
                    <a:pt x="24" y="72"/>
                  </a:lnTo>
                  <a:lnTo>
                    <a:pt x="72"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8"/>
            <p:cNvSpPr/>
            <p:nvPr/>
          </p:nvSpPr>
          <p:spPr>
            <a:xfrm>
              <a:off x="2268700" y="2359150"/>
              <a:ext cx="1825" cy="3050"/>
            </a:xfrm>
            <a:custGeom>
              <a:avLst/>
              <a:gdLst/>
              <a:ahLst/>
              <a:cxnLst/>
              <a:rect l="l" t="t" r="r" b="b"/>
              <a:pathLst>
                <a:path w="73" h="122" extrusionOk="0">
                  <a:moveTo>
                    <a:pt x="24" y="1"/>
                  </a:moveTo>
                  <a:lnTo>
                    <a:pt x="0" y="49"/>
                  </a:lnTo>
                  <a:lnTo>
                    <a:pt x="0" y="97"/>
                  </a:lnTo>
                  <a:lnTo>
                    <a:pt x="24" y="121"/>
                  </a:lnTo>
                  <a:lnTo>
                    <a:pt x="48" y="97"/>
                  </a:lnTo>
                  <a:lnTo>
                    <a:pt x="73"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8"/>
            <p:cNvSpPr/>
            <p:nvPr/>
          </p:nvSpPr>
          <p:spPr>
            <a:xfrm>
              <a:off x="2311425" y="2298375"/>
              <a:ext cx="2425" cy="1825"/>
            </a:xfrm>
            <a:custGeom>
              <a:avLst/>
              <a:gdLst/>
              <a:ahLst/>
              <a:cxnLst/>
              <a:rect l="l" t="t" r="r" b="b"/>
              <a:pathLst>
                <a:path w="97"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8"/>
            <p:cNvSpPr/>
            <p:nvPr/>
          </p:nvSpPr>
          <p:spPr>
            <a:xfrm>
              <a:off x="2235600" y="2185225"/>
              <a:ext cx="2425" cy="3050"/>
            </a:xfrm>
            <a:custGeom>
              <a:avLst/>
              <a:gdLst/>
              <a:ahLst/>
              <a:cxnLst/>
              <a:rect l="l" t="t" r="r" b="b"/>
              <a:pathLst>
                <a:path w="97" h="122" extrusionOk="0">
                  <a:moveTo>
                    <a:pt x="48" y="1"/>
                  </a:moveTo>
                  <a:lnTo>
                    <a:pt x="24" y="49"/>
                  </a:lnTo>
                  <a:lnTo>
                    <a:pt x="0" y="73"/>
                  </a:lnTo>
                  <a:lnTo>
                    <a:pt x="24" y="97"/>
                  </a:lnTo>
                  <a:lnTo>
                    <a:pt x="48" y="121"/>
                  </a:lnTo>
                  <a:lnTo>
                    <a:pt x="72" y="97"/>
                  </a:lnTo>
                  <a:lnTo>
                    <a:pt x="97" y="49"/>
                  </a:lnTo>
                  <a:lnTo>
                    <a:pt x="72"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8"/>
            <p:cNvSpPr/>
            <p:nvPr/>
          </p:nvSpPr>
          <p:spPr>
            <a:xfrm>
              <a:off x="1973200" y="2011300"/>
              <a:ext cx="2425" cy="2425"/>
            </a:xfrm>
            <a:custGeom>
              <a:avLst/>
              <a:gdLst/>
              <a:ahLst/>
              <a:cxnLst/>
              <a:rect l="l" t="t" r="r" b="b"/>
              <a:pathLst>
                <a:path w="97" h="97" extrusionOk="0">
                  <a:moveTo>
                    <a:pt x="48" y="1"/>
                  </a:moveTo>
                  <a:lnTo>
                    <a:pt x="0" y="25"/>
                  </a:lnTo>
                  <a:lnTo>
                    <a:pt x="24" y="73"/>
                  </a:lnTo>
                  <a:lnTo>
                    <a:pt x="48" y="97"/>
                  </a:lnTo>
                  <a:lnTo>
                    <a:pt x="73"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8"/>
            <p:cNvSpPr/>
            <p:nvPr/>
          </p:nvSpPr>
          <p:spPr>
            <a:xfrm>
              <a:off x="1863050" y="1940300"/>
              <a:ext cx="1850" cy="1225"/>
            </a:xfrm>
            <a:custGeom>
              <a:avLst/>
              <a:gdLst/>
              <a:ahLst/>
              <a:cxnLst/>
              <a:rect l="l" t="t" r="r" b="b"/>
              <a:pathLst>
                <a:path w="74" h="49" extrusionOk="0">
                  <a:moveTo>
                    <a:pt x="49" y="0"/>
                  </a:moveTo>
                  <a:lnTo>
                    <a:pt x="1" y="24"/>
                  </a:lnTo>
                  <a:lnTo>
                    <a:pt x="1" y="48"/>
                  </a:lnTo>
                  <a:lnTo>
                    <a:pt x="73"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8"/>
            <p:cNvSpPr/>
            <p:nvPr/>
          </p:nvSpPr>
          <p:spPr>
            <a:xfrm>
              <a:off x="1925650" y="1964975"/>
              <a:ext cx="2425" cy="3025"/>
            </a:xfrm>
            <a:custGeom>
              <a:avLst/>
              <a:gdLst/>
              <a:ahLst/>
              <a:cxnLst/>
              <a:rect l="l" t="t" r="r" b="b"/>
              <a:pathLst>
                <a:path w="97" h="121" extrusionOk="0">
                  <a:moveTo>
                    <a:pt x="25" y="0"/>
                  </a:moveTo>
                  <a:lnTo>
                    <a:pt x="1" y="24"/>
                  </a:lnTo>
                  <a:lnTo>
                    <a:pt x="1" y="48"/>
                  </a:lnTo>
                  <a:lnTo>
                    <a:pt x="1" y="72"/>
                  </a:lnTo>
                  <a:lnTo>
                    <a:pt x="25" y="96"/>
                  </a:lnTo>
                  <a:lnTo>
                    <a:pt x="73" y="120"/>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8"/>
            <p:cNvSpPr/>
            <p:nvPr/>
          </p:nvSpPr>
          <p:spPr>
            <a:xfrm>
              <a:off x="2092950" y="2064275"/>
              <a:ext cx="2450" cy="2425"/>
            </a:xfrm>
            <a:custGeom>
              <a:avLst/>
              <a:gdLst/>
              <a:ahLst/>
              <a:cxnLst/>
              <a:rect l="l" t="t" r="r" b="b"/>
              <a:pathLst>
                <a:path w="98" h="97" extrusionOk="0">
                  <a:moveTo>
                    <a:pt x="25" y="0"/>
                  </a:moveTo>
                  <a:lnTo>
                    <a:pt x="1" y="24"/>
                  </a:lnTo>
                  <a:lnTo>
                    <a:pt x="1" y="72"/>
                  </a:lnTo>
                  <a:lnTo>
                    <a:pt x="25" y="96"/>
                  </a:lnTo>
                  <a:lnTo>
                    <a:pt x="49" y="96"/>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8"/>
            <p:cNvSpPr/>
            <p:nvPr/>
          </p:nvSpPr>
          <p:spPr>
            <a:xfrm>
              <a:off x="2063475" y="2032375"/>
              <a:ext cx="2425" cy="1825"/>
            </a:xfrm>
            <a:custGeom>
              <a:avLst/>
              <a:gdLst/>
              <a:ahLst/>
              <a:cxnLst/>
              <a:rect l="l" t="t" r="r" b="b"/>
              <a:pathLst>
                <a:path w="97" h="73" extrusionOk="0">
                  <a:moveTo>
                    <a:pt x="24" y="0"/>
                  </a:moveTo>
                  <a:lnTo>
                    <a:pt x="0" y="24"/>
                  </a:lnTo>
                  <a:lnTo>
                    <a:pt x="0" y="48"/>
                  </a:lnTo>
                  <a:lnTo>
                    <a:pt x="24" y="72"/>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8"/>
            <p:cNvSpPr/>
            <p:nvPr/>
          </p:nvSpPr>
          <p:spPr>
            <a:xfrm>
              <a:off x="2029775" y="2001675"/>
              <a:ext cx="2425" cy="1825"/>
            </a:xfrm>
            <a:custGeom>
              <a:avLst/>
              <a:gdLst/>
              <a:ahLst/>
              <a:cxnLst/>
              <a:rect l="l" t="t" r="r" b="b"/>
              <a:pathLst>
                <a:path w="97" h="73" extrusionOk="0">
                  <a:moveTo>
                    <a:pt x="48" y="1"/>
                  </a:moveTo>
                  <a:lnTo>
                    <a:pt x="24" y="25"/>
                  </a:lnTo>
                  <a:lnTo>
                    <a:pt x="0" y="73"/>
                  </a:lnTo>
                  <a:lnTo>
                    <a:pt x="72" y="73"/>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8"/>
            <p:cNvSpPr/>
            <p:nvPr/>
          </p:nvSpPr>
          <p:spPr>
            <a:xfrm>
              <a:off x="1990050" y="1905375"/>
              <a:ext cx="1225" cy="1850"/>
            </a:xfrm>
            <a:custGeom>
              <a:avLst/>
              <a:gdLst/>
              <a:ahLst/>
              <a:cxnLst/>
              <a:rect l="l" t="t" r="r" b="b"/>
              <a:pathLst>
                <a:path w="49" h="74" extrusionOk="0">
                  <a:moveTo>
                    <a:pt x="24" y="1"/>
                  </a:moveTo>
                  <a:lnTo>
                    <a:pt x="0" y="25"/>
                  </a:lnTo>
                  <a:lnTo>
                    <a:pt x="0" y="49"/>
                  </a:lnTo>
                  <a:lnTo>
                    <a:pt x="49" y="73"/>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8"/>
            <p:cNvSpPr/>
            <p:nvPr/>
          </p:nvSpPr>
          <p:spPr>
            <a:xfrm>
              <a:off x="1988250" y="1894550"/>
              <a:ext cx="1825" cy="1225"/>
            </a:xfrm>
            <a:custGeom>
              <a:avLst/>
              <a:gdLst/>
              <a:ahLst/>
              <a:cxnLst/>
              <a:rect l="l" t="t" r="r" b="b"/>
              <a:pathLst>
                <a:path w="73" h="49" extrusionOk="0">
                  <a:moveTo>
                    <a:pt x="48" y="0"/>
                  </a:moveTo>
                  <a:lnTo>
                    <a:pt x="0" y="25"/>
                  </a:lnTo>
                  <a:lnTo>
                    <a:pt x="0" y="49"/>
                  </a:lnTo>
                  <a:lnTo>
                    <a:pt x="72"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8"/>
            <p:cNvSpPr/>
            <p:nvPr/>
          </p:nvSpPr>
          <p:spPr>
            <a:xfrm>
              <a:off x="2051425" y="1897550"/>
              <a:ext cx="2450" cy="1850"/>
            </a:xfrm>
            <a:custGeom>
              <a:avLst/>
              <a:gdLst/>
              <a:ahLst/>
              <a:cxnLst/>
              <a:rect l="l" t="t" r="r" b="b"/>
              <a:pathLst>
                <a:path w="98" h="74" extrusionOk="0">
                  <a:moveTo>
                    <a:pt x="25" y="1"/>
                  </a:moveTo>
                  <a:lnTo>
                    <a:pt x="1" y="49"/>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8"/>
            <p:cNvSpPr/>
            <p:nvPr/>
          </p:nvSpPr>
          <p:spPr>
            <a:xfrm>
              <a:off x="2257250" y="2017325"/>
              <a:ext cx="2450" cy="1825"/>
            </a:xfrm>
            <a:custGeom>
              <a:avLst/>
              <a:gdLst/>
              <a:ahLst/>
              <a:cxnLst/>
              <a:rect l="l" t="t" r="r" b="b"/>
              <a:pathLst>
                <a:path w="98" h="73" extrusionOk="0">
                  <a:moveTo>
                    <a:pt x="25" y="0"/>
                  </a:moveTo>
                  <a:lnTo>
                    <a:pt x="1" y="24"/>
                  </a:lnTo>
                  <a:lnTo>
                    <a:pt x="25" y="73"/>
                  </a:lnTo>
                  <a:lnTo>
                    <a:pt x="49" y="73"/>
                  </a:lnTo>
                  <a:lnTo>
                    <a:pt x="97" y="49"/>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8"/>
            <p:cNvSpPr/>
            <p:nvPr/>
          </p:nvSpPr>
          <p:spPr>
            <a:xfrm>
              <a:off x="2154950" y="1942100"/>
              <a:ext cx="5450" cy="1225"/>
            </a:xfrm>
            <a:custGeom>
              <a:avLst/>
              <a:gdLst/>
              <a:ahLst/>
              <a:cxnLst/>
              <a:rect l="l" t="t" r="r" b="b"/>
              <a:pathLst>
                <a:path w="218" h="49" extrusionOk="0">
                  <a:moveTo>
                    <a:pt x="49" y="0"/>
                  </a:moveTo>
                  <a:lnTo>
                    <a:pt x="0" y="48"/>
                  </a:lnTo>
                  <a:lnTo>
                    <a:pt x="97" y="48"/>
                  </a:lnTo>
                  <a:lnTo>
                    <a:pt x="197" y="28"/>
                  </a:lnTo>
                  <a:lnTo>
                    <a:pt x="197" y="28"/>
                  </a:lnTo>
                  <a:lnTo>
                    <a:pt x="169" y="0"/>
                  </a:lnTo>
                  <a:close/>
                  <a:moveTo>
                    <a:pt x="217" y="24"/>
                  </a:moveTo>
                  <a:lnTo>
                    <a:pt x="197" y="28"/>
                  </a:lnTo>
                  <a:lnTo>
                    <a:pt x="197" y="28"/>
                  </a:lnTo>
                  <a:lnTo>
                    <a:pt x="217" y="48"/>
                  </a:lnTo>
                  <a:lnTo>
                    <a:pt x="217"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8"/>
            <p:cNvSpPr/>
            <p:nvPr/>
          </p:nvSpPr>
          <p:spPr>
            <a:xfrm>
              <a:off x="2135100" y="1902375"/>
              <a:ext cx="4825" cy="1225"/>
            </a:xfrm>
            <a:custGeom>
              <a:avLst/>
              <a:gdLst/>
              <a:ahLst/>
              <a:cxnLst/>
              <a:rect l="l" t="t" r="r" b="b"/>
              <a:pathLst>
                <a:path w="193" h="49" extrusionOk="0">
                  <a:moveTo>
                    <a:pt x="96" y="0"/>
                  </a:moveTo>
                  <a:lnTo>
                    <a:pt x="0" y="25"/>
                  </a:lnTo>
                  <a:lnTo>
                    <a:pt x="48" y="49"/>
                  </a:lnTo>
                  <a:lnTo>
                    <a:pt x="96" y="49"/>
                  </a:lnTo>
                  <a:lnTo>
                    <a:pt x="161" y="33"/>
                  </a:lnTo>
                  <a:lnTo>
                    <a:pt x="161" y="33"/>
                  </a:lnTo>
                  <a:lnTo>
                    <a:pt x="144" y="25"/>
                  </a:lnTo>
                  <a:lnTo>
                    <a:pt x="96" y="0"/>
                  </a:lnTo>
                  <a:close/>
                  <a:moveTo>
                    <a:pt x="193" y="25"/>
                  </a:moveTo>
                  <a:lnTo>
                    <a:pt x="161" y="33"/>
                  </a:lnTo>
                  <a:lnTo>
                    <a:pt x="161" y="33"/>
                  </a:lnTo>
                  <a:lnTo>
                    <a:pt x="193" y="49"/>
                  </a:lnTo>
                  <a:lnTo>
                    <a:pt x="193"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8"/>
            <p:cNvSpPr/>
            <p:nvPr/>
          </p:nvSpPr>
          <p:spPr>
            <a:xfrm>
              <a:off x="2147125" y="1906575"/>
              <a:ext cx="5450" cy="1250"/>
            </a:xfrm>
            <a:custGeom>
              <a:avLst/>
              <a:gdLst/>
              <a:ahLst/>
              <a:cxnLst/>
              <a:rect l="l" t="t" r="r" b="b"/>
              <a:pathLst>
                <a:path w="218" h="50" extrusionOk="0">
                  <a:moveTo>
                    <a:pt x="0" y="1"/>
                  </a:moveTo>
                  <a:lnTo>
                    <a:pt x="49" y="49"/>
                  </a:lnTo>
                  <a:lnTo>
                    <a:pt x="145" y="49"/>
                  </a:lnTo>
                  <a:lnTo>
                    <a:pt x="217" y="25"/>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8"/>
            <p:cNvSpPr/>
            <p:nvPr/>
          </p:nvSpPr>
          <p:spPr>
            <a:xfrm>
              <a:off x="2073700" y="1837975"/>
              <a:ext cx="2425" cy="2425"/>
            </a:xfrm>
            <a:custGeom>
              <a:avLst/>
              <a:gdLst/>
              <a:ahLst/>
              <a:cxnLst/>
              <a:rect l="l" t="t" r="r" b="b"/>
              <a:pathLst>
                <a:path w="97" h="97" extrusionOk="0">
                  <a:moveTo>
                    <a:pt x="25" y="1"/>
                  </a:moveTo>
                  <a:lnTo>
                    <a:pt x="1" y="25"/>
                  </a:lnTo>
                  <a:lnTo>
                    <a:pt x="1" y="49"/>
                  </a:lnTo>
                  <a:lnTo>
                    <a:pt x="1" y="73"/>
                  </a:lnTo>
                  <a:lnTo>
                    <a:pt x="49" y="97"/>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8"/>
            <p:cNvSpPr/>
            <p:nvPr/>
          </p:nvSpPr>
          <p:spPr>
            <a:xfrm>
              <a:off x="2303600" y="1892750"/>
              <a:ext cx="1825" cy="1825"/>
            </a:xfrm>
            <a:custGeom>
              <a:avLst/>
              <a:gdLst/>
              <a:ahLst/>
              <a:cxnLst/>
              <a:rect l="l" t="t" r="r" b="b"/>
              <a:pathLst>
                <a:path w="73" h="73" extrusionOk="0">
                  <a:moveTo>
                    <a:pt x="49" y="0"/>
                  </a:moveTo>
                  <a:lnTo>
                    <a:pt x="1" y="24"/>
                  </a:lnTo>
                  <a:lnTo>
                    <a:pt x="25"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8"/>
            <p:cNvSpPr/>
            <p:nvPr/>
          </p:nvSpPr>
          <p:spPr>
            <a:xfrm>
              <a:off x="2436600" y="1894550"/>
              <a:ext cx="2450" cy="3025"/>
            </a:xfrm>
            <a:custGeom>
              <a:avLst/>
              <a:gdLst/>
              <a:ahLst/>
              <a:cxnLst/>
              <a:rect l="l" t="t" r="r" b="b"/>
              <a:pathLst>
                <a:path w="98" h="121" extrusionOk="0">
                  <a:moveTo>
                    <a:pt x="49" y="0"/>
                  </a:moveTo>
                  <a:lnTo>
                    <a:pt x="1" y="25"/>
                  </a:lnTo>
                  <a:lnTo>
                    <a:pt x="1" y="73"/>
                  </a:lnTo>
                  <a:lnTo>
                    <a:pt x="25" y="121"/>
                  </a:lnTo>
                  <a:lnTo>
                    <a:pt x="73" y="97"/>
                  </a:lnTo>
                  <a:lnTo>
                    <a:pt x="97"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8"/>
            <p:cNvSpPr/>
            <p:nvPr/>
          </p:nvSpPr>
          <p:spPr>
            <a:xfrm>
              <a:off x="1827550" y="2045000"/>
              <a:ext cx="1825" cy="1825"/>
            </a:xfrm>
            <a:custGeom>
              <a:avLst/>
              <a:gdLst/>
              <a:ahLst/>
              <a:cxnLst/>
              <a:rect l="l" t="t" r="r" b="b"/>
              <a:pathLst>
                <a:path w="73" h="73" extrusionOk="0">
                  <a:moveTo>
                    <a:pt x="1" y="1"/>
                  </a:moveTo>
                  <a:lnTo>
                    <a:pt x="1" y="49"/>
                  </a:lnTo>
                  <a:lnTo>
                    <a:pt x="49"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8"/>
            <p:cNvSpPr/>
            <p:nvPr/>
          </p:nvSpPr>
          <p:spPr>
            <a:xfrm>
              <a:off x="1990650" y="2040800"/>
              <a:ext cx="1225" cy="625"/>
            </a:xfrm>
            <a:custGeom>
              <a:avLst/>
              <a:gdLst/>
              <a:ahLst/>
              <a:cxnLst/>
              <a:rect l="l" t="t" r="r" b="b"/>
              <a:pathLst>
                <a:path w="49" h="25" extrusionOk="0">
                  <a:moveTo>
                    <a:pt x="0" y="0"/>
                  </a:moveTo>
                  <a:lnTo>
                    <a:pt x="0"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8"/>
            <p:cNvSpPr/>
            <p:nvPr/>
          </p:nvSpPr>
          <p:spPr>
            <a:xfrm>
              <a:off x="1983425" y="2019125"/>
              <a:ext cx="1825" cy="1825"/>
            </a:xfrm>
            <a:custGeom>
              <a:avLst/>
              <a:gdLst/>
              <a:ahLst/>
              <a:cxnLst/>
              <a:rect l="l" t="t" r="r" b="b"/>
              <a:pathLst>
                <a:path w="73" h="73" extrusionOk="0">
                  <a:moveTo>
                    <a:pt x="25" y="1"/>
                  </a:moveTo>
                  <a:lnTo>
                    <a:pt x="1" y="25"/>
                  </a:lnTo>
                  <a:lnTo>
                    <a:pt x="25" y="73"/>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8"/>
            <p:cNvSpPr/>
            <p:nvPr/>
          </p:nvSpPr>
          <p:spPr>
            <a:xfrm>
              <a:off x="1895550" y="1967975"/>
              <a:ext cx="1850" cy="1225"/>
            </a:xfrm>
            <a:custGeom>
              <a:avLst/>
              <a:gdLst/>
              <a:ahLst/>
              <a:cxnLst/>
              <a:rect l="l" t="t" r="r" b="b"/>
              <a:pathLst>
                <a:path w="74" h="49" extrusionOk="0">
                  <a:moveTo>
                    <a:pt x="25" y="0"/>
                  </a:moveTo>
                  <a:lnTo>
                    <a:pt x="1" y="24"/>
                  </a:lnTo>
                  <a:lnTo>
                    <a:pt x="25" y="49"/>
                  </a:lnTo>
                  <a:lnTo>
                    <a:pt x="49" y="49"/>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8"/>
            <p:cNvSpPr/>
            <p:nvPr/>
          </p:nvSpPr>
          <p:spPr>
            <a:xfrm>
              <a:off x="2407725" y="2450025"/>
              <a:ext cx="1825" cy="1850"/>
            </a:xfrm>
            <a:custGeom>
              <a:avLst/>
              <a:gdLst/>
              <a:ahLst/>
              <a:cxnLst/>
              <a:rect l="l" t="t" r="r" b="b"/>
              <a:pathLst>
                <a:path w="73" h="74" extrusionOk="0">
                  <a:moveTo>
                    <a:pt x="24" y="1"/>
                  </a:moveTo>
                  <a:lnTo>
                    <a:pt x="0" y="49"/>
                  </a:lnTo>
                  <a:lnTo>
                    <a:pt x="24" y="73"/>
                  </a:lnTo>
                  <a:lnTo>
                    <a:pt x="72" y="73"/>
                  </a:lnTo>
                  <a:lnTo>
                    <a:pt x="72"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8"/>
            <p:cNvSpPr/>
            <p:nvPr/>
          </p:nvSpPr>
          <p:spPr>
            <a:xfrm>
              <a:off x="2328875" y="2403700"/>
              <a:ext cx="1225" cy="1225"/>
            </a:xfrm>
            <a:custGeom>
              <a:avLst/>
              <a:gdLst/>
              <a:ahLst/>
              <a:cxnLst/>
              <a:rect l="l" t="t" r="r" b="b"/>
              <a:pathLst>
                <a:path w="49" h="49" extrusionOk="0">
                  <a:moveTo>
                    <a:pt x="25" y="0"/>
                  </a:moveTo>
                  <a:lnTo>
                    <a:pt x="1" y="24"/>
                  </a:lnTo>
                  <a:lnTo>
                    <a:pt x="1" y="49"/>
                  </a:lnTo>
                  <a:lnTo>
                    <a:pt x="49"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8"/>
            <p:cNvSpPr/>
            <p:nvPr/>
          </p:nvSpPr>
          <p:spPr>
            <a:xfrm>
              <a:off x="2178425" y="2395275"/>
              <a:ext cx="1225" cy="1225"/>
            </a:xfrm>
            <a:custGeom>
              <a:avLst/>
              <a:gdLst/>
              <a:ahLst/>
              <a:cxnLst/>
              <a:rect l="l" t="t" r="r" b="b"/>
              <a:pathLst>
                <a:path w="49" h="49" extrusionOk="0">
                  <a:moveTo>
                    <a:pt x="24" y="0"/>
                  </a:moveTo>
                  <a:lnTo>
                    <a:pt x="0" y="24"/>
                  </a:lnTo>
                  <a:lnTo>
                    <a:pt x="0" y="48"/>
                  </a:lnTo>
                  <a:lnTo>
                    <a:pt x="48" y="48"/>
                  </a:lnTo>
                  <a:lnTo>
                    <a:pt x="48"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8"/>
            <p:cNvSpPr/>
            <p:nvPr/>
          </p:nvSpPr>
          <p:spPr>
            <a:xfrm>
              <a:off x="2307825" y="2370000"/>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8"/>
            <p:cNvSpPr/>
            <p:nvPr/>
          </p:nvSpPr>
          <p:spPr>
            <a:xfrm>
              <a:off x="2171200" y="2383225"/>
              <a:ext cx="1225" cy="1250"/>
            </a:xfrm>
            <a:custGeom>
              <a:avLst/>
              <a:gdLst/>
              <a:ahLst/>
              <a:cxnLst/>
              <a:rect l="l" t="t" r="r" b="b"/>
              <a:pathLst>
                <a:path w="49" h="50" extrusionOk="0">
                  <a:moveTo>
                    <a:pt x="24" y="1"/>
                  </a:moveTo>
                  <a:lnTo>
                    <a:pt x="0" y="25"/>
                  </a:lnTo>
                  <a:lnTo>
                    <a:pt x="0" y="49"/>
                  </a:lnTo>
                  <a:lnTo>
                    <a:pt x="49" y="49"/>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8"/>
            <p:cNvSpPr/>
            <p:nvPr/>
          </p:nvSpPr>
          <p:spPr>
            <a:xfrm>
              <a:off x="1986425" y="2022750"/>
              <a:ext cx="1850" cy="1225"/>
            </a:xfrm>
            <a:custGeom>
              <a:avLst/>
              <a:gdLst/>
              <a:ahLst/>
              <a:cxnLst/>
              <a:rect l="l" t="t" r="r" b="b"/>
              <a:pathLst>
                <a:path w="74" h="49" extrusionOk="0">
                  <a:moveTo>
                    <a:pt x="1" y="0"/>
                  </a:moveTo>
                  <a:lnTo>
                    <a:pt x="1" y="24"/>
                  </a:lnTo>
                  <a:lnTo>
                    <a:pt x="49" y="48"/>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8"/>
            <p:cNvSpPr/>
            <p:nvPr/>
          </p:nvSpPr>
          <p:spPr>
            <a:xfrm>
              <a:off x="2180825" y="2333275"/>
              <a:ext cx="1225" cy="1225"/>
            </a:xfrm>
            <a:custGeom>
              <a:avLst/>
              <a:gdLst/>
              <a:ahLst/>
              <a:cxnLst/>
              <a:rect l="l" t="t" r="r" b="b"/>
              <a:pathLst>
                <a:path w="49" h="49" extrusionOk="0">
                  <a:moveTo>
                    <a:pt x="1" y="1"/>
                  </a:moveTo>
                  <a:lnTo>
                    <a:pt x="1" y="49"/>
                  </a:ln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8"/>
            <p:cNvSpPr/>
            <p:nvPr/>
          </p:nvSpPr>
          <p:spPr>
            <a:xfrm>
              <a:off x="2014125" y="2003475"/>
              <a:ext cx="1825" cy="1825"/>
            </a:xfrm>
            <a:custGeom>
              <a:avLst/>
              <a:gdLst/>
              <a:ahLst/>
              <a:cxnLst/>
              <a:rect l="l" t="t" r="r" b="b"/>
              <a:pathLst>
                <a:path w="73" h="73" extrusionOk="0">
                  <a:moveTo>
                    <a:pt x="24" y="1"/>
                  </a:moveTo>
                  <a:lnTo>
                    <a:pt x="0" y="25"/>
                  </a:lnTo>
                  <a:lnTo>
                    <a:pt x="24" y="49"/>
                  </a:lnTo>
                  <a:lnTo>
                    <a:pt x="48" y="73"/>
                  </a:lnTo>
                  <a:lnTo>
                    <a:pt x="73"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8"/>
            <p:cNvSpPr/>
            <p:nvPr/>
          </p:nvSpPr>
          <p:spPr>
            <a:xfrm>
              <a:off x="2272900" y="2126850"/>
              <a:ext cx="2450" cy="1825"/>
            </a:xfrm>
            <a:custGeom>
              <a:avLst/>
              <a:gdLst/>
              <a:ahLst/>
              <a:cxnLst/>
              <a:rect l="l" t="t" r="r" b="b"/>
              <a:pathLst>
                <a:path w="98"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8"/>
            <p:cNvSpPr/>
            <p:nvPr/>
          </p:nvSpPr>
          <p:spPr>
            <a:xfrm>
              <a:off x="2083325" y="194872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8"/>
            <p:cNvSpPr/>
            <p:nvPr/>
          </p:nvSpPr>
          <p:spPr>
            <a:xfrm>
              <a:off x="2023750" y="1910800"/>
              <a:ext cx="1825" cy="1825"/>
            </a:xfrm>
            <a:custGeom>
              <a:avLst/>
              <a:gdLst/>
              <a:ahLst/>
              <a:cxnLst/>
              <a:rect l="l" t="t" r="r" b="b"/>
              <a:pathLst>
                <a:path w="73" h="73" extrusionOk="0">
                  <a:moveTo>
                    <a:pt x="25" y="0"/>
                  </a:moveTo>
                  <a:lnTo>
                    <a:pt x="0" y="49"/>
                  </a:lnTo>
                  <a:lnTo>
                    <a:pt x="25" y="73"/>
                  </a:lnTo>
                  <a:lnTo>
                    <a:pt x="73"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8"/>
            <p:cNvSpPr/>
            <p:nvPr/>
          </p:nvSpPr>
          <p:spPr>
            <a:xfrm>
              <a:off x="2019525" y="1909000"/>
              <a:ext cx="1850" cy="1825"/>
            </a:xfrm>
            <a:custGeom>
              <a:avLst/>
              <a:gdLst/>
              <a:ahLst/>
              <a:cxnLst/>
              <a:rect l="l" t="t" r="r" b="b"/>
              <a:pathLst>
                <a:path w="74" h="73" extrusionOk="0">
                  <a:moveTo>
                    <a:pt x="25" y="0"/>
                  </a:moveTo>
                  <a:lnTo>
                    <a:pt x="1" y="24"/>
                  </a:lnTo>
                  <a:lnTo>
                    <a:pt x="25" y="72"/>
                  </a:lnTo>
                  <a:lnTo>
                    <a:pt x="49" y="48"/>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8"/>
            <p:cNvSpPr/>
            <p:nvPr/>
          </p:nvSpPr>
          <p:spPr>
            <a:xfrm>
              <a:off x="2149525" y="1868675"/>
              <a:ext cx="1225" cy="3025"/>
            </a:xfrm>
            <a:custGeom>
              <a:avLst/>
              <a:gdLst/>
              <a:ahLst/>
              <a:cxnLst/>
              <a:rect l="l" t="t" r="r" b="b"/>
              <a:pathLst>
                <a:path w="49" h="121" extrusionOk="0">
                  <a:moveTo>
                    <a:pt x="49" y="0"/>
                  </a:moveTo>
                  <a:lnTo>
                    <a:pt x="37" y="30"/>
                  </a:lnTo>
                  <a:lnTo>
                    <a:pt x="49" y="24"/>
                  </a:lnTo>
                  <a:lnTo>
                    <a:pt x="49" y="0"/>
                  </a:lnTo>
                  <a:close/>
                  <a:moveTo>
                    <a:pt x="37" y="30"/>
                  </a:moveTo>
                  <a:lnTo>
                    <a:pt x="1" y="48"/>
                  </a:lnTo>
                  <a:lnTo>
                    <a:pt x="1" y="73"/>
                  </a:lnTo>
                  <a:lnTo>
                    <a:pt x="1" y="121"/>
                  </a:lnTo>
                  <a:lnTo>
                    <a:pt x="37" y="3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8"/>
            <p:cNvSpPr/>
            <p:nvPr/>
          </p:nvSpPr>
          <p:spPr>
            <a:xfrm>
              <a:off x="2064075" y="1910200"/>
              <a:ext cx="1225" cy="1225"/>
            </a:xfrm>
            <a:custGeom>
              <a:avLst/>
              <a:gdLst/>
              <a:ahLst/>
              <a:cxnLst/>
              <a:rect l="l" t="t" r="r" b="b"/>
              <a:pathLst>
                <a:path w="49" h="49" extrusionOk="0">
                  <a:moveTo>
                    <a:pt x="0" y="0"/>
                  </a:moveTo>
                  <a:lnTo>
                    <a:pt x="0" y="49"/>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8"/>
            <p:cNvSpPr/>
            <p:nvPr/>
          </p:nvSpPr>
          <p:spPr>
            <a:xfrm>
              <a:off x="2068275" y="1892750"/>
              <a:ext cx="1250" cy="1225"/>
            </a:xfrm>
            <a:custGeom>
              <a:avLst/>
              <a:gdLst/>
              <a:ahLst/>
              <a:cxnLst/>
              <a:rect l="l" t="t" r="r" b="b"/>
              <a:pathLst>
                <a:path w="50" h="49" extrusionOk="0">
                  <a:moveTo>
                    <a:pt x="25" y="0"/>
                  </a:moveTo>
                  <a:lnTo>
                    <a:pt x="1" y="24"/>
                  </a:lnTo>
                  <a:lnTo>
                    <a:pt x="1" y="48"/>
                  </a:lnTo>
                  <a:lnTo>
                    <a:pt x="49"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8"/>
            <p:cNvSpPr/>
            <p:nvPr/>
          </p:nvSpPr>
          <p:spPr>
            <a:xfrm>
              <a:off x="2091150" y="1887325"/>
              <a:ext cx="1825" cy="1225"/>
            </a:xfrm>
            <a:custGeom>
              <a:avLst/>
              <a:gdLst/>
              <a:ahLst/>
              <a:cxnLst/>
              <a:rect l="l" t="t" r="r" b="b"/>
              <a:pathLst>
                <a:path w="73" h="49" extrusionOk="0">
                  <a:moveTo>
                    <a:pt x="25" y="1"/>
                  </a:moveTo>
                  <a:lnTo>
                    <a:pt x="1" y="25"/>
                  </a:lnTo>
                  <a:lnTo>
                    <a:pt x="1" y="49"/>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8"/>
            <p:cNvSpPr/>
            <p:nvPr/>
          </p:nvSpPr>
          <p:spPr>
            <a:xfrm>
              <a:off x="2064675" y="1831350"/>
              <a:ext cx="1825" cy="1850"/>
            </a:xfrm>
            <a:custGeom>
              <a:avLst/>
              <a:gdLst/>
              <a:ahLst/>
              <a:cxnLst/>
              <a:rect l="l" t="t" r="r" b="b"/>
              <a:pathLst>
                <a:path w="73" h="74" extrusionOk="0">
                  <a:moveTo>
                    <a:pt x="49" y="1"/>
                  </a:moveTo>
                  <a:lnTo>
                    <a:pt x="0" y="25"/>
                  </a:lnTo>
                  <a:lnTo>
                    <a:pt x="0" y="49"/>
                  </a:lnTo>
                  <a:lnTo>
                    <a:pt x="25" y="73"/>
                  </a:lnTo>
                  <a:lnTo>
                    <a:pt x="73"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8"/>
            <p:cNvSpPr/>
            <p:nvPr/>
          </p:nvSpPr>
          <p:spPr>
            <a:xfrm>
              <a:off x="2349350" y="1951125"/>
              <a:ext cx="1225" cy="1825"/>
            </a:xfrm>
            <a:custGeom>
              <a:avLst/>
              <a:gdLst/>
              <a:ahLst/>
              <a:cxnLst/>
              <a:rect l="l" t="t" r="r" b="b"/>
              <a:pathLst>
                <a:path w="49" h="73" extrusionOk="0">
                  <a:moveTo>
                    <a:pt x="0" y="0"/>
                  </a:moveTo>
                  <a:lnTo>
                    <a:pt x="0" y="49"/>
                  </a:lnTo>
                  <a:lnTo>
                    <a:pt x="48" y="73"/>
                  </a:lnTo>
                  <a:lnTo>
                    <a:pt x="48" y="49"/>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8"/>
            <p:cNvSpPr/>
            <p:nvPr/>
          </p:nvSpPr>
          <p:spPr>
            <a:xfrm>
              <a:off x="2384850" y="1969175"/>
              <a:ext cx="1225" cy="1825"/>
            </a:xfrm>
            <a:custGeom>
              <a:avLst/>
              <a:gdLst/>
              <a:ahLst/>
              <a:cxnLst/>
              <a:rect l="l" t="t" r="r" b="b"/>
              <a:pathLst>
                <a:path w="49" h="73" extrusionOk="0">
                  <a:moveTo>
                    <a:pt x="25" y="1"/>
                  </a:moveTo>
                  <a:lnTo>
                    <a:pt x="0" y="25"/>
                  </a:lnTo>
                  <a:lnTo>
                    <a:pt x="0" y="49"/>
                  </a:lnTo>
                  <a:lnTo>
                    <a:pt x="25" y="73"/>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8"/>
            <p:cNvSpPr/>
            <p:nvPr/>
          </p:nvSpPr>
          <p:spPr>
            <a:xfrm>
              <a:off x="2321050" y="1930650"/>
              <a:ext cx="1825" cy="1850"/>
            </a:xfrm>
            <a:custGeom>
              <a:avLst/>
              <a:gdLst/>
              <a:ahLst/>
              <a:cxnLst/>
              <a:rect l="l" t="t" r="r" b="b"/>
              <a:pathLst>
                <a:path w="73" h="74" extrusionOk="0">
                  <a:moveTo>
                    <a:pt x="25" y="1"/>
                  </a:moveTo>
                  <a:lnTo>
                    <a:pt x="1" y="25"/>
                  </a:lnTo>
                  <a:lnTo>
                    <a:pt x="25" y="73"/>
                  </a:lnTo>
                  <a:lnTo>
                    <a:pt x="73"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8"/>
            <p:cNvSpPr/>
            <p:nvPr/>
          </p:nvSpPr>
          <p:spPr>
            <a:xfrm>
              <a:off x="1879300" y="2041400"/>
              <a:ext cx="1250" cy="625"/>
            </a:xfrm>
            <a:custGeom>
              <a:avLst/>
              <a:gdLst/>
              <a:ahLst/>
              <a:cxnLst/>
              <a:rect l="l" t="t" r="r" b="b"/>
              <a:pathLst>
                <a:path w="50" h="25" extrusionOk="0">
                  <a:moveTo>
                    <a:pt x="1" y="0"/>
                  </a:moveTo>
                  <a:lnTo>
                    <a:pt x="25"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8"/>
            <p:cNvSpPr/>
            <p:nvPr/>
          </p:nvSpPr>
          <p:spPr>
            <a:xfrm>
              <a:off x="1979825" y="2037175"/>
              <a:ext cx="1225" cy="1225"/>
            </a:xfrm>
            <a:custGeom>
              <a:avLst/>
              <a:gdLst/>
              <a:ahLst/>
              <a:cxnLst/>
              <a:rect l="l" t="t" r="r" b="b"/>
              <a:pathLst>
                <a:path w="49" h="49" extrusionOk="0">
                  <a:moveTo>
                    <a:pt x="48" y="1"/>
                  </a:moveTo>
                  <a:lnTo>
                    <a:pt x="0" y="25"/>
                  </a:lnTo>
                  <a:lnTo>
                    <a:pt x="0" y="49"/>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8"/>
            <p:cNvSpPr/>
            <p:nvPr/>
          </p:nvSpPr>
          <p:spPr>
            <a:xfrm>
              <a:off x="2061075" y="2510825"/>
              <a:ext cx="1225" cy="1225"/>
            </a:xfrm>
            <a:custGeom>
              <a:avLst/>
              <a:gdLst/>
              <a:ahLst/>
              <a:cxnLst/>
              <a:rect l="l" t="t" r="r" b="b"/>
              <a:pathLst>
                <a:path w="49" h="49" extrusionOk="0">
                  <a:moveTo>
                    <a:pt x="0" y="0"/>
                  </a:moveTo>
                  <a:lnTo>
                    <a:pt x="0" y="24"/>
                  </a:lnTo>
                  <a:lnTo>
                    <a:pt x="24" y="49"/>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8"/>
            <p:cNvSpPr/>
            <p:nvPr/>
          </p:nvSpPr>
          <p:spPr>
            <a:xfrm>
              <a:off x="2277725" y="2411525"/>
              <a:ext cx="1225" cy="1225"/>
            </a:xfrm>
            <a:custGeom>
              <a:avLst/>
              <a:gdLst/>
              <a:ahLst/>
              <a:cxnLst/>
              <a:rect l="l" t="t" r="r" b="b"/>
              <a:pathLst>
                <a:path w="49" h="49" extrusionOk="0">
                  <a:moveTo>
                    <a:pt x="0" y="0"/>
                  </a:moveTo>
                  <a:lnTo>
                    <a:pt x="0" y="48"/>
                  </a:lnTo>
                  <a:lnTo>
                    <a:pt x="24"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8"/>
            <p:cNvSpPr/>
            <p:nvPr/>
          </p:nvSpPr>
          <p:spPr>
            <a:xfrm>
              <a:off x="1893750" y="2028750"/>
              <a:ext cx="625" cy="1225"/>
            </a:xfrm>
            <a:custGeom>
              <a:avLst/>
              <a:gdLst/>
              <a:ahLst/>
              <a:cxnLst/>
              <a:rect l="l" t="t" r="r" b="b"/>
              <a:pathLst>
                <a:path w="25" h="49" extrusionOk="0">
                  <a:moveTo>
                    <a:pt x="25" y="1"/>
                  </a:moveTo>
                  <a:lnTo>
                    <a:pt x="1" y="25"/>
                  </a:ln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8"/>
            <p:cNvSpPr/>
            <p:nvPr/>
          </p:nvSpPr>
          <p:spPr>
            <a:xfrm>
              <a:off x="2325875" y="2286350"/>
              <a:ext cx="25" cy="625"/>
            </a:xfrm>
            <a:custGeom>
              <a:avLst/>
              <a:gdLst/>
              <a:ahLst/>
              <a:cxnLst/>
              <a:rect l="l" t="t" r="r" b="b"/>
              <a:pathLst>
                <a:path w="1" h="25" extrusionOk="0">
                  <a:moveTo>
                    <a:pt x="0" y="0"/>
                  </a:moveTo>
                  <a:lnTo>
                    <a:pt x="0" y="0"/>
                  </a:lnTo>
                  <a:lnTo>
                    <a:pt x="0" y="0"/>
                  </a:lnTo>
                  <a:lnTo>
                    <a:pt x="0" y="0"/>
                  </a:lnTo>
                  <a:lnTo>
                    <a:pt x="0" y="24"/>
                  </a:lnTo>
                  <a:lnTo>
                    <a:pt x="0"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8"/>
            <p:cNvSpPr/>
            <p:nvPr/>
          </p:nvSpPr>
          <p:spPr>
            <a:xfrm>
              <a:off x="2021950" y="2483150"/>
              <a:ext cx="625" cy="1225"/>
            </a:xfrm>
            <a:custGeom>
              <a:avLst/>
              <a:gdLst/>
              <a:ahLst/>
              <a:cxnLst/>
              <a:rect l="l" t="t" r="r" b="b"/>
              <a:pathLst>
                <a:path w="25" h="49" extrusionOk="0">
                  <a:moveTo>
                    <a:pt x="24" y="0"/>
                  </a:moveTo>
                  <a:lnTo>
                    <a:pt x="0" y="24"/>
                  </a:lnTo>
                  <a:lnTo>
                    <a:pt x="0" y="48"/>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8"/>
            <p:cNvSpPr/>
            <p:nvPr/>
          </p:nvSpPr>
          <p:spPr>
            <a:xfrm>
              <a:off x="2214525" y="2354950"/>
              <a:ext cx="625" cy="1225"/>
            </a:xfrm>
            <a:custGeom>
              <a:avLst/>
              <a:gdLst/>
              <a:ahLst/>
              <a:cxnLst/>
              <a:rect l="l" t="t" r="r" b="b"/>
              <a:pathLst>
                <a:path w="25" h="49" extrusionOk="0">
                  <a:moveTo>
                    <a:pt x="1" y="0"/>
                  </a:moveTo>
                  <a:lnTo>
                    <a:pt x="1" y="49"/>
                  </a:lnTo>
                  <a:lnTo>
                    <a:pt x="25"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8"/>
            <p:cNvSpPr/>
            <p:nvPr/>
          </p:nvSpPr>
          <p:spPr>
            <a:xfrm>
              <a:off x="2185050" y="2481925"/>
              <a:ext cx="1225" cy="625"/>
            </a:xfrm>
            <a:custGeom>
              <a:avLst/>
              <a:gdLst/>
              <a:ahLst/>
              <a:cxnLst/>
              <a:rect l="l" t="t" r="r" b="b"/>
              <a:pathLst>
                <a:path w="49" h="25" extrusionOk="0">
                  <a:moveTo>
                    <a:pt x="24" y="1"/>
                  </a:moveTo>
                  <a:lnTo>
                    <a:pt x="0" y="25"/>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8"/>
            <p:cNvSpPr/>
            <p:nvPr/>
          </p:nvSpPr>
          <p:spPr>
            <a:xfrm>
              <a:off x="2399900" y="2465675"/>
              <a:ext cx="625" cy="625"/>
            </a:xfrm>
            <a:custGeom>
              <a:avLst/>
              <a:gdLst/>
              <a:ahLst/>
              <a:cxnLst/>
              <a:rect l="l" t="t" r="r" b="b"/>
              <a:pathLst>
                <a:path w="25" h="25" extrusionOk="0">
                  <a:moveTo>
                    <a:pt x="0" y="1"/>
                  </a:moveTo>
                  <a:lnTo>
                    <a:pt x="0"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8"/>
            <p:cNvSpPr/>
            <p:nvPr/>
          </p:nvSpPr>
          <p:spPr>
            <a:xfrm>
              <a:off x="1927450" y="19679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8"/>
            <p:cNvSpPr/>
            <p:nvPr/>
          </p:nvSpPr>
          <p:spPr>
            <a:xfrm>
              <a:off x="2052025" y="20311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8"/>
            <p:cNvSpPr/>
            <p:nvPr/>
          </p:nvSpPr>
          <p:spPr>
            <a:xfrm>
              <a:off x="1893150" y="1937275"/>
              <a:ext cx="1225" cy="625"/>
            </a:xfrm>
            <a:custGeom>
              <a:avLst/>
              <a:gdLst/>
              <a:ahLst/>
              <a:cxnLst/>
              <a:rect l="l" t="t" r="r" b="b"/>
              <a:pathLst>
                <a:path w="49" h="25" extrusionOk="0">
                  <a:moveTo>
                    <a:pt x="1" y="1"/>
                  </a:moveTo>
                  <a:lnTo>
                    <a:pt x="1" y="25"/>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8"/>
            <p:cNvSpPr/>
            <p:nvPr/>
          </p:nvSpPr>
          <p:spPr>
            <a:xfrm>
              <a:off x="1941300" y="1962550"/>
              <a:ext cx="1825" cy="1225"/>
            </a:xfrm>
            <a:custGeom>
              <a:avLst/>
              <a:gdLst/>
              <a:ahLst/>
              <a:cxnLst/>
              <a:rect l="l" t="t" r="r" b="b"/>
              <a:pathLst>
                <a:path w="73" h="49" extrusionOk="0">
                  <a:moveTo>
                    <a:pt x="24" y="1"/>
                  </a:moveTo>
                  <a:lnTo>
                    <a:pt x="0" y="25"/>
                  </a:lnTo>
                  <a:lnTo>
                    <a:pt x="24" y="49"/>
                  </a:lnTo>
                  <a:lnTo>
                    <a:pt x="49"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8"/>
            <p:cNvSpPr/>
            <p:nvPr/>
          </p:nvSpPr>
          <p:spPr>
            <a:xfrm>
              <a:off x="1910600" y="1920425"/>
              <a:ext cx="625" cy="1225"/>
            </a:xfrm>
            <a:custGeom>
              <a:avLst/>
              <a:gdLst/>
              <a:ahLst/>
              <a:cxnLst/>
              <a:rect l="l" t="t" r="r" b="b"/>
              <a:pathLst>
                <a:path w="25" h="49" extrusionOk="0">
                  <a:moveTo>
                    <a:pt x="1" y="1"/>
                  </a:move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8"/>
            <p:cNvSpPr/>
            <p:nvPr/>
          </p:nvSpPr>
          <p:spPr>
            <a:xfrm>
              <a:off x="1861250" y="1954725"/>
              <a:ext cx="25" cy="625"/>
            </a:xfrm>
            <a:custGeom>
              <a:avLst/>
              <a:gdLst/>
              <a:ahLst/>
              <a:cxnLst/>
              <a:rect l="l" t="t" r="r" b="b"/>
              <a:pathLst>
                <a:path w="1" h="25" extrusionOk="0">
                  <a:moveTo>
                    <a:pt x="1" y="25"/>
                  </a:moveTo>
                  <a:lnTo>
                    <a:pt x="1" y="1"/>
                  </a:lnTo>
                  <a:lnTo>
                    <a:pt x="1" y="1"/>
                  </a:lnTo>
                  <a:lnTo>
                    <a:pt x="1"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8"/>
            <p:cNvSpPr/>
            <p:nvPr/>
          </p:nvSpPr>
          <p:spPr>
            <a:xfrm>
              <a:off x="2337900" y="2406100"/>
              <a:ext cx="1225" cy="1225"/>
            </a:xfrm>
            <a:custGeom>
              <a:avLst/>
              <a:gdLst/>
              <a:ahLst/>
              <a:cxnLst/>
              <a:rect l="l" t="t" r="r" b="b"/>
              <a:pathLst>
                <a:path w="49" h="49" extrusionOk="0">
                  <a:moveTo>
                    <a:pt x="1" y="1"/>
                  </a:moveTo>
                  <a:lnTo>
                    <a:pt x="1" y="25"/>
                  </a:ln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8"/>
            <p:cNvSpPr/>
            <p:nvPr/>
          </p:nvSpPr>
          <p:spPr>
            <a:xfrm>
              <a:off x="1912400" y="2023350"/>
              <a:ext cx="1250" cy="1225"/>
            </a:xfrm>
            <a:custGeom>
              <a:avLst/>
              <a:gdLst/>
              <a:ahLst/>
              <a:cxnLst/>
              <a:rect l="l" t="t" r="r" b="b"/>
              <a:pathLst>
                <a:path w="50" h="49" extrusionOk="0">
                  <a:moveTo>
                    <a:pt x="1" y="0"/>
                  </a:moveTo>
                  <a:lnTo>
                    <a:pt x="25" y="48"/>
                  </a:lnTo>
                  <a:lnTo>
                    <a:pt x="49" y="48"/>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8"/>
            <p:cNvSpPr/>
            <p:nvPr/>
          </p:nvSpPr>
          <p:spPr>
            <a:xfrm>
              <a:off x="2395075" y="2403100"/>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8"/>
            <p:cNvSpPr/>
            <p:nvPr/>
          </p:nvSpPr>
          <p:spPr>
            <a:xfrm>
              <a:off x="2241600" y="2462075"/>
              <a:ext cx="1250" cy="1225"/>
            </a:xfrm>
            <a:custGeom>
              <a:avLst/>
              <a:gdLst/>
              <a:ahLst/>
              <a:cxnLst/>
              <a:rect l="l" t="t" r="r" b="b"/>
              <a:pathLst>
                <a:path w="50" h="49" extrusionOk="0">
                  <a:moveTo>
                    <a:pt x="1" y="0"/>
                  </a:moveTo>
                  <a:lnTo>
                    <a:pt x="25" y="49"/>
                  </a:lnTo>
                  <a:lnTo>
                    <a:pt x="49"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8"/>
            <p:cNvSpPr/>
            <p:nvPr/>
          </p:nvSpPr>
          <p:spPr>
            <a:xfrm>
              <a:off x="1857650" y="1984225"/>
              <a:ext cx="1225" cy="625"/>
            </a:xfrm>
            <a:custGeom>
              <a:avLst/>
              <a:gdLst/>
              <a:ahLst/>
              <a:cxnLst/>
              <a:rect l="l" t="t" r="r" b="b"/>
              <a:pathLst>
                <a:path w="49" h="25" extrusionOk="0">
                  <a:moveTo>
                    <a:pt x="0" y="0"/>
                  </a:moveTo>
                  <a:lnTo>
                    <a:pt x="24" y="24"/>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8"/>
            <p:cNvSpPr/>
            <p:nvPr/>
          </p:nvSpPr>
          <p:spPr>
            <a:xfrm>
              <a:off x="2059250" y="1912000"/>
              <a:ext cx="1225" cy="1225"/>
            </a:xfrm>
            <a:custGeom>
              <a:avLst/>
              <a:gdLst/>
              <a:ahLst/>
              <a:cxnLst/>
              <a:rect l="l" t="t" r="r" b="b"/>
              <a:pathLst>
                <a:path w="49" h="49" extrusionOk="0">
                  <a:moveTo>
                    <a:pt x="25" y="1"/>
                  </a:moveTo>
                  <a:lnTo>
                    <a:pt x="1" y="25"/>
                  </a:lnTo>
                  <a:lnTo>
                    <a:pt x="25" y="49"/>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8"/>
            <p:cNvSpPr/>
            <p:nvPr/>
          </p:nvSpPr>
          <p:spPr>
            <a:xfrm>
              <a:off x="2127875" y="1943900"/>
              <a:ext cx="1825" cy="1225"/>
            </a:xfrm>
            <a:custGeom>
              <a:avLst/>
              <a:gdLst/>
              <a:ahLst/>
              <a:cxnLst/>
              <a:rect l="l" t="t" r="r" b="b"/>
              <a:pathLst>
                <a:path w="73" h="49" extrusionOk="0">
                  <a:moveTo>
                    <a:pt x="24" y="0"/>
                  </a:moveTo>
                  <a:lnTo>
                    <a:pt x="0" y="25"/>
                  </a:lnTo>
                  <a:lnTo>
                    <a:pt x="24" y="49"/>
                  </a:lnTo>
                  <a:lnTo>
                    <a:pt x="72" y="49"/>
                  </a:lnTo>
                  <a:lnTo>
                    <a:pt x="72" y="25"/>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8"/>
            <p:cNvSpPr/>
            <p:nvPr/>
          </p:nvSpPr>
          <p:spPr>
            <a:xfrm>
              <a:off x="2145325" y="1943300"/>
              <a:ext cx="2425" cy="625"/>
            </a:xfrm>
            <a:custGeom>
              <a:avLst/>
              <a:gdLst/>
              <a:ahLst/>
              <a:cxnLst/>
              <a:rect l="l" t="t" r="r" b="b"/>
              <a:pathLst>
                <a:path w="97" h="25" extrusionOk="0">
                  <a:moveTo>
                    <a:pt x="0" y="0"/>
                  </a:moveTo>
                  <a:lnTo>
                    <a:pt x="0" y="0"/>
                  </a:lnTo>
                  <a:lnTo>
                    <a:pt x="97" y="24"/>
                  </a:lnTo>
                  <a:lnTo>
                    <a:pt x="97" y="24"/>
                  </a:lnTo>
                  <a:lnTo>
                    <a:pt x="97" y="24"/>
                  </a:lnTo>
                  <a:lnTo>
                    <a:pt x="97"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8"/>
            <p:cNvSpPr/>
            <p:nvPr/>
          </p:nvSpPr>
          <p:spPr>
            <a:xfrm>
              <a:off x="1929250" y="2019725"/>
              <a:ext cx="25" cy="25"/>
            </a:xfrm>
            <a:custGeom>
              <a:avLst/>
              <a:gdLst/>
              <a:ahLst/>
              <a:cxnLst/>
              <a:rect l="l" t="t" r="r" b="b"/>
              <a:pathLst>
                <a:path w="1" h="1" extrusionOk="0">
                  <a:moveTo>
                    <a:pt x="1" y="1"/>
                  </a:moveTo>
                  <a:lnTo>
                    <a:pt x="1" y="1"/>
                  </a:lnTo>
                  <a:lnTo>
                    <a:pt x="1" y="1"/>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8"/>
            <p:cNvSpPr/>
            <p:nvPr/>
          </p:nvSpPr>
          <p:spPr>
            <a:xfrm>
              <a:off x="2125450" y="1902375"/>
              <a:ext cx="625" cy="625"/>
            </a:xfrm>
            <a:custGeom>
              <a:avLst/>
              <a:gdLst/>
              <a:ahLst/>
              <a:cxnLst/>
              <a:rect l="l" t="t" r="r" b="b"/>
              <a:pathLst>
                <a:path w="25" h="25" extrusionOk="0">
                  <a:moveTo>
                    <a:pt x="1" y="0"/>
                  </a:moveTo>
                  <a:lnTo>
                    <a:pt x="1" y="25"/>
                  </a:lnTo>
                  <a:lnTo>
                    <a:pt x="25" y="25"/>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8"/>
            <p:cNvSpPr/>
            <p:nvPr/>
          </p:nvSpPr>
          <p:spPr>
            <a:xfrm>
              <a:off x="2153750" y="2506000"/>
              <a:ext cx="1225" cy="1225"/>
            </a:xfrm>
            <a:custGeom>
              <a:avLst/>
              <a:gdLst/>
              <a:ahLst/>
              <a:cxnLst/>
              <a:rect l="l" t="t" r="r" b="b"/>
              <a:pathLst>
                <a:path w="49" h="49" extrusionOk="0">
                  <a:moveTo>
                    <a:pt x="24" y="1"/>
                  </a:moveTo>
                  <a:lnTo>
                    <a:pt x="0" y="25"/>
                  </a:lnTo>
                  <a:lnTo>
                    <a:pt x="24" y="49"/>
                  </a:lnTo>
                  <a:lnTo>
                    <a:pt x="48"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8"/>
            <p:cNvSpPr/>
            <p:nvPr/>
          </p:nvSpPr>
          <p:spPr>
            <a:xfrm>
              <a:off x="2413725" y="2051025"/>
              <a:ext cx="1250" cy="625"/>
            </a:xfrm>
            <a:custGeom>
              <a:avLst/>
              <a:gdLst/>
              <a:ahLst/>
              <a:cxnLst/>
              <a:rect l="l" t="t" r="r" b="b"/>
              <a:pathLst>
                <a:path w="50" h="25" extrusionOk="0">
                  <a:moveTo>
                    <a:pt x="1" y="1"/>
                  </a:moveTo>
                  <a:lnTo>
                    <a:pt x="25" y="25"/>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8"/>
            <p:cNvSpPr/>
            <p:nvPr/>
          </p:nvSpPr>
          <p:spPr>
            <a:xfrm>
              <a:off x="2211525" y="22592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8"/>
            <p:cNvSpPr/>
            <p:nvPr/>
          </p:nvSpPr>
          <p:spPr>
            <a:xfrm>
              <a:off x="1967775" y="20016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8"/>
            <p:cNvSpPr/>
            <p:nvPr/>
          </p:nvSpPr>
          <p:spPr>
            <a:xfrm>
              <a:off x="2125450" y="18337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8"/>
            <p:cNvSpPr/>
            <p:nvPr/>
          </p:nvSpPr>
          <p:spPr>
            <a:xfrm>
              <a:off x="2225975" y="226107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8"/>
            <p:cNvSpPr/>
            <p:nvPr/>
          </p:nvSpPr>
          <p:spPr>
            <a:xfrm>
              <a:off x="1913000" y="1970375"/>
              <a:ext cx="650" cy="625"/>
            </a:xfrm>
            <a:custGeom>
              <a:avLst/>
              <a:gdLst/>
              <a:ahLst/>
              <a:cxnLst/>
              <a:rect l="l" t="t" r="r" b="b"/>
              <a:pathLst>
                <a:path w="26"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8"/>
            <p:cNvSpPr/>
            <p:nvPr/>
          </p:nvSpPr>
          <p:spPr>
            <a:xfrm>
              <a:off x="2356550" y="1886725"/>
              <a:ext cx="1250" cy="625"/>
            </a:xfrm>
            <a:custGeom>
              <a:avLst/>
              <a:gdLst/>
              <a:ahLst/>
              <a:cxnLst/>
              <a:rect l="l" t="t" r="r" b="b"/>
              <a:pathLst>
                <a:path w="50" h="25" extrusionOk="0">
                  <a:moveTo>
                    <a:pt x="1" y="1"/>
                  </a:moveTo>
                  <a:lnTo>
                    <a:pt x="25" y="13"/>
                  </a:lnTo>
                  <a:lnTo>
                    <a:pt x="25" y="1"/>
                  </a:lnTo>
                  <a:close/>
                  <a:moveTo>
                    <a:pt x="25" y="13"/>
                  </a:moveTo>
                  <a:lnTo>
                    <a:pt x="25" y="25"/>
                  </a:lnTo>
                  <a:lnTo>
                    <a:pt x="49" y="25"/>
                  </a:lnTo>
                  <a:lnTo>
                    <a:pt x="25" y="1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8"/>
            <p:cNvSpPr/>
            <p:nvPr/>
          </p:nvSpPr>
          <p:spPr>
            <a:xfrm>
              <a:off x="2393275" y="1856625"/>
              <a:ext cx="1225" cy="1250"/>
            </a:xfrm>
            <a:custGeom>
              <a:avLst/>
              <a:gdLst/>
              <a:ahLst/>
              <a:cxnLst/>
              <a:rect l="l" t="t" r="r" b="b"/>
              <a:pathLst>
                <a:path w="49" h="50" extrusionOk="0">
                  <a:moveTo>
                    <a:pt x="0" y="1"/>
                  </a:move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8"/>
            <p:cNvSpPr/>
            <p:nvPr/>
          </p:nvSpPr>
          <p:spPr>
            <a:xfrm>
              <a:off x="2076700" y="2016725"/>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8"/>
            <p:cNvSpPr/>
            <p:nvPr/>
          </p:nvSpPr>
          <p:spPr>
            <a:xfrm>
              <a:off x="2325275" y="234652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8"/>
            <p:cNvSpPr/>
            <p:nvPr/>
          </p:nvSpPr>
          <p:spPr>
            <a:xfrm>
              <a:off x="2127875" y="19445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8"/>
            <p:cNvSpPr/>
            <p:nvPr/>
          </p:nvSpPr>
          <p:spPr>
            <a:xfrm>
              <a:off x="2375825" y="2359150"/>
              <a:ext cx="625" cy="650"/>
            </a:xfrm>
            <a:custGeom>
              <a:avLst/>
              <a:gdLst/>
              <a:ahLst/>
              <a:cxnLst/>
              <a:rect l="l" t="t" r="r" b="b"/>
              <a:pathLst>
                <a:path w="25" h="26"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8"/>
            <p:cNvSpPr/>
            <p:nvPr/>
          </p:nvSpPr>
          <p:spPr>
            <a:xfrm>
              <a:off x="2316250" y="2048625"/>
              <a:ext cx="25" cy="625"/>
            </a:xfrm>
            <a:custGeom>
              <a:avLst/>
              <a:gdLst/>
              <a:ahLst/>
              <a:cxnLst/>
              <a:rect l="l" t="t" r="r" b="b"/>
              <a:pathLst>
                <a:path w="1" h="25" extrusionOk="0">
                  <a:moveTo>
                    <a:pt x="0" y="24"/>
                  </a:moveTo>
                  <a:lnTo>
                    <a:pt x="0" y="24"/>
                  </a:lnTo>
                  <a:lnTo>
                    <a:pt x="0" y="0"/>
                  </a:lnTo>
                  <a:lnTo>
                    <a:pt x="0" y="0"/>
                  </a:lnTo>
                  <a:lnTo>
                    <a:pt x="0" y="0"/>
                  </a:lnTo>
                  <a:lnTo>
                    <a:pt x="0" y="0"/>
                  </a:lnTo>
                  <a:lnTo>
                    <a:pt x="0" y="24"/>
                  </a:lnTo>
                  <a:lnTo>
                    <a:pt x="0" y="24"/>
                  </a:lnTo>
                  <a:lnTo>
                    <a:pt x="0"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8"/>
            <p:cNvSpPr/>
            <p:nvPr/>
          </p:nvSpPr>
          <p:spPr>
            <a:xfrm>
              <a:off x="2142300" y="1943900"/>
              <a:ext cx="625" cy="625"/>
            </a:xfrm>
            <a:custGeom>
              <a:avLst/>
              <a:gdLst/>
              <a:ahLst/>
              <a:cxnLst/>
              <a:rect l="l" t="t" r="r" b="b"/>
              <a:pathLst>
                <a:path w="25" h="25" extrusionOk="0">
                  <a:moveTo>
                    <a:pt x="1" y="0"/>
                  </a:moveTo>
                  <a:lnTo>
                    <a:pt x="25"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8"/>
            <p:cNvSpPr/>
            <p:nvPr/>
          </p:nvSpPr>
          <p:spPr>
            <a:xfrm>
              <a:off x="2142900" y="1943300"/>
              <a:ext cx="2450" cy="625"/>
            </a:xfrm>
            <a:custGeom>
              <a:avLst/>
              <a:gdLst/>
              <a:ahLst/>
              <a:cxnLst/>
              <a:rect l="l" t="t" r="r" b="b"/>
              <a:pathLst>
                <a:path w="98" h="25" extrusionOk="0">
                  <a:moveTo>
                    <a:pt x="97" y="0"/>
                  </a:moveTo>
                  <a:lnTo>
                    <a:pt x="97" y="0"/>
                  </a:lnTo>
                  <a:lnTo>
                    <a:pt x="1" y="24"/>
                  </a:lnTo>
                  <a:lnTo>
                    <a:pt x="1" y="24"/>
                  </a:lnTo>
                  <a:lnTo>
                    <a:pt x="1" y="24"/>
                  </a:lnTo>
                  <a:lnTo>
                    <a:pt x="1" y="24"/>
                  </a:lnTo>
                  <a:lnTo>
                    <a:pt x="97" y="0"/>
                  </a:lnTo>
                  <a:lnTo>
                    <a:pt x="97" y="0"/>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8"/>
            <p:cNvSpPr/>
            <p:nvPr/>
          </p:nvSpPr>
          <p:spPr>
            <a:xfrm>
              <a:off x="2147725" y="1943300"/>
              <a:ext cx="2425" cy="625"/>
            </a:xfrm>
            <a:custGeom>
              <a:avLst/>
              <a:gdLst/>
              <a:ahLst/>
              <a:cxnLst/>
              <a:rect l="l" t="t" r="r" b="b"/>
              <a:pathLst>
                <a:path w="97" h="25" extrusionOk="0">
                  <a:moveTo>
                    <a:pt x="97" y="0"/>
                  </a:moveTo>
                  <a:lnTo>
                    <a:pt x="97" y="0"/>
                  </a:lnTo>
                  <a:lnTo>
                    <a:pt x="1" y="24"/>
                  </a:lnTo>
                  <a:lnTo>
                    <a:pt x="1" y="24"/>
                  </a:lnTo>
                  <a:lnTo>
                    <a:pt x="1" y="24"/>
                  </a:lnTo>
                  <a:lnTo>
                    <a:pt x="1" y="24"/>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8"/>
            <p:cNvSpPr/>
            <p:nvPr/>
          </p:nvSpPr>
          <p:spPr>
            <a:xfrm>
              <a:off x="2150125" y="1943300"/>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8"/>
            <p:cNvSpPr/>
            <p:nvPr/>
          </p:nvSpPr>
          <p:spPr>
            <a:xfrm>
              <a:off x="2154350" y="1943300"/>
              <a:ext cx="625" cy="25"/>
            </a:xfrm>
            <a:custGeom>
              <a:avLst/>
              <a:gdLst/>
              <a:ahLst/>
              <a:cxnLst/>
              <a:rect l="l" t="t" r="r" b="b"/>
              <a:pathLst>
                <a:path w="25" h="1" extrusionOk="0">
                  <a:moveTo>
                    <a:pt x="24" y="0"/>
                  </a:moveTo>
                  <a:lnTo>
                    <a:pt x="24" y="0"/>
                  </a:lnTo>
                  <a:lnTo>
                    <a:pt x="0" y="0"/>
                  </a:lnTo>
                  <a:lnTo>
                    <a:pt x="0" y="0"/>
                  </a:lnTo>
                  <a:lnTo>
                    <a:pt x="24" y="0"/>
                  </a:lnTo>
                  <a:lnTo>
                    <a:pt x="24" y="0"/>
                  </a:lnTo>
                  <a:lnTo>
                    <a:pt x="24"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8"/>
            <p:cNvSpPr/>
            <p:nvPr/>
          </p:nvSpPr>
          <p:spPr>
            <a:xfrm>
              <a:off x="2029775" y="1852425"/>
              <a:ext cx="625" cy="25"/>
            </a:xfrm>
            <a:custGeom>
              <a:avLst/>
              <a:gdLst/>
              <a:ahLst/>
              <a:cxnLst/>
              <a:rect l="l" t="t" r="r" b="b"/>
              <a:pathLst>
                <a:path w="25" h="1" extrusionOk="0">
                  <a:moveTo>
                    <a:pt x="24" y="0"/>
                  </a:moveTo>
                  <a:lnTo>
                    <a:pt x="24"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8"/>
            <p:cNvSpPr/>
            <p:nvPr/>
          </p:nvSpPr>
          <p:spPr>
            <a:xfrm>
              <a:off x="2135100" y="1908400"/>
              <a:ext cx="625" cy="25"/>
            </a:xfrm>
            <a:custGeom>
              <a:avLst/>
              <a:gdLst/>
              <a:ahLst/>
              <a:cxnLst/>
              <a:rect l="l" t="t" r="r" b="b"/>
              <a:pathLst>
                <a:path w="25" h="1" extrusionOk="0">
                  <a:moveTo>
                    <a:pt x="24" y="0"/>
                  </a:moveTo>
                  <a:lnTo>
                    <a:pt x="0"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8"/>
            <p:cNvSpPr/>
            <p:nvPr/>
          </p:nvSpPr>
          <p:spPr>
            <a:xfrm>
              <a:off x="2135100" y="1908400"/>
              <a:ext cx="625" cy="25"/>
            </a:xfrm>
            <a:custGeom>
              <a:avLst/>
              <a:gdLst/>
              <a:ahLst/>
              <a:cxnLst/>
              <a:rect l="l" t="t" r="r" b="b"/>
              <a:pathLst>
                <a:path w="25" h="1" extrusionOk="0">
                  <a:moveTo>
                    <a:pt x="0" y="0"/>
                  </a:moveTo>
                  <a:lnTo>
                    <a:pt x="24" y="0"/>
                  </a:lnTo>
                  <a:lnTo>
                    <a:pt x="24" y="0"/>
                  </a:lnTo>
                  <a:lnTo>
                    <a:pt x="0" y="0"/>
                  </a:lnTo>
                  <a:lnTo>
                    <a:pt x="0" y="0"/>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8"/>
            <p:cNvSpPr/>
            <p:nvPr/>
          </p:nvSpPr>
          <p:spPr>
            <a:xfrm>
              <a:off x="2139900" y="1907800"/>
              <a:ext cx="625" cy="625"/>
            </a:xfrm>
            <a:custGeom>
              <a:avLst/>
              <a:gdLst/>
              <a:ahLst/>
              <a:cxnLst/>
              <a:rect l="l" t="t" r="r" b="b"/>
              <a:pathLst>
                <a:path w="25" h="25" extrusionOk="0">
                  <a:moveTo>
                    <a:pt x="25"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8"/>
            <p:cNvSpPr/>
            <p:nvPr/>
          </p:nvSpPr>
          <p:spPr>
            <a:xfrm>
              <a:off x="2140500" y="1907800"/>
              <a:ext cx="25" cy="625"/>
            </a:xfrm>
            <a:custGeom>
              <a:avLst/>
              <a:gdLst/>
              <a:ahLst/>
              <a:cxnLst/>
              <a:rect l="l" t="t" r="r" b="b"/>
              <a:pathLst>
                <a:path w="1" h="25" extrusionOk="0">
                  <a:moveTo>
                    <a:pt x="1" y="24"/>
                  </a:moveTo>
                  <a:lnTo>
                    <a:pt x="1" y="24"/>
                  </a:lnTo>
                  <a:lnTo>
                    <a:pt x="1" y="24"/>
                  </a:lnTo>
                  <a:lnTo>
                    <a:pt x="1" y="24"/>
                  </a:lnTo>
                  <a:lnTo>
                    <a:pt x="1" y="0"/>
                  </a:lnTo>
                  <a:lnTo>
                    <a:pt x="1" y="24"/>
                  </a:lnTo>
                  <a:lnTo>
                    <a:pt x="1" y="24"/>
                  </a:lnTo>
                  <a:lnTo>
                    <a:pt x="1" y="24"/>
                  </a:lnTo>
                  <a:lnTo>
                    <a:pt x="1"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8"/>
            <p:cNvSpPr/>
            <p:nvPr/>
          </p:nvSpPr>
          <p:spPr>
            <a:xfrm>
              <a:off x="2128475" y="1897550"/>
              <a:ext cx="25" cy="25"/>
            </a:xfrm>
            <a:custGeom>
              <a:avLst/>
              <a:gdLst/>
              <a:ahLst/>
              <a:cxnLst/>
              <a:rect l="l" t="t" r="r" b="b"/>
              <a:pathLst>
                <a:path w="1" h="1" extrusionOk="0">
                  <a:moveTo>
                    <a:pt x="0" y="1"/>
                  </a:moveTo>
                  <a:lnTo>
                    <a:pt x="0" y="1"/>
                  </a:ln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8"/>
            <p:cNvSpPr/>
            <p:nvPr/>
          </p:nvSpPr>
          <p:spPr>
            <a:xfrm>
              <a:off x="2147125" y="1906575"/>
              <a:ext cx="25" cy="650"/>
            </a:xfrm>
            <a:custGeom>
              <a:avLst/>
              <a:gdLst/>
              <a:ahLst/>
              <a:cxnLst/>
              <a:rect l="l" t="t" r="r" b="b"/>
              <a:pathLst>
                <a:path w="1" h="26" extrusionOk="0">
                  <a:moveTo>
                    <a:pt x="0" y="1"/>
                  </a:moveTo>
                  <a:lnTo>
                    <a:pt x="0" y="25"/>
                  </a:lnTo>
                  <a:lnTo>
                    <a:pt x="0" y="25"/>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8"/>
            <p:cNvSpPr/>
            <p:nvPr/>
          </p:nvSpPr>
          <p:spPr>
            <a:xfrm>
              <a:off x="2128475" y="1897550"/>
              <a:ext cx="2425" cy="625"/>
            </a:xfrm>
            <a:custGeom>
              <a:avLst/>
              <a:gdLst/>
              <a:ahLst/>
              <a:cxnLst/>
              <a:rect l="l" t="t" r="r" b="b"/>
              <a:pathLst>
                <a:path w="97" h="25" extrusionOk="0">
                  <a:moveTo>
                    <a:pt x="0" y="1"/>
                  </a:moveTo>
                  <a:lnTo>
                    <a:pt x="24" y="25"/>
                  </a:lnTo>
                  <a:lnTo>
                    <a:pt x="97" y="25"/>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8"/>
            <p:cNvSpPr/>
            <p:nvPr/>
          </p:nvSpPr>
          <p:spPr>
            <a:xfrm>
              <a:off x="2139900" y="1902375"/>
              <a:ext cx="1825" cy="1225"/>
            </a:xfrm>
            <a:custGeom>
              <a:avLst/>
              <a:gdLst/>
              <a:ahLst/>
              <a:cxnLst/>
              <a:rect l="l" t="t" r="r" b="b"/>
              <a:pathLst>
                <a:path w="73" h="49" extrusionOk="0">
                  <a:moveTo>
                    <a:pt x="49" y="0"/>
                  </a:moveTo>
                  <a:lnTo>
                    <a:pt x="25" y="25"/>
                  </a:lnTo>
                  <a:lnTo>
                    <a:pt x="49" y="25"/>
                  </a:lnTo>
                  <a:lnTo>
                    <a:pt x="73" y="0"/>
                  </a:lnTo>
                  <a:close/>
                  <a:moveTo>
                    <a:pt x="1" y="25"/>
                  </a:moveTo>
                  <a:lnTo>
                    <a:pt x="1" y="49"/>
                  </a:lnTo>
                  <a:lnTo>
                    <a:pt x="25"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8"/>
            <p:cNvSpPr/>
            <p:nvPr/>
          </p:nvSpPr>
          <p:spPr>
            <a:xfrm>
              <a:off x="2130275" y="1896350"/>
              <a:ext cx="2425" cy="1825"/>
            </a:xfrm>
            <a:custGeom>
              <a:avLst/>
              <a:gdLst/>
              <a:ahLst/>
              <a:cxnLst/>
              <a:rect l="l" t="t" r="r" b="b"/>
              <a:pathLst>
                <a:path w="97" h="73" extrusionOk="0">
                  <a:moveTo>
                    <a:pt x="25" y="1"/>
                  </a:moveTo>
                  <a:lnTo>
                    <a:pt x="44" y="7"/>
                  </a:lnTo>
                  <a:lnTo>
                    <a:pt x="44" y="7"/>
                  </a:lnTo>
                  <a:lnTo>
                    <a:pt x="49" y="1"/>
                  </a:lnTo>
                  <a:close/>
                  <a:moveTo>
                    <a:pt x="44" y="7"/>
                  </a:moveTo>
                  <a:lnTo>
                    <a:pt x="0" y="73"/>
                  </a:lnTo>
                  <a:lnTo>
                    <a:pt x="25" y="73"/>
                  </a:lnTo>
                  <a:lnTo>
                    <a:pt x="49" y="25"/>
                  </a:lnTo>
                  <a:lnTo>
                    <a:pt x="97" y="25"/>
                  </a:lnTo>
                  <a:lnTo>
                    <a:pt x="44" y="7"/>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8"/>
            <p:cNvSpPr/>
            <p:nvPr/>
          </p:nvSpPr>
          <p:spPr>
            <a:xfrm>
              <a:off x="2118850" y="2487350"/>
              <a:ext cx="625" cy="625"/>
            </a:xfrm>
            <a:custGeom>
              <a:avLst/>
              <a:gdLst/>
              <a:ahLst/>
              <a:cxnLst/>
              <a:rect l="l" t="t" r="r" b="b"/>
              <a:pathLst>
                <a:path w="25" h="25" extrusionOk="0">
                  <a:moveTo>
                    <a:pt x="0"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8"/>
            <p:cNvSpPr/>
            <p:nvPr/>
          </p:nvSpPr>
          <p:spPr>
            <a:xfrm>
              <a:off x="2136300" y="1887325"/>
              <a:ext cx="1825" cy="625"/>
            </a:xfrm>
            <a:custGeom>
              <a:avLst/>
              <a:gdLst/>
              <a:ahLst/>
              <a:cxnLst/>
              <a:rect l="l" t="t" r="r" b="b"/>
              <a:pathLst>
                <a:path w="73" h="25" extrusionOk="0">
                  <a:moveTo>
                    <a:pt x="24" y="1"/>
                  </a:moveTo>
                  <a:lnTo>
                    <a:pt x="0" y="25"/>
                  </a:lnTo>
                  <a:lnTo>
                    <a:pt x="48"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8"/>
            <p:cNvSpPr/>
            <p:nvPr/>
          </p:nvSpPr>
          <p:spPr>
            <a:xfrm>
              <a:off x="2138100" y="1886725"/>
              <a:ext cx="1825" cy="625"/>
            </a:xfrm>
            <a:custGeom>
              <a:avLst/>
              <a:gdLst/>
              <a:ahLst/>
              <a:cxnLst/>
              <a:rect l="l" t="t" r="r" b="b"/>
              <a:pathLst>
                <a:path w="73" h="25" extrusionOk="0">
                  <a:moveTo>
                    <a:pt x="49" y="1"/>
                  </a:moveTo>
                  <a:lnTo>
                    <a:pt x="0" y="25"/>
                  </a:lnTo>
                  <a:lnTo>
                    <a:pt x="4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8"/>
            <p:cNvSpPr/>
            <p:nvPr/>
          </p:nvSpPr>
          <p:spPr>
            <a:xfrm>
              <a:off x="2074900" y="1848200"/>
              <a:ext cx="625" cy="25"/>
            </a:xfrm>
            <a:custGeom>
              <a:avLst/>
              <a:gdLst/>
              <a:ahLst/>
              <a:cxnLst/>
              <a:rect l="l" t="t" r="r" b="b"/>
              <a:pathLst>
                <a:path w="25" h="1" extrusionOk="0">
                  <a:moveTo>
                    <a:pt x="25" y="1"/>
                  </a:moveTo>
                  <a:lnTo>
                    <a:pt x="25" y="1"/>
                  </a:lnTo>
                  <a:lnTo>
                    <a:pt x="1" y="1"/>
                  </a:lnTo>
                  <a:lnTo>
                    <a:pt x="1" y="1"/>
                  </a:lnTo>
                  <a:lnTo>
                    <a:pt x="25" y="1"/>
                  </a:lnTo>
                  <a:lnTo>
                    <a:pt x="25" y="1"/>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8"/>
            <p:cNvSpPr/>
            <p:nvPr/>
          </p:nvSpPr>
          <p:spPr>
            <a:xfrm>
              <a:off x="2139900" y="1886125"/>
              <a:ext cx="2425" cy="625"/>
            </a:xfrm>
            <a:custGeom>
              <a:avLst/>
              <a:gdLst/>
              <a:ahLst/>
              <a:cxnLst/>
              <a:rect l="l" t="t" r="r" b="b"/>
              <a:pathLst>
                <a:path w="97" h="25" extrusionOk="0">
                  <a:moveTo>
                    <a:pt x="49" y="0"/>
                  </a:moveTo>
                  <a:lnTo>
                    <a:pt x="1" y="25"/>
                  </a:lnTo>
                  <a:lnTo>
                    <a:pt x="49" y="25"/>
                  </a:lnTo>
                  <a:lnTo>
                    <a:pt x="65" y="8"/>
                  </a:lnTo>
                  <a:lnTo>
                    <a:pt x="65" y="8"/>
                  </a:lnTo>
                  <a:lnTo>
                    <a:pt x="49" y="0"/>
                  </a:lnTo>
                  <a:close/>
                  <a:moveTo>
                    <a:pt x="73" y="0"/>
                  </a:moveTo>
                  <a:lnTo>
                    <a:pt x="65" y="8"/>
                  </a:lnTo>
                  <a:lnTo>
                    <a:pt x="65" y="8"/>
                  </a:lnTo>
                  <a:lnTo>
                    <a:pt x="97"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8"/>
            <p:cNvSpPr/>
            <p:nvPr/>
          </p:nvSpPr>
          <p:spPr>
            <a:xfrm>
              <a:off x="2075500" y="1847600"/>
              <a:ext cx="1225" cy="625"/>
            </a:xfrm>
            <a:custGeom>
              <a:avLst/>
              <a:gdLst/>
              <a:ahLst/>
              <a:cxnLst/>
              <a:rect l="l" t="t" r="r" b="b"/>
              <a:pathLst>
                <a:path w="49" h="25" extrusionOk="0">
                  <a:moveTo>
                    <a:pt x="25"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8"/>
            <p:cNvSpPr/>
            <p:nvPr/>
          </p:nvSpPr>
          <p:spPr>
            <a:xfrm>
              <a:off x="1965975" y="2039600"/>
              <a:ext cx="625" cy="25"/>
            </a:xfrm>
            <a:custGeom>
              <a:avLst/>
              <a:gdLst/>
              <a:ahLst/>
              <a:cxnLst/>
              <a:rect l="l" t="t" r="r" b="b"/>
              <a:pathLst>
                <a:path w="25" h="1" extrusionOk="0">
                  <a:moveTo>
                    <a:pt x="0" y="0"/>
                  </a:moveTo>
                  <a:lnTo>
                    <a:pt x="0" y="0"/>
                  </a:lnTo>
                  <a:lnTo>
                    <a:pt x="25"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8"/>
            <p:cNvSpPr/>
            <p:nvPr/>
          </p:nvSpPr>
          <p:spPr>
            <a:xfrm>
              <a:off x="1895550" y="1964350"/>
              <a:ext cx="625" cy="650"/>
            </a:xfrm>
            <a:custGeom>
              <a:avLst/>
              <a:gdLst/>
              <a:ahLst/>
              <a:cxnLst/>
              <a:rect l="l" t="t" r="r" b="b"/>
              <a:pathLst>
                <a:path w="25" h="26"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8"/>
            <p:cNvSpPr/>
            <p:nvPr/>
          </p:nvSpPr>
          <p:spPr>
            <a:xfrm>
              <a:off x="2027350" y="2037175"/>
              <a:ext cx="625" cy="625"/>
            </a:xfrm>
            <a:custGeom>
              <a:avLst/>
              <a:gdLst/>
              <a:ahLst/>
              <a:cxnLst/>
              <a:rect l="l" t="t" r="r" b="b"/>
              <a:pathLst>
                <a:path w="25"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8"/>
            <p:cNvSpPr/>
            <p:nvPr/>
          </p:nvSpPr>
          <p:spPr>
            <a:xfrm>
              <a:off x="2405300" y="1951725"/>
              <a:ext cx="650" cy="25"/>
            </a:xfrm>
            <a:custGeom>
              <a:avLst/>
              <a:gdLst/>
              <a:ahLst/>
              <a:cxnLst/>
              <a:rect l="l" t="t" r="r" b="b"/>
              <a:pathLst>
                <a:path w="26" h="1" extrusionOk="0">
                  <a:moveTo>
                    <a:pt x="25" y="0"/>
                  </a:moveTo>
                  <a:lnTo>
                    <a:pt x="1" y="0"/>
                  </a:lnTo>
                  <a:lnTo>
                    <a:pt x="25" y="0"/>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8"/>
            <p:cNvSpPr/>
            <p:nvPr/>
          </p:nvSpPr>
          <p:spPr>
            <a:xfrm>
              <a:off x="2357175" y="1887325"/>
              <a:ext cx="625" cy="25"/>
            </a:xfrm>
            <a:custGeom>
              <a:avLst/>
              <a:gdLst/>
              <a:ahLst/>
              <a:cxnLst/>
              <a:rect l="l" t="t" r="r" b="b"/>
              <a:pathLst>
                <a:path w="25" h="1" extrusionOk="0">
                  <a:moveTo>
                    <a:pt x="0" y="1"/>
                  </a:moveTo>
                  <a:lnTo>
                    <a:pt x="0" y="1"/>
                  </a:lnTo>
                  <a:lnTo>
                    <a:pt x="24" y="1"/>
                  </a:lnTo>
                  <a:lnTo>
                    <a:pt x="24"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8"/>
            <p:cNvSpPr/>
            <p:nvPr/>
          </p:nvSpPr>
          <p:spPr>
            <a:xfrm>
              <a:off x="2484150" y="1986025"/>
              <a:ext cx="101725" cy="97525"/>
            </a:xfrm>
            <a:custGeom>
              <a:avLst/>
              <a:gdLst/>
              <a:ahLst/>
              <a:cxnLst/>
              <a:rect l="l" t="t" r="r" b="b"/>
              <a:pathLst>
                <a:path w="4069" h="3901" extrusionOk="0">
                  <a:moveTo>
                    <a:pt x="2191" y="193"/>
                  </a:moveTo>
                  <a:lnTo>
                    <a:pt x="2649" y="265"/>
                  </a:lnTo>
                  <a:lnTo>
                    <a:pt x="2745" y="289"/>
                  </a:lnTo>
                  <a:lnTo>
                    <a:pt x="2865" y="338"/>
                  </a:lnTo>
                  <a:lnTo>
                    <a:pt x="3082" y="458"/>
                  </a:lnTo>
                  <a:lnTo>
                    <a:pt x="3299" y="602"/>
                  </a:lnTo>
                  <a:lnTo>
                    <a:pt x="3491" y="771"/>
                  </a:lnTo>
                  <a:lnTo>
                    <a:pt x="3636" y="988"/>
                  </a:lnTo>
                  <a:lnTo>
                    <a:pt x="3732" y="1180"/>
                  </a:lnTo>
                  <a:lnTo>
                    <a:pt x="3804" y="1373"/>
                  </a:lnTo>
                  <a:lnTo>
                    <a:pt x="3852" y="1662"/>
                  </a:lnTo>
                  <a:lnTo>
                    <a:pt x="3876" y="1926"/>
                  </a:lnTo>
                  <a:lnTo>
                    <a:pt x="3876" y="2095"/>
                  </a:lnTo>
                  <a:lnTo>
                    <a:pt x="3852" y="2263"/>
                  </a:lnTo>
                  <a:lnTo>
                    <a:pt x="3804" y="2432"/>
                  </a:lnTo>
                  <a:lnTo>
                    <a:pt x="3732" y="2601"/>
                  </a:lnTo>
                  <a:lnTo>
                    <a:pt x="3684" y="2697"/>
                  </a:lnTo>
                  <a:lnTo>
                    <a:pt x="3612" y="2793"/>
                  </a:lnTo>
                  <a:lnTo>
                    <a:pt x="3371" y="3010"/>
                  </a:lnTo>
                  <a:lnTo>
                    <a:pt x="3178" y="3250"/>
                  </a:lnTo>
                  <a:lnTo>
                    <a:pt x="3082" y="3347"/>
                  </a:lnTo>
                  <a:lnTo>
                    <a:pt x="2986" y="3419"/>
                  </a:lnTo>
                  <a:lnTo>
                    <a:pt x="2889" y="3467"/>
                  </a:lnTo>
                  <a:lnTo>
                    <a:pt x="2769" y="3515"/>
                  </a:lnTo>
                  <a:lnTo>
                    <a:pt x="2312" y="3660"/>
                  </a:lnTo>
                  <a:lnTo>
                    <a:pt x="2095" y="3684"/>
                  </a:lnTo>
                  <a:lnTo>
                    <a:pt x="1854" y="3708"/>
                  </a:lnTo>
                  <a:lnTo>
                    <a:pt x="1397" y="3636"/>
                  </a:lnTo>
                  <a:lnTo>
                    <a:pt x="1204" y="3612"/>
                  </a:lnTo>
                  <a:lnTo>
                    <a:pt x="988" y="3563"/>
                  </a:lnTo>
                  <a:lnTo>
                    <a:pt x="843" y="3491"/>
                  </a:lnTo>
                  <a:lnTo>
                    <a:pt x="699" y="3419"/>
                  </a:lnTo>
                  <a:lnTo>
                    <a:pt x="602" y="3323"/>
                  </a:lnTo>
                  <a:lnTo>
                    <a:pt x="506" y="3178"/>
                  </a:lnTo>
                  <a:lnTo>
                    <a:pt x="289" y="2865"/>
                  </a:lnTo>
                  <a:lnTo>
                    <a:pt x="217" y="2745"/>
                  </a:lnTo>
                  <a:lnTo>
                    <a:pt x="169" y="2625"/>
                  </a:lnTo>
                  <a:lnTo>
                    <a:pt x="145" y="2504"/>
                  </a:lnTo>
                  <a:lnTo>
                    <a:pt x="145" y="2360"/>
                  </a:lnTo>
                  <a:lnTo>
                    <a:pt x="169" y="2095"/>
                  </a:lnTo>
                  <a:lnTo>
                    <a:pt x="217" y="1734"/>
                  </a:lnTo>
                  <a:lnTo>
                    <a:pt x="289" y="1397"/>
                  </a:lnTo>
                  <a:lnTo>
                    <a:pt x="338" y="1204"/>
                  </a:lnTo>
                  <a:lnTo>
                    <a:pt x="410" y="1060"/>
                  </a:lnTo>
                  <a:lnTo>
                    <a:pt x="482" y="891"/>
                  </a:lnTo>
                  <a:lnTo>
                    <a:pt x="602" y="747"/>
                  </a:lnTo>
                  <a:lnTo>
                    <a:pt x="675" y="699"/>
                  </a:lnTo>
                  <a:lnTo>
                    <a:pt x="771" y="651"/>
                  </a:lnTo>
                  <a:lnTo>
                    <a:pt x="915" y="627"/>
                  </a:lnTo>
                  <a:lnTo>
                    <a:pt x="1060" y="578"/>
                  </a:lnTo>
                  <a:lnTo>
                    <a:pt x="1228" y="554"/>
                  </a:lnTo>
                  <a:lnTo>
                    <a:pt x="1373" y="458"/>
                  </a:lnTo>
                  <a:lnTo>
                    <a:pt x="1493" y="386"/>
                  </a:lnTo>
                  <a:lnTo>
                    <a:pt x="1613" y="314"/>
                  </a:lnTo>
                  <a:lnTo>
                    <a:pt x="1854" y="217"/>
                  </a:lnTo>
                  <a:lnTo>
                    <a:pt x="2023" y="193"/>
                  </a:lnTo>
                  <a:close/>
                  <a:moveTo>
                    <a:pt x="1902" y="1"/>
                  </a:moveTo>
                  <a:lnTo>
                    <a:pt x="1758" y="49"/>
                  </a:lnTo>
                  <a:lnTo>
                    <a:pt x="1589" y="121"/>
                  </a:lnTo>
                  <a:lnTo>
                    <a:pt x="1421" y="193"/>
                  </a:lnTo>
                  <a:lnTo>
                    <a:pt x="1349" y="241"/>
                  </a:lnTo>
                  <a:lnTo>
                    <a:pt x="1276" y="289"/>
                  </a:lnTo>
                  <a:lnTo>
                    <a:pt x="1204" y="338"/>
                  </a:lnTo>
                  <a:lnTo>
                    <a:pt x="1132" y="386"/>
                  </a:lnTo>
                  <a:lnTo>
                    <a:pt x="963" y="410"/>
                  </a:lnTo>
                  <a:lnTo>
                    <a:pt x="867" y="410"/>
                  </a:lnTo>
                  <a:lnTo>
                    <a:pt x="795" y="434"/>
                  </a:lnTo>
                  <a:lnTo>
                    <a:pt x="747" y="458"/>
                  </a:lnTo>
                  <a:lnTo>
                    <a:pt x="675" y="506"/>
                  </a:lnTo>
                  <a:lnTo>
                    <a:pt x="651" y="578"/>
                  </a:lnTo>
                  <a:lnTo>
                    <a:pt x="602" y="627"/>
                  </a:lnTo>
                  <a:lnTo>
                    <a:pt x="554" y="651"/>
                  </a:lnTo>
                  <a:lnTo>
                    <a:pt x="434" y="795"/>
                  </a:lnTo>
                  <a:lnTo>
                    <a:pt x="338" y="939"/>
                  </a:lnTo>
                  <a:lnTo>
                    <a:pt x="241" y="1108"/>
                  </a:lnTo>
                  <a:lnTo>
                    <a:pt x="193" y="1276"/>
                  </a:lnTo>
                  <a:lnTo>
                    <a:pt x="73" y="1854"/>
                  </a:lnTo>
                  <a:lnTo>
                    <a:pt x="25" y="2119"/>
                  </a:lnTo>
                  <a:lnTo>
                    <a:pt x="1" y="2360"/>
                  </a:lnTo>
                  <a:lnTo>
                    <a:pt x="1" y="2552"/>
                  </a:lnTo>
                  <a:lnTo>
                    <a:pt x="25" y="2721"/>
                  </a:lnTo>
                  <a:lnTo>
                    <a:pt x="97" y="2889"/>
                  </a:lnTo>
                  <a:lnTo>
                    <a:pt x="193" y="3034"/>
                  </a:lnTo>
                  <a:lnTo>
                    <a:pt x="289" y="3178"/>
                  </a:lnTo>
                  <a:lnTo>
                    <a:pt x="386" y="3323"/>
                  </a:lnTo>
                  <a:lnTo>
                    <a:pt x="506" y="3467"/>
                  </a:lnTo>
                  <a:lnTo>
                    <a:pt x="578" y="3563"/>
                  </a:lnTo>
                  <a:lnTo>
                    <a:pt x="675" y="3636"/>
                  </a:lnTo>
                  <a:lnTo>
                    <a:pt x="891" y="3732"/>
                  </a:lnTo>
                  <a:lnTo>
                    <a:pt x="1132" y="3804"/>
                  </a:lnTo>
                  <a:lnTo>
                    <a:pt x="1397" y="3852"/>
                  </a:lnTo>
                  <a:lnTo>
                    <a:pt x="1926" y="3900"/>
                  </a:lnTo>
                  <a:lnTo>
                    <a:pt x="2167" y="3900"/>
                  </a:lnTo>
                  <a:lnTo>
                    <a:pt x="2432" y="3852"/>
                  </a:lnTo>
                  <a:lnTo>
                    <a:pt x="2889" y="3684"/>
                  </a:lnTo>
                  <a:lnTo>
                    <a:pt x="3058" y="3612"/>
                  </a:lnTo>
                  <a:lnTo>
                    <a:pt x="3154" y="3539"/>
                  </a:lnTo>
                  <a:lnTo>
                    <a:pt x="3226" y="3467"/>
                  </a:lnTo>
                  <a:lnTo>
                    <a:pt x="3443" y="3226"/>
                  </a:lnTo>
                  <a:lnTo>
                    <a:pt x="3539" y="3106"/>
                  </a:lnTo>
                  <a:lnTo>
                    <a:pt x="3660" y="2986"/>
                  </a:lnTo>
                  <a:lnTo>
                    <a:pt x="3732" y="2889"/>
                  </a:lnTo>
                  <a:lnTo>
                    <a:pt x="3828" y="2793"/>
                  </a:lnTo>
                  <a:lnTo>
                    <a:pt x="3900" y="2697"/>
                  </a:lnTo>
                  <a:lnTo>
                    <a:pt x="3949" y="2576"/>
                  </a:lnTo>
                  <a:lnTo>
                    <a:pt x="3997" y="2408"/>
                  </a:lnTo>
                  <a:lnTo>
                    <a:pt x="4045" y="2239"/>
                  </a:lnTo>
                  <a:lnTo>
                    <a:pt x="4069" y="2047"/>
                  </a:lnTo>
                  <a:lnTo>
                    <a:pt x="4069" y="1878"/>
                  </a:lnTo>
                  <a:lnTo>
                    <a:pt x="4045" y="1614"/>
                  </a:lnTo>
                  <a:lnTo>
                    <a:pt x="3997" y="1349"/>
                  </a:lnTo>
                  <a:lnTo>
                    <a:pt x="3949" y="1204"/>
                  </a:lnTo>
                  <a:lnTo>
                    <a:pt x="3900" y="1036"/>
                  </a:lnTo>
                  <a:lnTo>
                    <a:pt x="3780" y="843"/>
                  </a:lnTo>
                  <a:lnTo>
                    <a:pt x="3636" y="651"/>
                  </a:lnTo>
                  <a:lnTo>
                    <a:pt x="3467" y="482"/>
                  </a:lnTo>
                  <a:lnTo>
                    <a:pt x="3299" y="338"/>
                  </a:lnTo>
                  <a:lnTo>
                    <a:pt x="3034" y="193"/>
                  </a:lnTo>
                  <a:lnTo>
                    <a:pt x="2889" y="121"/>
                  </a:lnTo>
                  <a:lnTo>
                    <a:pt x="2745" y="73"/>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8"/>
            <p:cNvSpPr/>
            <p:nvPr/>
          </p:nvSpPr>
          <p:spPr>
            <a:xfrm>
              <a:off x="2516050" y="2013700"/>
              <a:ext cx="39750" cy="41575"/>
            </a:xfrm>
            <a:custGeom>
              <a:avLst/>
              <a:gdLst/>
              <a:ahLst/>
              <a:cxnLst/>
              <a:rect l="l" t="t" r="r" b="b"/>
              <a:pathLst>
                <a:path w="1590" h="1663" extrusionOk="0">
                  <a:moveTo>
                    <a:pt x="963" y="194"/>
                  </a:moveTo>
                  <a:lnTo>
                    <a:pt x="1060" y="242"/>
                  </a:lnTo>
                  <a:lnTo>
                    <a:pt x="1300" y="386"/>
                  </a:lnTo>
                  <a:lnTo>
                    <a:pt x="1373" y="458"/>
                  </a:lnTo>
                  <a:lnTo>
                    <a:pt x="1397" y="555"/>
                  </a:lnTo>
                  <a:lnTo>
                    <a:pt x="1421" y="819"/>
                  </a:lnTo>
                  <a:lnTo>
                    <a:pt x="1421" y="940"/>
                  </a:lnTo>
                  <a:lnTo>
                    <a:pt x="1397" y="1084"/>
                  </a:lnTo>
                  <a:lnTo>
                    <a:pt x="1349" y="1181"/>
                  </a:lnTo>
                  <a:lnTo>
                    <a:pt x="1276" y="1253"/>
                  </a:lnTo>
                  <a:lnTo>
                    <a:pt x="1060" y="1445"/>
                  </a:lnTo>
                  <a:lnTo>
                    <a:pt x="1012" y="1469"/>
                  </a:lnTo>
                  <a:lnTo>
                    <a:pt x="939" y="1494"/>
                  </a:lnTo>
                  <a:lnTo>
                    <a:pt x="747" y="1494"/>
                  </a:lnTo>
                  <a:lnTo>
                    <a:pt x="578" y="1469"/>
                  </a:lnTo>
                  <a:lnTo>
                    <a:pt x="434" y="1421"/>
                  </a:lnTo>
                  <a:lnTo>
                    <a:pt x="289" y="1349"/>
                  </a:lnTo>
                  <a:lnTo>
                    <a:pt x="241" y="1301"/>
                  </a:lnTo>
                  <a:lnTo>
                    <a:pt x="193" y="1229"/>
                  </a:lnTo>
                  <a:lnTo>
                    <a:pt x="169" y="1181"/>
                  </a:lnTo>
                  <a:lnTo>
                    <a:pt x="169" y="1084"/>
                  </a:lnTo>
                  <a:lnTo>
                    <a:pt x="169" y="1036"/>
                  </a:lnTo>
                  <a:lnTo>
                    <a:pt x="169" y="940"/>
                  </a:lnTo>
                  <a:lnTo>
                    <a:pt x="169" y="771"/>
                  </a:lnTo>
                  <a:lnTo>
                    <a:pt x="193" y="603"/>
                  </a:lnTo>
                  <a:lnTo>
                    <a:pt x="217" y="531"/>
                  </a:lnTo>
                  <a:lnTo>
                    <a:pt x="265" y="458"/>
                  </a:lnTo>
                  <a:lnTo>
                    <a:pt x="386" y="362"/>
                  </a:lnTo>
                  <a:lnTo>
                    <a:pt x="482" y="290"/>
                  </a:lnTo>
                  <a:lnTo>
                    <a:pt x="602" y="242"/>
                  </a:lnTo>
                  <a:lnTo>
                    <a:pt x="723" y="194"/>
                  </a:lnTo>
                  <a:close/>
                  <a:moveTo>
                    <a:pt x="747" y="1"/>
                  </a:moveTo>
                  <a:lnTo>
                    <a:pt x="602" y="49"/>
                  </a:lnTo>
                  <a:lnTo>
                    <a:pt x="458" y="97"/>
                  </a:lnTo>
                  <a:lnTo>
                    <a:pt x="313" y="169"/>
                  </a:lnTo>
                  <a:lnTo>
                    <a:pt x="241" y="218"/>
                  </a:lnTo>
                  <a:lnTo>
                    <a:pt x="169" y="290"/>
                  </a:lnTo>
                  <a:lnTo>
                    <a:pt x="73" y="434"/>
                  </a:lnTo>
                  <a:lnTo>
                    <a:pt x="24" y="627"/>
                  </a:lnTo>
                  <a:lnTo>
                    <a:pt x="0" y="795"/>
                  </a:lnTo>
                  <a:lnTo>
                    <a:pt x="0" y="940"/>
                  </a:lnTo>
                  <a:lnTo>
                    <a:pt x="24" y="1108"/>
                  </a:lnTo>
                  <a:lnTo>
                    <a:pt x="24" y="1205"/>
                  </a:lnTo>
                  <a:lnTo>
                    <a:pt x="73" y="1301"/>
                  </a:lnTo>
                  <a:lnTo>
                    <a:pt x="121" y="1373"/>
                  </a:lnTo>
                  <a:lnTo>
                    <a:pt x="193" y="1445"/>
                  </a:lnTo>
                  <a:lnTo>
                    <a:pt x="289" y="1518"/>
                  </a:lnTo>
                  <a:lnTo>
                    <a:pt x="410" y="1590"/>
                  </a:lnTo>
                  <a:lnTo>
                    <a:pt x="554" y="1614"/>
                  </a:lnTo>
                  <a:lnTo>
                    <a:pt x="699" y="1638"/>
                  </a:lnTo>
                  <a:lnTo>
                    <a:pt x="963" y="1662"/>
                  </a:lnTo>
                  <a:lnTo>
                    <a:pt x="1060" y="1638"/>
                  </a:lnTo>
                  <a:lnTo>
                    <a:pt x="1132" y="1590"/>
                  </a:lnTo>
                  <a:lnTo>
                    <a:pt x="1373" y="1373"/>
                  </a:lnTo>
                  <a:lnTo>
                    <a:pt x="1469" y="1277"/>
                  </a:lnTo>
                  <a:lnTo>
                    <a:pt x="1517" y="1132"/>
                  </a:lnTo>
                  <a:lnTo>
                    <a:pt x="1565" y="964"/>
                  </a:lnTo>
                  <a:lnTo>
                    <a:pt x="1589" y="771"/>
                  </a:lnTo>
                  <a:lnTo>
                    <a:pt x="1541" y="531"/>
                  </a:lnTo>
                  <a:lnTo>
                    <a:pt x="1541" y="434"/>
                  </a:lnTo>
                  <a:lnTo>
                    <a:pt x="1493" y="338"/>
                  </a:lnTo>
                  <a:lnTo>
                    <a:pt x="1445" y="266"/>
                  </a:lnTo>
                  <a:lnTo>
                    <a:pt x="1373" y="218"/>
                  </a:lnTo>
                  <a:lnTo>
                    <a:pt x="1228" y="121"/>
                  </a:lnTo>
                  <a:lnTo>
                    <a:pt x="1084" y="49"/>
                  </a:lnTo>
                  <a:lnTo>
                    <a:pt x="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8"/>
            <p:cNvSpPr/>
            <p:nvPr/>
          </p:nvSpPr>
          <p:spPr>
            <a:xfrm>
              <a:off x="2528675" y="2028750"/>
              <a:ext cx="13875" cy="15075"/>
            </a:xfrm>
            <a:custGeom>
              <a:avLst/>
              <a:gdLst/>
              <a:ahLst/>
              <a:cxnLst/>
              <a:rect l="l" t="t" r="r" b="b"/>
              <a:pathLst>
                <a:path w="555" h="603" extrusionOk="0">
                  <a:moveTo>
                    <a:pt x="314" y="169"/>
                  </a:moveTo>
                  <a:lnTo>
                    <a:pt x="386" y="193"/>
                  </a:lnTo>
                  <a:lnTo>
                    <a:pt x="410" y="242"/>
                  </a:lnTo>
                  <a:lnTo>
                    <a:pt x="410" y="290"/>
                  </a:lnTo>
                  <a:lnTo>
                    <a:pt x="386" y="338"/>
                  </a:lnTo>
                  <a:lnTo>
                    <a:pt x="338" y="434"/>
                  </a:lnTo>
                  <a:lnTo>
                    <a:pt x="290" y="458"/>
                  </a:lnTo>
                  <a:lnTo>
                    <a:pt x="218" y="458"/>
                  </a:lnTo>
                  <a:lnTo>
                    <a:pt x="194" y="434"/>
                  </a:lnTo>
                  <a:lnTo>
                    <a:pt x="194" y="410"/>
                  </a:lnTo>
                  <a:lnTo>
                    <a:pt x="194" y="362"/>
                  </a:lnTo>
                  <a:lnTo>
                    <a:pt x="194" y="290"/>
                  </a:lnTo>
                  <a:lnTo>
                    <a:pt x="218" y="217"/>
                  </a:lnTo>
                  <a:lnTo>
                    <a:pt x="266" y="169"/>
                  </a:lnTo>
                  <a:close/>
                  <a:moveTo>
                    <a:pt x="218" y="1"/>
                  </a:moveTo>
                  <a:lnTo>
                    <a:pt x="145" y="49"/>
                  </a:lnTo>
                  <a:lnTo>
                    <a:pt x="25" y="169"/>
                  </a:lnTo>
                  <a:lnTo>
                    <a:pt x="1" y="217"/>
                  </a:lnTo>
                  <a:lnTo>
                    <a:pt x="1" y="314"/>
                  </a:lnTo>
                  <a:lnTo>
                    <a:pt x="1" y="434"/>
                  </a:lnTo>
                  <a:lnTo>
                    <a:pt x="49" y="482"/>
                  </a:lnTo>
                  <a:lnTo>
                    <a:pt x="73" y="554"/>
                  </a:lnTo>
                  <a:lnTo>
                    <a:pt x="145" y="579"/>
                  </a:lnTo>
                  <a:lnTo>
                    <a:pt x="194" y="603"/>
                  </a:lnTo>
                  <a:lnTo>
                    <a:pt x="290" y="603"/>
                  </a:lnTo>
                  <a:lnTo>
                    <a:pt x="362" y="579"/>
                  </a:lnTo>
                  <a:lnTo>
                    <a:pt x="434" y="530"/>
                  </a:lnTo>
                  <a:lnTo>
                    <a:pt x="482" y="482"/>
                  </a:lnTo>
                  <a:lnTo>
                    <a:pt x="507" y="410"/>
                  </a:lnTo>
                  <a:lnTo>
                    <a:pt x="531" y="338"/>
                  </a:lnTo>
                  <a:lnTo>
                    <a:pt x="555" y="266"/>
                  </a:lnTo>
                  <a:lnTo>
                    <a:pt x="555" y="193"/>
                  </a:lnTo>
                  <a:lnTo>
                    <a:pt x="531" y="121"/>
                  </a:lnTo>
                  <a:lnTo>
                    <a:pt x="482" y="49"/>
                  </a:lnTo>
                  <a:lnTo>
                    <a:pt x="434" y="25"/>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18"/>
          <p:cNvGrpSpPr/>
          <p:nvPr/>
        </p:nvGrpSpPr>
        <p:grpSpPr>
          <a:xfrm>
            <a:off x="8787576" y="4233861"/>
            <a:ext cx="551525" cy="559295"/>
            <a:chOff x="1308175" y="3327500"/>
            <a:chExt cx="170350" cy="172750"/>
          </a:xfrm>
        </p:grpSpPr>
        <p:sp>
          <p:nvSpPr>
            <p:cNvPr id="7565" name="Google Shape;7565;p18"/>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8"/>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18"/>
          <p:cNvSpPr/>
          <p:nvPr/>
        </p:nvSpPr>
        <p:spPr>
          <a:xfrm>
            <a:off x="719988" y="-216251"/>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8" name="Google Shape;7568;p18"/>
          <p:cNvGrpSpPr/>
          <p:nvPr/>
        </p:nvGrpSpPr>
        <p:grpSpPr>
          <a:xfrm rot="-5258752">
            <a:off x="6355416" y="4386574"/>
            <a:ext cx="3605670" cy="3438402"/>
            <a:chOff x="1781825" y="1787425"/>
            <a:chExt cx="804050" cy="766750"/>
          </a:xfrm>
        </p:grpSpPr>
        <p:sp>
          <p:nvSpPr>
            <p:cNvPr id="7569" name="Google Shape;7569;p18"/>
            <p:cNvSpPr/>
            <p:nvPr/>
          </p:nvSpPr>
          <p:spPr>
            <a:xfrm>
              <a:off x="1797450" y="2122050"/>
              <a:ext cx="356325" cy="331625"/>
            </a:xfrm>
            <a:custGeom>
              <a:avLst/>
              <a:gdLst/>
              <a:ahLst/>
              <a:cxnLst/>
              <a:rect l="l" t="t" r="r" b="b"/>
              <a:pathLst>
                <a:path w="14253" h="13265" extrusionOk="0">
                  <a:moveTo>
                    <a:pt x="9799" y="0"/>
                  </a:moveTo>
                  <a:lnTo>
                    <a:pt x="9197" y="72"/>
                  </a:lnTo>
                  <a:lnTo>
                    <a:pt x="8547" y="169"/>
                  </a:lnTo>
                  <a:lnTo>
                    <a:pt x="7993" y="313"/>
                  </a:lnTo>
                  <a:lnTo>
                    <a:pt x="7464" y="482"/>
                  </a:lnTo>
                  <a:lnTo>
                    <a:pt x="6934" y="674"/>
                  </a:lnTo>
                  <a:lnTo>
                    <a:pt x="6428" y="891"/>
                  </a:lnTo>
                  <a:lnTo>
                    <a:pt x="5923" y="1132"/>
                  </a:lnTo>
                  <a:lnTo>
                    <a:pt x="5441" y="1420"/>
                  </a:lnTo>
                  <a:lnTo>
                    <a:pt x="4960" y="1709"/>
                  </a:lnTo>
                  <a:lnTo>
                    <a:pt x="4503" y="2022"/>
                  </a:lnTo>
                  <a:lnTo>
                    <a:pt x="4045" y="2359"/>
                  </a:lnTo>
                  <a:lnTo>
                    <a:pt x="3636" y="2720"/>
                  </a:lnTo>
                  <a:lnTo>
                    <a:pt x="3203" y="3082"/>
                  </a:lnTo>
                  <a:lnTo>
                    <a:pt x="2817" y="3491"/>
                  </a:lnTo>
                  <a:lnTo>
                    <a:pt x="2432" y="3900"/>
                  </a:lnTo>
                  <a:lnTo>
                    <a:pt x="2071" y="4333"/>
                  </a:lnTo>
                  <a:lnTo>
                    <a:pt x="1734" y="4767"/>
                  </a:lnTo>
                  <a:lnTo>
                    <a:pt x="1397" y="5224"/>
                  </a:lnTo>
                  <a:lnTo>
                    <a:pt x="1181" y="5513"/>
                  </a:lnTo>
                  <a:lnTo>
                    <a:pt x="988" y="5826"/>
                  </a:lnTo>
                  <a:lnTo>
                    <a:pt x="819" y="6139"/>
                  </a:lnTo>
                  <a:lnTo>
                    <a:pt x="651" y="6452"/>
                  </a:lnTo>
                  <a:lnTo>
                    <a:pt x="506" y="6789"/>
                  </a:lnTo>
                  <a:lnTo>
                    <a:pt x="386" y="7126"/>
                  </a:lnTo>
                  <a:lnTo>
                    <a:pt x="266" y="7463"/>
                  </a:lnTo>
                  <a:lnTo>
                    <a:pt x="169" y="7800"/>
                  </a:lnTo>
                  <a:lnTo>
                    <a:pt x="97" y="8137"/>
                  </a:lnTo>
                  <a:lnTo>
                    <a:pt x="49" y="8498"/>
                  </a:lnTo>
                  <a:lnTo>
                    <a:pt x="25" y="8835"/>
                  </a:lnTo>
                  <a:lnTo>
                    <a:pt x="1" y="9172"/>
                  </a:lnTo>
                  <a:lnTo>
                    <a:pt x="1" y="9509"/>
                  </a:lnTo>
                  <a:lnTo>
                    <a:pt x="25" y="9822"/>
                  </a:lnTo>
                  <a:lnTo>
                    <a:pt x="73" y="10159"/>
                  </a:lnTo>
                  <a:lnTo>
                    <a:pt x="145" y="10472"/>
                  </a:lnTo>
                  <a:lnTo>
                    <a:pt x="218" y="10761"/>
                  </a:lnTo>
                  <a:lnTo>
                    <a:pt x="338" y="11050"/>
                  </a:lnTo>
                  <a:lnTo>
                    <a:pt x="458" y="11339"/>
                  </a:lnTo>
                  <a:lnTo>
                    <a:pt x="627" y="11603"/>
                  </a:lnTo>
                  <a:lnTo>
                    <a:pt x="795" y="11868"/>
                  </a:lnTo>
                  <a:lnTo>
                    <a:pt x="988" y="12085"/>
                  </a:lnTo>
                  <a:lnTo>
                    <a:pt x="1205" y="12302"/>
                  </a:lnTo>
                  <a:lnTo>
                    <a:pt x="1445" y="12518"/>
                  </a:lnTo>
                  <a:lnTo>
                    <a:pt x="1710" y="12687"/>
                  </a:lnTo>
                  <a:lnTo>
                    <a:pt x="1999" y="12855"/>
                  </a:lnTo>
                  <a:lnTo>
                    <a:pt x="2312" y="12976"/>
                  </a:lnTo>
                  <a:lnTo>
                    <a:pt x="2649" y="13096"/>
                  </a:lnTo>
                  <a:lnTo>
                    <a:pt x="3010" y="13168"/>
                  </a:lnTo>
                  <a:lnTo>
                    <a:pt x="3395" y="13240"/>
                  </a:lnTo>
                  <a:lnTo>
                    <a:pt x="3804" y="13264"/>
                  </a:lnTo>
                  <a:lnTo>
                    <a:pt x="4238" y="13264"/>
                  </a:lnTo>
                  <a:lnTo>
                    <a:pt x="4743" y="13240"/>
                  </a:lnTo>
                  <a:lnTo>
                    <a:pt x="5249" y="13168"/>
                  </a:lnTo>
                  <a:lnTo>
                    <a:pt x="5730" y="13072"/>
                  </a:lnTo>
                  <a:lnTo>
                    <a:pt x="6212" y="12951"/>
                  </a:lnTo>
                  <a:lnTo>
                    <a:pt x="6693" y="12807"/>
                  </a:lnTo>
                  <a:lnTo>
                    <a:pt x="7151" y="12639"/>
                  </a:lnTo>
                  <a:lnTo>
                    <a:pt x="7608" y="12446"/>
                  </a:lnTo>
                  <a:lnTo>
                    <a:pt x="8065" y="12253"/>
                  </a:lnTo>
                  <a:lnTo>
                    <a:pt x="8523" y="12013"/>
                  </a:lnTo>
                  <a:lnTo>
                    <a:pt x="8956" y="11748"/>
                  </a:lnTo>
                  <a:lnTo>
                    <a:pt x="9365" y="11483"/>
                  </a:lnTo>
                  <a:lnTo>
                    <a:pt x="9775" y="11194"/>
                  </a:lnTo>
                  <a:lnTo>
                    <a:pt x="10184" y="10905"/>
                  </a:lnTo>
                  <a:lnTo>
                    <a:pt x="10569" y="10592"/>
                  </a:lnTo>
                  <a:lnTo>
                    <a:pt x="10954" y="10255"/>
                  </a:lnTo>
                  <a:lnTo>
                    <a:pt x="11315" y="9918"/>
                  </a:lnTo>
                  <a:lnTo>
                    <a:pt x="11676" y="9557"/>
                  </a:lnTo>
                  <a:lnTo>
                    <a:pt x="12038" y="9196"/>
                  </a:lnTo>
                  <a:lnTo>
                    <a:pt x="12375" y="8787"/>
                  </a:lnTo>
                  <a:lnTo>
                    <a:pt x="12688" y="8378"/>
                  </a:lnTo>
                  <a:lnTo>
                    <a:pt x="12952" y="7968"/>
                  </a:lnTo>
                  <a:lnTo>
                    <a:pt x="13217" y="7535"/>
                  </a:lnTo>
                  <a:lnTo>
                    <a:pt x="13434" y="7102"/>
                  </a:lnTo>
                  <a:lnTo>
                    <a:pt x="13650" y="6644"/>
                  </a:lnTo>
                  <a:lnTo>
                    <a:pt x="13819" y="6211"/>
                  </a:lnTo>
                  <a:lnTo>
                    <a:pt x="13963" y="5754"/>
                  </a:lnTo>
                  <a:lnTo>
                    <a:pt x="14084" y="5296"/>
                  </a:lnTo>
                  <a:lnTo>
                    <a:pt x="14156" y="4863"/>
                  </a:lnTo>
                  <a:lnTo>
                    <a:pt x="14228" y="4406"/>
                  </a:lnTo>
                  <a:lnTo>
                    <a:pt x="14252" y="3972"/>
                  </a:lnTo>
                  <a:lnTo>
                    <a:pt x="14228" y="3563"/>
                  </a:lnTo>
                  <a:lnTo>
                    <a:pt x="14204" y="3154"/>
                  </a:lnTo>
                  <a:lnTo>
                    <a:pt x="14132" y="2744"/>
                  </a:lnTo>
                  <a:lnTo>
                    <a:pt x="14012" y="2359"/>
                  </a:lnTo>
                  <a:lnTo>
                    <a:pt x="13867" y="1998"/>
                  </a:lnTo>
                  <a:lnTo>
                    <a:pt x="13699" y="1661"/>
                  </a:lnTo>
                  <a:lnTo>
                    <a:pt x="13482" y="1348"/>
                  </a:lnTo>
                  <a:lnTo>
                    <a:pt x="13217" y="1059"/>
                  </a:lnTo>
                  <a:lnTo>
                    <a:pt x="12928" y="819"/>
                  </a:lnTo>
                  <a:lnTo>
                    <a:pt x="12615" y="578"/>
                  </a:lnTo>
                  <a:lnTo>
                    <a:pt x="12254" y="385"/>
                  </a:lnTo>
                  <a:lnTo>
                    <a:pt x="11845" y="241"/>
                  </a:lnTo>
                  <a:lnTo>
                    <a:pt x="11388" y="121"/>
                  </a:lnTo>
                  <a:lnTo>
                    <a:pt x="10906" y="24"/>
                  </a:lnTo>
                  <a:lnTo>
                    <a:pt x="103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8"/>
            <p:cNvSpPr/>
            <p:nvPr/>
          </p:nvSpPr>
          <p:spPr>
            <a:xfrm>
              <a:off x="2080925" y="2161150"/>
              <a:ext cx="9050" cy="15675"/>
            </a:xfrm>
            <a:custGeom>
              <a:avLst/>
              <a:gdLst/>
              <a:ahLst/>
              <a:cxnLst/>
              <a:rect l="l" t="t" r="r" b="b"/>
              <a:pathLst>
                <a:path w="362" h="627" extrusionOk="0">
                  <a:moveTo>
                    <a:pt x="289" y="1"/>
                  </a:moveTo>
                  <a:lnTo>
                    <a:pt x="241" y="25"/>
                  </a:lnTo>
                  <a:lnTo>
                    <a:pt x="193" y="97"/>
                  </a:lnTo>
                  <a:lnTo>
                    <a:pt x="73" y="266"/>
                  </a:lnTo>
                  <a:lnTo>
                    <a:pt x="0" y="386"/>
                  </a:lnTo>
                  <a:lnTo>
                    <a:pt x="25" y="482"/>
                  </a:lnTo>
                  <a:lnTo>
                    <a:pt x="73" y="579"/>
                  </a:lnTo>
                  <a:lnTo>
                    <a:pt x="97" y="627"/>
                  </a:lnTo>
                  <a:lnTo>
                    <a:pt x="145" y="627"/>
                  </a:lnTo>
                  <a:lnTo>
                    <a:pt x="169" y="579"/>
                  </a:lnTo>
                  <a:lnTo>
                    <a:pt x="145" y="506"/>
                  </a:lnTo>
                  <a:lnTo>
                    <a:pt x="169" y="458"/>
                  </a:lnTo>
                  <a:lnTo>
                    <a:pt x="193" y="386"/>
                  </a:lnTo>
                  <a:lnTo>
                    <a:pt x="217" y="338"/>
                  </a:lnTo>
                  <a:lnTo>
                    <a:pt x="313" y="242"/>
                  </a:lnTo>
                  <a:lnTo>
                    <a:pt x="362" y="169"/>
                  </a:lnTo>
                  <a:lnTo>
                    <a:pt x="362" y="121"/>
                  </a:lnTo>
                  <a:lnTo>
                    <a:pt x="337" y="25"/>
                  </a:lnTo>
                  <a:lnTo>
                    <a:pt x="28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8"/>
            <p:cNvSpPr/>
            <p:nvPr/>
          </p:nvSpPr>
          <p:spPr>
            <a:xfrm>
              <a:off x="2144125" y="2205700"/>
              <a:ext cx="7225" cy="8450"/>
            </a:xfrm>
            <a:custGeom>
              <a:avLst/>
              <a:gdLst/>
              <a:ahLst/>
              <a:cxnLst/>
              <a:rect l="l" t="t" r="r" b="b"/>
              <a:pathLst>
                <a:path w="289" h="338" extrusionOk="0">
                  <a:moveTo>
                    <a:pt x="72" y="0"/>
                  </a:moveTo>
                  <a:lnTo>
                    <a:pt x="24" y="24"/>
                  </a:lnTo>
                  <a:lnTo>
                    <a:pt x="0" y="73"/>
                  </a:lnTo>
                  <a:lnTo>
                    <a:pt x="0" y="145"/>
                  </a:lnTo>
                  <a:lnTo>
                    <a:pt x="0" y="241"/>
                  </a:lnTo>
                  <a:lnTo>
                    <a:pt x="48" y="313"/>
                  </a:lnTo>
                  <a:lnTo>
                    <a:pt x="120" y="337"/>
                  </a:lnTo>
                  <a:lnTo>
                    <a:pt x="193" y="337"/>
                  </a:lnTo>
                  <a:lnTo>
                    <a:pt x="265" y="313"/>
                  </a:lnTo>
                  <a:lnTo>
                    <a:pt x="289" y="289"/>
                  </a:lnTo>
                  <a:lnTo>
                    <a:pt x="265" y="241"/>
                  </a:lnTo>
                  <a:lnTo>
                    <a:pt x="169" y="169"/>
                  </a:lnTo>
                  <a:lnTo>
                    <a:pt x="145" y="145"/>
                  </a:lnTo>
                  <a:lnTo>
                    <a:pt x="145" y="121"/>
                  </a:lnTo>
                  <a:lnTo>
                    <a:pt x="193" y="97"/>
                  </a:lnTo>
                  <a:lnTo>
                    <a:pt x="217" y="48"/>
                  </a:lnTo>
                  <a:lnTo>
                    <a:pt x="217" y="24"/>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8"/>
            <p:cNvSpPr/>
            <p:nvPr/>
          </p:nvSpPr>
          <p:spPr>
            <a:xfrm>
              <a:off x="2092950" y="2144900"/>
              <a:ext cx="8450" cy="9075"/>
            </a:xfrm>
            <a:custGeom>
              <a:avLst/>
              <a:gdLst/>
              <a:ahLst/>
              <a:cxnLst/>
              <a:rect l="l" t="t" r="r" b="b"/>
              <a:pathLst>
                <a:path w="338" h="363" extrusionOk="0">
                  <a:moveTo>
                    <a:pt x="218" y="1"/>
                  </a:moveTo>
                  <a:lnTo>
                    <a:pt x="169" y="25"/>
                  </a:lnTo>
                  <a:lnTo>
                    <a:pt x="25" y="25"/>
                  </a:lnTo>
                  <a:lnTo>
                    <a:pt x="1" y="73"/>
                  </a:lnTo>
                  <a:lnTo>
                    <a:pt x="49" y="145"/>
                  </a:lnTo>
                  <a:lnTo>
                    <a:pt x="73" y="194"/>
                  </a:lnTo>
                  <a:lnTo>
                    <a:pt x="49" y="266"/>
                  </a:lnTo>
                  <a:lnTo>
                    <a:pt x="73" y="314"/>
                  </a:lnTo>
                  <a:lnTo>
                    <a:pt x="97" y="338"/>
                  </a:lnTo>
                  <a:lnTo>
                    <a:pt x="145" y="362"/>
                  </a:lnTo>
                  <a:lnTo>
                    <a:pt x="169" y="338"/>
                  </a:lnTo>
                  <a:lnTo>
                    <a:pt x="193" y="290"/>
                  </a:lnTo>
                  <a:lnTo>
                    <a:pt x="218" y="218"/>
                  </a:lnTo>
                  <a:lnTo>
                    <a:pt x="242" y="194"/>
                  </a:lnTo>
                  <a:lnTo>
                    <a:pt x="290" y="194"/>
                  </a:lnTo>
                  <a:lnTo>
                    <a:pt x="314" y="169"/>
                  </a:lnTo>
                  <a:lnTo>
                    <a:pt x="338" y="145"/>
                  </a:lnTo>
                  <a:lnTo>
                    <a:pt x="338" y="97"/>
                  </a:lnTo>
                  <a:lnTo>
                    <a:pt x="314" y="73"/>
                  </a:lnTo>
                  <a:lnTo>
                    <a:pt x="242" y="25"/>
                  </a:lnTo>
                  <a:lnTo>
                    <a:pt x="21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8"/>
            <p:cNvSpPr/>
            <p:nvPr/>
          </p:nvSpPr>
          <p:spPr>
            <a:xfrm>
              <a:off x="2068275" y="2297175"/>
              <a:ext cx="9050" cy="6050"/>
            </a:xfrm>
            <a:custGeom>
              <a:avLst/>
              <a:gdLst/>
              <a:ahLst/>
              <a:cxnLst/>
              <a:rect l="l" t="t" r="r" b="b"/>
              <a:pathLst>
                <a:path w="362" h="242" extrusionOk="0">
                  <a:moveTo>
                    <a:pt x="266" y="0"/>
                  </a:moveTo>
                  <a:lnTo>
                    <a:pt x="193" y="24"/>
                  </a:lnTo>
                  <a:lnTo>
                    <a:pt x="25" y="24"/>
                  </a:lnTo>
                  <a:lnTo>
                    <a:pt x="1" y="73"/>
                  </a:lnTo>
                  <a:lnTo>
                    <a:pt x="1" y="97"/>
                  </a:lnTo>
                  <a:lnTo>
                    <a:pt x="49" y="145"/>
                  </a:lnTo>
                  <a:lnTo>
                    <a:pt x="97" y="193"/>
                  </a:lnTo>
                  <a:lnTo>
                    <a:pt x="145" y="217"/>
                  </a:lnTo>
                  <a:lnTo>
                    <a:pt x="218" y="241"/>
                  </a:lnTo>
                  <a:lnTo>
                    <a:pt x="290" y="217"/>
                  </a:lnTo>
                  <a:lnTo>
                    <a:pt x="338" y="169"/>
                  </a:lnTo>
                  <a:lnTo>
                    <a:pt x="362" y="121"/>
                  </a:lnTo>
                  <a:lnTo>
                    <a:pt x="362" y="73"/>
                  </a:lnTo>
                  <a:lnTo>
                    <a:pt x="338" y="49"/>
                  </a:lnTo>
                  <a:lnTo>
                    <a:pt x="31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8"/>
            <p:cNvSpPr/>
            <p:nvPr/>
          </p:nvSpPr>
          <p:spPr>
            <a:xfrm>
              <a:off x="2001475" y="2168975"/>
              <a:ext cx="7850" cy="6050"/>
            </a:xfrm>
            <a:custGeom>
              <a:avLst/>
              <a:gdLst/>
              <a:ahLst/>
              <a:cxnLst/>
              <a:rect l="l" t="t" r="r" b="b"/>
              <a:pathLst>
                <a:path w="314" h="242" extrusionOk="0">
                  <a:moveTo>
                    <a:pt x="169" y="1"/>
                  </a:moveTo>
                  <a:lnTo>
                    <a:pt x="121" y="25"/>
                  </a:lnTo>
                  <a:lnTo>
                    <a:pt x="49" y="49"/>
                  </a:lnTo>
                  <a:lnTo>
                    <a:pt x="25" y="97"/>
                  </a:lnTo>
                  <a:lnTo>
                    <a:pt x="1" y="145"/>
                  </a:lnTo>
                  <a:lnTo>
                    <a:pt x="25" y="193"/>
                  </a:lnTo>
                  <a:lnTo>
                    <a:pt x="49" y="242"/>
                  </a:lnTo>
                  <a:lnTo>
                    <a:pt x="217" y="242"/>
                  </a:lnTo>
                  <a:lnTo>
                    <a:pt x="290" y="169"/>
                  </a:lnTo>
                  <a:lnTo>
                    <a:pt x="314" y="145"/>
                  </a:lnTo>
                  <a:lnTo>
                    <a:pt x="290" y="97"/>
                  </a:lnTo>
                  <a:lnTo>
                    <a:pt x="290" y="73"/>
                  </a:lnTo>
                  <a:lnTo>
                    <a:pt x="241"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8"/>
            <p:cNvSpPr/>
            <p:nvPr/>
          </p:nvSpPr>
          <p:spPr>
            <a:xfrm>
              <a:off x="2065875" y="2247225"/>
              <a:ext cx="7250" cy="7250"/>
            </a:xfrm>
            <a:custGeom>
              <a:avLst/>
              <a:gdLst/>
              <a:ahLst/>
              <a:cxnLst/>
              <a:rect l="l" t="t" r="r" b="b"/>
              <a:pathLst>
                <a:path w="290" h="290" extrusionOk="0">
                  <a:moveTo>
                    <a:pt x="145" y="0"/>
                  </a:moveTo>
                  <a:lnTo>
                    <a:pt x="97" y="24"/>
                  </a:lnTo>
                  <a:lnTo>
                    <a:pt x="25" y="97"/>
                  </a:lnTo>
                  <a:lnTo>
                    <a:pt x="1" y="145"/>
                  </a:lnTo>
                  <a:lnTo>
                    <a:pt x="1" y="193"/>
                  </a:lnTo>
                  <a:lnTo>
                    <a:pt x="25" y="265"/>
                  </a:lnTo>
                  <a:lnTo>
                    <a:pt x="73" y="289"/>
                  </a:lnTo>
                  <a:lnTo>
                    <a:pt x="121" y="265"/>
                  </a:lnTo>
                  <a:lnTo>
                    <a:pt x="169" y="241"/>
                  </a:lnTo>
                  <a:lnTo>
                    <a:pt x="241" y="145"/>
                  </a:lnTo>
                  <a:lnTo>
                    <a:pt x="289" y="48"/>
                  </a:lnTo>
                  <a:lnTo>
                    <a:pt x="24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8"/>
            <p:cNvSpPr/>
            <p:nvPr/>
          </p:nvSpPr>
          <p:spPr>
            <a:xfrm>
              <a:off x="2032175" y="2327875"/>
              <a:ext cx="5450" cy="6025"/>
            </a:xfrm>
            <a:custGeom>
              <a:avLst/>
              <a:gdLst/>
              <a:ahLst/>
              <a:cxnLst/>
              <a:rect l="l" t="t" r="r" b="b"/>
              <a:pathLst>
                <a:path w="218" h="241" extrusionOk="0">
                  <a:moveTo>
                    <a:pt x="97" y="0"/>
                  </a:moveTo>
                  <a:lnTo>
                    <a:pt x="49" y="24"/>
                  </a:lnTo>
                  <a:lnTo>
                    <a:pt x="25" y="48"/>
                  </a:lnTo>
                  <a:lnTo>
                    <a:pt x="0" y="72"/>
                  </a:lnTo>
                  <a:lnTo>
                    <a:pt x="0" y="121"/>
                  </a:lnTo>
                  <a:lnTo>
                    <a:pt x="49" y="193"/>
                  </a:lnTo>
                  <a:lnTo>
                    <a:pt x="73" y="217"/>
                  </a:lnTo>
                  <a:lnTo>
                    <a:pt x="121" y="241"/>
                  </a:lnTo>
                  <a:lnTo>
                    <a:pt x="169" y="217"/>
                  </a:lnTo>
                  <a:lnTo>
                    <a:pt x="217" y="193"/>
                  </a:lnTo>
                  <a:lnTo>
                    <a:pt x="217" y="145"/>
                  </a:lnTo>
                  <a:lnTo>
                    <a:pt x="217" y="96"/>
                  </a:lnTo>
                  <a:lnTo>
                    <a:pt x="217" y="72"/>
                  </a:lnTo>
                  <a:lnTo>
                    <a:pt x="193"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8"/>
            <p:cNvSpPr/>
            <p:nvPr/>
          </p:nvSpPr>
          <p:spPr>
            <a:xfrm>
              <a:off x="2041200" y="2200275"/>
              <a:ext cx="6650" cy="5450"/>
            </a:xfrm>
            <a:custGeom>
              <a:avLst/>
              <a:gdLst/>
              <a:ahLst/>
              <a:cxnLst/>
              <a:rect l="l" t="t" r="r" b="b"/>
              <a:pathLst>
                <a:path w="266" h="218" extrusionOk="0">
                  <a:moveTo>
                    <a:pt x="97" y="1"/>
                  </a:moveTo>
                  <a:lnTo>
                    <a:pt x="73" y="49"/>
                  </a:lnTo>
                  <a:lnTo>
                    <a:pt x="1" y="193"/>
                  </a:lnTo>
                  <a:lnTo>
                    <a:pt x="97" y="217"/>
                  </a:lnTo>
                  <a:lnTo>
                    <a:pt x="193" y="217"/>
                  </a:lnTo>
                  <a:lnTo>
                    <a:pt x="241" y="193"/>
                  </a:lnTo>
                  <a:lnTo>
                    <a:pt x="265" y="145"/>
                  </a:lnTo>
                  <a:lnTo>
                    <a:pt x="241"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8"/>
            <p:cNvSpPr/>
            <p:nvPr/>
          </p:nvSpPr>
          <p:spPr>
            <a:xfrm>
              <a:off x="2105000" y="2178625"/>
              <a:ext cx="5450" cy="6025"/>
            </a:xfrm>
            <a:custGeom>
              <a:avLst/>
              <a:gdLst/>
              <a:ahLst/>
              <a:cxnLst/>
              <a:rect l="l" t="t" r="r" b="b"/>
              <a:pathLst>
                <a:path w="218" h="241" extrusionOk="0">
                  <a:moveTo>
                    <a:pt x="97" y="0"/>
                  </a:moveTo>
                  <a:lnTo>
                    <a:pt x="24" y="48"/>
                  </a:lnTo>
                  <a:lnTo>
                    <a:pt x="0" y="96"/>
                  </a:lnTo>
                  <a:lnTo>
                    <a:pt x="0" y="144"/>
                  </a:lnTo>
                  <a:lnTo>
                    <a:pt x="49" y="193"/>
                  </a:lnTo>
                  <a:lnTo>
                    <a:pt x="97" y="241"/>
                  </a:lnTo>
                  <a:lnTo>
                    <a:pt x="145" y="241"/>
                  </a:lnTo>
                  <a:lnTo>
                    <a:pt x="193" y="217"/>
                  </a:lnTo>
                  <a:lnTo>
                    <a:pt x="217" y="144"/>
                  </a:lnTo>
                  <a:lnTo>
                    <a:pt x="217" y="96"/>
                  </a:lnTo>
                  <a:lnTo>
                    <a:pt x="193" y="48"/>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8"/>
            <p:cNvSpPr/>
            <p:nvPr/>
          </p:nvSpPr>
          <p:spPr>
            <a:xfrm>
              <a:off x="2069500" y="2214725"/>
              <a:ext cx="7225" cy="6050"/>
            </a:xfrm>
            <a:custGeom>
              <a:avLst/>
              <a:gdLst/>
              <a:ahLst/>
              <a:cxnLst/>
              <a:rect l="l" t="t" r="r" b="b"/>
              <a:pathLst>
                <a:path w="289" h="242" extrusionOk="0">
                  <a:moveTo>
                    <a:pt x="24" y="0"/>
                  </a:moveTo>
                  <a:lnTo>
                    <a:pt x="0" y="24"/>
                  </a:lnTo>
                  <a:lnTo>
                    <a:pt x="0" y="73"/>
                  </a:lnTo>
                  <a:lnTo>
                    <a:pt x="48" y="121"/>
                  </a:lnTo>
                  <a:lnTo>
                    <a:pt x="120" y="217"/>
                  </a:lnTo>
                  <a:lnTo>
                    <a:pt x="169" y="241"/>
                  </a:lnTo>
                  <a:lnTo>
                    <a:pt x="217" y="241"/>
                  </a:lnTo>
                  <a:lnTo>
                    <a:pt x="265" y="217"/>
                  </a:lnTo>
                  <a:lnTo>
                    <a:pt x="289" y="169"/>
                  </a:lnTo>
                  <a:lnTo>
                    <a:pt x="289" y="121"/>
                  </a:lnTo>
                  <a:lnTo>
                    <a:pt x="241" y="97"/>
                  </a:lnTo>
                  <a:lnTo>
                    <a:pt x="169"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8"/>
            <p:cNvSpPr/>
            <p:nvPr/>
          </p:nvSpPr>
          <p:spPr>
            <a:xfrm>
              <a:off x="2126675" y="2214725"/>
              <a:ext cx="5425" cy="6050"/>
            </a:xfrm>
            <a:custGeom>
              <a:avLst/>
              <a:gdLst/>
              <a:ahLst/>
              <a:cxnLst/>
              <a:rect l="l" t="t" r="r" b="b"/>
              <a:pathLst>
                <a:path w="217" h="242" extrusionOk="0">
                  <a:moveTo>
                    <a:pt x="72" y="0"/>
                  </a:moveTo>
                  <a:lnTo>
                    <a:pt x="24" y="24"/>
                  </a:lnTo>
                  <a:lnTo>
                    <a:pt x="0" y="97"/>
                  </a:lnTo>
                  <a:lnTo>
                    <a:pt x="0" y="169"/>
                  </a:lnTo>
                  <a:lnTo>
                    <a:pt x="48" y="217"/>
                  </a:lnTo>
                  <a:lnTo>
                    <a:pt x="120" y="241"/>
                  </a:lnTo>
                  <a:lnTo>
                    <a:pt x="193" y="241"/>
                  </a:lnTo>
                  <a:lnTo>
                    <a:pt x="217" y="217"/>
                  </a:lnTo>
                  <a:lnTo>
                    <a:pt x="217" y="193"/>
                  </a:lnTo>
                  <a:lnTo>
                    <a:pt x="217" y="121"/>
                  </a:lnTo>
                  <a:lnTo>
                    <a:pt x="193" y="49"/>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8"/>
            <p:cNvSpPr/>
            <p:nvPr/>
          </p:nvSpPr>
          <p:spPr>
            <a:xfrm>
              <a:off x="2055650" y="2222550"/>
              <a:ext cx="6050" cy="5450"/>
            </a:xfrm>
            <a:custGeom>
              <a:avLst/>
              <a:gdLst/>
              <a:ahLst/>
              <a:cxnLst/>
              <a:rect l="l" t="t" r="r" b="b"/>
              <a:pathLst>
                <a:path w="242" h="218" extrusionOk="0">
                  <a:moveTo>
                    <a:pt x="145" y="0"/>
                  </a:moveTo>
                  <a:lnTo>
                    <a:pt x="73" y="24"/>
                  </a:lnTo>
                  <a:lnTo>
                    <a:pt x="24" y="48"/>
                  </a:lnTo>
                  <a:lnTo>
                    <a:pt x="0" y="97"/>
                  </a:lnTo>
                  <a:lnTo>
                    <a:pt x="0" y="121"/>
                  </a:lnTo>
                  <a:lnTo>
                    <a:pt x="24" y="145"/>
                  </a:lnTo>
                  <a:lnTo>
                    <a:pt x="48" y="169"/>
                  </a:lnTo>
                  <a:lnTo>
                    <a:pt x="217" y="217"/>
                  </a:lnTo>
                  <a:lnTo>
                    <a:pt x="241" y="121"/>
                  </a:lnTo>
                  <a:lnTo>
                    <a:pt x="241" y="73"/>
                  </a:lnTo>
                  <a:lnTo>
                    <a:pt x="241"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8"/>
            <p:cNvSpPr/>
            <p:nvPr/>
          </p:nvSpPr>
          <p:spPr>
            <a:xfrm>
              <a:off x="2034575" y="2168975"/>
              <a:ext cx="4850" cy="8450"/>
            </a:xfrm>
            <a:custGeom>
              <a:avLst/>
              <a:gdLst/>
              <a:ahLst/>
              <a:cxnLst/>
              <a:rect l="l" t="t" r="r" b="b"/>
              <a:pathLst>
                <a:path w="194" h="338" extrusionOk="0">
                  <a:moveTo>
                    <a:pt x="145" y="1"/>
                  </a:moveTo>
                  <a:lnTo>
                    <a:pt x="97" y="25"/>
                  </a:lnTo>
                  <a:lnTo>
                    <a:pt x="73" y="49"/>
                  </a:lnTo>
                  <a:lnTo>
                    <a:pt x="25" y="145"/>
                  </a:lnTo>
                  <a:lnTo>
                    <a:pt x="1" y="266"/>
                  </a:lnTo>
                  <a:lnTo>
                    <a:pt x="25" y="314"/>
                  </a:lnTo>
                  <a:lnTo>
                    <a:pt x="73" y="338"/>
                  </a:lnTo>
                  <a:lnTo>
                    <a:pt x="97" y="338"/>
                  </a:lnTo>
                  <a:lnTo>
                    <a:pt x="121" y="290"/>
                  </a:lnTo>
                  <a:lnTo>
                    <a:pt x="169" y="218"/>
                  </a:lnTo>
                  <a:lnTo>
                    <a:pt x="193" y="97"/>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8"/>
            <p:cNvSpPr/>
            <p:nvPr/>
          </p:nvSpPr>
          <p:spPr>
            <a:xfrm>
              <a:off x="2048425" y="2149725"/>
              <a:ext cx="7250" cy="5450"/>
            </a:xfrm>
            <a:custGeom>
              <a:avLst/>
              <a:gdLst/>
              <a:ahLst/>
              <a:cxnLst/>
              <a:rect l="l" t="t" r="r" b="b"/>
              <a:pathLst>
                <a:path w="290" h="218" extrusionOk="0">
                  <a:moveTo>
                    <a:pt x="193" y="1"/>
                  </a:moveTo>
                  <a:lnTo>
                    <a:pt x="49" y="49"/>
                  </a:lnTo>
                  <a:lnTo>
                    <a:pt x="25" y="73"/>
                  </a:lnTo>
                  <a:lnTo>
                    <a:pt x="0" y="97"/>
                  </a:lnTo>
                  <a:lnTo>
                    <a:pt x="25" y="121"/>
                  </a:lnTo>
                  <a:lnTo>
                    <a:pt x="49" y="145"/>
                  </a:lnTo>
                  <a:lnTo>
                    <a:pt x="169" y="217"/>
                  </a:lnTo>
                  <a:lnTo>
                    <a:pt x="217" y="217"/>
                  </a:lnTo>
                  <a:lnTo>
                    <a:pt x="265" y="193"/>
                  </a:lnTo>
                  <a:lnTo>
                    <a:pt x="289" y="169"/>
                  </a:lnTo>
                  <a:lnTo>
                    <a:pt x="289" y="121"/>
                  </a:lnTo>
                  <a:lnTo>
                    <a:pt x="289" y="97"/>
                  </a:lnTo>
                  <a:lnTo>
                    <a:pt x="265" y="49"/>
                  </a:lnTo>
                  <a:lnTo>
                    <a:pt x="241"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8"/>
            <p:cNvSpPr/>
            <p:nvPr/>
          </p:nvSpPr>
          <p:spPr>
            <a:xfrm>
              <a:off x="2105000" y="2233375"/>
              <a:ext cx="5450" cy="5450"/>
            </a:xfrm>
            <a:custGeom>
              <a:avLst/>
              <a:gdLst/>
              <a:ahLst/>
              <a:cxnLst/>
              <a:rect l="l" t="t" r="r" b="b"/>
              <a:pathLst>
                <a:path w="218" h="218" extrusionOk="0">
                  <a:moveTo>
                    <a:pt x="97" y="1"/>
                  </a:moveTo>
                  <a:lnTo>
                    <a:pt x="49" y="25"/>
                  </a:lnTo>
                  <a:lnTo>
                    <a:pt x="24" y="49"/>
                  </a:lnTo>
                  <a:lnTo>
                    <a:pt x="0" y="97"/>
                  </a:lnTo>
                  <a:lnTo>
                    <a:pt x="0" y="145"/>
                  </a:lnTo>
                  <a:lnTo>
                    <a:pt x="0" y="193"/>
                  </a:lnTo>
                  <a:lnTo>
                    <a:pt x="49" y="217"/>
                  </a:lnTo>
                  <a:lnTo>
                    <a:pt x="121" y="217"/>
                  </a:lnTo>
                  <a:lnTo>
                    <a:pt x="193" y="193"/>
                  </a:lnTo>
                  <a:lnTo>
                    <a:pt x="217" y="145"/>
                  </a:lnTo>
                  <a:lnTo>
                    <a:pt x="217" y="97"/>
                  </a:lnTo>
                  <a:lnTo>
                    <a:pt x="193" y="49"/>
                  </a:lnTo>
                  <a:lnTo>
                    <a:pt x="169" y="25"/>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8"/>
            <p:cNvSpPr/>
            <p:nvPr/>
          </p:nvSpPr>
          <p:spPr>
            <a:xfrm>
              <a:off x="1972600" y="2158150"/>
              <a:ext cx="5425" cy="5450"/>
            </a:xfrm>
            <a:custGeom>
              <a:avLst/>
              <a:gdLst/>
              <a:ahLst/>
              <a:cxnLst/>
              <a:rect l="l" t="t" r="r" b="b"/>
              <a:pathLst>
                <a:path w="217" h="218" extrusionOk="0">
                  <a:moveTo>
                    <a:pt x="121" y="1"/>
                  </a:moveTo>
                  <a:lnTo>
                    <a:pt x="48" y="25"/>
                  </a:lnTo>
                  <a:lnTo>
                    <a:pt x="0" y="97"/>
                  </a:lnTo>
                  <a:lnTo>
                    <a:pt x="0" y="145"/>
                  </a:lnTo>
                  <a:lnTo>
                    <a:pt x="24" y="193"/>
                  </a:lnTo>
                  <a:lnTo>
                    <a:pt x="72" y="217"/>
                  </a:lnTo>
                  <a:lnTo>
                    <a:pt x="97" y="217"/>
                  </a:lnTo>
                  <a:lnTo>
                    <a:pt x="145" y="193"/>
                  </a:lnTo>
                  <a:lnTo>
                    <a:pt x="193" y="169"/>
                  </a:lnTo>
                  <a:lnTo>
                    <a:pt x="217" y="121"/>
                  </a:lnTo>
                  <a:lnTo>
                    <a:pt x="217"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8"/>
            <p:cNvSpPr/>
            <p:nvPr/>
          </p:nvSpPr>
          <p:spPr>
            <a:xfrm>
              <a:off x="2029175" y="2258050"/>
              <a:ext cx="4825" cy="6050"/>
            </a:xfrm>
            <a:custGeom>
              <a:avLst/>
              <a:gdLst/>
              <a:ahLst/>
              <a:cxnLst/>
              <a:rect l="l" t="t" r="r" b="b"/>
              <a:pathLst>
                <a:path w="193" h="242" extrusionOk="0">
                  <a:moveTo>
                    <a:pt x="48" y="1"/>
                  </a:moveTo>
                  <a:lnTo>
                    <a:pt x="0" y="25"/>
                  </a:lnTo>
                  <a:lnTo>
                    <a:pt x="0" y="73"/>
                  </a:lnTo>
                  <a:lnTo>
                    <a:pt x="24" y="145"/>
                  </a:lnTo>
                  <a:lnTo>
                    <a:pt x="72" y="217"/>
                  </a:lnTo>
                  <a:lnTo>
                    <a:pt x="96" y="241"/>
                  </a:lnTo>
                  <a:lnTo>
                    <a:pt x="169" y="241"/>
                  </a:lnTo>
                  <a:lnTo>
                    <a:pt x="193" y="193"/>
                  </a:lnTo>
                  <a:lnTo>
                    <a:pt x="145" y="121"/>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8"/>
            <p:cNvSpPr/>
            <p:nvPr/>
          </p:nvSpPr>
          <p:spPr>
            <a:xfrm>
              <a:off x="2118225" y="2156350"/>
              <a:ext cx="5450" cy="5425"/>
            </a:xfrm>
            <a:custGeom>
              <a:avLst/>
              <a:gdLst/>
              <a:ahLst/>
              <a:cxnLst/>
              <a:rect l="l" t="t" r="r" b="b"/>
              <a:pathLst>
                <a:path w="218" h="217" extrusionOk="0">
                  <a:moveTo>
                    <a:pt x="49" y="0"/>
                  </a:moveTo>
                  <a:lnTo>
                    <a:pt x="25" y="48"/>
                  </a:lnTo>
                  <a:lnTo>
                    <a:pt x="1" y="97"/>
                  </a:lnTo>
                  <a:lnTo>
                    <a:pt x="25" y="145"/>
                  </a:lnTo>
                  <a:lnTo>
                    <a:pt x="73" y="193"/>
                  </a:lnTo>
                  <a:lnTo>
                    <a:pt x="97" y="217"/>
                  </a:lnTo>
                  <a:lnTo>
                    <a:pt x="145" y="217"/>
                  </a:lnTo>
                  <a:lnTo>
                    <a:pt x="194" y="193"/>
                  </a:lnTo>
                  <a:lnTo>
                    <a:pt x="218" y="145"/>
                  </a:lnTo>
                  <a:lnTo>
                    <a:pt x="218" y="73"/>
                  </a:lnTo>
                  <a:lnTo>
                    <a:pt x="169" y="48"/>
                  </a:lnTo>
                  <a:lnTo>
                    <a:pt x="121"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8"/>
            <p:cNvSpPr/>
            <p:nvPr/>
          </p:nvSpPr>
          <p:spPr>
            <a:xfrm>
              <a:off x="2052625" y="2174400"/>
              <a:ext cx="4850" cy="6050"/>
            </a:xfrm>
            <a:custGeom>
              <a:avLst/>
              <a:gdLst/>
              <a:ahLst/>
              <a:cxnLst/>
              <a:rect l="l" t="t" r="r" b="b"/>
              <a:pathLst>
                <a:path w="194" h="242" extrusionOk="0">
                  <a:moveTo>
                    <a:pt x="49" y="1"/>
                  </a:moveTo>
                  <a:lnTo>
                    <a:pt x="25" y="49"/>
                  </a:lnTo>
                  <a:lnTo>
                    <a:pt x="1" y="97"/>
                  </a:lnTo>
                  <a:lnTo>
                    <a:pt x="25" y="145"/>
                  </a:lnTo>
                  <a:lnTo>
                    <a:pt x="25" y="193"/>
                  </a:lnTo>
                  <a:lnTo>
                    <a:pt x="73" y="217"/>
                  </a:lnTo>
                  <a:lnTo>
                    <a:pt x="97" y="241"/>
                  </a:lnTo>
                  <a:lnTo>
                    <a:pt x="145" y="241"/>
                  </a:lnTo>
                  <a:lnTo>
                    <a:pt x="169" y="217"/>
                  </a:lnTo>
                  <a:lnTo>
                    <a:pt x="194" y="169"/>
                  </a:lnTo>
                  <a:lnTo>
                    <a:pt x="194" y="121"/>
                  </a:lnTo>
                  <a:lnTo>
                    <a:pt x="194" y="73"/>
                  </a:lnTo>
                  <a:lnTo>
                    <a:pt x="169"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8"/>
            <p:cNvSpPr/>
            <p:nvPr/>
          </p:nvSpPr>
          <p:spPr>
            <a:xfrm>
              <a:off x="1964175" y="2181625"/>
              <a:ext cx="5425" cy="4825"/>
            </a:xfrm>
            <a:custGeom>
              <a:avLst/>
              <a:gdLst/>
              <a:ahLst/>
              <a:cxnLst/>
              <a:rect l="l" t="t" r="r" b="b"/>
              <a:pathLst>
                <a:path w="217" h="193" extrusionOk="0">
                  <a:moveTo>
                    <a:pt x="97" y="0"/>
                  </a:moveTo>
                  <a:lnTo>
                    <a:pt x="72" y="24"/>
                  </a:lnTo>
                  <a:lnTo>
                    <a:pt x="24" y="49"/>
                  </a:lnTo>
                  <a:lnTo>
                    <a:pt x="0" y="73"/>
                  </a:lnTo>
                  <a:lnTo>
                    <a:pt x="0" y="121"/>
                  </a:lnTo>
                  <a:lnTo>
                    <a:pt x="24" y="169"/>
                  </a:lnTo>
                  <a:lnTo>
                    <a:pt x="48" y="193"/>
                  </a:lnTo>
                  <a:lnTo>
                    <a:pt x="97" y="193"/>
                  </a:lnTo>
                  <a:lnTo>
                    <a:pt x="145" y="169"/>
                  </a:lnTo>
                  <a:lnTo>
                    <a:pt x="217" y="121"/>
                  </a:lnTo>
                  <a:lnTo>
                    <a:pt x="217" y="49"/>
                  </a:lnTo>
                  <a:lnTo>
                    <a:pt x="19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8"/>
            <p:cNvSpPr/>
            <p:nvPr/>
          </p:nvSpPr>
          <p:spPr>
            <a:xfrm>
              <a:off x="2088150" y="2133475"/>
              <a:ext cx="4825" cy="6050"/>
            </a:xfrm>
            <a:custGeom>
              <a:avLst/>
              <a:gdLst/>
              <a:ahLst/>
              <a:cxnLst/>
              <a:rect l="l" t="t" r="r" b="b"/>
              <a:pathLst>
                <a:path w="193" h="242" extrusionOk="0">
                  <a:moveTo>
                    <a:pt x="97" y="1"/>
                  </a:moveTo>
                  <a:lnTo>
                    <a:pt x="48" y="49"/>
                  </a:lnTo>
                  <a:lnTo>
                    <a:pt x="24" y="97"/>
                  </a:lnTo>
                  <a:lnTo>
                    <a:pt x="0" y="169"/>
                  </a:lnTo>
                  <a:lnTo>
                    <a:pt x="24" y="217"/>
                  </a:lnTo>
                  <a:lnTo>
                    <a:pt x="48" y="241"/>
                  </a:lnTo>
                  <a:lnTo>
                    <a:pt x="121" y="241"/>
                  </a:lnTo>
                  <a:lnTo>
                    <a:pt x="169" y="145"/>
                  </a:lnTo>
                  <a:lnTo>
                    <a:pt x="193" y="73"/>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8"/>
            <p:cNvSpPr/>
            <p:nvPr/>
          </p:nvSpPr>
          <p:spPr>
            <a:xfrm>
              <a:off x="2026750" y="2295375"/>
              <a:ext cx="6050" cy="3625"/>
            </a:xfrm>
            <a:custGeom>
              <a:avLst/>
              <a:gdLst/>
              <a:ahLst/>
              <a:cxnLst/>
              <a:rect l="l" t="t" r="r" b="b"/>
              <a:pathLst>
                <a:path w="242" h="145" extrusionOk="0">
                  <a:moveTo>
                    <a:pt x="73" y="0"/>
                  </a:moveTo>
                  <a:lnTo>
                    <a:pt x="25" y="24"/>
                  </a:lnTo>
                  <a:lnTo>
                    <a:pt x="1" y="72"/>
                  </a:lnTo>
                  <a:lnTo>
                    <a:pt x="1" y="96"/>
                  </a:lnTo>
                  <a:lnTo>
                    <a:pt x="1" y="145"/>
                  </a:lnTo>
                  <a:lnTo>
                    <a:pt x="193" y="145"/>
                  </a:lnTo>
                  <a:lnTo>
                    <a:pt x="217" y="121"/>
                  </a:lnTo>
                  <a:lnTo>
                    <a:pt x="242" y="72"/>
                  </a:lnTo>
                  <a:lnTo>
                    <a:pt x="242"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8"/>
            <p:cNvSpPr/>
            <p:nvPr/>
          </p:nvSpPr>
          <p:spPr>
            <a:xfrm>
              <a:off x="2105600" y="2168375"/>
              <a:ext cx="4850" cy="5450"/>
            </a:xfrm>
            <a:custGeom>
              <a:avLst/>
              <a:gdLst/>
              <a:ahLst/>
              <a:cxnLst/>
              <a:rect l="l" t="t" r="r" b="b"/>
              <a:pathLst>
                <a:path w="194" h="218" extrusionOk="0">
                  <a:moveTo>
                    <a:pt x="97" y="1"/>
                  </a:moveTo>
                  <a:lnTo>
                    <a:pt x="49" y="25"/>
                  </a:lnTo>
                  <a:lnTo>
                    <a:pt x="25" y="49"/>
                  </a:lnTo>
                  <a:lnTo>
                    <a:pt x="0" y="73"/>
                  </a:lnTo>
                  <a:lnTo>
                    <a:pt x="0" y="121"/>
                  </a:lnTo>
                  <a:lnTo>
                    <a:pt x="49" y="193"/>
                  </a:lnTo>
                  <a:lnTo>
                    <a:pt x="73" y="217"/>
                  </a:lnTo>
                  <a:lnTo>
                    <a:pt x="97" y="217"/>
                  </a:lnTo>
                  <a:lnTo>
                    <a:pt x="145" y="193"/>
                  </a:lnTo>
                  <a:lnTo>
                    <a:pt x="169" y="169"/>
                  </a:lnTo>
                  <a:lnTo>
                    <a:pt x="193" y="97"/>
                  </a:lnTo>
                  <a:lnTo>
                    <a:pt x="193" y="73"/>
                  </a:lnTo>
                  <a:lnTo>
                    <a:pt x="169" y="49"/>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8"/>
            <p:cNvSpPr/>
            <p:nvPr/>
          </p:nvSpPr>
          <p:spPr>
            <a:xfrm>
              <a:off x="2027350" y="2199075"/>
              <a:ext cx="3650" cy="5450"/>
            </a:xfrm>
            <a:custGeom>
              <a:avLst/>
              <a:gdLst/>
              <a:ahLst/>
              <a:cxnLst/>
              <a:rect l="l" t="t" r="r" b="b"/>
              <a:pathLst>
                <a:path w="146" h="218" extrusionOk="0">
                  <a:moveTo>
                    <a:pt x="49" y="1"/>
                  </a:moveTo>
                  <a:lnTo>
                    <a:pt x="25" y="25"/>
                  </a:lnTo>
                  <a:lnTo>
                    <a:pt x="1" y="49"/>
                  </a:lnTo>
                  <a:lnTo>
                    <a:pt x="1" y="121"/>
                  </a:lnTo>
                  <a:lnTo>
                    <a:pt x="49" y="193"/>
                  </a:lnTo>
                  <a:lnTo>
                    <a:pt x="97" y="217"/>
                  </a:lnTo>
                  <a:lnTo>
                    <a:pt x="145" y="193"/>
                  </a:lnTo>
                  <a:lnTo>
                    <a:pt x="145" y="169"/>
                  </a:lnTo>
                  <a:lnTo>
                    <a:pt x="145" y="97"/>
                  </a:lnTo>
                  <a:lnTo>
                    <a:pt x="121"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8"/>
            <p:cNvSpPr/>
            <p:nvPr/>
          </p:nvSpPr>
          <p:spPr>
            <a:xfrm>
              <a:off x="1991850" y="2257450"/>
              <a:ext cx="4250" cy="4250"/>
            </a:xfrm>
            <a:custGeom>
              <a:avLst/>
              <a:gdLst/>
              <a:ahLst/>
              <a:cxnLst/>
              <a:rect l="l" t="t" r="r" b="b"/>
              <a:pathLst>
                <a:path w="170" h="170" extrusionOk="0">
                  <a:moveTo>
                    <a:pt x="25" y="1"/>
                  </a:moveTo>
                  <a:lnTo>
                    <a:pt x="1" y="25"/>
                  </a:lnTo>
                  <a:lnTo>
                    <a:pt x="1" y="73"/>
                  </a:lnTo>
                  <a:lnTo>
                    <a:pt x="1" y="97"/>
                  </a:lnTo>
                  <a:lnTo>
                    <a:pt x="25" y="145"/>
                  </a:lnTo>
                  <a:lnTo>
                    <a:pt x="73" y="169"/>
                  </a:lnTo>
                  <a:lnTo>
                    <a:pt x="145" y="145"/>
                  </a:lnTo>
                  <a:lnTo>
                    <a:pt x="169" y="121"/>
                  </a:lnTo>
                  <a:lnTo>
                    <a:pt x="169" y="73"/>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8"/>
            <p:cNvSpPr/>
            <p:nvPr/>
          </p:nvSpPr>
          <p:spPr>
            <a:xfrm>
              <a:off x="2012325" y="2309200"/>
              <a:ext cx="6025" cy="4250"/>
            </a:xfrm>
            <a:custGeom>
              <a:avLst/>
              <a:gdLst/>
              <a:ahLst/>
              <a:cxnLst/>
              <a:rect l="l" t="t" r="r" b="b"/>
              <a:pathLst>
                <a:path w="241" h="170" extrusionOk="0">
                  <a:moveTo>
                    <a:pt x="120" y="1"/>
                  </a:moveTo>
                  <a:lnTo>
                    <a:pt x="48" y="49"/>
                  </a:lnTo>
                  <a:lnTo>
                    <a:pt x="0" y="97"/>
                  </a:lnTo>
                  <a:lnTo>
                    <a:pt x="0" y="121"/>
                  </a:lnTo>
                  <a:lnTo>
                    <a:pt x="24" y="145"/>
                  </a:lnTo>
                  <a:lnTo>
                    <a:pt x="96" y="169"/>
                  </a:lnTo>
                  <a:lnTo>
                    <a:pt x="193" y="121"/>
                  </a:lnTo>
                  <a:lnTo>
                    <a:pt x="241" y="73"/>
                  </a:lnTo>
                  <a:lnTo>
                    <a:pt x="217"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8"/>
            <p:cNvSpPr/>
            <p:nvPr/>
          </p:nvSpPr>
          <p:spPr>
            <a:xfrm>
              <a:off x="2104400" y="2210500"/>
              <a:ext cx="4825" cy="4850"/>
            </a:xfrm>
            <a:custGeom>
              <a:avLst/>
              <a:gdLst/>
              <a:ahLst/>
              <a:cxnLst/>
              <a:rect l="l" t="t" r="r" b="b"/>
              <a:pathLst>
                <a:path w="193" h="194" extrusionOk="0">
                  <a:moveTo>
                    <a:pt x="24" y="1"/>
                  </a:moveTo>
                  <a:lnTo>
                    <a:pt x="0" y="121"/>
                  </a:lnTo>
                  <a:lnTo>
                    <a:pt x="0" y="145"/>
                  </a:lnTo>
                  <a:lnTo>
                    <a:pt x="0" y="169"/>
                  </a:lnTo>
                  <a:lnTo>
                    <a:pt x="48" y="193"/>
                  </a:lnTo>
                  <a:lnTo>
                    <a:pt x="121" y="169"/>
                  </a:lnTo>
                  <a:lnTo>
                    <a:pt x="169" y="121"/>
                  </a:lnTo>
                  <a:lnTo>
                    <a:pt x="193" y="73"/>
                  </a:lnTo>
                  <a:lnTo>
                    <a:pt x="169" y="49"/>
                  </a:lnTo>
                  <a:lnTo>
                    <a:pt x="145"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8"/>
            <p:cNvSpPr/>
            <p:nvPr/>
          </p:nvSpPr>
          <p:spPr>
            <a:xfrm>
              <a:off x="2048425" y="2229175"/>
              <a:ext cx="4225" cy="5425"/>
            </a:xfrm>
            <a:custGeom>
              <a:avLst/>
              <a:gdLst/>
              <a:ahLst/>
              <a:cxnLst/>
              <a:rect l="l" t="t" r="r" b="b"/>
              <a:pathLst>
                <a:path w="169" h="217" extrusionOk="0">
                  <a:moveTo>
                    <a:pt x="97" y="0"/>
                  </a:moveTo>
                  <a:lnTo>
                    <a:pt x="25" y="48"/>
                  </a:lnTo>
                  <a:lnTo>
                    <a:pt x="0" y="96"/>
                  </a:lnTo>
                  <a:lnTo>
                    <a:pt x="0" y="145"/>
                  </a:lnTo>
                  <a:lnTo>
                    <a:pt x="0" y="193"/>
                  </a:lnTo>
                  <a:lnTo>
                    <a:pt x="25" y="217"/>
                  </a:lnTo>
                  <a:lnTo>
                    <a:pt x="73" y="193"/>
                  </a:lnTo>
                  <a:lnTo>
                    <a:pt x="145" y="145"/>
                  </a:lnTo>
                  <a:lnTo>
                    <a:pt x="169" y="121"/>
                  </a:lnTo>
                  <a:lnTo>
                    <a:pt x="169" y="72"/>
                  </a:lnTo>
                  <a:lnTo>
                    <a:pt x="145"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8"/>
            <p:cNvSpPr/>
            <p:nvPr/>
          </p:nvSpPr>
          <p:spPr>
            <a:xfrm>
              <a:off x="1961750" y="2191850"/>
              <a:ext cx="4850" cy="4250"/>
            </a:xfrm>
            <a:custGeom>
              <a:avLst/>
              <a:gdLst/>
              <a:ahLst/>
              <a:cxnLst/>
              <a:rect l="l" t="t" r="r" b="b"/>
              <a:pathLst>
                <a:path w="194" h="170" extrusionOk="0">
                  <a:moveTo>
                    <a:pt x="49" y="1"/>
                  </a:moveTo>
                  <a:lnTo>
                    <a:pt x="1" y="49"/>
                  </a:lnTo>
                  <a:lnTo>
                    <a:pt x="1" y="73"/>
                  </a:lnTo>
                  <a:lnTo>
                    <a:pt x="25" y="97"/>
                  </a:lnTo>
                  <a:lnTo>
                    <a:pt x="49" y="145"/>
                  </a:lnTo>
                  <a:lnTo>
                    <a:pt x="145" y="169"/>
                  </a:lnTo>
                  <a:lnTo>
                    <a:pt x="169" y="169"/>
                  </a:lnTo>
                  <a:lnTo>
                    <a:pt x="194" y="145"/>
                  </a:lnTo>
                  <a:lnTo>
                    <a:pt x="194" y="97"/>
                  </a:lnTo>
                  <a:lnTo>
                    <a:pt x="145"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8"/>
            <p:cNvSpPr/>
            <p:nvPr/>
          </p:nvSpPr>
          <p:spPr>
            <a:xfrm>
              <a:off x="2033975" y="2217125"/>
              <a:ext cx="5450" cy="3650"/>
            </a:xfrm>
            <a:custGeom>
              <a:avLst/>
              <a:gdLst/>
              <a:ahLst/>
              <a:cxnLst/>
              <a:rect l="l" t="t" r="r" b="b"/>
              <a:pathLst>
                <a:path w="218" h="146" extrusionOk="0">
                  <a:moveTo>
                    <a:pt x="121" y="1"/>
                  </a:moveTo>
                  <a:lnTo>
                    <a:pt x="49" y="25"/>
                  </a:lnTo>
                  <a:lnTo>
                    <a:pt x="1" y="73"/>
                  </a:lnTo>
                  <a:lnTo>
                    <a:pt x="25" y="121"/>
                  </a:lnTo>
                  <a:lnTo>
                    <a:pt x="73" y="145"/>
                  </a:lnTo>
                  <a:lnTo>
                    <a:pt x="169" y="145"/>
                  </a:lnTo>
                  <a:lnTo>
                    <a:pt x="217" y="121"/>
                  </a:lnTo>
                  <a:lnTo>
                    <a:pt x="217" y="73"/>
                  </a:lnTo>
                  <a:lnTo>
                    <a:pt x="193" y="1"/>
                  </a:lnTo>
                  <a:lnTo>
                    <a:pt x="193"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8"/>
            <p:cNvSpPr/>
            <p:nvPr/>
          </p:nvSpPr>
          <p:spPr>
            <a:xfrm>
              <a:off x="2079725" y="2348925"/>
              <a:ext cx="4225" cy="4250"/>
            </a:xfrm>
            <a:custGeom>
              <a:avLst/>
              <a:gdLst/>
              <a:ahLst/>
              <a:cxnLst/>
              <a:rect l="l" t="t" r="r" b="b"/>
              <a:pathLst>
                <a:path w="169" h="170" extrusionOk="0">
                  <a:moveTo>
                    <a:pt x="73" y="1"/>
                  </a:moveTo>
                  <a:lnTo>
                    <a:pt x="24" y="25"/>
                  </a:lnTo>
                  <a:lnTo>
                    <a:pt x="0" y="49"/>
                  </a:lnTo>
                  <a:lnTo>
                    <a:pt x="0" y="97"/>
                  </a:lnTo>
                  <a:lnTo>
                    <a:pt x="24" y="145"/>
                  </a:lnTo>
                  <a:lnTo>
                    <a:pt x="97" y="169"/>
                  </a:lnTo>
                  <a:lnTo>
                    <a:pt x="145" y="145"/>
                  </a:lnTo>
                  <a:lnTo>
                    <a:pt x="169" y="121"/>
                  </a:lnTo>
                  <a:lnTo>
                    <a:pt x="169" y="73"/>
                  </a:lnTo>
                  <a:lnTo>
                    <a:pt x="169" y="49"/>
                  </a:lnTo>
                  <a:lnTo>
                    <a:pt x="145"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8"/>
            <p:cNvSpPr/>
            <p:nvPr/>
          </p:nvSpPr>
          <p:spPr>
            <a:xfrm>
              <a:off x="2009300" y="2385650"/>
              <a:ext cx="3650" cy="4825"/>
            </a:xfrm>
            <a:custGeom>
              <a:avLst/>
              <a:gdLst/>
              <a:ahLst/>
              <a:cxnLst/>
              <a:rect l="l" t="t" r="r" b="b"/>
              <a:pathLst>
                <a:path w="146" h="193" extrusionOk="0">
                  <a:moveTo>
                    <a:pt x="49" y="0"/>
                  </a:moveTo>
                  <a:lnTo>
                    <a:pt x="1" y="48"/>
                  </a:lnTo>
                  <a:lnTo>
                    <a:pt x="1" y="72"/>
                  </a:lnTo>
                  <a:lnTo>
                    <a:pt x="1" y="121"/>
                  </a:lnTo>
                  <a:lnTo>
                    <a:pt x="25" y="169"/>
                  </a:lnTo>
                  <a:lnTo>
                    <a:pt x="49" y="193"/>
                  </a:lnTo>
                  <a:lnTo>
                    <a:pt x="121" y="193"/>
                  </a:lnTo>
                  <a:lnTo>
                    <a:pt x="145" y="145"/>
                  </a:lnTo>
                  <a:lnTo>
                    <a:pt x="145" y="96"/>
                  </a:lnTo>
                  <a:lnTo>
                    <a:pt x="121"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8"/>
            <p:cNvSpPr/>
            <p:nvPr/>
          </p:nvSpPr>
          <p:spPr>
            <a:xfrm>
              <a:off x="2085125" y="2254450"/>
              <a:ext cx="4850" cy="4825"/>
            </a:xfrm>
            <a:custGeom>
              <a:avLst/>
              <a:gdLst/>
              <a:ahLst/>
              <a:cxnLst/>
              <a:rect l="l" t="t" r="r" b="b"/>
              <a:pathLst>
                <a:path w="194" h="193" extrusionOk="0">
                  <a:moveTo>
                    <a:pt x="97" y="0"/>
                  </a:moveTo>
                  <a:lnTo>
                    <a:pt x="49" y="48"/>
                  </a:lnTo>
                  <a:lnTo>
                    <a:pt x="1" y="121"/>
                  </a:lnTo>
                  <a:lnTo>
                    <a:pt x="1" y="169"/>
                  </a:lnTo>
                  <a:lnTo>
                    <a:pt x="25" y="193"/>
                  </a:lnTo>
                  <a:lnTo>
                    <a:pt x="73" y="193"/>
                  </a:lnTo>
                  <a:lnTo>
                    <a:pt x="145" y="145"/>
                  </a:lnTo>
                  <a:lnTo>
                    <a:pt x="169" y="97"/>
                  </a:lnTo>
                  <a:lnTo>
                    <a:pt x="194" y="48"/>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8"/>
            <p:cNvSpPr/>
            <p:nvPr/>
          </p:nvSpPr>
          <p:spPr>
            <a:xfrm>
              <a:off x="2091750" y="2185225"/>
              <a:ext cx="4250" cy="4250"/>
            </a:xfrm>
            <a:custGeom>
              <a:avLst/>
              <a:gdLst/>
              <a:ahLst/>
              <a:cxnLst/>
              <a:rect l="l" t="t" r="r" b="b"/>
              <a:pathLst>
                <a:path w="170" h="170" extrusionOk="0">
                  <a:moveTo>
                    <a:pt x="49" y="1"/>
                  </a:moveTo>
                  <a:lnTo>
                    <a:pt x="25" y="25"/>
                  </a:lnTo>
                  <a:lnTo>
                    <a:pt x="1" y="73"/>
                  </a:lnTo>
                  <a:lnTo>
                    <a:pt x="25" y="145"/>
                  </a:lnTo>
                  <a:lnTo>
                    <a:pt x="97" y="169"/>
                  </a:lnTo>
                  <a:lnTo>
                    <a:pt x="121" y="169"/>
                  </a:lnTo>
                  <a:lnTo>
                    <a:pt x="145" y="145"/>
                  </a:lnTo>
                  <a:lnTo>
                    <a:pt x="169" y="73"/>
                  </a:lnTo>
                  <a:lnTo>
                    <a:pt x="145"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8"/>
            <p:cNvSpPr/>
            <p:nvPr/>
          </p:nvSpPr>
          <p:spPr>
            <a:xfrm>
              <a:off x="1978600" y="2162375"/>
              <a:ext cx="3650" cy="4825"/>
            </a:xfrm>
            <a:custGeom>
              <a:avLst/>
              <a:gdLst/>
              <a:ahLst/>
              <a:cxnLst/>
              <a:rect l="l" t="t" r="r" b="b"/>
              <a:pathLst>
                <a:path w="146" h="193" extrusionOk="0">
                  <a:moveTo>
                    <a:pt x="25" y="0"/>
                  </a:moveTo>
                  <a:lnTo>
                    <a:pt x="1" y="48"/>
                  </a:lnTo>
                  <a:lnTo>
                    <a:pt x="1" y="120"/>
                  </a:lnTo>
                  <a:lnTo>
                    <a:pt x="25" y="169"/>
                  </a:lnTo>
                  <a:lnTo>
                    <a:pt x="73" y="193"/>
                  </a:lnTo>
                  <a:lnTo>
                    <a:pt x="121" y="193"/>
                  </a:lnTo>
                  <a:lnTo>
                    <a:pt x="145" y="169"/>
                  </a:lnTo>
                  <a:lnTo>
                    <a:pt x="145" y="144"/>
                  </a:lnTo>
                  <a:lnTo>
                    <a:pt x="145"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8"/>
            <p:cNvSpPr/>
            <p:nvPr/>
          </p:nvSpPr>
          <p:spPr>
            <a:xfrm>
              <a:off x="2012325" y="2155750"/>
              <a:ext cx="5425" cy="4225"/>
            </a:xfrm>
            <a:custGeom>
              <a:avLst/>
              <a:gdLst/>
              <a:ahLst/>
              <a:cxnLst/>
              <a:rect l="l" t="t" r="r" b="b"/>
              <a:pathLst>
                <a:path w="217" h="169" extrusionOk="0">
                  <a:moveTo>
                    <a:pt x="72" y="0"/>
                  </a:moveTo>
                  <a:lnTo>
                    <a:pt x="24" y="24"/>
                  </a:lnTo>
                  <a:lnTo>
                    <a:pt x="0" y="72"/>
                  </a:lnTo>
                  <a:lnTo>
                    <a:pt x="24" y="97"/>
                  </a:lnTo>
                  <a:lnTo>
                    <a:pt x="96" y="169"/>
                  </a:lnTo>
                  <a:lnTo>
                    <a:pt x="169" y="145"/>
                  </a:lnTo>
                  <a:lnTo>
                    <a:pt x="217" y="145"/>
                  </a:lnTo>
                  <a:lnTo>
                    <a:pt x="217" y="97"/>
                  </a:lnTo>
                  <a:lnTo>
                    <a:pt x="217" y="72"/>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8"/>
            <p:cNvSpPr/>
            <p:nvPr/>
          </p:nvSpPr>
          <p:spPr>
            <a:xfrm>
              <a:off x="2147125" y="2233975"/>
              <a:ext cx="3625" cy="4850"/>
            </a:xfrm>
            <a:custGeom>
              <a:avLst/>
              <a:gdLst/>
              <a:ahLst/>
              <a:cxnLst/>
              <a:rect l="l" t="t" r="r" b="b"/>
              <a:pathLst>
                <a:path w="145" h="194" extrusionOk="0">
                  <a:moveTo>
                    <a:pt x="97" y="1"/>
                  </a:moveTo>
                  <a:lnTo>
                    <a:pt x="49" y="25"/>
                  </a:lnTo>
                  <a:lnTo>
                    <a:pt x="0" y="97"/>
                  </a:lnTo>
                  <a:lnTo>
                    <a:pt x="0" y="121"/>
                  </a:lnTo>
                  <a:lnTo>
                    <a:pt x="25" y="169"/>
                  </a:lnTo>
                  <a:lnTo>
                    <a:pt x="49" y="193"/>
                  </a:lnTo>
                  <a:lnTo>
                    <a:pt x="73" y="193"/>
                  </a:lnTo>
                  <a:lnTo>
                    <a:pt x="121" y="169"/>
                  </a:lnTo>
                  <a:lnTo>
                    <a:pt x="145" y="97"/>
                  </a:lnTo>
                  <a:lnTo>
                    <a:pt x="145" y="49"/>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8"/>
            <p:cNvSpPr/>
            <p:nvPr/>
          </p:nvSpPr>
          <p:spPr>
            <a:xfrm>
              <a:off x="2052025" y="2302000"/>
              <a:ext cx="4850" cy="4825"/>
            </a:xfrm>
            <a:custGeom>
              <a:avLst/>
              <a:gdLst/>
              <a:ahLst/>
              <a:cxnLst/>
              <a:rect l="l" t="t" r="r" b="b"/>
              <a:pathLst>
                <a:path w="194" h="193" extrusionOk="0">
                  <a:moveTo>
                    <a:pt x="121" y="0"/>
                  </a:moveTo>
                  <a:lnTo>
                    <a:pt x="73" y="24"/>
                  </a:lnTo>
                  <a:lnTo>
                    <a:pt x="1" y="96"/>
                  </a:lnTo>
                  <a:lnTo>
                    <a:pt x="1" y="120"/>
                  </a:lnTo>
                  <a:lnTo>
                    <a:pt x="25" y="144"/>
                  </a:lnTo>
                  <a:lnTo>
                    <a:pt x="73" y="193"/>
                  </a:lnTo>
                  <a:lnTo>
                    <a:pt x="145" y="169"/>
                  </a:lnTo>
                  <a:lnTo>
                    <a:pt x="193" y="144"/>
                  </a:lnTo>
                  <a:lnTo>
                    <a:pt x="193" y="48"/>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8"/>
            <p:cNvSpPr/>
            <p:nvPr/>
          </p:nvSpPr>
          <p:spPr>
            <a:xfrm>
              <a:off x="1984625" y="2252650"/>
              <a:ext cx="4250" cy="4225"/>
            </a:xfrm>
            <a:custGeom>
              <a:avLst/>
              <a:gdLst/>
              <a:ahLst/>
              <a:cxnLst/>
              <a:rect l="l" t="t" r="r" b="b"/>
              <a:pathLst>
                <a:path w="170" h="169" extrusionOk="0">
                  <a:moveTo>
                    <a:pt x="49" y="0"/>
                  </a:moveTo>
                  <a:lnTo>
                    <a:pt x="1" y="24"/>
                  </a:lnTo>
                  <a:lnTo>
                    <a:pt x="1" y="48"/>
                  </a:lnTo>
                  <a:lnTo>
                    <a:pt x="1" y="72"/>
                  </a:lnTo>
                  <a:lnTo>
                    <a:pt x="25" y="120"/>
                  </a:lnTo>
                  <a:lnTo>
                    <a:pt x="97" y="169"/>
                  </a:lnTo>
                  <a:lnTo>
                    <a:pt x="121" y="169"/>
                  </a:lnTo>
                  <a:lnTo>
                    <a:pt x="145" y="144"/>
                  </a:lnTo>
                  <a:lnTo>
                    <a:pt x="169" y="96"/>
                  </a:lnTo>
                  <a:lnTo>
                    <a:pt x="145"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8"/>
            <p:cNvSpPr/>
            <p:nvPr/>
          </p:nvSpPr>
          <p:spPr>
            <a:xfrm>
              <a:off x="2003275" y="2291750"/>
              <a:ext cx="3650" cy="3650"/>
            </a:xfrm>
            <a:custGeom>
              <a:avLst/>
              <a:gdLst/>
              <a:ahLst/>
              <a:cxnLst/>
              <a:rect l="l" t="t" r="r" b="b"/>
              <a:pathLst>
                <a:path w="146" h="146" extrusionOk="0">
                  <a:moveTo>
                    <a:pt x="97" y="1"/>
                  </a:moveTo>
                  <a:lnTo>
                    <a:pt x="49" y="25"/>
                  </a:lnTo>
                  <a:lnTo>
                    <a:pt x="25" y="25"/>
                  </a:lnTo>
                  <a:lnTo>
                    <a:pt x="1" y="73"/>
                  </a:lnTo>
                  <a:lnTo>
                    <a:pt x="1" y="145"/>
                  </a:lnTo>
                  <a:lnTo>
                    <a:pt x="121" y="145"/>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8"/>
            <p:cNvSpPr/>
            <p:nvPr/>
          </p:nvSpPr>
          <p:spPr>
            <a:xfrm>
              <a:off x="1987650" y="2293550"/>
              <a:ext cx="3625" cy="3650"/>
            </a:xfrm>
            <a:custGeom>
              <a:avLst/>
              <a:gdLst/>
              <a:ahLst/>
              <a:cxnLst/>
              <a:rect l="l" t="t" r="r" b="b"/>
              <a:pathLst>
                <a:path w="145" h="146" extrusionOk="0">
                  <a:moveTo>
                    <a:pt x="24" y="1"/>
                  </a:moveTo>
                  <a:lnTo>
                    <a:pt x="0" y="49"/>
                  </a:lnTo>
                  <a:lnTo>
                    <a:pt x="24" y="121"/>
                  </a:lnTo>
                  <a:lnTo>
                    <a:pt x="48" y="145"/>
                  </a:lnTo>
                  <a:lnTo>
                    <a:pt x="96" y="145"/>
                  </a:lnTo>
                  <a:lnTo>
                    <a:pt x="120" y="121"/>
                  </a:lnTo>
                  <a:lnTo>
                    <a:pt x="145" y="73"/>
                  </a:lnTo>
                  <a:lnTo>
                    <a:pt x="120"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8"/>
            <p:cNvSpPr/>
            <p:nvPr/>
          </p:nvSpPr>
          <p:spPr>
            <a:xfrm>
              <a:off x="2033975" y="2124450"/>
              <a:ext cx="3050" cy="4225"/>
            </a:xfrm>
            <a:custGeom>
              <a:avLst/>
              <a:gdLst/>
              <a:ahLst/>
              <a:cxnLst/>
              <a:rect l="l" t="t" r="r" b="b"/>
              <a:pathLst>
                <a:path w="122" h="169" extrusionOk="0">
                  <a:moveTo>
                    <a:pt x="25" y="0"/>
                  </a:moveTo>
                  <a:lnTo>
                    <a:pt x="1" y="73"/>
                  </a:lnTo>
                  <a:lnTo>
                    <a:pt x="1" y="121"/>
                  </a:lnTo>
                  <a:lnTo>
                    <a:pt x="25" y="145"/>
                  </a:lnTo>
                  <a:lnTo>
                    <a:pt x="49" y="169"/>
                  </a:lnTo>
                  <a:lnTo>
                    <a:pt x="97"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8"/>
            <p:cNvSpPr/>
            <p:nvPr/>
          </p:nvSpPr>
          <p:spPr>
            <a:xfrm>
              <a:off x="2029775" y="2144300"/>
              <a:ext cx="4225" cy="4250"/>
            </a:xfrm>
            <a:custGeom>
              <a:avLst/>
              <a:gdLst/>
              <a:ahLst/>
              <a:cxnLst/>
              <a:rect l="l" t="t" r="r" b="b"/>
              <a:pathLst>
                <a:path w="169" h="170" extrusionOk="0">
                  <a:moveTo>
                    <a:pt x="72" y="1"/>
                  </a:moveTo>
                  <a:lnTo>
                    <a:pt x="24" y="25"/>
                  </a:lnTo>
                  <a:lnTo>
                    <a:pt x="0" y="49"/>
                  </a:lnTo>
                  <a:lnTo>
                    <a:pt x="0" y="97"/>
                  </a:lnTo>
                  <a:lnTo>
                    <a:pt x="24" y="121"/>
                  </a:lnTo>
                  <a:lnTo>
                    <a:pt x="24" y="145"/>
                  </a:lnTo>
                  <a:lnTo>
                    <a:pt x="96" y="169"/>
                  </a:lnTo>
                  <a:lnTo>
                    <a:pt x="145" y="145"/>
                  </a:lnTo>
                  <a:lnTo>
                    <a:pt x="169" y="121"/>
                  </a:lnTo>
                  <a:lnTo>
                    <a:pt x="169" y="97"/>
                  </a:lnTo>
                  <a:lnTo>
                    <a:pt x="145" y="49"/>
                  </a:lnTo>
                  <a:lnTo>
                    <a:pt x="145"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8"/>
            <p:cNvSpPr/>
            <p:nvPr/>
          </p:nvSpPr>
          <p:spPr>
            <a:xfrm>
              <a:off x="2000875" y="2179825"/>
              <a:ext cx="4250" cy="4225"/>
            </a:xfrm>
            <a:custGeom>
              <a:avLst/>
              <a:gdLst/>
              <a:ahLst/>
              <a:cxnLst/>
              <a:rect l="l" t="t" r="r" b="b"/>
              <a:pathLst>
                <a:path w="170" h="169" extrusionOk="0">
                  <a:moveTo>
                    <a:pt x="73" y="0"/>
                  </a:moveTo>
                  <a:lnTo>
                    <a:pt x="25" y="48"/>
                  </a:lnTo>
                  <a:lnTo>
                    <a:pt x="1" y="96"/>
                  </a:lnTo>
                  <a:lnTo>
                    <a:pt x="25" y="145"/>
                  </a:lnTo>
                  <a:lnTo>
                    <a:pt x="49" y="169"/>
                  </a:lnTo>
                  <a:lnTo>
                    <a:pt x="97" y="169"/>
                  </a:lnTo>
                  <a:lnTo>
                    <a:pt x="145" y="121"/>
                  </a:lnTo>
                  <a:lnTo>
                    <a:pt x="169" y="48"/>
                  </a:lnTo>
                  <a:lnTo>
                    <a:pt x="145" y="24"/>
                  </a:lnTo>
                  <a:lnTo>
                    <a:pt x="12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8"/>
            <p:cNvSpPr/>
            <p:nvPr/>
          </p:nvSpPr>
          <p:spPr>
            <a:xfrm>
              <a:off x="2037600" y="2181625"/>
              <a:ext cx="3625" cy="4225"/>
            </a:xfrm>
            <a:custGeom>
              <a:avLst/>
              <a:gdLst/>
              <a:ahLst/>
              <a:cxnLst/>
              <a:rect l="l" t="t" r="r" b="b"/>
              <a:pathLst>
                <a:path w="145" h="169" extrusionOk="0">
                  <a:moveTo>
                    <a:pt x="72" y="0"/>
                  </a:moveTo>
                  <a:lnTo>
                    <a:pt x="24" y="49"/>
                  </a:lnTo>
                  <a:lnTo>
                    <a:pt x="0" y="73"/>
                  </a:lnTo>
                  <a:lnTo>
                    <a:pt x="24" y="121"/>
                  </a:lnTo>
                  <a:lnTo>
                    <a:pt x="48" y="145"/>
                  </a:lnTo>
                  <a:lnTo>
                    <a:pt x="72" y="169"/>
                  </a:lnTo>
                  <a:lnTo>
                    <a:pt x="121" y="169"/>
                  </a:lnTo>
                  <a:lnTo>
                    <a:pt x="145" y="121"/>
                  </a:lnTo>
                  <a:lnTo>
                    <a:pt x="145" y="73"/>
                  </a:lnTo>
                  <a:lnTo>
                    <a:pt x="121" y="49"/>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8"/>
            <p:cNvSpPr/>
            <p:nvPr/>
          </p:nvSpPr>
          <p:spPr>
            <a:xfrm>
              <a:off x="2096575" y="2193050"/>
              <a:ext cx="5425" cy="4250"/>
            </a:xfrm>
            <a:custGeom>
              <a:avLst/>
              <a:gdLst/>
              <a:ahLst/>
              <a:cxnLst/>
              <a:rect l="l" t="t" r="r" b="b"/>
              <a:pathLst>
                <a:path w="217" h="170" extrusionOk="0">
                  <a:moveTo>
                    <a:pt x="193" y="1"/>
                  </a:moveTo>
                  <a:lnTo>
                    <a:pt x="121" y="25"/>
                  </a:lnTo>
                  <a:lnTo>
                    <a:pt x="73" y="49"/>
                  </a:lnTo>
                  <a:lnTo>
                    <a:pt x="0" y="169"/>
                  </a:lnTo>
                  <a:lnTo>
                    <a:pt x="73" y="145"/>
                  </a:lnTo>
                  <a:lnTo>
                    <a:pt x="145" y="121"/>
                  </a:lnTo>
                  <a:lnTo>
                    <a:pt x="193" y="73"/>
                  </a:lnTo>
                  <a:lnTo>
                    <a:pt x="217" y="49"/>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8"/>
            <p:cNvSpPr/>
            <p:nvPr/>
          </p:nvSpPr>
          <p:spPr>
            <a:xfrm>
              <a:off x="1988250" y="2172000"/>
              <a:ext cx="4225" cy="4225"/>
            </a:xfrm>
            <a:custGeom>
              <a:avLst/>
              <a:gdLst/>
              <a:ahLst/>
              <a:cxnLst/>
              <a:rect l="l" t="t" r="r" b="b"/>
              <a:pathLst>
                <a:path w="169" h="169" extrusionOk="0">
                  <a:moveTo>
                    <a:pt x="0" y="0"/>
                  </a:moveTo>
                  <a:lnTo>
                    <a:pt x="0" y="24"/>
                  </a:lnTo>
                  <a:lnTo>
                    <a:pt x="0" y="48"/>
                  </a:lnTo>
                  <a:lnTo>
                    <a:pt x="48" y="121"/>
                  </a:lnTo>
                  <a:lnTo>
                    <a:pt x="121" y="169"/>
                  </a:lnTo>
                  <a:lnTo>
                    <a:pt x="145" y="169"/>
                  </a:lnTo>
                  <a:lnTo>
                    <a:pt x="169" y="121"/>
                  </a:lnTo>
                  <a:lnTo>
                    <a:pt x="121"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8"/>
            <p:cNvSpPr/>
            <p:nvPr/>
          </p:nvSpPr>
          <p:spPr>
            <a:xfrm>
              <a:off x="1999675" y="2244825"/>
              <a:ext cx="3025" cy="3625"/>
            </a:xfrm>
            <a:custGeom>
              <a:avLst/>
              <a:gdLst/>
              <a:ahLst/>
              <a:cxnLst/>
              <a:rect l="l" t="t" r="r" b="b"/>
              <a:pathLst>
                <a:path w="121" h="145" extrusionOk="0">
                  <a:moveTo>
                    <a:pt x="97" y="0"/>
                  </a:moveTo>
                  <a:lnTo>
                    <a:pt x="25" y="24"/>
                  </a:lnTo>
                  <a:lnTo>
                    <a:pt x="1" y="72"/>
                  </a:lnTo>
                  <a:lnTo>
                    <a:pt x="25" y="96"/>
                  </a:lnTo>
                  <a:lnTo>
                    <a:pt x="49" y="144"/>
                  </a:lnTo>
                  <a:lnTo>
                    <a:pt x="121" y="144"/>
                  </a:lnTo>
                  <a:lnTo>
                    <a:pt x="121" y="96"/>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8"/>
            <p:cNvSpPr/>
            <p:nvPr/>
          </p:nvSpPr>
          <p:spPr>
            <a:xfrm>
              <a:off x="2074300" y="2235175"/>
              <a:ext cx="3025" cy="4850"/>
            </a:xfrm>
            <a:custGeom>
              <a:avLst/>
              <a:gdLst/>
              <a:ahLst/>
              <a:cxnLst/>
              <a:rect l="l" t="t" r="r" b="b"/>
              <a:pathLst>
                <a:path w="121" h="194" extrusionOk="0">
                  <a:moveTo>
                    <a:pt x="25" y="1"/>
                  </a:moveTo>
                  <a:lnTo>
                    <a:pt x="1" y="49"/>
                  </a:lnTo>
                  <a:lnTo>
                    <a:pt x="1" y="121"/>
                  </a:lnTo>
                  <a:lnTo>
                    <a:pt x="49" y="169"/>
                  </a:lnTo>
                  <a:lnTo>
                    <a:pt x="73" y="193"/>
                  </a:lnTo>
                  <a:lnTo>
                    <a:pt x="121" y="169"/>
                  </a:lnTo>
                  <a:lnTo>
                    <a:pt x="121" y="145"/>
                  </a:lnTo>
                  <a:lnTo>
                    <a:pt x="121" y="73"/>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8"/>
            <p:cNvSpPr/>
            <p:nvPr/>
          </p:nvSpPr>
          <p:spPr>
            <a:xfrm>
              <a:off x="2051425" y="2137700"/>
              <a:ext cx="3650" cy="3625"/>
            </a:xfrm>
            <a:custGeom>
              <a:avLst/>
              <a:gdLst/>
              <a:ahLst/>
              <a:cxnLst/>
              <a:rect l="l" t="t" r="r" b="b"/>
              <a:pathLst>
                <a:path w="146" h="145" extrusionOk="0">
                  <a:moveTo>
                    <a:pt x="49" y="0"/>
                  </a:moveTo>
                  <a:lnTo>
                    <a:pt x="1" y="48"/>
                  </a:lnTo>
                  <a:lnTo>
                    <a:pt x="1" y="72"/>
                  </a:lnTo>
                  <a:lnTo>
                    <a:pt x="1" y="96"/>
                  </a:lnTo>
                  <a:lnTo>
                    <a:pt x="49" y="144"/>
                  </a:lnTo>
                  <a:lnTo>
                    <a:pt x="121" y="120"/>
                  </a:lnTo>
                  <a:lnTo>
                    <a:pt x="145" y="72"/>
                  </a:lnTo>
                  <a:lnTo>
                    <a:pt x="121"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8"/>
            <p:cNvSpPr/>
            <p:nvPr/>
          </p:nvSpPr>
          <p:spPr>
            <a:xfrm>
              <a:off x="2019525" y="2223750"/>
              <a:ext cx="3050" cy="4250"/>
            </a:xfrm>
            <a:custGeom>
              <a:avLst/>
              <a:gdLst/>
              <a:ahLst/>
              <a:cxnLst/>
              <a:rect l="l" t="t" r="r" b="b"/>
              <a:pathLst>
                <a:path w="122" h="170" extrusionOk="0">
                  <a:moveTo>
                    <a:pt x="73" y="0"/>
                  </a:moveTo>
                  <a:lnTo>
                    <a:pt x="25" y="25"/>
                  </a:lnTo>
                  <a:lnTo>
                    <a:pt x="1" y="49"/>
                  </a:lnTo>
                  <a:lnTo>
                    <a:pt x="1" y="121"/>
                  </a:lnTo>
                  <a:lnTo>
                    <a:pt x="49" y="145"/>
                  </a:lnTo>
                  <a:lnTo>
                    <a:pt x="73" y="169"/>
                  </a:lnTo>
                  <a:lnTo>
                    <a:pt x="73"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8"/>
            <p:cNvSpPr/>
            <p:nvPr/>
          </p:nvSpPr>
          <p:spPr>
            <a:xfrm>
              <a:off x="2043000" y="2252025"/>
              <a:ext cx="4250" cy="3650"/>
            </a:xfrm>
            <a:custGeom>
              <a:avLst/>
              <a:gdLst/>
              <a:ahLst/>
              <a:cxnLst/>
              <a:rect l="l" t="t" r="r" b="b"/>
              <a:pathLst>
                <a:path w="170" h="146" extrusionOk="0">
                  <a:moveTo>
                    <a:pt x="73" y="1"/>
                  </a:moveTo>
                  <a:lnTo>
                    <a:pt x="25" y="49"/>
                  </a:lnTo>
                  <a:lnTo>
                    <a:pt x="1" y="97"/>
                  </a:lnTo>
                  <a:lnTo>
                    <a:pt x="25" y="121"/>
                  </a:lnTo>
                  <a:lnTo>
                    <a:pt x="49" y="145"/>
                  </a:lnTo>
                  <a:lnTo>
                    <a:pt x="97" y="145"/>
                  </a:lnTo>
                  <a:lnTo>
                    <a:pt x="145" y="97"/>
                  </a:lnTo>
                  <a:lnTo>
                    <a:pt x="169"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8"/>
            <p:cNvSpPr/>
            <p:nvPr/>
          </p:nvSpPr>
          <p:spPr>
            <a:xfrm>
              <a:off x="2012925" y="2342900"/>
              <a:ext cx="3625" cy="3650"/>
            </a:xfrm>
            <a:custGeom>
              <a:avLst/>
              <a:gdLst/>
              <a:ahLst/>
              <a:cxnLst/>
              <a:rect l="l" t="t" r="r" b="b"/>
              <a:pathLst>
                <a:path w="145" h="146" extrusionOk="0">
                  <a:moveTo>
                    <a:pt x="72" y="1"/>
                  </a:moveTo>
                  <a:lnTo>
                    <a:pt x="24" y="25"/>
                  </a:lnTo>
                  <a:lnTo>
                    <a:pt x="24" y="49"/>
                  </a:lnTo>
                  <a:lnTo>
                    <a:pt x="0" y="97"/>
                  </a:lnTo>
                  <a:lnTo>
                    <a:pt x="24" y="145"/>
                  </a:lnTo>
                  <a:lnTo>
                    <a:pt x="96" y="145"/>
                  </a:lnTo>
                  <a:lnTo>
                    <a:pt x="145" y="121"/>
                  </a:lnTo>
                  <a:lnTo>
                    <a:pt x="145" y="73"/>
                  </a:lnTo>
                  <a:lnTo>
                    <a:pt x="121"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8"/>
            <p:cNvSpPr/>
            <p:nvPr/>
          </p:nvSpPr>
          <p:spPr>
            <a:xfrm>
              <a:off x="2083325" y="2210500"/>
              <a:ext cx="3050" cy="3650"/>
            </a:xfrm>
            <a:custGeom>
              <a:avLst/>
              <a:gdLst/>
              <a:ahLst/>
              <a:cxnLst/>
              <a:rect l="l" t="t" r="r" b="b"/>
              <a:pathLst>
                <a:path w="122" h="146" extrusionOk="0">
                  <a:moveTo>
                    <a:pt x="25" y="1"/>
                  </a:moveTo>
                  <a:lnTo>
                    <a:pt x="1" y="49"/>
                  </a:lnTo>
                  <a:lnTo>
                    <a:pt x="1" y="73"/>
                  </a:lnTo>
                  <a:lnTo>
                    <a:pt x="1" y="121"/>
                  </a:lnTo>
                  <a:lnTo>
                    <a:pt x="25" y="145"/>
                  </a:lnTo>
                  <a:lnTo>
                    <a:pt x="97" y="145"/>
                  </a:lnTo>
                  <a:lnTo>
                    <a:pt x="121"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8"/>
            <p:cNvSpPr/>
            <p:nvPr/>
          </p:nvSpPr>
          <p:spPr>
            <a:xfrm>
              <a:off x="1940700" y="2197875"/>
              <a:ext cx="3025" cy="3625"/>
            </a:xfrm>
            <a:custGeom>
              <a:avLst/>
              <a:gdLst/>
              <a:ahLst/>
              <a:cxnLst/>
              <a:rect l="l" t="t" r="r" b="b"/>
              <a:pathLst>
                <a:path w="121" h="145" extrusionOk="0">
                  <a:moveTo>
                    <a:pt x="73" y="0"/>
                  </a:moveTo>
                  <a:lnTo>
                    <a:pt x="24" y="24"/>
                  </a:lnTo>
                  <a:lnTo>
                    <a:pt x="0" y="73"/>
                  </a:lnTo>
                  <a:lnTo>
                    <a:pt x="0" y="97"/>
                  </a:lnTo>
                  <a:lnTo>
                    <a:pt x="0" y="121"/>
                  </a:lnTo>
                  <a:lnTo>
                    <a:pt x="48" y="145"/>
                  </a:lnTo>
                  <a:lnTo>
                    <a:pt x="97" y="145"/>
                  </a:lnTo>
                  <a:lnTo>
                    <a:pt x="121" y="121"/>
                  </a:lnTo>
                  <a:lnTo>
                    <a:pt x="121" y="73"/>
                  </a:lnTo>
                  <a:lnTo>
                    <a:pt x="121"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8"/>
            <p:cNvSpPr/>
            <p:nvPr/>
          </p:nvSpPr>
          <p:spPr>
            <a:xfrm>
              <a:off x="2000275" y="2276700"/>
              <a:ext cx="4850" cy="3050"/>
            </a:xfrm>
            <a:custGeom>
              <a:avLst/>
              <a:gdLst/>
              <a:ahLst/>
              <a:cxnLst/>
              <a:rect l="l" t="t" r="r" b="b"/>
              <a:pathLst>
                <a:path w="194" h="122" extrusionOk="0">
                  <a:moveTo>
                    <a:pt x="49" y="1"/>
                  </a:moveTo>
                  <a:lnTo>
                    <a:pt x="1" y="49"/>
                  </a:lnTo>
                  <a:lnTo>
                    <a:pt x="1" y="73"/>
                  </a:lnTo>
                  <a:lnTo>
                    <a:pt x="25" y="97"/>
                  </a:lnTo>
                  <a:lnTo>
                    <a:pt x="97" y="121"/>
                  </a:lnTo>
                  <a:lnTo>
                    <a:pt x="193" y="97"/>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8"/>
            <p:cNvSpPr/>
            <p:nvPr/>
          </p:nvSpPr>
          <p:spPr>
            <a:xfrm>
              <a:off x="2120050" y="2191250"/>
              <a:ext cx="3025" cy="4250"/>
            </a:xfrm>
            <a:custGeom>
              <a:avLst/>
              <a:gdLst/>
              <a:ahLst/>
              <a:cxnLst/>
              <a:rect l="l" t="t" r="r" b="b"/>
              <a:pathLst>
                <a:path w="121" h="170" extrusionOk="0">
                  <a:moveTo>
                    <a:pt x="72" y="1"/>
                  </a:moveTo>
                  <a:lnTo>
                    <a:pt x="24" y="25"/>
                  </a:lnTo>
                  <a:lnTo>
                    <a:pt x="0" y="49"/>
                  </a:lnTo>
                  <a:lnTo>
                    <a:pt x="0" y="97"/>
                  </a:lnTo>
                  <a:lnTo>
                    <a:pt x="0" y="145"/>
                  </a:lnTo>
                  <a:lnTo>
                    <a:pt x="24" y="169"/>
                  </a:lnTo>
                  <a:lnTo>
                    <a:pt x="96" y="169"/>
                  </a:lnTo>
                  <a:lnTo>
                    <a:pt x="96" y="121"/>
                  </a:lnTo>
                  <a:lnTo>
                    <a:pt x="121" y="73"/>
                  </a:lnTo>
                  <a:lnTo>
                    <a:pt x="96"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8"/>
            <p:cNvSpPr/>
            <p:nvPr/>
          </p:nvSpPr>
          <p:spPr>
            <a:xfrm>
              <a:off x="2014125" y="2188250"/>
              <a:ext cx="3025" cy="4225"/>
            </a:xfrm>
            <a:custGeom>
              <a:avLst/>
              <a:gdLst/>
              <a:ahLst/>
              <a:cxnLst/>
              <a:rect l="l" t="t" r="r" b="b"/>
              <a:pathLst>
                <a:path w="121" h="169" extrusionOk="0">
                  <a:moveTo>
                    <a:pt x="48" y="0"/>
                  </a:moveTo>
                  <a:lnTo>
                    <a:pt x="24" y="24"/>
                  </a:lnTo>
                  <a:lnTo>
                    <a:pt x="0" y="72"/>
                  </a:lnTo>
                  <a:lnTo>
                    <a:pt x="0" y="121"/>
                  </a:lnTo>
                  <a:lnTo>
                    <a:pt x="24" y="169"/>
                  </a:lnTo>
                  <a:lnTo>
                    <a:pt x="73" y="169"/>
                  </a:lnTo>
                  <a:lnTo>
                    <a:pt x="97" y="145"/>
                  </a:lnTo>
                  <a:lnTo>
                    <a:pt x="121"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8"/>
            <p:cNvSpPr/>
            <p:nvPr/>
          </p:nvSpPr>
          <p:spPr>
            <a:xfrm>
              <a:off x="2094175" y="2245425"/>
              <a:ext cx="3025" cy="4225"/>
            </a:xfrm>
            <a:custGeom>
              <a:avLst/>
              <a:gdLst/>
              <a:ahLst/>
              <a:cxnLst/>
              <a:rect l="l" t="t" r="r" b="b"/>
              <a:pathLst>
                <a:path w="121" h="169" extrusionOk="0">
                  <a:moveTo>
                    <a:pt x="72" y="0"/>
                  </a:moveTo>
                  <a:lnTo>
                    <a:pt x="24" y="24"/>
                  </a:lnTo>
                  <a:lnTo>
                    <a:pt x="0" y="72"/>
                  </a:lnTo>
                  <a:lnTo>
                    <a:pt x="24" y="145"/>
                  </a:lnTo>
                  <a:lnTo>
                    <a:pt x="48" y="169"/>
                  </a:lnTo>
                  <a:lnTo>
                    <a:pt x="96" y="145"/>
                  </a:lnTo>
                  <a:lnTo>
                    <a:pt x="120" y="96"/>
                  </a:lnTo>
                  <a:lnTo>
                    <a:pt x="120" y="48"/>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8"/>
            <p:cNvSpPr/>
            <p:nvPr/>
          </p:nvSpPr>
          <p:spPr>
            <a:xfrm>
              <a:off x="2052625" y="2259850"/>
              <a:ext cx="3650" cy="3050"/>
            </a:xfrm>
            <a:custGeom>
              <a:avLst/>
              <a:gdLst/>
              <a:ahLst/>
              <a:cxnLst/>
              <a:rect l="l" t="t" r="r" b="b"/>
              <a:pathLst>
                <a:path w="146" h="122" extrusionOk="0">
                  <a:moveTo>
                    <a:pt x="73" y="1"/>
                  </a:moveTo>
                  <a:lnTo>
                    <a:pt x="49" y="25"/>
                  </a:lnTo>
                  <a:lnTo>
                    <a:pt x="1" y="49"/>
                  </a:lnTo>
                  <a:lnTo>
                    <a:pt x="1" y="73"/>
                  </a:lnTo>
                  <a:lnTo>
                    <a:pt x="25" y="97"/>
                  </a:lnTo>
                  <a:lnTo>
                    <a:pt x="73" y="121"/>
                  </a:lnTo>
                  <a:lnTo>
                    <a:pt x="121" y="97"/>
                  </a:lnTo>
                  <a:lnTo>
                    <a:pt x="145" y="49"/>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8"/>
            <p:cNvSpPr/>
            <p:nvPr/>
          </p:nvSpPr>
          <p:spPr>
            <a:xfrm>
              <a:off x="2051425" y="2373600"/>
              <a:ext cx="3050" cy="2425"/>
            </a:xfrm>
            <a:custGeom>
              <a:avLst/>
              <a:gdLst/>
              <a:ahLst/>
              <a:cxnLst/>
              <a:rect l="l" t="t" r="r" b="b"/>
              <a:pathLst>
                <a:path w="122" h="97" extrusionOk="0">
                  <a:moveTo>
                    <a:pt x="73" y="1"/>
                  </a:moveTo>
                  <a:lnTo>
                    <a:pt x="25" y="25"/>
                  </a:lnTo>
                  <a:lnTo>
                    <a:pt x="1" y="49"/>
                  </a:lnTo>
                  <a:lnTo>
                    <a:pt x="25" y="97"/>
                  </a:lnTo>
                  <a:lnTo>
                    <a:pt x="97" y="97"/>
                  </a:lnTo>
                  <a:lnTo>
                    <a:pt x="121"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8"/>
            <p:cNvSpPr/>
            <p:nvPr/>
          </p:nvSpPr>
          <p:spPr>
            <a:xfrm>
              <a:off x="1994250" y="2134675"/>
              <a:ext cx="3050" cy="2425"/>
            </a:xfrm>
            <a:custGeom>
              <a:avLst/>
              <a:gdLst/>
              <a:ahLst/>
              <a:cxnLst/>
              <a:rect l="l" t="t" r="r" b="b"/>
              <a:pathLst>
                <a:path w="122" h="97" extrusionOk="0">
                  <a:moveTo>
                    <a:pt x="1" y="1"/>
                  </a:moveTo>
                  <a:lnTo>
                    <a:pt x="1" y="49"/>
                  </a:lnTo>
                  <a:lnTo>
                    <a:pt x="25" y="97"/>
                  </a:lnTo>
                  <a:lnTo>
                    <a:pt x="121" y="97"/>
                  </a:lnTo>
                  <a:lnTo>
                    <a:pt x="121" y="73"/>
                  </a:lnTo>
                  <a:lnTo>
                    <a:pt x="97"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8"/>
            <p:cNvSpPr/>
            <p:nvPr/>
          </p:nvSpPr>
          <p:spPr>
            <a:xfrm>
              <a:off x="2033975" y="2134675"/>
              <a:ext cx="3650" cy="3050"/>
            </a:xfrm>
            <a:custGeom>
              <a:avLst/>
              <a:gdLst/>
              <a:ahLst/>
              <a:cxnLst/>
              <a:rect l="l" t="t" r="r" b="b"/>
              <a:pathLst>
                <a:path w="146" h="122" extrusionOk="0">
                  <a:moveTo>
                    <a:pt x="49" y="1"/>
                  </a:moveTo>
                  <a:lnTo>
                    <a:pt x="1" y="25"/>
                  </a:lnTo>
                  <a:lnTo>
                    <a:pt x="1" y="73"/>
                  </a:lnTo>
                  <a:lnTo>
                    <a:pt x="25" y="97"/>
                  </a:lnTo>
                  <a:lnTo>
                    <a:pt x="49" y="121"/>
                  </a:lnTo>
                  <a:lnTo>
                    <a:pt x="121" y="121"/>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8"/>
            <p:cNvSpPr/>
            <p:nvPr/>
          </p:nvSpPr>
          <p:spPr>
            <a:xfrm>
              <a:off x="2005100" y="2137700"/>
              <a:ext cx="3025" cy="3625"/>
            </a:xfrm>
            <a:custGeom>
              <a:avLst/>
              <a:gdLst/>
              <a:ahLst/>
              <a:cxnLst/>
              <a:rect l="l" t="t" r="r" b="b"/>
              <a:pathLst>
                <a:path w="121" h="145" extrusionOk="0">
                  <a:moveTo>
                    <a:pt x="48" y="0"/>
                  </a:moveTo>
                  <a:lnTo>
                    <a:pt x="0" y="24"/>
                  </a:lnTo>
                  <a:lnTo>
                    <a:pt x="0" y="72"/>
                  </a:lnTo>
                  <a:lnTo>
                    <a:pt x="0" y="120"/>
                  </a:lnTo>
                  <a:lnTo>
                    <a:pt x="48" y="144"/>
                  </a:lnTo>
                  <a:lnTo>
                    <a:pt x="96" y="144"/>
                  </a:lnTo>
                  <a:lnTo>
                    <a:pt x="121" y="120"/>
                  </a:lnTo>
                  <a:lnTo>
                    <a:pt x="121" y="72"/>
                  </a:lnTo>
                  <a:lnTo>
                    <a:pt x="96"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8"/>
            <p:cNvSpPr/>
            <p:nvPr/>
          </p:nvSpPr>
          <p:spPr>
            <a:xfrm>
              <a:off x="2133275" y="2167775"/>
              <a:ext cx="3050" cy="3650"/>
            </a:xfrm>
            <a:custGeom>
              <a:avLst/>
              <a:gdLst/>
              <a:ahLst/>
              <a:cxnLst/>
              <a:rect l="l" t="t" r="r" b="b"/>
              <a:pathLst>
                <a:path w="122" h="146" extrusionOk="0">
                  <a:moveTo>
                    <a:pt x="49" y="1"/>
                  </a:moveTo>
                  <a:lnTo>
                    <a:pt x="25" y="25"/>
                  </a:lnTo>
                  <a:lnTo>
                    <a:pt x="1" y="49"/>
                  </a:lnTo>
                  <a:lnTo>
                    <a:pt x="1" y="97"/>
                  </a:lnTo>
                  <a:lnTo>
                    <a:pt x="73" y="145"/>
                  </a:lnTo>
                  <a:lnTo>
                    <a:pt x="97" y="121"/>
                  </a:lnTo>
                  <a:lnTo>
                    <a:pt x="121" y="121"/>
                  </a:lnTo>
                  <a:lnTo>
                    <a:pt x="97"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8"/>
            <p:cNvSpPr/>
            <p:nvPr/>
          </p:nvSpPr>
          <p:spPr>
            <a:xfrm>
              <a:off x="2011725" y="2258050"/>
              <a:ext cx="3025" cy="3050"/>
            </a:xfrm>
            <a:custGeom>
              <a:avLst/>
              <a:gdLst/>
              <a:ahLst/>
              <a:cxnLst/>
              <a:rect l="l" t="t" r="r" b="b"/>
              <a:pathLst>
                <a:path w="121" h="122" extrusionOk="0">
                  <a:moveTo>
                    <a:pt x="48" y="1"/>
                  </a:moveTo>
                  <a:lnTo>
                    <a:pt x="24" y="25"/>
                  </a:lnTo>
                  <a:lnTo>
                    <a:pt x="0" y="73"/>
                  </a:lnTo>
                  <a:lnTo>
                    <a:pt x="24" y="121"/>
                  </a:lnTo>
                  <a:lnTo>
                    <a:pt x="72" y="121"/>
                  </a:lnTo>
                  <a:lnTo>
                    <a:pt x="120" y="97"/>
                  </a:lnTo>
                  <a:lnTo>
                    <a:pt x="120" y="49"/>
                  </a:lnTo>
                  <a:lnTo>
                    <a:pt x="96"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8"/>
            <p:cNvSpPr/>
            <p:nvPr/>
          </p:nvSpPr>
          <p:spPr>
            <a:xfrm>
              <a:off x="2112225" y="2256250"/>
              <a:ext cx="3025" cy="2425"/>
            </a:xfrm>
            <a:custGeom>
              <a:avLst/>
              <a:gdLst/>
              <a:ahLst/>
              <a:cxnLst/>
              <a:rect l="l" t="t" r="r" b="b"/>
              <a:pathLst>
                <a:path w="121" h="97" extrusionOk="0">
                  <a:moveTo>
                    <a:pt x="48" y="0"/>
                  </a:moveTo>
                  <a:lnTo>
                    <a:pt x="24" y="25"/>
                  </a:lnTo>
                  <a:lnTo>
                    <a:pt x="0" y="49"/>
                  </a:lnTo>
                  <a:lnTo>
                    <a:pt x="0" y="97"/>
                  </a:lnTo>
                  <a:lnTo>
                    <a:pt x="97" y="97"/>
                  </a:lnTo>
                  <a:lnTo>
                    <a:pt x="121" y="49"/>
                  </a:lnTo>
                  <a:lnTo>
                    <a:pt x="97" y="25"/>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8"/>
            <p:cNvSpPr/>
            <p:nvPr/>
          </p:nvSpPr>
          <p:spPr>
            <a:xfrm>
              <a:off x="2129075" y="2193050"/>
              <a:ext cx="3025" cy="3050"/>
            </a:xfrm>
            <a:custGeom>
              <a:avLst/>
              <a:gdLst/>
              <a:ahLst/>
              <a:cxnLst/>
              <a:rect l="l" t="t" r="r" b="b"/>
              <a:pathLst>
                <a:path w="121" h="122" extrusionOk="0">
                  <a:moveTo>
                    <a:pt x="48" y="1"/>
                  </a:moveTo>
                  <a:lnTo>
                    <a:pt x="0" y="25"/>
                  </a:lnTo>
                  <a:lnTo>
                    <a:pt x="0" y="73"/>
                  </a:lnTo>
                  <a:lnTo>
                    <a:pt x="24" y="97"/>
                  </a:lnTo>
                  <a:lnTo>
                    <a:pt x="73" y="121"/>
                  </a:lnTo>
                  <a:lnTo>
                    <a:pt x="121" y="97"/>
                  </a:lnTo>
                  <a:lnTo>
                    <a:pt x="121" y="49"/>
                  </a:lnTo>
                  <a:lnTo>
                    <a:pt x="97"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8"/>
            <p:cNvSpPr/>
            <p:nvPr/>
          </p:nvSpPr>
          <p:spPr>
            <a:xfrm>
              <a:off x="1965375" y="2152725"/>
              <a:ext cx="2425" cy="3050"/>
            </a:xfrm>
            <a:custGeom>
              <a:avLst/>
              <a:gdLst/>
              <a:ahLst/>
              <a:cxnLst/>
              <a:rect l="l" t="t" r="r" b="b"/>
              <a:pathLst>
                <a:path w="97" h="122" extrusionOk="0">
                  <a:moveTo>
                    <a:pt x="24" y="1"/>
                  </a:moveTo>
                  <a:lnTo>
                    <a:pt x="0" y="49"/>
                  </a:lnTo>
                  <a:lnTo>
                    <a:pt x="24" y="97"/>
                  </a:lnTo>
                  <a:lnTo>
                    <a:pt x="49" y="121"/>
                  </a:lnTo>
                  <a:lnTo>
                    <a:pt x="73" y="121"/>
                  </a:lnTo>
                  <a:lnTo>
                    <a:pt x="97" y="73"/>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8"/>
            <p:cNvSpPr/>
            <p:nvPr/>
          </p:nvSpPr>
          <p:spPr>
            <a:xfrm>
              <a:off x="2085750" y="2293550"/>
              <a:ext cx="3025" cy="3050"/>
            </a:xfrm>
            <a:custGeom>
              <a:avLst/>
              <a:gdLst/>
              <a:ahLst/>
              <a:cxnLst/>
              <a:rect l="l" t="t" r="r" b="b"/>
              <a:pathLst>
                <a:path w="121" h="122" extrusionOk="0">
                  <a:moveTo>
                    <a:pt x="0" y="1"/>
                  </a:moveTo>
                  <a:lnTo>
                    <a:pt x="0" y="49"/>
                  </a:lnTo>
                  <a:lnTo>
                    <a:pt x="48" y="97"/>
                  </a:lnTo>
                  <a:lnTo>
                    <a:pt x="72" y="121"/>
                  </a:lnTo>
                  <a:lnTo>
                    <a:pt x="96" y="97"/>
                  </a:lnTo>
                  <a:lnTo>
                    <a:pt x="120" y="73"/>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8"/>
            <p:cNvSpPr/>
            <p:nvPr/>
          </p:nvSpPr>
          <p:spPr>
            <a:xfrm>
              <a:off x="2073100" y="2267675"/>
              <a:ext cx="2425" cy="2450"/>
            </a:xfrm>
            <a:custGeom>
              <a:avLst/>
              <a:gdLst/>
              <a:ahLst/>
              <a:cxnLst/>
              <a:rect l="l" t="t" r="r" b="b"/>
              <a:pathLst>
                <a:path w="97" h="98" extrusionOk="0">
                  <a:moveTo>
                    <a:pt x="49" y="1"/>
                  </a:moveTo>
                  <a:lnTo>
                    <a:pt x="25" y="25"/>
                  </a:lnTo>
                  <a:lnTo>
                    <a:pt x="0" y="49"/>
                  </a:lnTo>
                  <a:lnTo>
                    <a:pt x="0" y="73"/>
                  </a:lnTo>
                  <a:lnTo>
                    <a:pt x="49" y="97"/>
                  </a:lnTo>
                  <a:lnTo>
                    <a:pt x="73" y="97"/>
                  </a:lnTo>
                  <a:lnTo>
                    <a:pt x="97" y="49"/>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8"/>
            <p:cNvSpPr/>
            <p:nvPr/>
          </p:nvSpPr>
          <p:spPr>
            <a:xfrm>
              <a:off x="2075500" y="2203300"/>
              <a:ext cx="3050" cy="2425"/>
            </a:xfrm>
            <a:custGeom>
              <a:avLst/>
              <a:gdLst/>
              <a:ahLst/>
              <a:cxnLst/>
              <a:rect l="l" t="t" r="r" b="b"/>
              <a:pathLst>
                <a:path w="122" h="97" extrusionOk="0">
                  <a:moveTo>
                    <a:pt x="49" y="0"/>
                  </a:moveTo>
                  <a:lnTo>
                    <a:pt x="1" y="24"/>
                  </a:lnTo>
                  <a:lnTo>
                    <a:pt x="1" y="48"/>
                  </a:lnTo>
                  <a:lnTo>
                    <a:pt x="25" y="72"/>
                  </a:lnTo>
                  <a:lnTo>
                    <a:pt x="49" y="96"/>
                  </a:lnTo>
                  <a:lnTo>
                    <a:pt x="97" y="72"/>
                  </a:lnTo>
                  <a:lnTo>
                    <a:pt x="121"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8"/>
            <p:cNvSpPr/>
            <p:nvPr/>
          </p:nvSpPr>
          <p:spPr>
            <a:xfrm>
              <a:off x="1944300" y="2209900"/>
              <a:ext cx="2450" cy="3050"/>
            </a:xfrm>
            <a:custGeom>
              <a:avLst/>
              <a:gdLst/>
              <a:ahLst/>
              <a:cxnLst/>
              <a:rect l="l" t="t" r="r" b="b"/>
              <a:pathLst>
                <a:path w="98" h="122" extrusionOk="0">
                  <a:moveTo>
                    <a:pt x="49" y="1"/>
                  </a:moveTo>
                  <a:lnTo>
                    <a:pt x="1" y="25"/>
                  </a:lnTo>
                  <a:lnTo>
                    <a:pt x="1" y="73"/>
                  </a:lnTo>
                  <a:lnTo>
                    <a:pt x="25" y="97"/>
                  </a:lnTo>
                  <a:lnTo>
                    <a:pt x="73" y="121"/>
                  </a:lnTo>
                  <a:lnTo>
                    <a:pt x="97" y="97"/>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8"/>
            <p:cNvSpPr/>
            <p:nvPr/>
          </p:nvSpPr>
          <p:spPr>
            <a:xfrm>
              <a:off x="2014125" y="2136475"/>
              <a:ext cx="2425" cy="3050"/>
            </a:xfrm>
            <a:custGeom>
              <a:avLst/>
              <a:gdLst/>
              <a:ahLst/>
              <a:cxnLst/>
              <a:rect l="l" t="t" r="r" b="b"/>
              <a:pathLst>
                <a:path w="97" h="122" extrusionOk="0">
                  <a:moveTo>
                    <a:pt x="24" y="1"/>
                  </a:moveTo>
                  <a:lnTo>
                    <a:pt x="0" y="25"/>
                  </a:lnTo>
                  <a:lnTo>
                    <a:pt x="0" y="73"/>
                  </a:lnTo>
                  <a:lnTo>
                    <a:pt x="24" y="121"/>
                  </a:lnTo>
                  <a:lnTo>
                    <a:pt x="48" y="97"/>
                  </a:lnTo>
                  <a:lnTo>
                    <a:pt x="97"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8"/>
            <p:cNvSpPr/>
            <p:nvPr/>
          </p:nvSpPr>
          <p:spPr>
            <a:xfrm>
              <a:off x="2099575" y="2264675"/>
              <a:ext cx="2425" cy="2425"/>
            </a:xfrm>
            <a:custGeom>
              <a:avLst/>
              <a:gdLst/>
              <a:ahLst/>
              <a:cxnLst/>
              <a:rect l="l" t="t" r="r" b="b"/>
              <a:pathLst>
                <a:path w="97" h="97" extrusionOk="0">
                  <a:moveTo>
                    <a:pt x="25" y="0"/>
                  </a:moveTo>
                  <a:lnTo>
                    <a:pt x="1" y="25"/>
                  </a:lnTo>
                  <a:lnTo>
                    <a:pt x="1" y="73"/>
                  </a:lnTo>
                  <a:lnTo>
                    <a:pt x="25" y="97"/>
                  </a:lnTo>
                  <a:lnTo>
                    <a:pt x="49" y="97"/>
                  </a:lnTo>
                  <a:lnTo>
                    <a:pt x="97" y="73"/>
                  </a:lnTo>
                  <a:lnTo>
                    <a:pt x="97"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8"/>
            <p:cNvSpPr/>
            <p:nvPr/>
          </p:nvSpPr>
          <p:spPr>
            <a:xfrm>
              <a:off x="2014725" y="2224350"/>
              <a:ext cx="2425" cy="3025"/>
            </a:xfrm>
            <a:custGeom>
              <a:avLst/>
              <a:gdLst/>
              <a:ahLst/>
              <a:cxnLst/>
              <a:rect l="l" t="t" r="r" b="b"/>
              <a:pathLst>
                <a:path w="97" h="121" extrusionOk="0">
                  <a:moveTo>
                    <a:pt x="49" y="1"/>
                  </a:moveTo>
                  <a:lnTo>
                    <a:pt x="0" y="25"/>
                  </a:lnTo>
                  <a:lnTo>
                    <a:pt x="0" y="49"/>
                  </a:lnTo>
                  <a:lnTo>
                    <a:pt x="0" y="97"/>
                  </a:lnTo>
                  <a:lnTo>
                    <a:pt x="49" y="121"/>
                  </a:lnTo>
                  <a:lnTo>
                    <a:pt x="97"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8"/>
            <p:cNvSpPr/>
            <p:nvPr/>
          </p:nvSpPr>
          <p:spPr>
            <a:xfrm>
              <a:off x="2069500" y="2224350"/>
              <a:ext cx="3625" cy="3025"/>
            </a:xfrm>
            <a:custGeom>
              <a:avLst/>
              <a:gdLst/>
              <a:ahLst/>
              <a:cxnLst/>
              <a:rect l="l" t="t" r="r" b="b"/>
              <a:pathLst>
                <a:path w="145" h="121" extrusionOk="0">
                  <a:moveTo>
                    <a:pt x="24" y="1"/>
                  </a:moveTo>
                  <a:lnTo>
                    <a:pt x="0" y="49"/>
                  </a:lnTo>
                  <a:lnTo>
                    <a:pt x="24" y="97"/>
                  </a:lnTo>
                  <a:lnTo>
                    <a:pt x="72" y="121"/>
                  </a:lnTo>
                  <a:lnTo>
                    <a:pt x="120" y="97"/>
                  </a:lnTo>
                  <a:lnTo>
                    <a:pt x="144" y="49"/>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8"/>
            <p:cNvSpPr/>
            <p:nvPr/>
          </p:nvSpPr>
          <p:spPr>
            <a:xfrm>
              <a:off x="2060450" y="2253850"/>
              <a:ext cx="2450" cy="2425"/>
            </a:xfrm>
            <a:custGeom>
              <a:avLst/>
              <a:gdLst/>
              <a:ahLst/>
              <a:cxnLst/>
              <a:rect l="l" t="t" r="r" b="b"/>
              <a:pathLst>
                <a:path w="98" h="97" extrusionOk="0">
                  <a:moveTo>
                    <a:pt x="25" y="0"/>
                  </a:moveTo>
                  <a:lnTo>
                    <a:pt x="1" y="48"/>
                  </a:lnTo>
                  <a:lnTo>
                    <a:pt x="1" y="72"/>
                  </a:lnTo>
                  <a:lnTo>
                    <a:pt x="25" y="96"/>
                  </a:lnTo>
                  <a:lnTo>
                    <a:pt x="73" y="96"/>
                  </a:lnTo>
                  <a:lnTo>
                    <a:pt x="97" y="72"/>
                  </a:lnTo>
                  <a:lnTo>
                    <a:pt x="97" y="48"/>
                  </a:lnTo>
                  <a:lnTo>
                    <a:pt x="73"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8"/>
            <p:cNvSpPr/>
            <p:nvPr/>
          </p:nvSpPr>
          <p:spPr>
            <a:xfrm>
              <a:off x="2014125" y="2325450"/>
              <a:ext cx="3025" cy="3050"/>
            </a:xfrm>
            <a:custGeom>
              <a:avLst/>
              <a:gdLst/>
              <a:ahLst/>
              <a:cxnLst/>
              <a:rect l="l" t="t" r="r" b="b"/>
              <a:pathLst>
                <a:path w="121" h="122" extrusionOk="0">
                  <a:moveTo>
                    <a:pt x="24" y="1"/>
                  </a:moveTo>
                  <a:lnTo>
                    <a:pt x="0" y="49"/>
                  </a:lnTo>
                  <a:lnTo>
                    <a:pt x="24" y="73"/>
                  </a:lnTo>
                  <a:lnTo>
                    <a:pt x="48" y="121"/>
                  </a:lnTo>
                  <a:lnTo>
                    <a:pt x="97" y="121"/>
                  </a:lnTo>
                  <a:lnTo>
                    <a:pt x="121" y="73"/>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8"/>
            <p:cNvSpPr/>
            <p:nvPr/>
          </p:nvSpPr>
          <p:spPr>
            <a:xfrm>
              <a:off x="1982225" y="2191250"/>
              <a:ext cx="1825" cy="3025"/>
            </a:xfrm>
            <a:custGeom>
              <a:avLst/>
              <a:gdLst/>
              <a:ahLst/>
              <a:cxnLst/>
              <a:rect l="l" t="t" r="r" b="b"/>
              <a:pathLst>
                <a:path w="73" h="121" extrusionOk="0">
                  <a:moveTo>
                    <a:pt x="0" y="1"/>
                  </a:moveTo>
                  <a:lnTo>
                    <a:pt x="0" y="49"/>
                  </a:lnTo>
                  <a:lnTo>
                    <a:pt x="0" y="73"/>
                  </a:lnTo>
                  <a:lnTo>
                    <a:pt x="24" y="121"/>
                  </a:lnTo>
                  <a:lnTo>
                    <a:pt x="49" y="97"/>
                  </a:lnTo>
                  <a:lnTo>
                    <a:pt x="73" y="73"/>
                  </a:lnTo>
                  <a:lnTo>
                    <a:pt x="73"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8"/>
            <p:cNvSpPr/>
            <p:nvPr/>
          </p:nvSpPr>
          <p:spPr>
            <a:xfrm>
              <a:off x="1949125" y="2205700"/>
              <a:ext cx="2425" cy="3025"/>
            </a:xfrm>
            <a:custGeom>
              <a:avLst/>
              <a:gdLst/>
              <a:ahLst/>
              <a:cxnLst/>
              <a:rect l="l" t="t" r="r" b="b"/>
              <a:pathLst>
                <a:path w="97" h="121" extrusionOk="0">
                  <a:moveTo>
                    <a:pt x="73" y="0"/>
                  </a:moveTo>
                  <a:lnTo>
                    <a:pt x="24" y="24"/>
                  </a:lnTo>
                  <a:lnTo>
                    <a:pt x="0" y="73"/>
                  </a:lnTo>
                  <a:lnTo>
                    <a:pt x="24" y="97"/>
                  </a:lnTo>
                  <a:lnTo>
                    <a:pt x="49" y="121"/>
                  </a:lnTo>
                  <a:lnTo>
                    <a:pt x="97" y="97"/>
                  </a:lnTo>
                  <a:lnTo>
                    <a:pt x="97"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8"/>
            <p:cNvSpPr/>
            <p:nvPr/>
          </p:nvSpPr>
          <p:spPr>
            <a:xfrm>
              <a:off x="2037600" y="2209300"/>
              <a:ext cx="3025" cy="2450"/>
            </a:xfrm>
            <a:custGeom>
              <a:avLst/>
              <a:gdLst/>
              <a:ahLst/>
              <a:cxnLst/>
              <a:rect l="l" t="t" r="r" b="b"/>
              <a:pathLst>
                <a:path w="121" h="98" extrusionOk="0">
                  <a:moveTo>
                    <a:pt x="48" y="1"/>
                  </a:moveTo>
                  <a:lnTo>
                    <a:pt x="24" y="25"/>
                  </a:lnTo>
                  <a:lnTo>
                    <a:pt x="0" y="49"/>
                  </a:lnTo>
                  <a:lnTo>
                    <a:pt x="24" y="97"/>
                  </a:lnTo>
                  <a:lnTo>
                    <a:pt x="72" y="97"/>
                  </a:lnTo>
                  <a:lnTo>
                    <a:pt x="96" y="49"/>
                  </a:lnTo>
                  <a:lnTo>
                    <a:pt x="121"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8"/>
            <p:cNvSpPr/>
            <p:nvPr/>
          </p:nvSpPr>
          <p:spPr>
            <a:xfrm>
              <a:off x="2061675" y="2210500"/>
              <a:ext cx="2425" cy="2450"/>
            </a:xfrm>
            <a:custGeom>
              <a:avLst/>
              <a:gdLst/>
              <a:ahLst/>
              <a:cxnLst/>
              <a:rect l="l" t="t" r="r" b="b"/>
              <a:pathLst>
                <a:path w="97" h="98" extrusionOk="0">
                  <a:moveTo>
                    <a:pt x="24" y="1"/>
                  </a:moveTo>
                  <a:lnTo>
                    <a:pt x="0" y="25"/>
                  </a:lnTo>
                  <a:lnTo>
                    <a:pt x="0" y="49"/>
                  </a:lnTo>
                  <a:lnTo>
                    <a:pt x="0" y="73"/>
                  </a:lnTo>
                  <a:lnTo>
                    <a:pt x="48" y="97"/>
                  </a:lnTo>
                  <a:lnTo>
                    <a:pt x="96" y="73"/>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8"/>
            <p:cNvSpPr/>
            <p:nvPr/>
          </p:nvSpPr>
          <p:spPr>
            <a:xfrm>
              <a:off x="1993650" y="2225550"/>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8"/>
            <p:cNvSpPr/>
            <p:nvPr/>
          </p:nvSpPr>
          <p:spPr>
            <a:xfrm>
              <a:off x="1946125" y="2237600"/>
              <a:ext cx="2425" cy="2425"/>
            </a:xfrm>
            <a:custGeom>
              <a:avLst/>
              <a:gdLst/>
              <a:ahLst/>
              <a:cxnLst/>
              <a:rect l="l" t="t" r="r" b="b"/>
              <a:pathLst>
                <a:path w="97" h="97" extrusionOk="0">
                  <a:moveTo>
                    <a:pt x="24" y="0"/>
                  </a:moveTo>
                  <a:lnTo>
                    <a:pt x="0" y="24"/>
                  </a:lnTo>
                  <a:lnTo>
                    <a:pt x="0" y="72"/>
                  </a:lnTo>
                  <a:lnTo>
                    <a:pt x="24" y="96"/>
                  </a:lnTo>
                  <a:lnTo>
                    <a:pt x="72" y="96"/>
                  </a:lnTo>
                  <a:lnTo>
                    <a:pt x="96" y="48"/>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8"/>
            <p:cNvSpPr/>
            <p:nvPr/>
          </p:nvSpPr>
          <p:spPr>
            <a:xfrm>
              <a:off x="2063475" y="2280925"/>
              <a:ext cx="3625" cy="2425"/>
            </a:xfrm>
            <a:custGeom>
              <a:avLst/>
              <a:gdLst/>
              <a:ahLst/>
              <a:cxnLst/>
              <a:rect l="l" t="t" r="r" b="b"/>
              <a:pathLst>
                <a:path w="145" h="97" extrusionOk="0">
                  <a:moveTo>
                    <a:pt x="48" y="0"/>
                  </a:moveTo>
                  <a:lnTo>
                    <a:pt x="0" y="25"/>
                  </a:lnTo>
                  <a:lnTo>
                    <a:pt x="24" y="73"/>
                  </a:lnTo>
                  <a:lnTo>
                    <a:pt x="73" y="97"/>
                  </a:lnTo>
                  <a:lnTo>
                    <a:pt x="121" y="97"/>
                  </a:lnTo>
                  <a:lnTo>
                    <a:pt x="145" y="49"/>
                  </a:lnTo>
                  <a:lnTo>
                    <a:pt x="121"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8"/>
            <p:cNvSpPr/>
            <p:nvPr/>
          </p:nvSpPr>
          <p:spPr>
            <a:xfrm>
              <a:off x="2113425" y="2283925"/>
              <a:ext cx="2425" cy="2450"/>
            </a:xfrm>
            <a:custGeom>
              <a:avLst/>
              <a:gdLst/>
              <a:ahLst/>
              <a:cxnLst/>
              <a:rect l="l" t="t" r="r" b="b"/>
              <a:pathLst>
                <a:path w="97" h="98" extrusionOk="0">
                  <a:moveTo>
                    <a:pt x="24" y="1"/>
                  </a:moveTo>
                  <a:lnTo>
                    <a:pt x="0" y="25"/>
                  </a:lnTo>
                  <a:lnTo>
                    <a:pt x="0" y="73"/>
                  </a:lnTo>
                  <a:lnTo>
                    <a:pt x="24" y="97"/>
                  </a:lnTo>
                  <a:lnTo>
                    <a:pt x="73"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8"/>
            <p:cNvSpPr/>
            <p:nvPr/>
          </p:nvSpPr>
          <p:spPr>
            <a:xfrm>
              <a:off x="2089950" y="2128650"/>
              <a:ext cx="1825" cy="1850"/>
            </a:xfrm>
            <a:custGeom>
              <a:avLst/>
              <a:gdLst/>
              <a:ahLst/>
              <a:cxnLst/>
              <a:rect l="l" t="t" r="r" b="b"/>
              <a:pathLst>
                <a:path w="73" h="74" extrusionOk="0">
                  <a:moveTo>
                    <a:pt x="25" y="1"/>
                  </a:moveTo>
                  <a:lnTo>
                    <a:pt x="1" y="73"/>
                  </a:lnTo>
                  <a:lnTo>
                    <a:pt x="73" y="73"/>
                  </a:lnTo>
                  <a:lnTo>
                    <a:pt x="73"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8"/>
            <p:cNvSpPr/>
            <p:nvPr/>
          </p:nvSpPr>
          <p:spPr>
            <a:xfrm>
              <a:off x="2026750" y="2159950"/>
              <a:ext cx="2450" cy="1825"/>
            </a:xfrm>
            <a:custGeom>
              <a:avLst/>
              <a:gdLst/>
              <a:ahLst/>
              <a:cxnLst/>
              <a:rect l="l" t="t" r="r" b="b"/>
              <a:pathLst>
                <a:path w="98" h="73" extrusionOk="0">
                  <a:moveTo>
                    <a:pt x="25" y="1"/>
                  </a:moveTo>
                  <a:lnTo>
                    <a:pt x="1" y="25"/>
                  </a:lnTo>
                  <a:lnTo>
                    <a:pt x="25"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8"/>
            <p:cNvSpPr/>
            <p:nvPr/>
          </p:nvSpPr>
          <p:spPr>
            <a:xfrm>
              <a:off x="2040600" y="2159950"/>
              <a:ext cx="1225" cy="1825"/>
            </a:xfrm>
            <a:custGeom>
              <a:avLst/>
              <a:gdLst/>
              <a:ahLst/>
              <a:cxnLst/>
              <a:rect l="l" t="t" r="r" b="b"/>
              <a:pathLst>
                <a:path w="49" h="73" extrusionOk="0">
                  <a:moveTo>
                    <a:pt x="1" y="1"/>
                  </a:moveTo>
                  <a:lnTo>
                    <a:pt x="1" y="25"/>
                  </a:lnTo>
                  <a:lnTo>
                    <a:pt x="1" y="49"/>
                  </a:lnTo>
                  <a:lnTo>
                    <a:pt x="1" y="73"/>
                  </a:lnTo>
                  <a:lnTo>
                    <a:pt x="49" y="73"/>
                  </a:lnTo>
                  <a:lnTo>
                    <a:pt x="49" y="49"/>
                  </a:lnTo>
                  <a:lnTo>
                    <a:pt x="49"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8"/>
            <p:cNvSpPr/>
            <p:nvPr/>
          </p:nvSpPr>
          <p:spPr>
            <a:xfrm>
              <a:off x="2068875" y="2163575"/>
              <a:ext cx="1850" cy="1825"/>
            </a:xfrm>
            <a:custGeom>
              <a:avLst/>
              <a:gdLst/>
              <a:ahLst/>
              <a:cxnLst/>
              <a:rect l="l" t="t" r="r" b="b"/>
              <a:pathLst>
                <a:path w="74" h="73" extrusionOk="0">
                  <a:moveTo>
                    <a:pt x="25" y="0"/>
                  </a:moveTo>
                  <a:lnTo>
                    <a:pt x="1" y="24"/>
                  </a:lnTo>
                  <a:lnTo>
                    <a:pt x="1" y="48"/>
                  </a:lnTo>
                  <a:lnTo>
                    <a:pt x="1" y="72"/>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8"/>
            <p:cNvSpPr/>
            <p:nvPr/>
          </p:nvSpPr>
          <p:spPr>
            <a:xfrm>
              <a:off x="1937675" y="2178625"/>
              <a:ext cx="1850" cy="1825"/>
            </a:xfrm>
            <a:custGeom>
              <a:avLst/>
              <a:gdLst/>
              <a:ahLst/>
              <a:cxnLst/>
              <a:rect l="l" t="t" r="r" b="b"/>
              <a:pathLst>
                <a:path w="74" h="73" extrusionOk="0">
                  <a:moveTo>
                    <a:pt x="25" y="0"/>
                  </a:moveTo>
                  <a:lnTo>
                    <a:pt x="1" y="24"/>
                  </a:lnTo>
                  <a:lnTo>
                    <a:pt x="1" y="48"/>
                  </a:lnTo>
                  <a:lnTo>
                    <a:pt x="25" y="72"/>
                  </a:lnTo>
                  <a:lnTo>
                    <a:pt x="49" y="72"/>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8"/>
            <p:cNvSpPr/>
            <p:nvPr/>
          </p:nvSpPr>
          <p:spPr>
            <a:xfrm>
              <a:off x="1925650" y="2189450"/>
              <a:ext cx="1825" cy="1825"/>
            </a:xfrm>
            <a:custGeom>
              <a:avLst/>
              <a:gdLst/>
              <a:ahLst/>
              <a:cxnLst/>
              <a:rect l="l" t="t" r="r" b="b"/>
              <a:pathLst>
                <a:path w="73" h="73" extrusionOk="0">
                  <a:moveTo>
                    <a:pt x="25" y="0"/>
                  </a:moveTo>
                  <a:lnTo>
                    <a:pt x="1" y="24"/>
                  </a:lnTo>
                  <a:lnTo>
                    <a:pt x="1" y="48"/>
                  </a:lnTo>
                  <a:lnTo>
                    <a:pt x="25" y="73"/>
                  </a:lnTo>
                  <a:lnTo>
                    <a:pt x="49" y="73"/>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8"/>
            <p:cNvSpPr/>
            <p:nvPr/>
          </p:nvSpPr>
          <p:spPr>
            <a:xfrm>
              <a:off x="1929875" y="2194250"/>
              <a:ext cx="1825" cy="1250"/>
            </a:xfrm>
            <a:custGeom>
              <a:avLst/>
              <a:gdLst/>
              <a:ahLst/>
              <a:cxnLst/>
              <a:rect l="l" t="t" r="r" b="b"/>
              <a:pathLst>
                <a:path w="73" h="50" extrusionOk="0">
                  <a:moveTo>
                    <a:pt x="0" y="1"/>
                  </a:moveTo>
                  <a:lnTo>
                    <a:pt x="0" y="49"/>
                  </a:lnTo>
                  <a:lnTo>
                    <a:pt x="48"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8"/>
            <p:cNvSpPr/>
            <p:nvPr/>
          </p:nvSpPr>
          <p:spPr>
            <a:xfrm>
              <a:off x="1988850" y="2193050"/>
              <a:ext cx="2425" cy="2450"/>
            </a:xfrm>
            <a:custGeom>
              <a:avLst/>
              <a:gdLst/>
              <a:ahLst/>
              <a:cxnLst/>
              <a:rect l="l" t="t" r="r" b="b"/>
              <a:pathLst>
                <a:path w="97" h="98" extrusionOk="0">
                  <a:moveTo>
                    <a:pt x="72" y="1"/>
                  </a:moveTo>
                  <a:lnTo>
                    <a:pt x="24" y="25"/>
                  </a:lnTo>
                  <a:lnTo>
                    <a:pt x="0" y="49"/>
                  </a:lnTo>
                  <a:lnTo>
                    <a:pt x="24" y="73"/>
                  </a:lnTo>
                  <a:lnTo>
                    <a:pt x="48" y="97"/>
                  </a:lnTo>
                  <a:lnTo>
                    <a:pt x="97" y="73"/>
                  </a:lnTo>
                  <a:lnTo>
                    <a:pt x="97" y="49"/>
                  </a:lnTo>
                  <a:lnTo>
                    <a:pt x="97"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8"/>
            <p:cNvSpPr/>
            <p:nvPr/>
          </p:nvSpPr>
          <p:spPr>
            <a:xfrm>
              <a:off x="2003900" y="2197875"/>
              <a:ext cx="1825" cy="1825"/>
            </a:xfrm>
            <a:custGeom>
              <a:avLst/>
              <a:gdLst/>
              <a:ahLst/>
              <a:cxnLst/>
              <a:rect l="l" t="t" r="r" b="b"/>
              <a:pathLst>
                <a:path w="73" h="73" extrusionOk="0">
                  <a:moveTo>
                    <a:pt x="24" y="0"/>
                  </a:moveTo>
                  <a:lnTo>
                    <a:pt x="0" y="24"/>
                  </a:lnTo>
                  <a:lnTo>
                    <a:pt x="0" y="49"/>
                  </a:lnTo>
                  <a:lnTo>
                    <a:pt x="48" y="73"/>
                  </a:lnTo>
                  <a:lnTo>
                    <a:pt x="72" y="49"/>
                  </a:lnTo>
                  <a:lnTo>
                    <a:pt x="72"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8"/>
            <p:cNvSpPr/>
            <p:nvPr/>
          </p:nvSpPr>
          <p:spPr>
            <a:xfrm>
              <a:off x="2102600" y="2208100"/>
              <a:ext cx="2425" cy="2425"/>
            </a:xfrm>
            <a:custGeom>
              <a:avLst/>
              <a:gdLst/>
              <a:ahLst/>
              <a:cxnLst/>
              <a:rect l="l" t="t" r="r" b="b"/>
              <a:pathLst>
                <a:path w="97" h="97" extrusionOk="0">
                  <a:moveTo>
                    <a:pt x="48" y="1"/>
                  </a:moveTo>
                  <a:lnTo>
                    <a:pt x="24" y="25"/>
                  </a:lnTo>
                  <a:lnTo>
                    <a:pt x="0" y="49"/>
                  </a:lnTo>
                  <a:lnTo>
                    <a:pt x="0" y="73"/>
                  </a:lnTo>
                  <a:lnTo>
                    <a:pt x="24" y="97"/>
                  </a:lnTo>
                  <a:lnTo>
                    <a:pt x="96" y="97"/>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8"/>
            <p:cNvSpPr/>
            <p:nvPr/>
          </p:nvSpPr>
          <p:spPr>
            <a:xfrm>
              <a:off x="1972000" y="2217725"/>
              <a:ext cx="2425" cy="2450"/>
            </a:xfrm>
            <a:custGeom>
              <a:avLst/>
              <a:gdLst/>
              <a:ahLst/>
              <a:cxnLst/>
              <a:rect l="l" t="t" r="r" b="b"/>
              <a:pathLst>
                <a:path w="97" h="98" extrusionOk="0">
                  <a:moveTo>
                    <a:pt x="48" y="1"/>
                  </a:moveTo>
                  <a:lnTo>
                    <a:pt x="0" y="25"/>
                  </a:lnTo>
                  <a:lnTo>
                    <a:pt x="0" y="49"/>
                  </a:lnTo>
                  <a:lnTo>
                    <a:pt x="0" y="73"/>
                  </a:lnTo>
                  <a:lnTo>
                    <a:pt x="48" y="97"/>
                  </a:lnTo>
                  <a:lnTo>
                    <a:pt x="72" y="73"/>
                  </a:lnTo>
                  <a:lnTo>
                    <a:pt x="96"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8"/>
            <p:cNvSpPr/>
            <p:nvPr/>
          </p:nvSpPr>
          <p:spPr>
            <a:xfrm>
              <a:off x="2068875" y="2220150"/>
              <a:ext cx="1850" cy="2425"/>
            </a:xfrm>
            <a:custGeom>
              <a:avLst/>
              <a:gdLst/>
              <a:ahLst/>
              <a:cxnLst/>
              <a:rect l="l" t="t" r="r" b="b"/>
              <a:pathLst>
                <a:path w="74" h="97" extrusionOk="0">
                  <a:moveTo>
                    <a:pt x="25" y="0"/>
                  </a:moveTo>
                  <a:lnTo>
                    <a:pt x="1" y="24"/>
                  </a:lnTo>
                  <a:lnTo>
                    <a:pt x="1" y="48"/>
                  </a:lnTo>
                  <a:lnTo>
                    <a:pt x="1" y="72"/>
                  </a:lnTo>
                  <a:lnTo>
                    <a:pt x="25" y="96"/>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8"/>
            <p:cNvSpPr/>
            <p:nvPr/>
          </p:nvSpPr>
          <p:spPr>
            <a:xfrm>
              <a:off x="2011100" y="2249625"/>
              <a:ext cx="3050" cy="1825"/>
            </a:xfrm>
            <a:custGeom>
              <a:avLst/>
              <a:gdLst/>
              <a:ahLst/>
              <a:cxnLst/>
              <a:rect l="l" t="t" r="r" b="b"/>
              <a:pathLst>
                <a:path w="122" h="73" extrusionOk="0">
                  <a:moveTo>
                    <a:pt x="25" y="1"/>
                  </a:moveTo>
                  <a:lnTo>
                    <a:pt x="1" y="49"/>
                  </a:lnTo>
                  <a:lnTo>
                    <a:pt x="25" y="73"/>
                  </a:lnTo>
                  <a:lnTo>
                    <a:pt x="97"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8"/>
            <p:cNvSpPr/>
            <p:nvPr/>
          </p:nvSpPr>
          <p:spPr>
            <a:xfrm>
              <a:off x="1991850" y="2250825"/>
              <a:ext cx="1225" cy="1850"/>
            </a:xfrm>
            <a:custGeom>
              <a:avLst/>
              <a:gdLst/>
              <a:ahLst/>
              <a:cxnLst/>
              <a:rect l="l" t="t" r="r" b="b"/>
              <a:pathLst>
                <a:path w="49" h="74" extrusionOk="0">
                  <a:moveTo>
                    <a:pt x="25" y="1"/>
                  </a:moveTo>
                  <a:lnTo>
                    <a:pt x="1" y="25"/>
                  </a:lnTo>
                  <a:lnTo>
                    <a:pt x="1" y="49"/>
                  </a:lnTo>
                  <a:lnTo>
                    <a:pt x="1" y="73"/>
                  </a:lnTo>
                  <a:lnTo>
                    <a:pt x="25" y="49"/>
                  </a:lnTo>
                  <a:lnTo>
                    <a:pt x="49"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8"/>
            <p:cNvSpPr/>
            <p:nvPr/>
          </p:nvSpPr>
          <p:spPr>
            <a:xfrm>
              <a:off x="2140500" y="2264675"/>
              <a:ext cx="1825" cy="2425"/>
            </a:xfrm>
            <a:custGeom>
              <a:avLst/>
              <a:gdLst/>
              <a:ahLst/>
              <a:cxnLst/>
              <a:rect l="l" t="t" r="r" b="b"/>
              <a:pathLst>
                <a:path w="73" h="97" extrusionOk="0">
                  <a:moveTo>
                    <a:pt x="25" y="0"/>
                  </a:moveTo>
                  <a:lnTo>
                    <a:pt x="1" y="25"/>
                  </a:lnTo>
                  <a:lnTo>
                    <a:pt x="1" y="49"/>
                  </a:lnTo>
                  <a:lnTo>
                    <a:pt x="25" y="73"/>
                  </a:lnTo>
                  <a:lnTo>
                    <a:pt x="49" y="97"/>
                  </a:lnTo>
                  <a:lnTo>
                    <a:pt x="73" y="73"/>
                  </a:lnTo>
                  <a:lnTo>
                    <a:pt x="73" y="25"/>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8"/>
            <p:cNvSpPr/>
            <p:nvPr/>
          </p:nvSpPr>
          <p:spPr>
            <a:xfrm>
              <a:off x="2047825" y="2298375"/>
              <a:ext cx="625" cy="625"/>
            </a:xfrm>
            <a:custGeom>
              <a:avLst/>
              <a:gdLst/>
              <a:ahLst/>
              <a:cxnLst/>
              <a:rect l="l" t="t" r="r" b="b"/>
              <a:pathLst>
                <a:path w="25" h="25" extrusionOk="0">
                  <a:moveTo>
                    <a:pt x="0" y="1"/>
                  </a:moveTo>
                  <a:lnTo>
                    <a:pt x="0" y="25"/>
                  </a:lnTo>
                  <a:lnTo>
                    <a:pt x="24"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8"/>
            <p:cNvSpPr/>
            <p:nvPr/>
          </p:nvSpPr>
          <p:spPr>
            <a:xfrm>
              <a:off x="2043000" y="2385050"/>
              <a:ext cx="1850" cy="1225"/>
            </a:xfrm>
            <a:custGeom>
              <a:avLst/>
              <a:gdLst/>
              <a:ahLst/>
              <a:cxnLst/>
              <a:rect l="l" t="t" r="r" b="b"/>
              <a:pathLst>
                <a:path w="74" h="49" extrusionOk="0">
                  <a:moveTo>
                    <a:pt x="25" y="0"/>
                  </a:moveTo>
                  <a:lnTo>
                    <a:pt x="1" y="48"/>
                  </a:lnTo>
                  <a:lnTo>
                    <a:pt x="73"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8"/>
            <p:cNvSpPr/>
            <p:nvPr/>
          </p:nvSpPr>
          <p:spPr>
            <a:xfrm>
              <a:off x="2125450" y="2172000"/>
              <a:ext cx="1225" cy="1225"/>
            </a:xfrm>
            <a:custGeom>
              <a:avLst/>
              <a:gdLst/>
              <a:ahLst/>
              <a:cxnLst/>
              <a:rect l="l" t="t" r="r" b="b"/>
              <a:pathLst>
                <a:path w="49" h="49" extrusionOk="0">
                  <a:moveTo>
                    <a:pt x="1" y="0"/>
                  </a:moveTo>
                  <a:lnTo>
                    <a:pt x="25"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8"/>
            <p:cNvSpPr/>
            <p:nvPr/>
          </p:nvSpPr>
          <p:spPr>
            <a:xfrm>
              <a:off x="2053250" y="2170175"/>
              <a:ext cx="1825" cy="2450"/>
            </a:xfrm>
            <a:custGeom>
              <a:avLst/>
              <a:gdLst/>
              <a:ahLst/>
              <a:cxnLst/>
              <a:rect l="l" t="t" r="r" b="b"/>
              <a:pathLst>
                <a:path w="73" h="98" extrusionOk="0">
                  <a:moveTo>
                    <a:pt x="48" y="1"/>
                  </a:moveTo>
                  <a:lnTo>
                    <a:pt x="0" y="49"/>
                  </a:lnTo>
                  <a:lnTo>
                    <a:pt x="24" y="73"/>
                  </a:lnTo>
                  <a:lnTo>
                    <a:pt x="48" y="97"/>
                  </a:lnTo>
                  <a:lnTo>
                    <a:pt x="72" y="73"/>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8"/>
            <p:cNvSpPr/>
            <p:nvPr/>
          </p:nvSpPr>
          <p:spPr>
            <a:xfrm>
              <a:off x="1956950" y="2152725"/>
              <a:ext cx="625" cy="1250"/>
            </a:xfrm>
            <a:custGeom>
              <a:avLst/>
              <a:gdLst/>
              <a:ahLst/>
              <a:cxnLst/>
              <a:rect l="l" t="t" r="r" b="b"/>
              <a:pathLst>
                <a:path w="25" h="50" extrusionOk="0">
                  <a:moveTo>
                    <a:pt x="0" y="1"/>
                  </a:moveTo>
                  <a:lnTo>
                    <a:pt x="0" y="25"/>
                  </a:lnTo>
                  <a:lnTo>
                    <a:pt x="0" y="49"/>
                  </a:lnTo>
                  <a:lnTo>
                    <a:pt x="24" y="25"/>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8"/>
            <p:cNvSpPr/>
            <p:nvPr/>
          </p:nvSpPr>
          <p:spPr>
            <a:xfrm>
              <a:off x="2022550" y="2136475"/>
              <a:ext cx="1825" cy="1250"/>
            </a:xfrm>
            <a:custGeom>
              <a:avLst/>
              <a:gdLst/>
              <a:ahLst/>
              <a:cxnLst/>
              <a:rect l="l" t="t" r="r" b="b"/>
              <a:pathLst>
                <a:path w="73" h="50" extrusionOk="0">
                  <a:moveTo>
                    <a:pt x="24" y="1"/>
                  </a:moveTo>
                  <a:lnTo>
                    <a:pt x="0" y="25"/>
                  </a:lnTo>
                  <a:lnTo>
                    <a:pt x="24" y="49"/>
                  </a:lnTo>
                  <a:lnTo>
                    <a:pt x="73"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8"/>
            <p:cNvSpPr/>
            <p:nvPr/>
          </p:nvSpPr>
          <p:spPr>
            <a:xfrm>
              <a:off x="2086950" y="2290550"/>
              <a:ext cx="625" cy="25"/>
            </a:xfrm>
            <a:custGeom>
              <a:avLst/>
              <a:gdLst/>
              <a:ahLst/>
              <a:cxnLst/>
              <a:rect l="l" t="t" r="r" b="b"/>
              <a:pathLst>
                <a:path w="25" h="1" extrusionOk="0">
                  <a:moveTo>
                    <a:pt x="0" y="1"/>
                  </a:moveTo>
                  <a:lnTo>
                    <a:pt x="0" y="1"/>
                  </a:lnTo>
                  <a:lnTo>
                    <a:pt x="24" y="1"/>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8"/>
            <p:cNvSpPr/>
            <p:nvPr/>
          </p:nvSpPr>
          <p:spPr>
            <a:xfrm>
              <a:off x="2053850" y="2122050"/>
              <a:ext cx="1225" cy="1225"/>
            </a:xfrm>
            <a:custGeom>
              <a:avLst/>
              <a:gdLst/>
              <a:ahLst/>
              <a:cxnLst/>
              <a:rect l="l" t="t" r="r" b="b"/>
              <a:pathLst>
                <a:path w="49" h="49" extrusionOk="0">
                  <a:moveTo>
                    <a:pt x="24" y="0"/>
                  </a:moveTo>
                  <a:lnTo>
                    <a:pt x="0" y="24"/>
                  </a:lnTo>
                  <a:lnTo>
                    <a:pt x="24" y="48"/>
                  </a:lnTo>
                  <a:lnTo>
                    <a:pt x="48" y="48"/>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8"/>
            <p:cNvSpPr/>
            <p:nvPr/>
          </p:nvSpPr>
          <p:spPr>
            <a:xfrm>
              <a:off x="2026750" y="2274900"/>
              <a:ext cx="1225" cy="1825"/>
            </a:xfrm>
            <a:custGeom>
              <a:avLst/>
              <a:gdLst/>
              <a:ahLst/>
              <a:cxnLst/>
              <a:rect l="l" t="t" r="r" b="b"/>
              <a:pathLst>
                <a:path w="49" h="73" extrusionOk="0">
                  <a:moveTo>
                    <a:pt x="25" y="1"/>
                  </a:moveTo>
                  <a:lnTo>
                    <a:pt x="1" y="25"/>
                  </a:lnTo>
                  <a:lnTo>
                    <a:pt x="1" y="49"/>
                  </a:lnTo>
                  <a:lnTo>
                    <a:pt x="1" y="73"/>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8"/>
            <p:cNvSpPr/>
            <p:nvPr/>
          </p:nvSpPr>
          <p:spPr>
            <a:xfrm>
              <a:off x="2071900" y="2254450"/>
              <a:ext cx="625" cy="1225"/>
            </a:xfrm>
            <a:custGeom>
              <a:avLst/>
              <a:gdLst/>
              <a:ahLst/>
              <a:cxnLst/>
              <a:rect l="l" t="t" r="r" b="b"/>
              <a:pathLst>
                <a:path w="25" h="49" extrusionOk="0">
                  <a:moveTo>
                    <a:pt x="24" y="0"/>
                  </a:moveTo>
                  <a:lnTo>
                    <a:pt x="0" y="48"/>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8"/>
            <p:cNvSpPr/>
            <p:nvPr/>
          </p:nvSpPr>
          <p:spPr>
            <a:xfrm>
              <a:off x="2059850" y="2227975"/>
              <a:ext cx="1250" cy="2425"/>
            </a:xfrm>
            <a:custGeom>
              <a:avLst/>
              <a:gdLst/>
              <a:ahLst/>
              <a:cxnLst/>
              <a:rect l="l" t="t" r="r" b="b"/>
              <a:pathLst>
                <a:path w="50" h="97" extrusionOk="0">
                  <a:moveTo>
                    <a:pt x="49" y="0"/>
                  </a:moveTo>
                  <a:lnTo>
                    <a:pt x="25" y="48"/>
                  </a:lnTo>
                  <a:lnTo>
                    <a:pt x="1" y="72"/>
                  </a:lnTo>
                  <a:lnTo>
                    <a:pt x="25" y="96"/>
                  </a:lnTo>
                  <a:lnTo>
                    <a:pt x="49" y="72"/>
                  </a:lnTo>
                  <a:lnTo>
                    <a:pt x="49"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8"/>
            <p:cNvSpPr/>
            <p:nvPr/>
          </p:nvSpPr>
          <p:spPr>
            <a:xfrm>
              <a:off x="1964175" y="2251425"/>
              <a:ext cx="1825" cy="1850"/>
            </a:xfrm>
            <a:custGeom>
              <a:avLst/>
              <a:gdLst/>
              <a:ahLst/>
              <a:cxnLst/>
              <a:rect l="l" t="t" r="r" b="b"/>
              <a:pathLst>
                <a:path w="73" h="74" extrusionOk="0">
                  <a:moveTo>
                    <a:pt x="24" y="1"/>
                  </a:moveTo>
                  <a:lnTo>
                    <a:pt x="0" y="25"/>
                  </a:lnTo>
                  <a:lnTo>
                    <a:pt x="24" y="49"/>
                  </a:lnTo>
                  <a:lnTo>
                    <a:pt x="24" y="73"/>
                  </a:lnTo>
                  <a:lnTo>
                    <a:pt x="72"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8"/>
            <p:cNvSpPr/>
            <p:nvPr/>
          </p:nvSpPr>
          <p:spPr>
            <a:xfrm>
              <a:off x="2088750" y="2235175"/>
              <a:ext cx="2425" cy="1850"/>
            </a:xfrm>
            <a:custGeom>
              <a:avLst/>
              <a:gdLst/>
              <a:ahLst/>
              <a:cxnLst/>
              <a:rect l="l" t="t" r="r" b="b"/>
              <a:pathLst>
                <a:path w="97" h="74" extrusionOk="0">
                  <a:moveTo>
                    <a:pt x="24" y="1"/>
                  </a:moveTo>
                  <a:lnTo>
                    <a:pt x="0" y="25"/>
                  </a:lnTo>
                  <a:lnTo>
                    <a:pt x="24"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8"/>
            <p:cNvSpPr/>
            <p:nvPr/>
          </p:nvSpPr>
          <p:spPr>
            <a:xfrm>
              <a:off x="2111025" y="2230375"/>
              <a:ext cx="625" cy="1225"/>
            </a:xfrm>
            <a:custGeom>
              <a:avLst/>
              <a:gdLst/>
              <a:ahLst/>
              <a:cxnLst/>
              <a:rect l="l" t="t" r="r" b="b"/>
              <a:pathLst>
                <a:path w="25" h="49" extrusionOk="0">
                  <a:moveTo>
                    <a:pt x="0" y="0"/>
                  </a:moveTo>
                  <a:lnTo>
                    <a:pt x="0" y="24"/>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8"/>
            <p:cNvSpPr/>
            <p:nvPr/>
          </p:nvSpPr>
          <p:spPr>
            <a:xfrm>
              <a:off x="2051425" y="2217125"/>
              <a:ext cx="1850" cy="1825"/>
            </a:xfrm>
            <a:custGeom>
              <a:avLst/>
              <a:gdLst/>
              <a:ahLst/>
              <a:cxnLst/>
              <a:rect l="l" t="t" r="r" b="b"/>
              <a:pathLst>
                <a:path w="74" h="73" extrusionOk="0">
                  <a:moveTo>
                    <a:pt x="25" y="1"/>
                  </a:moveTo>
                  <a:lnTo>
                    <a:pt x="1" y="25"/>
                  </a:lnTo>
                  <a:lnTo>
                    <a:pt x="1" y="49"/>
                  </a:lnTo>
                  <a:lnTo>
                    <a:pt x="1" y="73"/>
                  </a:lnTo>
                  <a:lnTo>
                    <a:pt x="25" y="73"/>
                  </a:lnTo>
                  <a:lnTo>
                    <a:pt x="49" y="49"/>
                  </a:lnTo>
                  <a:lnTo>
                    <a:pt x="73" y="25"/>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8"/>
            <p:cNvSpPr/>
            <p:nvPr/>
          </p:nvSpPr>
          <p:spPr>
            <a:xfrm>
              <a:off x="2038800" y="2196075"/>
              <a:ext cx="1825" cy="1225"/>
            </a:xfrm>
            <a:custGeom>
              <a:avLst/>
              <a:gdLst/>
              <a:ahLst/>
              <a:cxnLst/>
              <a:rect l="l" t="t" r="r" b="b"/>
              <a:pathLst>
                <a:path w="73" h="49" extrusionOk="0">
                  <a:moveTo>
                    <a:pt x="24" y="0"/>
                  </a:moveTo>
                  <a:lnTo>
                    <a:pt x="0" y="24"/>
                  </a:lnTo>
                  <a:lnTo>
                    <a:pt x="24" y="48"/>
                  </a:lnTo>
                  <a:lnTo>
                    <a:pt x="73"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8"/>
            <p:cNvSpPr/>
            <p:nvPr/>
          </p:nvSpPr>
          <p:spPr>
            <a:xfrm>
              <a:off x="2046625" y="2193050"/>
              <a:ext cx="1225" cy="1225"/>
            </a:xfrm>
            <a:custGeom>
              <a:avLst/>
              <a:gdLst/>
              <a:ahLst/>
              <a:cxnLst/>
              <a:rect l="l" t="t" r="r" b="b"/>
              <a:pathLst>
                <a:path w="49" h="49" extrusionOk="0">
                  <a:moveTo>
                    <a:pt x="0" y="1"/>
                  </a:moveTo>
                  <a:lnTo>
                    <a:pt x="0" y="25"/>
                  </a:lnTo>
                  <a:lnTo>
                    <a:pt x="24" y="49"/>
                  </a:lnTo>
                  <a:lnTo>
                    <a:pt x="48"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8"/>
            <p:cNvSpPr/>
            <p:nvPr/>
          </p:nvSpPr>
          <p:spPr>
            <a:xfrm>
              <a:off x="2076700" y="2183425"/>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8"/>
            <p:cNvSpPr/>
            <p:nvPr/>
          </p:nvSpPr>
          <p:spPr>
            <a:xfrm>
              <a:off x="2005100" y="2279125"/>
              <a:ext cx="25" cy="1225"/>
            </a:xfrm>
            <a:custGeom>
              <a:avLst/>
              <a:gdLst/>
              <a:ahLst/>
              <a:cxnLst/>
              <a:rect l="l" t="t" r="r" b="b"/>
              <a:pathLst>
                <a:path w="1" h="49" extrusionOk="0">
                  <a:moveTo>
                    <a:pt x="0" y="0"/>
                  </a:moveTo>
                  <a:lnTo>
                    <a:pt x="0" y="0"/>
                  </a:lnTo>
                  <a:lnTo>
                    <a:pt x="0" y="48"/>
                  </a:lnTo>
                  <a:lnTo>
                    <a:pt x="0" y="48"/>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8"/>
            <p:cNvSpPr/>
            <p:nvPr/>
          </p:nvSpPr>
          <p:spPr>
            <a:xfrm>
              <a:off x="1983425" y="2181025"/>
              <a:ext cx="1225" cy="1225"/>
            </a:xfrm>
            <a:custGeom>
              <a:avLst/>
              <a:gdLst/>
              <a:ahLst/>
              <a:cxnLst/>
              <a:rect l="l" t="t" r="r" b="b"/>
              <a:pathLst>
                <a:path w="49" h="49" extrusionOk="0">
                  <a:moveTo>
                    <a:pt x="1" y="0"/>
                  </a:moveTo>
                  <a:lnTo>
                    <a:pt x="1" y="24"/>
                  </a:lnTo>
                  <a:lnTo>
                    <a:pt x="1" y="48"/>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8"/>
            <p:cNvSpPr/>
            <p:nvPr/>
          </p:nvSpPr>
          <p:spPr>
            <a:xfrm>
              <a:off x="2076700" y="2179825"/>
              <a:ext cx="1250" cy="1225"/>
            </a:xfrm>
            <a:custGeom>
              <a:avLst/>
              <a:gdLst/>
              <a:ahLst/>
              <a:cxnLst/>
              <a:rect l="l" t="t" r="r" b="b"/>
              <a:pathLst>
                <a:path w="50" h="49" extrusionOk="0">
                  <a:moveTo>
                    <a:pt x="25" y="0"/>
                  </a:moveTo>
                  <a:lnTo>
                    <a:pt x="1" y="24"/>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8"/>
            <p:cNvSpPr/>
            <p:nvPr/>
          </p:nvSpPr>
          <p:spPr>
            <a:xfrm>
              <a:off x="2023150" y="2178625"/>
              <a:ext cx="625" cy="1825"/>
            </a:xfrm>
            <a:custGeom>
              <a:avLst/>
              <a:gdLst/>
              <a:ahLst/>
              <a:cxnLst/>
              <a:rect l="l" t="t" r="r" b="b"/>
              <a:pathLst>
                <a:path w="25" h="73" extrusionOk="0">
                  <a:moveTo>
                    <a:pt x="0" y="0"/>
                  </a:moveTo>
                  <a:lnTo>
                    <a:pt x="0" y="24"/>
                  </a:lnTo>
                  <a:lnTo>
                    <a:pt x="0" y="72"/>
                  </a:lnTo>
                  <a:lnTo>
                    <a:pt x="24" y="48"/>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8"/>
            <p:cNvSpPr/>
            <p:nvPr/>
          </p:nvSpPr>
          <p:spPr>
            <a:xfrm>
              <a:off x="2037600" y="22544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8"/>
            <p:cNvSpPr/>
            <p:nvPr/>
          </p:nvSpPr>
          <p:spPr>
            <a:xfrm>
              <a:off x="2032175" y="2358550"/>
              <a:ext cx="1225" cy="1250"/>
            </a:xfrm>
            <a:custGeom>
              <a:avLst/>
              <a:gdLst/>
              <a:ahLst/>
              <a:cxnLst/>
              <a:rect l="l" t="t" r="r" b="b"/>
              <a:pathLst>
                <a:path w="49" h="50" extrusionOk="0">
                  <a:moveTo>
                    <a:pt x="25" y="1"/>
                  </a:moveTo>
                  <a:lnTo>
                    <a:pt x="0" y="25"/>
                  </a:lnTo>
                  <a:lnTo>
                    <a:pt x="25"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8"/>
            <p:cNvSpPr/>
            <p:nvPr/>
          </p:nvSpPr>
          <p:spPr>
            <a:xfrm>
              <a:off x="1970175" y="2147925"/>
              <a:ext cx="650" cy="625"/>
            </a:xfrm>
            <a:custGeom>
              <a:avLst/>
              <a:gdLst/>
              <a:ahLst/>
              <a:cxnLst/>
              <a:rect l="l" t="t" r="r" b="b"/>
              <a:pathLst>
                <a:path w="26" h="25" extrusionOk="0">
                  <a:moveTo>
                    <a:pt x="1" y="0"/>
                  </a:moveTo>
                  <a:lnTo>
                    <a:pt x="1"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8"/>
            <p:cNvSpPr/>
            <p:nvPr/>
          </p:nvSpPr>
          <p:spPr>
            <a:xfrm>
              <a:off x="2005700" y="2146125"/>
              <a:ext cx="1225" cy="625"/>
            </a:xfrm>
            <a:custGeom>
              <a:avLst/>
              <a:gdLst/>
              <a:ahLst/>
              <a:cxnLst/>
              <a:rect l="l" t="t" r="r" b="b"/>
              <a:pathLst>
                <a:path w="49" h="25" extrusionOk="0">
                  <a:moveTo>
                    <a:pt x="0" y="0"/>
                  </a:moveTo>
                  <a:lnTo>
                    <a:pt x="0" y="24"/>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8"/>
            <p:cNvSpPr/>
            <p:nvPr/>
          </p:nvSpPr>
          <p:spPr>
            <a:xfrm>
              <a:off x="1972000" y="22869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8"/>
            <p:cNvSpPr/>
            <p:nvPr/>
          </p:nvSpPr>
          <p:spPr>
            <a:xfrm>
              <a:off x="1987650" y="2284525"/>
              <a:ext cx="1225" cy="1250"/>
            </a:xfrm>
            <a:custGeom>
              <a:avLst/>
              <a:gdLst/>
              <a:ahLst/>
              <a:cxnLst/>
              <a:rect l="l" t="t" r="r" b="b"/>
              <a:pathLst>
                <a:path w="49" h="50" extrusionOk="0">
                  <a:moveTo>
                    <a:pt x="24" y="1"/>
                  </a:moveTo>
                  <a:lnTo>
                    <a:pt x="0" y="25"/>
                  </a:lnTo>
                  <a:lnTo>
                    <a:pt x="0" y="49"/>
                  </a:lnTo>
                  <a:lnTo>
                    <a:pt x="48"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8"/>
            <p:cNvSpPr/>
            <p:nvPr/>
          </p:nvSpPr>
          <p:spPr>
            <a:xfrm>
              <a:off x="2002075" y="2243600"/>
              <a:ext cx="625" cy="1250"/>
            </a:xfrm>
            <a:custGeom>
              <a:avLst/>
              <a:gdLst/>
              <a:ahLst/>
              <a:cxnLst/>
              <a:rect l="l" t="t" r="r" b="b"/>
              <a:pathLst>
                <a:path w="25" h="50" extrusionOk="0">
                  <a:moveTo>
                    <a:pt x="1" y="49"/>
                  </a:moveTo>
                  <a:lnTo>
                    <a:pt x="1" y="49"/>
                  </a:lnTo>
                  <a:lnTo>
                    <a:pt x="25" y="1"/>
                  </a:lnTo>
                  <a:lnTo>
                    <a:pt x="1" y="49"/>
                  </a:lnTo>
                  <a:lnTo>
                    <a:pt x="1" y="49"/>
                  </a:lnTo>
                  <a:lnTo>
                    <a:pt x="1" y="49"/>
                  </a:lnTo>
                  <a:lnTo>
                    <a:pt x="1" y="49"/>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8"/>
            <p:cNvSpPr/>
            <p:nvPr/>
          </p:nvSpPr>
          <p:spPr>
            <a:xfrm>
              <a:off x="2024950" y="2236400"/>
              <a:ext cx="1225" cy="1225"/>
            </a:xfrm>
            <a:custGeom>
              <a:avLst/>
              <a:gdLst/>
              <a:ahLst/>
              <a:cxnLst/>
              <a:rect l="l" t="t" r="r" b="b"/>
              <a:pathLst>
                <a:path w="49" h="49" extrusionOk="0">
                  <a:moveTo>
                    <a:pt x="25" y="0"/>
                  </a:moveTo>
                  <a:lnTo>
                    <a:pt x="1" y="24"/>
                  </a:lnTo>
                  <a:lnTo>
                    <a:pt x="25" y="48"/>
                  </a:lnTo>
                  <a:lnTo>
                    <a:pt x="49"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8"/>
            <p:cNvSpPr/>
            <p:nvPr/>
          </p:nvSpPr>
          <p:spPr>
            <a:xfrm>
              <a:off x="1998475" y="2235175"/>
              <a:ext cx="1825" cy="1250"/>
            </a:xfrm>
            <a:custGeom>
              <a:avLst/>
              <a:gdLst/>
              <a:ahLst/>
              <a:cxnLst/>
              <a:rect l="l" t="t" r="r" b="b"/>
              <a:pathLst>
                <a:path w="73" h="50" extrusionOk="0">
                  <a:moveTo>
                    <a:pt x="24" y="1"/>
                  </a:moveTo>
                  <a:lnTo>
                    <a:pt x="0" y="25"/>
                  </a:lnTo>
                  <a:lnTo>
                    <a:pt x="24"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8"/>
            <p:cNvSpPr/>
            <p:nvPr/>
          </p:nvSpPr>
          <p:spPr>
            <a:xfrm>
              <a:off x="2086950" y="2230375"/>
              <a:ext cx="625" cy="25"/>
            </a:xfrm>
            <a:custGeom>
              <a:avLst/>
              <a:gdLst/>
              <a:ahLst/>
              <a:cxnLst/>
              <a:rect l="l" t="t" r="r" b="b"/>
              <a:pathLst>
                <a:path w="25" h="1" extrusionOk="0">
                  <a:moveTo>
                    <a:pt x="24" y="0"/>
                  </a:moveTo>
                  <a:lnTo>
                    <a:pt x="0" y="0"/>
                  </a:lnTo>
                  <a:lnTo>
                    <a:pt x="0" y="0"/>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8"/>
            <p:cNvSpPr/>
            <p:nvPr/>
          </p:nvSpPr>
          <p:spPr>
            <a:xfrm>
              <a:off x="2126675" y="2229175"/>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8"/>
            <p:cNvSpPr/>
            <p:nvPr/>
          </p:nvSpPr>
          <p:spPr>
            <a:xfrm>
              <a:off x="2026750" y="2306200"/>
              <a:ext cx="625" cy="1225"/>
            </a:xfrm>
            <a:custGeom>
              <a:avLst/>
              <a:gdLst/>
              <a:ahLst/>
              <a:cxnLst/>
              <a:rect l="l" t="t" r="r" b="b"/>
              <a:pathLst>
                <a:path w="25" h="49" extrusionOk="0">
                  <a:moveTo>
                    <a:pt x="25" y="1"/>
                  </a:moveTo>
                  <a:lnTo>
                    <a:pt x="1" y="25"/>
                  </a:lnTo>
                  <a:lnTo>
                    <a:pt x="25" y="49"/>
                  </a:lnTo>
                  <a:lnTo>
                    <a:pt x="25"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8"/>
            <p:cNvSpPr/>
            <p:nvPr/>
          </p:nvSpPr>
          <p:spPr>
            <a:xfrm>
              <a:off x="1968975" y="2205700"/>
              <a:ext cx="625" cy="1225"/>
            </a:xfrm>
            <a:custGeom>
              <a:avLst/>
              <a:gdLst/>
              <a:ahLst/>
              <a:cxnLst/>
              <a:rect l="l" t="t" r="r" b="b"/>
              <a:pathLst>
                <a:path w="25" h="49" extrusionOk="0">
                  <a:moveTo>
                    <a:pt x="1" y="0"/>
                  </a:moveTo>
                  <a:lnTo>
                    <a:pt x="1" y="24"/>
                  </a:lnTo>
                  <a:lnTo>
                    <a:pt x="1" y="48"/>
                  </a:lnTo>
                  <a:lnTo>
                    <a:pt x="25" y="24"/>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8"/>
            <p:cNvSpPr/>
            <p:nvPr/>
          </p:nvSpPr>
          <p:spPr>
            <a:xfrm>
              <a:off x="2072500" y="2198475"/>
              <a:ext cx="1225" cy="1225"/>
            </a:xfrm>
            <a:custGeom>
              <a:avLst/>
              <a:gdLst/>
              <a:ahLst/>
              <a:cxnLst/>
              <a:rect l="l" t="t" r="r" b="b"/>
              <a:pathLst>
                <a:path w="49" h="49" extrusionOk="0">
                  <a:moveTo>
                    <a:pt x="24" y="0"/>
                  </a:moveTo>
                  <a:lnTo>
                    <a:pt x="0" y="25"/>
                  </a:lnTo>
                  <a:lnTo>
                    <a:pt x="24" y="49"/>
                  </a:lnTo>
                  <a:lnTo>
                    <a:pt x="49" y="49"/>
                  </a:lnTo>
                  <a:lnTo>
                    <a:pt x="49" y="25"/>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8"/>
            <p:cNvSpPr/>
            <p:nvPr/>
          </p:nvSpPr>
          <p:spPr>
            <a:xfrm>
              <a:off x="2085125" y="2146125"/>
              <a:ext cx="650" cy="625"/>
            </a:xfrm>
            <a:custGeom>
              <a:avLst/>
              <a:gdLst/>
              <a:ahLst/>
              <a:cxnLst/>
              <a:rect l="l" t="t" r="r" b="b"/>
              <a:pathLst>
                <a:path w="26"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8"/>
            <p:cNvSpPr/>
            <p:nvPr/>
          </p:nvSpPr>
          <p:spPr>
            <a:xfrm>
              <a:off x="2052625" y="2283925"/>
              <a:ext cx="650" cy="625"/>
            </a:xfrm>
            <a:custGeom>
              <a:avLst/>
              <a:gdLst/>
              <a:ahLst/>
              <a:cxnLst/>
              <a:rect l="l" t="t" r="r" b="b"/>
              <a:pathLst>
                <a:path w="26" h="25" extrusionOk="0">
                  <a:moveTo>
                    <a:pt x="1" y="1"/>
                  </a:moveTo>
                  <a:lnTo>
                    <a:pt x="1" y="25"/>
                  </a:lnTo>
                  <a:lnTo>
                    <a:pt x="25" y="25"/>
                  </a:lnTo>
                  <a:lnTo>
                    <a:pt x="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8"/>
            <p:cNvSpPr/>
            <p:nvPr/>
          </p:nvSpPr>
          <p:spPr>
            <a:xfrm>
              <a:off x="1971400" y="2338100"/>
              <a:ext cx="625" cy="625"/>
            </a:xfrm>
            <a:custGeom>
              <a:avLst/>
              <a:gdLst/>
              <a:ahLst/>
              <a:cxnLst/>
              <a:rect l="l" t="t" r="r" b="b"/>
              <a:pathLst>
                <a:path w="25" h="25" extrusionOk="0">
                  <a:moveTo>
                    <a:pt x="24" y="0"/>
                  </a:moveTo>
                  <a:lnTo>
                    <a:pt x="0" y="24"/>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8"/>
            <p:cNvSpPr/>
            <p:nvPr/>
          </p:nvSpPr>
          <p:spPr>
            <a:xfrm>
              <a:off x="2008100" y="2412725"/>
              <a:ext cx="625" cy="625"/>
            </a:xfrm>
            <a:custGeom>
              <a:avLst/>
              <a:gdLst/>
              <a:ahLst/>
              <a:cxnLst/>
              <a:rect l="l" t="t" r="r" b="b"/>
              <a:pathLst>
                <a:path w="25" h="25" extrusionOk="0">
                  <a:moveTo>
                    <a:pt x="1" y="0"/>
                  </a:moveTo>
                  <a:lnTo>
                    <a:pt x="1" y="25"/>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8"/>
            <p:cNvSpPr/>
            <p:nvPr/>
          </p:nvSpPr>
          <p:spPr>
            <a:xfrm>
              <a:off x="1978600" y="2316425"/>
              <a:ext cx="25" cy="625"/>
            </a:xfrm>
            <a:custGeom>
              <a:avLst/>
              <a:gdLst/>
              <a:ahLst/>
              <a:cxnLst/>
              <a:rect l="l" t="t" r="r" b="b"/>
              <a:pathLst>
                <a:path w="1" h="25" extrusionOk="0">
                  <a:moveTo>
                    <a:pt x="1" y="25"/>
                  </a:moveTo>
                  <a:lnTo>
                    <a:pt x="1" y="25"/>
                  </a:lnTo>
                  <a:lnTo>
                    <a:pt x="1" y="1"/>
                  </a:lnTo>
                  <a:lnTo>
                    <a:pt x="1"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8"/>
            <p:cNvSpPr/>
            <p:nvPr/>
          </p:nvSpPr>
          <p:spPr>
            <a:xfrm>
              <a:off x="2038800" y="2217125"/>
              <a:ext cx="625" cy="625"/>
            </a:xfrm>
            <a:custGeom>
              <a:avLst/>
              <a:gdLst/>
              <a:ahLst/>
              <a:cxnLst/>
              <a:rect l="l" t="t" r="r" b="b"/>
              <a:pathLst>
                <a:path w="25" h="25" extrusionOk="0">
                  <a:moveTo>
                    <a:pt x="0" y="25"/>
                  </a:moveTo>
                  <a:lnTo>
                    <a:pt x="0" y="25"/>
                  </a:lnTo>
                  <a:lnTo>
                    <a:pt x="0" y="1"/>
                  </a:lnTo>
                  <a:lnTo>
                    <a:pt x="24" y="1"/>
                  </a:lnTo>
                  <a:lnTo>
                    <a:pt x="24"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8"/>
            <p:cNvSpPr/>
            <p:nvPr/>
          </p:nvSpPr>
          <p:spPr>
            <a:xfrm>
              <a:off x="2006900" y="2215325"/>
              <a:ext cx="25" cy="25"/>
            </a:xfrm>
            <a:custGeom>
              <a:avLst/>
              <a:gdLst/>
              <a:ahLst/>
              <a:cxnLst/>
              <a:rect l="l" t="t" r="r" b="b"/>
              <a:pathLst>
                <a:path w="1" h="1" extrusionOk="0">
                  <a:moveTo>
                    <a:pt x="0" y="0"/>
                  </a:moveTo>
                  <a:lnTo>
                    <a:pt x="0" y="0"/>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8"/>
            <p:cNvSpPr/>
            <p:nvPr/>
          </p:nvSpPr>
          <p:spPr>
            <a:xfrm>
              <a:off x="2041200" y="2205100"/>
              <a:ext cx="25" cy="25"/>
            </a:xfrm>
            <a:custGeom>
              <a:avLst/>
              <a:gdLst/>
              <a:ahLst/>
              <a:cxnLst/>
              <a:rect l="l" t="t" r="r" b="b"/>
              <a:pathLst>
                <a:path w="1" h="1" extrusionOk="0">
                  <a:moveTo>
                    <a:pt x="1" y="0"/>
                  </a:moveTo>
                  <a:lnTo>
                    <a:pt x="1" y="0"/>
                  </a:lnTo>
                  <a:lnTo>
                    <a:pt x="1" y="0"/>
                  </a:ln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8"/>
            <p:cNvSpPr/>
            <p:nvPr/>
          </p:nvSpPr>
          <p:spPr>
            <a:xfrm>
              <a:off x="1952125" y="2182225"/>
              <a:ext cx="25" cy="25"/>
            </a:xfrm>
            <a:custGeom>
              <a:avLst/>
              <a:gdLst/>
              <a:ahLst/>
              <a:cxnLst/>
              <a:rect l="l" t="t" r="r" b="b"/>
              <a:pathLst>
                <a:path w="1" h="1" extrusionOk="0">
                  <a:moveTo>
                    <a:pt x="1" y="0"/>
                  </a:move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8"/>
            <p:cNvSpPr/>
            <p:nvPr/>
          </p:nvSpPr>
          <p:spPr>
            <a:xfrm>
              <a:off x="1952125" y="2181625"/>
              <a:ext cx="625" cy="625"/>
            </a:xfrm>
            <a:custGeom>
              <a:avLst/>
              <a:gdLst/>
              <a:ahLst/>
              <a:cxnLst/>
              <a:rect l="l" t="t" r="r" b="b"/>
              <a:pathLst>
                <a:path w="25"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8"/>
            <p:cNvSpPr/>
            <p:nvPr/>
          </p:nvSpPr>
          <p:spPr>
            <a:xfrm>
              <a:off x="1924450" y="2177400"/>
              <a:ext cx="25" cy="625"/>
            </a:xfrm>
            <a:custGeom>
              <a:avLst/>
              <a:gdLst/>
              <a:ahLst/>
              <a:cxnLst/>
              <a:rect l="l" t="t" r="r" b="b"/>
              <a:pathLst>
                <a:path w="1" h="25" extrusionOk="0">
                  <a:moveTo>
                    <a:pt x="0" y="25"/>
                  </a:moveTo>
                  <a:lnTo>
                    <a:pt x="0"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8"/>
            <p:cNvSpPr/>
            <p:nvPr/>
          </p:nvSpPr>
          <p:spPr>
            <a:xfrm>
              <a:off x="1781825" y="1840975"/>
              <a:ext cx="652400" cy="709600"/>
            </a:xfrm>
            <a:custGeom>
              <a:avLst/>
              <a:gdLst/>
              <a:ahLst/>
              <a:cxnLst/>
              <a:rect l="l" t="t" r="r" b="b"/>
              <a:pathLst>
                <a:path w="26096" h="28384" extrusionOk="0">
                  <a:moveTo>
                    <a:pt x="18392" y="1"/>
                  </a:moveTo>
                  <a:lnTo>
                    <a:pt x="18031" y="49"/>
                  </a:lnTo>
                  <a:lnTo>
                    <a:pt x="17646" y="121"/>
                  </a:lnTo>
                  <a:lnTo>
                    <a:pt x="17261" y="194"/>
                  </a:lnTo>
                  <a:lnTo>
                    <a:pt x="16851" y="314"/>
                  </a:lnTo>
                  <a:lnTo>
                    <a:pt x="16418" y="434"/>
                  </a:lnTo>
                  <a:lnTo>
                    <a:pt x="15599" y="747"/>
                  </a:lnTo>
                  <a:lnTo>
                    <a:pt x="13938" y="1397"/>
                  </a:lnTo>
                  <a:lnTo>
                    <a:pt x="13529" y="1542"/>
                  </a:lnTo>
                  <a:lnTo>
                    <a:pt x="13120" y="1662"/>
                  </a:lnTo>
                  <a:lnTo>
                    <a:pt x="12711" y="1758"/>
                  </a:lnTo>
                  <a:lnTo>
                    <a:pt x="12277" y="1855"/>
                  </a:lnTo>
                  <a:lnTo>
                    <a:pt x="11676" y="1951"/>
                  </a:lnTo>
                  <a:lnTo>
                    <a:pt x="11098" y="2023"/>
                  </a:lnTo>
                  <a:lnTo>
                    <a:pt x="10472" y="2047"/>
                  </a:lnTo>
                  <a:lnTo>
                    <a:pt x="9870" y="2071"/>
                  </a:lnTo>
                  <a:lnTo>
                    <a:pt x="8715" y="2095"/>
                  </a:lnTo>
                  <a:lnTo>
                    <a:pt x="7968" y="2168"/>
                  </a:lnTo>
                  <a:lnTo>
                    <a:pt x="7607" y="2216"/>
                  </a:lnTo>
                  <a:lnTo>
                    <a:pt x="7270" y="2288"/>
                  </a:lnTo>
                  <a:lnTo>
                    <a:pt x="6909" y="2360"/>
                  </a:lnTo>
                  <a:lnTo>
                    <a:pt x="6548" y="2456"/>
                  </a:lnTo>
                  <a:lnTo>
                    <a:pt x="6211" y="2577"/>
                  </a:lnTo>
                  <a:lnTo>
                    <a:pt x="5874" y="2697"/>
                  </a:lnTo>
                  <a:lnTo>
                    <a:pt x="5007" y="3058"/>
                  </a:lnTo>
                  <a:lnTo>
                    <a:pt x="4165" y="3468"/>
                  </a:lnTo>
                  <a:lnTo>
                    <a:pt x="3346" y="3925"/>
                  </a:lnTo>
                  <a:lnTo>
                    <a:pt x="2552" y="4430"/>
                  </a:lnTo>
                  <a:lnTo>
                    <a:pt x="1998" y="4816"/>
                  </a:lnTo>
                  <a:lnTo>
                    <a:pt x="1420" y="5225"/>
                  </a:lnTo>
                  <a:lnTo>
                    <a:pt x="313" y="6067"/>
                  </a:lnTo>
                  <a:lnTo>
                    <a:pt x="120" y="6212"/>
                  </a:lnTo>
                  <a:lnTo>
                    <a:pt x="24" y="6356"/>
                  </a:lnTo>
                  <a:lnTo>
                    <a:pt x="0" y="6404"/>
                  </a:lnTo>
                  <a:lnTo>
                    <a:pt x="24" y="6477"/>
                  </a:lnTo>
                  <a:lnTo>
                    <a:pt x="48" y="6525"/>
                  </a:lnTo>
                  <a:lnTo>
                    <a:pt x="265" y="6525"/>
                  </a:lnTo>
                  <a:lnTo>
                    <a:pt x="385" y="6501"/>
                  </a:lnTo>
                  <a:lnTo>
                    <a:pt x="1372" y="6236"/>
                  </a:lnTo>
                  <a:lnTo>
                    <a:pt x="2672" y="5875"/>
                  </a:lnTo>
                  <a:lnTo>
                    <a:pt x="3972" y="5562"/>
                  </a:lnTo>
                  <a:lnTo>
                    <a:pt x="5296" y="5297"/>
                  </a:lnTo>
                  <a:lnTo>
                    <a:pt x="6620" y="5056"/>
                  </a:lnTo>
                  <a:lnTo>
                    <a:pt x="8474" y="4767"/>
                  </a:lnTo>
                  <a:lnTo>
                    <a:pt x="10327" y="4527"/>
                  </a:lnTo>
                  <a:lnTo>
                    <a:pt x="12181" y="4334"/>
                  </a:lnTo>
                  <a:lnTo>
                    <a:pt x="14035" y="4166"/>
                  </a:lnTo>
                  <a:lnTo>
                    <a:pt x="14805" y="4117"/>
                  </a:lnTo>
                  <a:lnTo>
                    <a:pt x="15599" y="4069"/>
                  </a:lnTo>
                  <a:lnTo>
                    <a:pt x="16394" y="4069"/>
                  </a:lnTo>
                  <a:lnTo>
                    <a:pt x="17164" y="4093"/>
                  </a:lnTo>
                  <a:lnTo>
                    <a:pt x="17670" y="4142"/>
                  </a:lnTo>
                  <a:lnTo>
                    <a:pt x="18175" y="4190"/>
                  </a:lnTo>
                  <a:lnTo>
                    <a:pt x="18681" y="4238"/>
                  </a:lnTo>
                  <a:lnTo>
                    <a:pt x="19186" y="4334"/>
                  </a:lnTo>
                  <a:lnTo>
                    <a:pt x="19620" y="4430"/>
                  </a:lnTo>
                  <a:lnTo>
                    <a:pt x="20029" y="4575"/>
                  </a:lnTo>
                  <a:lnTo>
                    <a:pt x="20438" y="4719"/>
                  </a:lnTo>
                  <a:lnTo>
                    <a:pt x="20847" y="4912"/>
                  </a:lnTo>
                  <a:lnTo>
                    <a:pt x="21257" y="5153"/>
                  </a:lnTo>
                  <a:lnTo>
                    <a:pt x="21666" y="5442"/>
                  </a:lnTo>
                  <a:lnTo>
                    <a:pt x="22027" y="5754"/>
                  </a:lnTo>
                  <a:lnTo>
                    <a:pt x="22364" y="6091"/>
                  </a:lnTo>
                  <a:lnTo>
                    <a:pt x="22749" y="6501"/>
                  </a:lnTo>
                  <a:lnTo>
                    <a:pt x="23086" y="6934"/>
                  </a:lnTo>
                  <a:lnTo>
                    <a:pt x="23375" y="7391"/>
                  </a:lnTo>
                  <a:lnTo>
                    <a:pt x="23616" y="7897"/>
                  </a:lnTo>
                  <a:lnTo>
                    <a:pt x="23784" y="8282"/>
                  </a:lnTo>
                  <a:lnTo>
                    <a:pt x="23905" y="8691"/>
                  </a:lnTo>
                  <a:lnTo>
                    <a:pt x="23977" y="9101"/>
                  </a:lnTo>
                  <a:lnTo>
                    <a:pt x="24025" y="9534"/>
                  </a:lnTo>
                  <a:lnTo>
                    <a:pt x="24025" y="9823"/>
                  </a:lnTo>
                  <a:lnTo>
                    <a:pt x="23977" y="10088"/>
                  </a:lnTo>
                  <a:lnTo>
                    <a:pt x="23881" y="10352"/>
                  </a:lnTo>
                  <a:lnTo>
                    <a:pt x="23760" y="10593"/>
                  </a:lnTo>
                  <a:lnTo>
                    <a:pt x="23616" y="10810"/>
                  </a:lnTo>
                  <a:lnTo>
                    <a:pt x="23447" y="11026"/>
                  </a:lnTo>
                  <a:lnTo>
                    <a:pt x="22725" y="12038"/>
                  </a:lnTo>
                  <a:lnTo>
                    <a:pt x="22027" y="13049"/>
                  </a:lnTo>
                  <a:lnTo>
                    <a:pt x="21690" y="13626"/>
                  </a:lnTo>
                  <a:lnTo>
                    <a:pt x="21377" y="14204"/>
                  </a:lnTo>
                  <a:lnTo>
                    <a:pt x="21064" y="14782"/>
                  </a:lnTo>
                  <a:lnTo>
                    <a:pt x="20823" y="15408"/>
                  </a:lnTo>
                  <a:lnTo>
                    <a:pt x="20510" y="16226"/>
                  </a:lnTo>
                  <a:lnTo>
                    <a:pt x="20246" y="17069"/>
                  </a:lnTo>
                  <a:lnTo>
                    <a:pt x="20029" y="17935"/>
                  </a:lnTo>
                  <a:lnTo>
                    <a:pt x="19885" y="18802"/>
                  </a:lnTo>
                  <a:lnTo>
                    <a:pt x="19764" y="19500"/>
                  </a:lnTo>
                  <a:lnTo>
                    <a:pt x="19620" y="20222"/>
                  </a:lnTo>
                  <a:lnTo>
                    <a:pt x="19523" y="20608"/>
                  </a:lnTo>
                  <a:lnTo>
                    <a:pt x="19403" y="20969"/>
                  </a:lnTo>
                  <a:lnTo>
                    <a:pt x="19283" y="21354"/>
                  </a:lnTo>
                  <a:lnTo>
                    <a:pt x="19138" y="21715"/>
                  </a:lnTo>
                  <a:lnTo>
                    <a:pt x="18970" y="22076"/>
                  </a:lnTo>
                  <a:lnTo>
                    <a:pt x="18801" y="22413"/>
                  </a:lnTo>
                  <a:lnTo>
                    <a:pt x="18609" y="22750"/>
                  </a:lnTo>
                  <a:lnTo>
                    <a:pt x="18392" y="23087"/>
                  </a:lnTo>
                  <a:lnTo>
                    <a:pt x="18199" y="23352"/>
                  </a:lnTo>
                  <a:lnTo>
                    <a:pt x="17983" y="23593"/>
                  </a:lnTo>
                  <a:lnTo>
                    <a:pt x="17766" y="23833"/>
                  </a:lnTo>
                  <a:lnTo>
                    <a:pt x="17549" y="24026"/>
                  </a:lnTo>
                  <a:lnTo>
                    <a:pt x="17309" y="24243"/>
                  </a:lnTo>
                  <a:lnTo>
                    <a:pt x="17044" y="24411"/>
                  </a:lnTo>
                  <a:lnTo>
                    <a:pt x="16779" y="24580"/>
                  </a:lnTo>
                  <a:lnTo>
                    <a:pt x="16490" y="24724"/>
                  </a:lnTo>
                  <a:lnTo>
                    <a:pt x="16153" y="24893"/>
                  </a:lnTo>
                  <a:lnTo>
                    <a:pt x="15816" y="25037"/>
                  </a:lnTo>
                  <a:lnTo>
                    <a:pt x="15118" y="25278"/>
                  </a:lnTo>
                  <a:lnTo>
                    <a:pt x="13866" y="25639"/>
                  </a:lnTo>
                  <a:lnTo>
                    <a:pt x="13240" y="25807"/>
                  </a:lnTo>
                  <a:lnTo>
                    <a:pt x="12590" y="25976"/>
                  </a:lnTo>
                  <a:lnTo>
                    <a:pt x="12157" y="26072"/>
                  </a:lnTo>
                  <a:lnTo>
                    <a:pt x="11724" y="26217"/>
                  </a:lnTo>
                  <a:lnTo>
                    <a:pt x="11290" y="26361"/>
                  </a:lnTo>
                  <a:lnTo>
                    <a:pt x="10857" y="26530"/>
                  </a:lnTo>
                  <a:lnTo>
                    <a:pt x="10568" y="26674"/>
                  </a:lnTo>
                  <a:lnTo>
                    <a:pt x="10303" y="26843"/>
                  </a:lnTo>
                  <a:lnTo>
                    <a:pt x="10183" y="26939"/>
                  </a:lnTo>
                  <a:lnTo>
                    <a:pt x="10111" y="27083"/>
                  </a:lnTo>
                  <a:lnTo>
                    <a:pt x="10063" y="27228"/>
                  </a:lnTo>
                  <a:lnTo>
                    <a:pt x="10063" y="27372"/>
                  </a:lnTo>
                  <a:lnTo>
                    <a:pt x="10111" y="27517"/>
                  </a:lnTo>
                  <a:lnTo>
                    <a:pt x="10159" y="27661"/>
                  </a:lnTo>
                  <a:lnTo>
                    <a:pt x="10279" y="27781"/>
                  </a:lnTo>
                  <a:lnTo>
                    <a:pt x="10400" y="27854"/>
                  </a:lnTo>
                  <a:lnTo>
                    <a:pt x="10953" y="28070"/>
                  </a:lnTo>
                  <a:lnTo>
                    <a:pt x="11242" y="28142"/>
                  </a:lnTo>
                  <a:lnTo>
                    <a:pt x="11531" y="28215"/>
                  </a:lnTo>
                  <a:lnTo>
                    <a:pt x="12037" y="28287"/>
                  </a:lnTo>
                  <a:lnTo>
                    <a:pt x="12542" y="28359"/>
                  </a:lnTo>
                  <a:lnTo>
                    <a:pt x="13024" y="28383"/>
                  </a:lnTo>
                  <a:lnTo>
                    <a:pt x="13529" y="28383"/>
                  </a:lnTo>
                  <a:lnTo>
                    <a:pt x="15455" y="28359"/>
                  </a:lnTo>
                  <a:lnTo>
                    <a:pt x="16129" y="28335"/>
                  </a:lnTo>
                  <a:lnTo>
                    <a:pt x="16611" y="28287"/>
                  </a:lnTo>
                  <a:lnTo>
                    <a:pt x="17092" y="28215"/>
                  </a:lnTo>
                  <a:lnTo>
                    <a:pt x="17574" y="28142"/>
                  </a:lnTo>
                  <a:lnTo>
                    <a:pt x="18055" y="28022"/>
                  </a:lnTo>
                  <a:lnTo>
                    <a:pt x="18512" y="27878"/>
                  </a:lnTo>
                  <a:lnTo>
                    <a:pt x="18970" y="27709"/>
                  </a:lnTo>
                  <a:lnTo>
                    <a:pt x="19427" y="27517"/>
                  </a:lnTo>
                  <a:lnTo>
                    <a:pt x="19885" y="27300"/>
                  </a:lnTo>
                  <a:lnTo>
                    <a:pt x="20390" y="27035"/>
                  </a:lnTo>
                  <a:lnTo>
                    <a:pt x="20872" y="26746"/>
                  </a:lnTo>
                  <a:lnTo>
                    <a:pt x="21859" y="26120"/>
                  </a:lnTo>
                  <a:lnTo>
                    <a:pt x="22147" y="25928"/>
                  </a:lnTo>
                  <a:lnTo>
                    <a:pt x="22436" y="25711"/>
                  </a:lnTo>
                  <a:lnTo>
                    <a:pt x="23014" y="25254"/>
                  </a:lnTo>
                  <a:lnTo>
                    <a:pt x="23183" y="25085"/>
                  </a:lnTo>
                  <a:lnTo>
                    <a:pt x="23327" y="24917"/>
                  </a:lnTo>
                  <a:lnTo>
                    <a:pt x="23568" y="24532"/>
                  </a:lnTo>
                  <a:lnTo>
                    <a:pt x="23664" y="24363"/>
                  </a:lnTo>
                  <a:lnTo>
                    <a:pt x="23736" y="24170"/>
                  </a:lnTo>
                  <a:lnTo>
                    <a:pt x="23760" y="24026"/>
                  </a:lnTo>
                  <a:lnTo>
                    <a:pt x="23784" y="23906"/>
                  </a:lnTo>
                  <a:lnTo>
                    <a:pt x="23760" y="23617"/>
                  </a:lnTo>
                  <a:lnTo>
                    <a:pt x="23712" y="23352"/>
                  </a:lnTo>
                  <a:lnTo>
                    <a:pt x="23592" y="23087"/>
                  </a:lnTo>
                  <a:lnTo>
                    <a:pt x="23423" y="22798"/>
                  </a:lnTo>
                  <a:lnTo>
                    <a:pt x="23207" y="22533"/>
                  </a:lnTo>
                  <a:lnTo>
                    <a:pt x="22629" y="21763"/>
                  </a:lnTo>
                  <a:lnTo>
                    <a:pt x="22509" y="21571"/>
                  </a:lnTo>
                  <a:lnTo>
                    <a:pt x="22388" y="21378"/>
                  </a:lnTo>
                  <a:lnTo>
                    <a:pt x="22292" y="21161"/>
                  </a:lnTo>
                  <a:lnTo>
                    <a:pt x="22220" y="20945"/>
                  </a:lnTo>
                  <a:lnTo>
                    <a:pt x="22147" y="20728"/>
                  </a:lnTo>
                  <a:lnTo>
                    <a:pt x="22099" y="20487"/>
                  </a:lnTo>
                  <a:lnTo>
                    <a:pt x="22099" y="20271"/>
                  </a:lnTo>
                  <a:lnTo>
                    <a:pt x="22075" y="20030"/>
                  </a:lnTo>
                  <a:lnTo>
                    <a:pt x="22099" y="19717"/>
                  </a:lnTo>
                  <a:lnTo>
                    <a:pt x="22123" y="19404"/>
                  </a:lnTo>
                  <a:lnTo>
                    <a:pt x="22196" y="19043"/>
                  </a:lnTo>
                  <a:lnTo>
                    <a:pt x="22268" y="18682"/>
                  </a:lnTo>
                  <a:lnTo>
                    <a:pt x="22364" y="18345"/>
                  </a:lnTo>
                  <a:lnTo>
                    <a:pt x="22484" y="17984"/>
                  </a:lnTo>
                  <a:lnTo>
                    <a:pt x="22677" y="17478"/>
                  </a:lnTo>
                  <a:lnTo>
                    <a:pt x="22894" y="16997"/>
                  </a:lnTo>
                  <a:lnTo>
                    <a:pt x="23159" y="16491"/>
                  </a:lnTo>
                  <a:lnTo>
                    <a:pt x="23399" y="16034"/>
                  </a:lnTo>
                  <a:lnTo>
                    <a:pt x="24001" y="14999"/>
                  </a:lnTo>
                  <a:lnTo>
                    <a:pt x="24579" y="13963"/>
                  </a:lnTo>
                  <a:lnTo>
                    <a:pt x="24844" y="13458"/>
                  </a:lnTo>
                  <a:lnTo>
                    <a:pt x="25108" y="12928"/>
                  </a:lnTo>
                  <a:lnTo>
                    <a:pt x="25325" y="12399"/>
                  </a:lnTo>
                  <a:lnTo>
                    <a:pt x="25518" y="11845"/>
                  </a:lnTo>
                  <a:lnTo>
                    <a:pt x="25686" y="11315"/>
                  </a:lnTo>
                  <a:lnTo>
                    <a:pt x="25831" y="10786"/>
                  </a:lnTo>
                  <a:lnTo>
                    <a:pt x="25951" y="10256"/>
                  </a:lnTo>
                  <a:lnTo>
                    <a:pt x="26023" y="9727"/>
                  </a:lnTo>
                  <a:lnTo>
                    <a:pt x="26071" y="9173"/>
                  </a:lnTo>
                  <a:lnTo>
                    <a:pt x="26095" y="8643"/>
                  </a:lnTo>
                  <a:lnTo>
                    <a:pt x="26095" y="8090"/>
                  </a:lnTo>
                  <a:lnTo>
                    <a:pt x="26047" y="7536"/>
                  </a:lnTo>
                  <a:lnTo>
                    <a:pt x="25975" y="6910"/>
                  </a:lnTo>
                  <a:lnTo>
                    <a:pt x="25831" y="6284"/>
                  </a:lnTo>
                  <a:lnTo>
                    <a:pt x="25662" y="5682"/>
                  </a:lnTo>
                  <a:lnTo>
                    <a:pt x="25445" y="5104"/>
                  </a:lnTo>
                  <a:lnTo>
                    <a:pt x="25205" y="4527"/>
                  </a:lnTo>
                  <a:lnTo>
                    <a:pt x="24892" y="3997"/>
                  </a:lnTo>
                  <a:lnTo>
                    <a:pt x="24555" y="3468"/>
                  </a:lnTo>
                  <a:lnTo>
                    <a:pt x="24146" y="2962"/>
                  </a:lnTo>
                  <a:lnTo>
                    <a:pt x="23881" y="2649"/>
                  </a:lnTo>
                  <a:lnTo>
                    <a:pt x="23592" y="2360"/>
                  </a:lnTo>
                  <a:lnTo>
                    <a:pt x="23303" y="2095"/>
                  </a:lnTo>
                  <a:lnTo>
                    <a:pt x="23014" y="1831"/>
                  </a:lnTo>
                  <a:lnTo>
                    <a:pt x="22701" y="1566"/>
                  </a:lnTo>
                  <a:lnTo>
                    <a:pt x="22388" y="1325"/>
                  </a:lnTo>
                  <a:lnTo>
                    <a:pt x="21714" y="892"/>
                  </a:lnTo>
                  <a:lnTo>
                    <a:pt x="21305" y="651"/>
                  </a:lnTo>
                  <a:lnTo>
                    <a:pt x="20896" y="434"/>
                  </a:lnTo>
                  <a:lnTo>
                    <a:pt x="20390" y="242"/>
                  </a:lnTo>
                  <a:lnTo>
                    <a:pt x="20125" y="170"/>
                  </a:lnTo>
                  <a:lnTo>
                    <a:pt x="19860" y="97"/>
                  </a:lnTo>
                  <a:lnTo>
                    <a:pt x="19596" y="49"/>
                  </a:lnTo>
                  <a:lnTo>
                    <a:pt x="19331" y="25"/>
                  </a:lnTo>
                  <a:lnTo>
                    <a:pt x="19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8"/>
            <p:cNvSpPr/>
            <p:nvPr/>
          </p:nvSpPr>
          <p:spPr>
            <a:xfrm>
              <a:off x="1802875" y="1996850"/>
              <a:ext cx="521825" cy="518800"/>
            </a:xfrm>
            <a:custGeom>
              <a:avLst/>
              <a:gdLst/>
              <a:ahLst/>
              <a:cxnLst/>
              <a:rect l="l" t="t" r="r" b="b"/>
              <a:pathLst>
                <a:path w="20873" h="20752" extrusionOk="0">
                  <a:moveTo>
                    <a:pt x="18224" y="1"/>
                  </a:moveTo>
                  <a:lnTo>
                    <a:pt x="17983" y="25"/>
                  </a:lnTo>
                  <a:lnTo>
                    <a:pt x="17767" y="49"/>
                  </a:lnTo>
                  <a:lnTo>
                    <a:pt x="17430" y="97"/>
                  </a:lnTo>
                  <a:lnTo>
                    <a:pt x="17093" y="169"/>
                  </a:lnTo>
                  <a:lnTo>
                    <a:pt x="16419" y="338"/>
                  </a:lnTo>
                  <a:lnTo>
                    <a:pt x="15143" y="627"/>
                  </a:lnTo>
                  <a:lnTo>
                    <a:pt x="14709" y="723"/>
                  </a:lnTo>
                  <a:lnTo>
                    <a:pt x="14252" y="771"/>
                  </a:lnTo>
                  <a:lnTo>
                    <a:pt x="13795" y="795"/>
                  </a:lnTo>
                  <a:lnTo>
                    <a:pt x="13337" y="795"/>
                  </a:lnTo>
                  <a:lnTo>
                    <a:pt x="12639" y="771"/>
                  </a:lnTo>
                  <a:lnTo>
                    <a:pt x="11941" y="699"/>
                  </a:lnTo>
                  <a:lnTo>
                    <a:pt x="11243" y="603"/>
                  </a:lnTo>
                  <a:lnTo>
                    <a:pt x="10569" y="482"/>
                  </a:lnTo>
                  <a:lnTo>
                    <a:pt x="9774" y="314"/>
                  </a:lnTo>
                  <a:lnTo>
                    <a:pt x="8980" y="169"/>
                  </a:lnTo>
                  <a:lnTo>
                    <a:pt x="8330" y="97"/>
                  </a:lnTo>
                  <a:lnTo>
                    <a:pt x="7680" y="73"/>
                  </a:lnTo>
                  <a:lnTo>
                    <a:pt x="7367" y="73"/>
                  </a:lnTo>
                  <a:lnTo>
                    <a:pt x="7030" y="97"/>
                  </a:lnTo>
                  <a:lnTo>
                    <a:pt x="6717" y="145"/>
                  </a:lnTo>
                  <a:lnTo>
                    <a:pt x="6380" y="218"/>
                  </a:lnTo>
                  <a:lnTo>
                    <a:pt x="5778" y="338"/>
                  </a:lnTo>
                  <a:lnTo>
                    <a:pt x="5176" y="482"/>
                  </a:lnTo>
                  <a:lnTo>
                    <a:pt x="4574" y="651"/>
                  </a:lnTo>
                  <a:lnTo>
                    <a:pt x="3997" y="868"/>
                  </a:lnTo>
                  <a:lnTo>
                    <a:pt x="3082" y="1205"/>
                  </a:lnTo>
                  <a:lnTo>
                    <a:pt x="2167" y="1542"/>
                  </a:lnTo>
                  <a:lnTo>
                    <a:pt x="1782" y="1686"/>
                  </a:lnTo>
                  <a:lnTo>
                    <a:pt x="1373" y="1782"/>
                  </a:lnTo>
                  <a:lnTo>
                    <a:pt x="964" y="1879"/>
                  </a:lnTo>
                  <a:lnTo>
                    <a:pt x="554" y="1951"/>
                  </a:lnTo>
                  <a:lnTo>
                    <a:pt x="193" y="1999"/>
                  </a:lnTo>
                  <a:lnTo>
                    <a:pt x="97" y="2023"/>
                  </a:lnTo>
                  <a:lnTo>
                    <a:pt x="49" y="2047"/>
                  </a:lnTo>
                  <a:lnTo>
                    <a:pt x="1" y="2095"/>
                  </a:lnTo>
                  <a:lnTo>
                    <a:pt x="1" y="2143"/>
                  </a:lnTo>
                  <a:lnTo>
                    <a:pt x="25" y="2192"/>
                  </a:lnTo>
                  <a:lnTo>
                    <a:pt x="97" y="2240"/>
                  </a:lnTo>
                  <a:lnTo>
                    <a:pt x="169" y="2264"/>
                  </a:lnTo>
                  <a:lnTo>
                    <a:pt x="458" y="2312"/>
                  </a:lnTo>
                  <a:lnTo>
                    <a:pt x="723" y="2360"/>
                  </a:lnTo>
                  <a:lnTo>
                    <a:pt x="988" y="2360"/>
                  </a:lnTo>
                  <a:lnTo>
                    <a:pt x="1517" y="2336"/>
                  </a:lnTo>
                  <a:lnTo>
                    <a:pt x="5706" y="1927"/>
                  </a:lnTo>
                  <a:lnTo>
                    <a:pt x="6573" y="1855"/>
                  </a:lnTo>
                  <a:lnTo>
                    <a:pt x="7463" y="1806"/>
                  </a:lnTo>
                  <a:lnTo>
                    <a:pt x="7921" y="1806"/>
                  </a:lnTo>
                  <a:lnTo>
                    <a:pt x="8402" y="1830"/>
                  </a:lnTo>
                  <a:lnTo>
                    <a:pt x="8811" y="1855"/>
                  </a:lnTo>
                  <a:lnTo>
                    <a:pt x="9221" y="1951"/>
                  </a:lnTo>
                  <a:lnTo>
                    <a:pt x="9630" y="2047"/>
                  </a:lnTo>
                  <a:lnTo>
                    <a:pt x="10015" y="2216"/>
                  </a:lnTo>
                  <a:lnTo>
                    <a:pt x="10545" y="2432"/>
                  </a:lnTo>
                  <a:lnTo>
                    <a:pt x="11050" y="2649"/>
                  </a:lnTo>
                  <a:lnTo>
                    <a:pt x="11435" y="2793"/>
                  </a:lnTo>
                  <a:lnTo>
                    <a:pt x="11821" y="2914"/>
                  </a:lnTo>
                  <a:lnTo>
                    <a:pt x="12206" y="3010"/>
                  </a:lnTo>
                  <a:lnTo>
                    <a:pt x="12591" y="3082"/>
                  </a:lnTo>
                  <a:lnTo>
                    <a:pt x="12976" y="3130"/>
                  </a:lnTo>
                  <a:lnTo>
                    <a:pt x="13770" y="3130"/>
                  </a:lnTo>
                  <a:lnTo>
                    <a:pt x="14156" y="3082"/>
                  </a:lnTo>
                  <a:lnTo>
                    <a:pt x="15552" y="2866"/>
                  </a:lnTo>
                  <a:lnTo>
                    <a:pt x="15913" y="2817"/>
                  </a:lnTo>
                  <a:lnTo>
                    <a:pt x="16274" y="2769"/>
                  </a:lnTo>
                  <a:lnTo>
                    <a:pt x="17020" y="2769"/>
                  </a:lnTo>
                  <a:lnTo>
                    <a:pt x="17261" y="2793"/>
                  </a:lnTo>
                  <a:lnTo>
                    <a:pt x="17502" y="2817"/>
                  </a:lnTo>
                  <a:lnTo>
                    <a:pt x="17743" y="2890"/>
                  </a:lnTo>
                  <a:lnTo>
                    <a:pt x="17983" y="2962"/>
                  </a:lnTo>
                  <a:lnTo>
                    <a:pt x="18128" y="3010"/>
                  </a:lnTo>
                  <a:lnTo>
                    <a:pt x="18248" y="3082"/>
                  </a:lnTo>
                  <a:lnTo>
                    <a:pt x="18368" y="3155"/>
                  </a:lnTo>
                  <a:lnTo>
                    <a:pt x="18465" y="3251"/>
                  </a:lnTo>
                  <a:lnTo>
                    <a:pt x="18609" y="3419"/>
                  </a:lnTo>
                  <a:lnTo>
                    <a:pt x="18706" y="3588"/>
                  </a:lnTo>
                  <a:lnTo>
                    <a:pt x="18778" y="3804"/>
                  </a:lnTo>
                  <a:lnTo>
                    <a:pt x="18802" y="4021"/>
                  </a:lnTo>
                  <a:lnTo>
                    <a:pt x="18802" y="4238"/>
                  </a:lnTo>
                  <a:lnTo>
                    <a:pt x="18778" y="4430"/>
                  </a:lnTo>
                  <a:lnTo>
                    <a:pt x="18754" y="4647"/>
                  </a:lnTo>
                  <a:lnTo>
                    <a:pt x="18706" y="4864"/>
                  </a:lnTo>
                  <a:lnTo>
                    <a:pt x="18537" y="5393"/>
                  </a:lnTo>
                  <a:lnTo>
                    <a:pt x="18320" y="5899"/>
                  </a:lnTo>
                  <a:lnTo>
                    <a:pt x="18056" y="6404"/>
                  </a:lnTo>
                  <a:lnTo>
                    <a:pt x="17767" y="6886"/>
                  </a:lnTo>
                  <a:lnTo>
                    <a:pt x="17093" y="7921"/>
                  </a:lnTo>
                  <a:lnTo>
                    <a:pt x="16659" y="8667"/>
                  </a:lnTo>
                  <a:lnTo>
                    <a:pt x="16443" y="9028"/>
                  </a:lnTo>
                  <a:lnTo>
                    <a:pt x="16274" y="9414"/>
                  </a:lnTo>
                  <a:lnTo>
                    <a:pt x="15817" y="10425"/>
                  </a:lnTo>
                  <a:lnTo>
                    <a:pt x="15383" y="11460"/>
                  </a:lnTo>
                  <a:lnTo>
                    <a:pt x="15215" y="11941"/>
                  </a:lnTo>
                  <a:lnTo>
                    <a:pt x="15070" y="12447"/>
                  </a:lnTo>
                  <a:lnTo>
                    <a:pt x="14950" y="12952"/>
                  </a:lnTo>
                  <a:lnTo>
                    <a:pt x="14902" y="13482"/>
                  </a:lnTo>
                  <a:lnTo>
                    <a:pt x="14854" y="14011"/>
                  </a:lnTo>
                  <a:lnTo>
                    <a:pt x="14806" y="14397"/>
                  </a:lnTo>
                  <a:lnTo>
                    <a:pt x="14733" y="14782"/>
                  </a:lnTo>
                  <a:lnTo>
                    <a:pt x="14661" y="14974"/>
                  </a:lnTo>
                  <a:lnTo>
                    <a:pt x="14589" y="15143"/>
                  </a:lnTo>
                  <a:lnTo>
                    <a:pt x="14493" y="15311"/>
                  </a:lnTo>
                  <a:lnTo>
                    <a:pt x="14396" y="15480"/>
                  </a:lnTo>
                  <a:lnTo>
                    <a:pt x="14276" y="15648"/>
                  </a:lnTo>
                  <a:lnTo>
                    <a:pt x="14132" y="15793"/>
                  </a:lnTo>
                  <a:lnTo>
                    <a:pt x="13987" y="15913"/>
                  </a:lnTo>
                  <a:lnTo>
                    <a:pt x="13843" y="16058"/>
                  </a:lnTo>
                  <a:lnTo>
                    <a:pt x="13578" y="16226"/>
                  </a:lnTo>
                  <a:lnTo>
                    <a:pt x="13289" y="16371"/>
                  </a:lnTo>
                  <a:lnTo>
                    <a:pt x="12952" y="16539"/>
                  </a:lnTo>
                  <a:lnTo>
                    <a:pt x="12591" y="16684"/>
                  </a:lnTo>
                  <a:lnTo>
                    <a:pt x="12037" y="16924"/>
                  </a:lnTo>
                  <a:lnTo>
                    <a:pt x="11484" y="17189"/>
                  </a:lnTo>
                  <a:lnTo>
                    <a:pt x="10954" y="17502"/>
                  </a:lnTo>
                  <a:lnTo>
                    <a:pt x="10424" y="17815"/>
                  </a:lnTo>
                  <a:lnTo>
                    <a:pt x="9967" y="18104"/>
                  </a:lnTo>
                  <a:lnTo>
                    <a:pt x="9534" y="18441"/>
                  </a:lnTo>
                  <a:lnTo>
                    <a:pt x="9293" y="18658"/>
                  </a:lnTo>
                  <a:lnTo>
                    <a:pt x="9076" y="18874"/>
                  </a:lnTo>
                  <a:lnTo>
                    <a:pt x="8884" y="19091"/>
                  </a:lnTo>
                  <a:lnTo>
                    <a:pt x="8715" y="19332"/>
                  </a:lnTo>
                  <a:lnTo>
                    <a:pt x="8571" y="19572"/>
                  </a:lnTo>
                  <a:lnTo>
                    <a:pt x="8426" y="19837"/>
                  </a:lnTo>
                  <a:lnTo>
                    <a:pt x="8306" y="20126"/>
                  </a:lnTo>
                  <a:lnTo>
                    <a:pt x="8185" y="20391"/>
                  </a:lnTo>
                  <a:lnTo>
                    <a:pt x="8137" y="20608"/>
                  </a:lnTo>
                  <a:lnTo>
                    <a:pt x="8137" y="20680"/>
                  </a:lnTo>
                  <a:lnTo>
                    <a:pt x="8161" y="20704"/>
                  </a:lnTo>
                  <a:lnTo>
                    <a:pt x="8185" y="20728"/>
                  </a:lnTo>
                  <a:lnTo>
                    <a:pt x="8258" y="20752"/>
                  </a:lnTo>
                  <a:lnTo>
                    <a:pt x="8306" y="20704"/>
                  </a:lnTo>
                  <a:lnTo>
                    <a:pt x="8474" y="20559"/>
                  </a:lnTo>
                  <a:lnTo>
                    <a:pt x="8835" y="20126"/>
                  </a:lnTo>
                  <a:lnTo>
                    <a:pt x="9221" y="19717"/>
                  </a:lnTo>
                  <a:lnTo>
                    <a:pt x="9437" y="19500"/>
                  </a:lnTo>
                  <a:lnTo>
                    <a:pt x="9654" y="19308"/>
                  </a:lnTo>
                  <a:lnTo>
                    <a:pt x="10111" y="18995"/>
                  </a:lnTo>
                  <a:lnTo>
                    <a:pt x="10569" y="18730"/>
                  </a:lnTo>
                  <a:lnTo>
                    <a:pt x="11074" y="18489"/>
                  </a:lnTo>
                  <a:lnTo>
                    <a:pt x="11580" y="18321"/>
                  </a:lnTo>
                  <a:lnTo>
                    <a:pt x="12326" y="18152"/>
                  </a:lnTo>
                  <a:lnTo>
                    <a:pt x="13072" y="17959"/>
                  </a:lnTo>
                  <a:lnTo>
                    <a:pt x="13626" y="17839"/>
                  </a:lnTo>
                  <a:lnTo>
                    <a:pt x="14156" y="17695"/>
                  </a:lnTo>
                  <a:lnTo>
                    <a:pt x="14565" y="17526"/>
                  </a:lnTo>
                  <a:lnTo>
                    <a:pt x="14950" y="17334"/>
                  </a:lnTo>
                  <a:lnTo>
                    <a:pt x="15311" y="17093"/>
                  </a:lnTo>
                  <a:lnTo>
                    <a:pt x="15672" y="16828"/>
                  </a:lnTo>
                  <a:lnTo>
                    <a:pt x="15889" y="16635"/>
                  </a:lnTo>
                  <a:lnTo>
                    <a:pt x="16082" y="16419"/>
                  </a:lnTo>
                  <a:lnTo>
                    <a:pt x="16226" y="16178"/>
                  </a:lnTo>
                  <a:lnTo>
                    <a:pt x="16370" y="15913"/>
                  </a:lnTo>
                  <a:lnTo>
                    <a:pt x="16443" y="15648"/>
                  </a:lnTo>
                  <a:lnTo>
                    <a:pt x="16539" y="15384"/>
                  </a:lnTo>
                  <a:lnTo>
                    <a:pt x="16587" y="15119"/>
                  </a:lnTo>
                  <a:lnTo>
                    <a:pt x="16635" y="14854"/>
                  </a:lnTo>
                  <a:lnTo>
                    <a:pt x="16683" y="14324"/>
                  </a:lnTo>
                  <a:lnTo>
                    <a:pt x="16732" y="13771"/>
                  </a:lnTo>
                  <a:lnTo>
                    <a:pt x="16756" y="13217"/>
                  </a:lnTo>
                  <a:lnTo>
                    <a:pt x="16780" y="12663"/>
                  </a:lnTo>
                  <a:lnTo>
                    <a:pt x="16780" y="12062"/>
                  </a:lnTo>
                  <a:lnTo>
                    <a:pt x="16852" y="11460"/>
                  </a:lnTo>
                  <a:lnTo>
                    <a:pt x="16948" y="10954"/>
                  </a:lnTo>
                  <a:lnTo>
                    <a:pt x="17069" y="10497"/>
                  </a:lnTo>
                  <a:lnTo>
                    <a:pt x="17285" y="10039"/>
                  </a:lnTo>
                  <a:lnTo>
                    <a:pt x="17526" y="9606"/>
                  </a:lnTo>
                  <a:lnTo>
                    <a:pt x="17791" y="9197"/>
                  </a:lnTo>
                  <a:lnTo>
                    <a:pt x="18080" y="8812"/>
                  </a:lnTo>
                  <a:lnTo>
                    <a:pt x="19139" y="7367"/>
                  </a:lnTo>
                  <a:lnTo>
                    <a:pt x="19572" y="6765"/>
                  </a:lnTo>
                  <a:lnTo>
                    <a:pt x="19789" y="6453"/>
                  </a:lnTo>
                  <a:lnTo>
                    <a:pt x="20005" y="6116"/>
                  </a:lnTo>
                  <a:lnTo>
                    <a:pt x="20294" y="5610"/>
                  </a:lnTo>
                  <a:lnTo>
                    <a:pt x="20415" y="5345"/>
                  </a:lnTo>
                  <a:lnTo>
                    <a:pt x="20535" y="5056"/>
                  </a:lnTo>
                  <a:lnTo>
                    <a:pt x="20655" y="4743"/>
                  </a:lnTo>
                  <a:lnTo>
                    <a:pt x="20752" y="4430"/>
                  </a:lnTo>
                  <a:lnTo>
                    <a:pt x="20824" y="4117"/>
                  </a:lnTo>
                  <a:lnTo>
                    <a:pt x="20848" y="3804"/>
                  </a:lnTo>
                  <a:lnTo>
                    <a:pt x="20872" y="3492"/>
                  </a:lnTo>
                  <a:lnTo>
                    <a:pt x="20872" y="3155"/>
                  </a:lnTo>
                  <a:lnTo>
                    <a:pt x="20848" y="2842"/>
                  </a:lnTo>
                  <a:lnTo>
                    <a:pt x="20776" y="2505"/>
                  </a:lnTo>
                  <a:lnTo>
                    <a:pt x="20680" y="2095"/>
                  </a:lnTo>
                  <a:lnTo>
                    <a:pt x="20535" y="1686"/>
                  </a:lnTo>
                  <a:lnTo>
                    <a:pt x="20439" y="1445"/>
                  </a:lnTo>
                  <a:lnTo>
                    <a:pt x="20343" y="1205"/>
                  </a:lnTo>
                  <a:lnTo>
                    <a:pt x="20198" y="964"/>
                  </a:lnTo>
                  <a:lnTo>
                    <a:pt x="20030" y="771"/>
                  </a:lnTo>
                  <a:lnTo>
                    <a:pt x="19861" y="579"/>
                  </a:lnTo>
                  <a:lnTo>
                    <a:pt x="19668" y="410"/>
                  </a:lnTo>
                  <a:lnTo>
                    <a:pt x="19452" y="290"/>
                  </a:lnTo>
                  <a:lnTo>
                    <a:pt x="19211" y="169"/>
                  </a:lnTo>
                  <a:lnTo>
                    <a:pt x="18970" y="97"/>
                  </a:lnTo>
                  <a:lnTo>
                    <a:pt x="18706" y="25"/>
                  </a:lnTo>
                  <a:lnTo>
                    <a:pt x="18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8"/>
            <p:cNvSpPr/>
            <p:nvPr/>
          </p:nvSpPr>
          <p:spPr>
            <a:xfrm>
              <a:off x="1946725" y="1787425"/>
              <a:ext cx="588000" cy="766750"/>
            </a:xfrm>
            <a:custGeom>
              <a:avLst/>
              <a:gdLst/>
              <a:ahLst/>
              <a:cxnLst/>
              <a:rect l="l" t="t" r="r" b="b"/>
              <a:pathLst>
                <a:path w="23520" h="30670" extrusionOk="0">
                  <a:moveTo>
                    <a:pt x="11098" y="0"/>
                  </a:moveTo>
                  <a:lnTo>
                    <a:pt x="10640" y="49"/>
                  </a:lnTo>
                  <a:lnTo>
                    <a:pt x="9942" y="97"/>
                  </a:lnTo>
                  <a:lnTo>
                    <a:pt x="9292" y="169"/>
                  </a:lnTo>
                  <a:lnTo>
                    <a:pt x="8618" y="265"/>
                  </a:lnTo>
                  <a:lnTo>
                    <a:pt x="7944" y="410"/>
                  </a:lnTo>
                  <a:lnTo>
                    <a:pt x="7270" y="602"/>
                  </a:lnTo>
                  <a:lnTo>
                    <a:pt x="6596" y="795"/>
                  </a:lnTo>
                  <a:lnTo>
                    <a:pt x="5946" y="1012"/>
                  </a:lnTo>
                  <a:lnTo>
                    <a:pt x="4093" y="1589"/>
                  </a:lnTo>
                  <a:lnTo>
                    <a:pt x="2239" y="2119"/>
                  </a:lnTo>
                  <a:lnTo>
                    <a:pt x="1300" y="2384"/>
                  </a:lnTo>
                  <a:lnTo>
                    <a:pt x="361" y="2673"/>
                  </a:lnTo>
                  <a:lnTo>
                    <a:pt x="193" y="2721"/>
                  </a:lnTo>
                  <a:lnTo>
                    <a:pt x="24" y="2793"/>
                  </a:lnTo>
                  <a:lnTo>
                    <a:pt x="0" y="2841"/>
                  </a:lnTo>
                  <a:lnTo>
                    <a:pt x="0" y="2889"/>
                  </a:lnTo>
                  <a:lnTo>
                    <a:pt x="24" y="2937"/>
                  </a:lnTo>
                  <a:lnTo>
                    <a:pt x="72" y="2961"/>
                  </a:lnTo>
                  <a:lnTo>
                    <a:pt x="241" y="2986"/>
                  </a:lnTo>
                  <a:lnTo>
                    <a:pt x="433" y="2961"/>
                  </a:lnTo>
                  <a:lnTo>
                    <a:pt x="1709" y="2793"/>
                  </a:lnTo>
                  <a:lnTo>
                    <a:pt x="3009" y="2673"/>
                  </a:lnTo>
                  <a:lnTo>
                    <a:pt x="4526" y="2528"/>
                  </a:lnTo>
                  <a:lnTo>
                    <a:pt x="5296" y="2456"/>
                  </a:lnTo>
                  <a:lnTo>
                    <a:pt x="6042" y="2336"/>
                  </a:lnTo>
                  <a:lnTo>
                    <a:pt x="6789" y="2167"/>
                  </a:lnTo>
                  <a:lnTo>
                    <a:pt x="7535" y="1974"/>
                  </a:lnTo>
                  <a:lnTo>
                    <a:pt x="8522" y="1710"/>
                  </a:lnTo>
                  <a:lnTo>
                    <a:pt x="10279" y="1228"/>
                  </a:lnTo>
                  <a:lnTo>
                    <a:pt x="10929" y="1060"/>
                  </a:lnTo>
                  <a:lnTo>
                    <a:pt x="11579" y="939"/>
                  </a:lnTo>
                  <a:lnTo>
                    <a:pt x="12229" y="843"/>
                  </a:lnTo>
                  <a:lnTo>
                    <a:pt x="12903" y="771"/>
                  </a:lnTo>
                  <a:lnTo>
                    <a:pt x="13192" y="747"/>
                  </a:lnTo>
                  <a:lnTo>
                    <a:pt x="13722" y="747"/>
                  </a:lnTo>
                  <a:lnTo>
                    <a:pt x="13939" y="795"/>
                  </a:lnTo>
                  <a:lnTo>
                    <a:pt x="14372" y="867"/>
                  </a:lnTo>
                  <a:lnTo>
                    <a:pt x="14709" y="987"/>
                  </a:lnTo>
                  <a:lnTo>
                    <a:pt x="15022" y="1108"/>
                  </a:lnTo>
                  <a:lnTo>
                    <a:pt x="15335" y="1276"/>
                  </a:lnTo>
                  <a:lnTo>
                    <a:pt x="15576" y="1445"/>
                  </a:lnTo>
                  <a:lnTo>
                    <a:pt x="16009" y="1734"/>
                  </a:lnTo>
                  <a:lnTo>
                    <a:pt x="16394" y="1999"/>
                  </a:lnTo>
                  <a:lnTo>
                    <a:pt x="17116" y="2576"/>
                  </a:lnTo>
                  <a:lnTo>
                    <a:pt x="17453" y="2841"/>
                  </a:lnTo>
                  <a:lnTo>
                    <a:pt x="17766" y="3154"/>
                  </a:lnTo>
                  <a:lnTo>
                    <a:pt x="18874" y="4334"/>
                  </a:lnTo>
                  <a:lnTo>
                    <a:pt x="19379" y="4911"/>
                  </a:lnTo>
                  <a:lnTo>
                    <a:pt x="19548" y="5176"/>
                  </a:lnTo>
                  <a:lnTo>
                    <a:pt x="19716" y="5417"/>
                  </a:lnTo>
                  <a:lnTo>
                    <a:pt x="19861" y="5658"/>
                  </a:lnTo>
                  <a:lnTo>
                    <a:pt x="20005" y="5947"/>
                  </a:lnTo>
                  <a:lnTo>
                    <a:pt x="20294" y="6645"/>
                  </a:lnTo>
                  <a:lnTo>
                    <a:pt x="20848" y="8017"/>
                  </a:lnTo>
                  <a:lnTo>
                    <a:pt x="21161" y="8691"/>
                  </a:lnTo>
                  <a:lnTo>
                    <a:pt x="21473" y="9341"/>
                  </a:lnTo>
                  <a:lnTo>
                    <a:pt x="21570" y="9558"/>
                  </a:lnTo>
                  <a:lnTo>
                    <a:pt x="21618" y="9774"/>
                  </a:lnTo>
                  <a:lnTo>
                    <a:pt x="21666" y="9991"/>
                  </a:lnTo>
                  <a:lnTo>
                    <a:pt x="21690" y="10207"/>
                  </a:lnTo>
                  <a:lnTo>
                    <a:pt x="21714" y="10785"/>
                  </a:lnTo>
                  <a:lnTo>
                    <a:pt x="21666" y="11363"/>
                  </a:lnTo>
                  <a:lnTo>
                    <a:pt x="21618" y="11748"/>
                  </a:lnTo>
                  <a:lnTo>
                    <a:pt x="21546" y="12109"/>
                  </a:lnTo>
                  <a:lnTo>
                    <a:pt x="21425" y="12446"/>
                  </a:lnTo>
                  <a:lnTo>
                    <a:pt x="21305" y="12807"/>
                  </a:lnTo>
                  <a:lnTo>
                    <a:pt x="21136" y="13120"/>
                  </a:lnTo>
                  <a:lnTo>
                    <a:pt x="20968" y="13457"/>
                  </a:lnTo>
                  <a:lnTo>
                    <a:pt x="20775" y="13746"/>
                  </a:lnTo>
                  <a:lnTo>
                    <a:pt x="20535" y="14059"/>
                  </a:lnTo>
                  <a:lnTo>
                    <a:pt x="20101" y="14565"/>
                  </a:lnTo>
                  <a:lnTo>
                    <a:pt x="19668" y="15070"/>
                  </a:lnTo>
                  <a:lnTo>
                    <a:pt x="19451" y="15359"/>
                  </a:lnTo>
                  <a:lnTo>
                    <a:pt x="19235" y="15672"/>
                  </a:lnTo>
                  <a:lnTo>
                    <a:pt x="19042" y="15985"/>
                  </a:lnTo>
                  <a:lnTo>
                    <a:pt x="18898" y="16322"/>
                  </a:lnTo>
                  <a:lnTo>
                    <a:pt x="18777" y="16611"/>
                  </a:lnTo>
                  <a:lnTo>
                    <a:pt x="18681" y="16924"/>
                  </a:lnTo>
                  <a:lnTo>
                    <a:pt x="18512" y="17526"/>
                  </a:lnTo>
                  <a:lnTo>
                    <a:pt x="18392" y="18079"/>
                  </a:lnTo>
                  <a:lnTo>
                    <a:pt x="18199" y="18585"/>
                  </a:lnTo>
                  <a:lnTo>
                    <a:pt x="17911" y="19235"/>
                  </a:lnTo>
                  <a:lnTo>
                    <a:pt x="17598" y="19861"/>
                  </a:lnTo>
                  <a:lnTo>
                    <a:pt x="17405" y="20318"/>
                  </a:lnTo>
                  <a:lnTo>
                    <a:pt x="17237" y="20800"/>
                  </a:lnTo>
                  <a:lnTo>
                    <a:pt x="17140" y="21305"/>
                  </a:lnTo>
                  <a:lnTo>
                    <a:pt x="17068" y="21811"/>
                  </a:lnTo>
                  <a:lnTo>
                    <a:pt x="17068" y="22220"/>
                  </a:lnTo>
                  <a:lnTo>
                    <a:pt x="17092" y="22653"/>
                  </a:lnTo>
                  <a:lnTo>
                    <a:pt x="17188" y="23063"/>
                  </a:lnTo>
                  <a:lnTo>
                    <a:pt x="17333" y="23472"/>
                  </a:lnTo>
                  <a:lnTo>
                    <a:pt x="17622" y="24098"/>
                  </a:lnTo>
                  <a:lnTo>
                    <a:pt x="17862" y="24627"/>
                  </a:lnTo>
                  <a:lnTo>
                    <a:pt x="17983" y="24892"/>
                  </a:lnTo>
                  <a:lnTo>
                    <a:pt x="18079" y="25157"/>
                  </a:lnTo>
                  <a:lnTo>
                    <a:pt x="18175" y="25446"/>
                  </a:lnTo>
                  <a:lnTo>
                    <a:pt x="18224" y="25735"/>
                  </a:lnTo>
                  <a:lnTo>
                    <a:pt x="18248" y="26024"/>
                  </a:lnTo>
                  <a:lnTo>
                    <a:pt x="18224" y="26312"/>
                  </a:lnTo>
                  <a:lnTo>
                    <a:pt x="18175" y="26601"/>
                  </a:lnTo>
                  <a:lnTo>
                    <a:pt x="18103" y="26866"/>
                  </a:lnTo>
                  <a:lnTo>
                    <a:pt x="18007" y="27155"/>
                  </a:lnTo>
                  <a:lnTo>
                    <a:pt x="17862" y="27420"/>
                  </a:lnTo>
                  <a:lnTo>
                    <a:pt x="17742" y="27612"/>
                  </a:lnTo>
                  <a:lnTo>
                    <a:pt x="17622" y="27781"/>
                  </a:lnTo>
                  <a:lnTo>
                    <a:pt x="17333" y="28118"/>
                  </a:lnTo>
                  <a:lnTo>
                    <a:pt x="17020" y="28407"/>
                  </a:lnTo>
                  <a:lnTo>
                    <a:pt x="16683" y="28696"/>
                  </a:lnTo>
                  <a:lnTo>
                    <a:pt x="16274" y="28985"/>
                  </a:lnTo>
                  <a:lnTo>
                    <a:pt x="15864" y="29249"/>
                  </a:lnTo>
                  <a:lnTo>
                    <a:pt x="15431" y="29490"/>
                  </a:lnTo>
                  <a:lnTo>
                    <a:pt x="14998" y="29707"/>
                  </a:lnTo>
                  <a:lnTo>
                    <a:pt x="14155" y="30068"/>
                  </a:lnTo>
                  <a:lnTo>
                    <a:pt x="13337" y="30405"/>
                  </a:lnTo>
                  <a:lnTo>
                    <a:pt x="13192" y="30477"/>
                  </a:lnTo>
                  <a:lnTo>
                    <a:pt x="13048" y="30549"/>
                  </a:lnTo>
                  <a:lnTo>
                    <a:pt x="13024" y="30573"/>
                  </a:lnTo>
                  <a:lnTo>
                    <a:pt x="13024" y="30622"/>
                  </a:lnTo>
                  <a:lnTo>
                    <a:pt x="13072" y="30646"/>
                  </a:lnTo>
                  <a:lnTo>
                    <a:pt x="13096" y="30670"/>
                  </a:lnTo>
                  <a:lnTo>
                    <a:pt x="13289" y="30670"/>
                  </a:lnTo>
                  <a:lnTo>
                    <a:pt x="13842" y="30597"/>
                  </a:lnTo>
                  <a:lnTo>
                    <a:pt x="14372" y="30525"/>
                  </a:lnTo>
                  <a:lnTo>
                    <a:pt x="14901" y="30405"/>
                  </a:lnTo>
                  <a:lnTo>
                    <a:pt x="15431" y="30236"/>
                  </a:lnTo>
                  <a:lnTo>
                    <a:pt x="15816" y="30116"/>
                  </a:lnTo>
                  <a:lnTo>
                    <a:pt x="16177" y="29947"/>
                  </a:lnTo>
                  <a:lnTo>
                    <a:pt x="16538" y="29779"/>
                  </a:lnTo>
                  <a:lnTo>
                    <a:pt x="16875" y="29562"/>
                  </a:lnTo>
                  <a:lnTo>
                    <a:pt x="17188" y="29346"/>
                  </a:lnTo>
                  <a:lnTo>
                    <a:pt x="17477" y="29081"/>
                  </a:lnTo>
                  <a:lnTo>
                    <a:pt x="17766" y="28816"/>
                  </a:lnTo>
                  <a:lnTo>
                    <a:pt x="18031" y="28503"/>
                  </a:lnTo>
                  <a:lnTo>
                    <a:pt x="18296" y="28166"/>
                  </a:lnTo>
                  <a:lnTo>
                    <a:pt x="18392" y="27973"/>
                  </a:lnTo>
                  <a:lnTo>
                    <a:pt x="18488" y="27805"/>
                  </a:lnTo>
                  <a:lnTo>
                    <a:pt x="18561" y="27612"/>
                  </a:lnTo>
                  <a:lnTo>
                    <a:pt x="18609" y="27396"/>
                  </a:lnTo>
                  <a:lnTo>
                    <a:pt x="18657" y="27203"/>
                  </a:lnTo>
                  <a:lnTo>
                    <a:pt x="18681" y="26986"/>
                  </a:lnTo>
                  <a:lnTo>
                    <a:pt x="18705" y="26505"/>
                  </a:lnTo>
                  <a:lnTo>
                    <a:pt x="18705" y="26264"/>
                  </a:lnTo>
                  <a:lnTo>
                    <a:pt x="18705" y="26024"/>
                  </a:lnTo>
                  <a:lnTo>
                    <a:pt x="18657" y="25374"/>
                  </a:lnTo>
                  <a:lnTo>
                    <a:pt x="18633" y="24700"/>
                  </a:lnTo>
                  <a:lnTo>
                    <a:pt x="18585" y="23400"/>
                  </a:lnTo>
                  <a:lnTo>
                    <a:pt x="18585" y="22966"/>
                  </a:lnTo>
                  <a:lnTo>
                    <a:pt x="18633" y="22533"/>
                  </a:lnTo>
                  <a:lnTo>
                    <a:pt x="18657" y="22196"/>
                  </a:lnTo>
                  <a:lnTo>
                    <a:pt x="18705" y="21835"/>
                  </a:lnTo>
                  <a:lnTo>
                    <a:pt x="18705" y="21137"/>
                  </a:lnTo>
                  <a:lnTo>
                    <a:pt x="18705" y="20559"/>
                  </a:lnTo>
                  <a:lnTo>
                    <a:pt x="18729" y="20198"/>
                  </a:lnTo>
                  <a:lnTo>
                    <a:pt x="18753" y="19837"/>
                  </a:lnTo>
                  <a:lnTo>
                    <a:pt x="18825" y="19476"/>
                  </a:lnTo>
                  <a:lnTo>
                    <a:pt x="18922" y="19115"/>
                  </a:lnTo>
                  <a:lnTo>
                    <a:pt x="19114" y="18561"/>
                  </a:lnTo>
                  <a:lnTo>
                    <a:pt x="19331" y="17983"/>
                  </a:lnTo>
                  <a:lnTo>
                    <a:pt x="19548" y="17429"/>
                  </a:lnTo>
                  <a:lnTo>
                    <a:pt x="19812" y="16900"/>
                  </a:lnTo>
                  <a:lnTo>
                    <a:pt x="20029" y="16491"/>
                  </a:lnTo>
                  <a:lnTo>
                    <a:pt x="20294" y="16105"/>
                  </a:lnTo>
                  <a:lnTo>
                    <a:pt x="20535" y="15817"/>
                  </a:lnTo>
                  <a:lnTo>
                    <a:pt x="20799" y="15504"/>
                  </a:lnTo>
                  <a:lnTo>
                    <a:pt x="21353" y="14950"/>
                  </a:lnTo>
                  <a:lnTo>
                    <a:pt x="21594" y="14733"/>
                  </a:lnTo>
                  <a:lnTo>
                    <a:pt x="21786" y="14493"/>
                  </a:lnTo>
                  <a:lnTo>
                    <a:pt x="21979" y="14228"/>
                  </a:lnTo>
                  <a:lnTo>
                    <a:pt x="22148" y="13963"/>
                  </a:lnTo>
                  <a:lnTo>
                    <a:pt x="22340" y="13578"/>
                  </a:lnTo>
                  <a:lnTo>
                    <a:pt x="22557" y="13193"/>
                  </a:lnTo>
                  <a:lnTo>
                    <a:pt x="22918" y="12398"/>
                  </a:lnTo>
                  <a:lnTo>
                    <a:pt x="23183" y="11724"/>
                  </a:lnTo>
                  <a:lnTo>
                    <a:pt x="23303" y="11363"/>
                  </a:lnTo>
                  <a:lnTo>
                    <a:pt x="23399" y="11002"/>
                  </a:lnTo>
                  <a:lnTo>
                    <a:pt x="23472" y="10761"/>
                  </a:lnTo>
                  <a:lnTo>
                    <a:pt x="23496" y="10520"/>
                  </a:lnTo>
                  <a:lnTo>
                    <a:pt x="23520" y="10280"/>
                  </a:lnTo>
                  <a:lnTo>
                    <a:pt x="23520" y="10039"/>
                  </a:lnTo>
                  <a:lnTo>
                    <a:pt x="23520" y="9798"/>
                  </a:lnTo>
                  <a:lnTo>
                    <a:pt x="23496" y="9582"/>
                  </a:lnTo>
                  <a:lnTo>
                    <a:pt x="23447" y="9341"/>
                  </a:lnTo>
                  <a:lnTo>
                    <a:pt x="23375" y="9100"/>
                  </a:lnTo>
                  <a:lnTo>
                    <a:pt x="23231" y="8595"/>
                  </a:lnTo>
                  <a:lnTo>
                    <a:pt x="23038" y="8113"/>
                  </a:lnTo>
                  <a:lnTo>
                    <a:pt x="22846" y="7632"/>
                  </a:lnTo>
                  <a:lnTo>
                    <a:pt x="22629" y="7150"/>
                  </a:lnTo>
                  <a:lnTo>
                    <a:pt x="22388" y="6717"/>
                  </a:lnTo>
                  <a:lnTo>
                    <a:pt x="22148" y="6284"/>
                  </a:lnTo>
                  <a:lnTo>
                    <a:pt x="21883" y="5850"/>
                  </a:lnTo>
                  <a:lnTo>
                    <a:pt x="21594" y="5441"/>
                  </a:lnTo>
                  <a:lnTo>
                    <a:pt x="21305" y="5032"/>
                  </a:lnTo>
                  <a:lnTo>
                    <a:pt x="21016" y="4647"/>
                  </a:lnTo>
                  <a:lnTo>
                    <a:pt x="20679" y="4261"/>
                  </a:lnTo>
                  <a:lnTo>
                    <a:pt x="20342" y="3900"/>
                  </a:lnTo>
                  <a:lnTo>
                    <a:pt x="19764" y="3347"/>
                  </a:lnTo>
                  <a:lnTo>
                    <a:pt x="19475" y="3082"/>
                  </a:lnTo>
                  <a:lnTo>
                    <a:pt x="19162" y="2841"/>
                  </a:lnTo>
                  <a:lnTo>
                    <a:pt x="18079" y="2047"/>
                  </a:lnTo>
                  <a:lnTo>
                    <a:pt x="17742" y="1830"/>
                  </a:lnTo>
                  <a:lnTo>
                    <a:pt x="17405" y="1613"/>
                  </a:lnTo>
                  <a:lnTo>
                    <a:pt x="17044" y="1421"/>
                  </a:lnTo>
                  <a:lnTo>
                    <a:pt x="16683" y="1276"/>
                  </a:lnTo>
                  <a:lnTo>
                    <a:pt x="16081" y="1012"/>
                  </a:lnTo>
                  <a:lnTo>
                    <a:pt x="15455" y="795"/>
                  </a:lnTo>
                  <a:lnTo>
                    <a:pt x="14829" y="578"/>
                  </a:lnTo>
                  <a:lnTo>
                    <a:pt x="14179" y="386"/>
                  </a:lnTo>
                  <a:lnTo>
                    <a:pt x="13746" y="289"/>
                  </a:lnTo>
                  <a:lnTo>
                    <a:pt x="13313" y="169"/>
                  </a:lnTo>
                  <a:lnTo>
                    <a:pt x="12879" y="97"/>
                  </a:lnTo>
                  <a:lnTo>
                    <a:pt x="12422" y="49"/>
                  </a:lnTo>
                  <a:lnTo>
                    <a:pt x="119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8"/>
            <p:cNvSpPr/>
            <p:nvPr/>
          </p:nvSpPr>
          <p:spPr>
            <a:xfrm>
              <a:off x="2080325" y="1904775"/>
              <a:ext cx="13875" cy="10875"/>
            </a:xfrm>
            <a:custGeom>
              <a:avLst/>
              <a:gdLst/>
              <a:ahLst/>
              <a:cxnLst/>
              <a:rect l="l" t="t" r="r" b="b"/>
              <a:pathLst>
                <a:path w="555" h="435" extrusionOk="0">
                  <a:moveTo>
                    <a:pt x="217" y="1"/>
                  </a:moveTo>
                  <a:lnTo>
                    <a:pt x="169" y="49"/>
                  </a:lnTo>
                  <a:lnTo>
                    <a:pt x="145" y="121"/>
                  </a:lnTo>
                  <a:lnTo>
                    <a:pt x="121" y="145"/>
                  </a:lnTo>
                  <a:lnTo>
                    <a:pt x="97" y="145"/>
                  </a:lnTo>
                  <a:lnTo>
                    <a:pt x="24" y="217"/>
                  </a:lnTo>
                  <a:lnTo>
                    <a:pt x="0" y="266"/>
                  </a:lnTo>
                  <a:lnTo>
                    <a:pt x="0" y="338"/>
                  </a:lnTo>
                  <a:lnTo>
                    <a:pt x="24" y="386"/>
                  </a:lnTo>
                  <a:lnTo>
                    <a:pt x="73" y="410"/>
                  </a:lnTo>
                  <a:lnTo>
                    <a:pt x="97" y="434"/>
                  </a:lnTo>
                  <a:lnTo>
                    <a:pt x="145" y="434"/>
                  </a:lnTo>
                  <a:lnTo>
                    <a:pt x="145" y="386"/>
                  </a:lnTo>
                  <a:lnTo>
                    <a:pt x="169" y="338"/>
                  </a:lnTo>
                  <a:lnTo>
                    <a:pt x="169" y="290"/>
                  </a:lnTo>
                  <a:lnTo>
                    <a:pt x="313" y="290"/>
                  </a:lnTo>
                  <a:lnTo>
                    <a:pt x="361" y="217"/>
                  </a:lnTo>
                  <a:lnTo>
                    <a:pt x="434" y="169"/>
                  </a:lnTo>
                  <a:lnTo>
                    <a:pt x="482" y="145"/>
                  </a:lnTo>
                  <a:lnTo>
                    <a:pt x="554" y="97"/>
                  </a:lnTo>
                  <a:lnTo>
                    <a:pt x="554" y="73"/>
                  </a:lnTo>
                  <a:lnTo>
                    <a:pt x="554" y="25"/>
                  </a:lnTo>
                  <a:lnTo>
                    <a:pt x="530" y="1"/>
                  </a:lnTo>
                  <a:lnTo>
                    <a:pt x="458" y="1"/>
                  </a:lnTo>
                  <a:lnTo>
                    <a:pt x="410" y="25"/>
                  </a:lnTo>
                  <a:lnTo>
                    <a:pt x="289" y="25"/>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8"/>
            <p:cNvSpPr/>
            <p:nvPr/>
          </p:nvSpPr>
          <p:spPr>
            <a:xfrm>
              <a:off x="1955750" y="1926450"/>
              <a:ext cx="13850" cy="9650"/>
            </a:xfrm>
            <a:custGeom>
              <a:avLst/>
              <a:gdLst/>
              <a:ahLst/>
              <a:cxnLst/>
              <a:rect l="l" t="t" r="r" b="b"/>
              <a:pathLst>
                <a:path w="554" h="386" extrusionOk="0">
                  <a:moveTo>
                    <a:pt x="193" y="0"/>
                  </a:moveTo>
                  <a:lnTo>
                    <a:pt x="145" y="49"/>
                  </a:lnTo>
                  <a:lnTo>
                    <a:pt x="96" y="97"/>
                  </a:lnTo>
                  <a:lnTo>
                    <a:pt x="0" y="337"/>
                  </a:lnTo>
                  <a:lnTo>
                    <a:pt x="24" y="386"/>
                  </a:lnTo>
                  <a:lnTo>
                    <a:pt x="72" y="386"/>
                  </a:lnTo>
                  <a:lnTo>
                    <a:pt x="145" y="337"/>
                  </a:lnTo>
                  <a:lnTo>
                    <a:pt x="169" y="289"/>
                  </a:lnTo>
                  <a:lnTo>
                    <a:pt x="217" y="193"/>
                  </a:lnTo>
                  <a:lnTo>
                    <a:pt x="217" y="121"/>
                  </a:lnTo>
                  <a:lnTo>
                    <a:pt x="409" y="169"/>
                  </a:lnTo>
                  <a:lnTo>
                    <a:pt x="530" y="169"/>
                  </a:lnTo>
                  <a:lnTo>
                    <a:pt x="530" y="121"/>
                  </a:lnTo>
                  <a:lnTo>
                    <a:pt x="554" y="97"/>
                  </a:lnTo>
                  <a:lnTo>
                    <a:pt x="530" y="73"/>
                  </a:lnTo>
                  <a:lnTo>
                    <a:pt x="458" y="49"/>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8"/>
            <p:cNvSpPr/>
            <p:nvPr/>
          </p:nvSpPr>
          <p:spPr>
            <a:xfrm>
              <a:off x="1876900" y="1956550"/>
              <a:ext cx="12675" cy="9650"/>
            </a:xfrm>
            <a:custGeom>
              <a:avLst/>
              <a:gdLst/>
              <a:ahLst/>
              <a:cxnLst/>
              <a:rect l="l" t="t" r="r" b="b"/>
              <a:pathLst>
                <a:path w="507" h="386" extrusionOk="0">
                  <a:moveTo>
                    <a:pt x="121" y="0"/>
                  </a:moveTo>
                  <a:lnTo>
                    <a:pt x="49" y="24"/>
                  </a:lnTo>
                  <a:lnTo>
                    <a:pt x="1" y="72"/>
                  </a:lnTo>
                  <a:lnTo>
                    <a:pt x="25" y="144"/>
                  </a:lnTo>
                  <a:lnTo>
                    <a:pt x="73" y="193"/>
                  </a:lnTo>
                  <a:lnTo>
                    <a:pt x="193" y="265"/>
                  </a:lnTo>
                  <a:lnTo>
                    <a:pt x="314" y="313"/>
                  </a:lnTo>
                  <a:lnTo>
                    <a:pt x="434" y="385"/>
                  </a:lnTo>
                  <a:lnTo>
                    <a:pt x="482" y="361"/>
                  </a:lnTo>
                  <a:lnTo>
                    <a:pt x="506" y="313"/>
                  </a:lnTo>
                  <a:lnTo>
                    <a:pt x="482" y="289"/>
                  </a:lnTo>
                  <a:lnTo>
                    <a:pt x="386" y="144"/>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8"/>
            <p:cNvSpPr/>
            <p:nvPr/>
          </p:nvSpPr>
          <p:spPr>
            <a:xfrm>
              <a:off x="1950325" y="1918625"/>
              <a:ext cx="8450" cy="8450"/>
            </a:xfrm>
            <a:custGeom>
              <a:avLst/>
              <a:gdLst/>
              <a:ahLst/>
              <a:cxnLst/>
              <a:rect l="l" t="t" r="r" b="b"/>
              <a:pathLst>
                <a:path w="338" h="338" extrusionOk="0">
                  <a:moveTo>
                    <a:pt x="145" y="0"/>
                  </a:moveTo>
                  <a:lnTo>
                    <a:pt x="73" y="24"/>
                  </a:lnTo>
                  <a:lnTo>
                    <a:pt x="25" y="73"/>
                  </a:lnTo>
                  <a:lnTo>
                    <a:pt x="1" y="193"/>
                  </a:lnTo>
                  <a:lnTo>
                    <a:pt x="25" y="313"/>
                  </a:lnTo>
                  <a:lnTo>
                    <a:pt x="49" y="337"/>
                  </a:lnTo>
                  <a:lnTo>
                    <a:pt x="97" y="337"/>
                  </a:lnTo>
                  <a:lnTo>
                    <a:pt x="145" y="313"/>
                  </a:lnTo>
                  <a:lnTo>
                    <a:pt x="193" y="265"/>
                  </a:lnTo>
                  <a:lnTo>
                    <a:pt x="241" y="241"/>
                  </a:lnTo>
                  <a:lnTo>
                    <a:pt x="313" y="241"/>
                  </a:lnTo>
                  <a:lnTo>
                    <a:pt x="313" y="217"/>
                  </a:lnTo>
                  <a:lnTo>
                    <a:pt x="338" y="217"/>
                  </a:lnTo>
                  <a:lnTo>
                    <a:pt x="338" y="169"/>
                  </a:lnTo>
                  <a:lnTo>
                    <a:pt x="265" y="49"/>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8"/>
            <p:cNvSpPr/>
            <p:nvPr/>
          </p:nvSpPr>
          <p:spPr>
            <a:xfrm>
              <a:off x="2000275" y="1944500"/>
              <a:ext cx="6650" cy="12075"/>
            </a:xfrm>
            <a:custGeom>
              <a:avLst/>
              <a:gdLst/>
              <a:ahLst/>
              <a:cxnLst/>
              <a:rect l="l" t="t" r="r" b="b"/>
              <a:pathLst>
                <a:path w="266" h="483" extrusionOk="0">
                  <a:moveTo>
                    <a:pt x="193" y="1"/>
                  </a:moveTo>
                  <a:lnTo>
                    <a:pt x="73" y="97"/>
                  </a:lnTo>
                  <a:lnTo>
                    <a:pt x="25" y="145"/>
                  </a:lnTo>
                  <a:lnTo>
                    <a:pt x="25" y="193"/>
                  </a:lnTo>
                  <a:lnTo>
                    <a:pt x="1" y="241"/>
                  </a:lnTo>
                  <a:lnTo>
                    <a:pt x="25" y="289"/>
                  </a:lnTo>
                  <a:lnTo>
                    <a:pt x="97" y="434"/>
                  </a:lnTo>
                  <a:lnTo>
                    <a:pt x="169" y="482"/>
                  </a:lnTo>
                  <a:lnTo>
                    <a:pt x="217" y="458"/>
                  </a:lnTo>
                  <a:lnTo>
                    <a:pt x="265" y="410"/>
                  </a:lnTo>
                  <a:lnTo>
                    <a:pt x="241" y="362"/>
                  </a:lnTo>
                  <a:lnTo>
                    <a:pt x="217" y="289"/>
                  </a:lnTo>
                  <a:lnTo>
                    <a:pt x="193" y="217"/>
                  </a:lnTo>
                  <a:lnTo>
                    <a:pt x="193" y="121"/>
                  </a:lnTo>
                  <a:lnTo>
                    <a:pt x="241" y="49"/>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8"/>
            <p:cNvSpPr/>
            <p:nvPr/>
          </p:nvSpPr>
          <p:spPr>
            <a:xfrm>
              <a:off x="1997275" y="1844000"/>
              <a:ext cx="6650" cy="8450"/>
            </a:xfrm>
            <a:custGeom>
              <a:avLst/>
              <a:gdLst/>
              <a:ahLst/>
              <a:cxnLst/>
              <a:rect l="l" t="t" r="r" b="b"/>
              <a:pathLst>
                <a:path w="266" h="338" extrusionOk="0">
                  <a:moveTo>
                    <a:pt x="72" y="0"/>
                  </a:moveTo>
                  <a:lnTo>
                    <a:pt x="0" y="49"/>
                  </a:lnTo>
                  <a:lnTo>
                    <a:pt x="0" y="73"/>
                  </a:lnTo>
                  <a:lnTo>
                    <a:pt x="0" y="121"/>
                  </a:lnTo>
                  <a:lnTo>
                    <a:pt x="48" y="241"/>
                  </a:lnTo>
                  <a:lnTo>
                    <a:pt x="97" y="313"/>
                  </a:lnTo>
                  <a:lnTo>
                    <a:pt x="145" y="337"/>
                  </a:lnTo>
                  <a:lnTo>
                    <a:pt x="169" y="337"/>
                  </a:lnTo>
                  <a:lnTo>
                    <a:pt x="217" y="313"/>
                  </a:lnTo>
                  <a:lnTo>
                    <a:pt x="241" y="289"/>
                  </a:lnTo>
                  <a:lnTo>
                    <a:pt x="241" y="193"/>
                  </a:lnTo>
                  <a:lnTo>
                    <a:pt x="265" y="121"/>
                  </a:lnTo>
                  <a:lnTo>
                    <a:pt x="241" y="73"/>
                  </a:lnTo>
                  <a:lnTo>
                    <a:pt x="193"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8"/>
            <p:cNvSpPr/>
            <p:nvPr/>
          </p:nvSpPr>
          <p:spPr>
            <a:xfrm>
              <a:off x="2005700" y="1909600"/>
              <a:ext cx="9050" cy="7850"/>
            </a:xfrm>
            <a:custGeom>
              <a:avLst/>
              <a:gdLst/>
              <a:ahLst/>
              <a:cxnLst/>
              <a:rect l="l" t="t" r="r" b="b"/>
              <a:pathLst>
                <a:path w="362" h="314" extrusionOk="0">
                  <a:moveTo>
                    <a:pt x="48" y="0"/>
                  </a:moveTo>
                  <a:lnTo>
                    <a:pt x="0" y="48"/>
                  </a:lnTo>
                  <a:lnTo>
                    <a:pt x="0" y="97"/>
                  </a:lnTo>
                  <a:lnTo>
                    <a:pt x="0" y="169"/>
                  </a:lnTo>
                  <a:lnTo>
                    <a:pt x="24" y="217"/>
                  </a:lnTo>
                  <a:lnTo>
                    <a:pt x="72" y="265"/>
                  </a:lnTo>
                  <a:lnTo>
                    <a:pt x="121" y="289"/>
                  </a:lnTo>
                  <a:lnTo>
                    <a:pt x="193" y="313"/>
                  </a:lnTo>
                  <a:lnTo>
                    <a:pt x="313" y="289"/>
                  </a:lnTo>
                  <a:lnTo>
                    <a:pt x="361" y="265"/>
                  </a:lnTo>
                  <a:lnTo>
                    <a:pt x="361" y="241"/>
                  </a:lnTo>
                  <a:lnTo>
                    <a:pt x="217" y="121"/>
                  </a:lnTo>
                  <a:lnTo>
                    <a:pt x="97"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8"/>
            <p:cNvSpPr/>
            <p:nvPr/>
          </p:nvSpPr>
          <p:spPr>
            <a:xfrm>
              <a:off x="2018325" y="2007100"/>
              <a:ext cx="9050" cy="9050"/>
            </a:xfrm>
            <a:custGeom>
              <a:avLst/>
              <a:gdLst/>
              <a:ahLst/>
              <a:cxnLst/>
              <a:rect l="l" t="t" r="r" b="b"/>
              <a:pathLst>
                <a:path w="362" h="362" extrusionOk="0">
                  <a:moveTo>
                    <a:pt x="290" y="0"/>
                  </a:moveTo>
                  <a:lnTo>
                    <a:pt x="242" y="24"/>
                  </a:lnTo>
                  <a:lnTo>
                    <a:pt x="217" y="48"/>
                  </a:lnTo>
                  <a:lnTo>
                    <a:pt x="193" y="96"/>
                  </a:lnTo>
                  <a:lnTo>
                    <a:pt x="169" y="169"/>
                  </a:lnTo>
                  <a:lnTo>
                    <a:pt x="145" y="193"/>
                  </a:lnTo>
                  <a:lnTo>
                    <a:pt x="97" y="217"/>
                  </a:lnTo>
                  <a:lnTo>
                    <a:pt x="49" y="241"/>
                  </a:lnTo>
                  <a:lnTo>
                    <a:pt x="1" y="265"/>
                  </a:lnTo>
                  <a:lnTo>
                    <a:pt x="25" y="313"/>
                  </a:lnTo>
                  <a:lnTo>
                    <a:pt x="73" y="361"/>
                  </a:lnTo>
                  <a:lnTo>
                    <a:pt x="121" y="361"/>
                  </a:lnTo>
                  <a:lnTo>
                    <a:pt x="193" y="289"/>
                  </a:lnTo>
                  <a:lnTo>
                    <a:pt x="217" y="265"/>
                  </a:lnTo>
                  <a:lnTo>
                    <a:pt x="242" y="265"/>
                  </a:lnTo>
                  <a:lnTo>
                    <a:pt x="314" y="217"/>
                  </a:lnTo>
                  <a:lnTo>
                    <a:pt x="338" y="193"/>
                  </a:lnTo>
                  <a:lnTo>
                    <a:pt x="362" y="121"/>
                  </a:lnTo>
                  <a:lnTo>
                    <a:pt x="338" y="72"/>
                  </a:lnTo>
                  <a:lnTo>
                    <a:pt x="338" y="24"/>
                  </a:lnTo>
                  <a:lnTo>
                    <a:pt x="29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8"/>
            <p:cNvSpPr/>
            <p:nvPr/>
          </p:nvSpPr>
          <p:spPr>
            <a:xfrm>
              <a:off x="1799275" y="1984225"/>
              <a:ext cx="9050" cy="4825"/>
            </a:xfrm>
            <a:custGeom>
              <a:avLst/>
              <a:gdLst/>
              <a:ahLst/>
              <a:cxnLst/>
              <a:rect l="l" t="t" r="r" b="b"/>
              <a:pathLst>
                <a:path w="362" h="193" extrusionOk="0">
                  <a:moveTo>
                    <a:pt x="265" y="0"/>
                  </a:moveTo>
                  <a:lnTo>
                    <a:pt x="24" y="73"/>
                  </a:lnTo>
                  <a:lnTo>
                    <a:pt x="0" y="121"/>
                  </a:lnTo>
                  <a:lnTo>
                    <a:pt x="24" y="145"/>
                  </a:lnTo>
                  <a:lnTo>
                    <a:pt x="48" y="169"/>
                  </a:lnTo>
                  <a:lnTo>
                    <a:pt x="169" y="193"/>
                  </a:lnTo>
                  <a:lnTo>
                    <a:pt x="289" y="193"/>
                  </a:lnTo>
                  <a:lnTo>
                    <a:pt x="337" y="169"/>
                  </a:lnTo>
                  <a:lnTo>
                    <a:pt x="361" y="97"/>
                  </a:lnTo>
                  <a:lnTo>
                    <a:pt x="337" y="49"/>
                  </a:lnTo>
                  <a:lnTo>
                    <a:pt x="313" y="24"/>
                  </a:lnTo>
                  <a:lnTo>
                    <a:pt x="26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8"/>
            <p:cNvSpPr/>
            <p:nvPr/>
          </p:nvSpPr>
          <p:spPr>
            <a:xfrm>
              <a:off x="2308425" y="2495775"/>
              <a:ext cx="4825" cy="8450"/>
            </a:xfrm>
            <a:custGeom>
              <a:avLst/>
              <a:gdLst/>
              <a:ahLst/>
              <a:cxnLst/>
              <a:rect l="l" t="t" r="r" b="b"/>
              <a:pathLst>
                <a:path w="193" h="338" extrusionOk="0">
                  <a:moveTo>
                    <a:pt x="72" y="1"/>
                  </a:moveTo>
                  <a:lnTo>
                    <a:pt x="24" y="25"/>
                  </a:lnTo>
                  <a:lnTo>
                    <a:pt x="0" y="97"/>
                  </a:lnTo>
                  <a:lnTo>
                    <a:pt x="0" y="145"/>
                  </a:lnTo>
                  <a:lnTo>
                    <a:pt x="24" y="289"/>
                  </a:lnTo>
                  <a:lnTo>
                    <a:pt x="48" y="338"/>
                  </a:lnTo>
                  <a:lnTo>
                    <a:pt x="96" y="338"/>
                  </a:lnTo>
                  <a:lnTo>
                    <a:pt x="169" y="314"/>
                  </a:lnTo>
                  <a:lnTo>
                    <a:pt x="193" y="289"/>
                  </a:lnTo>
                  <a:lnTo>
                    <a:pt x="193" y="265"/>
                  </a:lnTo>
                  <a:lnTo>
                    <a:pt x="169" y="121"/>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8"/>
            <p:cNvSpPr/>
            <p:nvPr/>
          </p:nvSpPr>
          <p:spPr>
            <a:xfrm>
              <a:off x="1916625" y="1937875"/>
              <a:ext cx="6050" cy="7250"/>
            </a:xfrm>
            <a:custGeom>
              <a:avLst/>
              <a:gdLst/>
              <a:ahLst/>
              <a:cxnLst/>
              <a:rect l="l" t="t" r="r" b="b"/>
              <a:pathLst>
                <a:path w="242" h="290" extrusionOk="0">
                  <a:moveTo>
                    <a:pt x="145" y="1"/>
                  </a:moveTo>
                  <a:lnTo>
                    <a:pt x="97" y="25"/>
                  </a:lnTo>
                  <a:lnTo>
                    <a:pt x="49" y="97"/>
                  </a:lnTo>
                  <a:lnTo>
                    <a:pt x="24" y="169"/>
                  </a:lnTo>
                  <a:lnTo>
                    <a:pt x="0" y="217"/>
                  </a:lnTo>
                  <a:lnTo>
                    <a:pt x="24" y="266"/>
                  </a:lnTo>
                  <a:lnTo>
                    <a:pt x="73" y="290"/>
                  </a:lnTo>
                  <a:lnTo>
                    <a:pt x="121" y="290"/>
                  </a:lnTo>
                  <a:lnTo>
                    <a:pt x="193" y="266"/>
                  </a:lnTo>
                  <a:lnTo>
                    <a:pt x="241" y="193"/>
                  </a:lnTo>
                  <a:lnTo>
                    <a:pt x="241" y="145"/>
                  </a:lnTo>
                  <a:lnTo>
                    <a:pt x="241"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8"/>
            <p:cNvSpPr/>
            <p:nvPr/>
          </p:nvSpPr>
          <p:spPr>
            <a:xfrm>
              <a:off x="2332500" y="2432575"/>
              <a:ext cx="6025" cy="6050"/>
            </a:xfrm>
            <a:custGeom>
              <a:avLst/>
              <a:gdLst/>
              <a:ahLst/>
              <a:cxnLst/>
              <a:rect l="l" t="t" r="r" b="b"/>
              <a:pathLst>
                <a:path w="241" h="242" extrusionOk="0">
                  <a:moveTo>
                    <a:pt x="96" y="1"/>
                  </a:moveTo>
                  <a:lnTo>
                    <a:pt x="48" y="25"/>
                  </a:lnTo>
                  <a:lnTo>
                    <a:pt x="24" y="49"/>
                  </a:lnTo>
                  <a:lnTo>
                    <a:pt x="0" y="97"/>
                  </a:lnTo>
                  <a:lnTo>
                    <a:pt x="0" y="169"/>
                  </a:lnTo>
                  <a:lnTo>
                    <a:pt x="48" y="193"/>
                  </a:lnTo>
                  <a:lnTo>
                    <a:pt x="72" y="242"/>
                  </a:lnTo>
                  <a:lnTo>
                    <a:pt x="145" y="242"/>
                  </a:lnTo>
                  <a:lnTo>
                    <a:pt x="217" y="218"/>
                  </a:lnTo>
                  <a:lnTo>
                    <a:pt x="241" y="169"/>
                  </a:lnTo>
                  <a:lnTo>
                    <a:pt x="241" y="97"/>
                  </a:lnTo>
                  <a:lnTo>
                    <a:pt x="217" y="49"/>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8"/>
            <p:cNvSpPr/>
            <p:nvPr/>
          </p:nvSpPr>
          <p:spPr>
            <a:xfrm>
              <a:off x="1887125" y="1972175"/>
              <a:ext cx="8450" cy="6050"/>
            </a:xfrm>
            <a:custGeom>
              <a:avLst/>
              <a:gdLst/>
              <a:ahLst/>
              <a:cxnLst/>
              <a:rect l="l" t="t" r="r" b="b"/>
              <a:pathLst>
                <a:path w="338" h="242" extrusionOk="0">
                  <a:moveTo>
                    <a:pt x="73" y="1"/>
                  </a:moveTo>
                  <a:lnTo>
                    <a:pt x="25" y="25"/>
                  </a:lnTo>
                  <a:lnTo>
                    <a:pt x="1" y="97"/>
                  </a:lnTo>
                  <a:lnTo>
                    <a:pt x="25" y="145"/>
                  </a:lnTo>
                  <a:lnTo>
                    <a:pt x="49" y="218"/>
                  </a:lnTo>
                  <a:lnTo>
                    <a:pt x="121" y="242"/>
                  </a:lnTo>
                  <a:lnTo>
                    <a:pt x="217" y="218"/>
                  </a:lnTo>
                  <a:lnTo>
                    <a:pt x="290" y="194"/>
                  </a:lnTo>
                  <a:lnTo>
                    <a:pt x="338" y="145"/>
                  </a:lnTo>
                  <a:lnTo>
                    <a:pt x="242" y="73"/>
                  </a:lnTo>
                  <a:lnTo>
                    <a:pt x="193"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8"/>
            <p:cNvSpPr/>
            <p:nvPr/>
          </p:nvSpPr>
          <p:spPr>
            <a:xfrm>
              <a:off x="2236200" y="2445825"/>
              <a:ext cx="6050" cy="7850"/>
            </a:xfrm>
            <a:custGeom>
              <a:avLst/>
              <a:gdLst/>
              <a:ahLst/>
              <a:cxnLst/>
              <a:rect l="l" t="t" r="r" b="b"/>
              <a:pathLst>
                <a:path w="242" h="314" extrusionOk="0">
                  <a:moveTo>
                    <a:pt x="24" y="0"/>
                  </a:moveTo>
                  <a:lnTo>
                    <a:pt x="0" y="49"/>
                  </a:lnTo>
                  <a:lnTo>
                    <a:pt x="0" y="121"/>
                  </a:lnTo>
                  <a:lnTo>
                    <a:pt x="24" y="193"/>
                  </a:lnTo>
                  <a:lnTo>
                    <a:pt x="97" y="289"/>
                  </a:lnTo>
                  <a:lnTo>
                    <a:pt x="169" y="313"/>
                  </a:lnTo>
                  <a:lnTo>
                    <a:pt x="193" y="289"/>
                  </a:lnTo>
                  <a:lnTo>
                    <a:pt x="241" y="241"/>
                  </a:lnTo>
                  <a:lnTo>
                    <a:pt x="241" y="217"/>
                  </a:lnTo>
                  <a:lnTo>
                    <a:pt x="241" y="169"/>
                  </a:lnTo>
                  <a:lnTo>
                    <a:pt x="169"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8"/>
            <p:cNvSpPr/>
            <p:nvPr/>
          </p:nvSpPr>
          <p:spPr>
            <a:xfrm>
              <a:off x="1850425" y="1947500"/>
              <a:ext cx="4825" cy="8450"/>
            </a:xfrm>
            <a:custGeom>
              <a:avLst/>
              <a:gdLst/>
              <a:ahLst/>
              <a:cxnLst/>
              <a:rect l="l" t="t" r="r" b="b"/>
              <a:pathLst>
                <a:path w="193" h="338" extrusionOk="0">
                  <a:moveTo>
                    <a:pt x="49" y="1"/>
                  </a:moveTo>
                  <a:lnTo>
                    <a:pt x="24" y="49"/>
                  </a:lnTo>
                  <a:lnTo>
                    <a:pt x="0" y="97"/>
                  </a:lnTo>
                  <a:lnTo>
                    <a:pt x="24" y="169"/>
                  </a:lnTo>
                  <a:lnTo>
                    <a:pt x="49" y="266"/>
                  </a:lnTo>
                  <a:lnTo>
                    <a:pt x="73" y="314"/>
                  </a:lnTo>
                  <a:lnTo>
                    <a:pt x="97" y="338"/>
                  </a:lnTo>
                  <a:lnTo>
                    <a:pt x="145" y="338"/>
                  </a:lnTo>
                  <a:lnTo>
                    <a:pt x="169" y="314"/>
                  </a:lnTo>
                  <a:lnTo>
                    <a:pt x="193" y="242"/>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8"/>
            <p:cNvSpPr/>
            <p:nvPr/>
          </p:nvSpPr>
          <p:spPr>
            <a:xfrm>
              <a:off x="2291575" y="2463875"/>
              <a:ext cx="6025" cy="5450"/>
            </a:xfrm>
            <a:custGeom>
              <a:avLst/>
              <a:gdLst/>
              <a:ahLst/>
              <a:cxnLst/>
              <a:rect l="l" t="t" r="r" b="b"/>
              <a:pathLst>
                <a:path w="241" h="218" extrusionOk="0">
                  <a:moveTo>
                    <a:pt x="96" y="1"/>
                  </a:moveTo>
                  <a:lnTo>
                    <a:pt x="48" y="25"/>
                  </a:lnTo>
                  <a:lnTo>
                    <a:pt x="24" y="49"/>
                  </a:lnTo>
                  <a:lnTo>
                    <a:pt x="0" y="145"/>
                  </a:lnTo>
                  <a:lnTo>
                    <a:pt x="0" y="169"/>
                  </a:lnTo>
                  <a:lnTo>
                    <a:pt x="24" y="193"/>
                  </a:lnTo>
                  <a:lnTo>
                    <a:pt x="72" y="217"/>
                  </a:lnTo>
                  <a:lnTo>
                    <a:pt x="120" y="217"/>
                  </a:lnTo>
                  <a:lnTo>
                    <a:pt x="169" y="193"/>
                  </a:lnTo>
                  <a:lnTo>
                    <a:pt x="217" y="145"/>
                  </a:lnTo>
                  <a:lnTo>
                    <a:pt x="241" y="97"/>
                  </a:lnTo>
                  <a:lnTo>
                    <a:pt x="241" y="73"/>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8"/>
            <p:cNvSpPr/>
            <p:nvPr/>
          </p:nvSpPr>
          <p:spPr>
            <a:xfrm>
              <a:off x="1889550" y="2042600"/>
              <a:ext cx="5425" cy="6050"/>
            </a:xfrm>
            <a:custGeom>
              <a:avLst/>
              <a:gdLst/>
              <a:ahLst/>
              <a:cxnLst/>
              <a:rect l="l" t="t" r="r" b="b"/>
              <a:pathLst>
                <a:path w="217" h="242" extrusionOk="0">
                  <a:moveTo>
                    <a:pt x="72" y="0"/>
                  </a:moveTo>
                  <a:lnTo>
                    <a:pt x="48" y="25"/>
                  </a:lnTo>
                  <a:lnTo>
                    <a:pt x="0" y="49"/>
                  </a:lnTo>
                  <a:lnTo>
                    <a:pt x="0" y="97"/>
                  </a:lnTo>
                  <a:lnTo>
                    <a:pt x="0" y="145"/>
                  </a:lnTo>
                  <a:lnTo>
                    <a:pt x="24" y="193"/>
                  </a:lnTo>
                  <a:lnTo>
                    <a:pt x="48" y="241"/>
                  </a:lnTo>
                  <a:lnTo>
                    <a:pt x="145" y="241"/>
                  </a:lnTo>
                  <a:lnTo>
                    <a:pt x="169" y="217"/>
                  </a:lnTo>
                  <a:lnTo>
                    <a:pt x="217" y="169"/>
                  </a:lnTo>
                  <a:lnTo>
                    <a:pt x="217" y="121"/>
                  </a:lnTo>
                  <a:lnTo>
                    <a:pt x="217" y="73"/>
                  </a:lnTo>
                  <a:lnTo>
                    <a:pt x="193" y="25"/>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8"/>
            <p:cNvSpPr/>
            <p:nvPr/>
          </p:nvSpPr>
          <p:spPr>
            <a:xfrm>
              <a:off x="1903375" y="1937875"/>
              <a:ext cx="6050" cy="6050"/>
            </a:xfrm>
            <a:custGeom>
              <a:avLst/>
              <a:gdLst/>
              <a:ahLst/>
              <a:cxnLst/>
              <a:rect l="l" t="t" r="r" b="b"/>
              <a:pathLst>
                <a:path w="242" h="242" extrusionOk="0">
                  <a:moveTo>
                    <a:pt x="97" y="1"/>
                  </a:moveTo>
                  <a:lnTo>
                    <a:pt x="49" y="25"/>
                  </a:lnTo>
                  <a:lnTo>
                    <a:pt x="25" y="49"/>
                  </a:lnTo>
                  <a:lnTo>
                    <a:pt x="1" y="121"/>
                  </a:lnTo>
                  <a:lnTo>
                    <a:pt x="25" y="169"/>
                  </a:lnTo>
                  <a:lnTo>
                    <a:pt x="49" y="217"/>
                  </a:lnTo>
                  <a:lnTo>
                    <a:pt x="97" y="241"/>
                  </a:lnTo>
                  <a:lnTo>
                    <a:pt x="169" y="241"/>
                  </a:lnTo>
                  <a:lnTo>
                    <a:pt x="193" y="217"/>
                  </a:lnTo>
                  <a:lnTo>
                    <a:pt x="217" y="193"/>
                  </a:lnTo>
                  <a:lnTo>
                    <a:pt x="242" y="145"/>
                  </a:lnTo>
                  <a:lnTo>
                    <a:pt x="242" y="97"/>
                  </a:lnTo>
                  <a:lnTo>
                    <a:pt x="217"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8"/>
            <p:cNvSpPr/>
            <p:nvPr/>
          </p:nvSpPr>
          <p:spPr>
            <a:xfrm>
              <a:off x="2095975" y="1907200"/>
              <a:ext cx="6025" cy="5425"/>
            </a:xfrm>
            <a:custGeom>
              <a:avLst/>
              <a:gdLst/>
              <a:ahLst/>
              <a:cxnLst/>
              <a:rect l="l" t="t" r="r" b="b"/>
              <a:pathLst>
                <a:path w="241" h="217" extrusionOk="0">
                  <a:moveTo>
                    <a:pt x="72" y="0"/>
                  </a:moveTo>
                  <a:lnTo>
                    <a:pt x="24" y="48"/>
                  </a:lnTo>
                  <a:lnTo>
                    <a:pt x="0" y="72"/>
                  </a:lnTo>
                  <a:lnTo>
                    <a:pt x="0" y="120"/>
                  </a:lnTo>
                  <a:lnTo>
                    <a:pt x="24" y="144"/>
                  </a:lnTo>
                  <a:lnTo>
                    <a:pt x="48" y="193"/>
                  </a:lnTo>
                  <a:lnTo>
                    <a:pt x="97" y="217"/>
                  </a:lnTo>
                  <a:lnTo>
                    <a:pt x="193" y="217"/>
                  </a:lnTo>
                  <a:lnTo>
                    <a:pt x="217" y="193"/>
                  </a:lnTo>
                  <a:lnTo>
                    <a:pt x="241" y="144"/>
                  </a:lnTo>
                  <a:lnTo>
                    <a:pt x="241" y="96"/>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8"/>
            <p:cNvSpPr/>
            <p:nvPr/>
          </p:nvSpPr>
          <p:spPr>
            <a:xfrm>
              <a:off x="2312625" y="1857225"/>
              <a:ext cx="6650" cy="6650"/>
            </a:xfrm>
            <a:custGeom>
              <a:avLst/>
              <a:gdLst/>
              <a:ahLst/>
              <a:cxnLst/>
              <a:rect l="l" t="t" r="r" b="b"/>
              <a:pathLst>
                <a:path w="266" h="266" extrusionOk="0">
                  <a:moveTo>
                    <a:pt x="49" y="1"/>
                  </a:moveTo>
                  <a:lnTo>
                    <a:pt x="25" y="49"/>
                  </a:lnTo>
                  <a:lnTo>
                    <a:pt x="1" y="97"/>
                  </a:lnTo>
                  <a:lnTo>
                    <a:pt x="1" y="145"/>
                  </a:lnTo>
                  <a:lnTo>
                    <a:pt x="145" y="266"/>
                  </a:lnTo>
                  <a:lnTo>
                    <a:pt x="241" y="266"/>
                  </a:lnTo>
                  <a:lnTo>
                    <a:pt x="265" y="242"/>
                  </a:lnTo>
                  <a:lnTo>
                    <a:pt x="265" y="194"/>
                  </a:lnTo>
                  <a:lnTo>
                    <a:pt x="217" y="97"/>
                  </a:lnTo>
                  <a:lnTo>
                    <a:pt x="169"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8"/>
            <p:cNvSpPr/>
            <p:nvPr/>
          </p:nvSpPr>
          <p:spPr>
            <a:xfrm>
              <a:off x="1837775" y="2042600"/>
              <a:ext cx="6650" cy="4850"/>
            </a:xfrm>
            <a:custGeom>
              <a:avLst/>
              <a:gdLst/>
              <a:ahLst/>
              <a:cxnLst/>
              <a:rect l="l" t="t" r="r" b="b"/>
              <a:pathLst>
                <a:path w="266" h="194" extrusionOk="0">
                  <a:moveTo>
                    <a:pt x="97" y="0"/>
                  </a:moveTo>
                  <a:lnTo>
                    <a:pt x="49" y="25"/>
                  </a:lnTo>
                  <a:lnTo>
                    <a:pt x="1" y="49"/>
                  </a:lnTo>
                  <a:lnTo>
                    <a:pt x="1" y="121"/>
                  </a:lnTo>
                  <a:lnTo>
                    <a:pt x="49" y="169"/>
                  </a:lnTo>
                  <a:lnTo>
                    <a:pt x="97" y="193"/>
                  </a:lnTo>
                  <a:lnTo>
                    <a:pt x="169" y="193"/>
                  </a:lnTo>
                  <a:lnTo>
                    <a:pt x="217" y="169"/>
                  </a:lnTo>
                  <a:lnTo>
                    <a:pt x="266" y="121"/>
                  </a:lnTo>
                  <a:lnTo>
                    <a:pt x="266" y="97"/>
                  </a:lnTo>
                  <a:lnTo>
                    <a:pt x="266" y="73"/>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8"/>
            <p:cNvSpPr/>
            <p:nvPr/>
          </p:nvSpPr>
          <p:spPr>
            <a:xfrm>
              <a:off x="1893750" y="1946300"/>
              <a:ext cx="4850" cy="6650"/>
            </a:xfrm>
            <a:custGeom>
              <a:avLst/>
              <a:gdLst/>
              <a:ahLst/>
              <a:cxnLst/>
              <a:rect l="l" t="t" r="r" b="b"/>
              <a:pathLst>
                <a:path w="194" h="266" extrusionOk="0">
                  <a:moveTo>
                    <a:pt x="49" y="1"/>
                  </a:moveTo>
                  <a:lnTo>
                    <a:pt x="25" y="25"/>
                  </a:lnTo>
                  <a:lnTo>
                    <a:pt x="1" y="73"/>
                  </a:lnTo>
                  <a:lnTo>
                    <a:pt x="25" y="169"/>
                  </a:lnTo>
                  <a:lnTo>
                    <a:pt x="49" y="217"/>
                  </a:lnTo>
                  <a:lnTo>
                    <a:pt x="121" y="266"/>
                  </a:lnTo>
                  <a:lnTo>
                    <a:pt x="145" y="266"/>
                  </a:lnTo>
                  <a:lnTo>
                    <a:pt x="169" y="242"/>
                  </a:lnTo>
                  <a:lnTo>
                    <a:pt x="193" y="169"/>
                  </a:lnTo>
                  <a:lnTo>
                    <a:pt x="169" y="121"/>
                  </a:lnTo>
                  <a:lnTo>
                    <a:pt x="145"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8"/>
            <p:cNvSpPr/>
            <p:nvPr/>
          </p:nvSpPr>
          <p:spPr>
            <a:xfrm>
              <a:off x="2256650" y="1846400"/>
              <a:ext cx="5450" cy="6050"/>
            </a:xfrm>
            <a:custGeom>
              <a:avLst/>
              <a:gdLst/>
              <a:ahLst/>
              <a:cxnLst/>
              <a:rect l="l" t="t" r="r" b="b"/>
              <a:pathLst>
                <a:path w="218" h="242" extrusionOk="0">
                  <a:moveTo>
                    <a:pt x="145" y="1"/>
                  </a:moveTo>
                  <a:lnTo>
                    <a:pt x="97" y="25"/>
                  </a:lnTo>
                  <a:lnTo>
                    <a:pt x="49" y="49"/>
                  </a:lnTo>
                  <a:lnTo>
                    <a:pt x="1" y="97"/>
                  </a:lnTo>
                  <a:lnTo>
                    <a:pt x="1" y="121"/>
                  </a:lnTo>
                  <a:lnTo>
                    <a:pt x="1" y="169"/>
                  </a:lnTo>
                  <a:lnTo>
                    <a:pt x="1" y="217"/>
                  </a:lnTo>
                  <a:lnTo>
                    <a:pt x="25" y="241"/>
                  </a:lnTo>
                  <a:lnTo>
                    <a:pt x="169" y="241"/>
                  </a:lnTo>
                  <a:lnTo>
                    <a:pt x="193" y="217"/>
                  </a:lnTo>
                  <a:lnTo>
                    <a:pt x="217" y="169"/>
                  </a:lnTo>
                  <a:lnTo>
                    <a:pt x="217" y="97"/>
                  </a:lnTo>
                  <a:lnTo>
                    <a:pt x="217" y="73"/>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8"/>
            <p:cNvSpPr/>
            <p:nvPr/>
          </p:nvSpPr>
          <p:spPr>
            <a:xfrm>
              <a:off x="2406525" y="2419350"/>
              <a:ext cx="4825" cy="6025"/>
            </a:xfrm>
            <a:custGeom>
              <a:avLst/>
              <a:gdLst/>
              <a:ahLst/>
              <a:cxnLst/>
              <a:rect l="l" t="t" r="r" b="b"/>
              <a:pathLst>
                <a:path w="193" h="241" extrusionOk="0">
                  <a:moveTo>
                    <a:pt x="96" y="0"/>
                  </a:moveTo>
                  <a:lnTo>
                    <a:pt x="48" y="24"/>
                  </a:lnTo>
                  <a:lnTo>
                    <a:pt x="0" y="72"/>
                  </a:lnTo>
                  <a:lnTo>
                    <a:pt x="0" y="145"/>
                  </a:lnTo>
                  <a:lnTo>
                    <a:pt x="0" y="193"/>
                  </a:lnTo>
                  <a:lnTo>
                    <a:pt x="24" y="217"/>
                  </a:lnTo>
                  <a:lnTo>
                    <a:pt x="72" y="241"/>
                  </a:lnTo>
                  <a:lnTo>
                    <a:pt x="120" y="217"/>
                  </a:lnTo>
                  <a:lnTo>
                    <a:pt x="169" y="169"/>
                  </a:lnTo>
                  <a:lnTo>
                    <a:pt x="193" y="121"/>
                  </a:lnTo>
                  <a:lnTo>
                    <a:pt x="193" y="72"/>
                  </a:lnTo>
                  <a:lnTo>
                    <a:pt x="169"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8"/>
            <p:cNvSpPr/>
            <p:nvPr/>
          </p:nvSpPr>
          <p:spPr>
            <a:xfrm>
              <a:off x="1805275" y="1993250"/>
              <a:ext cx="6650" cy="6050"/>
            </a:xfrm>
            <a:custGeom>
              <a:avLst/>
              <a:gdLst/>
              <a:ahLst/>
              <a:cxnLst/>
              <a:rect l="l" t="t" r="r" b="b"/>
              <a:pathLst>
                <a:path w="266" h="242" extrusionOk="0">
                  <a:moveTo>
                    <a:pt x="97" y="0"/>
                  </a:moveTo>
                  <a:lnTo>
                    <a:pt x="49" y="49"/>
                  </a:lnTo>
                  <a:lnTo>
                    <a:pt x="25" y="97"/>
                  </a:lnTo>
                  <a:lnTo>
                    <a:pt x="1" y="169"/>
                  </a:lnTo>
                  <a:lnTo>
                    <a:pt x="25" y="217"/>
                  </a:lnTo>
                  <a:lnTo>
                    <a:pt x="73" y="241"/>
                  </a:lnTo>
                  <a:lnTo>
                    <a:pt x="169" y="217"/>
                  </a:lnTo>
                  <a:lnTo>
                    <a:pt x="266" y="169"/>
                  </a:lnTo>
                  <a:lnTo>
                    <a:pt x="145" y="25"/>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8"/>
            <p:cNvSpPr/>
            <p:nvPr/>
          </p:nvSpPr>
          <p:spPr>
            <a:xfrm>
              <a:off x="2023750" y="1842800"/>
              <a:ext cx="6650" cy="5425"/>
            </a:xfrm>
            <a:custGeom>
              <a:avLst/>
              <a:gdLst/>
              <a:ahLst/>
              <a:cxnLst/>
              <a:rect l="l" t="t" r="r" b="b"/>
              <a:pathLst>
                <a:path w="266" h="217" extrusionOk="0">
                  <a:moveTo>
                    <a:pt x="97" y="0"/>
                  </a:moveTo>
                  <a:lnTo>
                    <a:pt x="49" y="24"/>
                  </a:lnTo>
                  <a:lnTo>
                    <a:pt x="25" y="72"/>
                  </a:lnTo>
                  <a:lnTo>
                    <a:pt x="0" y="145"/>
                  </a:lnTo>
                  <a:lnTo>
                    <a:pt x="49" y="193"/>
                  </a:lnTo>
                  <a:lnTo>
                    <a:pt x="97" y="217"/>
                  </a:lnTo>
                  <a:lnTo>
                    <a:pt x="193" y="217"/>
                  </a:lnTo>
                  <a:lnTo>
                    <a:pt x="241" y="193"/>
                  </a:lnTo>
                  <a:lnTo>
                    <a:pt x="265" y="145"/>
                  </a:lnTo>
                  <a:lnTo>
                    <a:pt x="265" y="97"/>
                  </a:lnTo>
                  <a:lnTo>
                    <a:pt x="241" y="72"/>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8"/>
            <p:cNvSpPr/>
            <p:nvPr/>
          </p:nvSpPr>
          <p:spPr>
            <a:xfrm>
              <a:off x="2292175" y="2349525"/>
              <a:ext cx="6025" cy="6050"/>
            </a:xfrm>
            <a:custGeom>
              <a:avLst/>
              <a:gdLst/>
              <a:ahLst/>
              <a:cxnLst/>
              <a:rect l="l" t="t" r="r" b="b"/>
              <a:pathLst>
                <a:path w="241" h="242" extrusionOk="0">
                  <a:moveTo>
                    <a:pt x="169" y="1"/>
                  </a:moveTo>
                  <a:lnTo>
                    <a:pt x="96" y="49"/>
                  </a:lnTo>
                  <a:lnTo>
                    <a:pt x="0" y="121"/>
                  </a:lnTo>
                  <a:lnTo>
                    <a:pt x="0" y="193"/>
                  </a:lnTo>
                  <a:lnTo>
                    <a:pt x="24" y="242"/>
                  </a:lnTo>
                  <a:lnTo>
                    <a:pt x="96" y="242"/>
                  </a:lnTo>
                  <a:lnTo>
                    <a:pt x="193" y="169"/>
                  </a:lnTo>
                  <a:lnTo>
                    <a:pt x="241" y="97"/>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8"/>
            <p:cNvSpPr/>
            <p:nvPr/>
          </p:nvSpPr>
          <p:spPr>
            <a:xfrm>
              <a:off x="1922050" y="1945100"/>
              <a:ext cx="4825" cy="6050"/>
            </a:xfrm>
            <a:custGeom>
              <a:avLst/>
              <a:gdLst/>
              <a:ahLst/>
              <a:cxnLst/>
              <a:rect l="l" t="t" r="r" b="b"/>
              <a:pathLst>
                <a:path w="193" h="242" extrusionOk="0">
                  <a:moveTo>
                    <a:pt x="96" y="1"/>
                  </a:moveTo>
                  <a:lnTo>
                    <a:pt x="48" y="25"/>
                  </a:lnTo>
                  <a:lnTo>
                    <a:pt x="0" y="73"/>
                  </a:lnTo>
                  <a:lnTo>
                    <a:pt x="0" y="145"/>
                  </a:lnTo>
                  <a:lnTo>
                    <a:pt x="24" y="193"/>
                  </a:lnTo>
                  <a:lnTo>
                    <a:pt x="48" y="217"/>
                  </a:lnTo>
                  <a:lnTo>
                    <a:pt x="72" y="241"/>
                  </a:lnTo>
                  <a:lnTo>
                    <a:pt x="145" y="217"/>
                  </a:lnTo>
                  <a:lnTo>
                    <a:pt x="193"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8"/>
            <p:cNvSpPr/>
            <p:nvPr/>
          </p:nvSpPr>
          <p:spPr>
            <a:xfrm>
              <a:off x="2171800" y="2514425"/>
              <a:ext cx="4850" cy="6650"/>
            </a:xfrm>
            <a:custGeom>
              <a:avLst/>
              <a:gdLst/>
              <a:ahLst/>
              <a:cxnLst/>
              <a:rect l="l" t="t" r="r" b="b"/>
              <a:pathLst>
                <a:path w="194" h="266" extrusionOk="0">
                  <a:moveTo>
                    <a:pt x="97" y="1"/>
                  </a:moveTo>
                  <a:lnTo>
                    <a:pt x="49" y="25"/>
                  </a:lnTo>
                  <a:lnTo>
                    <a:pt x="25" y="73"/>
                  </a:lnTo>
                  <a:lnTo>
                    <a:pt x="0" y="145"/>
                  </a:lnTo>
                  <a:lnTo>
                    <a:pt x="0" y="217"/>
                  </a:lnTo>
                  <a:lnTo>
                    <a:pt x="25" y="266"/>
                  </a:lnTo>
                  <a:lnTo>
                    <a:pt x="97" y="266"/>
                  </a:lnTo>
                  <a:lnTo>
                    <a:pt x="121" y="193"/>
                  </a:lnTo>
                  <a:lnTo>
                    <a:pt x="169"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8"/>
            <p:cNvSpPr/>
            <p:nvPr/>
          </p:nvSpPr>
          <p:spPr>
            <a:xfrm>
              <a:off x="1826350" y="1983025"/>
              <a:ext cx="7250" cy="3625"/>
            </a:xfrm>
            <a:custGeom>
              <a:avLst/>
              <a:gdLst/>
              <a:ahLst/>
              <a:cxnLst/>
              <a:rect l="l" t="t" r="r" b="b"/>
              <a:pathLst>
                <a:path w="290" h="145" extrusionOk="0">
                  <a:moveTo>
                    <a:pt x="73" y="0"/>
                  </a:moveTo>
                  <a:lnTo>
                    <a:pt x="25" y="48"/>
                  </a:lnTo>
                  <a:lnTo>
                    <a:pt x="0" y="97"/>
                  </a:lnTo>
                  <a:lnTo>
                    <a:pt x="25" y="121"/>
                  </a:lnTo>
                  <a:lnTo>
                    <a:pt x="73" y="145"/>
                  </a:lnTo>
                  <a:lnTo>
                    <a:pt x="241" y="145"/>
                  </a:lnTo>
                  <a:lnTo>
                    <a:pt x="289" y="121"/>
                  </a:lnTo>
                  <a:lnTo>
                    <a:pt x="289" y="48"/>
                  </a:lnTo>
                  <a:lnTo>
                    <a:pt x="265"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8"/>
            <p:cNvSpPr/>
            <p:nvPr/>
          </p:nvSpPr>
          <p:spPr>
            <a:xfrm>
              <a:off x="2026750" y="1948725"/>
              <a:ext cx="6650" cy="6025"/>
            </a:xfrm>
            <a:custGeom>
              <a:avLst/>
              <a:gdLst/>
              <a:ahLst/>
              <a:cxnLst/>
              <a:rect l="l" t="t" r="r" b="b"/>
              <a:pathLst>
                <a:path w="266" h="241" extrusionOk="0">
                  <a:moveTo>
                    <a:pt x="217" y="0"/>
                  </a:moveTo>
                  <a:lnTo>
                    <a:pt x="145" y="24"/>
                  </a:lnTo>
                  <a:lnTo>
                    <a:pt x="97" y="48"/>
                  </a:lnTo>
                  <a:lnTo>
                    <a:pt x="49" y="96"/>
                  </a:lnTo>
                  <a:lnTo>
                    <a:pt x="25" y="145"/>
                  </a:lnTo>
                  <a:lnTo>
                    <a:pt x="1" y="193"/>
                  </a:lnTo>
                  <a:lnTo>
                    <a:pt x="25" y="217"/>
                  </a:lnTo>
                  <a:lnTo>
                    <a:pt x="49" y="241"/>
                  </a:lnTo>
                  <a:lnTo>
                    <a:pt x="73" y="241"/>
                  </a:lnTo>
                  <a:lnTo>
                    <a:pt x="121" y="217"/>
                  </a:lnTo>
                  <a:lnTo>
                    <a:pt x="193" y="169"/>
                  </a:lnTo>
                  <a:lnTo>
                    <a:pt x="242" y="145"/>
                  </a:lnTo>
                  <a:lnTo>
                    <a:pt x="266" y="120"/>
                  </a:lnTo>
                  <a:lnTo>
                    <a:pt x="266" y="48"/>
                  </a:lnTo>
                  <a:lnTo>
                    <a:pt x="242"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8"/>
            <p:cNvSpPr/>
            <p:nvPr/>
          </p:nvSpPr>
          <p:spPr>
            <a:xfrm>
              <a:off x="2239200" y="2050425"/>
              <a:ext cx="7250" cy="4850"/>
            </a:xfrm>
            <a:custGeom>
              <a:avLst/>
              <a:gdLst/>
              <a:ahLst/>
              <a:cxnLst/>
              <a:rect l="l" t="t" r="r" b="b"/>
              <a:pathLst>
                <a:path w="290" h="194" extrusionOk="0">
                  <a:moveTo>
                    <a:pt x="97" y="0"/>
                  </a:moveTo>
                  <a:lnTo>
                    <a:pt x="49" y="25"/>
                  </a:lnTo>
                  <a:lnTo>
                    <a:pt x="25" y="49"/>
                  </a:lnTo>
                  <a:lnTo>
                    <a:pt x="1" y="97"/>
                  </a:lnTo>
                  <a:lnTo>
                    <a:pt x="25" y="121"/>
                  </a:lnTo>
                  <a:lnTo>
                    <a:pt x="73" y="169"/>
                  </a:lnTo>
                  <a:lnTo>
                    <a:pt x="145" y="193"/>
                  </a:lnTo>
                  <a:lnTo>
                    <a:pt x="193" y="193"/>
                  </a:lnTo>
                  <a:lnTo>
                    <a:pt x="266" y="169"/>
                  </a:lnTo>
                  <a:lnTo>
                    <a:pt x="290" y="145"/>
                  </a:lnTo>
                  <a:lnTo>
                    <a:pt x="290" y="97"/>
                  </a:lnTo>
                  <a:lnTo>
                    <a:pt x="217"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8"/>
            <p:cNvSpPr/>
            <p:nvPr/>
          </p:nvSpPr>
          <p:spPr>
            <a:xfrm>
              <a:off x="2292175" y="2333875"/>
              <a:ext cx="4225" cy="6650"/>
            </a:xfrm>
            <a:custGeom>
              <a:avLst/>
              <a:gdLst/>
              <a:ahLst/>
              <a:cxnLst/>
              <a:rect l="l" t="t" r="r" b="b"/>
              <a:pathLst>
                <a:path w="169" h="266" extrusionOk="0">
                  <a:moveTo>
                    <a:pt x="96" y="1"/>
                  </a:moveTo>
                  <a:lnTo>
                    <a:pt x="48" y="25"/>
                  </a:lnTo>
                  <a:lnTo>
                    <a:pt x="24" y="49"/>
                  </a:lnTo>
                  <a:lnTo>
                    <a:pt x="0" y="121"/>
                  </a:lnTo>
                  <a:lnTo>
                    <a:pt x="0" y="193"/>
                  </a:lnTo>
                  <a:lnTo>
                    <a:pt x="24" y="242"/>
                  </a:lnTo>
                  <a:lnTo>
                    <a:pt x="48" y="266"/>
                  </a:lnTo>
                  <a:lnTo>
                    <a:pt x="96" y="242"/>
                  </a:lnTo>
                  <a:lnTo>
                    <a:pt x="145" y="218"/>
                  </a:lnTo>
                  <a:lnTo>
                    <a:pt x="169" y="169"/>
                  </a:lnTo>
                  <a:lnTo>
                    <a:pt x="169" y="97"/>
                  </a:lnTo>
                  <a:lnTo>
                    <a:pt x="145" y="49"/>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8"/>
            <p:cNvSpPr/>
            <p:nvPr/>
          </p:nvSpPr>
          <p:spPr>
            <a:xfrm>
              <a:off x="2404100" y="1974600"/>
              <a:ext cx="4250" cy="7250"/>
            </a:xfrm>
            <a:custGeom>
              <a:avLst/>
              <a:gdLst/>
              <a:ahLst/>
              <a:cxnLst/>
              <a:rect l="l" t="t" r="r" b="b"/>
              <a:pathLst>
                <a:path w="170" h="290" extrusionOk="0">
                  <a:moveTo>
                    <a:pt x="97" y="0"/>
                  </a:moveTo>
                  <a:lnTo>
                    <a:pt x="49" y="24"/>
                  </a:lnTo>
                  <a:lnTo>
                    <a:pt x="1" y="97"/>
                  </a:lnTo>
                  <a:lnTo>
                    <a:pt x="1" y="193"/>
                  </a:lnTo>
                  <a:lnTo>
                    <a:pt x="25" y="241"/>
                  </a:lnTo>
                  <a:lnTo>
                    <a:pt x="73" y="289"/>
                  </a:lnTo>
                  <a:lnTo>
                    <a:pt x="97" y="265"/>
                  </a:lnTo>
                  <a:lnTo>
                    <a:pt x="121" y="241"/>
                  </a:lnTo>
                  <a:lnTo>
                    <a:pt x="169" y="169"/>
                  </a:lnTo>
                  <a:lnTo>
                    <a:pt x="169" y="121"/>
                  </a:lnTo>
                  <a:lnTo>
                    <a:pt x="169"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8"/>
            <p:cNvSpPr/>
            <p:nvPr/>
          </p:nvSpPr>
          <p:spPr>
            <a:xfrm>
              <a:off x="2280725" y="2492775"/>
              <a:ext cx="6050" cy="4225"/>
            </a:xfrm>
            <a:custGeom>
              <a:avLst/>
              <a:gdLst/>
              <a:ahLst/>
              <a:cxnLst/>
              <a:rect l="l" t="t" r="r" b="b"/>
              <a:pathLst>
                <a:path w="242" h="169" extrusionOk="0">
                  <a:moveTo>
                    <a:pt x="97" y="0"/>
                  </a:moveTo>
                  <a:lnTo>
                    <a:pt x="49" y="24"/>
                  </a:lnTo>
                  <a:lnTo>
                    <a:pt x="25" y="48"/>
                  </a:lnTo>
                  <a:lnTo>
                    <a:pt x="1" y="96"/>
                  </a:lnTo>
                  <a:lnTo>
                    <a:pt x="1" y="121"/>
                  </a:lnTo>
                  <a:lnTo>
                    <a:pt x="25" y="145"/>
                  </a:lnTo>
                  <a:lnTo>
                    <a:pt x="73" y="169"/>
                  </a:lnTo>
                  <a:lnTo>
                    <a:pt x="121" y="169"/>
                  </a:lnTo>
                  <a:lnTo>
                    <a:pt x="193" y="145"/>
                  </a:lnTo>
                  <a:lnTo>
                    <a:pt x="217" y="121"/>
                  </a:lnTo>
                  <a:lnTo>
                    <a:pt x="241" y="72"/>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8"/>
            <p:cNvSpPr/>
            <p:nvPr/>
          </p:nvSpPr>
          <p:spPr>
            <a:xfrm>
              <a:off x="2036400" y="1923450"/>
              <a:ext cx="3625" cy="6625"/>
            </a:xfrm>
            <a:custGeom>
              <a:avLst/>
              <a:gdLst/>
              <a:ahLst/>
              <a:cxnLst/>
              <a:rect l="l" t="t" r="r" b="b"/>
              <a:pathLst>
                <a:path w="145" h="265" extrusionOk="0">
                  <a:moveTo>
                    <a:pt x="48" y="0"/>
                  </a:moveTo>
                  <a:lnTo>
                    <a:pt x="24" y="120"/>
                  </a:lnTo>
                  <a:lnTo>
                    <a:pt x="0" y="241"/>
                  </a:lnTo>
                  <a:lnTo>
                    <a:pt x="24" y="265"/>
                  </a:lnTo>
                  <a:lnTo>
                    <a:pt x="48" y="265"/>
                  </a:lnTo>
                  <a:lnTo>
                    <a:pt x="96" y="241"/>
                  </a:lnTo>
                  <a:lnTo>
                    <a:pt x="144" y="169"/>
                  </a:lnTo>
                  <a:lnTo>
                    <a:pt x="120" y="72"/>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8"/>
            <p:cNvSpPr/>
            <p:nvPr/>
          </p:nvSpPr>
          <p:spPr>
            <a:xfrm>
              <a:off x="1929875" y="1918625"/>
              <a:ext cx="6025" cy="4225"/>
            </a:xfrm>
            <a:custGeom>
              <a:avLst/>
              <a:gdLst/>
              <a:ahLst/>
              <a:cxnLst/>
              <a:rect l="l" t="t" r="r" b="b"/>
              <a:pathLst>
                <a:path w="241" h="169" extrusionOk="0">
                  <a:moveTo>
                    <a:pt x="72" y="0"/>
                  </a:moveTo>
                  <a:lnTo>
                    <a:pt x="24" y="24"/>
                  </a:lnTo>
                  <a:lnTo>
                    <a:pt x="0" y="49"/>
                  </a:lnTo>
                  <a:lnTo>
                    <a:pt x="24" y="73"/>
                  </a:lnTo>
                  <a:lnTo>
                    <a:pt x="48" y="121"/>
                  </a:lnTo>
                  <a:lnTo>
                    <a:pt x="96" y="145"/>
                  </a:lnTo>
                  <a:lnTo>
                    <a:pt x="144" y="169"/>
                  </a:lnTo>
                  <a:lnTo>
                    <a:pt x="193" y="145"/>
                  </a:lnTo>
                  <a:lnTo>
                    <a:pt x="241" y="121"/>
                  </a:lnTo>
                  <a:lnTo>
                    <a:pt x="241" y="97"/>
                  </a:lnTo>
                  <a:lnTo>
                    <a:pt x="241" y="73"/>
                  </a:lnTo>
                  <a:lnTo>
                    <a:pt x="193" y="24"/>
                  </a:lnTo>
                  <a:lnTo>
                    <a:pt x="1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8"/>
            <p:cNvSpPr/>
            <p:nvPr/>
          </p:nvSpPr>
          <p:spPr>
            <a:xfrm>
              <a:off x="2047225" y="1924650"/>
              <a:ext cx="6050" cy="4825"/>
            </a:xfrm>
            <a:custGeom>
              <a:avLst/>
              <a:gdLst/>
              <a:ahLst/>
              <a:cxnLst/>
              <a:rect l="l" t="t" r="r" b="b"/>
              <a:pathLst>
                <a:path w="242" h="193" extrusionOk="0">
                  <a:moveTo>
                    <a:pt x="193" y="0"/>
                  </a:moveTo>
                  <a:lnTo>
                    <a:pt x="169" y="24"/>
                  </a:lnTo>
                  <a:lnTo>
                    <a:pt x="73" y="24"/>
                  </a:lnTo>
                  <a:lnTo>
                    <a:pt x="24" y="72"/>
                  </a:lnTo>
                  <a:lnTo>
                    <a:pt x="0" y="121"/>
                  </a:lnTo>
                  <a:lnTo>
                    <a:pt x="24" y="145"/>
                  </a:lnTo>
                  <a:lnTo>
                    <a:pt x="48" y="169"/>
                  </a:lnTo>
                  <a:lnTo>
                    <a:pt x="97" y="193"/>
                  </a:lnTo>
                  <a:lnTo>
                    <a:pt x="145" y="169"/>
                  </a:lnTo>
                  <a:lnTo>
                    <a:pt x="217" y="96"/>
                  </a:lnTo>
                  <a:lnTo>
                    <a:pt x="241" y="72"/>
                  </a:lnTo>
                  <a:lnTo>
                    <a:pt x="241"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8"/>
            <p:cNvSpPr/>
            <p:nvPr/>
          </p:nvSpPr>
          <p:spPr>
            <a:xfrm>
              <a:off x="2114625" y="1818725"/>
              <a:ext cx="4850" cy="5425"/>
            </a:xfrm>
            <a:custGeom>
              <a:avLst/>
              <a:gdLst/>
              <a:ahLst/>
              <a:cxnLst/>
              <a:rect l="l" t="t" r="r" b="b"/>
              <a:pathLst>
                <a:path w="194" h="217" extrusionOk="0">
                  <a:moveTo>
                    <a:pt x="97" y="0"/>
                  </a:moveTo>
                  <a:lnTo>
                    <a:pt x="49" y="24"/>
                  </a:lnTo>
                  <a:lnTo>
                    <a:pt x="25" y="73"/>
                  </a:lnTo>
                  <a:lnTo>
                    <a:pt x="1" y="121"/>
                  </a:lnTo>
                  <a:lnTo>
                    <a:pt x="1" y="145"/>
                  </a:lnTo>
                  <a:lnTo>
                    <a:pt x="25" y="193"/>
                  </a:lnTo>
                  <a:lnTo>
                    <a:pt x="49" y="217"/>
                  </a:lnTo>
                  <a:lnTo>
                    <a:pt x="121" y="217"/>
                  </a:lnTo>
                  <a:lnTo>
                    <a:pt x="169" y="145"/>
                  </a:lnTo>
                  <a:lnTo>
                    <a:pt x="193" y="48"/>
                  </a:lnTo>
                  <a:lnTo>
                    <a:pt x="169"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8"/>
            <p:cNvSpPr/>
            <p:nvPr/>
          </p:nvSpPr>
          <p:spPr>
            <a:xfrm>
              <a:off x="2024350" y="1921625"/>
              <a:ext cx="4250" cy="4250"/>
            </a:xfrm>
            <a:custGeom>
              <a:avLst/>
              <a:gdLst/>
              <a:ahLst/>
              <a:cxnLst/>
              <a:rect l="l" t="t" r="r" b="b"/>
              <a:pathLst>
                <a:path w="170" h="170" extrusionOk="0">
                  <a:moveTo>
                    <a:pt x="73" y="1"/>
                  </a:moveTo>
                  <a:lnTo>
                    <a:pt x="25" y="25"/>
                  </a:lnTo>
                  <a:lnTo>
                    <a:pt x="1" y="73"/>
                  </a:lnTo>
                  <a:lnTo>
                    <a:pt x="25" y="121"/>
                  </a:lnTo>
                  <a:lnTo>
                    <a:pt x="25" y="145"/>
                  </a:lnTo>
                  <a:lnTo>
                    <a:pt x="49" y="169"/>
                  </a:lnTo>
                  <a:lnTo>
                    <a:pt x="121" y="169"/>
                  </a:lnTo>
                  <a:lnTo>
                    <a:pt x="145" y="145"/>
                  </a:lnTo>
                  <a:lnTo>
                    <a:pt x="169" y="97"/>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8"/>
            <p:cNvSpPr/>
            <p:nvPr/>
          </p:nvSpPr>
          <p:spPr>
            <a:xfrm>
              <a:off x="1956950" y="1960750"/>
              <a:ext cx="4825" cy="4250"/>
            </a:xfrm>
            <a:custGeom>
              <a:avLst/>
              <a:gdLst/>
              <a:ahLst/>
              <a:cxnLst/>
              <a:rect l="l" t="t" r="r" b="b"/>
              <a:pathLst>
                <a:path w="193" h="170" extrusionOk="0">
                  <a:moveTo>
                    <a:pt x="48" y="1"/>
                  </a:moveTo>
                  <a:lnTo>
                    <a:pt x="0" y="49"/>
                  </a:lnTo>
                  <a:lnTo>
                    <a:pt x="0" y="121"/>
                  </a:lnTo>
                  <a:lnTo>
                    <a:pt x="24" y="169"/>
                  </a:lnTo>
                  <a:lnTo>
                    <a:pt x="121" y="169"/>
                  </a:lnTo>
                  <a:lnTo>
                    <a:pt x="169" y="145"/>
                  </a:lnTo>
                  <a:lnTo>
                    <a:pt x="193" y="121"/>
                  </a:lnTo>
                  <a:lnTo>
                    <a:pt x="169" y="97"/>
                  </a:lnTo>
                  <a:lnTo>
                    <a:pt x="169"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8"/>
            <p:cNvSpPr/>
            <p:nvPr/>
          </p:nvSpPr>
          <p:spPr>
            <a:xfrm>
              <a:off x="1946725" y="2012500"/>
              <a:ext cx="4225" cy="4850"/>
            </a:xfrm>
            <a:custGeom>
              <a:avLst/>
              <a:gdLst/>
              <a:ahLst/>
              <a:cxnLst/>
              <a:rect l="l" t="t" r="r" b="b"/>
              <a:pathLst>
                <a:path w="169" h="194" extrusionOk="0">
                  <a:moveTo>
                    <a:pt x="72" y="1"/>
                  </a:moveTo>
                  <a:lnTo>
                    <a:pt x="24" y="49"/>
                  </a:lnTo>
                  <a:lnTo>
                    <a:pt x="0" y="73"/>
                  </a:lnTo>
                  <a:lnTo>
                    <a:pt x="0" y="121"/>
                  </a:lnTo>
                  <a:lnTo>
                    <a:pt x="0" y="169"/>
                  </a:lnTo>
                  <a:lnTo>
                    <a:pt x="24" y="193"/>
                  </a:lnTo>
                  <a:lnTo>
                    <a:pt x="96" y="193"/>
                  </a:lnTo>
                  <a:lnTo>
                    <a:pt x="120" y="145"/>
                  </a:lnTo>
                  <a:lnTo>
                    <a:pt x="145" y="121"/>
                  </a:lnTo>
                  <a:lnTo>
                    <a:pt x="169" y="73"/>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8"/>
            <p:cNvSpPr/>
            <p:nvPr/>
          </p:nvSpPr>
          <p:spPr>
            <a:xfrm>
              <a:off x="2101375" y="1898775"/>
              <a:ext cx="6050" cy="3625"/>
            </a:xfrm>
            <a:custGeom>
              <a:avLst/>
              <a:gdLst/>
              <a:ahLst/>
              <a:cxnLst/>
              <a:rect l="l" t="t" r="r" b="b"/>
              <a:pathLst>
                <a:path w="242" h="145" extrusionOk="0">
                  <a:moveTo>
                    <a:pt x="49" y="0"/>
                  </a:moveTo>
                  <a:lnTo>
                    <a:pt x="1" y="48"/>
                  </a:lnTo>
                  <a:lnTo>
                    <a:pt x="25" y="96"/>
                  </a:lnTo>
                  <a:lnTo>
                    <a:pt x="73" y="120"/>
                  </a:lnTo>
                  <a:lnTo>
                    <a:pt x="121" y="144"/>
                  </a:lnTo>
                  <a:lnTo>
                    <a:pt x="194" y="120"/>
                  </a:lnTo>
                  <a:lnTo>
                    <a:pt x="242" y="96"/>
                  </a:lnTo>
                  <a:lnTo>
                    <a:pt x="242" y="72"/>
                  </a:lnTo>
                  <a:lnTo>
                    <a:pt x="218"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8"/>
            <p:cNvSpPr/>
            <p:nvPr/>
          </p:nvSpPr>
          <p:spPr>
            <a:xfrm>
              <a:off x="2298175" y="2103975"/>
              <a:ext cx="4850" cy="4850"/>
            </a:xfrm>
            <a:custGeom>
              <a:avLst/>
              <a:gdLst/>
              <a:ahLst/>
              <a:cxnLst/>
              <a:rect l="l" t="t" r="r" b="b"/>
              <a:pathLst>
                <a:path w="194" h="194" extrusionOk="0">
                  <a:moveTo>
                    <a:pt x="97" y="1"/>
                  </a:moveTo>
                  <a:lnTo>
                    <a:pt x="25" y="25"/>
                  </a:lnTo>
                  <a:lnTo>
                    <a:pt x="1" y="73"/>
                  </a:lnTo>
                  <a:lnTo>
                    <a:pt x="1" y="97"/>
                  </a:lnTo>
                  <a:lnTo>
                    <a:pt x="25" y="145"/>
                  </a:lnTo>
                  <a:lnTo>
                    <a:pt x="49" y="169"/>
                  </a:lnTo>
                  <a:lnTo>
                    <a:pt x="73" y="194"/>
                  </a:lnTo>
                  <a:lnTo>
                    <a:pt x="145" y="194"/>
                  </a:lnTo>
                  <a:lnTo>
                    <a:pt x="169" y="169"/>
                  </a:lnTo>
                  <a:lnTo>
                    <a:pt x="193" y="97"/>
                  </a:lnTo>
                  <a:lnTo>
                    <a:pt x="145" y="25"/>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8"/>
            <p:cNvSpPr/>
            <p:nvPr/>
          </p:nvSpPr>
          <p:spPr>
            <a:xfrm>
              <a:off x="1941900" y="1912000"/>
              <a:ext cx="4850" cy="4850"/>
            </a:xfrm>
            <a:custGeom>
              <a:avLst/>
              <a:gdLst/>
              <a:ahLst/>
              <a:cxnLst/>
              <a:rect l="l" t="t" r="r" b="b"/>
              <a:pathLst>
                <a:path w="194" h="194" extrusionOk="0">
                  <a:moveTo>
                    <a:pt x="49" y="1"/>
                  </a:moveTo>
                  <a:lnTo>
                    <a:pt x="25" y="25"/>
                  </a:lnTo>
                  <a:lnTo>
                    <a:pt x="0" y="73"/>
                  </a:lnTo>
                  <a:lnTo>
                    <a:pt x="0" y="97"/>
                  </a:lnTo>
                  <a:lnTo>
                    <a:pt x="0" y="121"/>
                  </a:lnTo>
                  <a:lnTo>
                    <a:pt x="49" y="169"/>
                  </a:lnTo>
                  <a:lnTo>
                    <a:pt x="97" y="193"/>
                  </a:lnTo>
                  <a:lnTo>
                    <a:pt x="169" y="193"/>
                  </a:lnTo>
                  <a:lnTo>
                    <a:pt x="193" y="145"/>
                  </a:lnTo>
                  <a:lnTo>
                    <a:pt x="169" y="121"/>
                  </a:lnTo>
                  <a:lnTo>
                    <a:pt x="145"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8"/>
            <p:cNvSpPr/>
            <p:nvPr/>
          </p:nvSpPr>
          <p:spPr>
            <a:xfrm>
              <a:off x="2217550" y="2465075"/>
              <a:ext cx="3625" cy="5450"/>
            </a:xfrm>
            <a:custGeom>
              <a:avLst/>
              <a:gdLst/>
              <a:ahLst/>
              <a:cxnLst/>
              <a:rect l="l" t="t" r="r" b="b"/>
              <a:pathLst>
                <a:path w="145" h="218" extrusionOk="0">
                  <a:moveTo>
                    <a:pt x="48" y="1"/>
                  </a:moveTo>
                  <a:lnTo>
                    <a:pt x="0" y="25"/>
                  </a:lnTo>
                  <a:lnTo>
                    <a:pt x="0" y="121"/>
                  </a:lnTo>
                  <a:lnTo>
                    <a:pt x="24" y="193"/>
                  </a:lnTo>
                  <a:lnTo>
                    <a:pt x="96" y="217"/>
                  </a:lnTo>
                  <a:lnTo>
                    <a:pt x="120" y="193"/>
                  </a:lnTo>
                  <a:lnTo>
                    <a:pt x="145" y="169"/>
                  </a:lnTo>
                  <a:lnTo>
                    <a:pt x="145" y="145"/>
                  </a:lnTo>
                  <a:lnTo>
                    <a:pt x="120"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8"/>
            <p:cNvSpPr/>
            <p:nvPr/>
          </p:nvSpPr>
          <p:spPr>
            <a:xfrm>
              <a:off x="2209725" y="2454850"/>
              <a:ext cx="5425" cy="4250"/>
            </a:xfrm>
            <a:custGeom>
              <a:avLst/>
              <a:gdLst/>
              <a:ahLst/>
              <a:cxnLst/>
              <a:rect l="l" t="t" r="r" b="b"/>
              <a:pathLst>
                <a:path w="217" h="170" extrusionOk="0">
                  <a:moveTo>
                    <a:pt x="72" y="1"/>
                  </a:moveTo>
                  <a:lnTo>
                    <a:pt x="48" y="25"/>
                  </a:lnTo>
                  <a:lnTo>
                    <a:pt x="24" y="73"/>
                  </a:lnTo>
                  <a:lnTo>
                    <a:pt x="0" y="121"/>
                  </a:lnTo>
                  <a:lnTo>
                    <a:pt x="48" y="169"/>
                  </a:lnTo>
                  <a:lnTo>
                    <a:pt x="96" y="169"/>
                  </a:lnTo>
                  <a:lnTo>
                    <a:pt x="169" y="145"/>
                  </a:lnTo>
                  <a:lnTo>
                    <a:pt x="193"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8"/>
            <p:cNvSpPr/>
            <p:nvPr/>
          </p:nvSpPr>
          <p:spPr>
            <a:xfrm>
              <a:off x="2131475" y="1877700"/>
              <a:ext cx="7850" cy="5450"/>
            </a:xfrm>
            <a:custGeom>
              <a:avLst/>
              <a:gdLst/>
              <a:ahLst/>
              <a:cxnLst/>
              <a:rect l="l" t="t" r="r" b="b"/>
              <a:pathLst>
                <a:path w="314" h="218" extrusionOk="0">
                  <a:moveTo>
                    <a:pt x="289" y="0"/>
                  </a:moveTo>
                  <a:lnTo>
                    <a:pt x="249" y="14"/>
                  </a:lnTo>
                  <a:lnTo>
                    <a:pt x="249" y="14"/>
                  </a:lnTo>
                  <a:lnTo>
                    <a:pt x="314" y="25"/>
                  </a:lnTo>
                  <a:lnTo>
                    <a:pt x="289" y="0"/>
                  </a:lnTo>
                  <a:close/>
                  <a:moveTo>
                    <a:pt x="169" y="0"/>
                  </a:moveTo>
                  <a:lnTo>
                    <a:pt x="97" y="25"/>
                  </a:lnTo>
                  <a:lnTo>
                    <a:pt x="25" y="49"/>
                  </a:lnTo>
                  <a:lnTo>
                    <a:pt x="1" y="73"/>
                  </a:lnTo>
                  <a:lnTo>
                    <a:pt x="1" y="121"/>
                  </a:lnTo>
                  <a:lnTo>
                    <a:pt x="25" y="169"/>
                  </a:lnTo>
                  <a:lnTo>
                    <a:pt x="73" y="193"/>
                  </a:lnTo>
                  <a:lnTo>
                    <a:pt x="169" y="193"/>
                  </a:lnTo>
                  <a:lnTo>
                    <a:pt x="121" y="145"/>
                  </a:lnTo>
                  <a:lnTo>
                    <a:pt x="121" y="97"/>
                  </a:lnTo>
                  <a:lnTo>
                    <a:pt x="145" y="73"/>
                  </a:lnTo>
                  <a:lnTo>
                    <a:pt x="217" y="25"/>
                  </a:lnTo>
                  <a:lnTo>
                    <a:pt x="249" y="14"/>
                  </a:lnTo>
                  <a:lnTo>
                    <a:pt x="249" y="14"/>
                  </a:lnTo>
                  <a:lnTo>
                    <a:pt x="169" y="0"/>
                  </a:lnTo>
                  <a:close/>
                  <a:moveTo>
                    <a:pt x="169" y="193"/>
                  </a:moveTo>
                  <a:lnTo>
                    <a:pt x="193" y="217"/>
                  </a:lnTo>
                  <a:lnTo>
                    <a:pt x="193" y="19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8"/>
            <p:cNvSpPr/>
            <p:nvPr/>
          </p:nvSpPr>
          <p:spPr>
            <a:xfrm>
              <a:off x="1984025" y="2028150"/>
              <a:ext cx="4850" cy="4250"/>
            </a:xfrm>
            <a:custGeom>
              <a:avLst/>
              <a:gdLst/>
              <a:ahLst/>
              <a:cxnLst/>
              <a:rect l="l" t="t" r="r" b="b"/>
              <a:pathLst>
                <a:path w="194" h="170" extrusionOk="0">
                  <a:moveTo>
                    <a:pt x="73" y="1"/>
                  </a:moveTo>
                  <a:lnTo>
                    <a:pt x="25" y="25"/>
                  </a:lnTo>
                  <a:lnTo>
                    <a:pt x="1" y="49"/>
                  </a:lnTo>
                  <a:lnTo>
                    <a:pt x="1" y="121"/>
                  </a:lnTo>
                  <a:lnTo>
                    <a:pt x="49" y="145"/>
                  </a:lnTo>
                  <a:lnTo>
                    <a:pt x="73" y="169"/>
                  </a:lnTo>
                  <a:lnTo>
                    <a:pt x="121" y="169"/>
                  </a:lnTo>
                  <a:lnTo>
                    <a:pt x="145" y="145"/>
                  </a:lnTo>
                  <a:lnTo>
                    <a:pt x="169"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8"/>
            <p:cNvSpPr/>
            <p:nvPr/>
          </p:nvSpPr>
          <p:spPr>
            <a:xfrm>
              <a:off x="2285550" y="2412125"/>
              <a:ext cx="4225" cy="4225"/>
            </a:xfrm>
            <a:custGeom>
              <a:avLst/>
              <a:gdLst/>
              <a:ahLst/>
              <a:cxnLst/>
              <a:rect l="l" t="t" r="r" b="b"/>
              <a:pathLst>
                <a:path w="169" h="169" extrusionOk="0">
                  <a:moveTo>
                    <a:pt x="24" y="0"/>
                  </a:moveTo>
                  <a:lnTo>
                    <a:pt x="0" y="24"/>
                  </a:lnTo>
                  <a:lnTo>
                    <a:pt x="0" y="97"/>
                  </a:lnTo>
                  <a:lnTo>
                    <a:pt x="48" y="145"/>
                  </a:lnTo>
                  <a:lnTo>
                    <a:pt x="73" y="145"/>
                  </a:lnTo>
                  <a:lnTo>
                    <a:pt x="121" y="169"/>
                  </a:lnTo>
                  <a:lnTo>
                    <a:pt x="145" y="145"/>
                  </a:lnTo>
                  <a:lnTo>
                    <a:pt x="169" y="121"/>
                  </a:lnTo>
                  <a:lnTo>
                    <a:pt x="169"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8"/>
            <p:cNvSpPr/>
            <p:nvPr/>
          </p:nvSpPr>
          <p:spPr>
            <a:xfrm>
              <a:off x="2083925" y="2442825"/>
              <a:ext cx="4850" cy="4225"/>
            </a:xfrm>
            <a:custGeom>
              <a:avLst/>
              <a:gdLst/>
              <a:ahLst/>
              <a:cxnLst/>
              <a:rect l="l" t="t" r="r" b="b"/>
              <a:pathLst>
                <a:path w="194" h="169" extrusionOk="0">
                  <a:moveTo>
                    <a:pt x="73" y="0"/>
                  </a:moveTo>
                  <a:lnTo>
                    <a:pt x="49" y="24"/>
                  </a:lnTo>
                  <a:lnTo>
                    <a:pt x="25" y="48"/>
                  </a:lnTo>
                  <a:lnTo>
                    <a:pt x="1" y="120"/>
                  </a:lnTo>
                  <a:lnTo>
                    <a:pt x="49" y="145"/>
                  </a:lnTo>
                  <a:lnTo>
                    <a:pt x="73" y="169"/>
                  </a:lnTo>
                  <a:lnTo>
                    <a:pt x="145" y="169"/>
                  </a:lnTo>
                  <a:lnTo>
                    <a:pt x="193" y="145"/>
                  </a:lnTo>
                  <a:lnTo>
                    <a:pt x="193" y="72"/>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8"/>
            <p:cNvSpPr/>
            <p:nvPr/>
          </p:nvSpPr>
          <p:spPr>
            <a:xfrm>
              <a:off x="2268700" y="1899375"/>
              <a:ext cx="4825" cy="3625"/>
            </a:xfrm>
            <a:custGeom>
              <a:avLst/>
              <a:gdLst/>
              <a:ahLst/>
              <a:cxnLst/>
              <a:rect l="l" t="t" r="r" b="b"/>
              <a:pathLst>
                <a:path w="193" h="145" extrusionOk="0">
                  <a:moveTo>
                    <a:pt x="48" y="0"/>
                  </a:moveTo>
                  <a:lnTo>
                    <a:pt x="24" y="24"/>
                  </a:lnTo>
                  <a:lnTo>
                    <a:pt x="0" y="48"/>
                  </a:lnTo>
                  <a:lnTo>
                    <a:pt x="24" y="72"/>
                  </a:lnTo>
                  <a:lnTo>
                    <a:pt x="48" y="145"/>
                  </a:lnTo>
                  <a:lnTo>
                    <a:pt x="121" y="145"/>
                  </a:lnTo>
                  <a:lnTo>
                    <a:pt x="193" y="120"/>
                  </a:lnTo>
                  <a:lnTo>
                    <a:pt x="193" y="96"/>
                  </a:lnTo>
                  <a:lnTo>
                    <a:pt x="193" y="72"/>
                  </a:lnTo>
                  <a:lnTo>
                    <a:pt x="193" y="48"/>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8"/>
            <p:cNvSpPr/>
            <p:nvPr/>
          </p:nvSpPr>
          <p:spPr>
            <a:xfrm>
              <a:off x="2072500" y="2030575"/>
              <a:ext cx="4225" cy="4225"/>
            </a:xfrm>
            <a:custGeom>
              <a:avLst/>
              <a:gdLst/>
              <a:ahLst/>
              <a:cxnLst/>
              <a:rect l="l" t="t" r="r" b="b"/>
              <a:pathLst>
                <a:path w="169" h="169" extrusionOk="0">
                  <a:moveTo>
                    <a:pt x="73" y="0"/>
                  </a:moveTo>
                  <a:lnTo>
                    <a:pt x="49" y="24"/>
                  </a:lnTo>
                  <a:lnTo>
                    <a:pt x="24" y="48"/>
                  </a:lnTo>
                  <a:lnTo>
                    <a:pt x="0" y="96"/>
                  </a:lnTo>
                  <a:lnTo>
                    <a:pt x="24" y="144"/>
                  </a:lnTo>
                  <a:lnTo>
                    <a:pt x="73" y="169"/>
                  </a:lnTo>
                  <a:lnTo>
                    <a:pt x="97" y="169"/>
                  </a:lnTo>
                  <a:lnTo>
                    <a:pt x="145" y="144"/>
                  </a:lnTo>
                  <a:lnTo>
                    <a:pt x="169" y="120"/>
                  </a:lnTo>
                  <a:lnTo>
                    <a:pt x="169" y="72"/>
                  </a:lnTo>
                  <a:lnTo>
                    <a:pt x="169"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8"/>
            <p:cNvSpPr/>
            <p:nvPr/>
          </p:nvSpPr>
          <p:spPr>
            <a:xfrm>
              <a:off x="2195875" y="2379625"/>
              <a:ext cx="4225" cy="4850"/>
            </a:xfrm>
            <a:custGeom>
              <a:avLst/>
              <a:gdLst/>
              <a:ahLst/>
              <a:cxnLst/>
              <a:rect l="l" t="t" r="r" b="b"/>
              <a:pathLst>
                <a:path w="169" h="194" extrusionOk="0">
                  <a:moveTo>
                    <a:pt x="25" y="0"/>
                  </a:moveTo>
                  <a:lnTo>
                    <a:pt x="0" y="49"/>
                  </a:lnTo>
                  <a:lnTo>
                    <a:pt x="0" y="73"/>
                  </a:lnTo>
                  <a:lnTo>
                    <a:pt x="25" y="145"/>
                  </a:lnTo>
                  <a:lnTo>
                    <a:pt x="73" y="193"/>
                  </a:lnTo>
                  <a:lnTo>
                    <a:pt x="121" y="193"/>
                  </a:lnTo>
                  <a:lnTo>
                    <a:pt x="169" y="169"/>
                  </a:lnTo>
                  <a:lnTo>
                    <a:pt x="169" y="121"/>
                  </a:lnTo>
                  <a:lnTo>
                    <a:pt x="121" y="49"/>
                  </a:lnTo>
                  <a:lnTo>
                    <a:pt x="73"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8"/>
            <p:cNvSpPr/>
            <p:nvPr/>
          </p:nvSpPr>
          <p:spPr>
            <a:xfrm>
              <a:off x="2186250" y="2315825"/>
              <a:ext cx="6025" cy="3650"/>
            </a:xfrm>
            <a:custGeom>
              <a:avLst/>
              <a:gdLst/>
              <a:ahLst/>
              <a:cxnLst/>
              <a:rect l="l" t="t" r="r" b="b"/>
              <a:pathLst>
                <a:path w="241" h="146" extrusionOk="0">
                  <a:moveTo>
                    <a:pt x="48" y="1"/>
                  </a:moveTo>
                  <a:lnTo>
                    <a:pt x="24" y="25"/>
                  </a:lnTo>
                  <a:lnTo>
                    <a:pt x="0" y="73"/>
                  </a:lnTo>
                  <a:lnTo>
                    <a:pt x="24" y="121"/>
                  </a:lnTo>
                  <a:lnTo>
                    <a:pt x="97" y="145"/>
                  </a:lnTo>
                  <a:lnTo>
                    <a:pt x="145" y="145"/>
                  </a:lnTo>
                  <a:lnTo>
                    <a:pt x="217" y="121"/>
                  </a:lnTo>
                  <a:lnTo>
                    <a:pt x="241" y="73"/>
                  </a:lnTo>
                  <a:lnTo>
                    <a:pt x="241" y="49"/>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8"/>
            <p:cNvSpPr/>
            <p:nvPr/>
          </p:nvSpPr>
          <p:spPr>
            <a:xfrm>
              <a:off x="1810100" y="1977000"/>
              <a:ext cx="4225" cy="4850"/>
            </a:xfrm>
            <a:custGeom>
              <a:avLst/>
              <a:gdLst/>
              <a:ahLst/>
              <a:cxnLst/>
              <a:rect l="l" t="t" r="r" b="b"/>
              <a:pathLst>
                <a:path w="169" h="194" extrusionOk="0">
                  <a:moveTo>
                    <a:pt x="49" y="1"/>
                  </a:moveTo>
                  <a:lnTo>
                    <a:pt x="25" y="25"/>
                  </a:lnTo>
                  <a:lnTo>
                    <a:pt x="0" y="49"/>
                  </a:lnTo>
                  <a:lnTo>
                    <a:pt x="0" y="97"/>
                  </a:lnTo>
                  <a:lnTo>
                    <a:pt x="25" y="145"/>
                  </a:lnTo>
                  <a:lnTo>
                    <a:pt x="73" y="169"/>
                  </a:lnTo>
                  <a:lnTo>
                    <a:pt x="121" y="193"/>
                  </a:lnTo>
                  <a:lnTo>
                    <a:pt x="145" y="169"/>
                  </a:lnTo>
                  <a:lnTo>
                    <a:pt x="169"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8"/>
            <p:cNvSpPr/>
            <p:nvPr/>
          </p:nvSpPr>
          <p:spPr>
            <a:xfrm>
              <a:off x="2389050" y="1996250"/>
              <a:ext cx="3650" cy="4850"/>
            </a:xfrm>
            <a:custGeom>
              <a:avLst/>
              <a:gdLst/>
              <a:ahLst/>
              <a:cxnLst/>
              <a:rect l="l" t="t" r="r" b="b"/>
              <a:pathLst>
                <a:path w="146" h="194" extrusionOk="0">
                  <a:moveTo>
                    <a:pt x="73" y="1"/>
                  </a:moveTo>
                  <a:lnTo>
                    <a:pt x="25" y="49"/>
                  </a:lnTo>
                  <a:lnTo>
                    <a:pt x="1" y="121"/>
                  </a:lnTo>
                  <a:lnTo>
                    <a:pt x="1" y="145"/>
                  </a:lnTo>
                  <a:lnTo>
                    <a:pt x="25" y="169"/>
                  </a:lnTo>
                  <a:lnTo>
                    <a:pt x="49" y="193"/>
                  </a:lnTo>
                  <a:lnTo>
                    <a:pt x="73" y="193"/>
                  </a:lnTo>
                  <a:lnTo>
                    <a:pt x="121" y="145"/>
                  </a:lnTo>
                  <a:lnTo>
                    <a:pt x="145" y="97"/>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8"/>
            <p:cNvSpPr/>
            <p:nvPr/>
          </p:nvSpPr>
          <p:spPr>
            <a:xfrm>
              <a:off x="2236200" y="1855425"/>
              <a:ext cx="4825" cy="3050"/>
            </a:xfrm>
            <a:custGeom>
              <a:avLst/>
              <a:gdLst/>
              <a:ahLst/>
              <a:cxnLst/>
              <a:rect l="l" t="t" r="r" b="b"/>
              <a:pathLst>
                <a:path w="193" h="122" extrusionOk="0">
                  <a:moveTo>
                    <a:pt x="48" y="1"/>
                  </a:moveTo>
                  <a:lnTo>
                    <a:pt x="0" y="25"/>
                  </a:lnTo>
                  <a:lnTo>
                    <a:pt x="48" y="97"/>
                  </a:lnTo>
                  <a:lnTo>
                    <a:pt x="121" y="121"/>
                  </a:lnTo>
                  <a:lnTo>
                    <a:pt x="169" y="97"/>
                  </a:lnTo>
                  <a:lnTo>
                    <a:pt x="193" y="73"/>
                  </a:lnTo>
                  <a:lnTo>
                    <a:pt x="193"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8"/>
            <p:cNvSpPr/>
            <p:nvPr/>
          </p:nvSpPr>
          <p:spPr>
            <a:xfrm>
              <a:off x="2015925" y="1900575"/>
              <a:ext cx="3625" cy="3625"/>
            </a:xfrm>
            <a:custGeom>
              <a:avLst/>
              <a:gdLst/>
              <a:ahLst/>
              <a:cxnLst/>
              <a:rect l="l" t="t" r="r" b="b"/>
              <a:pathLst>
                <a:path w="145" h="145" extrusionOk="0">
                  <a:moveTo>
                    <a:pt x="49" y="0"/>
                  </a:moveTo>
                  <a:lnTo>
                    <a:pt x="25" y="24"/>
                  </a:lnTo>
                  <a:lnTo>
                    <a:pt x="1" y="48"/>
                  </a:lnTo>
                  <a:lnTo>
                    <a:pt x="1" y="97"/>
                  </a:lnTo>
                  <a:lnTo>
                    <a:pt x="49" y="145"/>
                  </a:lnTo>
                  <a:lnTo>
                    <a:pt x="97" y="145"/>
                  </a:lnTo>
                  <a:lnTo>
                    <a:pt x="145" y="97"/>
                  </a:lnTo>
                  <a:lnTo>
                    <a:pt x="145" y="48"/>
                  </a:lnTo>
                  <a:lnTo>
                    <a:pt x="121"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8"/>
            <p:cNvSpPr/>
            <p:nvPr/>
          </p:nvSpPr>
          <p:spPr>
            <a:xfrm>
              <a:off x="2054450" y="1927650"/>
              <a:ext cx="4225" cy="3625"/>
            </a:xfrm>
            <a:custGeom>
              <a:avLst/>
              <a:gdLst/>
              <a:ahLst/>
              <a:cxnLst/>
              <a:rect l="l" t="t" r="r" b="b"/>
              <a:pathLst>
                <a:path w="169" h="145" extrusionOk="0">
                  <a:moveTo>
                    <a:pt x="72" y="1"/>
                  </a:moveTo>
                  <a:lnTo>
                    <a:pt x="0" y="49"/>
                  </a:lnTo>
                  <a:lnTo>
                    <a:pt x="0" y="121"/>
                  </a:lnTo>
                  <a:lnTo>
                    <a:pt x="24" y="145"/>
                  </a:lnTo>
                  <a:lnTo>
                    <a:pt x="121" y="145"/>
                  </a:lnTo>
                  <a:lnTo>
                    <a:pt x="169"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8"/>
            <p:cNvSpPr/>
            <p:nvPr/>
          </p:nvSpPr>
          <p:spPr>
            <a:xfrm>
              <a:off x="1931075" y="1907800"/>
              <a:ext cx="3025" cy="5425"/>
            </a:xfrm>
            <a:custGeom>
              <a:avLst/>
              <a:gdLst/>
              <a:ahLst/>
              <a:cxnLst/>
              <a:rect l="l" t="t" r="r" b="b"/>
              <a:pathLst>
                <a:path w="121" h="217" extrusionOk="0">
                  <a:moveTo>
                    <a:pt x="0" y="0"/>
                  </a:moveTo>
                  <a:lnTo>
                    <a:pt x="0" y="24"/>
                  </a:lnTo>
                  <a:lnTo>
                    <a:pt x="0" y="217"/>
                  </a:lnTo>
                  <a:lnTo>
                    <a:pt x="72" y="145"/>
                  </a:lnTo>
                  <a:lnTo>
                    <a:pt x="96" y="120"/>
                  </a:lnTo>
                  <a:lnTo>
                    <a:pt x="121" y="72"/>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8"/>
            <p:cNvSpPr/>
            <p:nvPr/>
          </p:nvSpPr>
          <p:spPr>
            <a:xfrm>
              <a:off x="2281925" y="2300775"/>
              <a:ext cx="4250" cy="3650"/>
            </a:xfrm>
            <a:custGeom>
              <a:avLst/>
              <a:gdLst/>
              <a:ahLst/>
              <a:cxnLst/>
              <a:rect l="l" t="t" r="r" b="b"/>
              <a:pathLst>
                <a:path w="170" h="146" extrusionOk="0">
                  <a:moveTo>
                    <a:pt x="73" y="1"/>
                  </a:moveTo>
                  <a:lnTo>
                    <a:pt x="25" y="25"/>
                  </a:lnTo>
                  <a:lnTo>
                    <a:pt x="1" y="73"/>
                  </a:lnTo>
                  <a:lnTo>
                    <a:pt x="25" y="121"/>
                  </a:lnTo>
                  <a:lnTo>
                    <a:pt x="49" y="145"/>
                  </a:lnTo>
                  <a:lnTo>
                    <a:pt x="121" y="145"/>
                  </a:lnTo>
                  <a:lnTo>
                    <a:pt x="169" y="97"/>
                  </a:lnTo>
                  <a:lnTo>
                    <a:pt x="169" y="49"/>
                  </a:lnTo>
                  <a:lnTo>
                    <a:pt x="145"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8"/>
            <p:cNvSpPr/>
            <p:nvPr/>
          </p:nvSpPr>
          <p:spPr>
            <a:xfrm>
              <a:off x="2221150" y="2480125"/>
              <a:ext cx="4250" cy="4250"/>
            </a:xfrm>
            <a:custGeom>
              <a:avLst/>
              <a:gdLst/>
              <a:ahLst/>
              <a:cxnLst/>
              <a:rect l="l" t="t" r="r" b="b"/>
              <a:pathLst>
                <a:path w="170" h="170" extrusionOk="0">
                  <a:moveTo>
                    <a:pt x="73" y="1"/>
                  </a:moveTo>
                  <a:lnTo>
                    <a:pt x="25" y="25"/>
                  </a:lnTo>
                  <a:lnTo>
                    <a:pt x="1" y="49"/>
                  </a:lnTo>
                  <a:lnTo>
                    <a:pt x="1" y="73"/>
                  </a:lnTo>
                  <a:lnTo>
                    <a:pt x="25" y="121"/>
                  </a:lnTo>
                  <a:lnTo>
                    <a:pt x="49" y="145"/>
                  </a:lnTo>
                  <a:lnTo>
                    <a:pt x="97" y="169"/>
                  </a:lnTo>
                  <a:lnTo>
                    <a:pt x="145" y="145"/>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8"/>
            <p:cNvSpPr/>
            <p:nvPr/>
          </p:nvSpPr>
          <p:spPr>
            <a:xfrm>
              <a:off x="2048425" y="2019125"/>
              <a:ext cx="4225" cy="3650"/>
            </a:xfrm>
            <a:custGeom>
              <a:avLst/>
              <a:gdLst/>
              <a:ahLst/>
              <a:cxnLst/>
              <a:rect l="l" t="t" r="r" b="b"/>
              <a:pathLst>
                <a:path w="169" h="146" extrusionOk="0">
                  <a:moveTo>
                    <a:pt x="49" y="1"/>
                  </a:moveTo>
                  <a:lnTo>
                    <a:pt x="0" y="25"/>
                  </a:lnTo>
                  <a:lnTo>
                    <a:pt x="0" y="73"/>
                  </a:lnTo>
                  <a:lnTo>
                    <a:pt x="25" y="121"/>
                  </a:lnTo>
                  <a:lnTo>
                    <a:pt x="73" y="145"/>
                  </a:lnTo>
                  <a:lnTo>
                    <a:pt x="145" y="145"/>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8"/>
            <p:cNvSpPr/>
            <p:nvPr/>
          </p:nvSpPr>
          <p:spPr>
            <a:xfrm>
              <a:off x="2100175" y="1940900"/>
              <a:ext cx="4850" cy="3025"/>
            </a:xfrm>
            <a:custGeom>
              <a:avLst/>
              <a:gdLst/>
              <a:ahLst/>
              <a:cxnLst/>
              <a:rect l="l" t="t" r="r" b="b"/>
              <a:pathLst>
                <a:path w="194" h="121" extrusionOk="0">
                  <a:moveTo>
                    <a:pt x="73" y="0"/>
                  </a:moveTo>
                  <a:lnTo>
                    <a:pt x="25" y="48"/>
                  </a:lnTo>
                  <a:lnTo>
                    <a:pt x="1" y="96"/>
                  </a:lnTo>
                  <a:lnTo>
                    <a:pt x="25" y="120"/>
                  </a:lnTo>
                  <a:lnTo>
                    <a:pt x="73" y="120"/>
                  </a:lnTo>
                  <a:lnTo>
                    <a:pt x="145" y="96"/>
                  </a:lnTo>
                  <a:lnTo>
                    <a:pt x="169" y="72"/>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8"/>
            <p:cNvSpPr/>
            <p:nvPr/>
          </p:nvSpPr>
          <p:spPr>
            <a:xfrm>
              <a:off x="2279525" y="1938475"/>
              <a:ext cx="3650" cy="3650"/>
            </a:xfrm>
            <a:custGeom>
              <a:avLst/>
              <a:gdLst/>
              <a:ahLst/>
              <a:cxnLst/>
              <a:rect l="l" t="t" r="r" b="b"/>
              <a:pathLst>
                <a:path w="146" h="146" extrusionOk="0">
                  <a:moveTo>
                    <a:pt x="49" y="1"/>
                  </a:moveTo>
                  <a:lnTo>
                    <a:pt x="25" y="25"/>
                  </a:lnTo>
                  <a:lnTo>
                    <a:pt x="1" y="49"/>
                  </a:lnTo>
                  <a:lnTo>
                    <a:pt x="1" y="97"/>
                  </a:lnTo>
                  <a:lnTo>
                    <a:pt x="25" y="145"/>
                  </a:lnTo>
                  <a:lnTo>
                    <a:pt x="73" y="145"/>
                  </a:lnTo>
                  <a:lnTo>
                    <a:pt x="121" y="121"/>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8"/>
            <p:cNvSpPr/>
            <p:nvPr/>
          </p:nvSpPr>
          <p:spPr>
            <a:xfrm>
              <a:off x="1877500" y="1936075"/>
              <a:ext cx="4250" cy="3625"/>
            </a:xfrm>
            <a:custGeom>
              <a:avLst/>
              <a:gdLst/>
              <a:ahLst/>
              <a:cxnLst/>
              <a:rect l="l" t="t" r="r" b="b"/>
              <a:pathLst>
                <a:path w="170" h="145" extrusionOk="0">
                  <a:moveTo>
                    <a:pt x="49" y="1"/>
                  </a:moveTo>
                  <a:lnTo>
                    <a:pt x="1" y="49"/>
                  </a:lnTo>
                  <a:lnTo>
                    <a:pt x="1" y="97"/>
                  </a:lnTo>
                  <a:lnTo>
                    <a:pt x="49" y="145"/>
                  </a:lnTo>
                  <a:lnTo>
                    <a:pt x="121" y="145"/>
                  </a:lnTo>
                  <a:lnTo>
                    <a:pt x="145" y="121"/>
                  </a:lnTo>
                  <a:lnTo>
                    <a:pt x="169"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8"/>
            <p:cNvSpPr/>
            <p:nvPr/>
          </p:nvSpPr>
          <p:spPr>
            <a:xfrm>
              <a:off x="2382450" y="2011900"/>
              <a:ext cx="3625" cy="3650"/>
            </a:xfrm>
            <a:custGeom>
              <a:avLst/>
              <a:gdLst/>
              <a:ahLst/>
              <a:cxnLst/>
              <a:rect l="l" t="t" r="r" b="b"/>
              <a:pathLst>
                <a:path w="145" h="146" extrusionOk="0">
                  <a:moveTo>
                    <a:pt x="48" y="1"/>
                  </a:moveTo>
                  <a:lnTo>
                    <a:pt x="0" y="25"/>
                  </a:lnTo>
                  <a:lnTo>
                    <a:pt x="0" y="73"/>
                  </a:lnTo>
                  <a:lnTo>
                    <a:pt x="24" y="121"/>
                  </a:lnTo>
                  <a:lnTo>
                    <a:pt x="96" y="145"/>
                  </a:lnTo>
                  <a:lnTo>
                    <a:pt x="145" y="121"/>
                  </a:lnTo>
                  <a:lnTo>
                    <a:pt x="145" y="73"/>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8"/>
            <p:cNvSpPr/>
            <p:nvPr/>
          </p:nvSpPr>
          <p:spPr>
            <a:xfrm>
              <a:off x="2290975" y="2317625"/>
              <a:ext cx="3625" cy="3050"/>
            </a:xfrm>
            <a:custGeom>
              <a:avLst/>
              <a:gdLst/>
              <a:ahLst/>
              <a:cxnLst/>
              <a:rect l="l" t="t" r="r" b="b"/>
              <a:pathLst>
                <a:path w="145" h="122" extrusionOk="0">
                  <a:moveTo>
                    <a:pt x="48" y="1"/>
                  </a:moveTo>
                  <a:lnTo>
                    <a:pt x="0" y="25"/>
                  </a:lnTo>
                  <a:lnTo>
                    <a:pt x="0" y="73"/>
                  </a:lnTo>
                  <a:lnTo>
                    <a:pt x="48" y="121"/>
                  </a:lnTo>
                  <a:lnTo>
                    <a:pt x="96" y="121"/>
                  </a:lnTo>
                  <a:lnTo>
                    <a:pt x="144" y="97"/>
                  </a:lnTo>
                  <a:lnTo>
                    <a:pt x="144"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8"/>
            <p:cNvSpPr/>
            <p:nvPr/>
          </p:nvSpPr>
          <p:spPr>
            <a:xfrm>
              <a:off x="2074300" y="1934875"/>
              <a:ext cx="3650" cy="4225"/>
            </a:xfrm>
            <a:custGeom>
              <a:avLst/>
              <a:gdLst/>
              <a:ahLst/>
              <a:cxnLst/>
              <a:rect l="l" t="t" r="r" b="b"/>
              <a:pathLst>
                <a:path w="146" h="169" extrusionOk="0">
                  <a:moveTo>
                    <a:pt x="49" y="0"/>
                  </a:moveTo>
                  <a:lnTo>
                    <a:pt x="25" y="24"/>
                  </a:lnTo>
                  <a:lnTo>
                    <a:pt x="1" y="73"/>
                  </a:lnTo>
                  <a:lnTo>
                    <a:pt x="1" y="97"/>
                  </a:lnTo>
                  <a:lnTo>
                    <a:pt x="25" y="145"/>
                  </a:lnTo>
                  <a:lnTo>
                    <a:pt x="49" y="169"/>
                  </a:lnTo>
                  <a:lnTo>
                    <a:pt x="121" y="169"/>
                  </a:lnTo>
                  <a:lnTo>
                    <a:pt x="145" y="121"/>
                  </a:lnTo>
                  <a:lnTo>
                    <a:pt x="145" y="97"/>
                  </a:lnTo>
                  <a:lnTo>
                    <a:pt x="121" y="49"/>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8"/>
            <p:cNvSpPr/>
            <p:nvPr/>
          </p:nvSpPr>
          <p:spPr>
            <a:xfrm>
              <a:off x="2337900" y="2410325"/>
              <a:ext cx="3050" cy="4225"/>
            </a:xfrm>
            <a:custGeom>
              <a:avLst/>
              <a:gdLst/>
              <a:ahLst/>
              <a:cxnLst/>
              <a:rect l="l" t="t" r="r" b="b"/>
              <a:pathLst>
                <a:path w="122" h="169" extrusionOk="0">
                  <a:moveTo>
                    <a:pt x="25" y="0"/>
                  </a:moveTo>
                  <a:lnTo>
                    <a:pt x="1" y="48"/>
                  </a:lnTo>
                  <a:lnTo>
                    <a:pt x="1" y="72"/>
                  </a:lnTo>
                  <a:lnTo>
                    <a:pt x="1" y="121"/>
                  </a:lnTo>
                  <a:lnTo>
                    <a:pt x="49" y="169"/>
                  </a:lnTo>
                  <a:lnTo>
                    <a:pt x="73" y="169"/>
                  </a:lnTo>
                  <a:lnTo>
                    <a:pt x="121" y="145"/>
                  </a:lnTo>
                  <a:lnTo>
                    <a:pt x="121" y="96"/>
                  </a:lnTo>
                  <a:lnTo>
                    <a:pt x="97"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8"/>
            <p:cNvSpPr/>
            <p:nvPr/>
          </p:nvSpPr>
          <p:spPr>
            <a:xfrm>
              <a:off x="2048425" y="2525875"/>
              <a:ext cx="3025" cy="5425"/>
            </a:xfrm>
            <a:custGeom>
              <a:avLst/>
              <a:gdLst/>
              <a:ahLst/>
              <a:cxnLst/>
              <a:rect l="l" t="t" r="r" b="b"/>
              <a:pathLst>
                <a:path w="121" h="217" extrusionOk="0">
                  <a:moveTo>
                    <a:pt x="0" y="0"/>
                  </a:moveTo>
                  <a:lnTo>
                    <a:pt x="0" y="24"/>
                  </a:lnTo>
                  <a:lnTo>
                    <a:pt x="0" y="72"/>
                  </a:lnTo>
                  <a:lnTo>
                    <a:pt x="25" y="217"/>
                  </a:lnTo>
                  <a:lnTo>
                    <a:pt x="121" y="121"/>
                  </a:lnTo>
                  <a:lnTo>
                    <a:pt x="121" y="97"/>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8"/>
            <p:cNvSpPr/>
            <p:nvPr/>
          </p:nvSpPr>
          <p:spPr>
            <a:xfrm>
              <a:off x="2126050" y="1902975"/>
              <a:ext cx="9075" cy="1225"/>
            </a:xfrm>
            <a:custGeom>
              <a:avLst/>
              <a:gdLst/>
              <a:ahLst/>
              <a:cxnLst/>
              <a:rect l="l" t="t" r="r" b="b"/>
              <a:pathLst>
                <a:path w="363" h="49" extrusionOk="0">
                  <a:moveTo>
                    <a:pt x="1" y="1"/>
                  </a:moveTo>
                  <a:lnTo>
                    <a:pt x="169" y="49"/>
                  </a:lnTo>
                  <a:lnTo>
                    <a:pt x="266" y="49"/>
                  </a:lnTo>
                  <a:lnTo>
                    <a:pt x="36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8"/>
            <p:cNvSpPr/>
            <p:nvPr/>
          </p:nvSpPr>
          <p:spPr>
            <a:xfrm>
              <a:off x="2280125" y="2017925"/>
              <a:ext cx="3650" cy="4225"/>
            </a:xfrm>
            <a:custGeom>
              <a:avLst/>
              <a:gdLst/>
              <a:ahLst/>
              <a:cxnLst/>
              <a:rect l="l" t="t" r="r" b="b"/>
              <a:pathLst>
                <a:path w="146" h="169" extrusionOk="0">
                  <a:moveTo>
                    <a:pt x="49" y="0"/>
                  </a:moveTo>
                  <a:lnTo>
                    <a:pt x="25" y="25"/>
                  </a:lnTo>
                  <a:lnTo>
                    <a:pt x="1" y="49"/>
                  </a:lnTo>
                  <a:lnTo>
                    <a:pt x="1" y="97"/>
                  </a:lnTo>
                  <a:lnTo>
                    <a:pt x="49" y="145"/>
                  </a:lnTo>
                  <a:lnTo>
                    <a:pt x="97" y="169"/>
                  </a:lnTo>
                  <a:lnTo>
                    <a:pt x="145" y="121"/>
                  </a:lnTo>
                  <a:lnTo>
                    <a:pt x="145" y="97"/>
                  </a:lnTo>
                  <a:lnTo>
                    <a:pt x="145" y="73"/>
                  </a:lnTo>
                  <a:lnTo>
                    <a:pt x="145" y="49"/>
                  </a:lnTo>
                  <a:lnTo>
                    <a:pt x="121"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8"/>
            <p:cNvSpPr/>
            <p:nvPr/>
          </p:nvSpPr>
          <p:spPr>
            <a:xfrm>
              <a:off x="2115225" y="1922225"/>
              <a:ext cx="3650" cy="3050"/>
            </a:xfrm>
            <a:custGeom>
              <a:avLst/>
              <a:gdLst/>
              <a:ahLst/>
              <a:cxnLst/>
              <a:rect l="l" t="t" r="r" b="b"/>
              <a:pathLst>
                <a:path w="146" h="122" extrusionOk="0">
                  <a:moveTo>
                    <a:pt x="73" y="1"/>
                  </a:moveTo>
                  <a:lnTo>
                    <a:pt x="1" y="49"/>
                  </a:lnTo>
                  <a:lnTo>
                    <a:pt x="1" y="73"/>
                  </a:lnTo>
                  <a:lnTo>
                    <a:pt x="1" y="121"/>
                  </a:lnTo>
                  <a:lnTo>
                    <a:pt x="73" y="121"/>
                  </a:lnTo>
                  <a:lnTo>
                    <a:pt x="121"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8"/>
            <p:cNvSpPr/>
            <p:nvPr/>
          </p:nvSpPr>
          <p:spPr>
            <a:xfrm>
              <a:off x="2260275" y="2067875"/>
              <a:ext cx="4225" cy="3625"/>
            </a:xfrm>
            <a:custGeom>
              <a:avLst/>
              <a:gdLst/>
              <a:ahLst/>
              <a:cxnLst/>
              <a:rect l="l" t="t" r="r" b="b"/>
              <a:pathLst>
                <a:path w="169" h="145" extrusionOk="0">
                  <a:moveTo>
                    <a:pt x="72" y="1"/>
                  </a:moveTo>
                  <a:lnTo>
                    <a:pt x="0" y="25"/>
                  </a:lnTo>
                  <a:lnTo>
                    <a:pt x="0" y="73"/>
                  </a:lnTo>
                  <a:lnTo>
                    <a:pt x="0" y="97"/>
                  </a:lnTo>
                  <a:lnTo>
                    <a:pt x="48" y="121"/>
                  </a:lnTo>
                  <a:lnTo>
                    <a:pt x="121" y="145"/>
                  </a:lnTo>
                  <a:lnTo>
                    <a:pt x="145" y="121"/>
                  </a:lnTo>
                  <a:lnTo>
                    <a:pt x="169" y="97"/>
                  </a:lnTo>
                  <a:lnTo>
                    <a:pt x="169" y="73"/>
                  </a:lnTo>
                  <a:lnTo>
                    <a:pt x="169" y="49"/>
                  </a:lnTo>
                  <a:lnTo>
                    <a:pt x="145"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8"/>
            <p:cNvSpPr/>
            <p:nvPr/>
          </p:nvSpPr>
          <p:spPr>
            <a:xfrm>
              <a:off x="2274100" y="2029350"/>
              <a:ext cx="3050" cy="3050"/>
            </a:xfrm>
            <a:custGeom>
              <a:avLst/>
              <a:gdLst/>
              <a:ahLst/>
              <a:cxnLst/>
              <a:rect l="l" t="t" r="r" b="b"/>
              <a:pathLst>
                <a:path w="122" h="122" extrusionOk="0">
                  <a:moveTo>
                    <a:pt x="25" y="1"/>
                  </a:moveTo>
                  <a:lnTo>
                    <a:pt x="1" y="25"/>
                  </a:lnTo>
                  <a:lnTo>
                    <a:pt x="1" y="73"/>
                  </a:lnTo>
                  <a:lnTo>
                    <a:pt x="25" y="121"/>
                  </a:lnTo>
                  <a:lnTo>
                    <a:pt x="97" y="121"/>
                  </a:lnTo>
                  <a:lnTo>
                    <a:pt x="121"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8"/>
            <p:cNvSpPr/>
            <p:nvPr/>
          </p:nvSpPr>
          <p:spPr>
            <a:xfrm>
              <a:off x="2053250" y="2460875"/>
              <a:ext cx="4225" cy="3625"/>
            </a:xfrm>
            <a:custGeom>
              <a:avLst/>
              <a:gdLst/>
              <a:ahLst/>
              <a:cxnLst/>
              <a:rect l="l" t="t" r="r" b="b"/>
              <a:pathLst>
                <a:path w="169" h="145" extrusionOk="0">
                  <a:moveTo>
                    <a:pt x="96" y="0"/>
                  </a:moveTo>
                  <a:lnTo>
                    <a:pt x="24" y="24"/>
                  </a:lnTo>
                  <a:lnTo>
                    <a:pt x="0" y="73"/>
                  </a:lnTo>
                  <a:lnTo>
                    <a:pt x="24" y="121"/>
                  </a:lnTo>
                  <a:lnTo>
                    <a:pt x="96" y="145"/>
                  </a:lnTo>
                  <a:lnTo>
                    <a:pt x="144" y="121"/>
                  </a:lnTo>
                  <a:lnTo>
                    <a:pt x="169" y="73"/>
                  </a:lnTo>
                  <a:lnTo>
                    <a:pt x="144"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8"/>
            <p:cNvSpPr/>
            <p:nvPr/>
          </p:nvSpPr>
          <p:spPr>
            <a:xfrm>
              <a:off x="1952125" y="1900575"/>
              <a:ext cx="3650" cy="3625"/>
            </a:xfrm>
            <a:custGeom>
              <a:avLst/>
              <a:gdLst/>
              <a:ahLst/>
              <a:cxnLst/>
              <a:rect l="l" t="t" r="r" b="b"/>
              <a:pathLst>
                <a:path w="146" h="145" extrusionOk="0">
                  <a:moveTo>
                    <a:pt x="73" y="0"/>
                  </a:moveTo>
                  <a:lnTo>
                    <a:pt x="25" y="24"/>
                  </a:lnTo>
                  <a:lnTo>
                    <a:pt x="1" y="72"/>
                  </a:lnTo>
                  <a:lnTo>
                    <a:pt x="25" y="121"/>
                  </a:lnTo>
                  <a:lnTo>
                    <a:pt x="49" y="145"/>
                  </a:lnTo>
                  <a:lnTo>
                    <a:pt x="97" y="145"/>
                  </a:lnTo>
                  <a:lnTo>
                    <a:pt x="121" y="121"/>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8"/>
            <p:cNvSpPr/>
            <p:nvPr/>
          </p:nvSpPr>
          <p:spPr>
            <a:xfrm>
              <a:off x="2002075" y="1936675"/>
              <a:ext cx="3650" cy="3650"/>
            </a:xfrm>
            <a:custGeom>
              <a:avLst/>
              <a:gdLst/>
              <a:ahLst/>
              <a:cxnLst/>
              <a:rect l="l" t="t" r="r" b="b"/>
              <a:pathLst>
                <a:path w="146" h="146" extrusionOk="0">
                  <a:moveTo>
                    <a:pt x="49" y="1"/>
                  </a:moveTo>
                  <a:lnTo>
                    <a:pt x="1" y="25"/>
                  </a:lnTo>
                  <a:lnTo>
                    <a:pt x="1" y="73"/>
                  </a:lnTo>
                  <a:lnTo>
                    <a:pt x="1" y="97"/>
                  </a:lnTo>
                  <a:lnTo>
                    <a:pt x="25" y="145"/>
                  </a:lnTo>
                  <a:lnTo>
                    <a:pt x="97" y="145"/>
                  </a:lnTo>
                  <a:lnTo>
                    <a:pt x="121" y="121"/>
                  </a:lnTo>
                  <a:lnTo>
                    <a:pt x="145"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8"/>
            <p:cNvSpPr/>
            <p:nvPr/>
          </p:nvSpPr>
          <p:spPr>
            <a:xfrm>
              <a:off x="1941300" y="2011900"/>
              <a:ext cx="3625" cy="3650"/>
            </a:xfrm>
            <a:custGeom>
              <a:avLst/>
              <a:gdLst/>
              <a:ahLst/>
              <a:cxnLst/>
              <a:rect l="l" t="t" r="r" b="b"/>
              <a:pathLst>
                <a:path w="145" h="146" extrusionOk="0">
                  <a:moveTo>
                    <a:pt x="49" y="1"/>
                  </a:moveTo>
                  <a:lnTo>
                    <a:pt x="24" y="25"/>
                  </a:lnTo>
                  <a:lnTo>
                    <a:pt x="0" y="49"/>
                  </a:lnTo>
                  <a:lnTo>
                    <a:pt x="0" y="97"/>
                  </a:lnTo>
                  <a:lnTo>
                    <a:pt x="24" y="145"/>
                  </a:lnTo>
                  <a:lnTo>
                    <a:pt x="73" y="145"/>
                  </a:lnTo>
                  <a:lnTo>
                    <a:pt x="121" y="121"/>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8"/>
            <p:cNvSpPr/>
            <p:nvPr/>
          </p:nvSpPr>
          <p:spPr>
            <a:xfrm>
              <a:off x="1992450" y="1937875"/>
              <a:ext cx="3650" cy="4250"/>
            </a:xfrm>
            <a:custGeom>
              <a:avLst/>
              <a:gdLst/>
              <a:ahLst/>
              <a:cxnLst/>
              <a:rect l="l" t="t" r="r" b="b"/>
              <a:pathLst>
                <a:path w="146" h="170" extrusionOk="0">
                  <a:moveTo>
                    <a:pt x="49" y="1"/>
                  </a:moveTo>
                  <a:lnTo>
                    <a:pt x="1" y="25"/>
                  </a:lnTo>
                  <a:lnTo>
                    <a:pt x="1" y="73"/>
                  </a:lnTo>
                  <a:lnTo>
                    <a:pt x="25" y="121"/>
                  </a:lnTo>
                  <a:lnTo>
                    <a:pt x="73" y="169"/>
                  </a:lnTo>
                  <a:lnTo>
                    <a:pt x="121" y="169"/>
                  </a:lnTo>
                  <a:lnTo>
                    <a:pt x="145"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8"/>
            <p:cNvSpPr/>
            <p:nvPr/>
          </p:nvSpPr>
          <p:spPr>
            <a:xfrm>
              <a:off x="1829350" y="1966775"/>
              <a:ext cx="3650" cy="4225"/>
            </a:xfrm>
            <a:custGeom>
              <a:avLst/>
              <a:gdLst/>
              <a:ahLst/>
              <a:cxnLst/>
              <a:rect l="l" t="t" r="r" b="b"/>
              <a:pathLst>
                <a:path w="146" h="169" extrusionOk="0">
                  <a:moveTo>
                    <a:pt x="49" y="0"/>
                  </a:moveTo>
                  <a:lnTo>
                    <a:pt x="25" y="24"/>
                  </a:lnTo>
                  <a:lnTo>
                    <a:pt x="1" y="72"/>
                  </a:lnTo>
                  <a:lnTo>
                    <a:pt x="25" y="97"/>
                  </a:lnTo>
                  <a:lnTo>
                    <a:pt x="25" y="145"/>
                  </a:lnTo>
                  <a:lnTo>
                    <a:pt x="73" y="169"/>
                  </a:lnTo>
                  <a:lnTo>
                    <a:pt x="121" y="169"/>
                  </a:lnTo>
                  <a:lnTo>
                    <a:pt x="145" y="145"/>
                  </a:lnTo>
                  <a:lnTo>
                    <a:pt x="145" y="97"/>
                  </a:lnTo>
                  <a:lnTo>
                    <a:pt x="145"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8"/>
            <p:cNvSpPr/>
            <p:nvPr/>
          </p:nvSpPr>
          <p:spPr>
            <a:xfrm>
              <a:off x="2295175" y="2282725"/>
              <a:ext cx="3625" cy="3650"/>
            </a:xfrm>
            <a:custGeom>
              <a:avLst/>
              <a:gdLst/>
              <a:ahLst/>
              <a:cxnLst/>
              <a:rect l="l" t="t" r="r" b="b"/>
              <a:pathLst>
                <a:path w="145" h="146" extrusionOk="0">
                  <a:moveTo>
                    <a:pt x="97" y="1"/>
                  </a:moveTo>
                  <a:lnTo>
                    <a:pt x="49" y="25"/>
                  </a:lnTo>
                  <a:lnTo>
                    <a:pt x="1" y="49"/>
                  </a:lnTo>
                  <a:lnTo>
                    <a:pt x="1" y="97"/>
                  </a:lnTo>
                  <a:lnTo>
                    <a:pt x="49" y="145"/>
                  </a:lnTo>
                  <a:lnTo>
                    <a:pt x="97" y="145"/>
                  </a:lnTo>
                  <a:lnTo>
                    <a:pt x="145"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8"/>
            <p:cNvSpPr/>
            <p:nvPr/>
          </p:nvSpPr>
          <p:spPr>
            <a:xfrm>
              <a:off x="1895550" y="1931875"/>
              <a:ext cx="4850" cy="3625"/>
            </a:xfrm>
            <a:custGeom>
              <a:avLst/>
              <a:gdLst/>
              <a:ahLst/>
              <a:cxnLst/>
              <a:rect l="l" t="t" r="r" b="b"/>
              <a:pathLst>
                <a:path w="194" h="145" extrusionOk="0">
                  <a:moveTo>
                    <a:pt x="25" y="0"/>
                  </a:moveTo>
                  <a:lnTo>
                    <a:pt x="1" y="24"/>
                  </a:lnTo>
                  <a:lnTo>
                    <a:pt x="1" y="48"/>
                  </a:lnTo>
                  <a:lnTo>
                    <a:pt x="25" y="72"/>
                  </a:lnTo>
                  <a:lnTo>
                    <a:pt x="97" y="144"/>
                  </a:lnTo>
                  <a:lnTo>
                    <a:pt x="193" y="144"/>
                  </a:lnTo>
                  <a:lnTo>
                    <a:pt x="193" y="120"/>
                  </a:lnTo>
                  <a:lnTo>
                    <a:pt x="193" y="72"/>
                  </a:lnTo>
                  <a:lnTo>
                    <a:pt x="145"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8"/>
            <p:cNvSpPr/>
            <p:nvPr/>
          </p:nvSpPr>
          <p:spPr>
            <a:xfrm>
              <a:off x="2280125" y="2372400"/>
              <a:ext cx="3650" cy="3625"/>
            </a:xfrm>
            <a:custGeom>
              <a:avLst/>
              <a:gdLst/>
              <a:ahLst/>
              <a:cxnLst/>
              <a:rect l="l" t="t" r="r" b="b"/>
              <a:pathLst>
                <a:path w="146" h="145" extrusionOk="0">
                  <a:moveTo>
                    <a:pt x="49" y="1"/>
                  </a:moveTo>
                  <a:lnTo>
                    <a:pt x="1" y="49"/>
                  </a:lnTo>
                  <a:lnTo>
                    <a:pt x="1" y="121"/>
                  </a:lnTo>
                  <a:lnTo>
                    <a:pt x="25" y="145"/>
                  </a:lnTo>
                  <a:lnTo>
                    <a:pt x="97" y="145"/>
                  </a:lnTo>
                  <a:lnTo>
                    <a:pt x="145"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8"/>
            <p:cNvSpPr/>
            <p:nvPr/>
          </p:nvSpPr>
          <p:spPr>
            <a:xfrm>
              <a:off x="2335500" y="1948725"/>
              <a:ext cx="3625" cy="3625"/>
            </a:xfrm>
            <a:custGeom>
              <a:avLst/>
              <a:gdLst/>
              <a:ahLst/>
              <a:cxnLst/>
              <a:rect l="l" t="t" r="r" b="b"/>
              <a:pathLst>
                <a:path w="145" h="145" extrusionOk="0">
                  <a:moveTo>
                    <a:pt x="25" y="0"/>
                  </a:moveTo>
                  <a:lnTo>
                    <a:pt x="0" y="24"/>
                  </a:lnTo>
                  <a:lnTo>
                    <a:pt x="0" y="72"/>
                  </a:lnTo>
                  <a:lnTo>
                    <a:pt x="25" y="96"/>
                  </a:lnTo>
                  <a:lnTo>
                    <a:pt x="73" y="145"/>
                  </a:lnTo>
                  <a:lnTo>
                    <a:pt x="121" y="120"/>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8"/>
            <p:cNvSpPr/>
            <p:nvPr/>
          </p:nvSpPr>
          <p:spPr>
            <a:xfrm>
              <a:off x="2136900" y="2417550"/>
              <a:ext cx="3025" cy="4225"/>
            </a:xfrm>
            <a:custGeom>
              <a:avLst/>
              <a:gdLst/>
              <a:ahLst/>
              <a:cxnLst/>
              <a:rect l="l" t="t" r="r" b="b"/>
              <a:pathLst>
                <a:path w="121" h="169" extrusionOk="0">
                  <a:moveTo>
                    <a:pt x="48" y="0"/>
                  </a:moveTo>
                  <a:lnTo>
                    <a:pt x="0" y="24"/>
                  </a:lnTo>
                  <a:lnTo>
                    <a:pt x="0" y="72"/>
                  </a:lnTo>
                  <a:lnTo>
                    <a:pt x="0" y="120"/>
                  </a:lnTo>
                  <a:lnTo>
                    <a:pt x="24" y="144"/>
                  </a:lnTo>
                  <a:lnTo>
                    <a:pt x="72" y="169"/>
                  </a:lnTo>
                  <a:lnTo>
                    <a:pt x="97" y="169"/>
                  </a:lnTo>
                  <a:lnTo>
                    <a:pt x="121" y="144"/>
                  </a:lnTo>
                  <a:lnTo>
                    <a:pt x="121" y="96"/>
                  </a:lnTo>
                  <a:lnTo>
                    <a:pt x="121" y="72"/>
                  </a:lnTo>
                  <a:lnTo>
                    <a:pt x="97"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8"/>
            <p:cNvSpPr/>
            <p:nvPr/>
          </p:nvSpPr>
          <p:spPr>
            <a:xfrm>
              <a:off x="2080925" y="1931875"/>
              <a:ext cx="3625" cy="4225"/>
            </a:xfrm>
            <a:custGeom>
              <a:avLst/>
              <a:gdLst/>
              <a:ahLst/>
              <a:cxnLst/>
              <a:rect l="l" t="t" r="r" b="b"/>
              <a:pathLst>
                <a:path w="145" h="169" extrusionOk="0">
                  <a:moveTo>
                    <a:pt x="49" y="0"/>
                  </a:moveTo>
                  <a:lnTo>
                    <a:pt x="25" y="24"/>
                  </a:lnTo>
                  <a:lnTo>
                    <a:pt x="0" y="48"/>
                  </a:lnTo>
                  <a:lnTo>
                    <a:pt x="0" y="96"/>
                  </a:lnTo>
                  <a:lnTo>
                    <a:pt x="25" y="144"/>
                  </a:lnTo>
                  <a:lnTo>
                    <a:pt x="97" y="169"/>
                  </a:lnTo>
                  <a:lnTo>
                    <a:pt x="121" y="144"/>
                  </a:lnTo>
                  <a:lnTo>
                    <a:pt x="145" y="96"/>
                  </a:lnTo>
                  <a:lnTo>
                    <a:pt x="145"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8"/>
            <p:cNvSpPr/>
            <p:nvPr/>
          </p:nvSpPr>
          <p:spPr>
            <a:xfrm>
              <a:off x="1920225" y="2043800"/>
              <a:ext cx="4250" cy="3650"/>
            </a:xfrm>
            <a:custGeom>
              <a:avLst/>
              <a:gdLst/>
              <a:ahLst/>
              <a:cxnLst/>
              <a:rect l="l" t="t" r="r" b="b"/>
              <a:pathLst>
                <a:path w="170" h="146" extrusionOk="0">
                  <a:moveTo>
                    <a:pt x="73" y="1"/>
                  </a:moveTo>
                  <a:lnTo>
                    <a:pt x="25" y="25"/>
                  </a:lnTo>
                  <a:lnTo>
                    <a:pt x="1" y="49"/>
                  </a:lnTo>
                  <a:lnTo>
                    <a:pt x="1" y="97"/>
                  </a:lnTo>
                  <a:lnTo>
                    <a:pt x="1" y="121"/>
                  </a:lnTo>
                  <a:lnTo>
                    <a:pt x="49" y="145"/>
                  </a:lnTo>
                  <a:lnTo>
                    <a:pt x="97" y="145"/>
                  </a:lnTo>
                  <a:lnTo>
                    <a:pt x="121" y="121"/>
                  </a:lnTo>
                  <a:lnTo>
                    <a:pt x="145" y="97"/>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8"/>
            <p:cNvSpPr/>
            <p:nvPr/>
          </p:nvSpPr>
          <p:spPr>
            <a:xfrm>
              <a:off x="2206100" y="2485550"/>
              <a:ext cx="3050" cy="3025"/>
            </a:xfrm>
            <a:custGeom>
              <a:avLst/>
              <a:gdLst/>
              <a:ahLst/>
              <a:cxnLst/>
              <a:rect l="l" t="t" r="r" b="b"/>
              <a:pathLst>
                <a:path w="122" h="121" extrusionOk="0">
                  <a:moveTo>
                    <a:pt x="49" y="0"/>
                  </a:moveTo>
                  <a:lnTo>
                    <a:pt x="25" y="24"/>
                  </a:lnTo>
                  <a:lnTo>
                    <a:pt x="1" y="48"/>
                  </a:lnTo>
                  <a:lnTo>
                    <a:pt x="1" y="97"/>
                  </a:lnTo>
                  <a:lnTo>
                    <a:pt x="25" y="121"/>
                  </a:lnTo>
                  <a:lnTo>
                    <a:pt x="97" y="97"/>
                  </a:lnTo>
                  <a:lnTo>
                    <a:pt x="121" y="73"/>
                  </a:lnTo>
                  <a:lnTo>
                    <a:pt x="121"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8"/>
            <p:cNvSpPr/>
            <p:nvPr/>
          </p:nvSpPr>
          <p:spPr>
            <a:xfrm>
              <a:off x="2222350" y="2032375"/>
              <a:ext cx="3650" cy="3025"/>
            </a:xfrm>
            <a:custGeom>
              <a:avLst/>
              <a:gdLst/>
              <a:ahLst/>
              <a:cxnLst/>
              <a:rect l="l" t="t" r="r" b="b"/>
              <a:pathLst>
                <a:path w="146" h="121" extrusionOk="0">
                  <a:moveTo>
                    <a:pt x="73" y="0"/>
                  </a:moveTo>
                  <a:lnTo>
                    <a:pt x="25" y="48"/>
                  </a:lnTo>
                  <a:lnTo>
                    <a:pt x="1" y="97"/>
                  </a:lnTo>
                  <a:lnTo>
                    <a:pt x="25" y="121"/>
                  </a:lnTo>
                  <a:lnTo>
                    <a:pt x="73" y="121"/>
                  </a:lnTo>
                  <a:lnTo>
                    <a:pt x="145" y="72"/>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8"/>
            <p:cNvSpPr/>
            <p:nvPr/>
          </p:nvSpPr>
          <p:spPr>
            <a:xfrm>
              <a:off x="2330675" y="2332075"/>
              <a:ext cx="3050" cy="3650"/>
            </a:xfrm>
            <a:custGeom>
              <a:avLst/>
              <a:gdLst/>
              <a:ahLst/>
              <a:cxnLst/>
              <a:rect l="l" t="t" r="r" b="b"/>
              <a:pathLst>
                <a:path w="122" h="146" extrusionOk="0">
                  <a:moveTo>
                    <a:pt x="25" y="1"/>
                  </a:moveTo>
                  <a:lnTo>
                    <a:pt x="1" y="49"/>
                  </a:lnTo>
                  <a:lnTo>
                    <a:pt x="1" y="73"/>
                  </a:lnTo>
                  <a:lnTo>
                    <a:pt x="1" y="97"/>
                  </a:lnTo>
                  <a:lnTo>
                    <a:pt x="49" y="145"/>
                  </a:lnTo>
                  <a:lnTo>
                    <a:pt x="97" y="145"/>
                  </a:lnTo>
                  <a:lnTo>
                    <a:pt x="121" y="121"/>
                  </a:lnTo>
                  <a:lnTo>
                    <a:pt x="121"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8"/>
            <p:cNvSpPr/>
            <p:nvPr/>
          </p:nvSpPr>
          <p:spPr>
            <a:xfrm>
              <a:off x="2275325" y="2075700"/>
              <a:ext cx="3625" cy="3625"/>
            </a:xfrm>
            <a:custGeom>
              <a:avLst/>
              <a:gdLst/>
              <a:ahLst/>
              <a:cxnLst/>
              <a:rect l="l" t="t" r="r" b="b"/>
              <a:pathLst>
                <a:path w="145" h="145" extrusionOk="0">
                  <a:moveTo>
                    <a:pt x="48" y="1"/>
                  </a:moveTo>
                  <a:lnTo>
                    <a:pt x="0" y="25"/>
                  </a:lnTo>
                  <a:lnTo>
                    <a:pt x="0" y="73"/>
                  </a:lnTo>
                  <a:lnTo>
                    <a:pt x="0" y="97"/>
                  </a:lnTo>
                  <a:lnTo>
                    <a:pt x="24" y="121"/>
                  </a:lnTo>
                  <a:lnTo>
                    <a:pt x="72" y="145"/>
                  </a:lnTo>
                  <a:lnTo>
                    <a:pt x="96" y="121"/>
                  </a:lnTo>
                  <a:lnTo>
                    <a:pt x="120" y="97"/>
                  </a:lnTo>
                  <a:lnTo>
                    <a:pt x="145" y="49"/>
                  </a:lnTo>
                  <a:lnTo>
                    <a:pt x="120"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8"/>
            <p:cNvSpPr/>
            <p:nvPr/>
          </p:nvSpPr>
          <p:spPr>
            <a:xfrm>
              <a:off x="1984025" y="1901175"/>
              <a:ext cx="3650" cy="4225"/>
            </a:xfrm>
            <a:custGeom>
              <a:avLst/>
              <a:gdLst/>
              <a:ahLst/>
              <a:cxnLst/>
              <a:rect l="l" t="t" r="r" b="b"/>
              <a:pathLst>
                <a:path w="146" h="169" extrusionOk="0">
                  <a:moveTo>
                    <a:pt x="97" y="0"/>
                  </a:moveTo>
                  <a:lnTo>
                    <a:pt x="1" y="97"/>
                  </a:lnTo>
                  <a:lnTo>
                    <a:pt x="1" y="121"/>
                  </a:lnTo>
                  <a:lnTo>
                    <a:pt x="25" y="169"/>
                  </a:lnTo>
                  <a:lnTo>
                    <a:pt x="49" y="169"/>
                  </a:lnTo>
                  <a:lnTo>
                    <a:pt x="73" y="145"/>
                  </a:lnTo>
                  <a:lnTo>
                    <a:pt x="121" y="73"/>
                  </a:lnTo>
                  <a:lnTo>
                    <a:pt x="121"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8"/>
            <p:cNvSpPr/>
            <p:nvPr/>
          </p:nvSpPr>
          <p:spPr>
            <a:xfrm>
              <a:off x="2192875" y="2498775"/>
              <a:ext cx="3025" cy="3650"/>
            </a:xfrm>
            <a:custGeom>
              <a:avLst/>
              <a:gdLst/>
              <a:ahLst/>
              <a:cxnLst/>
              <a:rect l="l" t="t" r="r" b="b"/>
              <a:pathLst>
                <a:path w="121" h="146" extrusionOk="0">
                  <a:moveTo>
                    <a:pt x="24" y="1"/>
                  </a:moveTo>
                  <a:lnTo>
                    <a:pt x="0" y="49"/>
                  </a:lnTo>
                  <a:lnTo>
                    <a:pt x="0" y="73"/>
                  </a:lnTo>
                  <a:lnTo>
                    <a:pt x="48" y="121"/>
                  </a:lnTo>
                  <a:lnTo>
                    <a:pt x="72" y="145"/>
                  </a:lnTo>
                  <a:lnTo>
                    <a:pt x="96" y="145"/>
                  </a:lnTo>
                  <a:lnTo>
                    <a:pt x="120" y="97"/>
                  </a:lnTo>
                  <a:lnTo>
                    <a:pt x="120"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8"/>
            <p:cNvSpPr/>
            <p:nvPr/>
          </p:nvSpPr>
          <p:spPr>
            <a:xfrm>
              <a:off x="2185650" y="2288750"/>
              <a:ext cx="3025" cy="3625"/>
            </a:xfrm>
            <a:custGeom>
              <a:avLst/>
              <a:gdLst/>
              <a:ahLst/>
              <a:cxnLst/>
              <a:rect l="l" t="t" r="r" b="b"/>
              <a:pathLst>
                <a:path w="121" h="145" extrusionOk="0">
                  <a:moveTo>
                    <a:pt x="72" y="0"/>
                  </a:moveTo>
                  <a:lnTo>
                    <a:pt x="0" y="24"/>
                  </a:lnTo>
                  <a:lnTo>
                    <a:pt x="0" y="73"/>
                  </a:lnTo>
                  <a:lnTo>
                    <a:pt x="0" y="121"/>
                  </a:lnTo>
                  <a:lnTo>
                    <a:pt x="48" y="145"/>
                  </a:lnTo>
                  <a:lnTo>
                    <a:pt x="96" y="145"/>
                  </a:lnTo>
                  <a:lnTo>
                    <a:pt x="121" y="121"/>
                  </a:lnTo>
                  <a:lnTo>
                    <a:pt x="121" y="73"/>
                  </a:lnTo>
                  <a:lnTo>
                    <a:pt x="121" y="49"/>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8"/>
            <p:cNvSpPr/>
            <p:nvPr/>
          </p:nvSpPr>
          <p:spPr>
            <a:xfrm>
              <a:off x="2313225" y="2460275"/>
              <a:ext cx="4250" cy="3025"/>
            </a:xfrm>
            <a:custGeom>
              <a:avLst/>
              <a:gdLst/>
              <a:ahLst/>
              <a:cxnLst/>
              <a:rect l="l" t="t" r="r" b="b"/>
              <a:pathLst>
                <a:path w="170" h="121" extrusionOk="0">
                  <a:moveTo>
                    <a:pt x="49" y="0"/>
                  </a:moveTo>
                  <a:lnTo>
                    <a:pt x="1" y="24"/>
                  </a:lnTo>
                  <a:lnTo>
                    <a:pt x="1" y="48"/>
                  </a:lnTo>
                  <a:lnTo>
                    <a:pt x="25" y="72"/>
                  </a:lnTo>
                  <a:lnTo>
                    <a:pt x="97" y="121"/>
                  </a:lnTo>
                  <a:lnTo>
                    <a:pt x="145" y="121"/>
                  </a:lnTo>
                  <a:lnTo>
                    <a:pt x="169" y="97"/>
                  </a:lnTo>
                  <a:lnTo>
                    <a:pt x="169"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8"/>
            <p:cNvSpPr/>
            <p:nvPr/>
          </p:nvSpPr>
          <p:spPr>
            <a:xfrm>
              <a:off x="2145325" y="2497575"/>
              <a:ext cx="3025" cy="3650"/>
            </a:xfrm>
            <a:custGeom>
              <a:avLst/>
              <a:gdLst/>
              <a:ahLst/>
              <a:cxnLst/>
              <a:rect l="l" t="t" r="r" b="b"/>
              <a:pathLst>
                <a:path w="121" h="146" extrusionOk="0">
                  <a:moveTo>
                    <a:pt x="48" y="1"/>
                  </a:moveTo>
                  <a:lnTo>
                    <a:pt x="0" y="25"/>
                  </a:lnTo>
                  <a:lnTo>
                    <a:pt x="0" y="73"/>
                  </a:lnTo>
                  <a:lnTo>
                    <a:pt x="24" y="121"/>
                  </a:lnTo>
                  <a:lnTo>
                    <a:pt x="72" y="145"/>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8"/>
            <p:cNvSpPr/>
            <p:nvPr/>
          </p:nvSpPr>
          <p:spPr>
            <a:xfrm>
              <a:off x="2269900" y="2033575"/>
              <a:ext cx="3025" cy="3625"/>
            </a:xfrm>
            <a:custGeom>
              <a:avLst/>
              <a:gdLst/>
              <a:ahLst/>
              <a:cxnLst/>
              <a:rect l="l" t="t" r="r" b="b"/>
              <a:pathLst>
                <a:path w="121" h="145" extrusionOk="0">
                  <a:moveTo>
                    <a:pt x="49" y="0"/>
                  </a:moveTo>
                  <a:lnTo>
                    <a:pt x="25" y="24"/>
                  </a:lnTo>
                  <a:lnTo>
                    <a:pt x="0" y="73"/>
                  </a:lnTo>
                  <a:lnTo>
                    <a:pt x="25" y="121"/>
                  </a:lnTo>
                  <a:lnTo>
                    <a:pt x="49" y="145"/>
                  </a:lnTo>
                  <a:lnTo>
                    <a:pt x="97" y="145"/>
                  </a:lnTo>
                  <a:lnTo>
                    <a:pt x="121" y="97"/>
                  </a:lnTo>
                  <a:lnTo>
                    <a:pt x="121" y="49"/>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8"/>
            <p:cNvSpPr/>
            <p:nvPr/>
          </p:nvSpPr>
          <p:spPr>
            <a:xfrm>
              <a:off x="1966575" y="1850025"/>
              <a:ext cx="4250" cy="3025"/>
            </a:xfrm>
            <a:custGeom>
              <a:avLst/>
              <a:gdLst/>
              <a:ahLst/>
              <a:cxnLst/>
              <a:rect l="l" t="t" r="r" b="b"/>
              <a:pathLst>
                <a:path w="170" h="121" extrusionOk="0">
                  <a:moveTo>
                    <a:pt x="145" y="0"/>
                  </a:moveTo>
                  <a:lnTo>
                    <a:pt x="49" y="24"/>
                  </a:lnTo>
                  <a:lnTo>
                    <a:pt x="25" y="48"/>
                  </a:lnTo>
                  <a:lnTo>
                    <a:pt x="1" y="72"/>
                  </a:lnTo>
                  <a:lnTo>
                    <a:pt x="25" y="120"/>
                  </a:lnTo>
                  <a:lnTo>
                    <a:pt x="73" y="120"/>
                  </a:lnTo>
                  <a:lnTo>
                    <a:pt x="97"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8"/>
            <p:cNvSpPr/>
            <p:nvPr/>
          </p:nvSpPr>
          <p:spPr>
            <a:xfrm>
              <a:off x="1980425" y="2009500"/>
              <a:ext cx="3625" cy="3025"/>
            </a:xfrm>
            <a:custGeom>
              <a:avLst/>
              <a:gdLst/>
              <a:ahLst/>
              <a:cxnLst/>
              <a:rect l="l" t="t" r="r" b="b"/>
              <a:pathLst>
                <a:path w="145" h="121" extrusionOk="0">
                  <a:moveTo>
                    <a:pt x="48" y="0"/>
                  </a:moveTo>
                  <a:lnTo>
                    <a:pt x="0" y="49"/>
                  </a:lnTo>
                  <a:lnTo>
                    <a:pt x="0" y="73"/>
                  </a:lnTo>
                  <a:lnTo>
                    <a:pt x="0" y="97"/>
                  </a:lnTo>
                  <a:lnTo>
                    <a:pt x="48" y="121"/>
                  </a:lnTo>
                  <a:lnTo>
                    <a:pt x="96" y="121"/>
                  </a:lnTo>
                  <a:lnTo>
                    <a:pt x="121" y="97"/>
                  </a:lnTo>
                  <a:lnTo>
                    <a:pt x="145" y="73"/>
                  </a:lnTo>
                  <a:lnTo>
                    <a:pt x="121" y="49"/>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8"/>
            <p:cNvSpPr/>
            <p:nvPr/>
          </p:nvSpPr>
          <p:spPr>
            <a:xfrm>
              <a:off x="1993650" y="2013700"/>
              <a:ext cx="3650" cy="3650"/>
            </a:xfrm>
            <a:custGeom>
              <a:avLst/>
              <a:gdLst/>
              <a:ahLst/>
              <a:cxnLst/>
              <a:rect l="l" t="t" r="r" b="b"/>
              <a:pathLst>
                <a:path w="146" h="146" extrusionOk="0">
                  <a:moveTo>
                    <a:pt x="73" y="1"/>
                  </a:moveTo>
                  <a:lnTo>
                    <a:pt x="25" y="25"/>
                  </a:lnTo>
                  <a:lnTo>
                    <a:pt x="1" y="97"/>
                  </a:lnTo>
                  <a:lnTo>
                    <a:pt x="25" y="121"/>
                  </a:lnTo>
                  <a:lnTo>
                    <a:pt x="73" y="145"/>
                  </a:lnTo>
                  <a:lnTo>
                    <a:pt x="97" y="145"/>
                  </a:lnTo>
                  <a:lnTo>
                    <a:pt x="121" y="121"/>
                  </a:lnTo>
                  <a:lnTo>
                    <a:pt x="145"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8"/>
            <p:cNvSpPr/>
            <p:nvPr/>
          </p:nvSpPr>
          <p:spPr>
            <a:xfrm>
              <a:off x="2341525" y="1818725"/>
              <a:ext cx="3625" cy="3025"/>
            </a:xfrm>
            <a:custGeom>
              <a:avLst/>
              <a:gdLst/>
              <a:ahLst/>
              <a:cxnLst/>
              <a:rect l="l" t="t" r="r" b="b"/>
              <a:pathLst>
                <a:path w="145" h="121" extrusionOk="0">
                  <a:moveTo>
                    <a:pt x="72" y="0"/>
                  </a:moveTo>
                  <a:lnTo>
                    <a:pt x="24" y="24"/>
                  </a:lnTo>
                  <a:lnTo>
                    <a:pt x="0" y="73"/>
                  </a:lnTo>
                  <a:lnTo>
                    <a:pt x="24" y="97"/>
                  </a:lnTo>
                  <a:lnTo>
                    <a:pt x="48" y="121"/>
                  </a:lnTo>
                  <a:lnTo>
                    <a:pt x="96" y="121"/>
                  </a:lnTo>
                  <a:lnTo>
                    <a:pt x="145" y="73"/>
                  </a:lnTo>
                  <a:lnTo>
                    <a:pt x="145"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8"/>
            <p:cNvSpPr/>
            <p:nvPr/>
          </p:nvSpPr>
          <p:spPr>
            <a:xfrm>
              <a:off x="1881125" y="1930050"/>
              <a:ext cx="3625" cy="3050"/>
            </a:xfrm>
            <a:custGeom>
              <a:avLst/>
              <a:gdLst/>
              <a:ahLst/>
              <a:cxnLst/>
              <a:rect l="l" t="t" r="r" b="b"/>
              <a:pathLst>
                <a:path w="145" h="122" extrusionOk="0">
                  <a:moveTo>
                    <a:pt x="24" y="1"/>
                  </a:moveTo>
                  <a:lnTo>
                    <a:pt x="0" y="49"/>
                  </a:lnTo>
                  <a:lnTo>
                    <a:pt x="0" y="73"/>
                  </a:lnTo>
                  <a:lnTo>
                    <a:pt x="24" y="97"/>
                  </a:lnTo>
                  <a:lnTo>
                    <a:pt x="72" y="121"/>
                  </a:lnTo>
                  <a:lnTo>
                    <a:pt x="120" y="97"/>
                  </a:lnTo>
                  <a:lnTo>
                    <a:pt x="145" y="49"/>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8"/>
            <p:cNvSpPr/>
            <p:nvPr/>
          </p:nvSpPr>
          <p:spPr>
            <a:xfrm>
              <a:off x="2287350" y="2454850"/>
              <a:ext cx="3025" cy="4250"/>
            </a:xfrm>
            <a:custGeom>
              <a:avLst/>
              <a:gdLst/>
              <a:ahLst/>
              <a:cxnLst/>
              <a:rect l="l" t="t" r="r" b="b"/>
              <a:pathLst>
                <a:path w="121" h="170" extrusionOk="0">
                  <a:moveTo>
                    <a:pt x="49" y="1"/>
                  </a:moveTo>
                  <a:lnTo>
                    <a:pt x="1" y="25"/>
                  </a:lnTo>
                  <a:lnTo>
                    <a:pt x="1" y="73"/>
                  </a:lnTo>
                  <a:lnTo>
                    <a:pt x="1" y="97"/>
                  </a:lnTo>
                  <a:lnTo>
                    <a:pt x="25" y="145"/>
                  </a:lnTo>
                  <a:lnTo>
                    <a:pt x="73" y="169"/>
                  </a:lnTo>
                  <a:lnTo>
                    <a:pt x="97" y="145"/>
                  </a:lnTo>
                  <a:lnTo>
                    <a:pt x="121" y="121"/>
                  </a:lnTo>
                  <a:lnTo>
                    <a:pt x="121"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8"/>
            <p:cNvSpPr/>
            <p:nvPr/>
          </p:nvSpPr>
          <p:spPr>
            <a:xfrm>
              <a:off x="2316850" y="2341700"/>
              <a:ext cx="3625" cy="3650"/>
            </a:xfrm>
            <a:custGeom>
              <a:avLst/>
              <a:gdLst/>
              <a:ahLst/>
              <a:cxnLst/>
              <a:rect l="l" t="t" r="r" b="b"/>
              <a:pathLst>
                <a:path w="145" h="146" extrusionOk="0">
                  <a:moveTo>
                    <a:pt x="48" y="1"/>
                  </a:moveTo>
                  <a:lnTo>
                    <a:pt x="24" y="25"/>
                  </a:lnTo>
                  <a:lnTo>
                    <a:pt x="0" y="73"/>
                  </a:lnTo>
                  <a:lnTo>
                    <a:pt x="24" y="121"/>
                  </a:lnTo>
                  <a:lnTo>
                    <a:pt x="72" y="145"/>
                  </a:lnTo>
                  <a:lnTo>
                    <a:pt x="96" y="121"/>
                  </a:lnTo>
                  <a:lnTo>
                    <a:pt x="145" y="73"/>
                  </a:lnTo>
                  <a:lnTo>
                    <a:pt x="145"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8"/>
            <p:cNvSpPr/>
            <p:nvPr/>
          </p:nvSpPr>
          <p:spPr>
            <a:xfrm>
              <a:off x="2077300" y="1945100"/>
              <a:ext cx="2450" cy="3025"/>
            </a:xfrm>
            <a:custGeom>
              <a:avLst/>
              <a:gdLst/>
              <a:ahLst/>
              <a:cxnLst/>
              <a:rect l="l" t="t" r="r" b="b"/>
              <a:pathLst>
                <a:path w="98" h="121" extrusionOk="0">
                  <a:moveTo>
                    <a:pt x="25" y="1"/>
                  </a:moveTo>
                  <a:lnTo>
                    <a:pt x="1" y="25"/>
                  </a:lnTo>
                  <a:lnTo>
                    <a:pt x="1" y="73"/>
                  </a:lnTo>
                  <a:lnTo>
                    <a:pt x="1" y="97"/>
                  </a:lnTo>
                  <a:lnTo>
                    <a:pt x="25" y="121"/>
                  </a:lnTo>
                  <a:lnTo>
                    <a:pt x="49" y="121"/>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8"/>
            <p:cNvSpPr/>
            <p:nvPr/>
          </p:nvSpPr>
          <p:spPr>
            <a:xfrm>
              <a:off x="2123650" y="2501200"/>
              <a:ext cx="2425" cy="3025"/>
            </a:xfrm>
            <a:custGeom>
              <a:avLst/>
              <a:gdLst/>
              <a:ahLst/>
              <a:cxnLst/>
              <a:rect l="l" t="t" r="r" b="b"/>
              <a:pathLst>
                <a:path w="97" h="121" extrusionOk="0">
                  <a:moveTo>
                    <a:pt x="73" y="0"/>
                  </a:moveTo>
                  <a:lnTo>
                    <a:pt x="25" y="24"/>
                  </a:lnTo>
                  <a:lnTo>
                    <a:pt x="1" y="48"/>
                  </a:lnTo>
                  <a:lnTo>
                    <a:pt x="25" y="97"/>
                  </a:lnTo>
                  <a:lnTo>
                    <a:pt x="73" y="121"/>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8"/>
            <p:cNvSpPr/>
            <p:nvPr/>
          </p:nvSpPr>
          <p:spPr>
            <a:xfrm>
              <a:off x="2031575" y="1922825"/>
              <a:ext cx="2425" cy="3650"/>
            </a:xfrm>
            <a:custGeom>
              <a:avLst/>
              <a:gdLst/>
              <a:ahLst/>
              <a:cxnLst/>
              <a:rect l="l" t="t" r="r" b="b"/>
              <a:pathLst>
                <a:path w="97" h="146" extrusionOk="0">
                  <a:moveTo>
                    <a:pt x="24" y="1"/>
                  </a:moveTo>
                  <a:lnTo>
                    <a:pt x="0" y="25"/>
                  </a:lnTo>
                  <a:lnTo>
                    <a:pt x="0" y="97"/>
                  </a:lnTo>
                  <a:lnTo>
                    <a:pt x="24" y="121"/>
                  </a:lnTo>
                  <a:lnTo>
                    <a:pt x="49" y="145"/>
                  </a:lnTo>
                  <a:lnTo>
                    <a:pt x="97" y="97"/>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8"/>
            <p:cNvSpPr/>
            <p:nvPr/>
          </p:nvSpPr>
          <p:spPr>
            <a:xfrm>
              <a:off x="1864275" y="1957750"/>
              <a:ext cx="3025" cy="3025"/>
            </a:xfrm>
            <a:custGeom>
              <a:avLst/>
              <a:gdLst/>
              <a:ahLst/>
              <a:cxnLst/>
              <a:rect l="l" t="t" r="r" b="b"/>
              <a:pathLst>
                <a:path w="121" h="121" extrusionOk="0">
                  <a:moveTo>
                    <a:pt x="48" y="0"/>
                  </a:moveTo>
                  <a:lnTo>
                    <a:pt x="0" y="48"/>
                  </a:lnTo>
                  <a:lnTo>
                    <a:pt x="0" y="96"/>
                  </a:lnTo>
                  <a:lnTo>
                    <a:pt x="0" y="121"/>
                  </a:lnTo>
                  <a:lnTo>
                    <a:pt x="72" y="121"/>
                  </a:lnTo>
                  <a:lnTo>
                    <a:pt x="120" y="72"/>
                  </a:lnTo>
                  <a:lnTo>
                    <a:pt x="120"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8"/>
            <p:cNvSpPr/>
            <p:nvPr/>
          </p:nvSpPr>
          <p:spPr>
            <a:xfrm>
              <a:off x="1984025" y="1915000"/>
              <a:ext cx="2425" cy="3650"/>
            </a:xfrm>
            <a:custGeom>
              <a:avLst/>
              <a:gdLst/>
              <a:ahLst/>
              <a:cxnLst/>
              <a:rect l="l" t="t" r="r" b="b"/>
              <a:pathLst>
                <a:path w="97" h="146" extrusionOk="0">
                  <a:moveTo>
                    <a:pt x="49" y="1"/>
                  </a:moveTo>
                  <a:lnTo>
                    <a:pt x="1" y="97"/>
                  </a:lnTo>
                  <a:lnTo>
                    <a:pt x="49" y="145"/>
                  </a:lnTo>
                  <a:lnTo>
                    <a:pt x="73" y="145"/>
                  </a:lnTo>
                  <a:lnTo>
                    <a:pt x="97" y="121"/>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8"/>
            <p:cNvSpPr/>
            <p:nvPr/>
          </p:nvSpPr>
          <p:spPr>
            <a:xfrm>
              <a:off x="2124850" y="2506600"/>
              <a:ext cx="3050" cy="3050"/>
            </a:xfrm>
            <a:custGeom>
              <a:avLst/>
              <a:gdLst/>
              <a:ahLst/>
              <a:cxnLst/>
              <a:rect l="l" t="t" r="r" b="b"/>
              <a:pathLst>
                <a:path w="122" h="122" extrusionOk="0">
                  <a:moveTo>
                    <a:pt x="49" y="1"/>
                  </a:moveTo>
                  <a:lnTo>
                    <a:pt x="25" y="25"/>
                  </a:lnTo>
                  <a:lnTo>
                    <a:pt x="1" y="49"/>
                  </a:lnTo>
                  <a:lnTo>
                    <a:pt x="1" y="73"/>
                  </a:lnTo>
                  <a:lnTo>
                    <a:pt x="25" y="121"/>
                  </a:lnTo>
                  <a:lnTo>
                    <a:pt x="97" y="121"/>
                  </a:lnTo>
                  <a:lnTo>
                    <a:pt x="121" y="73"/>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8"/>
            <p:cNvSpPr/>
            <p:nvPr/>
          </p:nvSpPr>
          <p:spPr>
            <a:xfrm>
              <a:off x="2109200" y="1928850"/>
              <a:ext cx="3650" cy="3050"/>
            </a:xfrm>
            <a:custGeom>
              <a:avLst/>
              <a:gdLst/>
              <a:ahLst/>
              <a:cxnLst/>
              <a:rect l="l" t="t" r="r" b="b"/>
              <a:pathLst>
                <a:path w="146" h="122" extrusionOk="0">
                  <a:moveTo>
                    <a:pt x="49" y="1"/>
                  </a:moveTo>
                  <a:lnTo>
                    <a:pt x="1" y="49"/>
                  </a:lnTo>
                  <a:lnTo>
                    <a:pt x="1" y="97"/>
                  </a:lnTo>
                  <a:lnTo>
                    <a:pt x="49" y="121"/>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8"/>
            <p:cNvSpPr/>
            <p:nvPr/>
          </p:nvSpPr>
          <p:spPr>
            <a:xfrm>
              <a:off x="1990050" y="1933075"/>
              <a:ext cx="2425" cy="2425"/>
            </a:xfrm>
            <a:custGeom>
              <a:avLst/>
              <a:gdLst/>
              <a:ahLst/>
              <a:cxnLst/>
              <a:rect l="l" t="t" r="r" b="b"/>
              <a:pathLst>
                <a:path w="97" h="97" extrusionOk="0">
                  <a:moveTo>
                    <a:pt x="49" y="0"/>
                  </a:moveTo>
                  <a:lnTo>
                    <a:pt x="0" y="24"/>
                  </a:lnTo>
                  <a:lnTo>
                    <a:pt x="0" y="72"/>
                  </a:lnTo>
                  <a:lnTo>
                    <a:pt x="24" y="96"/>
                  </a:lnTo>
                  <a:lnTo>
                    <a:pt x="73" y="96"/>
                  </a:lnTo>
                  <a:lnTo>
                    <a:pt x="97"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8"/>
            <p:cNvSpPr/>
            <p:nvPr/>
          </p:nvSpPr>
          <p:spPr>
            <a:xfrm>
              <a:off x="2284950" y="2010100"/>
              <a:ext cx="3625" cy="2425"/>
            </a:xfrm>
            <a:custGeom>
              <a:avLst/>
              <a:gdLst/>
              <a:ahLst/>
              <a:cxnLst/>
              <a:rect l="l" t="t" r="r" b="b"/>
              <a:pathLst>
                <a:path w="145" h="97" extrusionOk="0">
                  <a:moveTo>
                    <a:pt x="24" y="1"/>
                  </a:moveTo>
                  <a:lnTo>
                    <a:pt x="0" y="49"/>
                  </a:lnTo>
                  <a:lnTo>
                    <a:pt x="24" y="73"/>
                  </a:lnTo>
                  <a:lnTo>
                    <a:pt x="72" y="97"/>
                  </a:lnTo>
                  <a:lnTo>
                    <a:pt x="121" y="73"/>
                  </a:lnTo>
                  <a:lnTo>
                    <a:pt x="145" y="49"/>
                  </a:lnTo>
                  <a:lnTo>
                    <a:pt x="121"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8"/>
            <p:cNvSpPr/>
            <p:nvPr/>
          </p:nvSpPr>
          <p:spPr>
            <a:xfrm>
              <a:off x="2223550" y="2499375"/>
              <a:ext cx="2450" cy="2450"/>
            </a:xfrm>
            <a:custGeom>
              <a:avLst/>
              <a:gdLst/>
              <a:ahLst/>
              <a:cxnLst/>
              <a:rect l="l" t="t" r="r" b="b"/>
              <a:pathLst>
                <a:path w="98" h="98" extrusionOk="0">
                  <a:moveTo>
                    <a:pt x="49" y="1"/>
                  </a:moveTo>
                  <a:lnTo>
                    <a:pt x="1" y="25"/>
                  </a:lnTo>
                  <a:lnTo>
                    <a:pt x="1" y="49"/>
                  </a:lnTo>
                  <a:lnTo>
                    <a:pt x="25" y="97"/>
                  </a:lnTo>
                  <a:lnTo>
                    <a:pt x="73" y="97"/>
                  </a:lnTo>
                  <a:lnTo>
                    <a:pt x="97" y="73"/>
                  </a:lnTo>
                  <a:lnTo>
                    <a:pt x="97"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8"/>
            <p:cNvSpPr/>
            <p:nvPr/>
          </p:nvSpPr>
          <p:spPr>
            <a:xfrm>
              <a:off x="2049025" y="2531275"/>
              <a:ext cx="3625" cy="3650"/>
            </a:xfrm>
            <a:custGeom>
              <a:avLst/>
              <a:gdLst/>
              <a:ahLst/>
              <a:cxnLst/>
              <a:rect l="l" t="t" r="r" b="b"/>
              <a:pathLst>
                <a:path w="145" h="146" extrusionOk="0">
                  <a:moveTo>
                    <a:pt x="1" y="1"/>
                  </a:moveTo>
                  <a:lnTo>
                    <a:pt x="25" y="97"/>
                  </a:lnTo>
                  <a:lnTo>
                    <a:pt x="49" y="145"/>
                  </a:lnTo>
                  <a:lnTo>
                    <a:pt x="97" y="145"/>
                  </a:lnTo>
                  <a:lnTo>
                    <a:pt x="145" y="97"/>
                  </a:lnTo>
                  <a:lnTo>
                    <a:pt x="97" y="49"/>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8"/>
            <p:cNvSpPr/>
            <p:nvPr/>
          </p:nvSpPr>
          <p:spPr>
            <a:xfrm>
              <a:off x="1894350" y="1923450"/>
              <a:ext cx="3050" cy="3025"/>
            </a:xfrm>
            <a:custGeom>
              <a:avLst/>
              <a:gdLst/>
              <a:ahLst/>
              <a:cxnLst/>
              <a:rect l="l" t="t" r="r" b="b"/>
              <a:pathLst>
                <a:path w="122" h="121" extrusionOk="0">
                  <a:moveTo>
                    <a:pt x="49" y="0"/>
                  </a:moveTo>
                  <a:lnTo>
                    <a:pt x="25" y="24"/>
                  </a:lnTo>
                  <a:lnTo>
                    <a:pt x="1" y="48"/>
                  </a:lnTo>
                  <a:lnTo>
                    <a:pt x="25" y="96"/>
                  </a:lnTo>
                  <a:lnTo>
                    <a:pt x="49" y="120"/>
                  </a:lnTo>
                  <a:lnTo>
                    <a:pt x="97" y="96"/>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8"/>
            <p:cNvSpPr/>
            <p:nvPr/>
          </p:nvSpPr>
          <p:spPr>
            <a:xfrm>
              <a:off x="2041200" y="2034175"/>
              <a:ext cx="3025" cy="3025"/>
            </a:xfrm>
            <a:custGeom>
              <a:avLst/>
              <a:gdLst/>
              <a:ahLst/>
              <a:cxnLst/>
              <a:rect l="l" t="t" r="r" b="b"/>
              <a:pathLst>
                <a:path w="121" h="121" extrusionOk="0">
                  <a:moveTo>
                    <a:pt x="49" y="0"/>
                  </a:moveTo>
                  <a:lnTo>
                    <a:pt x="1" y="49"/>
                  </a:lnTo>
                  <a:lnTo>
                    <a:pt x="1" y="97"/>
                  </a:lnTo>
                  <a:lnTo>
                    <a:pt x="49" y="121"/>
                  </a:lnTo>
                  <a:lnTo>
                    <a:pt x="73" y="97"/>
                  </a:lnTo>
                  <a:lnTo>
                    <a:pt x="121"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8"/>
            <p:cNvSpPr/>
            <p:nvPr/>
          </p:nvSpPr>
          <p:spPr>
            <a:xfrm>
              <a:off x="2235000" y="2489150"/>
              <a:ext cx="2425" cy="2450"/>
            </a:xfrm>
            <a:custGeom>
              <a:avLst/>
              <a:gdLst/>
              <a:ahLst/>
              <a:cxnLst/>
              <a:rect l="l" t="t" r="r" b="b"/>
              <a:pathLst>
                <a:path w="97" h="98" extrusionOk="0">
                  <a:moveTo>
                    <a:pt x="24" y="1"/>
                  </a:moveTo>
                  <a:lnTo>
                    <a:pt x="0" y="25"/>
                  </a:lnTo>
                  <a:lnTo>
                    <a:pt x="0" y="73"/>
                  </a:lnTo>
                  <a:lnTo>
                    <a:pt x="24" y="97"/>
                  </a:lnTo>
                  <a:lnTo>
                    <a:pt x="72" y="97"/>
                  </a:lnTo>
                  <a:lnTo>
                    <a:pt x="96" y="73"/>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8"/>
            <p:cNvSpPr/>
            <p:nvPr/>
          </p:nvSpPr>
          <p:spPr>
            <a:xfrm>
              <a:off x="2166375" y="2471700"/>
              <a:ext cx="2450" cy="2425"/>
            </a:xfrm>
            <a:custGeom>
              <a:avLst/>
              <a:gdLst/>
              <a:ahLst/>
              <a:cxnLst/>
              <a:rect l="l" t="t" r="r" b="b"/>
              <a:pathLst>
                <a:path w="98" h="97" extrusionOk="0">
                  <a:moveTo>
                    <a:pt x="73" y="1"/>
                  </a:moveTo>
                  <a:lnTo>
                    <a:pt x="1" y="25"/>
                  </a:lnTo>
                  <a:lnTo>
                    <a:pt x="1" y="49"/>
                  </a:lnTo>
                  <a:lnTo>
                    <a:pt x="1" y="73"/>
                  </a:lnTo>
                  <a:lnTo>
                    <a:pt x="49" y="97"/>
                  </a:lnTo>
                  <a:lnTo>
                    <a:pt x="73" y="97"/>
                  </a:lnTo>
                  <a:lnTo>
                    <a:pt x="97"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8"/>
            <p:cNvSpPr/>
            <p:nvPr/>
          </p:nvSpPr>
          <p:spPr>
            <a:xfrm>
              <a:off x="2423975" y="2004075"/>
              <a:ext cx="3625" cy="3050"/>
            </a:xfrm>
            <a:custGeom>
              <a:avLst/>
              <a:gdLst/>
              <a:ahLst/>
              <a:cxnLst/>
              <a:rect l="l" t="t" r="r" b="b"/>
              <a:pathLst>
                <a:path w="145" h="122" extrusionOk="0">
                  <a:moveTo>
                    <a:pt x="72" y="1"/>
                  </a:moveTo>
                  <a:lnTo>
                    <a:pt x="0" y="49"/>
                  </a:lnTo>
                  <a:lnTo>
                    <a:pt x="0" y="73"/>
                  </a:lnTo>
                  <a:lnTo>
                    <a:pt x="24" y="121"/>
                  </a:lnTo>
                  <a:lnTo>
                    <a:pt x="72"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8"/>
            <p:cNvSpPr/>
            <p:nvPr/>
          </p:nvSpPr>
          <p:spPr>
            <a:xfrm>
              <a:off x="1823350" y="1970375"/>
              <a:ext cx="3025" cy="3050"/>
            </a:xfrm>
            <a:custGeom>
              <a:avLst/>
              <a:gdLst/>
              <a:ahLst/>
              <a:cxnLst/>
              <a:rect l="l" t="t" r="r" b="b"/>
              <a:pathLst>
                <a:path w="121" h="122" extrusionOk="0">
                  <a:moveTo>
                    <a:pt x="48" y="1"/>
                  </a:moveTo>
                  <a:lnTo>
                    <a:pt x="24" y="25"/>
                  </a:lnTo>
                  <a:lnTo>
                    <a:pt x="0" y="49"/>
                  </a:lnTo>
                  <a:lnTo>
                    <a:pt x="0" y="73"/>
                  </a:lnTo>
                  <a:lnTo>
                    <a:pt x="48" y="121"/>
                  </a:lnTo>
                  <a:lnTo>
                    <a:pt x="72" y="121"/>
                  </a:lnTo>
                  <a:lnTo>
                    <a:pt x="96" y="97"/>
                  </a:lnTo>
                  <a:lnTo>
                    <a:pt x="120"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8"/>
            <p:cNvSpPr/>
            <p:nvPr/>
          </p:nvSpPr>
          <p:spPr>
            <a:xfrm>
              <a:off x="1914825" y="2019125"/>
              <a:ext cx="3625" cy="3025"/>
            </a:xfrm>
            <a:custGeom>
              <a:avLst/>
              <a:gdLst/>
              <a:ahLst/>
              <a:cxnLst/>
              <a:rect l="l" t="t" r="r" b="b"/>
              <a:pathLst>
                <a:path w="145" h="121" extrusionOk="0">
                  <a:moveTo>
                    <a:pt x="48" y="1"/>
                  </a:moveTo>
                  <a:lnTo>
                    <a:pt x="24" y="25"/>
                  </a:lnTo>
                  <a:lnTo>
                    <a:pt x="0" y="73"/>
                  </a:lnTo>
                  <a:lnTo>
                    <a:pt x="48" y="121"/>
                  </a:lnTo>
                  <a:lnTo>
                    <a:pt x="96" y="121"/>
                  </a:lnTo>
                  <a:lnTo>
                    <a:pt x="145" y="97"/>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8"/>
            <p:cNvSpPr/>
            <p:nvPr/>
          </p:nvSpPr>
          <p:spPr>
            <a:xfrm>
              <a:off x="2397475" y="2362175"/>
              <a:ext cx="2450" cy="2425"/>
            </a:xfrm>
            <a:custGeom>
              <a:avLst/>
              <a:gdLst/>
              <a:ahLst/>
              <a:cxnLst/>
              <a:rect l="l" t="t" r="r" b="b"/>
              <a:pathLst>
                <a:path w="98" h="97" extrusionOk="0">
                  <a:moveTo>
                    <a:pt x="49" y="0"/>
                  </a:moveTo>
                  <a:lnTo>
                    <a:pt x="1" y="24"/>
                  </a:lnTo>
                  <a:lnTo>
                    <a:pt x="1" y="48"/>
                  </a:lnTo>
                  <a:lnTo>
                    <a:pt x="25" y="73"/>
                  </a:lnTo>
                  <a:lnTo>
                    <a:pt x="73" y="97"/>
                  </a:lnTo>
                  <a:lnTo>
                    <a:pt x="97"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8"/>
            <p:cNvSpPr/>
            <p:nvPr/>
          </p:nvSpPr>
          <p:spPr>
            <a:xfrm>
              <a:off x="2240400" y="1803675"/>
              <a:ext cx="3650" cy="2425"/>
            </a:xfrm>
            <a:custGeom>
              <a:avLst/>
              <a:gdLst/>
              <a:ahLst/>
              <a:cxnLst/>
              <a:rect l="l" t="t" r="r" b="b"/>
              <a:pathLst>
                <a:path w="146" h="97" extrusionOk="0">
                  <a:moveTo>
                    <a:pt x="49" y="0"/>
                  </a:moveTo>
                  <a:lnTo>
                    <a:pt x="25" y="25"/>
                  </a:lnTo>
                  <a:lnTo>
                    <a:pt x="1" y="49"/>
                  </a:lnTo>
                  <a:lnTo>
                    <a:pt x="25" y="73"/>
                  </a:lnTo>
                  <a:lnTo>
                    <a:pt x="49" y="97"/>
                  </a:lnTo>
                  <a:lnTo>
                    <a:pt x="97" y="97"/>
                  </a:lnTo>
                  <a:lnTo>
                    <a:pt x="145" y="73"/>
                  </a:lnTo>
                  <a:lnTo>
                    <a:pt x="145"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8"/>
            <p:cNvSpPr/>
            <p:nvPr/>
          </p:nvSpPr>
          <p:spPr>
            <a:xfrm>
              <a:off x="2028575" y="1904175"/>
              <a:ext cx="2425" cy="2425"/>
            </a:xfrm>
            <a:custGeom>
              <a:avLst/>
              <a:gdLst/>
              <a:ahLst/>
              <a:cxnLst/>
              <a:rect l="l" t="t" r="r" b="b"/>
              <a:pathLst>
                <a:path w="97" h="97" extrusionOk="0">
                  <a:moveTo>
                    <a:pt x="48" y="1"/>
                  </a:moveTo>
                  <a:lnTo>
                    <a:pt x="0" y="25"/>
                  </a:lnTo>
                  <a:lnTo>
                    <a:pt x="0" y="49"/>
                  </a:lnTo>
                  <a:lnTo>
                    <a:pt x="24" y="97"/>
                  </a:lnTo>
                  <a:lnTo>
                    <a:pt x="96" y="97"/>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8"/>
            <p:cNvSpPr/>
            <p:nvPr/>
          </p:nvSpPr>
          <p:spPr>
            <a:xfrm>
              <a:off x="2041200" y="1921625"/>
              <a:ext cx="3650" cy="2450"/>
            </a:xfrm>
            <a:custGeom>
              <a:avLst/>
              <a:gdLst/>
              <a:ahLst/>
              <a:cxnLst/>
              <a:rect l="l" t="t" r="r" b="b"/>
              <a:pathLst>
                <a:path w="146" h="98" extrusionOk="0">
                  <a:moveTo>
                    <a:pt x="73" y="1"/>
                  </a:moveTo>
                  <a:lnTo>
                    <a:pt x="25" y="25"/>
                  </a:lnTo>
                  <a:lnTo>
                    <a:pt x="1" y="49"/>
                  </a:lnTo>
                  <a:lnTo>
                    <a:pt x="1" y="73"/>
                  </a:lnTo>
                  <a:lnTo>
                    <a:pt x="73" y="97"/>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8"/>
            <p:cNvSpPr/>
            <p:nvPr/>
          </p:nvSpPr>
          <p:spPr>
            <a:xfrm>
              <a:off x="1939500" y="1923450"/>
              <a:ext cx="2425" cy="3025"/>
            </a:xfrm>
            <a:custGeom>
              <a:avLst/>
              <a:gdLst/>
              <a:ahLst/>
              <a:cxnLst/>
              <a:rect l="l" t="t" r="r" b="b"/>
              <a:pathLst>
                <a:path w="97" h="121" extrusionOk="0">
                  <a:moveTo>
                    <a:pt x="24" y="0"/>
                  </a:moveTo>
                  <a:lnTo>
                    <a:pt x="0" y="24"/>
                  </a:lnTo>
                  <a:lnTo>
                    <a:pt x="24" y="96"/>
                  </a:lnTo>
                  <a:lnTo>
                    <a:pt x="48" y="120"/>
                  </a:lnTo>
                  <a:lnTo>
                    <a:pt x="96" y="96"/>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8"/>
            <p:cNvSpPr/>
            <p:nvPr/>
          </p:nvSpPr>
          <p:spPr>
            <a:xfrm>
              <a:off x="1911800" y="1927650"/>
              <a:ext cx="3050" cy="2425"/>
            </a:xfrm>
            <a:custGeom>
              <a:avLst/>
              <a:gdLst/>
              <a:ahLst/>
              <a:cxnLst/>
              <a:rect l="l" t="t" r="r" b="b"/>
              <a:pathLst>
                <a:path w="122" h="97" extrusionOk="0">
                  <a:moveTo>
                    <a:pt x="49" y="1"/>
                  </a:moveTo>
                  <a:lnTo>
                    <a:pt x="1" y="49"/>
                  </a:lnTo>
                  <a:lnTo>
                    <a:pt x="25" y="97"/>
                  </a:lnTo>
                  <a:lnTo>
                    <a:pt x="97"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8"/>
            <p:cNvSpPr/>
            <p:nvPr/>
          </p:nvSpPr>
          <p:spPr>
            <a:xfrm>
              <a:off x="2061075" y="2017325"/>
              <a:ext cx="3625" cy="3025"/>
            </a:xfrm>
            <a:custGeom>
              <a:avLst/>
              <a:gdLst/>
              <a:ahLst/>
              <a:cxnLst/>
              <a:rect l="l" t="t" r="r" b="b"/>
              <a:pathLst>
                <a:path w="145" h="121" extrusionOk="0">
                  <a:moveTo>
                    <a:pt x="72" y="0"/>
                  </a:moveTo>
                  <a:lnTo>
                    <a:pt x="48" y="24"/>
                  </a:lnTo>
                  <a:lnTo>
                    <a:pt x="0" y="49"/>
                  </a:lnTo>
                  <a:lnTo>
                    <a:pt x="0" y="73"/>
                  </a:lnTo>
                  <a:lnTo>
                    <a:pt x="24" y="97"/>
                  </a:lnTo>
                  <a:lnTo>
                    <a:pt x="72" y="121"/>
                  </a:lnTo>
                  <a:lnTo>
                    <a:pt x="120" y="97"/>
                  </a:lnTo>
                  <a:lnTo>
                    <a:pt x="144" y="73"/>
                  </a:lnTo>
                  <a:lnTo>
                    <a:pt x="120"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8"/>
            <p:cNvSpPr/>
            <p:nvPr/>
          </p:nvSpPr>
          <p:spPr>
            <a:xfrm>
              <a:off x="2209725" y="2335100"/>
              <a:ext cx="2425" cy="3025"/>
            </a:xfrm>
            <a:custGeom>
              <a:avLst/>
              <a:gdLst/>
              <a:ahLst/>
              <a:cxnLst/>
              <a:rect l="l" t="t" r="r" b="b"/>
              <a:pathLst>
                <a:path w="97" h="121" extrusionOk="0">
                  <a:moveTo>
                    <a:pt x="72" y="0"/>
                  </a:moveTo>
                  <a:lnTo>
                    <a:pt x="24" y="24"/>
                  </a:lnTo>
                  <a:lnTo>
                    <a:pt x="0" y="72"/>
                  </a:lnTo>
                  <a:lnTo>
                    <a:pt x="24" y="120"/>
                  </a:lnTo>
                  <a:lnTo>
                    <a:pt x="72" y="120"/>
                  </a:lnTo>
                  <a:lnTo>
                    <a:pt x="96"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8"/>
            <p:cNvSpPr/>
            <p:nvPr/>
          </p:nvSpPr>
          <p:spPr>
            <a:xfrm>
              <a:off x="1920825" y="2032375"/>
              <a:ext cx="2450" cy="3025"/>
            </a:xfrm>
            <a:custGeom>
              <a:avLst/>
              <a:gdLst/>
              <a:ahLst/>
              <a:cxnLst/>
              <a:rect l="l" t="t" r="r" b="b"/>
              <a:pathLst>
                <a:path w="98" h="121" extrusionOk="0">
                  <a:moveTo>
                    <a:pt x="49" y="0"/>
                  </a:moveTo>
                  <a:lnTo>
                    <a:pt x="1" y="24"/>
                  </a:lnTo>
                  <a:lnTo>
                    <a:pt x="1" y="72"/>
                  </a:lnTo>
                  <a:lnTo>
                    <a:pt x="25" y="121"/>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8"/>
            <p:cNvSpPr/>
            <p:nvPr/>
          </p:nvSpPr>
          <p:spPr>
            <a:xfrm>
              <a:off x="2403500" y="2484950"/>
              <a:ext cx="3050" cy="3025"/>
            </a:xfrm>
            <a:custGeom>
              <a:avLst/>
              <a:gdLst/>
              <a:ahLst/>
              <a:cxnLst/>
              <a:rect l="l" t="t" r="r" b="b"/>
              <a:pathLst>
                <a:path w="122" h="121" extrusionOk="0">
                  <a:moveTo>
                    <a:pt x="49" y="0"/>
                  </a:moveTo>
                  <a:lnTo>
                    <a:pt x="1" y="24"/>
                  </a:lnTo>
                  <a:lnTo>
                    <a:pt x="1" y="72"/>
                  </a:lnTo>
                  <a:lnTo>
                    <a:pt x="1" y="97"/>
                  </a:lnTo>
                  <a:lnTo>
                    <a:pt x="25" y="121"/>
                  </a:lnTo>
                  <a:lnTo>
                    <a:pt x="73" y="121"/>
                  </a:lnTo>
                  <a:lnTo>
                    <a:pt x="97" y="97"/>
                  </a:lnTo>
                  <a:lnTo>
                    <a:pt x="121"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8"/>
            <p:cNvSpPr/>
            <p:nvPr/>
          </p:nvSpPr>
          <p:spPr>
            <a:xfrm>
              <a:off x="2078525" y="1822925"/>
              <a:ext cx="2425" cy="2450"/>
            </a:xfrm>
            <a:custGeom>
              <a:avLst/>
              <a:gdLst/>
              <a:ahLst/>
              <a:cxnLst/>
              <a:rect l="l" t="t" r="r" b="b"/>
              <a:pathLst>
                <a:path w="97" h="98" extrusionOk="0">
                  <a:moveTo>
                    <a:pt x="24" y="1"/>
                  </a:moveTo>
                  <a:lnTo>
                    <a:pt x="0" y="49"/>
                  </a:lnTo>
                  <a:lnTo>
                    <a:pt x="0" y="73"/>
                  </a:lnTo>
                  <a:lnTo>
                    <a:pt x="0" y="97"/>
                  </a:lnTo>
                  <a:lnTo>
                    <a:pt x="72"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8"/>
            <p:cNvSpPr/>
            <p:nvPr/>
          </p:nvSpPr>
          <p:spPr>
            <a:xfrm>
              <a:off x="2075500" y="1819925"/>
              <a:ext cx="1825" cy="2425"/>
            </a:xfrm>
            <a:custGeom>
              <a:avLst/>
              <a:gdLst/>
              <a:ahLst/>
              <a:cxnLst/>
              <a:rect l="l" t="t" r="r" b="b"/>
              <a:pathLst>
                <a:path w="73" h="97" extrusionOk="0">
                  <a:moveTo>
                    <a:pt x="25" y="0"/>
                  </a:moveTo>
                  <a:lnTo>
                    <a:pt x="1" y="49"/>
                  </a:lnTo>
                  <a:lnTo>
                    <a:pt x="1" y="97"/>
                  </a:lnTo>
                  <a:lnTo>
                    <a:pt x="73" y="97"/>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8"/>
            <p:cNvSpPr/>
            <p:nvPr/>
          </p:nvSpPr>
          <p:spPr>
            <a:xfrm>
              <a:off x="1960550" y="2004675"/>
              <a:ext cx="1825" cy="2450"/>
            </a:xfrm>
            <a:custGeom>
              <a:avLst/>
              <a:gdLst/>
              <a:ahLst/>
              <a:cxnLst/>
              <a:rect l="l" t="t" r="r" b="b"/>
              <a:pathLst>
                <a:path w="73" h="98" extrusionOk="0">
                  <a:moveTo>
                    <a:pt x="25" y="1"/>
                  </a:moveTo>
                  <a:lnTo>
                    <a:pt x="1" y="25"/>
                  </a:lnTo>
                  <a:lnTo>
                    <a:pt x="1" y="73"/>
                  </a:lnTo>
                  <a:lnTo>
                    <a:pt x="1" y="97"/>
                  </a:lnTo>
                  <a:lnTo>
                    <a:pt x="49"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8"/>
            <p:cNvSpPr/>
            <p:nvPr/>
          </p:nvSpPr>
          <p:spPr>
            <a:xfrm>
              <a:off x="2354750" y="1968575"/>
              <a:ext cx="1825" cy="3025"/>
            </a:xfrm>
            <a:custGeom>
              <a:avLst/>
              <a:gdLst/>
              <a:ahLst/>
              <a:cxnLst/>
              <a:rect l="l" t="t" r="r" b="b"/>
              <a:pathLst>
                <a:path w="73" h="121" extrusionOk="0">
                  <a:moveTo>
                    <a:pt x="49" y="0"/>
                  </a:moveTo>
                  <a:lnTo>
                    <a:pt x="25" y="25"/>
                  </a:lnTo>
                  <a:lnTo>
                    <a:pt x="1" y="73"/>
                  </a:lnTo>
                  <a:lnTo>
                    <a:pt x="1" y="97"/>
                  </a:lnTo>
                  <a:lnTo>
                    <a:pt x="1" y="121"/>
                  </a:lnTo>
                  <a:lnTo>
                    <a:pt x="49" y="121"/>
                  </a:lnTo>
                  <a:lnTo>
                    <a:pt x="73" y="73"/>
                  </a:lnTo>
                  <a:lnTo>
                    <a:pt x="73"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8"/>
            <p:cNvSpPr/>
            <p:nvPr/>
          </p:nvSpPr>
          <p:spPr>
            <a:xfrm>
              <a:off x="1858250" y="2049825"/>
              <a:ext cx="2425" cy="3025"/>
            </a:xfrm>
            <a:custGeom>
              <a:avLst/>
              <a:gdLst/>
              <a:ahLst/>
              <a:cxnLst/>
              <a:rect l="l" t="t" r="r" b="b"/>
              <a:pathLst>
                <a:path w="97" h="121" extrusionOk="0">
                  <a:moveTo>
                    <a:pt x="24" y="0"/>
                  </a:moveTo>
                  <a:lnTo>
                    <a:pt x="0" y="24"/>
                  </a:lnTo>
                  <a:lnTo>
                    <a:pt x="24" y="97"/>
                  </a:lnTo>
                  <a:lnTo>
                    <a:pt x="48" y="121"/>
                  </a:lnTo>
                  <a:lnTo>
                    <a:pt x="97" y="97"/>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8"/>
            <p:cNvSpPr/>
            <p:nvPr/>
          </p:nvSpPr>
          <p:spPr>
            <a:xfrm>
              <a:off x="2265075" y="2500000"/>
              <a:ext cx="3050" cy="2425"/>
            </a:xfrm>
            <a:custGeom>
              <a:avLst/>
              <a:gdLst/>
              <a:ahLst/>
              <a:cxnLst/>
              <a:rect l="l" t="t" r="r" b="b"/>
              <a:pathLst>
                <a:path w="122" h="97" extrusionOk="0">
                  <a:moveTo>
                    <a:pt x="73" y="0"/>
                  </a:moveTo>
                  <a:lnTo>
                    <a:pt x="25" y="24"/>
                  </a:lnTo>
                  <a:lnTo>
                    <a:pt x="1" y="72"/>
                  </a:lnTo>
                  <a:lnTo>
                    <a:pt x="25" y="96"/>
                  </a:lnTo>
                  <a:lnTo>
                    <a:pt x="97" y="96"/>
                  </a:lnTo>
                  <a:lnTo>
                    <a:pt x="121"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8"/>
            <p:cNvSpPr/>
            <p:nvPr/>
          </p:nvSpPr>
          <p:spPr>
            <a:xfrm>
              <a:off x="2405925" y="2478925"/>
              <a:ext cx="3025" cy="2425"/>
            </a:xfrm>
            <a:custGeom>
              <a:avLst/>
              <a:gdLst/>
              <a:ahLst/>
              <a:cxnLst/>
              <a:rect l="l" t="t" r="r" b="b"/>
              <a:pathLst>
                <a:path w="121" h="97" extrusionOk="0">
                  <a:moveTo>
                    <a:pt x="24" y="1"/>
                  </a:moveTo>
                  <a:lnTo>
                    <a:pt x="0" y="49"/>
                  </a:lnTo>
                  <a:lnTo>
                    <a:pt x="24" y="73"/>
                  </a:lnTo>
                  <a:lnTo>
                    <a:pt x="72" y="97"/>
                  </a:lnTo>
                  <a:lnTo>
                    <a:pt x="120" y="49"/>
                  </a:lnTo>
                  <a:lnTo>
                    <a:pt x="120"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8"/>
            <p:cNvSpPr/>
            <p:nvPr/>
          </p:nvSpPr>
          <p:spPr>
            <a:xfrm>
              <a:off x="2105000" y="1916225"/>
              <a:ext cx="2425" cy="2425"/>
            </a:xfrm>
            <a:custGeom>
              <a:avLst/>
              <a:gdLst/>
              <a:ahLst/>
              <a:cxnLst/>
              <a:rect l="l" t="t" r="r" b="b"/>
              <a:pathLst>
                <a:path w="97" h="97" extrusionOk="0">
                  <a:moveTo>
                    <a:pt x="24" y="0"/>
                  </a:moveTo>
                  <a:lnTo>
                    <a:pt x="0" y="24"/>
                  </a:lnTo>
                  <a:lnTo>
                    <a:pt x="0" y="72"/>
                  </a:lnTo>
                  <a:lnTo>
                    <a:pt x="24" y="96"/>
                  </a:lnTo>
                  <a:lnTo>
                    <a:pt x="49" y="96"/>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8"/>
            <p:cNvSpPr/>
            <p:nvPr/>
          </p:nvSpPr>
          <p:spPr>
            <a:xfrm>
              <a:off x="2332500" y="2384450"/>
              <a:ext cx="3025" cy="3025"/>
            </a:xfrm>
            <a:custGeom>
              <a:avLst/>
              <a:gdLst/>
              <a:ahLst/>
              <a:cxnLst/>
              <a:rect l="l" t="t" r="r" b="b"/>
              <a:pathLst>
                <a:path w="121" h="121" extrusionOk="0">
                  <a:moveTo>
                    <a:pt x="72" y="0"/>
                  </a:moveTo>
                  <a:lnTo>
                    <a:pt x="24" y="48"/>
                  </a:lnTo>
                  <a:lnTo>
                    <a:pt x="0" y="96"/>
                  </a:lnTo>
                  <a:lnTo>
                    <a:pt x="48" y="120"/>
                  </a:lnTo>
                  <a:lnTo>
                    <a:pt x="72" y="96"/>
                  </a:lnTo>
                  <a:lnTo>
                    <a:pt x="120"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8"/>
            <p:cNvSpPr/>
            <p:nvPr/>
          </p:nvSpPr>
          <p:spPr>
            <a:xfrm>
              <a:off x="2316850" y="2388650"/>
              <a:ext cx="2425" cy="2425"/>
            </a:xfrm>
            <a:custGeom>
              <a:avLst/>
              <a:gdLst/>
              <a:ahLst/>
              <a:cxnLst/>
              <a:rect l="l" t="t" r="r" b="b"/>
              <a:pathLst>
                <a:path w="97" h="97" extrusionOk="0">
                  <a:moveTo>
                    <a:pt x="24" y="1"/>
                  </a:moveTo>
                  <a:lnTo>
                    <a:pt x="0" y="25"/>
                  </a:lnTo>
                  <a:lnTo>
                    <a:pt x="0" y="97"/>
                  </a:lnTo>
                  <a:lnTo>
                    <a:pt x="48"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8"/>
            <p:cNvSpPr/>
            <p:nvPr/>
          </p:nvSpPr>
          <p:spPr>
            <a:xfrm>
              <a:off x="1890150" y="1955325"/>
              <a:ext cx="2425" cy="3050"/>
            </a:xfrm>
            <a:custGeom>
              <a:avLst/>
              <a:gdLst/>
              <a:ahLst/>
              <a:cxnLst/>
              <a:rect l="l" t="t" r="r" b="b"/>
              <a:pathLst>
                <a:path w="97" h="122" extrusionOk="0">
                  <a:moveTo>
                    <a:pt x="48" y="1"/>
                  </a:moveTo>
                  <a:lnTo>
                    <a:pt x="24" y="25"/>
                  </a:lnTo>
                  <a:lnTo>
                    <a:pt x="0" y="73"/>
                  </a:lnTo>
                  <a:lnTo>
                    <a:pt x="24" y="121"/>
                  </a:lnTo>
                  <a:lnTo>
                    <a:pt x="72" y="121"/>
                  </a:lnTo>
                  <a:lnTo>
                    <a:pt x="96"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8"/>
            <p:cNvSpPr/>
            <p:nvPr/>
          </p:nvSpPr>
          <p:spPr>
            <a:xfrm>
              <a:off x="1837175" y="1980600"/>
              <a:ext cx="2450" cy="2450"/>
            </a:xfrm>
            <a:custGeom>
              <a:avLst/>
              <a:gdLst/>
              <a:ahLst/>
              <a:cxnLst/>
              <a:rect l="l" t="t" r="r" b="b"/>
              <a:pathLst>
                <a:path w="98" h="98" extrusionOk="0">
                  <a:moveTo>
                    <a:pt x="49" y="1"/>
                  </a:moveTo>
                  <a:lnTo>
                    <a:pt x="1" y="25"/>
                  </a:lnTo>
                  <a:lnTo>
                    <a:pt x="1" y="49"/>
                  </a:lnTo>
                  <a:lnTo>
                    <a:pt x="49" y="73"/>
                  </a:lnTo>
                  <a:lnTo>
                    <a:pt x="73" y="97"/>
                  </a:lnTo>
                  <a:lnTo>
                    <a:pt x="97"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8"/>
            <p:cNvSpPr/>
            <p:nvPr/>
          </p:nvSpPr>
          <p:spPr>
            <a:xfrm>
              <a:off x="2323450" y="1807275"/>
              <a:ext cx="3050" cy="2450"/>
            </a:xfrm>
            <a:custGeom>
              <a:avLst/>
              <a:gdLst/>
              <a:ahLst/>
              <a:cxnLst/>
              <a:rect l="l" t="t" r="r" b="b"/>
              <a:pathLst>
                <a:path w="122" h="98" extrusionOk="0">
                  <a:moveTo>
                    <a:pt x="73" y="1"/>
                  </a:moveTo>
                  <a:lnTo>
                    <a:pt x="25" y="25"/>
                  </a:lnTo>
                  <a:lnTo>
                    <a:pt x="1" y="49"/>
                  </a:lnTo>
                  <a:lnTo>
                    <a:pt x="25" y="97"/>
                  </a:lnTo>
                  <a:lnTo>
                    <a:pt x="73"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8"/>
            <p:cNvSpPr/>
            <p:nvPr/>
          </p:nvSpPr>
          <p:spPr>
            <a:xfrm>
              <a:off x="2383650" y="1829550"/>
              <a:ext cx="1825" cy="2425"/>
            </a:xfrm>
            <a:custGeom>
              <a:avLst/>
              <a:gdLst/>
              <a:ahLst/>
              <a:cxnLst/>
              <a:rect l="l" t="t" r="r" b="b"/>
              <a:pathLst>
                <a:path w="73" h="97" extrusionOk="0">
                  <a:moveTo>
                    <a:pt x="24" y="1"/>
                  </a:moveTo>
                  <a:lnTo>
                    <a:pt x="0" y="49"/>
                  </a:lnTo>
                  <a:lnTo>
                    <a:pt x="0" y="73"/>
                  </a:lnTo>
                  <a:lnTo>
                    <a:pt x="48" y="97"/>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8"/>
            <p:cNvSpPr/>
            <p:nvPr/>
          </p:nvSpPr>
          <p:spPr>
            <a:xfrm>
              <a:off x="2040000" y="2518650"/>
              <a:ext cx="1225" cy="1225"/>
            </a:xfrm>
            <a:custGeom>
              <a:avLst/>
              <a:gdLst/>
              <a:ahLst/>
              <a:cxnLst/>
              <a:rect l="l" t="t" r="r" b="b"/>
              <a:pathLst>
                <a:path w="49" h="49" extrusionOk="0">
                  <a:moveTo>
                    <a:pt x="0" y="0"/>
                  </a:moveTo>
                  <a:lnTo>
                    <a:pt x="0" y="48"/>
                  </a:lnTo>
                  <a:lnTo>
                    <a:pt x="49" y="48"/>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8"/>
            <p:cNvSpPr/>
            <p:nvPr/>
          </p:nvSpPr>
          <p:spPr>
            <a:xfrm>
              <a:off x="2106200" y="2522850"/>
              <a:ext cx="1225" cy="1225"/>
            </a:xfrm>
            <a:custGeom>
              <a:avLst/>
              <a:gdLst/>
              <a:ahLst/>
              <a:cxnLst/>
              <a:rect l="l" t="t" r="r" b="b"/>
              <a:pathLst>
                <a:path w="49" h="49" extrusionOk="0">
                  <a:moveTo>
                    <a:pt x="1" y="1"/>
                  </a:moveTo>
                  <a:lnTo>
                    <a:pt x="1" y="25"/>
                  </a:lnTo>
                  <a:lnTo>
                    <a:pt x="2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8"/>
            <p:cNvSpPr/>
            <p:nvPr/>
          </p:nvSpPr>
          <p:spPr>
            <a:xfrm>
              <a:off x="2085750" y="2451850"/>
              <a:ext cx="2425" cy="1825"/>
            </a:xfrm>
            <a:custGeom>
              <a:avLst/>
              <a:gdLst/>
              <a:ahLst/>
              <a:cxnLst/>
              <a:rect l="l" t="t" r="r" b="b"/>
              <a:pathLst>
                <a:path w="97" h="73" extrusionOk="0">
                  <a:moveTo>
                    <a:pt x="24" y="0"/>
                  </a:moveTo>
                  <a:lnTo>
                    <a:pt x="0" y="24"/>
                  </a:lnTo>
                  <a:lnTo>
                    <a:pt x="0" y="48"/>
                  </a:lnTo>
                  <a:lnTo>
                    <a:pt x="24" y="72"/>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8"/>
            <p:cNvSpPr/>
            <p:nvPr/>
          </p:nvSpPr>
          <p:spPr>
            <a:xfrm>
              <a:off x="2159775" y="2429575"/>
              <a:ext cx="1825" cy="1825"/>
            </a:xfrm>
            <a:custGeom>
              <a:avLst/>
              <a:gdLst/>
              <a:ahLst/>
              <a:cxnLst/>
              <a:rect l="l" t="t" r="r" b="b"/>
              <a:pathLst>
                <a:path w="73" h="73" extrusionOk="0">
                  <a:moveTo>
                    <a:pt x="48" y="1"/>
                  </a:moveTo>
                  <a:lnTo>
                    <a:pt x="0" y="25"/>
                  </a:lnTo>
                  <a:lnTo>
                    <a:pt x="0" y="49"/>
                  </a:lnTo>
                  <a:lnTo>
                    <a:pt x="24" y="73"/>
                  </a:lnTo>
                  <a:lnTo>
                    <a:pt x="72"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8"/>
            <p:cNvSpPr/>
            <p:nvPr/>
          </p:nvSpPr>
          <p:spPr>
            <a:xfrm>
              <a:off x="2177225" y="2409125"/>
              <a:ext cx="1825" cy="2425"/>
            </a:xfrm>
            <a:custGeom>
              <a:avLst/>
              <a:gdLst/>
              <a:ahLst/>
              <a:cxnLst/>
              <a:rect l="l" t="t" r="r" b="b"/>
              <a:pathLst>
                <a:path w="73" h="97" extrusionOk="0">
                  <a:moveTo>
                    <a:pt x="48" y="0"/>
                  </a:moveTo>
                  <a:lnTo>
                    <a:pt x="0" y="24"/>
                  </a:lnTo>
                  <a:lnTo>
                    <a:pt x="0" y="48"/>
                  </a:lnTo>
                  <a:lnTo>
                    <a:pt x="24" y="96"/>
                  </a:lnTo>
                  <a:lnTo>
                    <a:pt x="48" y="72"/>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8"/>
            <p:cNvSpPr/>
            <p:nvPr/>
          </p:nvSpPr>
          <p:spPr>
            <a:xfrm>
              <a:off x="2336100" y="2477125"/>
              <a:ext cx="2425" cy="1825"/>
            </a:xfrm>
            <a:custGeom>
              <a:avLst/>
              <a:gdLst/>
              <a:ahLst/>
              <a:cxnLst/>
              <a:rect l="l" t="t" r="r" b="b"/>
              <a:pathLst>
                <a:path w="97" h="73" extrusionOk="0">
                  <a:moveTo>
                    <a:pt x="25" y="0"/>
                  </a:moveTo>
                  <a:lnTo>
                    <a:pt x="1" y="48"/>
                  </a:lnTo>
                  <a:lnTo>
                    <a:pt x="49" y="73"/>
                  </a:lnTo>
                  <a:lnTo>
                    <a:pt x="73" y="73"/>
                  </a:lnTo>
                  <a:lnTo>
                    <a:pt x="97"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8"/>
            <p:cNvSpPr/>
            <p:nvPr/>
          </p:nvSpPr>
          <p:spPr>
            <a:xfrm>
              <a:off x="2271100" y="2436800"/>
              <a:ext cx="2425" cy="2425"/>
            </a:xfrm>
            <a:custGeom>
              <a:avLst/>
              <a:gdLst/>
              <a:ahLst/>
              <a:cxnLst/>
              <a:rect l="l" t="t" r="r" b="b"/>
              <a:pathLst>
                <a:path w="97" h="97" extrusionOk="0">
                  <a:moveTo>
                    <a:pt x="73" y="0"/>
                  </a:moveTo>
                  <a:lnTo>
                    <a:pt x="49" y="24"/>
                  </a:lnTo>
                  <a:lnTo>
                    <a:pt x="1" y="49"/>
                  </a:lnTo>
                  <a:lnTo>
                    <a:pt x="1" y="73"/>
                  </a:lnTo>
                  <a:lnTo>
                    <a:pt x="49" y="97"/>
                  </a:lnTo>
                  <a:lnTo>
                    <a:pt x="73" y="73"/>
                  </a:lnTo>
                  <a:lnTo>
                    <a:pt x="97"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8"/>
            <p:cNvSpPr/>
            <p:nvPr/>
          </p:nvSpPr>
          <p:spPr>
            <a:xfrm>
              <a:off x="2253050" y="2417550"/>
              <a:ext cx="1825" cy="1825"/>
            </a:xfrm>
            <a:custGeom>
              <a:avLst/>
              <a:gdLst/>
              <a:ahLst/>
              <a:cxnLst/>
              <a:rect l="l" t="t" r="r" b="b"/>
              <a:pathLst>
                <a:path w="73" h="73" extrusionOk="0">
                  <a:moveTo>
                    <a:pt x="0" y="0"/>
                  </a:moveTo>
                  <a:lnTo>
                    <a:pt x="0" y="48"/>
                  </a:lnTo>
                  <a:lnTo>
                    <a:pt x="24" y="72"/>
                  </a:lnTo>
                  <a:lnTo>
                    <a:pt x="49" y="48"/>
                  </a:lnTo>
                  <a:lnTo>
                    <a:pt x="73"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8"/>
            <p:cNvSpPr/>
            <p:nvPr/>
          </p:nvSpPr>
          <p:spPr>
            <a:xfrm>
              <a:off x="2172400" y="2366975"/>
              <a:ext cx="2425" cy="2450"/>
            </a:xfrm>
            <a:custGeom>
              <a:avLst/>
              <a:gdLst/>
              <a:ahLst/>
              <a:cxnLst/>
              <a:rect l="l" t="t" r="r" b="b"/>
              <a:pathLst>
                <a:path w="97" h="98" extrusionOk="0">
                  <a:moveTo>
                    <a:pt x="49" y="1"/>
                  </a:moveTo>
                  <a:lnTo>
                    <a:pt x="1" y="25"/>
                  </a:lnTo>
                  <a:lnTo>
                    <a:pt x="1" y="49"/>
                  </a:lnTo>
                  <a:lnTo>
                    <a:pt x="25" y="97"/>
                  </a:lnTo>
                  <a:lnTo>
                    <a:pt x="49" y="97"/>
                  </a:lnTo>
                  <a:lnTo>
                    <a:pt x="73"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8"/>
            <p:cNvSpPr/>
            <p:nvPr/>
          </p:nvSpPr>
          <p:spPr>
            <a:xfrm>
              <a:off x="2341525" y="2435600"/>
              <a:ext cx="1825" cy="1825"/>
            </a:xfrm>
            <a:custGeom>
              <a:avLst/>
              <a:gdLst/>
              <a:ahLst/>
              <a:cxnLst/>
              <a:rect l="l" t="t" r="r" b="b"/>
              <a:pathLst>
                <a:path w="73" h="73" extrusionOk="0">
                  <a:moveTo>
                    <a:pt x="48" y="0"/>
                  </a:moveTo>
                  <a:lnTo>
                    <a:pt x="0" y="24"/>
                  </a:lnTo>
                  <a:lnTo>
                    <a:pt x="0" y="48"/>
                  </a:lnTo>
                  <a:lnTo>
                    <a:pt x="24" y="72"/>
                  </a:lnTo>
                  <a:lnTo>
                    <a:pt x="72"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8"/>
            <p:cNvSpPr/>
            <p:nvPr/>
          </p:nvSpPr>
          <p:spPr>
            <a:xfrm>
              <a:off x="2268700" y="2359150"/>
              <a:ext cx="1825" cy="3050"/>
            </a:xfrm>
            <a:custGeom>
              <a:avLst/>
              <a:gdLst/>
              <a:ahLst/>
              <a:cxnLst/>
              <a:rect l="l" t="t" r="r" b="b"/>
              <a:pathLst>
                <a:path w="73" h="122" extrusionOk="0">
                  <a:moveTo>
                    <a:pt x="24" y="1"/>
                  </a:moveTo>
                  <a:lnTo>
                    <a:pt x="0" y="49"/>
                  </a:lnTo>
                  <a:lnTo>
                    <a:pt x="0" y="97"/>
                  </a:lnTo>
                  <a:lnTo>
                    <a:pt x="24" y="121"/>
                  </a:lnTo>
                  <a:lnTo>
                    <a:pt x="48" y="97"/>
                  </a:lnTo>
                  <a:lnTo>
                    <a:pt x="73"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8"/>
            <p:cNvSpPr/>
            <p:nvPr/>
          </p:nvSpPr>
          <p:spPr>
            <a:xfrm>
              <a:off x="2311425" y="2298375"/>
              <a:ext cx="2425" cy="1825"/>
            </a:xfrm>
            <a:custGeom>
              <a:avLst/>
              <a:gdLst/>
              <a:ahLst/>
              <a:cxnLst/>
              <a:rect l="l" t="t" r="r" b="b"/>
              <a:pathLst>
                <a:path w="97"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8"/>
            <p:cNvSpPr/>
            <p:nvPr/>
          </p:nvSpPr>
          <p:spPr>
            <a:xfrm>
              <a:off x="2235600" y="2185225"/>
              <a:ext cx="2425" cy="3050"/>
            </a:xfrm>
            <a:custGeom>
              <a:avLst/>
              <a:gdLst/>
              <a:ahLst/>
              <a:cxnLst/>
              <a:rect l="l" t="t" r="r" b="b"/>
              <a:pathLst>
                <a:path w="97" h="122" extrusionOk="0">
                  <a:moveTo>
                    <a:pt x="48" y="1"/>
                  </a:moveTo>
                  <a:lnTo>
                    <a:pt x="24" y="49"/>
                  </a:lnTo>
                  <a:lnTo>
                    <a:pt x="0" y="73"/>
                  </a:lnTo>
                  <a:lnTo>
                    <a:pt x="24" y="97"/>
                  </a:lnTo>
                  <a:lnTo>
                    <a:pt x="48" y="121"/>
                  </a:lnTo>
                  <a:lnTo>
                    <a:pt x="72" y="97"/>
                  </a:lnTo>
                  <a:lnTo>
                    <a:pt x="97" y="49"/>
                  </a:lnTo>
                  <a:lnTo>
                    <a:pt x="72"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8"/>
            <p:cNvSpPr/>
            <p:nvPr/>
          </p:nvSpPr>
          <p:spPr>
            <a:xfrm>
              <a:off x="1973200" y="2011300"/>
              <a:ext cx="2425" cy="2425"/>
            </a:xfrm>
            <a:custGeom>
              <a:avLst/>
              <a:gdLst/>
              <a:ahLst/>
              <a:cxnLst/>
              <a:rect l="l" t="t" r="r" b="b"/>
              <a:pathLst>
                <a:path w="97" h="97" extrusionOk="0">
                  <a:moveTo>
                    <a:pt x="48" y="1"/>
                  </a:moveTo>
                  <a:lnTo>
                    <a:pt x="0" y="25"/>
                  </a:lnTo>
                  <a:lnTo>
                    <a:pt x="24" y="73"/>
                  </a:lnTo>
                  <a:lnTo>
                    <a:pt x="48" y="97"/>
                  </a:lnTo>
                  <a:lnTo>
                    <a:pt x="73"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8"/>
            <p:cNvSpPr/>
            <p:nvPr/>
          </p:nvSpPr>
          <p:spPr>
            <a:xfrm>
              <a:off x="1863050" y="1940300"/>
              <a:ext cx="1850" cy="1225"/>
            </a:xfrm>
            <a:custGeom>
              <a:avLst/>
              <a:gdLst/>
              <a:ahLst/>
              <a:cxnLst/>
              <a:rect l="l" t="t" r="r" b="b"/>
              <a:pathLst>
                <a:path w="74" h="49" extrusionOk="0">
                  <a:moveTo>
                    <a:pt x="49" y="0"/>
                  </a:moveTo>
                  <a:lnTo>
                    <a:pt x="1" y="24"/>
                  </a:lnTo>
                  <a:lnTo>
                    <a:pt x="1" y="48"/>
                  </a:lnTo>
                  <a:lnTo>
                    <a:pt x="73"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8"/>
            <p:cNvSpPr/>
            <p:nvPr/>
          </p:nvSpPr>
          <p:spPr>
            <a:xfrm>
              <a:off x="1925650" y="1964975"/>
              <a:ext cx="2425" cy="3025"/>
            </a:xfrm>
            <a:custGeom>
              <a:avLst/>
              <a:gdLst/>
              <a:ahLst/>
              <a:cxnLst/>
              <a:rect l="l" t="t" r="r" b="b"/>
              <a:pathLst>
                <a:path w="97" h="121" extrusionOk="0">
                  <a:moveTo>
                    <a:pt x="25" y="0"/>
                  </a:moveTo>
                  <a:lnTo>
                    <a:pt x="1" y="24"/>
                  </a:lnTo>
                  <a:lnTo>
                    <a:pt x="1" y="48"/>
                  </a:lnTo>
                  <a:lnTo>
                    <a:pt x="1" y="72"/>
                  </a:lnTo>
                  <a:lnTo>
                    <a:pt x="25" y="96"/>
                  </a:lnTo>
                  <a:lnTo>
                    <a:pt x="73" y="120"/>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8"/>
            <p:cNvSpPr/>
            <p:nvPr/>
          </p:nvSpPr>
          <p:spPr>
            <a:xfrm>
              <a:off x="2092950" y="2064275"/>
              <a:ext cx="2450" cy="2425"/>
            </a:xfrm>
            <a:custGeom>
              <a:avLst/>
              <a:gdLst/>
              <a:ahLst/>
              <a:cxnLst/>
              <a:rect l="l" t="t" r="r" b="b"/>
              <a:pathLst>
                <a:path w="98" h="97" extrusionOk="0">
                  <a:moveTo>
                    <a:pt x="25" y="0"/>
                  </a:moveTo>
                  <a:lnTo>
                    <a:pt x="1" y="24"/>
                  </a:lnTo>
                  <a:lnTo>
                    <a:pt x="1" y="72"/>
                  </a:lnTo>
                  <a:lnTo>
                    <a:pt x="25" y="96"/>
                  </a:lnTo>
                  <a:lnTo>
                    <a:pt x="49" y="96"/>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8"/>
            <p:cNvSpPr/>
            <p:nvPr/>
          </p:nvSpPr>
          <p:spPr>
            <a:xfrm>
              <a:off x="2063475" y="2032375"/>
              <a:ext cx="2425" cy="1825"/>
            </a:xfrm>
            <a:custGeom>
              <a:avLst/>
              <a:gdLst/>
              <a:ahLst/>
              <a:cxnLst/>
              <a:rect l="l" t="t" r="r" b="b"/>
              <a:pathLst>
                <a:path w="97" h="73" extrusionOk="0">
                  <a:moveTo>
                    <a:pt x="24" y="0"/>
                  </a:moveTo>
                  <a:lnTo>
                    <a:pt x="0" y="24"/>
                  </a:lnTo>
                  <a:lnTo>
                    <a:pt x="0" y="48"/>
                  </a:lnTo>
                  <a:lnTo>
                    <a:pt x="24" y="72"/>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8"/>
            <p:cNvSpPr/>
            <p:nvPr/>
          </p:nvSpPr>
          <p:spPr>
            <a:xfrm>
              <a:off x="2029775" y="2001675"/>
              <a:ext cx="2425" cy="1825"/>
            </a:xfrm>
            <a:custGeom>
              <a:avLst/>
              <a:gdLst/>
              <a:ahLst/>
              <a:cxnLst/>
              <a:rect l="l" t="t" r="r" b="b"/>
              <a:pathLst>
                <a:path w="97" h="73" extrusionOk="0">
                  <a:moveTo>
                    <a:pt x="48" y="1"/>
                  </a:moveTo>
                  <a:lnTo>
                    <a:pt x="24" y="25"/>
                  </a:lnTo>
                  <a:lnTo>
                    <a:pt x="0" y="73"/>
                  </a:lnTo>
                  <a:lnTo>
                    <a:pt x="72" y="73"/>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8"/>
            <p:cNvSpPr/>
            <p:nvPr/>
          </p:nvSpPr>
          <p:spPr>
            <a:xfrm>
              <a:off x="1990050" y="1905375"/>
              <a:ext cx="1225" cy="1850"/>
            </a:xfrm>
            <a:custGeom>
              <a:avLst/>
              <a:gdLst/>
              <a:ahLst/>
              <a:cxnLst/>
              <a:rect l="l" t="t" r="r" b="b"/>
              <a:pathLst>
                <a:path w="49" h="74" extrusionOk="0">
                  <a:moveTo>
                    <a:pt x="24" y="1"/>
                  </a:moveTo>
                  <a:lnTo>
                    <a:pt x="0" y="25"/>
                  </a:lnTo>
                  <a:lnTo>
                    <a:pt x="0" y="49"/>
                  </a:lnTo>
                  <a:lnTo>
                    <a:pt x="49" y="73"/>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8"/>
            <p:cNvSpPr/>
            <p:nvPr/>
          </p:nvSpPr>
          <p:spPr>
            <a:xfrm>
              <a:off x="1988250" y="1894550"/>
              <a:ext cx="1825" cy="1225"/>
            </a:xfrm>
            <a:custGeom>
              <a:avLst/>
              <a:gdLst/>
              <a:ahLst/>
              <a:cxnLst/>
              <a:rect l="l" t="t" r="r" b="b"/>
              <a:pathLst>
                <a:path w="73" h="49" extrusionOk="0">
                  <a:moveTo>
                    <a:pt x="48" y="0"/>
                  </a:moveTo>
                  <a:lnTo>
                    <a:pt x="0" y="25"/>
                  </a:lnTo>
                  <a:lnTo>
                    <a:pt x="0" y="49"/>
                  </a:lnTo>
                  <a:lnTo>
                    <a:pt x="72"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8"/>
            <p:cNvSpPr/>
            <p:nvPr/>
          </p:nvSpPr>
          <p:spPr>
            <a:xfrm>
              <a:off x="2051425" y="1897550"/>
              <a:ext cx="2450" cy="1850"/>
            </a:xfrm>
            <a:custGeom>
              <a:avLst/>
              <a:gdLst/>
              <a:ahLst/>
              <a:cxnLst/>
              <a:rect l="l" t="t" r="r" b="b"/>
              <a:pathLst>
                <a:path w="98" h="74" extrusionOk="0">
                  <a:moveTo>
                    <a:pt x="25" y="1"/>
                  </a:moveTo>
                  <a:lnTo>
                    <a:pt x="1" y="49"/>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8"/>
            <p:cNvSpPr/>
            <p:nvPr/>
          </p:nvSpPr>
          <p:spPr>
            <a:xfrm>
              <a:off x="2257250" y="2017325"/>
              <a:ext cx="2450" cy="1825"/>
            </a:xfrm>
            <a:custGeom>
              <a:avLst/>
              <a:gdLst/>
              <a:ahLst/>
              <a:cxnLst/>
              <a:rect l="l" t="t" r="r" b="b"/>
              <a:pathLst>
                <a:path w="98" h="73" extrusionOk="0">
                  <a:moveTo>
                    <a:pt x="25" y="0"/>
                  </a:moveTo>
                  <a:lnTo>
                    <a:pt x="1" y="24"/>
                  </a:lnTo>
                  <a:lnTo>
                    <a:pt x="25" y="73"/>
                  </a:lnTo>
                  <a:lnTo>
                    <a:pt x="49" y="73"/>
                  </a:lnTo>
                  <a:lnTo>
                    <a:pt x="97" y="49"/>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8"/>
            <p:cNvSpPr/>
            <p:nvPr/>
          </p:nvSpPr>
          <p:spPr>
            <a:xfrm>
              <a:off x="2154950" y="1942100"/>
              <a:ext cx="5450" cy="1225"/>
            </a:xfrm>
            <a:custGeom>
              <a:avLst/>
              <a:gdLst/>
              <a:ahLst/>
              <a:cxnLst/>
              <a:rect l="l" t="t" r="r" b="b"/>
              <a:pathLst>
                <a:path w="218" h="49" extrusionOk="0">
                  <a:moveTo>
                    <a:pt x="49" y="0"/>
                  </a:moveTo>
                  <a:lnTo>
                    <a:pt x="0" y="48"/>
                  </a:lnTo>
                  <a:lnTo>
                    <a:pt x="97" y="48"/>
                  </a:lnTo>
                  <a:lnTo>
                    <a:pt x="197" y="28"/>
                  </a:lnTo>
                  <a:lnTo>
                    <a:pt x="197" y="28"/>
                  </a:lnTo>
                  <a:lnTo>
                    <a:pt x="169" y="0"/>
                  </a:lnTo>
                  <a:close/>
                  <a:moveTo>
                    <a:pt x="217" y="24"/>
                  </a:moveTo>
                  <a:lnTo>
                    <a:pt x="197" y="28"/>
                  </a:lnTo>
                  <a:lnTo>
                    <a:pt x="197" y="28"/>
                  </a:lnTo>
                  <a:lnTo>
                    <a:pt x="217" y="48"/>
                  </a:lnTo>
                  <a:lnTo>
                    <a:pt x="217"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8"/>
            <p:cNvSpPr/>
            <p:nvPr/>
          </p:nvSpPr>
          <p:spPr>
            <a:xfrm>
              <a:off x="2135100" y="1902375"/>
              <a:ext cx="4825" cy="1225"/>
            </a:xfrm>
            <a:custGeom>
              <a:avLst/>
              <a:gdLst/>
              <a:ahLst/>
              <a:cxnLst/>
              <a:rect l="l" t="t" r="r" b="b"/>
              <a:pathLst>
                <a:path w="193" h="49" extrusionOk="0">
                  <a:moveTo>
                    <a:pt x="96" y="0"/>
                  </a:moveTo>
                  <a:lnTo>
                    <a:pt x="0" y="25"/>
                  </a:lnTo>
                  <a:lnTo>
                    <a:pt x="48" y="49"/>
                  </a:lnTo>
                  <a:lnTo>
                    <a:pt x="96" y="49"/>
                  </a:lnTo>
                  <a:lnTo>
                    <a:pt x="161" y="33"/>
                  </a:lnTo>
                  <a:lnTo>
                    <a:pt x="161" y="33"/>
                  </a:lnTo>
                  <a:lnTo>
                    <a:pt x="144" y="25"/>
                  </a:lnTo>
                  <a:lnTo>
                    <a:pt x="96" y="0"/>
                  </a:lnTo>
                  <a:close/>
                  <a:moveTo>
                    <a:pt x="193" y="25"/>
                  </a:moveTo>
                  <a:lnTo>
                    <a:pt x="161" y="33"/>
                  </a:lnTo>
                  <a:lnTo>
                    <a:pt x="161" y="33"/>
                  </a:lnTo>
                  <a:lnTo>
                    <a:pt x="193" y="49"/>
                  </a:lnTo>
                  <a:lnTo>
                    <a:pt x="193"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8"/>
            <p:cNvSpPr/>
            <p:nvPr/>
          </p:nvSpPr>
          <p:spPr>
            <a:xfrm>
              <a:off x="2147125" y="1906575"/>
              <a:ext cx="5450" cy="1250"/>
            </a:xfrm>
            <a:custGeom>
              <a:avLst/>
              <a:gdLst/>
              <a:ahLst/>
              <a:cxnLst/>
              <a:rect l="l" t="t" r="r" b="b"/>
              <a:pathLst>
                <a:path w="218" h="50" extrusionOk="0">
                  <a:moveTo>
                    <a:pt x="0" y="1"/>
                  </a:moveTo>
                  <a:lnTo>
                    <a:pt x="49" y="49"/>
                  </a:lnTo>
                  <a:lnTo>
                    <a:pt x="145" y="49"/>
                  </a:lnTo>
                  <a:lnTo>
                    <a:pt x="217" y="25"/>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8"/>
            <p:cNvSpPr/>
            <p:nvPr/>
          </p:nvSpPr>
          <p:spPr>
            <a:xfrm>
              <a:off x="2073700" y="1837975"/>
              <a:ext cx="2425" cy="2425"/>
            </a:xfrm>
            <a:custGeom>
              <a:avLst/>
              <a:gdLst/>
              <a:ahLst/>
              <a:cxnLst/>
              <a:rect l="l" t="t" r="r" b="b"/>
              <a:pathLst>
                <a:path w="97" h="97" extrusionOk="0">
                  <a:moveTo>
                    <a:pt x="25" y="1"/>
                  </a:moveTo>
                  <a:lnTo>
                    <a:pt x="1" y="25"/>
                  </a:lnTo>
                  <a:lnTo>
                    <a:pt x="1" y="49"/>
                  </a:lnTo>
                  <a:lnTo>
                    <a:pt x="1" y="73"/>
                  </a:lnTo>
                  <a:lnTo>
                    <a:pt x="49" y="97"/>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8"/>
            <p:cNvSpPr/>
            <p:nvPr/>
          </p:nvSpPr>
          <p:spPr>
            <a:xfrm>
              <a:off x="2303600" y="1892750"/>
              <a:ext cx="1825" cy="1825"/>
            </a:xfrm>
            <a:custGeom>
              <a:avLst/>
              <a:gdLst/>
              <a:ahLst/>
              <a:cxnLst/>
              <a:rect l="l" t="t" r="r" b="b"/>
              <a:pathLst>
                <a:path w="73" h="73" extrusionOk="0">
                  <a:moveTo>
                    <a:pt x="49" y="0"/>
                  </a:moveTo>
                  <a:lnTo>
                    <a:pt x="1" y="24"/>
                  </a:lnTo>
                  <a:lnTo>
                    <a:pt x="25"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8"/>
            <p:cNvSpPr/>
            <p:nvPr/>
          </p:nvSpPr>
          <p:spPr>
            <a:xfrm>
              <a:off x="2436600" y="1894550"/>
              <a:ext cx="2450" cy="3025"/>
            </a:xfrm>
            <a:custGeom>
              <a:avLst/>
              <a:gdLst/>
              <a:ahLst/>
              <a:cxnLst/>
              <a:rect l="l" t="t" r="r" b="b"/>
              <a:pathLst>
                <a:path w="98" h="121" extrusionOk="0">
                  <a:moveTo>
                    <a:pt x="49" y="0"/>
                  </a:moveTo>
                  <a:lnTo>
                    <a:pt x="1" y="25"/>
                  </a:lnTo>
                  <a:lnTo>
                    <a:pt x="1" y="73"/>
                  </a:lnTo>
                  <a:lnTo>
                    <a:pt x="25" y="121"/>
                  </a:lnTo>
                  <a:lnTo>
                    <a:pt x="73" y="97"/>
                  </a:lnTo>
                  <a:lnTo>
                    <a:pt x="97"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8"/>
            <p:cNvSpPr/>
            <p:nvPr/>
          </p:nvSpPr>
          <p:spPr>
            <a:xfrm>
              <a:off x="1827550" y="2045000"/>
              <a:ext cx="1825" cy="1825"/>
            </a:xfrm>
            <a:custGeom>
              <a:avLst/>
              <a:gdLst/>
              <a:ahLst/>
              <a:cxnLst/>
              <a:rect l="l" t="t" r="r" b="b"/>
              <a:pathLst>
                <a:path w="73" h="73" extrusionOk="0">
                  <a:moveTo>
                    <a:pt x="1" y="1"/>
                  </a:moveTo>
                  <a:lnTo>
                    <a:pt x="1" y="49"/>
                  </a:lnTo>
                  <a:lnTo>
                    <a:pt x="49"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8"/>
            <p:cNvSpPr/>
            <p:nvPr/>
          </p:nvSpPr>
          <p:spPr>
            <a:xfrm>
              <a:off x="1990650" y="2040800"/>
              <a:ext cx="1225" cy="625"/>
            </a:xfrm>
            <a:custGeom>
              <a:avLst/>
              <a:gdLst/>
              <a:ahLst/>
              <a:cxnLst/>
              <a:rect l="l" t="t" r="r" b="b"/>
              <a:pathLst>
                <a:path w="49" h="25" extrusionOk="0">
                  <a:moveTo>
                    <a:pt x="0" y="0"/>
                  </a:moveTo>
                  <a:lnTo>
                    <a:pt x="0"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8"/>
            <p:cNvSpPr/>
            <p:nvPr/>
          </p:nvSpPr>
          <p:spPr>
            <a:xfrm>
              <a:off x="1983425" y="2019125"/>
              <a:ext cx="1825" cy="1825"/>
            </a:xfrm>
            <a:custGeom>
              <a:avLst/>
              <a:gdLst/>
              <a:ahLst/>
              <a:cxnLst/>
              <a:rect l="l" t="t" r="r" b="b"/>
              <a:pathLst>
                <a:path w="73" h="73" extrusionOk="0">
                  <a:moveTo>
                    <a:pt x="25" y="1"/>
                  </a:moveTo>
                  <a:lnTo>
                    <a:pt x="1" y="25"/>
                  </a:lnTo>
                  <a:lnTo>
                    <a:pt x="25" y="73"/>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8"/>
            <p:cNvSpPr/>
            <p:nvPr/>
          </p:nvSpPr>
          <p:spPr>
            <a:xfrm>
              <a:off x="1895550" y="1967975"/>
              <a:ext cx="1850" cy="1225"/>
            </a:xfrm>
            <a:custGeom>
              <a:avLst/>
              <a:gdLst/>
              <a:ahLst/>
              <a:cxnLst/>
              <a:rect l="l" t="t" r="r" b="b"/>
              <a:pathLst>
                <a:path w="74" h="49" extrusionOk="0">
                  <a:moveTo>
                    <a:pt x="25" y="0"/>
                  </a:moveTo>
                  <a:lnTo>
                    <a:pt x="1" y="24"/>
                  </a:lnTo>
                  <a:lnTo>
                    <a:pt x="25" y="49"/>
                  </a:lnTo>
                  <a:lnTo>
                    <a:pt x="49" y="49"/>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8"/>
            <p:cNvSpPr/>
            <p:nvPr/>
          </p:nvSpPr>
          <p:spPr>
            <a:xfrm>
              <a:off x="2407725" y="2450025"/>
              <a:ext cx="1825" cy="1850"/>
            </a:xfrm>
            <a:custGeom>
              <a:avLst/>
              <a:gdLst/>
              <a:ahLst/>
              <a:cxnLst/>
              <a:rect l="l" t="t" r="r" b="b"/>
              <a:pathLst>
                <a:path w="73" h="74" extrusionOk="0">
                  <a:moveTo>
                    <a:pt x="24" y="1"/>
                  </a:moveTo>
                  <a:lnTo>
                    <a:pt x="0" y="49"/>
                  </a:lnTo>
                  <a:lnTo>
                    <a:pt x="24" y="73"/>
                  </a:lnTo>
                  <a:lnTo>
                    <a:pt x="72" y="73"/>
                  </a:lnTo>
                  <a:lnTo>
                    <a:pt x="72"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8"/>
            <p:cNvSpPr/>
            <p:nvPr/>
          </p:nvSpPr>
          <p:spPr>
            <a:xfrm>
              <a:off x="2328875" y="2403700"/>
              <a:ext cx="1225" cy="1225"/>
            </a:xfrm>
            <a:custGeom>
              <a:avLst/>
              <a:gdLst/>
              <a:ahLst/>
              <a:cxnLst/>
              <a:rect l="l" t="t" r="r" b="b"/>
              <a:pathLst>
                <a:path w="49" h="49" extrusionOk="0">
                  <a:moveTo>
                    <a:pt x="25" y="0"/>
                  </a:moveTo>
                  <a:lnTo>
                    <a:pt x="1" y="24"/>
                  </a:lnTo>
                  <a:lnTo>
                    <a:pt x="1" y="49"/>
                  </a:lnTo>
                  <a:lnTo>
                    <a:pt x="49"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8"/>
            <p:cNvSpPr/>
            <p:nvPr/>
          </p:nvSpPr>
          <p:spPr>
            <a:xfrm>
              <a:off x="2178425" y="2395275"/>
              <a:ext cx="1225" cy="1225"/>
            </a:xfrm>
            <a:custGeom>
              <a:avLst/>
              <a:gdLst/>
              <a:ahLst/>
              <a:cxnLst/>
              <a:rect l="l" t="t" r="r" b="b"/>
              <a:pathLst>
                <a:path w="49" h="49" extrusionOk="0">
                  <a:moveTo>
                    <a:pt x="24" y="0"/>
                  </a:moveTo>
                  <a:lnTo>
                    <a:pt x="0" y="24"/>
                  </a:lnTo>
                  <a:lnTo>
                    <a:pt x="0" y="48"/>
                  </a:lnTo>
                  <a:lnTo>
                    <a:pt x="48" y="48"/>
                  </a:lnTo>
                  <a:lnTo>
                    <a:pt x="48"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8"/>
            <p:cNvSpPr/>
            <p:nvPr/>
          </p:nvSpPr>
          <p:spPr>
            <a:xfrm>
              <a:off x="2307825" y="2370000"/>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8"/>
            <p:cNvSpPr/>
            <p:nvPr/>
          </p:nvSpPr>
          <p:spPr>
            <a:xfrm>
              <a:off x="2171200" y="2383225"/>
              <a:ext cx="1225" cy="1250"/>
            </a:xfrm>
            <a:custGeom>
              <a:avLst/>
              <a:gdLst/>
              <a:ahLst/>
              <a:cxnLst/>
              <a:rect l="l" t="t" r="r" b="b"/>
              <a:pathLst>
                <a:path w="49" h="50" extrusionOk="0">
                  <a:moveTo>
                    <a:pt x="24" y="1"/>
                  </a:moveTo>
                  <a:lnTo>
                    <a:pt x="0" y="25"/>
                  </a:lnTo>
                  <a:lnTo>
                    <a:pt x="0" y="49"/>
                  </a:lnTo>
                  <a:lnTo>
                    <a:pt x="49" y="49"/>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8"/>
            <p:cNvSpPr/>
            <p:nvPr/>
          </p:nvSpPr>
          <p:spPr>
            <a:xfrm>
              <a:off x="1986425" y="2022750"/>
              <a:ext cx="1850" cy="1225"/>
            </a:xfrm>
            <a:custGeom>
              <a:avLst/>
              <a:gdLst/>
              <a:ahLst/>
              <a:cxnLst/>
              <a:rect l="l" t="t" r="r" b="b"/>
              <a:pathLst>
                <a:path w="74" h="49" extrusionOk="0">
                  <a:moveTo>
                    <a:pt x="1" y="0"/>
                  </a:moveTo>
                  <a:lnTo>
                    <a:pt x="1" y="24"/>
                  </a:lnTo>
                  <a:lnTo>
                    <a:pt x="49" y="48"/>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8"/>
            <p:cNvSpPr/>
            <p:nvPr/>
          </p:nvSpPr>
          <p:spPr>
            <a:xfrm>
              <a:off x="2180825" y="2333275"/>
              <a:ext cx="1225" cy="1225"/>
            </a:xfrm>
            <a:custGeom>
              <a:avLst/>
              <a:gdLst/>
              <a:ahLst/>
              <a:cxnLst/>
              <a:rect l="l" t="t" r="r" b="b"/>
              <a:pathLst>
                <a:path w="49" h="49" extrusionOk="0">
                  <a:moveTo>
                    <a:pt x="1" y="1"/>
                  </a:moveTo>
                  <a:lnTo>
                    <a:pt x="1" y="49"/>
                  </a:ln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8"/>
            <p:cNvSpPr/>
            <p:nvPr/>
          </p:nvSpPr>
          <p:spPr>
            <a:xfrm>
              <a:off x="2014125" y="2003475"/>
              <a:ext cx="1825" cy="1825"/>
            </a:xfrm>
            <a:custGeom>
              <a:avLst/>
              <a:gdLst/>
              <a:ahLst/>
              <a:cxnLst/>
              <a:rect l="l" t="t" r="r" b="b"/>
              <a:pathLst>
                <a:path w="73" h="73" extrusionOk="0">
                  <a:moveTo>
                    <a:pt x="24" y="1"/>
                  </a:moveTo>
                  <a:lnTo>
                    <a:pt x="0" y="25"/>
                  </a:lnTo>
                  <a:lnTo>
                    <a:pt x="24" y="49"/>
                  </a:lnTo>
                  <a:lnTo>
                    <a:pt x="48" y="73"/>
                  </a:lnTo>
                  <a:lnTo>
                    <a:pt x="73"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8"/>
            <p:cNvSpPr/>
            <p:nvPr/>
          </p:nvSpPr>
          <p:spPr>
            <a:xfrm>
              <a:off x="2272900" y="2126850"/>
              <a:ext cx="2450" cy="1825"/>
            </a:xfrm>
            <a:custGeom>
              <a:avLst/>
              <a:gdLst/>
              <a:ahLst/>
              <a:cxnLst/>
              <a:rect l="l" t="t" r="r" b="b"/>
              <a:pathLst>
                <a:path w="98"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8"/>
            <p:cNvSpPr/>
            <p:nvPr/>
          </p:nvSpPr>
          <p:spPr>
            <a:xfrm>
              <a:off x="2083325" y="194872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8"/>
            <p:cNvSpPr/>
            <p:nvPr/>
          </p:nvSpPr>
          <p:spPr>
            <a:xfrm>
              <a:off x="2023750" y="1910800"/>
              <a:ext cx="1825" cy="1825"/>
            </a:xfrm>
            <a:custGeom>
              <a:avLst/>
              <a:gdLst/>
              <a:ahLst/>
              <a:cxnLst/>
              <a:rect l="l" t="t" r="r" b="b"/>
              <a:pathLst>
                <a:path w="73" h="73" extrusionOk="0">
                  <a:moveTo>
                    <a:pt x="25" y="0"/>
                  </a:moveTo>
                  <a:lnTo>
                    <a:pt x="0" y="49"/>
                  </a:lnTo>
                  <a:lnTo>
                    <a:pt x="25" y="73"/>
                  </a:lnTo>
                  <a:lnTo>
                    <a:pt x="73"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8"/>
            <p:cNvSpPr/>
            <p:nvPr/>
          </p:nvSpPr>
          <p:spPr>
            <a:xfrm>
              <a:off x="2019525" y="1909000"/>
              <a:ext cx="1850" cy="1825"/>
            </a:xfrm>
            <a:custGeom>
              <a:avLst/>
              <a:gdLst/>
              <a:ahLst/>
              <a:cxnLst/>
              <a:rect l="l" t="t" r="r" b="b"/>
              <a:pathLst>
                <a:path w="74" h="73" extrusionOk="0">
                  <a:moveTo>
                    <a:pt x="25" y="0"/>
                  </a:moveTo>
                  <a:lnTo>
                    <a:pt x="1" y="24"/>
                  </a:lnTo>
                  <a:lnTo>
                    <a:pt x="25" y="72"/>
                  </a:lnTo>
                  <a:lnTo>
                    <a:pt x="49" y="48"/>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8"/>
            <p:cNvSpPr/>
            <p:nvPr/>
          </p:nvSpPr>
          <p:spPr>
            <a:xfrm>
              <a:off x="2149525" y="1868675"/>
              <a:ext cx="1225" cy="3025"/>
            </a:xfrm>
            <a:custGeom>
              <a:avLst/>
              <a:gdLst/>
              <a:ahLst/>
              <a:cxnLst/>
              <a:rect l="l" t="t" r="r" b="b"/>
              <a:pathLst>
                <a:path w="49" h="121" extrusionOk="0">
                  <a:moveTo>
                    <a:pt x="49" y="0"/>
                  </a:moveTo>
                  <a:lnTo>
                    <a:pt x="37" y="30"/>
                  </a:lnTo>
                  <a:lnTo>
                    <a:pt x="49" y="24"/>
                  </a:lnTo>
                  <a:lnTo>
                    <a:pt x="49" y="0"/>
                  </a:lnTo>
                  <a:close/>
                  <a:moveTo>
                    <a:pt x="37" y="30"/>
                  </a:moveTo>
                  <a:lnTo>
                    <a:pt x="1" y="48"/>
                  </a:lnTo>
                  <a:lnTo>
                    <a:pt x="1" y="73"/>
                  </a:lnTo>
                  <a:lnTo>
                    <a:pt x="1" y="121"/>
                  </a:lnTo>
                  <a:lnTo>
                    <a:pt x="37" y="3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8"/>
            <p:cNvSpPr/>
            <p:nvPr/>
          </p:nvSpPr>
          <p:spPr>
            <a:xfrm>
              <a:off x="2064075" y="1910200"/>
              <a:ext cx="1225" cy="1225"/>
            </a:xfrm>
            <a:custGeom>
              <a:avLst/>
              <a:gdLst/>
              <a:ahLst/>
              <a:cxnLst/>
              <a:rect l="l" t="t" r="r" b="b"/>
              <a:pathLst>
                <a:path w="49" h="49" extrusionOk="0">
                  <a:moveTo>
                    <a:pt x="0" y="0"/>
                  </a:moveTo>
                  <a:lnTo>
                    <a:pt x="0" y="49"/>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8"/>
            <p:cNvSpPr/>
            <p:nvPr/>
          </p:nvSpPr>
          <p:spPr>
            <a:xfrm>
              <a:off x="2068275" y="1892750"/>
              <a:ext cx="1250" cy="1225"/>
            </a:xfrm>
            <a:custGeom>
              <a:avLst/>
              <a:gdLst/>
              <a:ahLst/>
              <a:cxnLst/>
              <a:rect l="l" t="t" r="r" b="b"/>
              <a:pathLst>
                <a:path w="50" h="49" extrusionOk="0">
                  <a:moveTo>
                    <a:pt x="25" y="0"/>
                  </a:moveTo>
                  <a:lnTo>
                    <a:pt x="1" y="24"/>
                  </a:lnTo>
                  <a:lnTo>
                    <a:pt x="1" y="48"/>
                  </a:lnTo>
                  <a:lnTo>
                    <a:pt x="49"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8"/>
            <p:cNvSpPr/>
            <p:nvPr/>
          </p:nvSpPr>
          <p:spPr>
            <a:xfrm>
              <a:off x="2091150" y="1887325"/>
              <a:ext cx="1825" cy="1225"/>
            </a:xfrm>
            <a:custGeom>
              <a:avLst/>
              <a:gdLst/>
              <a:ahLst/>
              <a:cxnLst/>
              <a:rect l="l" t="t" r="r" b="b"/>
              <a:pathLst>
                <a:path w="73" h="49" extrusionOk="0">
                  <a:moveTo>
                    <a:pt x="25" y="1"/>
                  </a:moveTo>
                  <a:lnTo>
                    <a:pt x="1" y="25"/>
                  </a:lnTo>
                  <a:lnTo>
                    <a:pt x="1" y="49"/>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8"/>
            <p:cNvSpPr/>
            <p:nvPr/>
          </p:nvSpPr>
          <p:spPr>
            <a:xfrm>
              <a:off x="2064675" y="1831350"/>
              <a:ext cx="1825" cy="1850"/>
            </a:xfrm>
            <a:custGeom>
              <a:avLst/>
              <a:gdLst/>
              <a:ahLst/>
              <a:cxnLst/>
              <a:rect l="l" t="t" r="r" b="b"/>
              <a:pathLst>
                <a:path w="73" h="74" extrusionOk="0">
                  <a:moveTo>
                    <a:pt x="49" y="1"/>
                  </a:moveTo>
                  <a:lnTo>
                    <a:pt x="0" y="25"/>
                  </a:lnTo>
                  <a:lnTo>
                    <a:pt x="0" y="49"/>
                  </a:lnTo>
                  <a:lnTo>
                    <a:pt x="25" y="73"/>
                  </a:lnTo>
                  <a:lnTo>
                    <a:pt x="73"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8"/>
            <p:cNvSpPr/>
            <p:nvPr/>
          </p:nvSpPr>
          <p:spPr>
            <a:xfrm>
              <a:off x="2349350" y="1951125"/>
              <a:ext cx="1225" cy="1825"/>
            </a:xfrm>
            <a:custGeom>
              <a:avLst/>
              <a:gdLst/>
              <a:ahLst/>
              <a:cxnLst/>
              <a:rect l="l" t="t" r="r" b="b"/>
              <a:pathLst>
                <a:path w="49" h="73" extrusionOk="0">
                  <a:moveTo>
                    <a:pt x="0" y="0"/>
                  </a:moveTo>
                  <a:lnTo>
                    <a:pt x="0" y="49"/>
                  </a:lnTo>
                  <a:lnTo>
                    <a:pt x="48" y="73"/>
                  </a:lnTo>
                  <a:lnTo>
                    <a:pt x="48" y="49"/>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8"/>
            <p:cNvSpPr/>
            <p:nvPr/>
          </p:nvSpPr>
          <p:spPr>
            <a:xfrm>
              <a:off x="2384850" y="1969175"/>
              <a:ext cx="1225" cy="1825"/>
            </a:xfrm>
            <a:custGeom>
              <a:avLst/>
              <a:gdLst/>
              <a:ahLst/>
              <a:cxnLst/>
              <a:rect l="l" t="t" r="r" b="b"/>
              <a:pathLst>
                <a:path w="49" h="73" extrusionOk="0">
                  <a:moveTo>
                    <a:pt x="25" y="1"/>
                  </a:moveTo>
                  <a:lnTo>
                    <a:pt x="0" y="25"/>
                  </a:lnTo>
                  <a:lnTo>
                    <a:pt x="0" y="49"/>
                  </a:lnTo>
                  <a:lnTo>
                    <a:pt x="25" y="73"/>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8"/>
            <p:cNvSpPr/>
            <p:nvPr/>
          </p:nvSpPr>
          <p:spPr>
            <a:xfrm>
              <a:off x="2321050" y="1930650"/>
              <a:ext cx="1825" cy="1850"/>
            </a:xfrm>
            <a:custGeom>
              <a:avLst/>
              <a:gdLst/>
              <a:ahLst/>
              <a:cxnLst/>
              <a:rect l="l" t="t" r="r" b="b"/>
              <a:pathLst>
                <a:path w="73" h="74" extrusionOk="0">
                  <a:moveTo>
                    <a:pt x="25" y="1"/>
                  </a:moveTo>
                  <a:lnTo>
                    <a:pt x="1" y="25"/>
                  </a:lnTo>
                  <a:lnTo>
                    <a:pt x="25" y="73"/>
                  </a:lnTo>
                  <a:lnTo>
                    <a:pt x="73"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8"/>
            <p:cNvSpPr/>
            <p:nvPr/>
          </p:nvSpPr>
          <p:spPr>
            <a:xfrm>
              <a:off x="1879300" y="2041400"/>
              <a:ext cx="1250" cy="625"/>
            </a:xfrm>
            <a:custGeom>
              <a:avLst/>
              <a:gdLst/>
              <a:ahLst/>
              <a:cxnLst/>
              <a:rect l="l" t="t" r="r" b="b"/>
              <a:pathLst>
                <a:path w="50" h="25" extrusionOk="0">
                  <a:moveTo>
                    <a:pt x="1" y="0"/>
                  </a:moveTo>
                  <a:lnTo>
                    <a:pt x="25"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8"/>
            <p:cNvSpPr/>
            <p:nvPr/>
          </p:nvSpPr>
          <p:spPr>
            <a:xfrm>
              <a:off x="1979825" y="2037175"/>
              <a:ext cx="1225" cy="1225"/>
            </a:xfrm>
            <a:custGeom>
              <a:avLst/>
              <a:gdLst/>
              <a:ahLst/>
              <a:cxnLst/>
              <a:rect l="l" t="t" r="r" b="b"/>
              <a:pathLst>
                <a:path w="49" h="49" extrusionOk="0">
                  <a:moveTo>
                    <a:pt x="48" y="1"/>
                  </a:moveTo>
                  <a:lnTo>
                    <a:pt x="0" y="25"/>
                  </a:lnTo>
                  <a:lnTo>
                    <a:pt x="0" y="49"/>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8"/>
            <p:cNvSpPr/>
            <p:nvPr/>
          </p:nvSpPr>
          <p:spPr>
            <a:xfrm>
              <a:off x="2061075" y="2510825"/>
              <a:ext cx="1225" cy="1225"/>
            </a:xfrm>
            <a:custGeom>
              <a:avLst/>
              <a:gdLst/>
              <a:ahLst/>
              <a:cxnLst/>
              <a:rect l="l" t="t" r="r" b="b"/>
              <a:pathLst>
                <a:path w="49" h="49" extrusionOk="0">
                  <a:moveTo>
                    <a:pt x="0" y="0"/>
                  </a:moveTo>
                  <a:lnTo>
                    <a:pt x="0" y="24"/>
                  </a:lnTo>
                  <a:lnTo>
                    <a:pt x="24" y="49"/>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8"/>
            <p:cNvSpPr/>
            <p:nvPr/>
          </p:nvSpPr>
          <p:spPr>
            <a:xfrm>
              <a:off x="2277725" y="2411525"/>
              <a:ext cx="1225" cy="1225"/>
            </a:xfrm>
            <a:custGeom>
              <a:avLst/>
              <a:gdLst/>
              <a:ahLst/>
              <a:cxnLst/>
              <a:rect l="l" t="t" r="r" b="b"/>
              <a:pathLst>
                <a:path w="49" h="49" extrusionOk="0">
                  <a:moveTo>
                    <a:pt x="0" y="0"/>
                  </a:moveTo>
                  <a:lnTo>
                    <a:pt x="0" y="48"/>
                  </a:lnTo>
                  <a:lnTo>
                    <a:pt x="24"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8"/>
            <p:cNvSpPr/>
            <p:nvPr/>
          </p:nvSpPr>
          <p:spPr>
            <a:xfrm>
              <a:off x="1893750" y="2028750"/>
              <a:ext cx="625" cy="1225"/>
            </a:xfrm>
            <a:custGeom>
              <a:avLst/>
              <a:gdLst/>
              <a:ahLst/>
              <a:cxnLst/>
              <a:rect l="l" t="t" r="r" b="b"/>
              <a:pathLst>
                <a:path w="25" h="49" extrusionOk="0">
                  <a:moveTo>
                    <a:pt x="25" y="1"/>
                  </a:moveTo>
                  <a:lnTo>
                    <a:pt x="1" y="25"/>
                  </a:ln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8"/>
            <p:cNvSpPr/>
            <p:nvPr/>
          </p:nvSpPr>
          <p:spPr>
            <a:xfrm>
              <a:off x="2325875" y="2286350"/>
              <a:ext cx="25" cy="625"/>
            </a:xfrm>
            <a:custGeom>
              <a:avLst/>
              <a:gdLst/>
              <a:ahLst/>
              <a:cxnLst/>
              <a:rect l="l" t="t" r="r" b="b"/>
              <a:pathLst>
                <a:path w="1" h="25" extrusionOk="0">
                  <a:moveTo>
                    <a:pt x="0" y="0"/>
                  </a:moveTo>
                  <a:lnTo>
                    <a:pt x="0" y="0"/>
                  </a:lnTo>
                  <a:lnTo>
                    <a:pt x="0" y="0"/>
                  </a:lnTo>
                  <a:lnTo>
                    <a:pt x="0" y="0"/>
                  </a:lnTo>
                  <a:lnTo>
                    <a:pt x="0" y="24"/>
                  </a:lnTo>
                  <a:lnTo>
                    <a:pt x="0"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8"/>
            <p:cNvSpPr/>
            <p:nvPr/>
          </p:nvSpPr>
          <p:spPr>
            <a:xfrm>
              <a:off x="2021950" y="2483150"/>
              <a:ext cx="625" cy="1225"/>
            </a:xfrm>
            <a:custGeom>
              <a:avLst/>
              <a:gdLst/>
              <a:ahLst/>
              <a:cxnLst/>
              <a:rect l="l" t="t" r="r" b="b"/>
              <a:pathLst>
                <a:path w="25" h="49" extrusionOk="0">
                  <a:moveTo>
                    <a:pt x="24" y="0"/>
                  </a:moveTo>
                  <a:lnTo>
                    <a:pt x="0" y="24"/>
                  </a:lnTo>
                  <a:lnTo>
                    <a:pt x="0" y="48"/>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8"/>
            <p:cNvSpPr/>
            <p:nvPr/>
          </p:nvSpPr>
          <p:spPr>
            <a:xfrm>
              <a:off x="2214525" y="2354950"/>
              <a:ext cx="625" cy="1225"/>
            </a:xfrm>
            <a:custGeom>
              <a:avLst/>
              <a:gdLst/>
              <a:ahLst/>
              <a:cxnLst/>
              <a:rect l="l" t="t" r="r" b="b"/>
              <a:pathLst>
                <a:path w="25" h="49" extrusionOk="0">
                  <a:moveTo>
                    <a:pt x="1" y="0"/>
                  </a:moveTo>
                  <a:lnTo>
                    <a:pt x="1" y="49"/>
                  </a:lnTo>
                  <a:lnTo>
                    <a:pt x="25"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8"/>
            <p:cNvSpPr/>
            <p:nvPr/>
          </p:nvSpPr>
          <p:spPr>
            <a:xfrm>
              <a:off x="2185050" y="2481925"/>
              <a:ext cx="1225" cy="625"/>
            </a:xfrm>
            <a:custGeom>
              <a:avLst/>
              <a:gdLst/>
              <a:ahLst/>
              <a:cxnLst/>
              <a:rect l="l" t="t" r="r" b="b"/>
              <a:pathLst>
                <a:path w="49" h="25" extrusionOk="0">
                  <a:moveTo>
                    <a:pt x="24" y="1"/>
                  </a:moveTo>
                  <a:lnTo>
                    <a:pt x="0" y="25"/>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8"/>
            <p:cNvSpPr/>
            <p:nvPr/>
          </p:nvSpPr>
          <p:spPr>
            <a:xfrm>
              <a:off x="2399900" y="2465675"/>
              <a:ext cx="625" cy="625"/>
            </a:xfrm>
            <a:custGeom>
              <a:avLst/>
              <a:gdLst/>
              <a:ahLst/>
              <a:cxnLst/>
              <a:rect l="l" t="t" r="r" b="b"/>
              <a:pathLst>
                <a:path w="25" h="25" extrusionOk="0">
                  <a:moveTo>
                    <a:pt x="0" y="1"/>
                  </a:moveTo>
                  <a:lnTo>
                    <a:pt x="0"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8"/>
            <p:cNvSpPr/>
            <p:nvPr/>
          </p:nvSpPr>
          <p:spPr>
            <a:xfrm>
              <a:off x="1927450" y="19679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8"/>
            <p:cNvSpPr/>
            <p:nvPr/>
          </p:nvSpPr>
          <p:spPr>
            <a:xfrm>
              <a:off x="2052025" y="20311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8"/>
            <p:cNvSpPr/>
            <p:nvPr/>
          </p:nvSpPr>
          <p:spPr>
            <a:xfrm>
              <a:off x="1893150" y="1937275"/>
              <a:ext cx="1225" cy="625"/>
            </a:xfrm>
            <a:custGeom>
              <a:avLst/>
              <a:gdLst/>
              <a:ahLst/>
              <a:cxnLst/>
              <a:rect l="l" t="t" r="r" b="b"/>
              <a:pathLst>
                <a:path w="49" h="25" extrusionOk="0">
                  <a:moveTo>
                    <a:pt x="1" y="1"/>
                  </a:moveTo>
                  <a:lnTo>
                    <a:pt x="1" y="25"/>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8"/>
            <p:cNvSpPr/>
            <p:nvPr/>
          </p:nvSpPr>
          <p:spPr>
            <a:xfrm>
              <a:off x="1941300" y="1962550"/>
              <a:ext cx="1825" cy="1225"/>
            </a:xfrm>
            <a:custGeom>
              <a:avLst/>
              <a:gdLst/>
              <a:ahLst/>
              <a:cxnLst/>
              <a:rect l="l" t="t" r="r" b="b"/>
              <a:pathLst>
                <a:path w="73" h="49" extrusionOk="0">
                  <a:moveTo>
                    <a:pt x="24" y="1"/>
                  </a:moveTo>
                  <a:lnTo>
                    <a:pt x="0" y="25"/>
                  </a:lnTo>
                  <a:lnTo>
                    <a:pt x="24" y="49"/>
                  </a:lnTo>
                  <a:lnTo>
                    <a:pt x="49"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8"/>
            <p:cNvSpPr/>
            <p:nvPr/>
          </p:nvSpPr>
          <p:spPr>
            <a:xfrm>
              <a:off x="1910600" y="1920425"/>
              <a:ext cx="625" cy="1225"/>
            </a:xfrm>
            <a:custGeom>
              <a:avLst/>
              <a:gdLst/>
              <a:ahLst/>
              <a:cxnLst/>
              <a:rect l="l" t="t" r="r" b="b"/>
              <a:pathLst>
                <a:path w="25" h="49" extrusionOk="0">
                  <a:moveTo>
                    <a:pt x="1" y="1"/>
                  </a:move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8"/>
            <p:cNvSpPr/>
            <p:nvPr/>
          </p:nvSpPr>
          <p:spPr>
            <a:xfrm>
              <a:off x="1861250" y="1954725"/>
              <a:ext cx="25" cy="625"/>
            </a:xfrm>
            <a:custGeom>
              <a:avLst/>
              <a:gdLst/>
              <a:ahLst/>
              <a:cxnLst/>
              <a:rect l="l" t="t" r="r" b="b"/>
              <a:pathLst>
                <a:path w="1" h="25" extrusionOk="0">
                  <a:moveTo>
                    <a:pt x="1" y="25"/>
                  </a:moveTo>
                  <a:lnTo>
                    <a:pt x="1" y="1"/>
                  </a:lnTo>
                  <a:lnTo>
                    <a:pt x="1" y="1"/>
                  </a:lnTo>
                  <a:lnTo>
                    <a:pt x="1"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8"/>
            <p:cNvSpPr/>
            <p:nvPr/>
          </p:nvSpPr>
          <p:spPr>
            <a:xfrm>
              <a:off x="2337900" y="2406100"/>
              <a:ext cx="1225" cy="1225"/>
            </a:xfrm>
            <a:custGeom>
              <a:avLst/>
              <a:gdLst/>
              <a:ahLst/>
              <a:cxnLst/>
              <a:rect l="l" t="t" r="r" b="b"/>
              <a:pathLst>
                <a:path w="49" h="49" extrusionOk="0">
                  <a:moveTo>
                    <a:pt x="1" y="1"/>
                  </a:moveTo>
                  <a:lnTo>
                    <a:pt x="1" y="25"/>
                  </a:ln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8"/>
            <p:cNvSpPr/>
            <p:nvPr/>
          </p:nvSpPr>
          <p:spPr>
            <a:xfrm>
              <a:off x="1912400" y="2023350"/>
              <a:ext cx="1250" cy="1225"/>
            </a:xfrm>
            <a:custGeom>
              <a:avLst/>
              <a:gdLst/>
              <a:ahLst/>
              <a:cxnLst/>
              <a:rect l="l" t="t" r="r" b="b"/>
              <a:pathLst>
                <a:path w="50" h="49" extrusionOk="0">
                  <a:moveTo>
                    <a:pt x="1" y="0"/>
                  </a:moveTo>
                  <a:lnTo>
                    <a:pt x="25" y="48"/>
                  </a:lnTo>
                  <a:lnTo>
                    <a:pt x="49" y="48"/>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8"/>
            <p:cNvSpPr/>
            <p:nvPr/>
          </p:nvSpPr>
          <p:spPr>
            <a:xfrm>
              <a:off x="2395075" y="2403100"/>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8"/>
            <p:cNvSpPr/>
            <p:nvPr/>
          </p:nvSpPr>
          <p:spPr>
            <a:xfrm>
              <a:off x="2241600" y="2462075"/>
              <a:ext cx="1250" cy="1225"/>
            </a:xfrm>
            <a:custGeom>
              <a:avLst/>
              <a:gdLst/>
              <a:ahLst/>
              <a:cxnLst/>
              <a:rect l="l" t="t" r="r" b="b"/>
              <a:pathLst>
                <a:path w="50" h="49" extrusionOk="0">
                  <a:moveTo>
                    <a:pt x="1" y="0"/>
                  </a:moveTo>
                  <a:lnTo>
                    <a:pt x="25" y="49"/>
                  </a:lnTo>
                  <a:lnTo>
                    <a:pt x="49"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8"/>
            <p:cNvSpPr/>
            <p:nvPr/>
          </p:nvSpPr>
          <p:spPr>
            <a:xfrm>
              <a:off x="1857650" y="1984225"/>
              <a:ext cx="1225" cy="625"/>
            </a:xfrm>
            <a:custGeom>
              <a:avLst/>
              <a:gdLst/>
              <a:ahLst/>
              <a:cxnLst/>
              <a:rect l="l" t="t" r="r" b="b"/>
              <a:pathLst>
                <a:path w="49" h="25" extrusionOk="0">
                  <a:moveTo>
                    <a:pt x="0" y="0"/>
                  </a:moveTo>
                  <a:lnTo>
                    <a:pt x="24" y="24"/>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8"/>
            <p:cNvSpPr/>
            <p:nvPr/>
          </p:nvSpPr>
          <p:spPr>
            <a:xfrm>
              <a:off x="2059250" y="1912000"/>
              <a:ext cx="1225" cy="1225"/>
            </a:xfrm>
            <a:custGeom>
              <a:avLst/>
              <a:gdLst/>
              <a:ahLst/>
              <a:cxnLst/>
              <a:rect l="l" t="t" r="r" b="b"/>
              <a:pathLst>
                <a:path w="49" h="49" extrusionOk="0">
                  <a:moveTo>
                    <a:pt x="25" y="1"/>
                  </a:moveTo>
                  <a:lnTo>
                    <a:pt x="1" y="25"/>
                  </a:lnTo>
                  <a:lnTo>
                    <a:pt x="25" y="49"/>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8"/>
            <p:cNvSpPr/>
            <p:nvPr/>
          </p:nvSpPr>
          <p:spPr>
            <a:xfrm>
              <a:off x="2127875" y="1943900"/>
              <a:ext cx="1825" cy="1225"/>
            </a:xfrm>
            <a:custGeom>
              <a:avLst/>
              <a:gdLst/>
              <a:ahLst/>
              <a:cxnLst/>
              <a:rect l="l" t="t" r="r" b="b"/>
              <a:pathLst>
                <a:path w="73" h="49" extrusionOk="0">
                  <a:moveTo>
                    <a:pt x="24" y="0"/>
                  </a:moveTo>
                  <a:lnTo>
                    <a:pt x="0" y="25"/>
                  </a:lnTo>
                  <a:lnTo>
                    <a:pt x="24" y="49"/>
                  </a:lnTo>
                  <a:lnTo>
                    <a:pt x="72" y="49"/>
                  </a:lnTo>
                  <a:lnTo>
                    <a:pt x="72" y="25"/>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8"/>
            <p:cNvSpPr/>
            <p:nvPr/>
          </p:nvSpPr>
          <p:spPr>
            <a:xfrm>
              <a:off x="2145325" y="1943300"/>
              <a:ext cx="2425" cy="625"/>
            </a:xfrm>
            <a:custGeom>
              <a:avLst/>
              <a:gdLst/>
              <a:ahLst/>
              <a:cxnLst/>
              <a:rect l="l" t="t" r="r" b="b"/>
              <a:pathLst>
                <a:path w="97" h="25" extrusionOk="0">
                  <a:moveTo>
                    <a:pt x="0" y="0"/>
                  </a:moveTo>
                  <a:lnTo>
                    <a:pt x="0" y="0"/>
                  </a:lnTo>
                  <a:lnTo>
                    <a:pt x="97" y="24"/>
                  </a:lnTo>
                  <a:lnTo>
                    <a:pt x="97" y="24"/>
                  </a:lnTo>
                  <a:lnTo>
                    <a:pt x="97" y="24"/>
                  </a:lnTo>
                  <a:lnTo>
                    <a:pt x="97"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8"/>
            <p:cNvSpPr/>
            <p:nvPr/>
          </p:nvSpPr>
          <p:spPr>
            <a:xfrm>
              <a:off x="1929250" y="2019725"/>
              <a:ext cx="25" cy="25"/>
            </a:xfrm>
            <a:custGeom>
              <a:avLst/>
              <a:gdLst/>
              <a:ahLst/>
              <a:cxnLst/>
              <a:rect l="l" t="t" r="r" b="b"/>
              <a:pathLst>
                <a:path w="1" h="1" extrusionOk="0">
                  <a:moveTo>
                    <a:pt x="1" y="1"/>
                  </a:moveTo>
                  <a:lnTo>
                    <a:pt x="1" y="1"/>
                  </a:lnTo>
                  <a:lnTo>
                    <a:pt x="1" y="1"/>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8"/>
            <p:cNvSpPr/>
            <p:nvPr/>
          </p:nvSpPr>
          <p:spPr>
            <a:xfrm>
              <a:off x="2125450" y="1902375"/>
              <a:ext cx="625" cy="625"/>
            </a:xfrm>
            <a:custGeom>
              <a:avLst/>
              <a:gdLst/>
              <a:ahLst/>
              <a:cxnLst/>
              <a:rect l="l" t="t" r="r" b="b"/>
              <a:pathLst>
                <a:path w="25" h="25" extrusionOk="0">
                  <a:moveTo>
                    <a:pt x="1" y="0"/>
                  </a:moveTo>
                  <a:lnTo>
                    <a:pt x="1" y="25"/>
                  </a:lnTo>
                  <a:lnTo>
                    <a:pt x="25" y="25"/>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8"/>
            <p:cNvSpPr/>
            <p:nvPr/>
          </p:nvSpPr>
          <p:spPr>
            <a:xfrm>
              <a:off x="2153750" y="2506000"/>
              <a:ext cx="1225" cy="1225"/>
            </a:xfrm>
            <a:custGeom>
              <a:avLst/>
              <a:gdLst/>
              <a:ahLst/>
              <a:cxnLst/>
              <a:rect l="l" t="t" r="r" b="b"/>
              <a:pathLst>
                <a:path w="49" h="49" extrusionOk="0">
                  <a:moveTo>
                    <a:pt x="24" y="1"/>
                  </a:moveTo>
                  <a:lnTo>
                    <a:pt x="0" y="25"/>
                  </a:lnTo>
                  <a:lnTo>
                    <a:pt x="24" y="49"/>
                  </a:lnTo>
                  <a:lnTo>
                    <a:pt x="48"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8"/>
            <p:cNvSpPr/>
            <p:nvPr/>
          </p:nvSpPr>
          <p:spPr>
            <a:xfrm>
              <a:off x="2413725" y="2051025"/>
              <a:ext cx="1250" cy="625"/>
            </a:xfrm>
            <a:custGeom>
              <a:avLst/>
              <a:gdLst/>
              <a:ahLst/>
              <a:cxnLst/>
              <a:rect l="l" t="t" r="r" b="b"/>
              <a:pathLst>
                <a:path w="50" h="25" extrusionOk="0">
                  <a:moveTo>
                    <a:pt x="1" y="1"/>
                  </a:moveTo>
                  <a:lnTo>
                    <a:pt x="25" y="25"/>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8"/>
            <p:cNvSpPr/>
            <p:nvPr/>
          </p:nvSpPr>
          <p:spPr>
            <a:xfrm>
              <a:off x="2211525" y="22592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8"/>
            <p:cNvSpPr/>
            <p:nvPr/>
          </p:nvSpPr>
          <p:spPr>
            <a:xfrm>
              <a:off x="1967775" y="20016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8"/>
            <p:cNvSpPr/>
            <p:nvPr/>
          </p:nvSpPr>
          <p:spPr>
            <a:xfrm>
              <a:off x="2125450" y="18337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8"/>
            <p:cNvSpPr/>
            <p:nvPr/>
          </p:nvSpPr>
          <p:spPr>
            <a:xfrm>
              <a:off x="2225975" y="226107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8"/>
            <p:cNvSpPr/>
            <p:nvPr/>
          </p:nvSpPr>
          <p:spPr>
            <a:xfrm>
              <a:off x="1913000" y="1970375"/>
              <a:ext cx="650" cy="625"/>
            </a:xfrm>
            <a:custGeom>
              <a:avLst/>
              <a:gdLst/>
              <a:ahLst/>
              <a:cxnLst/>
              <a:rect l="l" t="t" r="r" b="b"/>
              <a:pathLst>
                <a:path w="26"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8"/>
            <p:cNvSpPr/>
            <p:nvPr/>
          </p:nvSpPr>
          <p:spPr>
            <a:xfrm>
              <a:off x="2356550" y="1886725"/>
              <a:ext cx="1250" cy="625"/>
            </a:xfrm>
            <a:custGeom>
              <a:avLst/>
              <a:gdLst/>
              <a:ahLst/>
              <a:cxnLst/>
              <a:rect l="l" t="t" r="r" b="b"/>
              <a:pathLst>
                <a:path w="50" h="25" extrusionOk="0">
                  <a:moveTo>
                    <a:pt x="1" y="1"/>
                  </a:moveTo>
                  <a:lnTo>
                    <a:pt x="25" y="13"/>
                  </a:lnTo>
                  <a:lnTo>
                    <a:pt x="25" y="1"/>
                  </a:lnTo>
                  <a:close/>
                  <a:moveTo>
                    <a:pt x="25" y="13"/>
                  </a:moveTo>
                  <a:lnTo>
                    <a:pt x="25" y="25"/>
                  </a:lnTo>
                  <a:lnTo>
                    <a:pt x="49" y="25"/>
                  </a:lnTo>
                  <a:lnTo>
                    <a:pt x="25" y="1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8"/>
            <p:cNvSpPr/>
            <p:nvPr/>
          </p:nvSpPr>
          <p:spPr>
            <a:xfrm>
              <a:off x="2393275" y="1856625"/>
              <a:ext cx="1225" cy="1250"/>
            </a:xfrm>
            <a:custGeom>
              <a:avLst/>
              <a:gdLst/>
              <a:ahLst/>
              <a:cxnLst/>
              <a:rect l="l" t="t" r="r" b="b"/>
              <a:pathLst>
                <a:path w="49" h="50" extrusionOk="0">
                  <a:moveTo>
                    <a:pt x="0" y="1"/>
                  </a:move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8"/>
            <p:cNvSpPr/>
            <p:nvPr/>
          </p:nvSpPr>
          <p:spPr>
            <a:xfrm>
              <a:off x="2076700" y="2016725"/>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8"/>
            <p:cNvSpPr/>
            <p:nvPr/>
          </p:nvSpPr>
          <p:spPr>
            <a:xfrm>
              <a:off x="2325275" y="234652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8"/>
            <p:cNvSpPr/>
            <p:nvPr/>
          </p:nvSpPr>
          <p:spPr>
            <a:xfrm>
              <a:off x="2127875" y="19445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8"/>
            <p:cNvSpPr/>
            <p:nvPr/>
          </p:nvSpPr>
          <p:spPr>
            <a:xfrm>
              <a:off x="2375825" y="2359150"/>
              <a:ext cx="625" cy="650"/>
            </a:xfrm>
            <a:custGeom>
              <a:avLst/>
              <a:gdLst/>
              <a:ahLst/>
              <a:cxnLst/>
              <a:rect l="l" t="t" r="r" b="b"/>
              <a:pathLst>
                <a:path w="25" h="26"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8"/>
            <p:cNvSpPr/>
            <p:nvPr/>
          </p:nvSpPr>
          <p:spPr>
            <a:xfrm>
              <a:off x="2316250" y="2048625"/>
              <a:ext cx="25" cy="625"/>
            </a:xfrm>
            <a:custGeom>
              <a:avLst/>
              <a:gdLst/>
              <a:ahLst/>
              <a:cxnLst/>
              <a:rect l="l" t="t" r="r" b="b"/>
              <a:pathLst>
                <a:path w="1" h="25" extrusionOk="0">
                  <a:moveTo>
                    <a:pt x="0" y="24"/>
                  </a:moveTo>
                  <a:lnTo>
                    <a:pt x="0" y="24"/>
                  </a:lnTo>
                  <a:lnTo>
                    <a:pt x="0" y="0"/>
                  </a:lnTo>
                  <a:lnTo>
                    <a:pt x="0" y="0"/>
                  </a:lnTo>
                  <a:lnTo>
                    <a:pt x="0" y="0"/>
                  </a:lnTo>
                  <a:lnTo>
                    <a:pt x="0" y="0"/>
                  </a:lnTo>
                  <a:lnTo>
                    <a:pt x="0" y="24"/>
                  </a:lnTo>
                  <a:lnTo>
                    <a:pt x="0" y="24"/>
                  </a:lnTo>
                  <a:lnTo>
                    <a:pt x="0"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8"/>
            <p:cNvSpPr/>
            <p:nvPr/>
          </p:nvSpPr>
          <p:spPr>
            <a:xfrm>
              <a:off x="2142300" y="1943900"/>
              <a:ext cx="625" cy="625"/>
            </a:xfrm>
            <a:custGeom>
              <a:avLst/>
              <a:gdLst/>
              <a:ahLst/>
              <a:cxnLst/>
              <a:rect l="l" t="t" r="r" b="b"/>
              <a:pathLst>
                <a:path w="25" h="25" extrusionOk="0">
                  <a:moveTo>
                    <a:pt x="1" y="0"/>
                  </a:moveTo>
                  <a:lnTo>
                    <a:pt x="25"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8"/>
            <p:cNvSpPr/>
            <p:nvPr/>
          </p:nvSpPr>
          <p:spPr>
            <a:xfrm>
              <a:off x="2142900" y="1943300"/>
              <a:ext cx="2450" cy="625"/>
            </a:xfrm>
            <a:custGeom>
              <a:avLst/>
              <a:gdLst/>
              <a:ahLst/>
              <a:cxnLst/>
              <a:rect l="l" t="t" r="r" b="b"/>
              <a:pathLst>
                <a:path w="98" h="25" extrusionOk="0">
                  <a:moveTo>
                    <a:pt x="97" y="0"/>
                  </a:moveTo>
                  <a:lnTo>
                    <a:pt x="97" y="0"/>
                  </a:lnTo>
                  <a:lnTo>
                    <a:pt x="1" y="24"/>
                  </a:lnTo>
                  <a:lnTo>
                    <a:pt x="1" y="24"/>
                  </a:lnTo>
                  <a:lnTo>
                    <a:pt x="1" y="24"/>
                  </a:lnTo>
                  <a:lnTo>
                    <a:pt x="1" y="24"/>
                  </a:lnTo>
                  <a:lnTo>
                    <a:pt x="97" y="0"/>
                  </a:lnTo>
                  <a:lnTo>
                    <a:pt x="97" y="0"/>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8"/>
            <p:cNvSpPr/>
            <p:nvPr/>
          </p:nvSpPr>
          <p:spPr>
            <a:xfrm>
              <a:off x="2147725" y="1943300"/>
              <a:ext cx="2425" cy="625"/>
            </a:xfrm>
            <a:custGeom>
              <a:avLst/>
              <a:gdLst/>
              <a:ahLst/>
              <a:cxnLst/>
              <a:rect l="l" t="t" r="r" b="b"/>
              <a:pathLst>
                <a:path w="97" h="25" extrusionOk="0">
                  <a:moveTo>
                    <a:pt x="97" y="0"/>
                  </a:moveTo>
                  <a:lnTo>
                    <a:pt x="97" y="0"/>
                  </a:lnTo>
                  <a:lnTo>
                    <a:pt x="1" y="24"/>
                  </a:lnTo>
                  <a:lnTo>
                    <a:pt x="1" y="24"/>
                  </a:lnTo>
                  <a:lnTo>
                    <a:pt x="1" y="24"/>
                  </a:lnTo>
                  <a:lnTo>
                    <a:pt x="1" y="24"/>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8"/>
            <p:cNvSpPr/>
            <p:nvPr/>
          </p:nvSpPr>
          <p:spPr>
            <a:xfrm>
              <a:off x="2150125" y="1943300"/>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8"/>
            <p:cNvSpPr/>
            <p:nvPr/>
          </p:nvSpPr>
          <p:spPr>
            <a:xfrm>
              <a:off x="2154350" y="1943300"/>
              <a:ext cx="625" cy="25"/>
            </a:xfrm>
            <a:custGeom>
              <a:avLst/>
              <a:gdLst/>
              <a:ahLst/>
              <a:cxnLst/>
              <a:rect l="l" t="t" r="r" b="b"/>
              <a:pathLst>
                <a:path w="25" h="1" extrusionOk="0">
                  <a:moveTo>
                    <a:pt x="24" y="0"/>
                  </a:moveTo>
                  <a:lnTo>
                    <a:pt x="24" y="0"/>
                  </a:lnTo>
                  <a:lnTo>
                    <a:pt x="0" y="0"/>
                  </a:lnTo>
                  <a:lnTo>
                    <a:pt x="0" y="0"/>
                  </a:lnTo>
                  <a:lnTo>
                    <a:pt x="24" y="0"/>
                  </a:lnTo>
                  <a:lnTo>
                    <a:pt x="24" y="0"/>
                  </a:lnTo>
                  <a:lnTo>
                    <a:pt x="24"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8"/>
            <p:cNvSpPr/>
            <p:nvPr/>
          </p:nvSpPr>
          <p:spPr>
            <a:xfrm>
              <a:off x="2029775" y="1852425"/>
              <a:ext cx="625" cy="25"/>
            </a:xfrm>
            <a:custGeom>
              <a:avLst/>
              <a:gdLst/>
              <a:ahLst/>
              <a:cxnLst/>
              <a:rect l="l" t="t" r="r" b="b"/>
              <a:pathLst>
                <a:path w="25" h="1" extrusionOk="0">
                  <a:moveTo>
                    <a:pt x="24" y="0"/>
                  </a:moveTo>
                  <a:lnTo>
                    <a:pt x="24"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8"/>
            <p:cNvSpPr/>
            <p:nvPr/>
          </p:nvSpPr>
          <p:spPr>
            <a:xfrm>
              <a:off x="2135100" y="1908400"/>
              <a:ext cx="625" cy="25"/>
            </a:xfrm>
            <a:custGeom>
              <a:avLst/>
              <a:gdLst/>
              <a:ahLst/>
              <a:cxnLst/>
              <a:rect l="l" t="t" r="r" b="b"/>
              <a:pathLst>
                <a:path w="25" h="1" extrusionOk="0">
                  <a:moveTo>
                    <a:pt x="24" y="0"/>
                  </a:moveTo>
                  <a:lnTo>
                    <a:pt x="0"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8"/>
            <p:cNvSpPr/>
            <p:nvPr/>
          </p:nvSpPr>
          <p:spPr>
            <a:xfrm>
              <a:off x="2135100" y="1908400"/>
              <a:ext cx="625" cy="25"/>
            </a:xfrm>
            <a:custGeom>
              <a:avLst/>
              <a:gdLst/>
              <a:ahLst/>
              <a:cxnLst/>
              <a:rect l="l" t="t" r="r" b="b"/>
              <a:pathLst>
                <a:path w="25" h="1" extrusionOk="0">
                  <a:moveTo>
                    <a:pt x="0" y="0"/>
                  </a:moveTo>
                  <a:lnTo>
                    <a:pt x="24" y="0"/>
                  </a:lnTo>
                  <a:lnTo>
                    <a:pt x="24" y="0"/>
                  </a:lnTo>
                  <a:lnTo>
                    <a:pt x="0" y="0"/>
                  </a:lnTo>
                  <a:lnTo>
                    <a:pt x="0" y="0"/>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8"/>
            <p:cNvSpPr/>
            <p:nvPr/>
          </p:nvSpPr>
          <p:spPr>
            <a:xfrm>
              <a:off x="2139900" y="1907800"/>
              <a:ext cx="625" cy="625"/>
            </a:xfrm>
            <a:custGeom>
              <a:avLst/>
              <a:gdLst/>
              <a:ahLst/>
              <a:cxnLst/>
              <a:rect l="l" t="t" r="r" b="b"/>
              <a:pathLst>
                <a:path w="25" h="25" extrusionOk="0">
                  <a:moveTo>
                    <a:pt x="25"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8"/>
            <p:cNvSpPr/>
            <p:nvPr/>
          </p:nvSpPr>
          <p:spPr>
            <a:xfrm>
              <a:off x="2140500" y="1907800"/>
              <a:ext cx="25" cy="625"/>
            </a:xfrm>
            <a:custGeom>
              <a:avLst/>
              <a:gdLst/>
              <a:ahLst/>
              <a:cxnLst/>
              <a:rect l="l" t="t" r="r" b="b"/>
              <a:pathLst>
                <a:path w="1" h="25" extrusionOk="0">
                  <a:moveTo>
                    <a:pt x="1" y="24"/>
                  </a:moveTo>
                  <a:lnTo>
                    <a:pt x="1" y="24"/>
                  </a:lnTo>
                  <a:lnTo>
                    <a:pt x="1" y="24"/>
                  </a:lnTo>
                  <a:lnTo>
                    <a:pt x="1" y="24"/>
                  </a:lnTo>
                  <a:lnTo>
                    <a:pt x="1" y="0"/>
                  </a:lnTo>
                  <a:lnTo>
                    <a:pt x="1" y="24"/>
                  </a:lnTo>
                  <a:lnTo>
                    <a:pt x="1" y="24"/>
                  </a:lnTo>
                  <a:lnTo>
                    <a:pt x="1" y="24"/>
                  </a:lnTo>
                  <a:lnTo>
                    <a:pt x="1"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8"/>
            <p:cNvSpPr/>
            <p:nvPr/>
          </p:nvSpPr>
          <p:spPr>
            <a:xfrm>
              <a:off x="2128475" y="1897550"/>
              <a:ext cx="25" cy="25"/>
            </a:xfrm>
            <a:custGeom>
              <a:avLst/>
              <a:gdLst/>
              <a:ahLst/>
              <a:cxnLst/>
              <a:rect l="l" t="t" r="r" b="b"/>
              <a:pathLst>
                <a:path w="1" h="1" extrusionOk="0">
                  <a:moveTo>
                    <a:pt x="0" y="1"/>
                  </a:moveTo>
                  <a:lnTo>
                    <a:pt x="0" y="1"/>
                  </a:ln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8"/>
            <p:cNvSpPr/>
            <p:nvPr/>
          </p:nvSpPr>
          <p:spPr>
            <a:xfrm>
              <a:off x="2147125" y="1906575"/>
              <a:ext cx="25" cy="650"/>
            </a:xfrm>
            <a:custGeom>
              <a:avLst/>
              <a:gdLst/>
              <a:ahLst/>
              <a:cxnLst/>
              <a:rect l="l" t="t" r="r" b="b"/>
              <a:pathLst>
                <a:path w="1" h="26" extrusionOk="0">
                  <a:moveTo>
                    <a:pt x="0" y="1"/>
                  </a:moveTo>
                  <a:lnTo>
                    <a:pt x="0" y="25"/>
                  </a:lnTo>
                  <a:lnTo>
                    <a:pt x="0" y="25"/>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8"/>
            <p:cNvSpPr/>
            <p:nvPr/>
          </p:nvSpPr>
          <p:spPr>
            <a:xfrm>
              <a:off x="2128475" y="1897550"/>
              <a:ext cx="2425" cy="625"/>
            </a:xfrm>
            <a:custGeom>
              <a:avLst/>
              <a:gdLst/>
              <a:ahLst/>
              <a:cxnLst/>
              <a:rect l="l" t="t" r="r" b="b"/>
              <a:pathLst>
                <a:path w="97" h="25" extrusionOk="0">
                  <a:moveTo>
                    <a:pt x="0" y="1"/>
                  </a:moveTo>
                  <a:lnTo>
                    <a:pt x="24" y="25"/>
                  </a:lnTo>
                  <a:lnTo>
                    <a:pt x="97" y="25"/>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8"/>
            <p:cNvSpPr/>
            <p:nvPr/>
          </p:nvSpPr>
          <p:spPr>
            <a:xfrm>
              <a:off x="2139900" y="1902375"/>
              <a:ext cx="1825" cy="1225"/>
            </a:xfrm>
            <a:custGeom>
              <a:avLst/>
              <a:gdLst/>
              <a:ahLst/>
              <a:cxnLst/>
              <a:rect l="l" t="t" r="r" b="b"/>
              <a:pathLst>
                <a:path w="73" h="49" extrusionOk="0">
                  <a:moveTo>
                    <a:pt x="49" y="0"/>
                  </a:moveTo>
                  <a:lnTo>
                    <a:pt x="25" y="25"/>
                  </a:lnTo>
                  <a:lnTo>
                    <a:pt x="49" y="25"/>
                  </a:lnTo>
                  <a:lnTo>
                    <a:pt x="73" y="0"/>
                  </a:lnTo>
                  <a:close/>
                  <a:moveTo>
                    <a:pt x="1" y="25"/>
                  </a:moveTo>
                  <a:lnTo>
                    <a:pt x="1" y="49"/>
                  </a:lnTo>
                  <a:lnTo>
                    <a:pt x="25"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8"/>
            <p:cNvSpPr/>
            <p:nvPr/>
          </p:nvSpPr>
          <p:spPr>
            <a:xfrm>
              <a:off x="2130275" y="1896350"/>
              <a:ext cx="2425" cy="1825"/>
            </a:xfrm>
            <a:custGeom>
              <a:avLst/>
              <a:gdLst/>
              <a:ahLst/>
              <a:cxnLst/>
              <a:rect l="l" t="t" r="r" b="b"/>
              <a:pathLst>
                <a:path w="97" h="73" extrusionOk="0">
                  <a:moveTo>
                    <a:pt x="25" y="1"/>
                  </a:moveTo>
                  <a:lnTo>
                    <a:pt x="44" y="7"/>
                  </a:lnTo>
                  <a:lnTo>
                    <a:pt x="44" y="7"/>
                  </a:lnTo>
                  <a:lnTo>
                    <a:pt x="49" y="1"/>
                  </a:lnTo>
                  <a:close/>
                  <a:moveTo>
                    <a:pt x="44" y="7"/>
                  </a:moveTo>
                  <a:lnTo>
                    <a:pt x="0" y="73"/>
                  </a:lnTo>
                  <a:lnTo>
                    <a:pt x="25" y="73"/>
                  </a:lnTo>
                  <a:lnTo>
                    <a:pt x="49" y="25"/>
                  </a:lnTo>
                  <a:lnTo>
                    <a:pt x="97" y="25"/>
                  </a:lnTo>
                  <a:lnTo>
                    <a:pt x="44" y="7"/>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8"/>
            <p:cNvSpPr/>
            <p:nvPr/>
          </p:nvSpPr>
          <p:spPr>
            <a:xfrm>
              <a:off x="2118850" y="2487350"/>
              <a:ext cx="625" cy="625"/>
            </a:xfrm>
            <a:custGeom>
              <a:avLst/>
              <a:gdLst/>
              <a:ahLst/>
              <a:cxnLst/>
              <a:rect l="l" t="t" r="r" b="b"/>
              <a:pathLst>
                <a:path w="25" h="25" extrusionOk="0">
                  <a:moveTo>
                    <a:pt x="0"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8"/>
            <p:cNvSpPr/>
            <p:nvPr/>
          </p:nvSpPr>
          <p:spPr>
            <a:xfrm>
              <a:off x="2136300" y="1887325"/>
              <a:ext cx="1825" cy="625"/>
            </a:xfrm>
            <a:custGeom>
              <a:avLst/>
              <a:gdLst/>
              <a:ahLst/>
              <a:cxnLst/>
              <a:rect l="l" t="t" r="r" b="b"/>
              <a:pathLst>
                <a:path w="73" h="25" extrusionOk="0">
                  <a:moveTo>
                    <a:pt x="24" y="1"/>
                  </a:moveTo>
                  <a:lnTo>
                    <a:pt x="0" y="25"/>
                  </a:lnTo>
                  <a:lnTo>
                    <a:pt x="48"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8"/>
            <p:cNvSpPr/>
            <p:nvPr/>
          </p:nvSpPr>
          <p:spPr>
            <a:xfrm>
              <a:off x="2138100" y="1886725"/>
              <a:ext cx="1825" cy="625"/>
            </a:xfrm>
            <a:custGeom>
              <a:avLst/>
              <a:gdLst/>
              <a:ahLst/>
              <a:cxnLst/>
              <a:rect l="l" t="t" r="r" b="b"/>
              <a:pathLst>
                <a:path w="73" h="25" extrusionOk="0">
                  <a:moveTo>
                    <a:pt x="49" y="1"/>
                  </a:moveTo>
                  <a:lnTo>
                    <a:pt x="0" y="25"/>
                  </a:lnTo>
                  <a:lnTo>
                    <a:pt x="4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8"/>
            <p:cNvSpPr/>
            <p:nvPr/>
          </p:nvSpPr>
          <p:spPr>
            <a:xfrm>
              <a:off x="2074900" y="1848200"/>
              <a:ext cx="625" cy="25"/>
            </a:xfrm>
            <a:custGeom>
              <a:avLst/>
              <a:gdLst/>
              <a:ahLst/>
              <a:cxnLst/>
              <a:rect l="l" t="t" r="r" b="b"/>
              <a:pathLst>
                <a:path w="25" h="1" extrusionOk="0">
                  <a:moveTo>
                    <a:pt x="25" y="1"/>
                  </a:moveTo>
                  <a:lnTo>
                    <a:pt x="25" y="1"/>
                  </a:lnTo>
                  <a:lnTo>
                    <a:pt x="1" y="1"/>
                  </a:lnTo>
                  <a:lnTo>
                    <a:pt x="1" y="1"/>
                  </a:lnTo>
                  <a:lnTo>
                    <a:pt x="25" y="1"/>
                  </a:lnTo>
                  <a:lnTo>
                    <a:pt x="25" y="1"/>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8"/>
            <p:cNvSpPr/>
            <p:nvPr/>
          </p:nvSpPr>
          <p:spPr>
            <a:xfrm>
              <a:off x="2139900" y="1886125"/>
              <a:ext cx="2425" cy="625"/>
            </a:xfrm>
            <a:custGeom>
              <a:avLst/>
              <a:gdLst/>
              <a:ahLst/>
              <a:cxnLst/>
              <a:rect l="l" t="t" r="r" b="b"/>
              <a:pathLst>
                <a:path w="97" h="25" extrusionOk="0">
                  <a:moveTo>
                    <a:pt x="49" y="0"/>
                  </a:moveTo>
                  <a:lnTo>
                    <a:pt x="1" y="25"/>
                  </a:lnTo>
                  <a:lnTo>
                    <a:pt x="49" y="25"/>
                  </a:lnTo>
                  <a:lnTo>
                    <a:pt x="65" y="8"/>
                  </a:lnTo>
                  <a:lnTo>
                    <a:pt x="65" y="8"/>
                  </a:lnTo>
                  <a:lnTo>
                    <a:pt x="49" y="0"/>
                  </a:lnTo>
                  <a:close/>
                  <a:moveTo>
                    <a:pt x="73" y="0"/>
                  </a:moveTo>
                  <a:lnTo>
                    <a:pt x="65" y="8"/>
                  </a:lnTo>
                  <a:lnTo>
                    <a:pt x="65" y="8"/>
                  </a:lnTo>
                  <a:lnTo>
                    <a:pt x="97"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8"/>
            <p:cNvSpPr/>
            <p:nvPr/>
          </p:nvSpPr>
          <p:spPr>
            <a:xfrm>
              <a:off x="2075500" y="1847600"/>
              <a:ext cx="1225" cy="625"/>
            </a:xfrm>
            <a:custGeom>
              <a:avLst/>
              <a:gdLst/>
              <a:ahLst/>
              <a:cxnLst/>
              <a:rect l="l" t="t" r="r" b="b"/>
              <a:pathLst>
                <a:path w="49" h="25" extrusionOk="0">
                  <a:moveTo>
                    <a:pt x="25"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8"/>
            <p:cNvSpPr/>
            <p:nvPr/>
          </p:nvSpPr>
          <p:spPr>
            <a:xfrm>
              <a:off x="1965975" y="2039600"/>
              <a:ext cx="625" cy="25"/>
            </a:xfrm>
            <a:custGeom>
              <a:avLst/>
              <a:gdLst/>
              <a:ahLst/>
              <a:cxnLst/>
              <a:rect l="l" t="t" r="r" b="b"/>
              <a:pathLst>
                <a:path w="25" h="1" extrusionOk="0">
                  <a:moveTo>
                    <a:pt x="0" y="0"/>
                  </a:moveTo>
                  <a:lnTo>
                    <a:pt x="0" y="0"/>
                  </a:lnTo>
                  <a:lnTo>
                    <a:pt x="25"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8"/>
            <p:cNvSpPr/>
            <p:nvPr/>
          </p:nvSpPr>
          <p:spPr>
            <a:xfrm>
              <a:off x="1895550" y="1964350"/>
              <a:ext cx="625" cy="650"/>
            </a:xfrm>
            <a:custGeom>
              <a:avLst/>
              <a:gdLst/>
              <a:ahLst/>
              <a:cxnLst/>
              <a:rect l="l" t="t" r="r" b="b"/>
              <a:pathLst>
                <a:path w="25" h="26"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8"/>
            <p:cNvSpPr/>
            <p:nvPr/>
          </p:nvSpPr>
          <p:spPr>
            <a:xfrm>
              <a:off x="2027350" y="2037175"/>
              <a:ext cx="625" cy="625"/>
            </a:xfrm>
            <a:custGeom>
              <a:avLst/>
              <a:gdLst/>
              <a:ahLst/>
              <a:cxnLst/>
              <a:rect l="l" t="t" r="r" b="b"/>
              <a:pathLst>
                <a:path w="25"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8"/>
            <p:cNvSpPr/>
            <p:nvPr/>
          </p:nvSpPr>
          <p:spPr>
            <a:xfrm>
              <a:off x="2405300" y="1951725"/>
              <a:ext cx="650" cy="25"/>
            </a:xfrm>
            <a:custGeom>
              <a:avLst/>
              <a:gdLst/>
              <a:ahLst/>
              <a:cxnLst/>
              <a:rect l="l" t="t" r="r" b="b"/>
              <a:pathLst>
                <a:path w="26" h="1" extrusionOk="0">
                  <a:moveTo>
                    <a:pt x="25" y="0"/>
                  </a:moveTo>
                  <a:lnTo>
                    <a:pt x="1" y="0"/>
                  </a:lnTo>
                  <a:lnTo>
                    <a:pt x="25" y="0"/>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8"/>
            <p:cNvSpPr/>
            <p:nvPr/>
          </p:nvSpPr>
          <p:spPr>
            <a:xfrm>
              <a:off x="2357175" y="1887325"/>
              <a:ext cx="625" cy="25"/>
            </a:xfrm>
            <a:custGeom>
              <a:avLst/>
              <a:gdLst/>
              <a:ahLst/>
              <a:cxnLst/>
              <a:rect l="l" t="t" r="r" b="b"/>
              <a:pathLst>
                <a:path w="25" h="1" extrusionOk="0">
                  <a:moveTo>
                    <a:pt x="0" y="1"/>
                  </a:moveTo>
                  <a:lnTo>
                    <a:pt x="0" y="1"/>
                  </a:lnTo>
                  <a:lnTo>
                    <a:pt x="24" y="1"/>
                  </a:lnTo>
                  <a:lnTo>
                    <a:pt x="24"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8"/>
            <p:cNvSpPr/>
            <p:nvPr/>
          </p:nvSpPr>
          <p:spPr>
            <a:xfrm>
              <a:off x="2484150" y="1986025"/>
              <a:ext cx="101725" cy="97525"/>
            </a:xfrm>
            <a:custGeom>
              <a:avLst/>
              <a:gdLst/>
              <a:ahLst/>
              <a:cxnLst/>
              <a:rect l="l" t="t" r="r" b="b"/>
              <a:pathLst>
                <a:path w="4069" h="3901" extrusionOk="0">
                  <a:moveTo>
                    <a:pt x="2191" y="193"/>
                  </a:moveTo>
                  <a:lnTo>
                    <a:pt x="2649" y="265"/>
                  </a:lnTo>
                  <a:lnTo>
                    <a:pt x="2745" y="289"/>
                  </a:lnTo>
                  <a:lnTo>
                    <a:pt x="2865" y="338"/>
                  </a:lnTo>
                  <a:lnTo>
                    <a:pt x="3082" y="458"/>
                  </a:lnTo>
                  <a:lnTo>
                    <a:pt x="3299" y="602"/>
                  </a:lnTo>
                  <a:lnTo>
                    <a:pt x="3491" y="771"/>
                  </a:lnTo>
                  <a:lnTo>
                    <a:pt x="3636" y="988"/>
                  </a:lnTo>
                  <a:lnTo>
                    <a:pt x="3732" y="1180"/>
                  </a:lnTo>
                  <a:lnTo>
                    <a:pt x="3804" y="1373"/>
                  </a:lnTo>
                  <a:lnTo>
                    <a:pt x="3852" y="1662"/>
                  </a:lnTo>
                  <a:lnTo>
                    <a:pt x="3876" y="1926"/>
                  </a:lnTo>
                  <a:lnTo>
                    <a:pt x="3876" y="2095"/>
                  </a:lnTo>
                  <a:lnTo>
                    <a:pt x="3852" y="2263"/>
                  </a:lnTo>
                  <a:lnTo>
                    <a:pt x="3804" y="2432"/>
                  </a:lnTo>
                  <a:lnTo>
                    <a:pt x="3732" y="2601"/>
                  </a:lnTo>
                  <a:lnTo>
                    <a:pt x="3684" y="2697"/>
                  </a:lnTo>
                  <a:lnTo>
                    <a:pt x="3612" y="2793"/>
                  </a:lnTo>
                  <a:lnTo>
                    <a:pt x="3371" y="3010"/>
                  </a:lnTo>
                  <a:lnTo>
                    <a:pt x="3178" y="3250"/>
                  </a:lnTo>
                  <a:lnTo>
                    <a:pt x="3082" y="3347"/>
                  </a:lnTo>
                  <a:lnTo>
                    <a:pt x="2986" y="3419"/>
                  </a:lnTo>
                  <a:lnTo>
                    <a:pt x="2889" y="3467"/>
                  </a:lnTo>
                  <a:lnTo>
                    <a:pt x="2769" y="3515"/>
                  </a:lnTo>
                  <a:lnTo>
                    <a:pt x="2312" y="3660"/>
                  </a:lnTo>
                  <a:lnTo>
                    <a:pt x="2095" y="3684"/>
                  </a:lnTo>
                  <a:lnTo>
                    <a:pt x="1854" y="3708"/>
                  </a:lnTo>
                  <a:lnTo>
                    <a:pt x="1397" y="3636"/>
                  </a:lnTo>
                  <a:lnTo>
                    <a:pt x="1204" y="3612"/>
                  </a:lnTo>
                  <a:lnTo>
                    <a:pt x="988" y="3563"/>
                  </a:lnTo>
                  <a:lnTo>
                    <a:pt x="843" y="3491"/>
                  </a:lnTo>
                  <a:lnTo>
                    <a:pt x="699" y="3419"/>
                  </a:lnTo>
                  <a:lnTo>
                    <a:pt x="602" y="3323"/>
                  </a:lnTo>
                  <a:lnTo>
                    <a:pt x="506" y="3178"/>
                  </a:lnTo>
                  <a:lnTo>
                    <a:pt x="289" y="2865"/>
                  </a:lnTo>
                  <a:lnTo>
                    <a:pt x="217" y="2745"/>
                  </a:lnTo>
                  <a:lnTo>
                    <a:pt x="169" y="2625"/>
                  </a:lnTo>
                  <a:lnTo>
                    <a:pt x="145" y="2504"/>
                  </a:lnTo>
                  <a:lnTo>
                    <a:pt x="145" y="2360"/>
                  </a:lnTo>
                  <a:lnTo>
                    <a:pt x="169" y="2095"/>
                  </a:lnTo>
                  <a:lnTo>
                    <a:pt x="217" y="1734"/>
                  </a:lnTo>
                  <a:lnTo>
                    <a:pt x="289" y="1397"/>
                  </a:lnTo>
                  <a:lnTo>
                    <a:pt x="338" y="1204"/>
                  </a:lnTo>
                  <a:lnTo>
                    <a:pt x="410" y="1060"/>
                  </a:lnTo>
                  <a:lnTo>
                    <a:pt x="482" y="891"/>
                  </a:lnTo>
                  <a:lnTo>
                    <a:pt x="602" y="747"/>
                  </a:lnTo>
                  <a:lnTo>
                    <a:pt x="675" y="699"/>
                  </a:lnTo>
                  <a:lnTo>
                    <a:pt x="771" y="651"/>
                  </a:lnTo>
                  <a:lnTo>
                    <a:pt x="915" y="627"/>
                  </a:lnTo>
                  <a:lnTo>
                    <a:pt x="1060" y="578"/>
                  </a:lnTo>
                  <a:lnTo>
                    <a:pt x="1228" y="554"/>
                  </a:lnTo>
                  <a:lnTo>
                    <a:pt x="1373" y="458"/>
                  </a:lnTo>
                  <a:lnTo>
                    <a:pt x="1493" y="386"/>
                  </a:lnTo>
                  <a:lnTo>
                    <a:pt x="1613" y="314"/>
                  </a:lnTo>
                  <a:lnTo>
                    <a:pt x="1854" y="217"/>
                  </a:lnTo>
                  <a:lnTo>
                    <a:pt x="2023" y="193"/>
                  </a:lnTo>
                  <a:close/>
                  <a:moveTo>
                    <a:pt x="1902" y="1"/>
                  </a:moveTo>
                  <a:lnTo>
                    <a:pt x="1758" y="49"/>
                  </a:lnTo>
                  <a:lnTo>
                    <a:pt x="1589" y="121"/>
                  </a:lnTo>
                  <a:lnTo>
                    <a:pt x="1421" y="193"/>
                  </a:lnTo>
                  <a:lnTo>
                    <a:pt x="1349" y="241"/>
                  </a:lnTo>
                  <a:lnTo>
                    <a:pt x="1276" y="289"/>
                  </a:lnTo>
                  <a:lnTo>
                    <a:pt x="1204" y="338"/>
                  </a:lnTo>
                  <a:lnTo>
                    <a:pt x="1132" y="386"/>
                  </a:lnTo>
                  <a:lnTo>
                    <a:pt x="963" y="410"/>
                  </a:lnTo>
                  <a:lnTo>
                    <a:pt x="867" y="410"/>
                  </a:lnTo>
                  <a:lnTo>
                    <a:pt x="795" y="434"/>
                  </a:lnTo>
                  <a:lnTo>
                    <a:pt x="747" y="458"/>
                  </a:lnTo>
                  <a:lnTo>
                    <a:pt x="675" y="506"/>
                  </a:lnTo>
                  <a:lnTo>
                    <a:pt x="651" y="578"/>
                  </a:lnTo>
                  <a:lnTo>
                    <a:pt x="602" y="627"/>
                  </a:lnTo>
                  <a:lnTo>
                    <a:pt x="554" y="651"/>
                  </a:lnTo>
                  <a:lnTo>
                    <a:pt x="434" y="795"/>
                  </a:lnTo>
                  <a:lnTo>
                    <a:pt x="338" y="939"/>
                  </a:lnTo>
                  <a:lnTo>
                    <a:pt x="241" y="1108"/>
                  </a:lnTo>
                  <a:lnTo>
                    <a:pt x="193" y="1276"/>
                  </a:lnTo>
                  <a:lnTo>
                    <a:pt x="73" y="1854"/>
                  </a:lnTo>
                  <a:lnTo>
                    <a:pt x="25" y="2119"/>
                  </a:lnTo>
                  <a:lnTo>
                    <a:pt x="1" y="2360"/>
                  </a:lnTo>
                  <a:lnTo>
                    <a:pt x="1" y="2552"/>
                  </a:lnTo>
                  <a:lnTo>
                    <a:pt x="25" y="2721"/>
                  </a:lnTo>
                  <a:lnTo>
                    <a:pt x="97" y="2889"/>
                  </a:lnTo>
                  <a:lnTo>
                    <a:pt x="193" y="3034"/>
                  </a:lnTo>
                  <a:lnTo>
                    <a:pt x="289" y="3178"/>
                  </a:lnTo>
                  <a:lnTo>
                    <a:pt x="386" y="3323"/>
                  </a:lnTo>
                  <a:lnTo>
                    <a:pt x="506" y="3467"/>
                  </a:lnTo>
                  <a:lnTo>
                    <a:pt x="578" y="3563"/>
                  </a:lnTo>
                  <a:lnTo>
                    <a:pt x="675" y="3636"/>
                  </a:lnTo>
                  <a:lnTo>
                    <a:pt x="891" y="3732"/>
                  </a:lnTo>
                  <a:lnTo>
                    <a:pt x="1132" y="3804"/>
                  </a:lnTo>
                  <a:lnTo>
                    <a:pt x="1397" y="3852"/>
                  </a:lnTo>
                  <a:lnTo>
                    <a:pt x="1926" y="3900"/>
                  </a:lnTo>
                  <a:lnTo>
                    <a:pt x="2167" y="3900"/>
                  </a:lnTo>
                  <a:lnTo>
                    <a:pt x="2432" y="3852"/>
                  </a:lnTo>
                  <a:lnTo>
                    <a:pt x="2889" y="3684"/>
                  </a:lnTo>
                  <a:lnTo>
                    <a:pt x="3058" y="3612"/>
                  </a:lnTo>
                  <a:lnTo>
                    <a:pt x="3154" y="3539"/>
                  </a:lnTo>
                  <a:lnTo>
                    <a:pt x="3226" y="3467"/>
                  </a:lnTo>
                  <a:lnTo>
                    <a:pt x="3443" y="3226"/>
                  </a:lnTo>
                  <a:lnTo>
                    <a:pt x="3539" y="3106"/>
                  </a:lnTo>
                  <a:lnTo>
                    <a:pt x="3660" y="2986"/>
                  </a:lnTo>
                  <a:lnTo>
                    <a:pt x="3732" y="2889"/>
                  </a:lnTo>
                  <a:lnTo>
                    <a:pt x="3828" y="2793"/>
                  </a:lnTo>
                  <a:lnTo>
                    <a:pt x="3900" y="2697"/>
                  </a:lnTo>
                  <a:lnTo>
                    <a:pt x="3949" y="2576"/>
                  </a:lnTo>
                  <a:lnTo>
                    <a:pt x="3997" y="2408"/>
                  </a:lnTo>
                  <a:lnTo>
                    <a:pt x="4045" y="2239"/>
                  </a:lnTo>
                  <a:lnTo>
                    <a:pt x="4069" y="2047"/>
                  </a:lnTo>
                  <a:lnTo>
                    <a:pt x="4069" y="1878"/>
                  </a:lnTo>
                  <a:lnTo>
                    <a:pt x="4045" y="1614"/>
                  </a:lnTo>
                  <a:lnTo>
                    <a:pt x="3997" y="1349"/>
                  </a:lnTo>
                  <a:lnTo>
                    <a:pt x="3949" y="1204"/>
                  </a:lnTo>
                  <a:lnTo>
                    <a:pt x="3900" y="1036"/>
                  </a:lnTo>
                  <a:lnTo>
                    <a:pt x="3780" y="843"/>
                  </a:lnTo>
                  <a:lnTo>
                    <a:pt x="3636" y="651"/>
                  </a:lnTo>
                  <a:lnTo>
                    <a:pt x="3467" y="482"/>
                  </a:lnTo>
                  <a:lnTo>
                    <a:pt x="3299" y="338"/>
                  </a:lnTo>
                  <a:lnTo>
                    <a:pt x="3034" y="193"/>
                  </a:lnTo>
                  <a:lnTo>
                    <a:pt x="2889" y="121"/>
                  </a:lnTo>
                  <a:lnTo>
                    <a:pt x="2745" y="73"/>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8"/>
            <p:cNvSpPr/>
            <p:nvPr/>
          </p:nvSpPr>
          <p:spPr>
            <a:xfrm>
              <a:off x="2516050" y="2013700"/>
              <a:ext cx="39750" cy="41575"/>
            </a:xfrm>
            <a:custGeom>
              <a:avLst/>
              <a:gdLst/>
              <a:ahLst/>
              <a:cxnLst/>
              <a:rect l="l" t="t" r="r" b="b"/>
              <a:pathLst>
                <a:path w="1590" h="1663" extrusionOk="0">
                  <a:moveTo>
                    <a:pt x="963" y="194"/>
                  </a:moveTo>
                  <a:lnTo>
                    <a:pt x="1060" y="242"/>
                  </a:lnTo>
                  <a:lnTo>
                    <a:pt x="1300" y="386"/>
                  </a:lnTo>
                  <a:lnTo>
                    <a:pt x="1373" y="458"/>
                  </a:lnTo>
                  <a:lnTo>
                    <a:pt x="1397" y="555"/>
                  </a:lnTo>
                  <a:lnTo>
                    <a:pt x="1421" y="819"/>
                  </a:lnTo>
                  <a:lnTo>
                    <a:pt x="1421" y="940"/>
                  </a:lnTo>
                  <a:lnTo>
                    <a:pt x="1397" y="1084"/>
                  </a:lnTo>
                  <a:lnTo>
                    <a:pt x="1349" y="1181"/>
                  </a:lnTo>
                  <a:lnTo>
                    <a:pt x="1276" y="1253"/>
                  </a:lnTo>
                  <a:lnTo>
                    <a:pt x="1060" y="1445"/>
                  </a:lnTo>
                  <a:lnTo>
                    <a:pt x="1012" y="1469"/>
                  </a:lnTo>
                  <a:lnTo>
                    <a:pt x="939" y="1494"/>
                  </a:lnTo>
                  <a:lnTo>
                    <a:pt x="747" y="1494"/>
                  </a:lnTo>
                  <a:lnTo>
                    <a:pt x="578" y="1469"/>
                  </a:lnTo>
                  <a:lnTo>
                    <a:pt x="434" y="1421"/>
                  </a:lnTo>
                  <a:lnTo>
                    <a:pt x="289" y="1349"/>
                  </a:lnTo>
                  <a:lnTo>
                    <a:pt x="241" y="1301"/>
                  </a:lnTo>
                  <a:lnTo>
                    <a:pt x="193" y="1229"/>
                  </a:lnTo>
                  <a:lnTo>
                    <a:pt x="169" y="1181"/>
                  </a:lnTo>
                  <a:lnTo>
                    <a:pt x="169" y="1084"/>
                  </a:lnTo>
                  <a:lnTo>
                    <a:pt x="169" y="1036"/>
                  </a:lnTo>
                  <a:lnTo>
                    <a:pt x="169" y="940"/>
                  </a:lnTo>
                  <a:lnTo>
                    <a:pt x="169" y="771"/>
                  </a:lnTo>
                  <a:lnTo>
                    <a:pt x="193" y="603"/>
                  </a:lnTo>
                  <a:lnTo>
                    <a:pt x="217" y="531"/>
                  </a:lnTo>
                  <a:lnTo>
                    <a:pt x="265" y="458"/>
                  </a:lnTo>
                  <a:lnTo>
                    <a:pt x="386" y="362"/>
                  </a:lnTo>
                  <a:lnTo>
                    <a:pt x="482" y="290"/>
                  </a:lnTo>
                  <a:lnTo>
                    <a:pt x="602" y="242"/>
                  </a:lnTo>
                  <a:lnTo>
                    <a:pt x="723" y="194"/>
                  </a:lnTo>
                  <a:close/>
                  <a:moveTo>
                    <a:pt x="747" y="1"/>
                  </a:moveTo>
                  <a:lnTo>
                    <a:pt x="602" y="49"/>
                  </a:lnTo>
                  <a:lnTo>
                    <a:pt x="458" y="97"/>
                  </a:lnTo>
                  <a:lnTo>
                    <a:pt x="313" y="169"/>
                  </a:lnTo>
                  <a:lnTo>
                    <a:pt x="241" y="218"/>
                  </a:lnTo>
                  <a:lnTo>
                    <a:pt x="169" y="290"/>
                  </a:lnTo>
                  <a:lnTo>
                    <a:pt x="73" y="434"/>
                  </a:lnTo>
                  <a:lnTo>
                    <a:pt x="24" y="627"/>
                  </a:lnTo>
                  <a:lnTo>
                    <a:pt x="0" y="795"/>
                  </a:lnTo>
                  <a:lnTo>
                    <a:pt x="0" y="940"/>
                  </a:lnTo>
                  <a:lnTo>
                    <a:pt x="24" y="1108"/>
                  </a:lnTo>
                  <a:lnTo>
                    <a:pt x="24" y="1205"/>
                  </a:lnTo>
                  <a:lnTo>
                    <a:pt x="73" y="1301"/>
                  </a:lnTo>
                  <a:lnTo>
                    <a:pt x="121" y="1373"/>
                  </a:lnTo>
                  <a:lnTo>
                    <a:pt x="193" y="1445"/>
                  </a:lnTo>
                  <a:lnTo>
                    <a:pt x="289" y="1518"/>
                  </a:lnTo>
                  <a:lnTo>
                    <a:pt x="410" y="1590"/>
                  </a:lnTo>
                  <a:lnTo>
                    <a:pt x="554" y="1614"/>
                  </a:lnTo>
                  <a:lnTo>
                    <a:pt x="699" y="1638"/>
                  </a:lnTo>
                  <a:lnTo>
                    <a:pt x="963" y="1662"/>
                  </a:lnTo>
                  <a:lnTo>
                    <a:pt x="1060" y="1638"/>
                  </a:lnTo>
                  <a:lnTo>
                    <a:pt x="1132" y="1590"/>
                  </a:lnTo>
                  <a:lnTo>
                    <a:pt x="1373" y="1373"/>
                  </a:lnTo>
                  <a:lnTo>
                    <a:pt x="1469" y="1277"/>
                  </a:lnTo>
                  <a:lnTo>
                    <a:pt x="1517" y="1132"/>
                  </a:lnTo>
                  <a:lnTo>
                    <a:pt x="1565" y="964"/>
                  </a:lnTo>
                  <a:lnTo>
                    <a:pt x="1589" y="771"/>
                  </a:lnTo>
                  <a:lnTo>
                    <a:pt x="1541" y="531"/>
                  </a:lnTo>
                  <a:lnTo>
                    <a:pt x="1541" y="434"/>
                  </a:lnTo>
                  <a:lnTo>
                    <a:pt x="1493" y="338"/>
                  </a:lnTo>
                  <a:lnTo>
                    <a:pt x="1445" y="266"/>
                  </a:lnTo>
                  <a:lnTo>
                    <a:pt x="1373" y="218"/>
                  </a:lnTo>
                  <a:lnTo>
                    <a:pt x="1228" y="121"/>
                  </a:lnTo>
                  <a:lnTo>
                    <a:pt x="1084" y="49"/>
                  </a:lnTo>
                  <a:lnTo>
                    <a:pt x="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8"/>
            <p:cNvSpPr/>
            <p:nvPr/>
          </p:nvSpPr>
          <p:spPr>
            <a:xfrm>
              <a:off x="2528675" y="2028750"/>
              <a:ext cx="13875" cy="15075"/>
            </a:xfrm>
            <a:custGeom>
              <a:avLst/>
              <a:gdLst/>
              <a:ahLst/>
              <a:cxnLst/>
              <a:rect l="l" t="t" r="r" b="b"/>
              <a:pathLst>
                <a:path w="555" h="603" extrusionOk="0">
                  <a:moveTo>
                    <a:pt x="314" y="169"/>
                  </a:moveTo>
                  <a:lnTo>
                    <a:pt x="386" y="193"/>
                  </a:lnTo>
                  <a:lnTo>
                    <a:pt x="410" y="242"/>
                  </a:lnTo>
                  <a:lnTo>
                    <a:pt x="410" y="290"/>
                  </a:lnTo>
                  <a:lnTo>
                    <a:pt x="386" y="338"/>
                  </a:lnTo>
                  <a:lnTo>
                    <a:pt x="338" y="434"/>
                  </a:lnTo>
                  <a:lnTo>
                    <a:pt x="290" y="458"/>
                  </a:lnTo>
                  <a:lnTo>
                    <a:pt x="218" y="458"/>
                  </a:lnTo>
                  <a:lnTo>
                    <a:pt x="194" y="434"/>
                  </a:lnTo>
                  <a:lnTo>
                    <a:pt x="194" y="410"/>
                  </a:lnTo>
                  <a:lnTo>
                    <a:pt x="194" y="362"/>
                  </a:lnTo>
                  <a:lnTo>
                    <a:pt x="194" y="290"/>
                  </a:lnTo>
                  <a:lnTo>
                    <a:pt x="218" y="217"/>
                  </a:lnTo>
                  <a:lnTo>
                    <a:pt x="266" y="169"/>
                  </a:lnTo>
                  <a:close/>
                  <a:moveTo>
                    <a:pt x="218" y="1"/>
                  </a:moveTo>
                  <a:lnTo>
                    <a:pt x="145" y="49"/>
                  </a:lnTo>
                  <a:lnTo>
                    <a:pt x="25" y="169"/>
                  </a:lnTo>
                  <a:lnTo>
                    <a:pt x="1" y="217"/>
                  </a:lnTo>
                  <a:lnTo>
                    <a:pt x="1" y="314"/>
                  </a:lnTo>
                  <a:lnTo>
                    <a:pt x="1" y="434"/>
                  </a:lnTo>
                  <a:lnTo>
                    <a:pt x="49" y="482"/>
                  </a:lnTo>
                  <a:lnTo>
                    <a:pt x="73" y="554"/>
                  </a:lnTo>
                  <a:lnTo>
                    <a:pt x="145" y="579"/>
                  </a:lnTo>
                  <a:lnTo>
                    <a:pt x="194" y="603"/>
                  </a:lnTo>
                  <a:lnTo>
                    <a:pt x="290" y="603"/>
                  </a:lnTo>
                  <a:lnTo>
                    <a:pt x="362" y="579"/>
                  </a:lnTo>
                  <a:lnTo>
                    <a:pt x="434" y="530"/>
                  </a:lnTo>
                  <a:lnTo>
                    <a:pt x="482" y="482"/>
                  </a:lnTo>
                  <a:lnTo>
                    <a:pt x="507" y="410"/>
                  </a:lnTo>
                  <a:lnTo>
                    <a:pt x="531" y="338"/>
                  </a:lnTo>
                  <a:lnTo>
                    <a:pt x="555" y="266"/>
                  </a:lnTo>
                  <a:lnTo>
                    <a:pt x="555" y="193"/>
                  </a:lnTo>
                  <a:lnTo>
                    <a:pt x="531" y="121"/>
                  </a:lnTo>
                  <a:lnTo>
                    <a:pt x="482" y="49"/>
                  </a:lnTo>
                  <a:lnTo>
                    <a:pt x="434" y="25"/>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18"/>
          <p:cNvGrpSpPr/>
          <p:nvPr/>
        </p:nvGrpSpPr>
        <p:grpSpPr>
          <a:xfrm>
            <a:off x="-237199" y="1257136"/>
            <a:ext cx="551525" cy="559295"/>
            <a:chOff x="1308175" y="3327500"/>
            <a:chExt cx="170350" cy="172750"/>
          </a:xfrm>
        </p:grpSpPr>
        <p:sp>
          <p:nvSpPr>
            <p:cNvPr id="7994" name="Google Shape;7994;p18"/>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8"/>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7996"/>
        <p:cNvGrpSpPr/>
        <p:nvPr/>
      </p:nvGrpSpPr>
      <p:grpSpPr>
        <a:xfrm>
          <a:off x="0" y="0"/>
          <a:ext cx="0" cy="0"/>
          <a:chOff x="0" y="0"/>
          <a:chExt cx="0" cy="0"/>
        </a:xfrm>
      </p:grpSpPr>
      <p:sp>
        <p:nvSpPr>
          <p:cNvPr id="7997" name="Google Shape;7997;p19"/>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999" name="Google Shape;7999;p19"/>
          <p:cNvSpPr txBox="1">
            <a:spLocks noGrp="1"/>
          </p:cNvSpPr>
          <p:nvPr>
            <p:ph type="title" idx="2"/>
          </p:nvPr>
        </p:nvSpPr>
        <p:spPr>
          <a:xfrm>
            <a:off x="1345675" y="1618250"/>
            <a:ext cx="2164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00" name="Google Shape;8000;p19"/>
          <p:cNvSpPr txBox="1">
            <a:spLocks noGrp="1"/>
          </p:cNvSpPr>
          <p:nvPr>
            <p:ph type="subTitle" idx="1"/>
          </p:nvPr>
        </p:nvSpPr>
        <p:spPr>
          <a:xfrm>
            <a:off x="1345675" y="2052375"/>
            <a:ext cx="2164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01" name="Google Shape;8001;p19"/>
          <p:cNvSpPr txBox="1">
            <a:spLocks noGrp="1"/>
          </p:cNvSpPr>
          <p:nvPr>
            <p:ph type="title" idx="3"/>
          </p:nvPr>
        </p:nvSpPr>
        <p:spPr>
          <a:xfrm>
            <a:off x="5634119" y="1618250"/>
            <a:ext cx="2164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02" name="Google Shape;8002;p19"/>
          <p:cNvSpPr txBox="1">
            <a:spLocks noGrp="1"/>
          </p:cNvSpPr>
          <p:nvPr>
            <p:ph type="subTitle" idx="4"/>
          </p:nvPr>
        </p:nvSpPr>
        <p:spPr>
          <a:xfrm>
            <a:off x="5634115" y="2052375"/>
            <a:ext cx="2164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03" name="Google Shape;8003;p19"/>
          <p:cNvSpPr txBox="1">
            <a:spLocks noGrp="1"/>
          </p:cNvSpPr>
          <p:nvPr>
            <p:ph type="title" idx="5"/>
          </p:nvPr>
        </p:nvSpPr>
        <p:spPr>
          <a:xfrm>
            <a:off x="1345675" y="3077825"/>
            <a:ext cx="2164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04" name="Google Shape;8004;p19"/>
          <p:cNvSpPr txBox="1">
            <a:spLocks noGrp="1"/>
          </p:cNvSpPr>
          <p:nvPr>
            <p:ph type="subTitle" idx="6"/>
          </p:nvPr>
        </p:nvSpPr>
        <p:spPr>
          <a:xfrm>
            <a:off x="1345675" y="3511950"/>
            <a:ext cx="2164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05" name="Google Shape;8005;p19"/>
          <p:cNvSpPr txBox="1">
            <a:spLocks noGrp="1"/>
          </p:cNvSpPr>
          <p:nvPr>
            <p:ph type="title" idx="7"/>
          </p:nvPr>
        </p:nvSpPr>
        <p:spPr>
          <a:xfrm>
            <a:off x="5634119" y="3077825"/>
            <a:ext cx="2164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06" name="Google Shape;8006;p19"/>
          <p:cNvSpPr txBox="1">
            <a:spLocks noGrp="1"/>
          </p:cNvSpPr>
          <p:nvPr>
            <p:ph type="subTitle" idx="8"/>
          </p:nvPr>
        </p:nvSpPr>
        <p:spPr>
          <a:xfrm>
            <a:off x="5634115" y="3511950"/>
            <a:ext cx="2164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07" name="Google Shape;8007;p19"/>
          <p:cNvGrpSpPr/>
          <p:nvPr/>
        </p:nvGrpSpPr>
        <p:grpSpPr>
          <a:xfrm rot="7336253">
            <a:off x="-1004953" y="2527748"/>
            <a:ext cx="1782737" cy="4456717"/>
            <a:chOff x="1094525" y="1997475"/>
            <a:chExt cx="357500" cy="893725"/>
          </a:xfrm>
        </p:grpSpPr>
        <p:sp>
          <p:nvSpPr>
            <p:cNvPr id="8008" name="Google Shape;8008;p19"/>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9"/>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9"/>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9"/>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9"/>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9"/>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9"/>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9"/>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9"/>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9"/>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9"/>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9"/>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9"/>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9"/>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9"/>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9"/>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19"/>
          <p:cNvGrpSpPr/>
          <p:nvPr/>
        </p:nvGrpSpPr>
        <p:grpSpPr>
          <a:xfrm rot="7958859">
            <a:off x="7665472" y="-1194268"/>
            <a:ext cx="3605651" cy="3438384"/>
            <a:chOff x="1781825" y="1787425"/>
            <a:chExt cx="804050" cy="766750"/>
          </a:xfrm>
        </p:grpSpPr>
        <p:sp>
          <p:nvSpPr>
            <p:cNvPr id="8025" name="Google Shape;8025;p19"/>
            <p:cNvSpPr/>
            <p:nvPr/>
          </p:nvSpPr>
          <p:spPr>
            <a:xfrm>
              <a:off x="1797450" y="2122050"/>
              <a:ext cx="356325" cy="331625"/>
            </a:xfrm>
            <a:custGeom>
              <a:avLst/>
              <a:gdLst/>
              <a:ahLst/>
              <a:cxnLst/>
              <a:rect l="l" t="t" r="r" b="b"/>
              <a:pathLst>
                <a:path w="14253" h="13265" extrusionOk="0">
                  <a:moveTo>
                    <a:pt x="9799" y="0"/>
                  </a:moveTo>
                  <a:lnTo>
                    <a:pt x="9197" y="72"/>
                  </a:lnTo>
                  <a:lnTo>
                    <a:pt x="8547" y="169"/>
                  </a:lnTo>
                  <a:lnTo>
                    <a:pt x="7993" y="313"/>
                  </a:lnTo>
                  <a:lnTo>
                    <a:pt x="7464" y="482"/>
                  </a:lnTo>
                  <a:lnTo>
                    <a:pt x="6934" y="674"/>
                  </a:lnTo>
                  <a:lnTo>
                    <a:pt x="6428" y="891"/>
                  </a:lnTo>
                  <a:lnTo>
                    <a:pt x="5923" y="1132"/>
                  </a:lnTo>
                  <a:lnTo>
                    <a:pt x="5441" y="1420"/>
                  </a:lnTo>
                  <a:lnTo>
                    <a:pt x="4960" y="1709"/>
                  </a:lnTo>
                  <a:lnTo>
                    <a:pt x="4503" y="2022"/>
                  </a:lnTo>
                  <a:lnTo>
                    <a:pt x="4045" y="2359"/>
                  </a:lnTo>
                  <a:lnTo>
                    <a:pt x="3636" y="2720"/>
                  </a:lnTo>
                  <a:lnTo>
                    <a:pt x="3203" y="3082"/>
                  </a:lnTo>
                  <a:lnTo>
                    <a:pt x="2817" y="3491"/>
                  </a:lnTo>
                  <a:lnTo>
                    <a:pt x="2432" y="3900"/>
                  </a:lnTo>
                  <a:lnTo>
                    <a:pt x="2071" y="4333"/>
                  </a:lnTo>
                  <a:lnTo>
                    <a:pt x="1734" y="4767"/>
                  </a:lnTo>
                  <a:lnTo>
                    <a:pt x="1397" y="5224"/>
                  </a:lnTo>
                  <a:lnTo>
                    <a:pt x="1181" y="5513"/>
                  </a:lnTo>
                  <a:lnTo>
                    <a:pt x="988" y="5826"/>
                  </a:lnTo>
                  <a:lnTo>
                    <a:pt x="819" y="6139"/>
                  </a:lnTo>
                  <a:lnTo>
                    <a:pt x="651" y="6452"/>
                  </a:lnTo>
                  <a:lnTo>
                    <a:pt x="506" y="6789"/>
                  </a:lnTo>
                  <a:lnTo>
                    <a:pt x="386" y="7126"/>
                  </a:lnTo>
                  <a:lnTo>
                    <a:pt x="266" y="7463"/>
                  </a:lnTo>
                  <a:lnTo>
                    <a:pt x="169" y="7800"/>
                  </a:lnTo>
                  <a:lnTo>
                    <a:pt x="97" y="8137"/>
                  </a:lnTo>
                  <a:lnTo>
                    <a:pt x="49" y="8498"/>
                  </a:lnTo>
                  <a:lnTo>
                    <a:pt x="25" y="8835"/>
                  </a:lnTo>
                  <a:lnTo>
                    <a:pt x="1" y="9172"/>
                  </a:lnTo>
                  <a:lnTo>
                    <a:pt x="1" y="9509"/>
                  </a:lnTo>
                  <a:lnTo>
                    <a:pt x="25" y="9822"/>
                  </a:lnTo>
                  <a:lnTo>
                    <a:pt x="73" y="10159"/>
                  </a:lnTo>
                  <a:lnTo>
                    <a:pt x="145" y="10472"/>
                  </a:lnTo>
                  <a:lnTo>
                    <a:pt x="218" y="10761"/>
                  </a:lnTo>
                  <a:lnTo>
                    <a:pt x="338" y="11050"/>
                  </a:lnTo>
                  <a:lnTo>
                    <a:pt x="458" y="11339"/>
                  </a:lnTo>
                  <a:lnTo>
                    <a:pt x="627" y="11603"/>
                  </a:lnTo>
                  <a:lnTo>
                    <a:pt x="795" y="11868"/>
                  </a:lnTo>
                  <a:lnTo>
                    <a:pt x="988" y="12085"/>
                  </a:lnTo>
                  <a:lnTo>
                    <a:pt x="1205" y="12302"/>
                  </a:lnTo>
                  <a:lnTo>
                    <a:pt x="1445" y="12518"/>
                  </a:lnTo>
                  <a:lnTo>
                    <a:pt x="1710" y="12687"/>
                  </a:lnTo>
                  <a:lnTo>
                    <a:pt x="1999" y="12855"/>
                  </a:lnTo>
                  <a:lnTo>
                    <a:pt x="2312" y="12976"/>
                  </a:lnTo>
                  <a:lnTo>
                    <a:pt x="2649" y="13096"/>
                  </a:lnTo>
                  <a:lnTo>
                    <a:pt x="3010" y="13168"/>
                  </a:lnTo>
                  <a:lnTo>
                    <a:pt x="3395" y="13240"/>
                  </a:lnTo>
                  <a:lnTo>
                    <a:pt x="3804" y="13264"/>
                  </a:lnTo>
                  <a:lnTo>
                    <a:pt x="4238" y="13264"/>
                  </a:lnTo>
                  <a:lnTo>
                    <a:pt x="4743" y="13240"/>
                  </a:lnTo>
                  <a:lnTo>
                    <a:pt x="5249" y="13168"/>
                  </a:lnTo>
                  <a:lnTo>
                    <a:pt x="5730" y="13072"/>
                  </a:lnTo>
                  <a:lnTo>
                    <a:pt x="6212" y="12951"/>
                  </a:lnTo>
                  <a:lnTo>
                    <a:pt x="6693" y="12807"/>
                  </a:lnTo>
                  <a:lnTo>
                    <a:pt x="7151" y="12639"/>
                  </a:lnTo>
                  <a:lnTo>
                    <a:pt x="7608" y="12446"/>
                  </a:lnTo>
                  <a:lnTo>
                    <a:pt x="8065" y="12253"/>
                  </a:lnTo>
                  <a:lnTo>
                    <a:pt x="8523" y="12013"/>
                  </a:lnTo>
                  <a:lnTo>
                    <a:pt x="8956" y="11748"/>
                  </a:lnTo>
                  <a:lnTo>
                    <a:pt x="9365" y="11483"/>
                  </a:lnTo>
                  <a:lnTo>
                    <a:pt x="9775" y="11194"/>
                  </a:lnTo>
                  <a:lnTo>
                    <a:pt x="10184" y="10905"/>
                  </a:lnTo>
                  <a:lnTo>
                    <a:pt x="10569" y="10592"/>
                  </a:lnTo>
                  <a:lnTo>
                    <a:pt x="10954" y="10255"/>
                  </a:lnTo>
                  <a:lnTo>
                    <a:pt x="11315" y="9918"/>
                  </a:lnTo>
                  <a:lnTo>
                    <a:pt x="11676" y="9557"/>
                  </a:lnTo>
                  <a:lnTo>
                    <a:pt x="12038" y="9196"/>
                  </a:lnTo>
                  <a:lnTo>
                    <a:pt x="12375" y="8787"/>
                  </a:lnTo>
                  <a:lnTo>
                    <a:pt x="12688" y="8378"/>
                  </a:lnTo>
                  <a:lnTo>
                    <a:pt x="12952" y="7968"/>
                  </a:lnTo>
                  <a:lnTo>
                    <a:pt x="13217" y="7535"/>
                  </a:lnTo>
                  <a:lnTo>
                    <a:pt x="13434" y="7102"/>
                  </a:lnTo>
                  <a:lnTo>
                    <a:pt x="13650" y="6644"/>
                  </a:lnTo>
                  <a:lnTo>
                    <a:pt x="13819" y="6211"/>
                  </a:lnTo>
                  <a:lnTo>
                    <a:pt x="13963" y="5754"/>
                  </a:lnTo>
                  <a:lnTo>
                    <a:pt x="14084" y="5296"/>
                  </a:lnTo>
                  <a:lnTo>
                    <a:pt x="14156" y="4863"/>
                  </a:lnTo>
                  <a:lnTo>
                    <a:pt x="14228" y="4406"/>
                  </a:lnTo>
                  <a:lnTo>
                    <a:pt x="14252" y="3972"/>
                  </a:lnTo>
                  <a:lnTo>
                    <a:pt x="14228" y="3563"/>
                  </a:lnTo>
                  <a:lnTo>
                    <a:pt x="14204" y="3154"/>
                  </a:lnTo>
                  <a:lnTo>
                    <a:pt x="14132" y="2744"/>
                  </a:lnTo>
                  <a:lnTo>
                    <a:pt x="14012" y="2359"/>
                  </a:lnTo>
                  <a:lnTo>
                    <a:pt x="13867" y="1998"/>
                  </a:lnTo>
                  <a:lnTo>
                    <a:pt x="13699" y="1661"/>
                  </a:lnTo>
                  <a:lnTo>
                    <a:pt x="13482" y="1348"/>
                  </a:lnTo>
                  <a:lnTo>
                    <a:pt x="13217" y="1059"/>
                  </a:lnTo>
                  <a:lnTo>
                    <a:pt x="12928" y="819"/>
                  </a:lnTo>
                  <a:lnTo>
                    <a:pt x="12615" y="578"/>
                  </a:lnTo>
                  <a:lnTo>
                    <a:pt x="12254" y="385"/>
                  </a:lnTo>
                  <a:lnTo>
                    <a:pt x="11845" y="241"/>
                  </a:lnTo>
                  <a:lnTo>
                    <a:pt x="11388" y="121"/>
                  </a:lnTo>
                  <a:lnTo>
                    <a:pt x="10906" y="24"/>
                  </a:lnTo>
                  <a:lnTo>
                    <a:pt x="103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9"/>
            <p:cNvSpPr/>
            <p:nvPr/>
          </p:nvSpPr>
          <p:spPr>
            <a:xfrm>
              <a:off x="2080925" y="2161150"/>
              <a:ext cx="9050" cy="15675"/>
            </a:xfrm>
            <a:custGeom>
              <a:avLst/>
              <a:gdLst/>
              <a:ahLst/>
              <a:cxnLst/>
              <a:rect l="l" t="t" r="r" b="b"/>
              <a:pathLst>
                <a:path w="362" h="627" extrusionOk="0">
                  <a:moveTo>
                    <a:pt x="289" y="1"/>
                  </a:moveTo>
                  <a:lnTo>
                    <a:pt x="241" y="25"/>
                  </a:lnTo>
                  <a:lnTo>
                    <a:pt x="193" y="97"/>
                  </a:lnTo>
                  <a:lnTo>
                    <a:pt x="73" y="266"/>
                  </a:lnTo>
                  <a:lnTo>
                    <a:pt x="0" y="386"/>
                  </a:lnTo>
                  <a:lnTo>
                    <a:pt x="25" y="482"/>
                  </a:lnTo>
                  <a:lnTo>
                    <a:pt x="73" y="579"/>
                  </a:lnTo>
                  <a:lnTo>
                    <a:pt x="97" y="627"/>
                  </a:lnTo>
                  <a:lnTo>
                    <a:pt x="145" y="627"/>
                  </a:lnTo>
                  <a:lnTo>
                    <a:pt x="169" y="579"/>
                  </a:lnTo>
                  <a:lnTo>
                    <a:pt x="145" y="506"/>
                  </a:lnTo>
                  <a:lnTo>
                    <a:pt x="169" y="458"/>
                  </a:lnTo>
                  <a:lnTo>
                    <a:pt x="193" y="386"/>
                  </a:lnTo>
                  <a:lnTo>
                    <a:pt x="217" y="338"/>
                  </a:lnTo>
                  <a:lnTo>
                    <a:pt x="313" y="242"/>
                  </a:lnTo>
                  <a:lnTo>
                    <a:pt x="362" y="169"/>
                  </a:lnTo>
                  <a:lnTo>
                    <a:pt x="362" y="121"/>
                  </a:lnTo>
                  <a:lnTo>
                    <a:pt x="337" y="25"/>
                  </a:lnTo>
                  <a:lnTo>
                    <a:pt x="28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9"/>
            <p:cNvSpPr/>
            <p:nvPr/>
          </p:nvSpPr>
          <p:spPr>
            <a:xfrm>
              <a:off x="2144125" y="2205700"/>
              <a:ext cx="7225" cy="8450"/>
            </a:xfrm>
            <a:custGeom>
              <a:avLst/>
              <a:gdLst/>
              <a:ahLst/>
              <a:cxnLst/>
              <a:rect l="l" t="t" r="r" b="b"/>
              <a:pathLst>
                <a:path w="289" h="338" extrusionOk="0">
                  <a:moveTo>
                    <a:pt x="72" y="0"/>
                  </a:moveTo>
                  <a:lnTo>
                    <a:pt x="24" y="24"/>
                  </a:lnTo>
                  <a:lnTo>
                    <a:pt x="0" y="73"/>
                  </a:lnTo>
                  <a:lnTo>
                    <a:pt x="0" y="145"/>
                  </a:lnTo>
                  <a:lnTo>
                    <a:pt x="0" y="241"/>
                  </a:lnTo>
                  <a:lnTo>
                    <a:pt x="48" y="313"/>
                  </a:lnTo>
                  <a:lnTo>
                    <a:pt x="120" y="337"/>
                  </a:lnTo>
                  <a:lnTo>
                    <a:pt x="193" y="337"/>
                  </a:lnTo>
                  <a:lnTo>
                    <a:pt x="265" y="313"/>
                  </a:lnTo>
                  <a:lnTo>
                    <a:pt x="289" y="289"/>
                  </a:lnTo>
                  <a:lnTo>
                    <a:pt x="265" y="241"/>
                  </a:lnTo>
                  <a:lnTo>
                    <a:pt x="169" y="169"/>
                  </a:lnTo>
                  <a:lnTo>
                    <a:pt x="145" y="145"/>
                  </a:lnTo>
                  <a:lnTo>
                    <a:pt x="145" y="121"/>
                  </a:lnTo>
                  <a:lnTo>
                    <a:pt x="193" y="97"/>
                  </a:lnTo>
                  <a:lnTo>
                    <a:pt x="217" y="48"/>
                  </a:lnTo>
                  <a:lnTo>
                    <a:pt x="217" y="24"/>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9"/>
            <p:cNvSpPr/>
            <p:nvPr/>
          </p:nvSpPr>
          <p:spPr>
            <a:xfrm>
              <a:off x="2092950" y="2144900"/>
              <a:ext cx="8450" cy="9075"/>
            </a:xfrm>
            <a:custGeom>
              <a:avLst/>
              <a:gdLst/>
              <a:ahLst/>
              <a:cxnLst/>
              <a:rect l="l" t="t" r="r" b="b"/>
              <a:pathLst>
                <a:path w="338" h="363" extrusionOk="0">
                  <a:moveTo>
                    <a:pt x="218" y="1"/>
                  </a:moveTo>
                  <a:lnTo>
                    <a:pt x="169" y="25"/>
                  </a:lnTo>
                  <a:lnTo>
                    <a:pt x="25" y="25"/>
                  </a:lnTo>
                  <a:lnTo>
                    <a:pt x="1" y="73"/>
                  </a:lnTo>
                  <a:lnTo>
                    <a:pt x="49" y="145"/>
                  </a:lnTo>
                  <a:lnTo>
                    <a:pt x="73" y="194"/>
                  </a:lnTo>
                  <a:lnTo>
                    <a:pt x="49" y="266"/>
                  </a:lnTo>
                  <a:lnTo>
                    <a:pt x="73" y="314"/>
                  </a:lnTo>
                  <a:lnTo>
                    <a:pt x="97" y="338"/>
                  </a:lnTo>
                  <a:lnTo>
                    <a:pt x="145" y="362"/>
                  </a:lnTo>
                  <a:lnTo>
                    <a:pt x="169" y="338"/>
                  </a:lnTo>
                  <a:lnTo>
                    <a:pt x="193" y="290"/>
                  </a:lnTo>
                  <a:lnTo>
                    <a:pt x="218" y="218"/>
                  </a:lnTo>
                  <a:lnTo>
                    <a:pt x="242" y="194"/>
                  </a:lnTo>
                  <a:lnTo>
                    <a:pt x="290" y="194"/>
                  </a:lnTo>
                  <a:lnTo>
                    <a:pt x="314" y="169"/>
                  </a:lnTo>
                  <a:lnTo>
                    <a:pt x="338" y="145"/>
                  </a:lnTo>
                  <a:lnTo>
                    <a:pt x="338" y="97"/>
                  </a:lnTo>
                  <a:lnTo>
                    <a:pt x="314" y="73"/>
                  </a:lnTo>
                  <a:lnTo>
                    <a:pt x="242" y="25"/>
                  </a:lnTo>
                  <a:lnTo>
                    <a:pt x="21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9"/>
            <p:cNvSpPr/>
            <p:nvPr/>
          </p:nvSpPr>
          <p:spPr>
            <a:xfrm>
              <a:off x="2068275" y="2297175"/>
              <a:ext cx="9050" cy="6050"/>
            </a:xfrm>
            <a:custGeom>
              <a:avLst/>
              <a:gdLst/>
              <a:ahLst/>
              <a:cxnLst/>
              <a:rect l="l" t="t" r="r" b="b"/>
              <a:pathLst>
                <a:path w="362" h="242" extrusionOk="0">
                  <a:moveTo>
                    <a:pt x="266" y="0"/>
                  </a:moveTo>
                  <a:lnTo>
                    <a:pt x="193" y="24"/>
                  </a:lnTo>
                  <a:lnTo>
                    <a:pt x="25" y="24"/>
                  </a:lnTo>
                  <a:lnTo>
                    <a:pt x="1" y="73"/>
                  </a:lnTo>
                  <a:lnTo>
                    <a:pt x="1" y="97"/>
                  </a:lnTo>
                  <a:lnTo>
                    <a:pt x="49" y="145"/>
                  </a:lnTo>
                  <a:lnTo>
                    <a:pt x="97" y="193"/>
                  </a:lnTo>
                  <a:lnTo>
                    <a:pt x="145" y="217"/>
                  </a:lnTo>
                  <a:lnTo>
                    <a:pt x="218" y="241"/>
                  </a:lnTo>
                  <a:lnTo>
                    <a:pt x="290" y="217"/>
                  </a:lnTo>
                  <a:lnTo>
                    <a:pt x="338" y="169"/>
                  </a:lnTo>
                  <a:lnTo>
                    <a:pt x="362" y="121"/>
                  </a:lnTo>
                  <a:lnTo>
                    <a:pt x="362" y="73"/>
                  </a:lnTo>
                  <a:lnTo>
                    <a:pt x="338" y="49"/>
                  </a:lnTo>
                  <a:lnTo>
                    <a:pt x="31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9"/>
            <p:cNvSpPr/>
            <p:nvPr/>
          </p:nvSpPr>
          <p:spPr>
            <a:xfrm>
              <a:off x="2001475" y="2168975"/>
              <a:ext cx="7850" cy="6050"/>
            </a:xfrm>
            <a:custGeom>
              <a:avLst/>
              <a:gdLst/>
              <a:ahLst/>
              <a:cxnLst/>
              <a:rect l="l" t="t" r="r" b="b"/>
              <a:pathLst>
                <a:path w="314" h="242" extrusionOk="0">
                  <a:moveTo>
                    <a:pt x="169" y="1"/>
                  </a:moveTo>
                  <a:lnTo>
                    <a:pt x="121" y="25"/>
                  </a:lnTo>
                  <a:lnTo>
                    <a:pt x="49" y="49"/>
                  </a:lnTo>
                  <a:lnTo>
                    <a:pt x="25" y="97"/>
                  </a:lnTo>
                  <a:lnTo>
                    <a:pt x="1" y="145"/>
                  </a:lnTo>
                  <a:lnTo>
                    <a:pt x="25" y="193"/>
                  </a:lnTo>
                  <a:lnTo>
                    <a:pt x="49" y="242"/>
                  </a:lnTo>
                  <a:lnTo>
                    <a:pt x="217" y="242"/>
                  </a:lnTo>
                  <a:lnTo>
                    <a:pt x="290" y="169"/>
                  </a:lnTo>
                  <a:lnTo>
                    <a:pt x="314" y="145"/>
                  </a:lnTo>
                  <a:lnTo>
                    <a:pt x="290" y="97"/>
                  </a:lnTo>
                  <a:lnTo>
                    <a:pt x="290" y="73"/>
                  </a:lnTo>
                  <a:lnTo>
                    <a:pt x="241"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9"/>
            <p:cNvSpPr/>
            <p:nvPr/>
          </p:nvSpPr>
          <p:spPr>
            <a:xfrm>
              <a:off x="2065875" y="2247225"/>
              <a:ext cx="7250" cy="7250"/>
            </a:xfrm>
            <a:custGeom>
              <a:avLst/>
              <a:gdLst/>
              <a:ahLst/>
              <a:cxnLst/>
              <a:rect l="l" t="t" r="r" b="b"/>
              <a:pathLst>
                <a:path w="290" h="290" extrusionOk="0">
                  <a:moveTo>
                    <a:pt x="145" y="0"/>
                  </a:moveTo>
                  <a:lnTo>
                    <a:pt x="97" y="24"/>
                  </a:lnTo>
                  <a:lnTo>
                    <a:pt x="25" y="97"/>
                  </a:lnTo>
                  <a:lnTo>
                    <a:pt x="1" y="145"/>
                  </a:lnTo>
                  <a:lnTo>
                    <a:pt x="1" y="193"/>
                  </a:lnTo>
                  <a:lnTo>
                    <a:pt x="25" y="265"/>
                  </a:lnTo>
                  <a:lnTo>
                    <a:pt x="73" y="289"/>
                  </a:lnTo>
                  <a:lnTo>
                    <a:pt x="121" y="265"/>
                  </a:lnTo>
                  <a:lnTo>
                    <a:pt x="169" y="241"/>
                  </a:lnTo>
                  <a:lnTo>
                    <a:pt x="241" y="145"/>
                  </a:lnTo>
                  <a:lnTo>
                    <a:pt x="289" y="48"/>
                  </a:lnTo>
                  <a:lnTo>
                    <a:pt x="24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9"/>
            <p:cNvSpPr/>
            <p:nvPr/>
          </p:nvSpPr>
          <p:spPr>
            <a:xfrm>
              <a:off x="2032175" y="2327875"/>
              <a:ext cx="5450" cy="6025"/>
            </a:xfrm>
            <a:custGeom>
              <a:avLst/>
              <a:gdLst/>
              <a:ahLst/>
              <a:cxnLst/>
              <a:rect l="l" t="t" r="r" b="b"/>
              <a:pathLst>
                <a:path w="218" h="241" extrusionOk="0">
                  <a:moveTo>
                    <a:pt x="97" y="0"/>
                  </a:moveTo>
                  <a:lnTo>
                    <a:pt x="49" y="24"/>
                  </a:lnTo>
                  <a:lnTo>
                    <a:pt x="25" y="48"/>
                  </a:lnTo>
                  <a:lnTo>
                    <a:pt x="0" y="72"/>
                  </a:lnTo>
                  <a:lnTo>
                    <a:pt x="0" y="121"/>
                  </a:lnTo>
                  <a:lnTo>
                    <a:pt x="49" y="193"/>
                  </a:lnTo>
                  <a:lnTo>
                    <a:pt x="73" y="217"/>
                  </a:lnTo>
                  <a:lnTo>
                    <a:pt x="121" y="241"/>
                  </a:lnTo>
                  <a:lnTo>
                    <a:pt x="169" y="217"/>
                  </a:lnTo>
                  <a:lnTo>
                    <a:pt x="217" y="193"/>
                  </a:lnTo>
                  <a:lnTo>
                    <a:pt x="217" y="145"/>
                  </a:lnTo>
                  <a:lnTo>
                    <a:pt x="217" y="96"/>
                  </a:lnTo>
                  <a:lnTo>
                    <a:pt x="217" y="72"/>
                  </a:lnTo>
                  <a:lnTo>
                    <a:pt x="193"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9"/>
            <p:cNvSpPr/>
            <p:nvPr/>
          </p:nvSpPr>
          <p:spPr>
            <a:xfrm>
              <a:off x="2041200" y="2200275"/>
              <a:ext cx="6650" cy="5450"/>
            </a:xfrm>
            <a:custGeom>
              <a:avLst/>
              <a:gdLst/>
              <a:ahLst/>
              <a:cxnLst/>
              <a:rect l="l" t="t" r="r" b="b"/>
              <a:pathLst>
                <a:path w="266" h="218" extrusionOk="0">
                  <a:moveTo>
                    <a:pt x="97" y="1"/>
                  </a:moveTo>
                  <a:lnTo>
                    <a:pt x="73" y="49"/>
                  </a:lnTo>
                  <a:lnTo>
                    <a:pt x="1" y="193"/>
                  </a:lnTo>
                  <a:lnTo>
                    <a:pt x="97" y="217"/>
                  </a:lnTo>
                  <a:lnTo>
                    <a:pt x="193" y="217"/>
                  </a:lnTo>
                  <a:lnTo>
                    <a:pt x="241" y="193"/>
                  </a:lnTo>
                  <a:lnTo>
                    <a:pt x="265" y="145"/>
                  </a:lnTo>
                  <a:lnTo>
                    <a:pt x="241"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9"/>
            <p:cNvSpPr/>
            <p:nvPr/>
          </p:nvSpPr>
          <p:spPr>
            <a:xfrm>
              <a:off x="2105000" y="2178625"/>
              <a:ext cx="5450" cy="6025"/>
            </a:xfrm>
            <a:custGeom>
              <a:avLst/>
              <a:gdLst/>
              <a:ahLst/>
              <a:cxnLst/>
              <a:rect l="l" t="t" r="r" b="b"/>
              <a:pathLst>
                <a:path w="218" h="241" extrusionOk="0">
                  <a:moveTo>
                    <a:pt x="97" y="0"/>
                  </a:moveTo>
                  <a:lnTo>
                    <a:pt x="24" y="48"/>
                  </a:lnTo>
                  <a:lnTo>
                    <a:pt x="0" y="96"/>
                  </a:lnTo>
                  <a:lnTo>
                    <a:pt x="0" y="144"/>
                  </a:lnTo>
                  <a:lnTo>
                    <a:pt x="49" y="193"/>
                  </a:lnTo>
                  <a:lnTo>
                    <a:pt x="97" y="241"/>
                  </a:lnTo>
                  <a:lnTo>
                    <a:pt x="145" y="241"/>
                  </a:lnTo>
                  <a:lnTo>
                    <a:pt x="193" y="217"/>
                  </a:lnTo>
                  <a:lnTo>
                    <a:pt x="217" y="144"/>
                  </a:lnTo>
                  <a:lnTo>
                    <a:pt x="217" y="96"/>
                  </a:lnTo>
                  <a:lnTo>
                    <a:pt x="193" y="48"/>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9"/>
            <p:cNvSpPr/>
            <p:nvPr/>
          </p:nvSpPr>
          <p:spPr>
            <a:xfrm>
              <a:off x="2069500" y="2214725"/>
              <a:ext cx="7225" cy="6050"/>
            </a:xfrm>
            <a:custGeom>
              <a:avLst/>
              <a:gdLst/>
              <a:ahLst/>
              <a:cxnLst/>
              <a:rect l="l" t="t" r="r" b="b"/>
              <a:pathLst>
                <a:path w="289" h="242" extrusionOk="0">
                  <a:moveTo>
                    <a:pt x="24" y="0"/>
                  </a:moveTo>
                  <a:lnTo>
                    <a:pt x="0" y="24"/>
                  </a:lnTo>
                  <a:lnTo>
                    <a:pt x="0" y="73"/>
                  </a:lnTo>
                  <a:lnTo>
                    <a:pt x="48" y="121"/>
                  </a:lnTo>
                  <a:lnTo>
                    <a:pt x="120" y="217"/>
                  </a:lnTo>
                  <a:lnTo>
                    <a:pt x="169" y="241"/>
                  </a:lnTo>
                  <a:lnTo>
                    <a:pt x="217" y="241"/>
                  </a:lnTo>
                  <a:lnTo>
                    <a:pt x="265" y="217"/>
                  </a:lnTo>
                  <a:lnTo>
                    <a:pt x="289" y="169"/>
                  </a:lnTo>
                  <a:lnTo>
                    <a:pt x="289" y="121"/>
                  </a:lnTo>
                  <a:lnTo>
                    <a:pt x="241" y="97"/>
                  </a:lnTo>
                  <a:lnTo>
                    <a:pt x="169"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9"/>
            <p:cNvSpPr/>
            <p:nvPr/>
          </p:nvSpPr>
          <p:spPr>
            <a:xfrm>
              <a:off x="2126675" y="2214725"/>
              <a:ext cx="5425" cy="6050"/>
            </a:xfrm>
            <a:custGeom>
              <a:avLst/>
              <a:gdLst/>
              <a:ahLst/>
              <a:cxnLst/>
              <a:rect l="l" t="t" r="r" b="b"/>
              <a:pathLst>
                <a:path w="217" h="242" extrusionOk="0">
                  <a:moveTo>
                    <a:pt x="72" y="0"/>
                  </a:moveTo>
                  <a:lnTo>
                    <a:pt x="24" y="24"/>
                  </a:lnTo>
                  <a:lnTo>
                    <a:pt x="0" y="97"/>
                  </a:lnTo>
                  <a:lnTo>
                    <a:pt x="0" y="169"/>
                  </a:lnTo>
                  <a:lnTo>
                    <a:pt x="48" y="217"/>
                  </a:lnTo>
                  <a:lnTo>
                    <a:pt x="120" y="241"/>
                  </a:lnTo>
                  <a:lnTo>
                    <a:pt x="193" y="241"/>
                  </a:lnTo>
                  <a:lnTo>
                    <a:pt x="217" y="217"/>
                  </a:lnTo>
                  <a:lnTo>
                    <a:pt x="217" y="193"/>
                  </a:lnTo>
                  <a:lnTo>
                    <a:pt x="217" y="121"/>
                  </a:lnTo>
                  <a:lnTo>
                    <a:pt x="193" y="49"/>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9"/>
            <p:cNvSpPr/>
            <p:nvPr/>
          </p:nvSpPr>
          <p:spPr>
            <a:xfrm>
              <a:off x="2055650" y="2222550"/>
              <a:ext cx="6050" cy="5450"/>
            </a:xfrm>
            <a:custGeom>
              <a:avLst/>
              <a:gdLst/>
              <a:ahLst/>
              <a:cxnLst/>
              <a:rect l="l" t="t" r="r" b="b"/>
              <a:pathLst>
                <a:path w="242" h="218" extrusionOk="0">
                  <a:moveTo>
                    <a:pt x="145" y="0"/>
                  </a:moveTo>
                  <a:lnTo>
                    <a:pt x="73" y="24"/>
                  </a:lnTo>
                  <a:lnTo>
                    <a:pt x="24" y="48"/>
                  </a:lnTo>
                  <a:lnTo>
                    <a:pt x="0" y="97"/>
                  </a:lnTo>
                  <a:lnTo>
                    <a:pt x="0" y="121"/>
                  </a:lnTo>
                  <a:lnTo>
                    <a:pt x="24" y="145"/>
                  </a:lnTo>
                  <a:lnTo>
                    <a:pt x="48" y="169"/>
                  </a:lnTo>
                  <a:lnTo>
                    <a:pt x="217" y="217"/>
                  </a:lnTo>
                  <a:lnTo>
                    <a:pt x="241" y="121"/>
                  </a:lnTo>
                  <a:lnTo>
                    <a:pt x="241" y="73"/>
                  </a:lnTo>
                  <a:lnTo>
                    <a:pt x="241"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9"/>
            <p:cNvSpPr/>
            <p:nvPr/>
          </p:nvSpPr>
          <p:spPr>
            <a:xfrm>
              <a:off x="2034575" y="2168975"/>
              <a:ext cx="4850" cy="8450"/>
            </a:xfrm>
            <a:custGeom>
              <a:avLst/>
              <a:gdLst/>
              <a:ahLst/>
              <a:cxnLst/>
              <a:rect l="l" t="t" r="r" b="b"/>
              <a:pathLst>
                <a:path w="194" h="338" extrusionOk="0">
                  <a:moveTo>
                    <a:pt x="145" y="1"/>
                  </a:moveTo>
                  <a:lnTo>
                    <a:pt x="97" y="25"/>
                  </a:lnTo>
                  <a:lnTo>
                    <a:pt x="73" y="49"/>
                  </a:lnTo>
                  <a:lnTo>
                    <a:pt x="25" y="145"/>
                  </a:lnTo>
                  <a:lnTo>
                    <a:pt x="1" y="266"/>
                  </a:lnTo>
                  <a:lnTo>
                    <a:pt x="25" y="314"/>
                  </a:lnTo>
                  <a:lnTo>
                    <a:pt x="73" y="338"/>
                  </a:lnTo>
                  <a:lnTo>
                    <a:pt x="97" y="338"/>
                  </a:lnTo>
                  <a:lnTo>
                    <a:pt x="121" y="290"/>
                  </a:lnTo>
                  <a:lnTo>
                    <a:pt x="169" y="218"/>
                  </a:lnTo>
                  <a:lnTo>
                    <a:pt x="193" y="97"/>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9"/>
            <p:cNvSpPr/>
            <p:nvPr/>
          </p:nvSpPr>
          <p:spPr>
            <a:xfrm>
              <a:off x="2048425" y="2149725"/>
              <a:ext cx="7250" cy="5450"/>
            </a:xfrm>
            <a:custGeom>
              <a:avLst/>
              <a:gdLst/>
              <a:ahLst/>
              <a:cxnLst/>
              <a:rect l="l" t="t" r="r" b="b"/>
              <a:pathLst>
                <a:path w="290" h="218" extrusionOk="0">
                  <a:moveTo>
                    <a:pt x="193" y="1"/>
                  </a:moveTo>
                  <a:lnTo>
                    <a:pt x="49" y="49"/>
                  </a:lnTo>
                  <a:lnTo>
                    <a:pt x="25" y="73"/>
                  </a:lnTo>
                  <a:lnTo>
                    <a:pt x="0" y="97"/>
                  </a:lnTo>
                  <a:lnTo>
                    <a:pt x="25" y="121"/>
                  </a:lnTo>
                  <a:lnTo>
                    <a:pt x="49" y="145"/>
                  </a:lnTo>
                  <a:lnTo>
                    <a:pt x="169" y="217"/>
                  </a:lnTo>
                  <a:lnTo>
                    <a:pt x="217" y="217"/>
                  </a:lnTo>
                  <a:lnTo>
                    <a:pt x="265" y="193"/>
                  </a:lnTo>
                  <a:lnTo>
                    <a:pt x="289" y="169"/>
                  </a:lnTo>
                  <a:lnTo>
                    <a:pt x="289" y="121"/>
                  </a:lnTo>
                  <a:lnTo>
                    <a:pt x="289" y="97"/>
                  </a:lnTo>
                  <a:lnTo>
                    <a:pt x="265" y="49"/>
                  </a:lnTo>
                  <a:lnTo>
                    <a:pt x="241"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9"/>
            <p:cNvSpPr/>
            <p:nvPr/>
          </p:nvSpPr>
          <p:spPr>
            <a:xfrm>
              <a:off x="2105000" y="2233375"/>
              <a:ext cx="5450" cy="5450"/>
            </a:xfrm>
            <a:custGeom>
              <a:avLst/>
              <a:gdLst/>
              <a:ahLst/>
              <a:cxnLst/>
              <a:rect l="l" t="t" r="r" b="b"/>
              <a:pathLst>
                <a:path w="218" h="218" extrusionOk="0">
                  <a:moveTo>
                    <a:pt x="97" y="1"/>
                  </a:moveTo>
                  <a:lnTo>
                    <a:pt x="49" y="25"/>
                  </a:lnTo>
                  <a:lnTo>
                    <a:pt x="24" y="49"/>
                  </a:lnTo>
                  <a:lnTo>
                    <a:pt x="0" y="97"/>
                  </a:lnTo>
                  <a:lnTo>
                    <a:pt x="0" y="145"/>
                  </a:lnTo>
                  <a:lnTo>
                    <a:pt x="0" y="193"/>
                  </a:lnTo>
                  <a:lnTo>
                    <a:pt x="49" y="217"/>
                  </a:lnTo>
                  <a:lnTo>
                    <a:pt x="121" y="217"/>
                  </a:lnTo>
                  <a:lnTo>
                    <a:pt x="193" y="193"/>
                  </a:lnTo>
                  <a:lnTo>
                    <a:pt x="217" y="145"/>
                  </a:lnTo>
                  <a:lnTo>
                    <a:pt x="217" y="97"/>
                  </a:lnTo>
                  <a:lnTo>
                    <a:pt x="193" y="49"/>
                  </a:lnTo>
                  <a:lnTo>
                    <a:pt x="169" y="25"/>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9"/>
            <p:cNvSpPr/>
            <p:nvPr/>
          </p:nvSpPr>
          <p:spPr>
            <a:xfrm>
              <a:off x="1972600" y="2158150"/>
              <a:ext cx="5425" cy="5450"/>
            </a:xfrm>
            <a:custGeom>
              <a:avLst/>
              <a:gdLst/>
              <a:ahLst/>
              <a:cxnLst/>
              <a:rect l="l" t="t" r="r" b="b"/>
              <a:pathLst>
                <a:path w="217" h="218" extrusionOk="0">
                  <a:moveTo>
                    <a:pt x="121" y="1"/>
                  </a:moveTo>
                  <a:lnTo>
                    <a:pt x="48" y="25"/>
                  </a:lnTo>
                  <a:lnTo>
                    <a:pt x="0" y="97"/>
                  </a:lnTo>
                  <a:lnTo>
                    <a:pt x="0" y="145"/>
                  </a:lnTo>
                  <a:lnTo>
                    <a:pt x="24" y="193"/>
                  </a:lnTo>
                  <a:lnTo>
                    <a:pt x="72" y="217"/>
                  </a:lnTo>
                  <a:lnTo>
                    <a:pt x="97" y="217"/>
                  </a:lnTo>
                  <a:lnTo>
                    <a:pt x="145" y="193"/>
                  </a:lnTo>
                  <a:lnTo>
                    <a:pt x="193" y="169"/>
                  </a:lnTo>
                  <a:lnTo>
                    <a:pt x="217" y="121"/>
                  </a:lnTo>
                  <a:lnTo>
                    <a:pt x="217"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9"/>
            <p:cNvSpPr/>
            <p:nvPr/>
          </p:nvSpPr>
          <p:spPr>
            <a:xfrm>
              <a:off x="2029175" y="2258050"/>
              <a:ext cx="4825" cy="6050"/>
            </a:xfrm>
            <a:custGeom>
              <a:avLst/>
              <a:gdLst/>
              <a:ahLst/>
              <a:cxnLst/>
              <a:rect l="l" t="t" r="r" b="b"/>
              <a:pathLst>
                <a:path w="193" h="242" extrusionOk="0">
                  <a:moveTo>
                    <a:pt x="48" y="1"/>
                  </a:moveTo>
                  <a:lnTo>
                    <a:pt x="0" y="25"/>
                  </a:lnTo>
                  <a:lnTo>
                    <a:pt x="0" y="73"/>
                  </a:lnTo>
                  <a:lnTo>
                    <a:pt x="24" y="145"/>
                  </a:lnTo>
                  <a:lnTo>
                    <a:pt x="72" y="217"/>
                  </a:lnTo>
                  <a:lnTo>
                    <a:pt x="96" y="241"/>
                  </a:lnTo>
                  <a:lnTo>
                    <a:pt x="169" y="241"/>
                  </a:lnTo>
                  <a:lnTo>
                    <a:pt x="193" y="193"/>
                  </a:lnTo>
                  <a:lnTo>
                    <a:pt x="145" y="121"/>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9"/>
            <p:cNvSpPr/>
            <p:nvPr/>
          </p:nvSpPr>
          <p:spPr>
            <a:xfrm>
              <a:off x="2118225" y="2156350"/>
              <a:ext cx="5450" cy="5425"/>
            </a:xfrm>
            <a:custGeom>
              <a:avLst/>
              <a:gdLst/>
              <a:ahLst/>
              <a:cxnLst/>
              <a:rect l="l" t="t" r="r" b="b"/>
              <a:pathLst>
                <a:path w="218" h="217" extrusionOk="0">
                  <a:moveTo>
                    <a:pt x="49" y="0"/>
                  </a:moveTo>
                  <a:lnTo>
                    <a:pt x="25" y="48"/>
                  </a:lnTo>
                  <a:lnTo>
                    <a:pt x="1" y="97"/>
                  </a:lnTo>
                  <a:lnTo>
                    <a:pt x="25" y="145"/>
                  </a:lnTo>
                  <a:lnTo>
                    <a:pt x="73" y="193"/>
                  </a:lnTo>
                  <a:lnTo>
                    <a:pt x="97" y="217"/>
                  </a:lnTo>
                  <a:lnTo>
                    <a:pt x="145" y="217"/>
                  </a:lnTo>
                  <a:lnTo>
                    <a:pt x="194" y="193"/>
                  </a:lnTo>
                  <a:lnTo>
                    <a:pt x="218" y="145"/>
                  </a:lnTo>
                  <a:lnTo>
                    <a:pt x="218" y="73"/>
                  </a:lnTo>
                  <a:lnTo>
                    <a:pt x="169" y="48"/>
                  </a:lnTo>
                  <a:lnTo>
                    <a:pt x="121"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9"/>
            <p:cNvSpPr/>
            <p:nvPr/>
          </p:nvSpPr>
          <p:spPr>
            <a:xfrm>
              <a:off x="2052625" y="2174400"/>
              <a:ext cx="4850" cy="6050"/>
            </a:xfrm>
            <a:custGeom>
              <a:avLst/>
              <a:gdLst/>
              <a:ahLst/>
              <a:cxnLst/>
              <a:rect l="l" t="t" r="r" b="b"/>
              <a:pathLst>
                <a:path w="194" h="242" extrusionOk="0">
                  <a:moveTo>
                    <a:pt x="49" y="1"/>
                  </a:moveTo>
                  <a:lnTo>
                    <a:pt x="25" y="49"/>
                  </a:lnTo>
                  <a:lnTo>
                    <a:pt x="1" y="97"/>
                  </a:lnTo>
                  <a:lnTo>
                    <a:pt x="25" y="145"/>
                  </a:lnTo>
                  <a:lnTo>
                    <a:pt x="25" y="193"/>
                  </a:lnTo>
                  <a:lnTo>
                    <a:pt x="73" y="217"/>
                  </a:lnTo>
                  <a:lnTo>
                    <a:pt x="97" y="241"/>
                  </a:lnTo>
                  <a:lnTo>
                    <a:pt x="145" y="241"/>
                  </a:lnTo>
                  <a:lnTo>
                    <a:pt x="169" y="217"/>
                  </a:lnTo>
                  <a:lnTo>
                    <a:pt x="194" y="169"/>
                  </a:lnTo>
                  <a:lnTo>
                    <a:pt x="194" y="121"/>
                  </a:lnTo>
                  <a:lnTo>
                    <a:pt x="194" y="73"/>
                  </a:lnTo>
                  <a:lnTo>
                    <a:pt x="169"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9"/>
            <p:cNvSpPr/>
            <p:nvPr/>
          </p:nvSpPr>
          <p:spPr>
            <a:xfrm>
              <a:off x="1964175" y="2181625"/>
              <a:ext cx="5425" cy="4825"/>
            </a:xfrm>
            <a:custGeom>
              <a:avLst/>
              <a:gdLst/>
              <a:ahLst/>
              <a:cxnLst/>
              <a:rect l="l" t="t" r="r" b="b"/>
              <a:pathLst>
                <a:path w="217" h="193" extrusionOk="0">
                  <a:moveTo>
                    <a:pt x="97" y="0"/>
                  </a:moveTo>
                  <a:lnTo>
                    <a:pt x="72" y="24"/>
                  </a:lnTo>
                  <a:lnTo>
                    <a:pt x="24" y="49"/>
                  </a:lnTo>
                  <a:lnTo>
                    <a:pt x="0" y="73"/>
                  </a:lnTo>
                  <a:lnTo>
                    <a:pt x="0" y="121"/>
                  </a:lnTo>
                  <a:lnTo>
                    <a:pt x="24" y="169"/>
                  </a:lnTo>
                  <a:lnTo>
                    <a:pt x="48" y="193"/>
                  </a:lnTo>
                  <a:lnTo>
                    <a:pt x="97" y="193"/>
                  </a:lnTo>
                  <a:lnTo>
                    <a:pt x="145" y="169"/>
                  </a:lnTo>
                  <a:lnTo>
                    <a:pt x="217" y="121"/>
                  </a:lnTo>
                  <a:lnTo>
                    <a:pt x="217" y="49"/>
                  </a:lnTo>
                  <a:lnTo>
                    <a:pt x="19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9"/>
            <p:cNvSpPr/>
            <p:nvPr/>
          </p:nvSpPr>
          <p:spPr>
            <a:xfrm>
              <a:off x="2088150" y="2133475"/>
              <a:ext cx="4825" cy="6050"/>
            </a:xfrm>
            <a:custGeom>
              <a:avLst/>
              <a:gdLst/>
              <a:ahLst/>
              <a:cxnLst/>
              <a:rect l="l" t="t" r="r" b="b"/>
              <a:pathLst>
                <a:path w="193" h="242" extrusionOk="0">
                  <a:moveTo>
                    <a:pt x="97" y="1"/>
                  </a:moveTo>
                  <a:lnTo>
                    <a:pt x="48" y="49"/>
                  </a:lnTo>
                  <a:lnTo>
                    <a:pt x="24" y="97"/>
                  </a:lnTo>
                  <a:lnTo>
                    <a:pt x="0" y="169"/>
                  </a:lnTo>
                  <a:lnTo>
                    <a:pt x="24" y="217"/>
                  </a:lnTo>
                  <a:lnTo>
                    <a:pt x="48" y="241"/>
                  </a:lnTo>
                  <a:lnTo>
                    <a:pt x="121" y="241"/>
                  </a:lnTo>
                  <a:lnTo>
                    <a:pt x="169" y="145"/>
                  </a:lnTo>
                  <a:lnTo>
                    <a:pt x="193" y="73"/>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9"/>
            <p:cNvSpPr/>
            <p:nvPr/>
          </p:nvSpPr>
          <p:spPr>
            <a:xfrm>
              <a:off x="2026750" y="2295375"/>
              <a:ext cx="6050" cy="3625"/>
            </a:xfrm>
            <a:custGeom>
              <a:avLst/>
              <a:gdLst/>
              <a:ahLst/>
              <a:cxnLst/>
              <a:rect l="l" t="t" r="r" b="b"/>
              <a:pathLst>
                <a:path w="242" h="145" extrusionOk="0">
                  <a:moveTo>
                    <a:pt x="73" y="0"/>
                  </a:moveTo>
                  <a:lnTo>
                    <a:pt x="25" y="24"/>
                  </a:lnTo>
                  <a:lnTo>
                    <a:pt x="1" y="72"/>
                  </a:lnTo>
                  <a:lnTo>
                    <a:pt x="1" y="96"/>
                  </a:lnTo>
                  <a:lnTo>
                    <a:pt x="1" y="145"/>
                  </a:lnTo>
                  <a:lnTo>
                    <a:pt x="193" y="145"/>
                  </a:lnTo>
                  <a:lnTo>
                    <a:pt x="217" y="121"/>
                  </a:lnTo>
                  <a:lnTo>
                    <a:pt x="242" y="72"/>
                  </a:lnTo>
                  <a:lnTo>
                    <a:pt x="242"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9"/>
            <p:cNvSpPr/>
            <p:nvPr/>
          </p:nvSpPr>
          <p:spPr>
            <a:xfrm>
              <a:off x="2105600" y="2168375"/>
              <a:ext cx="4850" cy="5450"/>
            </a:xfrm>
            <a:custGeom>
              <a:avLst/>
              <a:gdLst/>
              <a:ahLst/>
              <a:cxnLst/>
              <a:rect l="l" t="t" r="r" b="b"/>
              <a:pathLst>
                <a:path w="194" h="218" extrusionOk="0">
                  <a:moveTo>
                    <a:pt x="97" y="1"/>
                  </a:moveTo>
                  <a:lnTo>
                    <a:pt x="49" y="25"/>
                  </a:lnTo>
                  <a:lnTo>
                    <a:pt x="25" y="49"/>
                  </a:lnTo>
                  <a:lnTo>
                    <a:pt x="0" y="73"/>
                  </a:lnTo>
                  <a:lnTo>
                    <a:pt x="0" y="121"/>
                  </a:lnTo>
                  <a:lnTo>
                    <a:pt x="49" y="193"/>
                  </a:lnTo>
                  <a:lnTo>
                    <a:pt x="73" y="217"/>
                  </a:lnTo>
                  <a:lnTo>
                    <a:pt x="97" y="217"/>
                  </a:lnTo>
                  <a:lnTo>
                    <a:pt x="145" y="193"/>
                  </a:lnTo>
                  <a:lnTo>
                    <a:pt x="169" y="169"/>
                  </a:lnTo>
                  <a:lnTo>
                    <a:pt x="193" y="97"/>
                  </a:lnTo>
                  <a:lnTo>
                    <a:pt x="193" y="73"/>
                  </a:lnTo>
                  <a:lnTo>
                    <a:pt x="169" y="49"/>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9"/>
            <p:cNvSpPr/>
            <p:nvPr/>
          </p:nvSpPr>
          <p:spPr>
            <a:xfrm>
              <a:off x="2027350" y="2199075"/>
              <a:ext cx="3650" cy="5450"/>
            </a:xfrm>
            <a:custGeom>
              <a:avLst/>
              <a:gdLst/>
              <a:ahLst/>
              <a:cxnLst/>
              <a:rect l="l" t="t" r="r" b="b"/>
              <a:pathLst>
                <a:path w="146" h="218" extrusionOk="0">
                  <a:moveTo>
                    <a:pt x="49" y="1"/>
                  </a:moveTo>
                  <a:lnTo>
                    <a:pt x="25" y="25"/>
                  </a:lnTo>
                  <a:lnTo>
                    <a:pt x="1" y="49"/>
                  </a:lnTo>
                  <a:lnTo>
                    <a:pt x="1" y="121"/>
                  </a:lnTo>
                  <a:lnTo>
                    <a:pt x="49" y="193"/>
                  </a:lnTo>
                  <a:lnTo>
                    <a:pt x="97" y="217"/>
                  </a:lnTo>
                  <a:lnTo>
                    <a:pt x="145" y="193"/>
                  </a:lnTo>
                  <a:lnTo>
                    <a:pt x="145" y="169"/>
                  </a:lnTo>
                  <a:lnTo>
                    <a:pt x="145" y="97"/>
                  </a:lnTo>
                  <a:lnTo>
                    <a:pt x="121"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9"/>
            <p:cNvSpPr/>
            <p:nvPr/>
          </p:nvSpPr>
          <p:spPr>
            <a:xfrm>
              <a:off x="1991850" y="2257450"/>
              <a:ext cx="4250" cy="4250"/>
            </a:xfrm>
            <a:custGeom>
              <a:avLst/>
              <a:gdLst/>
              <a:ahLst/>
              <a:cxnLst/>
              <a:rect l="l" t="t" r="r" b="b"/>
              <a:pathLst>
                <a:path w="170" h="170" extrusionOk="0">
                  <a:moveTo>
                    <a:pt x="25" y="1"/>
                  </a:moveTo>
                  <a:lnTo>
                    <a:pt x="1" y="25"/>
                  </a:lnTo>
                  <a:lnTo>
                    <a:pt x="1" y="73"/>
                  </a:lnTo>
                  <a:lnTo>
                    <a:pt x="1" y="97"/>
                  </a:lnTo>
                  <a:lnTo>
                    <a:pt x="25" y="145"/>
                  </a:lnTo>
                  <a:lnTo>
                    <a:pt x="73" y="169"/>
                  </a:lnTo>
                  <a:lnTo>
                    <a:pt x="145" y="145"/>
                  </a:lnTo>
                  <a:lnTo>
                    <a:pt x="169" y="121"/>
                  </a:lnTo>
                  <a:lnTo>
                    <a:pt x="169" y="73"/>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9"/>
            <p:cNvSpPr/>
            <p:nvPr/>
          </p:nvSpPr>
          <p:spPr>
            <a:xfrm>
              <a:off x="2012325" y="2309200"/>
              <a:ext cx="6025" cy="4250"/>
            </a:xfrm>
            <a:custGeom>
              <a:avLst/>
              <a:gdLst/>
              <a:ahLst/>
              <a:cxnLst/>
              <a:rect l="l" t="t" r="r" b="b"/>
              <a:pathLst>
                <a:path w="241" h="170" extrusionOk="0">
                  <a:moveTo>
                    <a:pt x="120" y="1"/>
                  </a:moveTo>
                  <a:lnTo>
                    <a:pt x="48" y="49"/>
                  </a:lnTo>
                  <a:lnTo>
                    <a:pt x="0" y="97"/>
                  </a:lnTo>
                  <a:lnTo>
                    <a:pt x="0" y="121"/>
                  </a:lnTo>
                  <a:lnTo>
                    <a:pt x="24" y="145"/>
                  </a:lnTo>
                  <a:lnTo>
                    <a:pt x="96" y="169"/>
                  </a:lnTo>
                  <a:lnTo>
                    <a:pt x="193" y="121"/>
                  </a:lnTo>
                  <a:lnTo>
                    <a:pt x="241" y="73"/>
                  </a:lnTo>
                  <a:lnTo>
                    <a:pt x="217"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9"/>
            <p:cNvSpPr/>
            <p:nvPr/>
          </p:nvSpPr>
          <p:spPr>
            <a:xfrm>
              <a:off x="2104400" y="2210500"/>
              <a:ext cx="4825" cy="4850"/>
            </a:xfrm>
            <a:custGeom>
              <a:avLst/>
              <a:gdLst/>
              <a:ahLst/>
              <a:cxnLst/>
              <a:rect l="l" t="t" r="r" b="b"/>
              <a:pathLst>
                <a:path w="193" h="194" extrusionOk="0">
                  <a:moveTo>
                    <a:pt x="24" y="1"/>
                  </a:moveTo>
                  <a:lnTo>
                    <a:pt x="0" y="121"/>
                  </a:lnTo>
                  <a:lnTo>
                    <a:pt x="0" y="145"/>
                  </a:lnTo>
                  <a:lnTo>
                    <a:pt x="0" y="169"/>
                  </a:lnTo>
                  <a:lnTo>
                    <a:pt x="48" y="193"/>
                  </a:lnTo>
                  <a:lnTo>
                    <a:pt x="121" y="169"/>
                  </a:lnTo>
                  <a:lnTo>
                    <a:pt x="169" y="121"/>
                  </a:lnTo>
                  <a:lnTo>
                    <a:pt x="193" y="73"/>
                  </a:lnTo>
                  <a:lnTo>
                    <a:pt x="169" y="49"/>
                  </a:lnTo>
                  <a:lnTo>
                    <a:pt x="145"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9"/>
            <p:cNvSpPr/>
            <p:nvPr/>
          </p:nvSpPr>
          <p:spPr>
            <a:xfrm>
              <a:off x="2048425" y="2229175"/>
              <a:ext cx="4225" cy="5425"/>
            </a:xfrm>
            <a:custGeom>
              <a:avLst/>
              <a:gdLst/>
              <a:ahLst/>
              <a:cxnLst/>
              <a:rect l="l" t="t" r="r" b="b"/>
              <a:pathLst>
                <a:path w="169" h="217" extrusionOk="0">
                  <a:moveTo>
                    <a:pt x="97" y="0"/>
                  </a:moveTo>
                  <a:lnTo>
                    <a:pt x="25" y="48"/>
                  </a:lnTo>
                  <a:lnTo>
                    <a:pt x="0" y="96"/>
                  </a:lnTo>
                  <a:lnTo>
                    <a:pt x="0" y="145"/>
                  </a:lnTo>
                  <a:lnTo>
                    <a:pt x="0" y="193"/>
                  </a:lnTo>
                  <a:lnTo>
                    <a:pt x="25" y="217"/>
                  </a:lnTo>
                  <a:lnTo>
                    <a:pt x="73" y="193"/>
                  </a:lnTo>
                  <a:lnTo>
                    <a:pt x="145" y="145"/>
                  </a:lnTo>
                  <a:lnTo>
                    <a:pt x="169" y="121"/>
                  </a:lnTo>
                  <a:lnTo>
                    <a:pt x="169" y="72"/>
                  </a:lnTo>
                  <a:lnTo>
                    <a:pt x="145"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9"/>
            <p:cNvSpPr/>
            <p:nvPr/>
          </p:nvSpPr>
          <p:spPr>
            <a:xfrm>
              <a:off x="1961750" y="2191850"/>
              <a:ext cx="4850" cy="4250"/>
            </a:xfrm>
            <a:custGeom>
              <a:avLst/>
              <a:gdLst/>
              <a:ahLst/>
              <a:cxnLst/>
              <a:rect l="l" t="t" r="r" b="b"/>
              <a:pathLst>
                <a:path w="194" h="170" extrusionOk="0">
                  <a:moveTo>
                    <a:pt x="49" y="1"/>
                  </a:moveTo>
                  <a:lnTo>
                    <a:pt x="1" y="49"/>
                  </a:lnTo>
                  <a:lnTo>
                    <a:pt x="1" y="73"/>
                  </a:lnTo>
                  <a:lnTo>
                    <a:pt x="25" y="97"/>
                  </a:lnTo>
                  <a:lnTo>
                    <a:pt x="49" y="145"/>
                  </a:lnTo>
                  <a:lnTo>
                    <a:pt x="145" y="169"/>
                  </a:lnTo>
                  <a:lnTo>
                    <a:pt x="169" y="169"/>
                  </a:lnTo>
                  <a:lnTo>
                    <a:pt x="194" y="145"/>
                  </a:lnTo>
                  <a:lnTo>
                    <a:pt x="194" y="97"/>
                  </a:lnTo>
                  <a:lnTo>
                    <a:pt x="145"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9"/>
            <p:cNvSpPr/>
            <p:nvPr/>
          </p:nvSpPr>
          <p:spPr>
            <a:xfrm>
              <a:off x="2033975" y="2217125"/>
              <a:ext cx="5450" cy="3650"/>
            </a:xfrm>
            <a:custGeom>
              <a:avLst/>
              <a:gdLst/>
              <a:ahLst/>
              <a:cxnLst/>
              <a:rect l="l" t="t" r="r" b="b"/>
              <a:pathLst>
                <a:path w="218" h="146" extrusionOk="0">
                  <a:moveTo>
                    <a:pt x="121" y="1"/>
                  </a:moveTo>
                  <a:lnTo>
                    <a:pt x="49" y="25"/>
                  </a:lnTo>
                  <a:lnTo>
                    <a:pt x="1" y="73"/>
                  </a:lnTo>
                  <a:lnTo>
                    <a:pt x="25" y="121"/>
                  </a:lnTo>
                  <a:lnTo>
                    <a:pt x="73" y="145"/>
                  </a:lnTo>
                  <a:lnTo>
                    <a:pt x="169" y="145"/>
                  </a:lnTo>
                  <a:lnTo>
                    <a:pt x="217" y="121"/>
                  </a:lnTo>
                  <a:lnTo>
                    <a:pt x="217" y="73"/>
                  </a:lnTo>
                  <a:lnTo>
                    <a:pt x="193" y="1"/>
                  </a:lnTo>
                  <a:lnTo>
                    <a:pt x="193"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9"/>
            <p:cNvSpPr/>
            <p:nvPr/>
          </p:nvSpPr>
          <p:spPr>
            <a:xfrm>
              <a:off x="2079725" y="2348925"/>
              <a:ext cx="4225" cy="4250"/>
            </a:xfrm>
            <a:custGeom>
              <a:avLst/>
              <a:gdLst/>
              <a:ahLst/>
              <a:cxnLst/>
              <a:rect l="l" t="t" r="r" b="b"/>
              <a:pathLst>
                <a:path w="169" h="170" extrusionOk="0">
                  <a:moveTo>
                    <a:pt x="73" y="1"/>
                  </a:moveTo>
                  <a:lnTo>
                    <a:pt x="24" y="25"/>
                  </a:lnTo>
                  <a:lnTo>
                    <a:pt x="0" y="49"/>
                  </a:lnTo>
                  <a:lnTo>
                    <a:pt x="0" y="97"/>
                  </a:lnTo>
                  <a:lnTo>
                    <a:pt x="24" y="145"/>
                  </a:lnTo>
                  <a:lnTo>
                    <a:pt x="97" y="169"/>
                  </a:lnTo>
                  <a:lnTo>
                    <a:pt x="145" y="145"/>
                  </a:lnTo>
                  <a:lnTo>
                    <a:pt x="169" y="121"/>
                  </a:lnTo>
                  <a:lnTo>
                    <a:pt x="169" y="73"/>
                  </a:lnTo>
                  <a:lnTo>
                    <a:pt x="169" y="49"/>
                  </a:lnTo>
                  <a:lnTo>
                    <a:pt x="145"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9"/>
            <p:cNvSpPr/>
            <p:nvPr/>
          </p:nvSpPr>
          <p:spPr>
            <a:xfrm>
              <a:off x="2009300" y="2385650"/>
              <a:ext cx="3650" cy="4825"/>
            </a:xfrm>
            <a:custGeom>
              <a:avLst/>
              <a:gdLst/>
              <a:ahLst/>
              <a:cxnLst/>
              <a:rect l="l" t="t" r="r" b="b"/>
              <a:pathLst>
                <a:path w="146" h="193" extrusionOk="0">
                  <a:moveTo>
                    <a:pt x="49" y="0"/>
                  </a:moveTo>
                  <a:lnTo>
                    <a:pt x="1" y="48"/>
                  </a:lnTo>
                  <a:lnTo>
                    <a:pt x="1" y="72"/>
                  </a:lnTo>
                  <a:lnTo>
                    <a:pt x="1" y="121"/>
                  </a:lnTo>
                  <a:lnTo>
                    <a:pt x="25" y="169"/>
                  </a:lnTo>
                  <a:lnTo>
                    <a:pt x="49" y="193"/>
                  </a:lnTo>
                  <a:lnTo>
                    <a:pt x="121" y="193"/>
                  </a:lnTo>
                  <a:lnTo>
                    <a:pt x="145" y="145"/>
                  </a:lnTo>
                  <a:lnTo>
                    <a:pt x="145" y="96"/>
                  </a:lnTo>
                  <a:lnTo>
                    <a:pt x="121"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9"/>
            <p:cNvSpPr/>
            <p:nvPr/>
          </p:nvSpPr>
          <p:spPr>
            <a:xfrm>
              <a:off x="2085125" y="2254450"/>
              <a:ext cx="4850" cy="4825"/>
            </a:xfrm>
            <a:custGeom>
              <a:avLst/>
              <a:gdLst/>
              <a:ahLst/>
              <a:cxnLst/>
              <a:rect l="l" t="t" r="r" b="b"/>
              <a:pathLst>
                <a:path w="194" h="193" extrusionOk="0">
                  <a:moveTo>
                    <a:pt x="97" y="0"/>
                  </a:moveTo>
                  <a:lnTo>
                    <a:pt x="49" y="48"/>
                  </a:lnTo>
                  <a:lnTo>
                    <a:pt x="1" y="121"/>
                  </a:lnTo>
                  <a:lnTo>
                    <a:pt x="1" y="169"/>
                  </a:lnTo>
                  <a:lnTo>
                    <a:pt x="25" y="193"/>
                  </a:lnTo>
                  <a:lnTo>
                    <a:pt x="73" y="193"/>
                  </a:lnTo>
                  <a:lnTo>
                    <a:pt x="145" y="145"/>
                  </a:lnTo>
                  <a:lnTo>
                    <a:pt x="169" y="97"/>
                  </a:lnTo>
                  <a:lnTo>
                    <a:pt x="194" y="48"/>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9"/>
            <p:cNvSpPr/>
            <p:nvPr/>
          </p:nvSpPr>
          <p:spPr>
            <a:xfrm>
              <a:off x="2091750" y="2185225"/>
              <a:ext cx="4250" cy="4250"/>
            </a:xfrm>
            <a:custGeom>
              <a:avLst/>
              <a:gdLst/>
              <a:ahLst/>
              <a:cxnLst/>
              <a:rect l="l" t="t" r="r" b="b"/>
              <a:pathLst>
                <a:path w="170" h="170" extrusionOk="0">
                  <a:moveTo>
                    <a:pt x="49" y="1"/>
                  </a:moveTo>
                  <a:lnTo>
                    <a:pt x="25" y="25"/>
                  </a:lnTo>
                  <a:lnTo>
                    <a:pt x="1" y="73"/>
                  </a:lnTo>
                  <a:lnTo>
                    <a:pt x="25" y="145"/>
                  </a:lnTo>
                  <a:lnTo>
                    <a:pt x="97" y="169"/>
                  </a:lnTo>
                  <a:lnTo>
                    <a:pt x="121" y="169"/>
                  </a:lnTo>
                  <a:lnTo>
                    <a:pt x="145" y="145"/>
                  </a:lnTo>
                  <a:lnTo>
                    <a:pt x="169" y="73"/>
                  </a:lnTo>
                  <a:lnTo>
                    <a:pt x="145"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9"/>
            <p:cNvSpPr/>
            <p:nvPr/>
          </p:nvSpPr>
          <p:spPr>
            <a:xfrm>
              <a:off x="1978600" y="2162375"/>
              <a:ext cx="3650" cy="4825"/>
            </a:xfrm>
            <a:custGeom>
              <a:avLst/>
              <a:gdLst/>
              <a:ahLst/>
              <a:cxnLst/>
              <a:rect l="l" t="t" r="r" b="b"/>
              <a:pathLst>
                <a:path w="146" h="193" extrusionOk="0">
                  <a:moveTo>
                    <a:pt x="25" y="0"/>
                  </a:moveTo>
                  <a:lnTo>
                    <a:pt x="1" y="48"/>
                  </a:lnTo>
                  <a:lnTo>
                    <a:pt x="1" y="120"/>
                  </a:lnTo>
                  <a:lnTo>
                    <a:pt x="25" y="169"/>
                  </a:lnTo>
                  <a:lnTo>
                    <a:pt x="73" y="193"/>
                  </a:lnTo>
                  <a:lnTo>
                    <a:pt x="121" y="193"/>
                  </a:lnTo>
                  <a:lnTo>
                    <a:pt x="145" y="169"/>
                  </a:lnTo>
                  <a:lnTo>
                    <a:pt x="145" y="144"/>
                  </a:lnTo>
                  <a:lnTo>
                    <a:pt x="145"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9"/>
            <p:cNvSpPr/>
            <p:nvPr/>
          </p:nvSpPr>
          <p:spPr>
            <a:xfrm>
              <a:off x="2012325" y="2155750"/>
              <a:ext cx="5425" cy="4225"/>
            </a:xfrm>
            <a:custGeom>
              <a:avLst/>
              <a:gdLst/>
              <a:ahLst/>
              <a:cxnLst/>
              <a:rect l="l" t="t" r="r" b="b"/>
              <a:pathLst>
                <a:path w="217" h="169" extrusionOk="0">
                  <a:moveTo>
                    <a:pt x="72" y="0"/>
                  </a:moveTo>
                  <a:lnTo>
                    <a:pt x="24" y="24"/>
                  </a:lnTo>
                  <a:lnTo>
                    <a:pt x="0" y="72"/>
                  </a:lnTo>
                  <a:lnTo>
                    <a:pt x="24" y="97"/>
                  </a:lnTo>
                  <a:lnTo>
                    <a:pt x="96" y="169"/>
                  </a:lnTo>
                  <a:lnTo>
                    <a:pt x="169" y="145"/>
                  </a:lnTo>
                  <a:lnTo>
                    <a:pt x="217" y="145"/>
                  </a:lnTo>
                  <a:lnTo>
                    <a:pt x="217" y="97"/>
                  </a:lnTo>
                  <a:lnTo>
                    <a:pt x="217" y="72"/>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9"/>
            <p:cNvSpPr/>
            <p:nvPr/>
          </p:nvSpPr>
          <p:spPr>
            <a:xfrm>
              <a:off x="2147125" y="2233975"/>
              <a:ext cx="3625" cy="4850"/>
            </a:xfrm>
            <a:custGeom>
              <a:avLst/>
              <a:gdLst/>
              <a:ahLst/>
              <a:cxnLst/>
              <a:rect l="l" t="t" r="r" b="b"/>
              <a:pathLst>
                <a:path w="145" h="194" extrusionOk="0">
                  <a:moveTo>
                    <a:pt x="97" y="1"/>
                  </a:moveTo>
                  <a:lnTo>
                    <a:pt x="49" y="25"/>
                  </a:lnTo>
                  <a:lnTo>
                    <a:pt x="0" y="97"/>
                  </a:lnTo>
                  <a:lnTo>
                    <a:pt x="0" y="121"/>
                  </a:lnTo>
                  <a:lnTo>
                    <a:pt x="25" y="169"/>
                  </a:lnTo>
                  <a:lnTo>
                    <a:pt x="49" y="193"/>
                  </a:lnTo>
                  <a:lnTo>
                    <a:pt x="73" y="193"/>
                  </a:lnTo>
                  <a:lnTo>
                    <a:pt x="121" y="169"/>
                  </a:lnTo>
                  <a:lnTo>
                    <a:pt x="145" y="97"/>
                  </a:lnTo>
                  <a:lnTo>
                    <a:pt x="145" y="49"/>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9"/>
            <p:cNvSpPr/>
            <p:nvPr/>
          </p:nvSpPr>
          <p:spPr>
            <a:xfrm>
              <a:off x="2052025" y="2302000"/>
              <a:ext cx="4850" cy="4825"/>
            </a:xfrm>
            <a:custGeom>
              <a:avLst/>
              <a:gdLst/>
              <a:ahLst/>
              <a:cxnLst/>
              <a:rect l="l" t="t" r="r" b="b"/>
              <a:pathLst>
                <a:path w="194" h="193" extrusionOk="0">
                  <a:moveTo>
                    <a:pt x="121" y="0"/>
                  </a:moveTo>
                  <a:lnTo>
                    <a:pt x="73" y="24"/>
                  </a:lnTo>
                  <a:lnTo>
                    <a:pt x="1" y="96"/>
                  </a:lnTo>
                  <a:lnTo>
                    <a:pt x="1" y="120"/>
                  </a:lnTo>
                  <a:lnTo>
                    <a:pt x="25" y="144"/>
                  </a:lnTo>
                  <a:lnTo>
                    <a:pt x="73" y="193"/>
                  </a:lnTo>
                  <a:lnTo>
                    <a:pt x="145" y="169"/>
                  </a:lnTo>
                  <a:lnTo>
                    <a:pt x="193" y="144"/>
                  </a:lnTo>
                  <a:lnTo>
                    <a:pt x="193" y="48"/>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9"/>
            <p:cNvSpPr/>
            <p:nvPr/>
          </p:nvSpPr>
          <p:spPr>
            <a:xfrm>
              <a:off x="1984625" y="2252650"/>
              <a:ext cx="4250" cy="4225"/>
            </a:xfrm>
            <a:custGeom>
              <a:avLst/>
              <a:gdLst/>
              <a:ahLst/>
              <a:cxnLst/>
              <a:rect l="l" t="t" r="r" b="b"/>
              <a:pathLst>
                <a:path w="170" h="169" extrusionOk="0">
                  <a:moveTo>
                    <a:pt x="49" y="0"/>
                  </a:moveTo>
                  <a:lnTo>
                    <a:pt x="1" y="24"/>
                  </a:lnTo>
                  <a:lnTo>
                    <a:pt x="1" y="48"/>
                  </a:lnTo>
                  <a:lnTo>
                    <a:pt x="1" y="72"/>
                  </a:lnTo>
                  <a:lnTo>
                    <a:pt x="25" y="120"/>
                  </a:lnTo>
                  <a:lnTo>
                    <a:pt x="97" y="169"/>
                  </a:lnTo>
                  <a:lnTo>
                    <a:pt x="121" y="169"/>
                  </a:lnTo>
                  <a:lnTo>
                    <a:pt x="145" y="144"/>
                  </a:lnTo>
                  <a:lnTo>
                    <a:pt x="169" y="96"/>
                  </a:lnTo>
                  <a:lnTo>
                    <a:pt x="145"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9"/>
            <p:cNvSpPr/>
            <p:nvPr/>
          </p:nvSpPr>
          <p:spPr>
            <a:xfrm>
              <a:off x="2003275" y="2291750"/>
              <a:ext cx="3650" cy="3650"/>
            </a:xfrm>
            <a:custGeom>
              <a:avLst/>
              <a:gdLst/>
              <a:ahLst/>
              <a:cxnLst/>
              <a:rect l="l" t="t" r="r" b="b"/>
              <a:pathLst>
                <a:path w="146" h="146" extrusionOk="0">
                  <a:moveTo>
                    <a:pt x="97" y="1"/>
                  </a:moveTo>
                  <a:lnTo>
                    <a:pt x="49" y="25"/>
                  </a:lnTo>
                  <a:lnTo>
                    <a:pt x="25" y="25"/>
                  </a:lnTo>
                  <a:lnTo>
                    <a:pt x="1" y="73"/>
                  </a:lnTo>
                  <a:lnTo>
                    <a:pt x="1" y="145"/>
                  </a:lnTo>
                  <a:lnTo>
                    <a:pt x="121" y="145"/>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9"/>
            <p:cNvSpPr/>
            <p:nvPr/>
          </p:nvSpPr>
          <p:spPr>
            <a:xfrm>
              <a:off x="1987650" y="2293550"/>
              <a:ext cx="3625" cy="3650"/>
            </a:xfrm>
            <a:custGeom>
              <a:avLst/>
              <a:gdLst/>
              <a:ahLst/>
              <a:cxnLst/>
              <a:rect l="l" t="t" r="r" b="b"/>
              <a:pathLst>
                <a:path w="145" h="146" extrusionOk="0">
                  <a:moveTo>
                    <a:pt x="24" y="1"/>
                  </a:moveTo>
                  <a:lnTo>
                    <a:pt x="0" y="49"/>
                  </a:lnTo>
                  <a:lnTo>
                    <a:pt x="24" y="121"/>
                  </a:lnTo>
                  <a:lnTo>
                    <a:pt x="48" y="145"/>
                  </a:lnTo>
                  <a:lnTo>
                    <a:pt x="96" y="145"/>
                  </a:lnTo>
                  <a:lnTo>
                    <a:pt x="120" y="121"/>
                  </a:lnTo>
                  <a:lnTo>
                    <a:pt x="145" y="73"/>
                  </a:lnTo>
                  <a:lnTo>
                    <a:pt x="120"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9"/>
            <p:cNvSpPr/>
            <p:nvPr/>
          </p:nvSpPr>
          <p:spPr>
            <a:xfrm>
              <a:off x="2033975" y="2124450"/>
              <a:ext cx="3050" cy="4225"/>
            </a:xfrm>
            <a:custGeom>
              <a:avLst/>
              <a:gdLst/>
              <a:ahLst/>
              <a:cxnLst/>
              <a:rect l="l" t="t" r="r" b="b"/>
              <a:pathLst>
                <a:path w="122" h="169" extrusionOk="0">
                  <a:moveTo>
                    <a:pt x="25" y="0"/>
                  </a:moveTo>
                  <a:lnTo>
                    <a:pt x="1" y="73"/>
                  </a:lnTo>
                  <a:lnTo>
                    <a:pt x="1" y="121"/>
                  </a:lnTo>
                  <a:lnTo>
                    <a:pt x="25" y="145"/>
                  </a:lnTo>
                  <a:lnTo>
                    <a:pt x="49" y="169"/>
                  </a:lnTo>
                  <a:lnTo>
                    <a:pt x="97"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9"/>
            <p:cNvSpPr/>
            <p:nvPr/>
          </p:nvSpPr>
          <p:spPr>
            <a:xfrm>
              <a:off x="2029775" y="2144300"/>
              <a:ext cx="4225" cy="4250"/>
            </a:xfrm>
            <a:custGeom>
              <a:avLst/>
              <a:gdLst/>
              <a:ahLst/>
              <a:cxnLst/>
              <a:rect l="l" t="t" r="r" b="b"/>
              <a:pathLst>
                <a:path w="169" h="170" extrusionOk="0">
                  <a:moveTo>
                    <a:pt x="72" y="1"/>
                  </a:moveTo>
                  <a:lnTo>
                    <a:pt x="24" y="25"/>
                  </a:lnTo>
                  <a:lnTo>
                    <a:pt x="0" y="49"/>
                  </a:lnTo>
                  <a:lnTo>
                    <a:pt x="0" y="97"/>
                  </a:lnTo>
                  <a:lnTo>
                    <a:pt x="24" y="121"/>
                  </a:lnTo>
                  <a:lnTo>
                    <a:pt x="24" y="145"/>
                  </a:lnTo>
                  <a:lnTo>
                    <a:pt x="96" y="169"/>
                  </a:lnTo>
                  <a:lnTo>
                    <a:pt x="145" y="145"/>
                  </a:lnTo>
                  <a:lnTo>
                    <a:pt x="169" y="121"/>
                  </a:lnTo>
                  <a:lnTo>
                    <a:pt x="169" y="97"/>
                  </a:lnTo>
                  <a:lnTo>
                    <a:pt x="145" y="49"/>
                  </a:lnTo>
                  <a:lnTo>
                    <a:pt x="145"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9"/>
            <p:cNvSpPr/>
            <p:nvPr/>
          </p:nvSpPr>
          <p:spPr>
            <a:xfrm>
              <a:off x="2000875" y="2179825"/>
              <a:ext cx="4250" cy="4225"/>
            </a:xfrm>
            <a:custGeom>
              <a:avLst/>
              <a:gdLst/>
              <a:ahLst/>
              <a:cxnLst/>
              <a:rect l="l" t="t" r="r" b="b"/>
              <a:pathLst>
                <a:path w="170" h="169" extrusionOk="0">
                  <a:moveTo>
                    <a:pt x="73" y="0"/>
                  </a:moveTo>
                  <a:lnTo>
                    <a:pt x="25" y="48"/>
                  </a:lnTo>
                  <a:lnTo>
                    <a:pt x="1" y="96"/>
                  </a:lnTo>
                  <a:lnTo>
                    <a:pt x="25" y="145"/>
                  </a:lnTo>
                  <a:lnTo>
                    <a:pt x="49" y="169"/>
                  </a:lnTo>
                  <a:lnTo>
                    <a:pt x="97" y="169"/>
                  </a:lnTo>
                  <a:lnTo>
                    <a:pt x="145" y="121"/>
                  </a:lnTo>
                  <a:lnTo>
                    <a:pt x="169" y="48"/>
                  </a:lnTo>
                  <a:lnTo>
                    <a:pt x="145" y="24"/>
                  </a:lnTo>
                  <a:lnTo>
                    <a:pt x="12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9"/>
            <p:cNvSpPr/>
            <p:nvPr/>
          </p:nvSpPr>
          <p:spPr>
            <a:xfrm>
              <a:off x="2037600" y="2181625"/>
              <a:ext cx="3625" cy="4225"/>
            </a:xfrm>
            <a:custGeom>
              <a:avLst/>
              <a:gdLst/>
              <a:ahLst/>
              <a:cxnLst/>
              <a:rect l="l" t="t" r="r" b="b"/>
              <a:pathLst>
                <a:path w="145" h="169" extrusionOk="0">
                  <a:moveTo>
                    <a:pt x="72" y="0"/>
                  </a:moveTo>
                  <a:lnTo>
                    <a:pt x="24" y="49"/>
                  </a:lnTo>
                  <a:lnTo>
                    <a:pt x="0" y="73"/>
                  </a:lnTo>
                  <a:lnTo>
                    <a:pt x="24" y="121"/>
                  </a:lnTo>
                  <a:lnTo>
                    <a:pt x="48" y="145"/>
                  </a:lnTo>
                  <a:lnTo>
                    <a:pt x="72" y="169"/>
                  </a:lnTo>
                  <a:lnTo>
                    <a:pt x="121" y="169"/>
                  </a:lnTo>
                  <a:lnTo>
                    <a:pt x="145" y="121"/>
                  </a:lnTo>
                  <a:lnTo>
                    <a:pt x="145" y="73"/>
                  </a:lnTo>
                  <a:lnTo>
                    <a:pt x="121" y="49"/>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9"/>
            <p:cNvSpPr/>
            <p:nvPr/>
          </p:nvSpPr>
          <p:spPr>
            <a:xfrm>
              <a:off x="2096575" y="2193050"/>
              <a:ext cx="5425" cy="4250"/>
            </a:xfrm>
            <a:custGeom>
              <a:avLst/>
              <a:gdLst/>
              <a:ahLst/>
              <a:cxnLst/>
              <a:rect l="l" t="t" r="r" b="b"/>
              <a:pathLst>
                <a:path w="217" h="170" extrusionOk="0">
                  <a:moveTo>
                    <a:pt x="193" y="1"/>
                  </a:moveTo>
                  <a:lnTo>
                    <a:pt x="121" y="25"/>
                  </a:lnTo>
                  <a:lnTo>
                    <a:pt x="73" y="49"/>
                  </a:lnTo>
                  <a:lnTo>
                    <a:pt x="0" y="169"/>
                  </a:lnTo>
                  <a:lnTo>
                    <a:pt x="73" y="145"/>
                  </a:lnTo>
                  <a:lnTo>
                    <a:pt x="145" y="121"/>
                  </a:lnTo>
                  <a:lnTo>
                    <a:pt x="193" y="73"/>
                  </a:lnTo>
                  <a:lnTo>
                    <a:pt x="217" y="49"/>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9"/>
            <p:cNvSpPr/>
            <p:nvPr/>
          </p:nvSpPr>
          <p:spPr>
            <a:xfrm>
              <a:off x="1988250" y="2172000"/>
              <a:ext cx="4225" cy="4225"/>
            </a:xfrm>
            <a:custGeom>
              <a:avLst/>
              <a:gdLst/>
              <a:ahLst/>
              <a:cxnLst/>
              <a:rect l="l" t="t" r="r" b="b"/>
              <a:pathLst>
                <a:path w="169" h="169" extrusionOk="0">
                  <a:moveTo>
                    <a:pt x="0" y="0"/>
                  </a:moveTo>
                  <a:lnTo>
                    <a:pt x="0" y="24"/>
                  </a:lnTo>
                  <a:lnTo>
                    <a:pt x="0" y="48"/>
                  </a:lnTo>
                  <a:lnTo>
                    <a:pt x="48" y="121"/>
                  </a:lnTo>
                  <a:lnTo>
                    <a:pt x="121" y="169"/>
                  </a:lnTo>
                  <a:lnTo>
                    <a:pt x="145" y="169"/>
                  </a:lnTo>
                  <a:lnTo>
                    <a:pt x="169" y="121"/>
                  </a:lnTo>
                  <a:lnTo>
                    <a:pt x="121"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9"/>
            <p:cNvSpPr/>
            <p:nvPr/>
          </p:nvSpPr>
          <p:spPr>
            <a:xfrm>
              <a:off x="1999675" y="2244825"/>
              <a:ext cx="3025" cy="3625"/>
            </a:xfrm>
            <a:custGeom>
              <a:avLst/>
              <a:gdLst/>
              <a:ahLst/>
              <a:cxnLst/>
              <a:rect l="l" t="t" r="r" b="b"/>
              <a:pathLst>
                <a:path w="121" h="145" extrusionOk="0">
                  <a:moveTo>
                    <a:pt x="97" y="0"/>
                  </a:moveTo>
                  <a:lnTo>
                    <a:pt x="25" y="24"/>
                  </a:lnTo>
                  <a:lnTo>
                    <a:pt x="1" y="72"/>
                  </a:lnTo>
                  <a:lnTo>
                    <a:pt x="25" y="96"/>
                  </a:lnTo>
                  <a:lnTo>
                    <a:pt x="49" y="144"/>
                  </a:lnTo>
                  <a:lnTo>
                    <a:pt x="121" y="144"/>
                  </a:lnTo>
                  <a:lnTo>
                    <a:pt x="121" y="96"/>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9"/>
            <p:cNvSpPr/>
            <p:nvPr/>
          </p:nvSpPr>
          <p:spPr>
            <a:xfrm>
              <a:off x="2074300" y="2235175"/>
              <a:ext cx="3025" cy="4850"/>
            </a:xfrm>
            <a:custGeom>
              <a:avLst/>
              <a:gdLst/>
              <a:ahLst/>
              <a:cxnLst/>
              <a:rect l="l" t="t" r="r" b="b"/>
              <a:pathLst>
                <a:path w="121" h="194" extrusionOk="0">
                  <a:moveTo>
                    <a:pt x="25" y="1"/>
                  </a:moveTo>
                  <a:lnTo>
                    <a:pt x="1" y="49"/>
                  </a:lnTo>
                  <a:lnTo>
                    <a:pt x="1" y="121"/>
                  </a:lnTo>
                  <a:lnTo>
                    <a:pt x="49" y="169"/>
                  </a:lnTo>
                  <a:lnTo>
                    <a:pt x="73" y="193"/>
                  </a:lnTo>
                  <a:lnTo>
                    <a:pt x="121" y="169"/>
                  </a:lnTo>
                  <a:lnTo>
                    <a:pt x="121" y="145"/>
                  </a:lnTo>
                  <a:lnTo>
                    <a:pt x="121" y="73"/>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9"/>
            <p:cNvSpPr/>
            <p:nvPr/>
          </p:nvSpPr>
          <p:spPr>
            <a:xfrm>
              <a:off x="2051425" y="2137700"/>
              <a:ext cx="3650" cy="3625"/>
            </a:xfrm>
            <a:custGeom>
              <a:avLst/>
              <a:gdLst/>
              <a:ahLst/>
              <a:cxnLst/>
              <a:rect l="l" t="t" r="r" b="b"/>
              <a:pathLst>
                <a:path w="146" h="145" extrusionOk="0">
                  <a:moveTo>
                    <a:pt x="49" y="0"/>
                  </a:moveTo>
                  <a:lnTo>
                    <a:pt x="1" y="48"/>
                  </a:lnTo>
                  <a:lnTo>
                    <a:pt x="1" y="72"/>
                  </a:lnTo>
                  <a:lnTo>
                    <a:pt x="1" y="96"/>
                  </a:lnTo>
                  <a:lnTo>
                    <a:pt x="49" y="144"/>
                  </a:lnTo>
                  <a:lnTo>
                    <a:pt x="121" y="120"/>
                  </a:lnTo>
                  <a:lnTo>
                    <a:pt x="145" y="72"/>
                  </a:lnTo>
                  <a:lnTo>
                    <a:pt x="121"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9"/>
            <p:cNvSpPr/>
            <p:nvPr/>
          </p:nvSpPr>
          <p:spPr>
            <a:xfrm>
              <a:off x="2019525" y="2223750"/>
              <a:ext cx="3050" cy="4250"/>
            </a:xfrm>
            <a:custGeom>
              <a:avLst/>
              <a:gdLst/>
              <a:ahLst/>
              <a:cxnLst/>
              <a:rect l="l" t="t" r="r" b="b"/>
              <a:pathLst>
                <a:path w="122" h="170" extrusionOk="0">
                  <a:moveTo>
                    <a:pt x="73" y="0"/>
                  </a:moveTo>
                  <a:lnTo>
                    <a:pt x="25" y="25"/>
                  </a:lnTo>
                  <a:lnTo>
                    <a:pt x="1" y="49"/>
                  </a:lnTo>
                  <a:lnTo>
                    <a:pt x="1" y="121"/>
                  </a:lnTo>
                  <a:lnTo>
                    <a:pt x="49" y="145"/>
                  </a:lnTo>
                  <a:lnTo>
                    <a:pt x="73" y="169"/>
                  </a:lnTo>
                  <a:lnTo>
                    <a:pt x="73"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9"/>
            <p:cNvSpPr/>
            <p:nvPr/>
          </p:nvSpPr>
          <p:spPr>
            <a:xfrm>
              <a:off x="2043000" y="2252025"/>
              <a:ext cx="4250" cy="3650"/>
            </a:xfrm>
            <a:custGeom>
              <a:avLst/>
              <a:gdLst/>
              <a:ahLst/>
              <a:cxnLst/>
              <a:rect l="l" t="t" r="r" b="b"/>
              <a:pathLst>
                <a:path w="170" h="146" extrusionOk="0">
                  <a:moveTo>
                    <a:pt x="73" y="1"/>
                  </a:moveTo>
                  <a:lnTo>
                    <a:pt x="25" y="49"/>
                  </a:lnTo>
                  <a:lnTo>
                    <a:pt x="1" y="97"/>
                  </a:lnTo>
                  <a:lnTo>
                    <a:pt x="25" y="121"/>
                  </a:lnTo>
                  <a:lnTo>
                    <a:pt x="49" y="145"/>
                  </a:lnTo>
                  <a:lnTo>
                    <a:pt x="97" y="145"/>
                  </a:lnTo>
                  <a:lnTo>
                    <a:pt x="145" y="97"/>
                  </a:lnTo>
                  <a:lnTo>
                    <a:pt x="169"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9"/>
            <p:cNvSpPr/>
            <p:nvPr/>
          </p:nvSpPr>
          <p:spPr>
            <a:xfrm>
              <a:off x="2012925" y="2342900"/>
              <a:ext cx="3625" cy="3650"/>
            </a:xfrm>
            <a:custGeom>
              <a:avLst/>
              <a:gdLst/>
              <a:ahLst/>
              <a:cxnLst/>
              <a:rect l="l" t="t" r="r" b="b"/>
              <a:pathLst>
                <a:path w="145" h="146" extrusionOk="0">
                  <a:moveTo>
                    <a:pt x="72" y="1"/>
                  </a:moveTo>
                  <a:lnTo>
                    <a:pt x="24" y="25"/>
                  </a:lnTo>
                  <a:lnTo>
                    <a:pt x="24" y="49"/>
                  </a:lnTo>
                  <a:lnTo>
                    <a:pt x="0" y="97"/>
                  </a:lnTo>
                  <a:lnTo>
                    <a:pt x="24" y="145"/>
                  </a:lnTo>
                  <a:lnTo>
                    <a:pt x="96" y="145"/>
                  </a:lnTo>
                  <a:lnTo>
                    <a:pt x="145" y="121"/>
                  </a:lnTo>
                  <a:lnTo>
                    <a:pt x="145" y="73"/>
                  </a:lnTo>
                  <a:lnTo>
                    <a:pt x="121"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9"/>
            <p:cNvSpPr/>
            <p:nvPr/>
          </p:nvSpPr>
          <p:spPr>
            <a:xfrm>
              <a:off x="2083325" y="2210500"/>
              <a:ext cx="3050" cy="3650"/>
            </a:xfrm>
            <a:custGeom>
              <a:avLst/>
              <a:gdLst/>
              <a:ahLst/>
              <a:cxnLst/>
              <a:rect l="l" t="t" r="r" b="b"/>
              <a:pathLst>
                <a:path w="122" h="146" extrusionOk="0">
                  <a:moveTo>
                    <a:pt x="25" y="1"/>
                  </a:moveTo>
                  <a:lnTo>
                    <a:pt x="1" y="49"/>
                  </a:lnTo>
                  <a:lnTo>
                    <a:pt x="1" y="73"/>
                  </a:lnTo>
                  <a:lnTo>
                    <a:pt x="1" y="121"/>
                  </a:lnTo>
                  <a:lnTo>
                    <a:pt x="25" y="145"/>
                  </a:lnTo>
                  <a:lnTo>
                    <a:pt x="97" y="145"/>
                  </a:lnTo>
                  <a:lnTo>
                    <a:pt x="121"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9"/>
            <p:cNvSpPr/>
            <p:nvPr/>
          </p:nvSpPr>
          <p:spPr>
            <a:xfrm>
              <a:off x="1940700" y="2197875"/>
              <a:ext cx="3025" cy="3625"/>
            </a:xfrm>
            <a:custGeom>
              <a:avLst/>
              <a:gdLst/>
              <a:ahLst/>
              <a:cxnLst/>
              <a:rect l="l" t="t" r="r" b="b"/>
              <a:pathLst>
                <a:path w="121" h="145" extrusionOk="0">
                  <a:moveTo>
                    <a:pt x="73" y="0"/>
                  </a:moveTo>
                  <a:lnTo>
                    <a:pt x="24" y="24"/>
                  </a:lnTo>
                  <a:lnTo>
                    <a:pt x="0" y="73"/>
                  </a:lnTo>
                  <a:lnTo>
                    <a:pt x="0" y="97"/>
                  </a:lnTo>
                  <a:lnTo>
                    <a:pt x="0" y="121"/>
                  </a:lnTo>
                  <a:lnTo>
                    <a:pt x="48" y="145"/>
                  </a:lnTo>
                  <a:lnTo>
                    <a:pt x="97" y="145"/>
                  </a:lnTo>
                  <a:lnTo>
                    <a:pt x="121" y="121"/>
                  </a:lnTo>
                  <a:lnTo>
                    <a:pt x="121" y="73"/>
                  </a:lnTo>
                  <a:lnTo>
                    <a:pt x="121"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9"/>
            <p:cNvSpPr/>
            <p:nvPr/>
          </p:nvSpPr>
          <p:spPr>
            <a:xfrm>
              <a:off x="2000275" y="2276700"/>
              <a:ext cx="4850" cy="3050"/>
            </a:xfrm>
            <a:custGeom>
              <a:avLst/>
              <a:gdLst/>
              <a:ahLst/>
              <a:cxnLst/>
              <a:rect l="l" t="t" r="r" b="b"/>
              <a:pathLst>
                <a:path w="194" h="122" extrusionOk="0">
                  <a:moveTo>
                    <a:pt x="49" y="1"/>
                  </a:moveTo>
                  <a:lnTo>
                    <a:pt x="1" y="49"/>
                  </a:lnTo>
                  <a:lnTo>
                    <a:pt x="1" y="73"/>
                  </a:lnTo>
                  <a:lnTo>
                    <a:pt x="25" y="97"/>
                  </a:lnTo>
                  <a:lnTo>
                    <a:pt x="97" y="121"/>
                  </a:lnTo>
                  <a:lnTo>
                    <a:pt x="193" y="97"/>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9"/>
            <p:cNvSpPr/>
            <p:nvPr/>
          </p:nvSpPr>
          <p:spPr>
            <a:xfrm>
              <a:off x="2120050" y="2191250"/>
              <a:ext cx="3025" cy="4250"/>
            </a:xfrm>
            <a:custGeom>
              <a:avLst/>
              <a:gdLst/>
              <a:ahLst/>
              <a:cxnLst/>
              <a:rect l="l" t="t" r="r" b="b"/>
              <a:pathLst>
                <a:path w="121" h="170" extrusionOk="0">
                  <a:moveTo>
                    <a:pt x="72" y="1"/>
                  </a:moveTo>
                  <a:lnTo>
                    <a:pt x="24" y="25"/>
                  </a:lnTo>
                  <a:lnTo>
                    <a:pt x="0" y="49"/>
                  </a:lnTo>
                  <a:lnTo>
                    <a:pt x="0" y="97"/>
                  </a:lnTo>
                  <a:lnTo>
                    <a:pt x="0" y="145"/>
                  </a:lnTo>
                  <a:lnTo>
                    <a:pt x="24" y="169"/>
                  </a:lnTo>
                  <a:lnTo>
                    <a:pt x="96" y="169"/>
                  </a:lnTo>
                  <a:lnTo>
                    <a:pt x="96" y="121"/>
                  </a:lnTo>
                  <a:lnTo>
                    <a:pt x="121" y="73"/>
                  </a:lnTo>
                  <a:lnTo>
                    <a:pt x="96"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9"/>
            <p:cNvSpPr/>
            <p:nvPr/>
          </p:nvSpPr>
          <p:spPr>
            <a:xfrm>
              <a:off x="2014125" y="2188250"/>
              <a:ext cx="3025" cy="4225"/>
            </a:xfrm>
            <a:custGeom>
              <a:avLst/>
              <a:gdLst/>
              <a:ahLst/>
              <a:cxnLst/>
              <a:rect l="l" t="t" r="r" b="b"/>
              <a:pathLst>
                <a:path w="121" h="169" extrusionOk="0">
                  <a:moveTo>
                    <a:pt x="48" y="0"/>
                  </a:moveTo>
                  <a:lnTo>
                    <a:pt x="24" y="24"/>
                  </a:lnTo>
                  <a:lnTo>
                    <a:pt x="0" y="72"/>
                  </a:lnTo>
                  <a:lnTo>
                    <a:pt x="0" y="121"/>
                  </a:lnTo>
                  <a:lnTo>
                    <a:pt x="24" y="169"/>
                  </a:lnTo>
                  <a:lnTo>
                    <a:pt x="73" y="169"/>
                  </a:lnTo>
                  <a:lnTo>
                    <a:pt x="97" y="145"/>
                  </a:lnTo>
                  <a:lnTo>
                    <a:pt x="121"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9"/>
            <p:cNvSpPr/>
            <p:nvPr/>
          </p:nvSpPr>
          <p:spPr>
            <a:xfrm>
              <a:off x="2094175" y="2245425"/>
              <a:ext cx="3025" cy="4225"/>
            </a:xfrm>
            <a:custGeom>
              <a:avLst/>
              <a:gdLst/>
              <a:ahLst/>
              <a:cxnLst/>
              <a:rect l="l" t="t" r="r" b="b"/>
              <a:pathLst>
                <a:path w="121" h="169" extrusionOk="0">
                  <a:moveTo>
                    <a:pt x="72" y="0"/>
                  </a:moveTo>
                  <a:lnTo>
                    <a:pt x="24" y="24"/>
                  </a:lnTo>
                  <a:lnTo>
                    <a:pt x="0" y="72"/>
                  </a:lnTo>
                  <a:lnTo>
                    <a:pt x="24" y="145"/>
                  </a:lnTo>
                  <a:lnTo>
                    <a:pt x="48" y="169"/>
                  </a:lnTo>
                  <a:lnTo>
                    <a:pt x="96" y="145"/>
                  </a:lnTo>
                  <a:lnTo>
                    <a:pt x="120" y="96"/>
                  </a:lnTo>
                  <a:lnTo>
                    <a:pt x="120" y="48"/>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9"/>
            <p:cNvSpPr/>
            <p:nvPr/>
          </p:nvSpPr>
          <p:spPr>
            <a:xfrm>
              <a:off x="2052625" y="2259850"/>
              <a:ext cx="3650" cy="3050"/>
            </a:xfrm>
            <a:custGeom>
              <a:avLst/>
              <a:gdLst/>
              <a:ahLst/>
              <a:cxnLst/>
              <a:rect l="l" t="t" r="r" b="b"/>
              <a:pathLst>
                <a:path w="146" h="122" extrusionOk="0">
                  <a:moveTo>
                    <a:pt x="73" y="1"/>
                  </a:moveTo>
                  <a:lnTo>
                    <a:pt x="49" y="25"/>
                  </a:lnTo>
                  <a:lnTo>
                    <a:pt x="1" y="49"/>
                  </a:lnTo>
                  <a:lnTo>
                    <a:pt x="1" y="73"/>
                  </a:lnTo>
                  <a:lnTo>
                    <a:pt x="25" y="97"/>
                  </a:lnTo>
                  <a:lnTo>
                    <a:pt x="73" y="121"/>
                  </a:lnTo>
                  <a:lnTo>
                    <a:pt x="121" y="97"/>
                  </a:lnTo>
                  <a:lnTo>
                    <a:pt x="145" y="49"/>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9"/>
            <p:cNvSpPr/>
            <p:nvPr/>
          </p:nvSpPr>
          <p:spPr>
            <a:xfrm>
              <a:off x="2051425" y="2373600"/>
              <a:ext cx="3050" cy="2425"/>
            </a:xfrm>
            <a:custGeom>
              <a:avLst/>
              <a:gdLst/>
              <a:ahLst/>
              <a:cxnLst/>
              <a:rect l="l" t="t" r="r" b="b"/>
              <a:pathLst>
                <a:path w="122" h="97" extrusionOk="0">
                  <a:moveTo>
                    <a:pt x="73" y="1"/>
                  </a:moveTo>
                  <a:lnTo>
                    <a:pt x="25" y="25"/>
                  </a:lnTo>
                  <a:lnTo>
                    <a:pt x="1" y="49"/>
                  </a:lnTo>
                  <a:lnTo>
                    <a:pt x="25" y="97"/>
                  </a:lnTo>
                  <a:lnTo>
                    <a:pt x="97" y="97"/>
                  </a:lnTo>
                  <a:lnTo>
                    <a:pt x="121"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9"/>
            <p:cNvSpPr/>
            <p:nvPr/>
          </p:nvSpPr>
          <p:spPr>
            <a:xfrm>
              <a:off x="1994250" y="2134675"/>
              <a:ext cx="3050" cy="2425"/>
            </a:xfrm>
            <a:custGeom>
              <a:avLst/>
              <a:gdLst/>
              <a:ahLst/>
              <a:cxnLst/>
              <a:rect l="l" t="t" r="r" b="b"/>
              <a:pathLst>
                <a:path w="122" h="97" extrusionOk="0">
                  <a:moveTo>
                    <a:pt x="1" y="1"/>
                  </a:moveTo>
                  <a:lnTo>
                    <a:pt x="1" y="49"/>
                  </a:lnTo>
                  <a:lnTo>
                    <a:pt x="25" y="97"/>
                  </a:lnTo>
                  <a:lnTo>
                    <a:pt x="121" y="97"/>
                  </a:lnTo>
                  <a:lnTo>
                    <a:pt x="121" y="73"/>
                  </a:lnTo>
                  <a:lnTo>
                    <a:pt x="97"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9"/>
            <p:cNvSpPr/>
            <p:nvPr/>
          </p:nvSpPr>
          <p:spPr>
            <a:xfrm>
              <a:off x="2033975" y="2134675"/>
              <a:ext cx="3650" cy="3050"/>
            </a:xfrm>
            <a:custGeom>
              <a:avLst/>
              <a:gdLst/>
              <a:ahLst/>
              <a:cxnLst/>
              <a:rect l="l" t="t" r="r" b="b"/>
              <a:pathLst>
                <a:path w="146" h="122" extrusionOk="0">
                  <a:moveTo>
                    <a:pt x="49" y="1"/>
                  </a:moveTo>
                  <a:lnTo>
                    <a:pt x="1" y="25"/>
                  </a:lnTo>
                  <a:lnTo>
                    <a:pt x="1" y="73"/>
                  </a:lnTo>
                  <a:lnTo>
                    <a:pt x="25" y="97"/>
                  </a:lnTo>
                  <a:lnTo>
                    <a:pt x="49" y="121"/>
                  </a:lnTo>
                  <a:lnTo>
                    <a:pt x="121" y="121"/>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9"/>
            <p:cNvSpPr/>
            <p:nvPr/>
          </p:nvSpPr>
          <p:spPr>
            <a:xfrm>
              <a:off x="2005100" y="2137700"/>
              <a:ext cx="3025" cy="3625"/>
            </a:xfrm>
            <a:custGeom>
              <a:avLst/>
              <a:gdLst/>
              <a:ahLst/>
              <a:cxnLst/>
              <a:rect l="l" t="t" r="r" b="b"/>
              <a:pathLst>
                <a:path w="121" h="145" extrusionOk="0">
                  <a:moveTo>
                    <a:pt x="48" y="0"/>
                  </a:moveTo>
                  <a:lnTo>
                    <a:pt x="0" y="24"/>
                  </a:lnTo>
                  <a:lnTo>
                    <a:pt x="0" y="72"/>
                  </a:lnTo>
                  <a:lnTo>
                    <a:pt x="0" y="120"/>
                  </a:lnTo>
                  <a:lnTo>
                    <a:pt x="48" y="144"/>
                  </a:lnTo>
                  <a:lnTo>
                    <a:pt x="96" y="144"/>
                  </a:lnTo>
                  <a:lnTo>
                    <a:pt x="121" y="120"/>
                  </a:lnTo>
                  <a:lnTo>
                    <a:pt x="121" y="72"/>
                  </a:lnTo>
                  <a:lnTo>
                    <a:pt x="96"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9"/>
            <p:cNvSpPr/>
            <p:nvPr/>
          </p:nvSpPr>
          <p:spPr>
            <a:xfrm>
              <a:off x="2133275" y="2167775"/>
              <a:ext cx="3050" cy="3650"/>
            </a:xfrm>
            <a:custGeom>
              <a:avLst/>
              <a:gdLst/>
              <a:ahLst/>
              <a:cxnLst/>
              <a:rect l="l" t="t" r="r" b="b"/>
              <a:pathLst>
                <a:path w="122" h="146" extrusionOk="0">
                  <a:moveTo>
                    <a:pt x="49" y="1"/>
                  </a:moveTo>
                  <a:lnTo>
                    <a:pt x="25" y="25"/>
                  </a:lnTo>
                  <a:lnTo>
                    <a:pt x="1" y="49"/>
                  </a:lnTo>
                  <a:lnTo>
                    <a:pt x="1" y="97"/>
                  </a:lnTo>
                  <a:lnTo>
                    <a:pt x="73" y="145"/>
                  </a:lnTo>
                  <a:lnTo>
                    <a:pt x="97" y="121"/>
                  </a:lnTo>
                  <a:lnTo>
                    <a:pt x="121" y="121"/>
                  </a:lnTo>
                  <a:lnTo>
                    <a:pt x="97"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9"/>
            <p:cNvSpPr/>
            <p:nvPr/>
          </p:nvSpPr>
          <p:spPr>
            <a:xfrm>
              <a:off x="2011725" y="2258050"/>
              <a:ext cx="3025" cy="3050"/>
            </a:xfrm>
            <a:custGeom>
              <a:avLst/>
              <a:gdLst/>
              <a:ahLst/>
              <a:cxnLst/>
              <a:rect l="l" t="t" r="r" b="b"/>
              <a:pathLst>
                <a:path w="121" h="122" extrusionOk="0">
                  <a:moveTo>
                    <a:pt x="48" y="1"/>
                  </a:moveTo>
                  <a:lnTo>
                    <a:pt x="24" y="25"/>
                  </a:lnTo>
                  <a:lnTo>
                    <a:pt x="0" y="73"/>
                  </a:lnTo>
                  <a:lnTo>
                    <a:pt x="24" y="121"/>
                  </a:lnTo>
                  <a:lnTo>
                    <a:pt x="72" y="121"/>
                  </a:lnTo>
                  <a:lnTo>
                    <a:pt x="120" y="97"/>
                  </a:lnTo>
                  <a:lnTo>
                    <a:pt x="120" y="49"/>
                  </a:lnTo>
                  <a:lnTo>
                    <a:pt x="96"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9"/>
            <p:cNvSpPr/>
            <p:nvPr/>
          </p:nvSpPr>
          <p:spPr>
            <a:xfrm>
              <a:off x="2112225" y="2256250"/>
              <a:ext cx="3025" cy="2425"/>
            </a:xfrm>
            <a:custGeom>
              <a:avLst/>
              <a:gdLst/>
              <a:ahLst/>
              <a:cxnLst/>
              <a:rect l="l" t="t" r="r" b="b"/>
              <a:pathLst>
                <a:path w="121" h="97" extrusionOk="0">
                  <a:moveTo>
                    <a:pt x="48" y="0"/>
                  </a:moveTo>
                  <a:lnTo>
                    <a:pt x="24" y="25"/>
                  </a:lnTo>
                  <a:lnTo>
                    <a:pt x="0" y="49"/>
                  </a:lnTo>
                  <a:lnTo>
                    <a:pt x="0" y="97"/>
                  </a:lnTo>
                  <a:lnTo>
                    <a:pt x="97" y="97"/>
                  </a:lnTo>
                  <a:lnTo>
                    <a:pt x="121" y="49"/>
                  </a:lnTo>
                  <a:lnTo>
                    <a:pt x="97" y="25"/>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9"/>
            <p:cNvSpPr/>
            <p:nvPr/>
          </p:nvSpPr>
          <p:spPr>
            <a:xfrm>
              <a:off x="2129075" y="2193050"/>
              <a:ext cx="3025" cy="3050"/>
            </a:xfrm>
            <a:custGeom>
              <a:avLst/>
              <a:gdLst/>
              <a:ahLst/>
              <a:cxnLst/>
              <a:rect l="l" t="t" r="r" b="b"/>
              <a:pathLst>
                <a:path w="121" h="122" extrusionOk="0">
                  <a:moveTo>
                    <a:pt x="48" y="1"/>
                  </a:moveTo>
                  <a:lnTo>
                    <a:pt x="0" y="25"/>
                  </a:lnTo>
                  <a:lnTo>
                    <a:pt x="0" y="73"/>
                  </a:lnTo>
                  <a:lnTo>
                    <a:pt x="24" y="97"/>
                  </a:lnTo>
                  <a:lnTo>
                    <a:pt x="73" y="121"/>
                  </a:lnTo>
                  <a:lnTo>
                    <a:pt x="121" y="97"/>
                  </a:lnTo>
                  <a:lnTo>
                    <a:pt x="121" y="49"/>
                  </a:lnTo>
                  <a:lnTo>
                    <a:pt x="97"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9"/>
            <p:cNvSpPr/>
            <p:nvPr/>
          </p:nvSpPr>
          <p:spPr>
            <a:xfrm>
              <a:off x="1965375" y="2152725"/>
              <a:ext cx="2425" cy="3050"/>
            </a:xfrm>
            <a:custGeom>
              <a:avLst/>
              <a:gdLst/>
              <a:ahLst/>
              <a:cxnLst/>
              <a:rect l="l" t="t" r="r" b="b"/>
              <a:pathLst>
                <a:path w="97" h="122" extrusionOk="0">
                  <a:moveTo>
                    <a:pt x="24" y="1"/>
                  </a:moveTo>
                  <a:lnTo>
                    <a:pt x="0" y="49"/>
                  </a:lnTo>
                  <a:lnTo>
                    <a:pt x="24" y="97"/>
                  </a:lnTo>
                  <a:lnTo>
                    <a:pt x="49" y="121"/>
                  </a:lnTo>
                  <a:lnTo>
                    <a:pt x="73" y="121"/>
                  </a:lnTo>
                  <a:lnTo>
                    <a:pt x="97" y="73"/>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9"/>
            <p:cNvSpPr/>
            <p:nvPr/>
          </p:nvSpPr>
          <p:spPr>
            <a:xfrm>
              <a:off x="2085750" y="2293550"/>
              <a:ext cx="3025" cy="3050"/>
            </a:xfrm>
            <a:custGeom>
              <a:avLst/>
              <a:gdLst/>
              <a:ahLst/>
              <a:cxnLst/>
              <a:rect l="l" t="t" r="r" b="b"/>
              <a:pathLst>
                <a:path w="121" h="122" extrusionOk="0">
                  <a:moveTo>
                    <a:pt x="0" y="1"/>
                  </a:moveTo>
                  <a:lnTo>
                    <a:pt x="0" y="49"/>
                  </a:lnTo>
                  <a:lnTo>
                    <a:pt x="48" y="97"/>
                  </a:lnTo>
                  <a:lnTo>
                    <a:pt x="72" y="121"/>
                  </a:lnTo>
                  <a:lnTo>
                    <a:pt x="96" y="97"/>
                  </a:lnTo>
                  <a:lnTo>
                    <a:pt x="120" y="73"/>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9"/>
            <p:cNvSpPr/>
            <p:nvPr/>
          </p:nvSpPr>
          <p:spPr>
            <a:xfrm>
              <a:off x="2073100" y="2267675"/>
              <a:ext cx="2425" cy="2450"/>
            </a:xfrm>
            <a:custGeom>
              <a:avLst/>
              <a:gdLst/>
              <a:ahLst/>
              <a:cxnLst/>
              <a:rect l="l" t="t" r="r" b="b"/>
              <a:pathLst>
                <a:path w="97" h="98" extrusionOk="0">
                  <a:moveTo>
                    <a:pt x="49" y="1"/>
                  </a:moveTo>
                  <a:lnTo>
                    <a:pt x="25" y="25"/>
                  </a:lnTo>
                  <a:lnTo>
                    <a:pt x="0" y="49"/>
                  </a:lnTo>
                  <a:lnTo>
                    <a:pt x="0" y="73"/>
                  </a:lnTo>
                  <a:lnTo>
                    <a:pt x="49" y="97"/>
                  </a:lnTo>
                  <a:lnTo>
                    <a:pt x="73" y="97"/>
                  </a:lnTo>
                  <a:lnTo>
                    <a:pt x="97" y="49"/>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9"/>
            <p:cNvSpPr/>
            <p:nvPr/>
          </p:nvSpPr>
          <p:spPr>
            <a:xfrm>
              <a:off x="2075500" y="2203300"/>
              <a:ext cx="3050" cy="2425"/>
            </a:xfrm>
            <a:custGeom>
              <a:avLst/>
              <a:gdLst/>
              <a:ahLst/>
              <a:cxnLst/>
              <a:rect l="l" t="t" r="r" b="b"/>
              <a:pathLst>
                <a:path w="122" h="97" extrusionOk="0">
                  <a:moveTo>
                    <a:pt x="49" y="0"/>
                  </a:moveTo>
                  <a:lnTo>
                    <a:pt x="1" y="24"/>
                  </a:lnTo>
                  <a:lnTo>
                    <a:pt x="1" y="48"/>
                  </a:lnTo>
                  <a:lnTo>
                    <a:pt x="25" y="72"/>
                  </a:lnTo>
                  <a:lnTo>
                    <a:pt x="49" y="96"/>
                  </a:lnTo>
                  <a:lnTo>
                    <a:pt x="97" y="72"/>
                  </a:lnTo>
                  <a:lnTo>
                    <a:pt x="121"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9"/>
            <p:cNvSpPr/>
            <p:nvPr/>
          </p:nvSpPr>
          <p:spPr>
            <a:xfrm>
              <a:off x="1944300" y="2209900"/>
              <a:ext cx="2450" cy="3050"/>
            </a:xfrm>
            <a:custGeom>
              <a:avLst/>
              <a:gdLst/>
              <a:ahLst/>
              <a:cxnLst/>
              <a:rect l="l" t="t" r="r" b="b"/>
              <a:pathLst>
                <a:path w="98" h="122" extrusionOk="0">
                  <a:moveTo>
                    <a:pt x="49" y="1"/>
                  </a:moveTo>
                  <a:lnTo>
                    <a:pt x="1" y="25"/>
                  </a:lnTo>
                  <a:lnTo>
                    <a:pt x="1" y="73"/>
                  </a:lnTo>
                  <a:lnTo>
                    <a:pt x="25" y="97"/>
                  </a:lnTo>
                  <a:lnTo>
                    <a:pt x="73" y="121"/>
                  </a:lnTo>
                  <a:lnTo>
                    <a:pt x="97" y="97"/>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9"/>
            <p:cNvSpPr/>
            <p:nvPr/>
          </p:nvSpPr>
          <p:spPr>
            <a:xfrm>
              <a:off x="2014125" y="2136475"/>
              <a:ext cx="2425" cy="3050"/>
            </a:xfrm>
            <a:custGeom>
              <a:avLst/>
              <a:gdLst/>
              <a:ahLst/>
              <a:cxnLst/>
              <a:rect l="l" t="t" r="r" b="b"/>
              <a:pathLst>
                <a:path w="97" h="122" extrusionOk="0">
                  <a:moveTo>
                    <a:pt x="24" y="1"/>
                  </a:moveTo>
                  <a:lnTo>
                    <a:pt x="0" y="25"/>
                  </a:lnTo>
                  <a:lnTo>
                    <a:pt x="0" y="73"/>
                  </a:lnTo>
                  <a:lnTo>
                    <a:pt x="24" y="121"/>
                  </a:lnTo>
                  <a:lnTo>
                    <a:pt x="48" y="97"/>
                  </a:lnTo>
                  <a:lnTo>
                    <a:pt x="97"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9"/>
            <p:cNvSpPr/>
            <p:nvPr/>
          </p:nvSpPr>
          <p:spPr>
            <a:xfrm>
              <a:off x="2099575" y="2264675"/>
              <a:ext cx="2425" cy="2425"/>
            </a:xfrm>
            <a:custGeom>
              <a:avLst/>
              <a:gdLst/>
              <a:ahLst/>
              <a:cxnLst/>
              <a:rect l="l" t="t" r="r" b="b"/>
              <a:pathLst>
                <a:path w="97" h="97" extrusionOk="0">
                  <a:moveTo>
                    <a:pt x="25" y="0"/>
                  </a:moveTo>
                  <a:lnTo>
                    <a:pt x="1" y="25"/>
                  </a:lnTo>
                  <a:lnTo>
                    <a:pt x="1" y="73"/>
                  </a:lnTo>
                  <a:lnTo>
                    <a:pt x="25" y="97"/>
                  </a:lnTo>
                  <a:lnTo>
                    <a:pt x="49" y="97"/>
                  </a:lnTo>
                  <a:lnTo>
                    <a:pt x="97" y="73"/>
                  </a:lnTo>
                  <a:lnTo>
                    <a:pt x="97"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9"/>
            <p:cNvSpPr/>
            <p:nvPr/>
          </p:nvSpPr>
          <p:spPr>
            <a:xfrm>
              <a:off x="2014725" y="2224350"/>
              <a:ext cx="2425" cy="3025"/>
            </a:xfrm>
            <a:custGeom>
              <a:avLst/>
              <a:gdLst/>
              <a:ahLst/>
              <a:cxnLst/>
              <a:rect l="l" t="t" r="r" b="b"/>
              <a:pathLst>
                <a:path w="97" h="121" extrusionOk="0">
                  <a:moveTo>
                    <a:pt x="49" y="1"/>
                  </a:moveTo>
                  <a:lnTo>
                    <a:pt x="0" y="25"/>
                  </a:lnTo>
                  <a:lnTo>
                    <a:pt x="0" y="49"/>
                  </a:lnTo>
                  <a:lnTo>
                    <a:pt x="0" y="97"/>
                  </a:lnTo>
                  <a:lnTo>
                    <a:pt x="49" y="121"/>
                  </a:lnTo>
                  <a:lnTo>
                    <a:pt x="97"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9"/>
            <p:cNvSpPr/>
            <p:nvPr/>
          </p:nvSpPr>
          <p:spPr>
            <a:xfrm>
              <a:off x="2069500" y="2224350"/>
              <a:ext cx="3625" cy="3025"/>
            </a:xfrm>
            <a:custGeom>
              <a:avLst/>
              <a:gdLst/>
              <a:ahLst/>
              <a:cxnLst/>
              <a:rect l="l" t="t" r="r" b="b"/>
              <a:pathLst>
                <a:path w="145" h="121" extrusionOk="0">
                  <a:moveTo>
                    <a:pt x="24" y="1"/>
                  </a:moveTo>
                  <a:lnTo>
                    <a:pt x="0" y="49"/>
                  </a:lnTo>
                  <a:lnTo>
                    <a:pt x="24" y="97"/>
                  </a:lnTo>
                  <a:lnTo>
                    <a:pt x="72" y="121"/>
                  </a:lnTo>
                  <a:lnTo>
                    <a:pt x="120" y="97"/>
                  </a:lnTo>
                  <a:lnTo>
                    <a:pt x="144" y="49"/>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9"/>
            <p:cNvSpPr/>
            <p:nvPr/>
          </p:nvSpPr>
          <p:spPr>
            <a:xfrm>
              <a:off x="2060450" y="2253850"/>
              <a:ext cx="2450" cy="2425"/>
            </a:xfrm>
            <a:custGeom>
              <a:avLst/>
              <a:gdLst/>
              <a:ahLst/>
              <a:cxnLst/>
              <a:rect l="l" t="t" r="r" b="b"/>
              <a:pathLst>
                <a:path w="98" h="97" extrusionOk="0">
                  <a:moveTo>
                    <a:pt x="25" y="0"/>
                  </a:moveTo>
                  <a:lnTo>
                    <a:pt x="1" y="48"/>
                  </a:lnTo>
                  <a:lnTo>
                    <a:pt x="1" y="72"/>
                  </a:lnTo>
                  <a:lnTo>
                    <a:pt x="25" y="96"/>
                  </a:lnTo>
                  <a:lnTo>
                    <a:pt x="73" y="96"/>
                  </a:lnTo>
                  <a:lnTo>
                    <a:pt x="97" y="72"/>
                  </a:lnTo>
                  <a:lnTo>
                    <a:pt x="97" y="48"/>
                  </a:lnTo>
                  <a:lnTo>
                    <a:pt x="73"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9"/>
            <p:cNvSpPr/>
            <p:nvPr/>
          </p:nvSpPr>
          <p:spPr>
            <a:xfrm>
              <a:off x="2014125" y="2325450"/>
              <a:ext cx="3025" cy="3050"/>
            </a:xfrm>
            <a:custGeom>
              <a:avLst/>
              <a:gdLst/>
              <a:ahLst/>
              <a:cxnLst/>
              <a:rect l="l" t="t" r="r" b="b"/>
              <a:pathLst>
                <a:path w="121" h="122" extrusionOk="0">
                  <a:moveTo>
                    <a:pt x="24" y="1"/>
                  </a:moveTo>
                  <a:lnTo>
                    <a:pt x="0" y="49"/>
                  </a:lnTo>
                  <a:lnTo>
                    <a:pt x="24" y="73"/>
                  </a:lnTo>
                  <a:lnTo>
                    <a:pt x="48" y="121"/>
                  </a:lnTo>
                  <a:lnTo>
                    <a:pt x="97" y="121"/>
                  </a:lnTo>
                  <a:lnTo>
                    <a:pt x="121" y="73"/>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9"/>
            <p:cNvSpPr/>
            <p:nvPr/>
          </p:nvSpPr>
          <p:spPr>
            <a:xfrm>
              <a:off x="1982225" y="2191250"/>
              <a:ext cx="1825" cy="3025"/>
            </a:xfrm>
            <a:custGeom>
              <a:avLst/>
              <a:gdLst/>
              <a:ahLst/>
              <a:cxnLst/>
              <a:rect l="l" t="t" r="r" b="b"/>
              <a:pathLst>
                <a:path w="73" h="121" extrusionOk="0">
                  <a:moveTo>
                    <a:pt x="0" y="1"/>
                  </a:moveTo>
                  <a:lnTo>
                    <a:pt x="0" y="49"/>
                  </a:lnTo>
                  <a:lnTo>
                    <a:pt x="0" y="73"/>
                  </a:lnTo>
                  <a:lnTo>
                    <a:pt x="24" y="121"/>
                  </a:lnTo>
                  <a:lnTo>
                    <a:pt x="49" y="97"/>
                  </a:lnTo>
                  <a:lnTo>
                    <a:pt x="73" y="73"/>
                  </a:lnTo>
                  <a:lnTo>
                    <a:pt x="73"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9"/>
            <p:cNvSpPr/>
            <p:nvPr/>
          </p:nvSpPr>
          <p:spPr>
            <a:xfrm>
              <a:off x="1949125" y="2205700"/>
              <a:ext cx="2425" cy="3025"/>
            </a:xfrm>
            <a:custGeom>
              <a:avLst/>
              <a:gdLst/>
              <a:ahLst/>
              <a:cxnLst/>
              <a:rect l="l" t="t" r="r" b="b"/>
              <a:pathLst>
                <a:path w="97" h="121" extrusionOk="0">
                  <a:moveTo>
                    <a:pt x="73" y="0"/>
                  </a:moveTo>
                  <a:lnTo>
                    <a:pt x="24" y="24"/>
                  </a:lnTo>
                  <a:lnTo>
                    <a:pt x="0" y="73"/>
                  </a:lnTo>
                  <a:lnTo>
                    <a:pt x="24" y="97"/>
                  </a:lnTo>
                  <a:lnTo>
                    <a:pt x="49" y="121"/>
                  </a:lnTo>
                  <a:lnTo>
                    <a:pt x="97" y="97"/>
                  </a:lnTo>
                  <a:lnTo>
                    <a:pt x="97"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9"/>
            <p:cNvSpPr/>
            <p:nvPr/>
          </p:nvSpPr>
          <p:spPr>
            <a:xfrm>
              <a:off x="2037600" y="2209300"/>
              <a:ext cx="3025" cy="2450"/>
            </a:xfrm>
            <a:custGeom>
              <a:avLst/>
              <a:gdLst/>
              <a:ahLst/>
              <a:cxnLst/>
              <a:rect l="l" t="t" r="r" b="b"/>
              <a:pathLst>
                <a:path w="121" h="98" extrusionOk="0">
                  <a:moveTo>
                    <a:pt x="48" y="1"/>
                  </a:moveTo>
                  <a:lnTo>
                    <a:pt x="24" y="25"/>
                  </a:lnTo>
                  <a:lnTo>
                    <a:pt x="0" y="49"/>
                  </a:lnTo>
                  <a:lnTo>
                    <a:pt x="24" y="97"/>
                  </a:lnTo>
                  <a:lnTo>
                    <a:pt x="72" y="97"/>
                  </a:lnTo>
                  <a:lnTo>
                    <a:pt x="96" y="49"/>
                  </a:lnTo>
                  <a:lnTo>
                    <a:pt x="121"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9"/>
            <p:cNvSpPr/>
            <p:nvPr/>
          </p:nvSpPr>
          <p:spPr>
            <a:xfrm>
              <a:off x="2061675" y="2210500"/>
              <a:ext cx="2425" cy="2450"/>
            </a:xfrm>
            <a:custGeom>
              <a:avLst/>
              <a:gdLst/>
              <a:ahLst/>
              <a:cxnLst/>
              <a:rect l="l" t="t" r="r" b="b"/>
              <a:pathLst>
                <a:path w="97" h="98" extrusionOk="0">
                  <a:moveTo>
                    <a:pt x="24" y="1"/>
                  </a:moveTo>
                  <a:lnTo>
                    <a:pt x="0" y="25"/>
                  </a:lnTo>
                  <a:lnTo>
                    <a:pt x="0" y="49"/>
                  </a:lnTo>
                  <a:lnTo>
                    <a:pt x="0" y="73"/>
                  </a:lnTo>
                  <a:lnTo>
                    <a:pt x="48" y="97"/>
                  </a:lnTo>
                  <a:lnTo>
                    <a:pt x="96" y="73"/>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9"/>
            <p:cNvSpPr/>
            <p:nvPr/>
          </p:nvSpPr>
          <p:spPr>
            <a:xfrm>
              <a:off x="1993650" y="2225550"/>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9"/>
            <p:cNvSpPr/>
            <p:nvPr/>
          </p:nvSpPr>
          <p:spPr>
            <a:xfrm>
              <a:off x="1946125" y="2237600"/>
              <a:ext cx="2425" cy="2425"/>
            </a:xfrm>
            <a:custGeom>
              <a:avLst/>
              <a:gdLst/>
              <a:ahLst/>
              <a:cxnLst/>
              <a:rect l="l" t="t" r="r" b="b"/>
              <a:pathLst>
                <a:path w="97" h="97" extrusionOk="0">
                  <a:moveTo>
                    <a:pt x="24" y="0"/>
                  </a:moveTo>
                  <a:lnTo>
                    <a:pt x="0" y="24"/>
                  </a:lnTo>
                  <a:lnTo>
                    <a:pt x="0" y="72"/>
                  </a:lnTo>
                  <a:lnTo>
                    <a:pt x="24" y="96"/>
                  </a:lnTo>
                  <a:lnTo>
                    <a:pt x="72" y="96"/>
                  </a:lnTo>
                  <a:lnTo>
                    <a:pt x="96" y="48"/>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9"/>
            <p:cNvSpPr/>
            <p:nvPr/>
          </p:nvSpPr>
          <p:spPr>
            <a:xfrm>
              <a:off x="2063475" y="2280925"/>
              <a:ext cx="3625" cy="2425"/>
            </a:xfrm>
            <a:custGeom>
              <a:avLst/>
              <a:gdLst/>
              <a:ahLst/>
              <a:cxnLst/>
              <a:rect l="l" t="t" r="r" b="b"/>
              <a:pathLst>
                <a:path w="145" h="97" extrusionOk="0">
                  <a:moveTo>
                    <a:pt x="48" y="0"/>
                  </a:moveTo>
                  <a:lnTo>
                    <a:pt x="0" y="25"/>
                  </a:lnTo>
                  <a:lnTo>
                    <a:pt x="24" y="73"/>
                  </a:lnTo>
                  <a:lnTo>
                    <a:pt x="73" y="97"/>
                  </a:lnTo>
                  <a:lnTo>
                    <a:pt x="121" y="97"/>
                  </a:lnTo>
                  <a:lnTo>
                    <a:pt x="145" y="49"/>
                  </a:lnTo>
                  <a:lnTo>
                    <a:pt x="121"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9"/>
            <p:cNvSpPr/>
            <p:nvPr/>
          </p:nvSpPr>
          <p:spPr>
            <a:xfrm>
              <a:off x="2113425" y="2283925"/>
              <a:ext cx="2425" cy="2450"/>
            </a:xfrm>
            <a:custGeom>
              <a:avLst/>
              <a:gdLst/>
              <a:ahLst/>
              <a:cxnLst/>
              <a:rect l="l" t="t" r="r" b="b"/>
              <a:pathLst>
                <a:path w="97" h="98" extrusionOk="0">
                  <a:moveTo>
                    <a:pt x="24" y="1"/>
                  </a:moveTo>
                  <a:lnTo>
                    <a:pt x="0" y="25"/>
                  </a:lnTo>
                  <a:lnTo>
                    <a:pt x="0" y="73"/>
                  </a:lnTo>
                  <a:lnTo>
                    <a:pt x="24" y="97"/>
                  </a:lnTo>
                  <a:lnTo>
                    <a:pt x="73"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9"/>
            <p:cNvSpPr/>
            <p:nvPr/>
          </p:nvSpPr>
          <p:spPr>
            <a:xfrm>
              <a:off x="2089950" y="2128650"/>
              <a:ext cx="1825" cy="1850"/>
            </a:xfrm>
            <a:custGeom>
              <a:avLst/>
              <a:gdLst/>
              <a:ahLst/>
              <a:cxnLst/>
              <a:rect l="l" t="t" r="r" b="b"/>
              <a:pathLst>
                <a:path w="73" h="74" extrusionOk="0">
                  <a:moveTo>
                    <a:pt x="25" y="1"/>
                  </a:moveTo>
                  <a:lnTo>
                    <a:pt x="1" y="73"/>
                  </a:lnTo>
                  <a:lnTo>
                    <a:pt x="73" y="73"/>
                  </a:lnTo>
                  <a:lnTo>
                    <a:pt x="73"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9"/>
            <p:cNvSpPr/>
            <p:nvPr/>
          </p:nvSpPr>
          <p:spPr>
            <a:xfrm>
              <a:off x="2026750" y="2159950"/>
              <a:ext cx="2450" cy="1825"/>
            </a:xfrm>
            <a:custGeom>
              <a:avLst/>
              <a:gdLst/>
              <a:ahLst/>
              <a:cxnLst/>
              <a:rect l="l" t="t" r="r" b="b"/>
              <a:pathLst>
                <a:path w="98" h="73" extrusionOk="0">
                  <a:moveTo>
                    <a:pt x="25" y="1"/>
                  </a:moveTo>
                  <a:lnTo>
                    <a:pt x="1" y="25"/>
                  </a:lnTo>
                  <a:lnTo>
                    <a:pt x="25"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9"/>
            <p:cNvSpPr/>
            <p:nvPr/>
          </p:nvSpPr>
          <p:spPr>
            <a:xfrm>
              <a:off x="2040600" y="2159950"/>
              <a:ext cx="1225" cy="1825"/>
            </a:xfrm>
            <a:custGeom>
              <a:avLst/>
              <a:gdLst/>
              <a:ahLst/>
              <a:cxnLst/>
              <a:rect l="l" t="t" r="r" b="b"/>
              <a:pathLst>
                <a:path w="49" h="73" extrusionOk="0">
                  <a:moveTo>
                    <a:pt x="1" y="1"/>
                  </a:moveTo>
                  <a:lnTo>
                    <a:pt x="1" y="25"/>
                  </a:lnTo>
                  <a:lnTo>
                    <a:pt x="1" y="49"/>
                  </a:lnTo>
                  <a:lnTo>
                    <a:pt x="1" y="73"/>
                  </a:lnTo>
                  <a:lnTo>
                    <a:pt x="49" y="73"/>
                  </a:lnTo>
                  <a:lnTo>
                    <a:pt x="49" y="49"/>
                  </a:lnTo>
                  <a:lnTo>
                    <a:pt x="49"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9"/>
            <p:cNvSpPr/>
            <p:nvPr/>
          </p:nvSpPr>
          <p:spPr>
            <a:xfrm>
              <a:off x="2068875" y="2163575"/>
              <a:ext cx="1850" cy="1825"/>
            </a:xfrm>
            <a:custGeom>
              <a:avLst/>
              <a:gdLst/>
              <a:ahLst/>
              <a:cxnLst/>
              <a:rect l="l" t="t" r="r" b="b"/>
              <a:pathLst>
                <a:path w="74" h="73" extrusionOk="0">
                  <a:moveTo>
                    <a:pt x="25" y="0"/>
                  </a:moveTo>
                  <a:lnTo>
                    <a:pt x="1" y="24"/>
                  </a:lnTo>
                  <a:lnTo>
                    <a:pt x="1" y="48"/>
                  </a:lnTo>
                  <a:lnTo>
                    <a:pt x="1" y="72"/>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9"/>
            <p:cNvSpPr/>
            <p:nvPr/>
          </p:nvSpPr>
          <p:spPr>
            <a:xfrm>
              <a:off x="1937675" y="2178625"/>
              <a:ext cx="1850" cy="1825"/>
            </a:xfrm>
            <a:custGeom>
              <a:avLst/>
              <a:gdLst/>
              <a:ahLst/>
              <a:cxnLst/>
              <a:rect l="l" t="t" r="r" b="b"/>
              <a:pathLst>
                <a:path w="74" h="73" extrusionOk="0">
                  <a:moveTo>
                    <a:pt x="25" y="0"/>
                  </a:moveTo>
                  <a:lnTo>
                    <a:pt x="1" y="24"/>
                  </a:lnTo>
                  <a:lnTo>
                    <a:pt x="1" y="48"/>
                  </a:lnTo>
                  <a:lnTo>
                    <a:pt x="25" y="72"/>
                  </a:lnTo>
                  <a:lnTo>
                    <a:pt x="49" y="72"/>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9"/>
            <p:cNvSpPr/>
            <p:nvPr/>
          </p:nvSpPr>
          <p:spPr>
            <a:xfrm>
              <a:off x="1925650" y="2189450"/>
              <a:ext cx="1825" cy="1825"/>
            </a:xfrm>
            <a:custGeom>
              <a:avLst/>
              <a:gdLst/>
              <a:ahLst/>
              <a:cxnLst/>
              <a:rect l="l" t="t" r="r" b="b"/>
              <a:pathLst>
                <a:path w="73" h="73" extrusionOk="0">
                  <a:moveTo>
                    <a:pt x="25" y="0"/>
                  </a:moveTo>
                  <a:lnTo>
                    <a:pt x="1" y="24"/>
                  </a:lnTo>
                  <a:lnTo>
                    <a:pt x="1" y="48"/>
                  </a:lnTo>
                  <a:lnTo>
                    <a:pt x="25" y="73"/>
                  </a:lnTo>
                  <a:lnTo>
                    <a:pt x="49" y="73"/>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9"/>
            <p:cNvSpPr/>
            <p:nvPr/>
          </p:nvSpPr>
          <p:spPr>
            <a:xfrm>
              <a:off x="1929875" y="2194250"/>
              <a:ext cx="1825" cy="1250"/>
            </a:xfrm>
            <a:custGeom>
              <a:avLst/>
              <a:gdLst/>
              <a:ahLst/>
              <a:cxnLst/>
              <a:rect l="l" t="t" r="r" b="b"/>
              <a:pathLst>
                <a:path w="73" h="50" extrusionOk="0">
                  <a:moveTo>
                    <a:pt x="0" y="1"/>
                  </a:moveTo>
                  <a:lnTo>
                    <a:pt x="0" y="49"/>
                  </a:lnTo>
                  <a:lnTo>
                    <a:pt x="48"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9"/>
            <p:cNvSpPr/>
            <p:nvPr/>
          </p:nvSpPr>
          <p:spPr>
            <a:xfrm>
              <a:off x="1988850" y="2193050"/>
              <a:ext cx="2425" cy="2450"/>
            </a:xfrm>
            <a:custGeom>
              <a:avLst/>
              <a:gdLst/>
              <a:ahLst/>
              <a:cxnLst/>
              <a:rect l="l" t="t" r="r" b="b"/>
              <a:pathLst>
                <a:path w="97" h="98" extrusionOk="0">
                  <a:moveTo>
                    <a:pt x="72" y="1"/>
                  </a:moveTo>
                  <a:lnTo>
                    <a:pt x="24" y="25"/>
                  </a:lnTo>
                  <a:lnTo>
                    <a:pt x="0" y="49"/>
                  </a:lnTo>
                  <a:lnTo>
                    <a:pt x="24" y="73"/>
                  </a:lnTo>
                  <a:lnTo>
                    <a:pt x="48" y="97"/>
                  </a:lnTo>
                  <a:lnTo>
                    <a:pt x="97" y="73"/>
                  </a:lnTo>
                  <a:lnTo>
                    <a:pt x="97" y="49"/>
                  </a:lnTo>
                  <a:lnTo>
                    <a:pt x="97"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9"/>
            <p:cNvSpPr/>
            <p:nvPr/>
          </p:nvSpPr>
          <p:spPr>
            <a:xfrm>
              <a:off x="2003900" y="2197875"/>
              <a:ext cx="1825" cy="1825"/>
            </a:xfrm>
            <a:custGeom>
              <a:avLst/>
              <a:gdLst/>
              <a:ahLst/>
              <a:cxnLst/>
              <a:rect l="l" t="t" r="r" b="b"/>
              <a:pathLst>
                <a:path w="73" h="73" extrusionOk="0">
                  <a:moveTo>
                    <a:pt x="24" y="0"/>
                  </a:moveTo>
                  <a:lnTo>
                    <a:pt x="0" y="24"/>
                  </a:lnTo>
                  <a:lnTo>
                    <a:pt x="0" y="49"/>
                  </a:lnTo>
                  <a:lnTo>
                    <a:pt x="48" y="73"/>
                  </a:lnTo>
                  <a:lnTo>
                    <a:pt x="72" y="49"/>
                  </a:lnTo>
                  <a:lnTo>
                    <a:pt x="72"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9"/>
            <p:cNvSpPr/>
            <p:nvPr/>
          </p:nvSpPr>
          <p:spPr>
            <a:xfrm>
              <a:off x="2102600" y="2208100"/>
              <a:ext cx="2425" cy="2425"/>
            </a:xfrm>
            <a:custGeom>
              <a:avLst/>
              <a:gdLst/>
              <a:ahLst/>
              <a:cxnLst/>
              <a:rect l="l" t="t" r="r" b="b"/>
              <a:pathLst>
                <a:path w="97" h="97" extrusionOk="0">
                  <a:moveTo>
                    <a:pt x="48" y="1"/>
                  </a:moveTo>
                  <a:lnTo>
                    <a:pt x="24" y="25"/>
                  </a:lnTo>
                  <a:lnTo>
                    <a:pt x="0" y="49"/>
                  </a:lnTo>
                  <a:lnTo>
                    <a:pt x="0" y="73"/>
                  </a:lnTo>
                  <a:lnTo>
                    <a:pt x="24" y="97"/>
                  </a:lnTo>
                  <a:lnTo>
                    <a:pt x="96" y="97"/>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9"/>
            <p:cNvSpPr/>
            <p:nvPr/>
          </p:nvSpPr>
          <p:spPr>
            <a:xfrm>
              <a:off x="1972000" y="2217725"/>
              <a:ext cx="2425" cy="2450"/>
            </a:xfrm>
            <a:custGeom>
              <a:avLst/>
              <a:gdLst/>
              <a:ahLst/>
              <a:cxnLst/>
              <a:rect l="l" t="t" r="r" b="b"/>
              <a:pathLst>
                <a:path w="97" h="98" extrusionOk="0">
                  <a:moveTo>
                    <a:pt x="48" y="1"/>
                  </a:moveTo>
                  <a:lnTo>
                    <a:pt x="0" y="25"/>
                  </a:lnTo>
                  <a:lnTo>
                    <a:pt x="0" y="49"/>
                  </a:lnTo>
                  <a:lnTo>
                    <a:pt x="0" y="73"/>
                  </a:lnTo>
                  <a:lnTo>
                    <a:pt x="48" y="97"/>
                  </a:lnTo>
                  <a:lnTo>
                    <a:pt x="72" y="73"/>
                  </a:lnTo>
                  <a:lnTo>
                    <a:pt x="96"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9"/>
            <p:cNvSpPr/>
            <p:nvPr/>
          </p:nvSpPr>
          <p:spPr>
            <a:xfrm>
              <a:off x="2068875" y="2220150"/>
              <a:ext cx="1850" cy="2425"/>
            </a:xfrm>
            <a:custGeom>
              <a:avLst/>
              <a:gdLst/>
              <a:ahLst/>
              <a:cxnLst/>
              <a:rect l="l" t="t" r="r" b="b"/>
              <a:pathLst>
                <a:path w="74" h="97" extrusionOk="0">
                  <a:moveTo>
                    <a:pt x="25" y="0"/>
                  </a:moveTo>
                  <a:lnTo>
                    <a:pt x="1" y="24"/>
                  </a:lnTo>
                  <a:lnTo>
                    <a:pt x="1" y="48"/>
                  </a:lnTo>
                  <a:lnTo>
                    <a:pt x="1" y="72"/>
                  </a:lnTo>
                  <a:lnTo>
                    <a:pt x="25" y="96"/>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9"/>
            <p:cNvSpPr/>
            <p:nvPr/>
          </p:nvSpPr>
          <p:spPr>
            <a:xfrm>
              <a:off x="2011100" y="2249625"/>
              <a:ext cx="3050" cy="1825"/>
            </a:xfrm>
            <a:custGeom>
              <a:avLst/>
              <a:gdLst/>
              <a:ahLst/>
              <a:cxnLst/>
              <a:rect l="l" t="t" r="r" b="b"/>
              <a:pathLst>
                <a:path w="122" h="73" extrusionOk="0">
                  <a:moveTo>
                    <a:pt x="25" y="1"/>
                  </a:moveTo>
                  <a:lnTo>
                    <a:pt x="1" y="49"/>
                  </a:lnTo>
                  <a:lnTo>
                    <a:pt x="25" y="73"/>
                  </a:lnTo>
                  <a:lnTo>
                    <a:pt x="97"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9"/>
            <p:cNvSpPr/>
            <p:nvPr/>
          </p:nvSpPr>
          <p:spPr>
            <a:xfrm>
              <a:off x="1991850" y="2250825"/>
              <a:ext cx="1225" cy="1850"/>
            </a:xfrm>
            <a:custGeom>
              <a:avLst/>
              <a:gdLst/>
              <a:ahLst/>
              <a:cxnLst/>
              <a:rect l="l" t="t" r="r" b="b"/>
              <a:pathLst>
                <a:path w="49" h="74" extrusionOk="0">
                  <a:moveTo>
                    <a:pt x="25" y="1"/>
                  </a:moveTo>
                  <a:lnTo>
                    <a:pt x="1" y="25"/>
                  </a:lnTo>
                  <a:lnTo>
                    <a:pt x="1" y="49"/>
                  </a:lnTo>
                  <a:lnTo>
                    <a:pt x="1" y="73"/>
                  </a:lnTo>
                  <a:lnTo>
                    <a:pt x="25" y="49"/>
                  </a:lnTo>
                  <a:lnTo>
                    <a:pt x="49"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9"/>
            <p:cNvSpPr/>
            <p:nvPr/>
          </p:nvSpPr>
          <p:spPr>
            <a:xfrm>
              <a:off x="2140500" y="2264675"/>
              <a:ext cx="1825" cy="2425"/>
            </a:xfrm>
            <a:custGeom>
              <a:avLst/>
              <a:gdLst/>
              <a:ahLst/>
              <a:cxnLst/>
              <a:rect l="l" t="t" r="r" b="b"/>
              <a:pathLst>
                <a:path w="73" h="97" extrusionOk="0">
                  <a:moveTo>
                    <a:pt x="25" y="0"/>
                  </a:moveTo>
                  <a:lnTo>
                    <a:pt x="1" y="25"/>
                  </a:lnTo>
                  <a:lnTo>
                    <a:pt x="1" y="49"/>
                  </a:lnTo>
                  <a:lnTo>
                    <a:pt x="25" y="73"/>
                  </a:lnTo>
                  <a:lnTo>
                    <a:pt x="49" y="97"/>
                  </a:lnTo>
                  <a:lnTo>
                    <a:pt x="73" y="73"/>
                  </a:lnTo>
                  <a:lnTo>
                    <a:pt x="73" y="25"/>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9"/>
            <p:cNvSpPr/>
            <p:nvPr/>
          </p:nvSpPr>
          <p:spPr>
            <a:xfrm>
              <a:off x="2047825" y="2298375"/>
              <a:ext cx="625" cy="625"/>
            </a:xfrm>
            <a:custGeom>
              <a:avLst/>
              <a:gdLst/>
              <a:ahLst/>
              <a:cxnLst/>
              <a:rect l="l" t="t" r="r" b="b"/>
              <a:pathLst>
                <a:path w="25" h="25" extrusionOk="0">
                  <a:moveTo>
                    <a:pt x="0" y="1"/>
                  </a:moveTo>
                  <a:lnTo>
                    <a:pt x="0" y="25"/>
                  </a:lnTo>
                  <a:lnTo>
                    <a:pt x="24"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9"/>
            <p:cNvSpPr/>
            <p:nvPr/>
          </p:nvSpPr>
          <p:spPr>
            <a:xfrm>
              <a:off x="2043000" y="2385050"/>
              <a:ext cx="1850" cy="1225"/>
            </a:xfrm>
            <a:custGeom>
              <a:avLst/>
              <a:gdLst/>
              <a:ahLst/>
              <a:cxnLst/>
              <a:rect l="l" t="t" r="r" b="b"/>
              <a:pathLst>
                <a:path w="74" h="49" extrusionOk="0">
                  <a:moveTo>
                    <a:pt x="25" y="0"/>
                  </a:moveTo>
                  <a:lnTo>
                    <a:pt x="1" y="48"/>
                  </a:lnTo>
                  <a:lnTo>
                    <a:pt x="73"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9"/>
            <p:cNvSpPr/>
            <p:nvPr/>
          </p:nvSpPr>
          <p:spPr>
            <a:xfrm>
              <a:off x="2125450" y="2172000"/>
              <a:ext cx="1225" cy="1225"/>
            </a:xfrm>
            <a:custGeom>
              <a:avLst/>
              <a:gdLst/>
              <a:ahLst/>
              <a:cxnLst/>
              <a:rect l="l" t="t" r="r" b="b"/>
              <a:pathLst>
                <a:path w="49" h="49" extrusionOk="0">
                  <a:moveTo>
                    <a:pt x="1" y="0"/>
                  </a:moveTo>
                  <a:lnTo>
                    <a:pt x="25"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9"/>
            <p:cNvSpPr/>
            <p:nvPr/>
          </p:nvSpPr>
          <p:spPr>
            <a:xfrm>
              <a:off x="2053250" y="2170175"/>
              <a:ext cx="1825" cy="2450"/>
            </a:xfrm>
            <a:custGeom>
              <a:avLst/>
              <a:gdLst/>
              <a:ahLst/>
              <a:cxnLst/>
              <a:rect l="l" t="t" r="r" b="b"/>
              <a:pathLst>
                <a:path w="73" h="98" extrusionOk="0">
                  <a:moveTo>
                    <a:pt x="48" y="1"/>
                  </a:moveTo>
                  <a:lnTo>
                    <a:pt x="0" y="49"/>
                  </a:lnTo>
                  <a:lnTo>
                    <a:pt x="24" y="73"/>
                  </a:lnTo>
                  <a:lnTo>
                    <a:pt x="48" y="97"/>
                  </a:lnTo>
                  <a:lnTo>
                    <a:pt x="72" y="73"/>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9"/>
            <p:cNvSpPr/>
            <p:nvPr/>
          </p:nvSpPr>
          <p:spPr>
            <a:xfrm>
              <a:off x="1956950" y="2152725"/>
              <a:ext cx="625" cy="1250"/>
            </a:xfrm>
            <a:custGeom>
              <a:avLst/>
              <a:gdLst/>
              <a:ahLst/>
              <a:cxnLst/>
              <a:rect l="l" t="t" r="r" b="b"/>
              <a:pathLst>
                <a:path w="25" h="50" extrusionOk="0">
                  <a:moveTo>
                    <a:pt x="0" y="1"/>
                  </a:moveTo>
                  <a:lnTo>
                    <a:pt x="0" y="25"/>
                  </a:lnTo>
                  <a:lnTo>
                    <a:pt x="0" y="49"/>
                  </a:lnTo>
                  <a:lnTo>
                    <a:pt x="24" y="25"/>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9"/>
            <p:cNvSpPr/>
            <p:nvPr/>
          </p:nvSpPr>
          <p:spPr>
            <a:xfrm>
              <a:off x="2022550" y="2136475"/>
              <a:ext cx="1825" cy="1250"/>
            </a:xfrm>
            <a:custGeom>
              <a:avLst/>
              <a:gdLst/>
              <a:ahLst/>
              <a:cxnLst/>
              <a:rect l="l" t="t" r="r" b="b"/>
              <a:pathLst>
                <a:path w="73" h="50" extrusionOk="0">
                  <a:moveTo>
                    <a:pt x="24" y="1"/>
                  </a:moveTo>
                  <a:lnTo>
                    <a:pt x="0" y="25"/>
                  </a:lnTo>
                  <a:lnTo>
                    <a:pt x="24" y="49"/>
                  </a:lnTo>
                  <a:lnTo>
                    <a:pt x="73"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9"/>
            <p:cNvSpPr/>
            <p:nvPr/>
          </p:nvSpPr>
          <p:spPr>
            <a:xfrm>
              <a:off x="2086950" y="2290550"/>
              <a:ext cx="625" cy="25"/>
            </a:xfrm>
            <a:custGeom>
              <a:avLst/>
              <a:gdLst/>
              <a:ahLst/>
              <a:cxnLst/>
              <a:rect l="l" t="t" r="r" b="b"/>
              <a:pathLst>
                <a:path w="25" h="1" extrusionOk="0">
                  <a:moveTo>
                    <a:pt x="0" y="1"/>
                  </a:moveTo>
                  <a:lnTo>
                    <a:pt x="0" y="1"/>
                  </a:lnTo>
                  <a:lnTo>
                    <a:pt x="24" y="1"/>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9"/>
            <p:cNvSpPr/>
            <p:nvPr/>
          </p:nvSpPr>
          <p:spPr>
            <a:xfrm>
              <a:off x="2053850" y="2122050"/>
              <a:ext cx="1225" cy="1225"/>
            </a:xfrm>
            <a:custGeom>
              <a:avLst/>
              <a:gdLst/>
              <a:ahLst/>
              <a:cxnLst/>
              <a:rect l="l" t="t" r="r" b="b"/>
              <a:pathLst>
                <a:path w="49" h="49" extrusionOk="0">
                  <a:moveTo>
                    <a:pt x="24" y="0"/>
                  </a:moveTo>
                  <a:lnTo>
                    <a:pt x="0" y="24"/>
                  </a:lnTo>
                  <a:lnTo>
                    <a:pt x="24" y="48"/>
                  </a:lnTo>
                  <a:lnTo>
                    <a:pt x="48" y="48"/>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9"/>
            <p:cNvSpPr/>
            <p:nvPr/>
          </p:nvSpPr>
          <p:spPr>
            <a:xfrm>
              <a:off x="2026750" y="2274900"/>
              <a:ext cx="1225" cy="1825"/>
            </a:xfrm>
            <a:custGeom>
              <a:avLst/>
              <a:gdLst/>
              <a:ahLst/>
              <a:cxnLst/>
              <a:rect l="l" t="t" r="r" b="b"/>
              <a:pathLst>
                <a:path w="49" h="73" extrusionOk="0">
                  <a:moveTo>
                    <a:pt x="25" y="1"/>
                  </a:moveTo>
                  <a:lnTo>
                    <a:pt x="1" y="25"/>
                  </a:lnTo>
                  <a:lnTo>
                    <a:pt x="1" y="49"/>
                  </a:lnTo>
                  <a:lnTo>
                    <a:pt x="1" y="73"/>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9"/>
            <p:cNvSpPr/>
            <p:nvPr/>
          </p:nvSpPr>
          <p:spPr>
            <a:xfrm>
              <a:off x="2071900" y="2254450"/>
              <a:ext cx="625" cy="1225"/>
            </a:xfrm>
            <a:custGeom>
              <a:avLst/>
              <a:gdLst/>
              <a:ahLst/>
              <a:cxnLst/>
              <a:rect l="l" t="t" r="r" b="b"/>
              <a:pathLst>
                <a:path w="25" h="49" extrusionOk="0">
                  <a:moveTo>
                    <a:pt x="24" y="0"/>
                  </a:moveTo>
                  <a:lnTo>
                    <a:pt x="0" y="48"/>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9"/>
            <p:cNvSpPr/>
            <p:nvPr/>
          </p:nvSpPr>
          <p:spPr>
            <a:xfrm>
              <a:off x="2059850" y="2227975"/>
              <a:ext cx="1250" cy="2425"/>
            </a:xfrm>
            <a:custGeom>
              <a:avLst/>
              <a:gdLst/>
              <a:ahLst/>
              <a:cxnLst/>
              <a:rect l="l" t="t" r="r" b="b"/>
              <a:pathLst>
                <a:path w="50" h="97" extrusionOk="0">
                  <a:moveTo>
                    <a:pt x="49" y="0"/>
                  </a:moveTo>
                  <a:lnTo>
                    <a:pt x="25" y="48"/>
                  </a:lnTo>
                  <a:lnTo>
                    <a:pt x="1" y="72"/>
                  </a:lnTo>
                  <a:lnTo>
                    <a:pt x="25" y="96"/>
                  </a:lnTo>
                  <a:lnTo>
                    <a:pt x="49" y="72"/>
                  </a:lnTo>
                  <a:lnTo>
                    <a:pt x="49"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9"/>
            <p:cNvSpPr/>
            <p:nvPr/>
          </p:nvSpPr>
          <p:spPr>
            <a:xfrm>
              <a:off x="1964175" y="2251425"/>
              <a:ext cx="1825" cy="1850"/>
            </a:xfrm>
            <a:custGeom>
              <a:avLst/>
              <a:gdLst/>
              <a:ahLst/>
              <a:cxnLst/>
              <a:rect l="l" t="t" r="r" b="b"/>
              <a:pathLst>
                <a:path w="73" h="74" extrusionOk="0">
                  <a:moveTo>
                    <a:pt x="24" y="1"/>
                  </a:moveTo>
                  <a:lnTo>
                    <a:pt x="0" y="25"/>
                  </a:lnTo>
                  <a:lnTo>
                    <a:pt x="24" y="49"/>
                  </a:lnTo>
                  <a:lnTo>
                    <a:pt x="24" y="73"/>
                  </a:lnTo>
                  <a:lnTo>
                    <a:pt x="72"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9"/>
            <p:cNvSpPr/>
            <p:nvPr/>
          </p:nvSpPr>
          <p:spPr>
            <a:xfrm>
              <a:off x="2088750" y="2235175"/>
              <a:ext cx="2425" cy="1850"/>
            </a:xfrm>
            <a:custGeom>
              <a:avLst/>
              <a:gdLst/>
              <a:ahLst/>
              <a:cxnLst/>
              <a:rect l="l" t="t" r="r" b="b"/>
              <a:pathLst>
                <a:path w="97" h="74" extrusionOk="0">
                  <a:moveTo>
                    <a:pt x="24" y="1"/>
                  </a:moveTo>
                  <a:lnTo>
                    <a:pt x="0" y="25"/>
                  </a:lnTo>
                  <a:lnTo>
                    <a:pt x="24"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9"/>
            <p:cNvSpPr/>
            <p:nvPr/>
          </p:nvSpPr>
          <p:spPr>
            <a:xfrm>
              <a:off x="2111025" y="2230375"/>
              <a:ext cx="625" cy="1225"/>
            </a:xfrm>
            <a:custGeom>
              <a:avLst/>
              <a:gdLst/>
              <a:ahLst/>
              <a:cxnLst/>
              <a:rect l="l" t="t" r="r" b="b"/>
              <a:pathLst>
                <a:path w="25" h="49" extrusionOk="0">
                  <a:moveTo>
                    <a:pt x="0" y="0"/>
                  </a:moveTo>
                  <a:lnTo>
                    <a:pt x="0" y="24"/>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9"/>
            <p:cNvSpPr/>
            <p:nvPr/>
          </p:nvSpPr>
          <p:spPr>
            <a:xfrm>
              <a:off x="2051425" y="2217125"/>
              <a:ext cx="1850" cy="1825"/>
            </a:xfrm>
            <a:custGeom>
              <a:avLst/>
              <a:gdLst/>
              <a:ahLst/>
              <a:cxnLst/>
              <a:rect l="l" t="t" r="r" b="b"/>
              <a:pathLst>
                <a:path w="74" h="73" extrusionOk="0">
                  <a:moveTo>
                    <a:pt x="25" y="1"/>
                  </a:moveTo>
                  <a:lnTo>
                    <a:pt x="1" y="25"/>
                  </a:lnTo>
                  <a:lnTo>
                    <a:pt x="1" y="49"/>
                  </a:lnTo>
                  <a:lnTo>
                    <a:pt x="1" y="73"/>
                  </a:lnTo>
                  <a:lnTo>
                    <a:pt x="25" y="73"/>
                  </a:lnTo>
                  <a:lnTo>
                    <a:pt x="49" y="49"/>
                  </a:lnTo>
                  <a:lnTo>
                    <a:pt x="73" y="25"/>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9"/>
            <p:cNvSpPr/>
            <p:nvPr/>
          </p:nvSpPr>
          <p:spPr>
            <a:xfrm>
              <a:off x="2038800" y="2196075"/>
              <a:ext cx="1825" cy="1225"/>
            </a:xfrm>
            <a:custGeom>
              <a:avLst/>
              <a:gdLst/>
              <a:ahLst/>
              <a:cxnLst/>
              <a:rect l="l" t="t" r="r" b="b"/>
              <a:pathLst>
                <a:path w="73" h="49" extrusionOk="0">
                  <a:moveTo>
                    <a:pt x="24" y="0"/>
                  </a:moveTo>
                  <a:lnTo>
                    <a:pt x="0" y="24"/>
                  </a:lnTo>
                  <a:lnTo>
                    <a:pt x="24" y="48"/>
                  </a:lnTo>
                  <a:lnTo>
                    <a:pt x="73"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9"/>
            <p:cNvSpPr/>
            <p:nvPr/>
          </p:nvSpPr>
          <p:spPr>
            <a:xfrm>
              <a:off x="2046625" y="2193050"/>
              <a:ext cx="1225" cy="1225"/>
            </a:xfrm>
            <a:custGeom>
              <a:avLst/>
              <a:gdLst/>
              <a:ahLst/>
              <a:cxnLst/>
              <a:rect l="l" t="t" r="r" b="b"/>
              <a:pathLst>
                <a:path w="49" h="49" extrusionOk="0">
                  <a:moveTo>
                    <a:pt x="0" y="1"/>
                  </a:moveTo>
                  <a:lnTo>
                    <a:pt x="0" y="25"/>
                  </a:lnTo>
                  <a:lnTo>
                    <a:pt x="24" y="49"/>
                  </a:lnTo>
                  <a:lnTo>
                    <a:pt x="48"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9"/>
            <p:cNvSpPr/>
            <p:nvPr/>
          </p:nvSpPr>
          <p:spPr>
            <a:xfrm>
              <a:off x="2076700" y="2183425"/>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9"/>
            <p:cNvSpPr/>
            <p:nvPr/>
          </p:nvSpPr>
          <p:spPr>
            <a:xfrm>
              <a:off x="2005100" y="2279125"/>
              <a:ext cx="25" cy="1225"/>
            </a:xfrm>
            <a:custGeom>
              <a:avLst/>
              <a:gdLst/>
              <a:ahLst/>
              <a:cxnLst/>
              <a:rect l="l" t="t" r="r" b="b"/>
              <a:pathLst>
                <a:path w="1" h="49" extrusionOk="0">
                  <a:moveTo>
                    <a:pt x="0" y="0"/>
                  </a:moveTo>
                  <a:lnTo>
                    <a:pt x="0" y="0"/>
                  </a:lnTo>
                  <a:lnTo>
                    <a:pt x="0" y="48"/>
                  </a:lnTo>
                  <a:lnTo>
                    <a:pt x="0" y="48"/>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9"/>
            <p:cNvSpPr/>
            <p:nvPr/>
          </p:nvSpPr>
          <p:spPr>
            <a:xfrm>
              <a:off x="1983425" y="2181025"/>
              <a:ext cx="1225" cy="1225"/>
            </a:xfrm>
            <a:custGeom>
              <a:avLst/>
              <a:gdLst/>
              <a:ahLst/>
              <a:cxnLst/>
              <a:rect l="l" t="t" r="r" b="b"/>
              <a:pathLst>
                <a:path w="49" h="49" extrusionOk="0">
                  <a:moveTo>
                    <a:pt x="1" y="0"/>
                  </a:moveTo>
                  <a:lnTo>
                    <a:pt x="1" y="24"/>
                  </a:lnTo>
                  <a:lnTo>
                    <a:pt x="1" y="48"/>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9"/>
            <p:cNvSpPr/>
            <p:nvPr/>
          </p:nvSpPr>
          <p:spPr>
            <a:xfrm>
              <a:off x="2076700" y="2179825"/>
              <a:ext cx="1250" cy="1225"/>
            </a:xfrm>
            <a:custGeom>
              <a:avLst/>
              <a:gdLst/>
              <a:ahLst/>
              <a:cxnLst/>
              <a:rect l="l" t="t" r="r" b="b"/>
              <a:pathLst>
                <a:path w="50" h="49" extrusionOk="0">
                  <a:moveTo>
                    <a:pt x="25" y="0"/>
                  </a:moveTo>
                  <a:lnTo>
                    <a:pt x="1" y="24"/>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9"/>
            <p:cNvSpPr/>
            <p:nvPr/>
          </p:nvSpPr>
          <p:spPr>
            <a:xfrm>
              <a:off x="2023150" y="2178625"/>
              <a:ext cx="625" cy="1825"/>
            </a:xfrm>
            <a:custGeom>
              <a:avLst/>
              <a:gdLst/>
              <a:ahLst/>
              <a:cxnLst/>
              <a:rect l="l" t="t" r="r" b="b"/>
              <a:pathLst>
                <a:path w="25" h="73" extrusionOk="0">
                  <a:moveTo>
                    <a:pt x="0" y="0"/>
                  </a:moveTo>
                  <a:lnTo>
                    <a:pt x="0" y="24"/>
                  </a:lnTo>
                  <a:lnTo>
                    <a:pt x="0" y="72"/>
                  </a:lnTo>
                  <a:lnTo>
                    <a:pt x="24" y="48"/>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9"/>
            <p:cNvSpPr/>
            <p:nvPr/>
          </p:nvSpPr>
          <p:spPr>
            <a:xfrm>
              <a:off x="2037600" y="22544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9"/>
            <p:cNvSpPr/>
            <p:nvPr/>
          </p:nvSpPr>
          <p:spPr>
            <a:xfrm>
              <a:off x="2032175" y="2358550"/>
              <a:ext cx="1225" cy="1250"/>
            </a:xfrm>
            <a:custGeom>
              <a:avLst/>
              <a:gdLst/>
              <a:ahLst/>
              <a:cxnLst/>
              <a:rect l="l" t="t" r="r" b="b"/>
              <a:pathLst>
                <a:path w="49" h="50" extrusionOk="0">
                  <a:moveTo>
                    <a:pt x="25" y="1"/>
                  </a:moveTo>
                  <a:lnTo>
                    <a:pt x="0" y="25"/>
                  </a:lnTo>
                  <a:lnTo>
                    <a:pt x="25"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9"/>
            <p:cNvSpPr/>
            <p:nvPr/>
          </p:nvSpPr>
          <p:spPr>
            <a:xfrm>
              <a:off x="1970175" y="2147925"/>
              <a:ext cx="650" cy="625"/>
            </a:xfrm>
            <a:custGeom>
              <a:avLst/>
              <a:gdLst/>
              <a:ahLst/>
              <a:cxnLst/>
              <a:rect l="l" t="t" r="r" b="b"/>
              <a:pathLst>
                <a:path w="26" h="25" extrusionOk="0">
                  <a:moveTo>
                    <a:pt x="1" y="0"/>
                  </a:moveTo>
                  <a:lnTo>
                    <a:pt x="1"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9"/>
            <p:cNvSpPr/>
            <p:nvPr/>
          </p:nvSpPr>
          <p:spPr>
            <a:xfrm>
              <a:off x="2005700" y="2146125"/>
              <a:ext cx="1225" cy="625"/>
            </a:xfrm>
            <a:custGeom>
              <a:avLst/>
              <a:gdLst/>
              <a:ahLst/>
              <a:cxnLst/>
              <a:rect l="l" t="t" r="r" b="b"/>
              <a:pathLst>
                <a:path w="49" h="25" extrusionOk="0">
                  <a:moveTo>
                    <a:pt x="0" y="0"/>
                  </a:moveTo>
                  <a:lnTo>
                    <a:pt x="0" y="24"/>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9"/>
            <p:cNvSpPr/>
            <p:nvPr/>
          </p:nvSpPr>
          <p:spPr>
            <a:xfrm>
              <a:off x="1972000" y="22869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9"/>
            <p:cNvSpPr/>
            <p:nvPr/>
          </p:nvSpPr>
          <p:spPr>
            <a:xfrm>
              <a:off x="1987650" y="2284525"/>
              <a:ext cx="1225" cy="1250"/>
            </a:xfrm>
            <a:custGeom>
              <a:avLst/>
              <a:gdLst/>
              <a:ahLst/>
              <a:cxnLst/>
              <a:rect l="l" t="t" r="r" b="b"/>
              <a:pathLst>
                <a:path w="49" h="50" extrusionOk="0">
                  <a:moveTo>
                    <a:pt x="24" y="1"/>
                  </a:moveTo>
                  <a:lnTo>
                    <a:pt x="0" y="25"/>
                  </a:lnTo>
                  <a:lnTo>
                    <a:pt x="0" y="49"/>
                  </a:lnTo>
                  <a:lnTo>
                    <a:pt x="48"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9"/>
            <p:cNvSpPr/>
            <p:nvPr/>
          </p:nvSpPr>
          <p:spPr>
            <a:xfrm>
              <a:off x="2002075" y="2243600"/>
              <a:ext cx="625" cy="1250"/>
            </a:xfrm>
            <a:custGeom>
              <a:avLst/>
              <a:gdLst/>
              <a:ahLst/>
              <a:cxnLst/>
              <a:rect l="l" t="t" r="r" b="b"/>
              <a:pathLst>
                <a:path w="25" h="50" extrusionOk="0">
                  <a:moveTo>
                    <a:pt x="1" y="49"/>
                  </a:moveTo>
                  <a:lnTo>
                    <a:pt x="1" y="49"/>
                  </a:lnTo>
                  <a:lnTo>
                    <a:pt x="25" y="1"/>
                  </a:lnTo>
                  <a:lnTo>
                    <a:pt x="1" y="49"/>
                  </a:lnTo>
                  <a:lnTo>
                    <a:pt x="1" y="49"/>
                  </a:lnTo>
                  <a:lnTo>
                    <a:pt x="1" y="49"/>
                  </a:lnTo>
                  <a:lnTo>
                    <a:pt x="1" y="49"/>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9"/>
            <p:cNvSpPr/>
            <p:nvPr/>
          </p:nvSpPr>
          <p:spPr>
            <a:xfrm>
              <a:off x="2024950" y="2236400"/>
              <a:ext cx="1225" cy="1225"/>
            </a:xfrm>
            <a:custGeom>
              <a:avLst/>
              <a:gdLst/>
              <a:ahLst/>
              <a:cxnLst/>
              <a:rect l="l" t="t" r="r" b="b"/>
              <a:pathLst>
                <a:path w="49" h="49" extrusionOk="0">
                  <a:moveTo>
                    <a:pt x="25" y="0"/>
                  </a:moveTo>
                  <a:lnTo>
                    <a:pt x="1" y="24"/>
                  </a:lnTo>
                  <a:lnTo>
                    <a:pt x="25" y="48"/>
                  </a:lnTo>
                  <a:lnTo>
                    <a:pt x="49"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9"/>
            <p:cNvSpPr/>
            <p:nvPr/>
          </p:nvSpPr>
          <p:spPr>
            <a:xfrm>
              <a:off x="1998475" y="2235175"/>
              <a:ext cx="1825" cy="1250"/>
            </a:xfrm>
            <a:custGeom>
              <a:avLst/>
              <a:gdLst/>
              <a:ahLst/>
              <a:cxnLst/>
              <a:rect l="l" t="t" r="r" b="b"/>
              <a:pathLst>
                <a:path w="73" h="50" extrusionOk="0">
                  <a:moveTo>
                    <a:pt x="24" y="1"/>
                  </a:moveTo>
                  <a:lnTo>
                    <a:pt x="0" y="25"/>
                  </a:lnTo>
                  <a:lnTo>
                    <a:pt x="24"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9"/>
            <p:cNvSpPr/>
            <p:nvPr/>
          </p:nvSpPr>
          <p:spPr>
            <a:xfrm>
              <a:off x="2086950" y="2230375"/>
              <a:ext cx="625" cy="25"/>
            </a:xfrm>
            <a:custGeom>
              <a:avLst/>
              <a:gdLst/>
              <a:ahLst/>
              <a:cxnLst/>
              <a:rect l="l" t="t" r="r" b="b"/>
              <a:pathLst>
                <a:path w="25" h="1" extrusionOk="0">
                  <a:moveTo>
                    <a:pt x="24" y="0"/>
                  </a:moveTo>
                  <a:lnTo>
                    <a:pt x="0" y="0"/>
                  </a:lnTo>
                  <a:lnTo>
                    <a:pt x="0" y="0"/>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9"/>
            <p:cNvSpPr/>
            <p:nvPr/>
          </p:nvSpPr>
          <p:spPr>
            <a:xfrm>
              <a:off x="2126675" y="2229175"/>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9"/>
            <p:cNvSpPr/>
            <p:nvPr/>
          </p:nvSpPr>
          <p:spPr>
            <a:xfrm>
              <a:off x="2026750" y="2306200"/>
              <a:ext cx="625" cy="1225"/>
            </a:xfrm>
            <a:custGeom>
              <a:avLst/>
              <a:gdLst/>
              <a:ahLst/>
              <a:cxnLst/>
              <a:rect l="l" t="t" r="r" b="b"/>
              <a:pathLst>
                <a:path w="25" h="49" extrusionOk="0">
                  <a:moveTo>
                    <a:pt x="25" y="1"/>
                  </a:moveTo>
                  <a:lnTo>
                    <a:pt x="1" y="25"/>
                  </a:lnTo>
                  <a:lnTo>
                    <a:pt x="25" y="49"/>
                  </a:lnTo>
                  <a:lnTo>
                    <a:pt x="25"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9"/>
            <p:cNvSpPr/>
            <p:nvPr/>
          </p:nvSpPr>
          <p:spPr>
            <a:xfrm>
              <a:off x="1968975" y="2205700"/>
              <a:ext cx="625" cy="1225"/>
            </a:xfrm>
            <a:custGeom>
              <a:avLst/>
              <a:gdLst/>
              <a:ahLst/>
              <a:cxnLst/>
              <a:rect l="l" t="t" r="r" b="b"/>
              <a:pathLst>
                <a:path w="25" h="49" extrusionOk="0">
                  <a:moveTo>
                    <a:pt x="1" y="0"/>
                  </a:moveTo>
                  <a:lnTo>
                    <a:pt x="1" y="24"/>
                  </a:lnTo>
                  <a:lnTo>
                    <a:pt x="1" y="48"/>
                  </a:lnTo>
                  <a:lnTo>
                    <a:pt x="25" y="24"/>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9"/>
            <p:cNvSpPr/>
            <p:nvPr/>
          </p:nvSpPr>
          <p:spPr>
            <a:xfrm>
              <a:off x="2072500" y="2198475"/>
              <a:ext cx="1225" cy="1225"/>
            </a:xfrm>
            <a:custGeom>
              <a:avLst/>
              <a:gdLst/>
              <a:ahLst/>
              <a:cxnLst/>
              <a:rect l="l" t="t" r="r" b="b"/>
              <a:pathLst>
                <a:path w="49" h="49" extrusionOk="0">
                  <a:moveTo>
                    <a:pt x="24" y="0"/>
                  </a:moveTo>
                  <a:lnTo>
                    <a:pt x="0" y="25"/>
                  </a:lnTo>
                  <a:lnTo>
                    <a:pt x="24" y="49"/>
                  </a:lnTo>
                  <a:lnTo>
                    <a:pt x="49" y="49"/>
                  </a:lnTo>
                  <a:lnTo>
                    <a:pt x="49" y="25"/>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9"/>
            <p:cNvSpPr/>
            <p:nvPr/>
          </p:nvSpPr>
          <p:spPr>
            <a:xfrm>
              <a:off x="2085125" y="2146125"/>
              <a:ext cx="650" cy="625"/>
            </a:xfrm>
            <a:custGeom>
              <a:avLst/>
              <a:gdLst/>
              <a:ahLst/>
              <a:cxnLst/>
              <a:rect l="l" t="t" r="r" b="b"/>
              <a:pathLst>
                <a:path w="26"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9"/>
            <p:cNvSpPr/>
            <p:nvPr/>
          </p:nvSpPr>
          <p:spPr>
            <a:xfrm>
              <a:off x="2052625" y="2283925"/>
              <a:ext cx="650" cy="625"/>
            </a:xfrm>
            <a:custGeom>
              <a:avLst/>
              <a:gdLst/>
              <a:ahLst/>
              <a:cxnLst/>
              <a:rect l="l" t="t" r="r" b="b"/>
              <a:pathLst>
                <a:path w="26" h="25" extrusionOk="0">
                  <a:moveTo>
                    <a:pt x="1" y="1"/>
                  </a:moveTo>
                  <a:lnTo>
                    <a:pt x="1" y="25"/>
                  </a:lnTo>
                  <a:lnTo>
                    <a:pt x="25" y="25"/>
                  </a:lnTo>
                  <a:lnTo>
                    <a:pt x="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9"/>
            <p:cNvSpPr/>
            <p:nvPr/>
          </p:nvSpPr>
          <p:spPr>
            <a:xfrm>
              <a:off x="1971400" y="2338100"/>
              <a:ext cx="625" cy="625"/>
            </a:xfrm>
            <a:custGeom>
              <a:avLst/>
              <a:gdLst/>
              <a:ahLst/>
              <a:cxnLst/>
              <a:rect l="l" t="t" r="r" b="b"/>
              <a:pathLst>
                <a:path w="25" h="25" extrusionOk="0">
                  <a:moveTo>
                    <a:pt x="24" y="0"/>
                  </a:moveTo>
                  <a:lnTo>
                    <a:pt x="0" y="24"/>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9"/>
            <p:cNvSpPr/>
            <p:nvPr/>
          </p:nvSpPr>
          <p:spPr>
            <a:xfrm>
              <a:off x="2008100" y="2412725"/>
              <a:ext cx="625" cy="625"/>
            </a:xfrm>
            <a:custGeom>
              <a:avLst/>
              <a:gdLst/>
              <a:ahLst/>
              <a:cxnLst/>
              <a:rect l="l" t="t" r="r" b="b"/>
              <a:pathLst>
                <a:path w="25" h="25" extrusionOk="0">
                  <a:moveTo>
                    <a:pt x="1" y="0"/>
                  </a:moveTo>
                  <a:lnTo>
                    <a:pt x="1" y="25"/>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9"/>
            <p:cNvSpPr/>
            <p:nvPr/>
          </p:nvSpPr>
          <p:spPr>
            <a:xfrm>
              <a:off x="1978600" y="2316425"/>
              <a:ext cx="25" cy="625"/>
            </a:xfrm>
            <a:custGeom>
              <a:avLst/>
              <a:gdLst/>
              <a:ahLst/>
              <a:cxnLst/>
              <a:rect l="l" t="t" r="r" b="b"/>
              <a:pathLst>
                <a:path w="1" h="25" extrusionOk="0">
                  <a:moveTo>
                    <a:pt x="1" y="25"/>
                  </a:moveTo>
                  <a:lnTo>
                    <a:pt x="1" y="25"/>
                  </a:lnTo>
                  <a:lnTo>
                    <a:pt x="1" y="1"/>
                  </a:lnTo>
                  <a:lnTo>
                    <a:pt x="1"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9"/>
            <p:cNvSpPr/>
            <p:nvPr/>
          </p:nvSpPr>
          <p:spPr>
            <a:xfrm>
              <a:off x="2038800" y="2217125"/>
              <a:ext cx="625" cy="625"/>
            </a:xfrm>
            <a:custGeom>
              <a:avLst/>
              <a:gdLst/>
              <a:ahLst/>
              <a:cxnLst/>
              <a:rect l="l" t="t" r="r" b="b"/>
              <a:pathLst>
                <a:path w="25" h="25" extrusionOk="0">
                  <a:moveTo>
                    <a:pt x="0" y="25"/>
                  </a:moveTo>
                  <a:lnTo>
                    <a:pt x="0" y="25"/>
                  </a:lnTo>
                  <a:lnTo>
                    <a:pt x="0" y="1"/>
                  </a:lnTo>
                  <a:lnTo>
                    <a:pt x="24" y="1"/>
                  </a:lnTo>
                  <a:lnTo>
                    <a:pt x="24"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9"/>
            <p:cNvSpPr/>
            <p:nvPr/>
          </p:nvSpPr>
          <p:spPr>
            <a:xfrm>
              <a:off x="2006900" y="2215325"/>
              <a:ext cx="25" cy="25"/>
            </a:xfrm>
            <a:custGeom>
              <a:avLst/>
              <a:gdLst/>
              <a:ahLst/>
              <a:cxnLst/>
              <a:rect l="l" t="t" r="r" b="b"/>
              <a:pathLst>
                <a:path w="1" h="1" extrusionOk="0">
                  <a:moveTo>
                    <a:pt x="0" y="0"/>
                  </a:moveTo>
                  <a:lnTo>
                    <a:pt x="0" y="0"/>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9"/>
            <p:cNvSpPr/>
            <p:nvPr/>
          </p:nvSpPr>
          <p:spPr>
            <a:xfrm>
              <a:off x="2041200" y="2205100"/>
              <a:ext cx="25" cy="25"/>
            </a:xfrm>
            <a:custGeom>
              <a:avLst/>
              <a:gdLst/>
              <a:ahLst/>
              <a:cxnLst/>
              <a:rect l="l" t="t" r="r" b="b"/>
              <a:pathLst>
                <a:path w="1" h="1" extrusionOk="0">
                  <a:moveTo>
                    <a:pt x="1" y="0"/>
                  </a:moveTo>
                  <a:lnTo>
                    <a:pt x="1" y="0"/>
                  </a:lnTo>
                  <a:lnTo>
                    <a:pt x="1" y="0"/>
                  </a:ln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9"/>
            <p:cNvSpPr/>
            <p:nvPr/>
          </p:nvSpPr>
          <p:spPr>
            <a:xfrm>
              <a:off x="1952125" y="2182225"/>
              <a:ext cx="25" cy="25"/>
            </a:xfrm>
            <a:custGeom>
              <a:avLst/>
              <a:gdLst/>
              <a:ahLst/>
              <a:cxnLst/>
              <a:rect l="l" t="t" r="r" b="b"/>
              <a:pathLst>
                <a:path w="1" h="1" extrusionOk="0">
                  <a:moveTo>
                    <a:pt x="1" y="0"/>
                  </a:move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9"/>
            <p:cNvSpPr/>
            <p:nvPr/>
          </p:nvSpPr>
          <p:spPr>
            <a:xfrm>
              <a:off x="1952125" y="2181625"/>
              <a:ext cx="625" cy="625"/>
            </a:xfrm>
            <a:custGeom>
              <a:avLst/>
              <a:gdLst/>
              <a:ahLst/>
              <a:cxnLst/>
              <a:rect l="l" t="t" r="r" b="b"/>
              <a:pathLst>
                <a:path w="25"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9"/>
            <p:cNvSpPr/>
            <p:nvPr/>
          </p:nvSpPr>
          <p:spPr>
            <a:xfrm>
              <a:off x="1924450" y="2177400"/>
              <a:ext cx="25" cy="625"/>
            </a:xfrm>
            <a:custGeom>
              <a:avLst/>
              <a:gdLst/>
              <a:ahLst/>
              <a:cxnLst/>
              <a:rect l="l" t="t" r="r" b="b"/>
              <a:pathLst>
                <a:path w="1" h="25" extrusionOk="0">
                  <a:moveTo>
                    <a:pt x="0" y="25"/>
                  </a:moveTo>
                  <a:lnTo>
                    <a:pt x="0"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9"/>
            <p:cNvSpPr/>
            <p:nvPr/>
          </p:nvSpPr>
          <p:spPr>
            <a:xfrm>
              <a:off x="1781825" y="1840975"/>
              <a:ext cx="652400" cy="709600"/>
            </a:xfrm>
            <a:custGeom>
              <a:avLst/>
              <a:gdLst/>
              <a:ahLst/>
              <a:cxnLst/>
              <a:rect l="l" t="t" r="r" b="b"/>
              <a:pathLst>
                <a:path w="26096" h="28384" extrusionOk="0">
                  <a:moveTo>
                    <a:pt x="18392" y="1"/>
                  </a:moveTo>
                  <a:lnTo>
                    <a:pt x="18031" y="49"/>
                  </a:lnTo>
                  <a:lnTo>
                    <a:pt x="17646" y="121"/>
                  </a:lnTo>
                  <a:lnTo>
                    <a:pt x="17261" y="194"/>
                  </a:lnTo>
                  <a:lnTo>
                    <a:pt x="16851" y="314"/>
                  </a:lnTo>
                  <a:lnTo>
                    <a:pt x="16418" y="434"/>
                  </a:lnTo>
                  <a:lnTo>
                    <a:pt x="15599" y="747"/>
                  </a:lnTo>
                  <a:lnTo>
                    <a:pt x="13938" y="1397"/>
                  </a:lnTo>
                  <a:lnTo>
                    <a:pt x="13529" y="1542"/>
                  </a:lnTo>
                  <a:lnTo>
                    <a:pt x="13120" y="1662"/>
                  </a:lnTo>
                  <a:lnTo>
                    <a:pt x="12711" y="1758"/>
                  </a:lnTo>
                  <a:lnTo>
                    <a:pt x="12277" y="1855"/>
                  </a:lnTo>
                  <a:lnTo>
                    <a:pt x="11676" y="1951"/>
                  </a:lnTo>
                  <a:lnTo>
                    <a:pt x="11098" y="2023"/>
                  </a:lnTo>
                  <a:lnTo>
                    <a:pt x="10472" y="2047"/>
                  </a:lnTo>
                  <a:lnTo>
                    <a:pt x="9870" y="2071"/>
                  </a:lnTo>
                  <a:lnTo>
                    <a:pt x="8715" y="2095"/>
                  </a:lnTo>
                  <a:lnTo>
                    <a:pt x="7968" y="2168"/>
                  </a:lnTo>
                  <a:lnTo>
                    <a:pt x="7607" y="2216"/>
                  </a:lnTo>
                  <a:lnTo>
                    <a:pt x="7270" y="2288"/>
                  </a:lnTo>
                  <a:lnTo>
                    <a:pt x="6909" y="2360"/>
                  </a:lnTo>
                  <a:lnTo>
                    <a:pt x="6548" y="2456"/>
                  </a:lnTo>
                  <a:lnTo>
                    <a:pt x="6211" y="2577"/>
                  </a:lnTo>
                  <a:lnTo>
                    <a:pt x="5874" y="2697"/>
                  </a:lnTo>
                  <a:lnTo>
                    <a:pt x="5007" y="3058"/>
                  </a:lnTo>
                  <a:lnTo>
                    <a:pt x="4165" y="3468"/>
                  </a:lnTo>
                  <a:lnTo>
                    <a:pt x="3346" y="3925"/>
                  </a:lnTo>
                  <a:lnTo>
                    <a:pt x="2552" y="4430"/>
                  </a:lnTo>
                  <a:lnTo>
                    <a:pt x="1998" y="4816"/>
                  </a:lnTo>
                  <a:lnTo>
                    <a:pt x="1420" y="5225"/>
                  </a:lnTo>
                  <a:lnTo>
                    <a:pt x="313" y="6067"/>
                  </a:lnTo>
                  <a:lnTo>
                    <a:pt x="120" y="6212"/>
                  </a:lnTo>
                  <a:lnTo>
                    <a:pt x="24" y="6356"/>
                  </a:lnTo>
                  <a:lnTo>
                    <a:pt x="0" y="6404"/>
                  </a:lnTo>
                  <a:lnTo>
                    <a:pt x="24" y="6477"/>
                  </a:lnTo>
                  <a:lnTo>
                    <a:pt x="48" y="6525"/>
                  </a:lnTo>
                  <a:lnTo>
                    <a:pt x="265" y="6525"/>
                  </a:lnTo>
                  <a:lnTo>
                    <a:pt x="385" y="6501"/>
                  </a:lnTo>
                  <a:lnTo>
                    <a:pt x="1372" y="6236"/>
                  </a:lnTo>
                  <a:lnTo>
                    <a:pt x="2672" y="5875"/>
                  </a:lnTo>
                  <a:lnTo>
                    <a:pt x="3972" y="5562"/>
                  </a:lnTo>
                  <a:lnTo>
                    <a:pt x="5296" y="5297"/>
                  </a:lnTo>
                  <a:lnTo>
                    <a:pt x="6620" y="5056"/>
                  </a:lnTo>
                  <a:lnTo>
                    <a:pt x="8474" y="4767"/>
                  </a:lnTo>
                  <a:lnTo>
                    <a:pt x="10327" y="4527"/>
                  </a:lnTo>
                  <a:lnTo>
                    <a:pt x="12181" y="4334"/>
                  </a:lnTo>
                  <a:lnTo>
                    <a:pt x="14035" y="4166"/>
                  </a:lnTo>
                  <a:lnTo>
                    <a:pt x="14805" y="4117"/>
                  </a:lnTo>
                  <a:lnTo>
                    <a:pt x="15599" y="4069"/>
                  </a:lnTo>
                  <a:lnTo>
                    <a:pt x="16394" y="4069"/>
                  </a:lnTo>
                  <a:lnTo>
                    <a:pt x="17164" y="4093"/>
                  </a:lnTo>
                  <a:lnTo>
                    <a:pt x="17670" y="4142"/>
                  </a:lnTo>
                  <a:lnTo>
                    <a:pt x="18175" y="4190"/>
                  </a:lnTo>
                  <a:lnTo>
                    <a:pt x="18681" y="4238"/>
                  </a:lnTo>
                  <a:lnTo>
                    <a:pt x="19186" y="4334"/>
                  </a:lnTo>
                  <a:lnTo>
                    <a:pt x="19620" y="4430"/>
                  </a:lnTo>
                  <a:lnTo>
                    <a:pt x="20029" y="4575"/>
                  </a:lnTo>
                  <a:lnTo>
                    <a:pt x="20438" y="4719"/>
                  </a:lnTo>
                  <a:lnTo>
                    <a:pt x="20847" y="4912"/>
                  </a:lnTo>
                  <a:lnTo>
                    <a:pt x="21257" y="5153"/>
                  </a:lnTo>
                  <a:lnTo>
                    <a:pt x="21666" y="5442"/>
                  </a:lnTo>
                  <a:lnTo>
                    <a:pt x="22027" y="5754"/>
                  </a:lnTo>
                  <a:lnTo>
                    <a:pt x="22364" y="6091"/>
                  </a:lnTo>
                  <a:lnTo>
                    <a:pt x="22749" y="6501"/>
                  </a:lnTo>
                  <a:lnTo>
                    <a:pt x="23086" y="6934"/>
                  </a:lnTo>
                  <a:lnTo>
                    <a:pt x="23375" y="7391"/>
                  </a:lnTo>
                  <a:lnTo>
                    <a:pt x="23616" y="7897"/>
                  </a:lnTo>
                  <a:lnTo>
                    <a:pt x="23784" y="8282"/>
                  </a:lnTo>
                  <a:lnTo>
                    <a:pt x="23905" y="8691"/>
                  </a:lnTo>
                  <a:lnTo>
                    <a:pt x="23977" y="9101"/>
                  </a:lnTo>
                  <a:lnTo>
                    <a:pt x="24025" y="9534"/>
                  </a:lnTo>
                  <a:lnTo>
                    <a:pt x="24025" y="9823"/>
                  </a:lnTo>
                  <a:lnTo>
                    <a:pt x="23977" y="10088"/>
                  </a:lnTo>
                  <a:lnTo>
                    <a:pt x="23881" y="10352"/>
                  </a:lnTo>
                  <a:lnTo>
                    <a:pt x="23760" y="10593"/>
                  </a:lnTo>
                  <a:lnTo>
                    <a:pt x="23616" y="10810"/>
                  </a:lnTo>
                  <a:lnTo>
                    <a:pt x="23447" y="11026"/>
                  </a:lnTo>
                  <a:lnTo>
                    <a:pt x="22725" y="12038"/>
                  </a:lnTo>
                  <a:lnTo>
                    <a:pt x="22027" y="13049"/>
                  </a:lnTo>
                  <a:lnTo>
                    <a:pt x="21690" y="13626"/>
                  </a:lnTo>
                  <a:lnTo>
                    <a:pt x="21377" y="14204"/>
                  </a:lnTo>
                  <a:lnTo>
                    <a:pt x="21064" y="14782"/>
                  </a:lnTo>
                  <a:lnTo>
                    <a:pt x="20823" y="15408"/>
                  </a:lnTo>
                  <a:lnTo>
                    <a:pt x="20510" y="16226"/>
                  </a:lnTo>
                  <a:lnTo>
                    <a:pt x="20246" y="17069"/>
                  </a:lnTo>
                  <a:lnTo>
                    <a:pt x="20029" y="17935"/>
                  </a:lnTo>
                  <a:lnTo>
                    <a:pt x="19885" y="18802"/>
                  </a:lnTo>
                  <a:lnTo>
                    <a:pt x="19764" y="19500"/>
                  </a:lnTo>
                  <a:lnTo>
                    <a:pt x="19620" y="20222"/>
                  </a:lnTo>
                  <a:lnTo>
                    <a:pt x="19523" y="20608"/>
                  </a:lnTo>
                  <a:lnTo>
                    <a:pt x="19403" y="20969"/>
                  </a:lnTo>
                  <a:lnTo>
                    <a:pt x="19283" y="21354"/>
                  </a:lnTo>
                  <a:lnTo>
                    <a:pt x="19138" y="21715"/>
                  </a:lnTo>
                  <a:lnTo>
                    <a:pt x="18970" y="22076"/>
                  </a:lnTo>
                  <a:lnTo>
                    <a:pt x="18801" y="22413"/>
                  </a:lnTo>
                  <a:lnTo>
                    <a:pt x="18609" y="22750"/>
                  </a:lnTo>
                  <a:lnTo>
                    <a:pt x="18392" y="23087"/>
                  </a:lnTo>
                  <a:lnTo>
                    <a:pt x="18199" y="23352"/>
                  </a:lnTo>
                  <a:lnTo>
                    <a:pt x="17983" y="23593"/>
                  </a:lnTo>
                  <a:lnTo>
                    <a:pt x="17766" y="23833"/>
                  </a:lnTo>
                  <a:lnTo>
                    <a:pt x="17549" y="24026"/>
                  </a:lnTo>
                  <a:lnTo>
                    <a:pt x="17309" y="24243"/>
                  </a:lnTo>
                  <a:lnTo>
                    <a:pt x="17044" y="24411"/>
                  </a:lnTo>
                  <a:lnTo>
                    <a:pt x="16779" y="24580"/>
                  </a:lnTo>
                  <a:lnTo>
                    <a:pt x="16490" y="24724"/>
                  </a:lnTo>
                  <a:lnTo>
                    <a:pt x="16153" y="24893"/>
                  </a:lnTo>
                  <a:lnTo>
                    <a:pt x="15816" y="25037"/>
                  </a:lnTo>
                  <a:lnTo>
                    <a:pt x="15118" y="25278"/>
                  </a:lnTo>
                  <a:lnTo>
                    <a:pt x="13866" y="25639"/>
                  </a:lnTo>
                  <a:lnTo>
                    <a:pt x="13240" y="25807"/>
                  </a:lnTo>
                  <a:lnTo>
                    <a:pt x="12590" y="25976"/>
                  </a:lnTo>
                  <a:lnTo>
                    <a:pt x="12157" y="26072"/>
                  </a:lnTo>
                  <a:lnTo>
                    <a:pt x="11724" y="26217"/>
                  </a:lnTo>
                  <a:lnTo>
                    <a:pt x="11290" y="26361"/>
                  </a:lnTo>
                  <a:lnTo>
                    <a:pt x="10857" y="26530"/>
                  </a:lnTo>
                  <a:lnTo>
                    <a:pt x="10568" y="26674"/>
                  </a:lnTo>
                  <a:lnTo>
                    <a:pt x="10303" y="26843"/>
                  </a:lnTo>
                  <a:lnTo>
                    <a:pt x="10183" y="26939"/>
                  </a:lnTo>
                  <a:lnTo>
                    <a:pt x="10111" y="27083"/>
                  </a:lnTo>
                  <a:lnTo>
                    <a:pt x="10063" y="27228"/>
                  </a:lnTo>
                  <a:lnTo>
                    <a:pt x="10063" y="27372"/>
                  </a:lnTo>
                  <a:lnTo>
                    <a:pt x="10111" y="27517"/>
                  </a:lnTo>
                  <a:lnTo>
                    <a:pt x="10159" y="27661"/>
                  </a:lnTo>
                  <a:lnTo>
                    <a:pt x="10279" y="27781"/>
                  </a:lnTo>
                  <a:lnTo>
                    <a:pt x="10400" y="27854"/>
                  </a:lnTo>
                  <a:lnTo>
                    <a:pt x="10953" y="28070"/>
                  </a:lnTo>
                  <a:lnTo>
                    <a:pt x="11242" y="28142"/>
                  </a:lnTo>
                  <a:lnTo>
                    <a:pt x="11531" y="28215"/>
                  </a:lnTo>
                  <a:lnTo>
                    <a:pt x="12037" y="28287"/>
                  </a:lnTo>
                  <a:lnTo>
                    <a:pt x="12542" y="28359"/>
                  </a:lnTo>
                  <a:lnTo>
                    <a:pt x="13024" y="28383"/>
                  </a:lnTo>
                  <a:lnTo>
                    <a:pt x="13529" y="28383"/>
                  </a:lnTo>
                  <a:lnTo>
                    <a:pt x="15455" y="28359"/>
                  </a:lnTo>
                  <a:lnTo>
                    <a:pt x="16129" y="28335"/>
                  </a:lnTo>
                  <a:lnTo>
                    <a:pt x="16611" y="28287"/>
                  </a:lnTo>
                  <a:lnTo>
                    <a:pt x="17092" y="28215"/>
                  </a:lnTo>
                  <a:lnTo>
                    <a:pt x="17574" y="28142"/>
                  </a:lnTo>
                  <a:lnTo>
                    <a:pt x="18055" y="28022"/>
                  </a:lnTo>
                  <a:lnTo>
                    <a:pt x="18512" y="27878"/>
                  </a:lnTo>
                  <a:lnTo>
                    <a:pt x="18970" y="27709"/>
                  </a:lnTo>
                  <a:lnTo>
                    <a:pt x="19427" y="27517"/>
                  </a:lnTo>
                  <a:lnTo>
                    <a:pt x="19885" y="27300"/>
                  </a:lnTo>
                  <a:lnTo>
                    <a:pt x="20390" y="27035"/>
                  </a:lnTo>
                  <a:lnTo>
                    <a:pt x="20872" y="26746"/>
                  </a:lnTo>
                  <a:lnTo>
                    <a:pt x="21859" y="26120"/>
                  </a:lnTo>
                  <a:lnTo>
                    <a:pt x="22147" y="25928"/>
                  </a:lnTo>
                  <a:lnTo>
                    <a:pt x="22436" y="25711"/>
                  </a:lnTo>
                  <a:lnTo>
                    <a:pt x="23014" y="25254"/>
                  </a:lnTo>
                  <a:lnTo>
                    <a:pt x="23183" y="25085"/>
                  </a:lnTo>
                  <a:lnTo>
                    <a:pt x="23327" y="24917"/>
                  </a:lnTo>
                  <a:lnTo>
                    <a:pt x="23568" y="24532"/>
                  </a:lnTo>
                  <a:lnTo>
                    <a:pt x="23664" y="24363"/>
                  </a:lnTo>
                  <a:lnTo>
                    <a:pt x="23736" y="24170"/>
                  </a:lnTo>
                  <a:lnTo>
                    <a:pt x="23760" y="24026"/>
                  </a:lnTo>
                  <a:lnTo>
                    <a:pt x="23784" y="23906"/>
                  </a:lnTo>
                  <a:lnTo>
                    <a:pt x="23760" y="23617"/>
                  </a:lnTo>
                  <a:lnTo>
                    <a:pt x="23712" y="23352"/>
                  </a:lnTo>
                  <a:lnTo>
                    <a:pt x="23592" y="23087"/>
                  </a:lnTo>
                  <a:lnTo>
                    <a:pt x="23423" y="22798"/>
                  </a:lnTo>
                  <a:lnTo>
                    <a:pt x="23207" y="22533"/>
                  </a:lnTo>
                  <a:lnTo>
                    <a:pt x="22629" y="21763"/>
                  </a:lnTo>
                  <a:lnTo>
                    <a:pt x="22509" y="21571"/>
                  </a:lnTo>
                  <a:lnTo>
                    <a:pt x="22388" y="21378"/>
                  </a:lnTo>
                  <a:lnTo>
                    <a:pt x="22292" y="21161"/>
                  </a:lnTo>
                  <a:lnTo>
                    <a:pt x="22220" y="20945"/>
                  </a:lnTo>
                  <a:lnTo>
                    <a:pt x="22147" y="20728"/>
                  </a:lnTo>
                  <a:lnTo>
                    <a:pt x="22099" y="20487"/>
                  </a:lnTo>
                  <a:lnTo>
                    <a:pt x="22099" y="20271"/>
                  </a:lnTo>
                  <a:lnTo>
                    <a:pt x="22075" y="20030"/>
                  </a:lnTo>
                  <a:lnTo>
                    <a:pt x="22099" y="19717"/>
                  </a:lnTo>
                  <a:lnTo>
                    <a:pt x="22123" y="19404"/>
                  </a:lnTo>
                  <a:lnTo>
                    <a:pt x="22196" y="19043"/>
                  </a:lnTo>
                  <a:lnTo>
                    <a:pt x="22268" y="18682"/>
                  </a:lnTo>
                  <a:lnTo>
                    <a:pt x="22364" y="18345"/>
                  </a:lnTo>
                  <a:lnTo>
                    <a:pt x="22484" y="17984"/>
                  </a:lnTo>
                  <a:lnTo>
                    <a:pt x="22677" y="17478"/>
                  </a:lnTo>
                  <a:lnTo>
                    <a:pt x="22894" y="16997"/>
                  </a:lnTo>
                  <a:lnTo>
                    <a:pt x="23159" y="16491"/>
                  </a:lnTo>
                  <a:lnTo>
                    <a:pt x="23399" y="16034"/>
                  </a:lnTo>
                  <a:lnTo>
                    <a:pt x="24001" y="14999"/>
                  </a:lnTo>
                  <a:lnTo>
                    <a:pt x="24579" y="13963"/>
                  </a:lnTo>
                  <a:lnTo>
                    <a:pt x="24844" y="13458"/>
                  </a:lnTo>
                  <a:lnTo>
                    <a:pt x="25108" y="12928"/>
                  </a:lnTo>
                  <a:lnTo>
                    <a:pt x="25325" y="12399"/>
                  </a:lnTo>
                  <a:lnTo>
                    <a:pt x="25518" y="11845"/>
                  </a:lnTo>
                  <a:lnTo>
                    <a:pt x="25686" y="11315"/>
                  </a:lnTo>
                  <a:lnTo>
                    <a:pt x="25831" y="10786"/>
                  </a:lnTo>
                  <a:lnTo>
                    <a:pt x="25951" y="10256"/>
                  </a:lnTo>
                  <a:lnTo>
                    <a:pt x="26023" y="9727"/>
                  </a:lnTo>
                  <a:lnTo>
                    <a:pt x="26071" y="9173"/>
                  </a:lnTo>
                  <a:lnTo>
                    <a:pt x="26095" y="8643"/>
                  </a:lnTo>
                  <a:lnTo>
                    <a:pt x="26095" y="8090"/>
                  </a:lnTo>
                  <a:lnTo>
                    <a:pt x="26047" y="7536"/>
                  </a:lnTo>
                  <a:lnTo>
                    <a:pt x="25975" y="6910"/>
                  </a:lnTo>
                  <a:lnTo>
                    <a:pt x="25831" y="6284"/>
                  </a:lnTo>
                  <a:lnTo>
                    <a:pt x="25662" y="5682"/>
                  </a:lnTo>
                  <a:lnTo>
                    <a:pt x="25445" y="5104"/>
                  </a:lnTo>
                  <a:lnTo>
                    <a:pt x="25205" y="4527"/>
                  </a:lnTo>
                  <a:lnTo>
                    <a:pt x="24892" y="3997"/>
                  </a:lnTo>
                  <a:lnTo>
                    <a:pt x="24555" y="3468"/>
                  </a:lnTo>
                  <a:lnTo>
                    <a:pt x="24146" y="2962"/>
                  </a:lnTo>
                  <a:lnTo>
                    <a:pt x="23881" y="2649"/>
                  </a:lnTo>
                  <a:lnTo>
                    <a:pt x="23592" y="2360"/>
                  </a:lnTo>
                  <a:lnTo>
                    <a:pt x="23303" y="2095"/>
                  </a:lnTo>
                  <a:lnTo>
                    <a:pt x="23014" y="1831"/>
                  </a:lnTo>
                  <a:lnTo>
                    <a:pt x="22701" y="1566"/>
                  </a:lnTo>
                  <a:lnTo>
                    <a:pt x="22388" y="1325"/>
                  </a:lnTo>
                  <a:lnTo>
                    <a:pt x="21714" y="892"/>
                  </a:lnTo>
                  <a:lnTo>
                    <a:pt x="21305" y="651"/>
                  </a:lnTo>
                  <a:lnTo>
                    <a:pt x="20896" y="434"/>
                  </a:lnTo>
                  <a:lnTo>
                    <a:pt x="20390" y="242"/>
                  </a:lnTo>
                  <a:lnTo>
                    <a:pt x="20125" y="170"/>
                  </a:lnTo>
                  <a:lnTo>
                    <a:pt x="19860" y="97"/>
                  </a:lnTo>
                  <a:lnTo>
                    <a:pt x="19596" y="49"/>
                  </a:lnTo>
                  <a:lnTo>
                    <a:pt x="19331" y="25"/>
                  </a:lnTo>
                  <a:lnTo>
                    <a:pt x="19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9"/>
            <p:cNvSpPr/>
            <p:nvPr/>
          </p:nvSpPr>
          <p:spPr>
            <a:xfrm>
              <a:off x="1802875" y="1996850"/>
              <a:ext cx="521825" cy="518800"/>
            </a:xfrm>
            <a:custGeom>
              <a:avLst/>
              <a:gdLst/>
              <a:ahLst/>
              <a:cxnLst/>
              <a:rect l="l" t="t" r="r" b="b"/>
              <a:pathLst>
                <a:path w="20873" h="20752" extrusionOk="0">
                  <a:moveTo>
                    <a:pt x="18224" y="1"/>
                  </a:moveTo>
                  <a:lnTo>
                    <a:pt x="17983" y="25"/>
                  </a:lnTo>
                  <a:lnTo>
                    <a:pt x="17767" y="49"/>
                  </a:lnTo>
                  <a:lnTo>
                    <a:pt x="17430" y="97"/>
                  </a:lnTo>
                  <a:lnTo>
                    <a:pt x="17093" y="169"/>
                  </a:lnTo>
                  <a:lnTo>
                    <a:pt x="16419" y="338"/>
                  </a:lnTo>
                  <a:lnTo>
                    <a:pt x="15143" y="627"/>
                  </a:lnTo>
                  <a:lnTo>
                    <a:pt x="14709" y="723"/>
                  </a:lnTo>
                  <a:lnTo>
                    <a:pt x="14252" y="771"/>
                  </a:lnTo>
                  <a:lnTo>
                    <a:pt x="13795" y="795"/>
                  </a:lnTo>
                  <a:lnTo>
                    <a:pt x="13337" y="795"/>
                  </a:lnTo>
                  <a:lnTo>
                    <a:pt x="12639" y="771"/>
                  </a:lnTo>
                  <a:lnTo>
                    <a:pt x="11941" y="699"/>
                  </a:lnTo>
                  <a:lnTo>
                    <a:pt x="11243" y="603"/>
                  </a:lnTo>
                  <a:lnTo>
                    <a:pt x="10569" y="482"/>
                  </a:lnTo>
                  <a:lnTo>
                    <a:pt x="9774" y="314"/>
                  </a:lnTo>
                  <a:lnTo>
                    <a:pt x="8980" y="169"/>
                  </a:lnTo>
                  <a:lnTo>
                    <a:pt x="8330" y="97"/>
                  </a:lnTo>
                  <a:lnTo>
                    <a:pt x="7680" y="73"/>
                  </a:lnTo>
                  <a:lnTo>
                    <a:pt x="7367" y="73"/>
                  </a:lnTo>
                  <a:lnTo>
                    <a:pt x="7030" y="97"/>
                  </a:lnTo>
                  <a:lnTo>
                    <a:pt x="6717" y="145"/>
                  </a:lnTo>
                  <a:lnTo>
                    <a:pt x="6380" y="218"/>
                  </a:lnTo>
                  <a:lnTo>
                    <a:pt x="5778" y="338"/>
                  </a:lnTo>
                  <a:lnTo>
                    <a:pt x="5176" y="482"/>
                  </a:lnTo>
                  <a:lnTo>
                    <a:pt x="4574" y="651"/>
                  </a:lnTo>
                  <a:lnTo>
                    <a:pt x="3997" y="868"/>
                  </a:lnTo>
                  <a:lnTo>
                    <a:pt x="3082" y="1205"/>
                  </a:lnTo>
                  <a:lnTo>
                    <a:pt x="2167" y="1542"/>
                  </a:lnTo>
                  <a:lnTo>
                    <a:pt x="1782" y="1686"/>
                  </a:lnTo>
                  <a:lnTo>
                    <a:pt x="1373" y="1782"/>
                  </a:lnTo>
                  <a:lnTo>
                    <a:pt x="964" y="1879"/>
                  </a:lnTo>
                  <a:lnTo>
                    <a:pt x="554" y="1951"/>
                  </a:lnTo>
                  <a:lnTo>
                    <a:pt x="193" y="1999"/>
                  </a:lnTo>
                  <a:lnTo>
                    <a:pt x="97" y="2023"/>
                  </a:lnTo>
                  <a:lnTo>
                    <a:pt x="49" y="2047"/>
                  </a:lnTo>
                  <a:lnTo>
                    <a:pt x="1" y="2095"/>
                  </a:lnTo>
                  <a:lnTo>
                    <a:pt x="1" y="2143"/>
                  </a:lnTo>
                  <a:lnTo>
                    <a:pt x="25" y="2192"/>
                  </a:lnTo>
                  <a:lnTo>
                    <a:pt x="97" y="2240"/>
                  </a:lnTo>
                  <a:lnTo>
                    <a:pt x="169" y="2264"/>
                  </a:lnTo>
                  <a:lnTo>
                    <a:pt x="458" y="2312"/>
                  </a:lnTo>
                  <a:lnTo>
                    <a:pt x="723" y="2360"/>
                  </a:lnTo>
                  <a:lnTo>
                    <a:pt x="988" y="2360"/>
                  </a:lnTo>
                  <a:lnTo>
                    <a:pt x="1517" y="2336"/>
                  </a:lnTo>
                  <a:lnTo>
                    <a:pt x="5706" y="1927"/>
                  </a:lnTo>
                  <a:lnTo>
                    <a:pt x="6573" y="1855"/>
                  </a:lnTo>
                  <a:lnTo>
                    <a:pt x="7463" y="1806"/>
                  </a:lnTo>
                  <a:lnTo>
                    <a:pt x="7921" y="1806"/>
                  </a:lnTo>
                  <a:lnTo>
                    <a:pt x="8402" y="1830"/>
                  </a:lnTo>
                  <a:lnTo>
                    <a:pt x="8811" y="1855"/>
                  </a:lnTo>
                  <a:lnTo>
                    <a:pt x="9221" y="1951"/>
                  </a:lnTo>
                  <a:lnTo>
                    <a:pt x="9630" y="2047"/>
                  </a:lnTo>
                  <a:lnTo>
                    <a:pt x="10015" y="2216"/>
                  </a:lnTo>
                  <a:lnTo>
                    <a:pt x="10545" y="2432"/>
                  </a:lnTo>
                  <a:lnTo>
                    <a:pt x="11050" y="2649"/>
                  </a:lnTo>
                  <a:lnTo>
                    <a:pt x="11435" y="2793"/>
                  </a:lnTo>
                  <a:lnTo>
                    <a:pt x="11821" y="2914"/>
                  </a:lnTo>
                  <a:lnTo>
                    <a:pt x="12206" y="3010"/>
                  </a:lnTo>
                  <a:lnTo>
                    <a:pt x="12591" y="3082"/>
                  </a:lnTo>
                  <a:lnTo>
                    <a:pt x="12976" y="3130"/>
                  </a:lnTo>
                  <a:lnTo>
                    <a:pt x="13770" y="3130"/>
                  </a:lnTo>
                  <a:lnTo>
                    <a:pt x="14156" y="3082"/>
                  </a:lnTo>
                  <a:lnTo>
                    <a:pt x="15552" y="2866"/>
                  </a:lnTo>
                  <a:lnTo>
                    <a:pt x="15913" y="2817"/>
                  </a:lnTo>
                  <a:lnTo>
                    <a:pt x="16274" y="2769"/>
                  </a:lnTo>
                  <a:lnTo>
                    <a:pt x="17020" y="2769"/>
                  </a:lnTo>
                  <a:lnTo>
                    <a:pt x="17261" y="2793"/>
                  </a:lnTo>
                  <a:lnTo>
                    <a:pt x="17502" y="2817"/>
                  </a:lnTo>
                  <a:lnTo>
                    <a:pt x="17743" y="2890"/>
                  </a:lnTo>
                  <a:lnTo>
                    <a:pt x="17983" y="2962"/>
                  </a:lnTo>
                  <a:lnTo>
                    <a:pt x="18128" y="3010"/>
                  </a:lnTo>
                  <a:lnTo>
                    <a:pt x="18248" y="3082"/>
                  </a:lnTo>
                  <a:lnTo>
                    <a:pt x="18368" y="3155"/>
                  </a:lnTo>
                  <a:lnTo>
                    <a:pt x="18465" y="3251"/>
                  </a:lnTo>
                  <a:lnTo>
                    <a:pt x="18609" y="3419"/>
                  </a:lnTo>
                  <a:lnTo>
                    <a:pt x="18706" y="3588"/>
                  </a:lnTo>
                  <a:lnTo>
                    <a:pt x="18778" y="3804"/>
                  </a:lnTo>
                  <a:lnTo>
                    <a:pt x="18802" y="4021"/>
                  </a:lnTo>
                  <a:lnTo>
                    <a:pt x="18802" y="4238"/>
                  </a:lnTo>
                  <a:lnTo>
                    <a:pt x="18778" y="4430"/>
                  </a:lnTo>
                  <a:lnTo>
                    <a:pt x="18754" y="4647"/>
                  </a:lnTo>
                  <a:lnTo>
                    <a:pt x="18706" y="4864"/>
                  </a:lnTo>
                  <a:lnTo>
                    <a:pt x="18537" y="5393"/>
                  </a:lnTo>
                  <a:lnTo>
                    <a:pt x="18320" y="5899"/>
                  </a:lnTo>
                  <a:lnTo>
                    <a:pt x="18056" y="6404"/>
                  </a:lnTo>
                  <a:lnTo>
                    <a:pt x="17767" y="6886"/>
                  </a:lnTo>
                  <a:lnTo>
                    <a:pt x="17093" y="7921"/>
                  </a:lnTo>
                  <a:lnTo>
                    <a:pt x="16659" y="8667"/>
                  </a:lnTo>
                  <a:lnTo>
                    <a:pt x="16443" y="9028"/>
                  </a:lnTo>
                  <a:lnTo>
                    <a:pt x="16274" y="9414"/>
                  </a:lnTo>
                  <a:lnTo>
                    <a:pt x="15817" y="10425"/>
                  </a:lnTo>
                  <a:lnTo>
                    <a:pt x="15383" y="11460"/>
                  </a:lnTo>
                  <a:lnTo>
                    <a:pt x="15215" y="11941"/>
                  </a:lnTo>
                  <a:lnTo>
                    <a:pt x="15070" y="12447"/>
                  </a:lnTo>
                  <a:lnTo>
                    <a:pt x="14950" y="12952"/>
                  </a:lnTo>
                  <a:lnTo>
                    <a:pt x="14902" y="13482"/>
                  </a:lnTo>
                  <a:lnTo>
                    <a:pt x="14854" y="14011"/>
                  </a:lnTo>
                  <a:lnTo>
                    <a:pt x="14806" y="14397"/>
                  </a:lnTo>
                  <a:lnTo>
                    <a:pt x="14733" y="14782"/>
                  </a:lnTo>
                  <a:lnTo>
                    <a:pt x="14661" y="14974"/>
                  </a:lnTo>
                  <a:lnTo>
                    <a:pt x="14589" y="15143"/>
                  </a:lnTo>
                  <a:lnTo>
                    <a:pt x="14493" y="15311"/>
                  </a:lnTo>
                  <a:lnTo>
                    <a:pt x="14396" y="15480"/>
                  </a:lnTo>
                  <a:lnTo>
                    <a:pt x="14276" y="15648"/>
                  </a:lnTo>
                  <a:lnTo>
                    <a:pt x="14132" y="15793"/>
                  </a:lnTo>
                  <a:lnTo>
                    <a:pt x="13987" y="15913"/>
                  </a:lnTo>
                  <a:lnTo>
                    <a:pt x="13843" y="16058"/>
                  </a:lnTo>
                  <a:lnTo>
                    <a:pt x="13578" y="16226"/>
                  </a:lnTo>
                  <a:lnTo>
                    <a:pt x="13289" y="16371"/>
                  </a:lnTo>
                  <a:lnTo>
                    <a:pt x="12952" y="16539"/>
                  </a:lnTo>
                  <a:lnTo>
                    <a:pt x="12591" y="16684"/>
                  </a:lnTo>
                  <a:lnTo>
                    <a:pt x="12037" y="16924"/>
                  </a:lnTo>
                  <a:lnTo>
                    <a:pt x="11484" y="17189"/>
                  </a:lnTo>
                  <a:lnTo>
                    <a:pt x="10954" y="17502"/>
                  </a:lnTo>
                  <a:lnTo>
                    <a:pt x="10424" y="17815"/>
                  </a:lnTo>
                  <a:lnTo>
                    <a:pt x="9967" y="18104"/>
                  </a:lnTo>
                  <a:lnTo>
                    <a:pt x="9534" y="18441"/>
                  </a:lnTo>
                  <a:lnTo>
                    <a:pt x="9293" y="18658"/>
                  </a:lnTo>
                  <a:lnTo>
                    <a:pt x="9076" y="18874"/>
                  </a:lnTo>
                  <a:lnTo>
                    <a:pt x="8884" y="19091"/>
                  </a:lnTo>
                  <a:lnTo>
                    <a:pt x="8715" y="19332"/>
                  </a:lnTo>
                  <a:lnTo>
                    <a:pt x="8571" y="19572"/>
                  </a:lnTo>
                  <a:lnTo>
                    <a:pt x="8426" y="19837"/>
                  </a:lnTo>
                  <a:lnTo>
                    <a:pt x="8306" y="20126"/>
                  </a:lnTo>
                  <a:lnTo>
                    <a:pt x="8185" y="20391"/>
                  </a:lnTo>
                  <a:lnTo>
                    <a:pt x="8137" y="20608"/>
                  </a:lnTo>
                  <a:lnTo>
                    <a:pt x="8137" y="20680"/>
                  </a:lnTo>
                  <a:lnTo>
                    <a:pt x="8161" y="20704"/>
                  </a:lnTo>
                  <a:lnTo>
                    <a:pt x="8185" y="20728"/>
                  </a:lnTo>
                  <a:lnTo>
                    <a:pt x="8258" y="20752"/>
                  </a:lnTo>
                  <a:lnTo>
                    <a:pt x="8306" y="20704"/>
                  </a:lnTo>
                  <a:lnTo>
                    <a:pt x="8474" y="20559"/>
                  </a:lnTo>
                  <a:lnTo>
                    <a:pt x="8835" y="20126"/>
                  </a:lnTo>
                  <a:lnTo>
                    <a:pt x="9221" y="19717"/>
                  </a:lnTo>
                  <a:lnTo>
                    <a:pt x="9437" y="19500"/>
                  </a:lnTo>
                  <a:lnTo>
                    <a:pt x="9654" y="19308"/>
                  </a:lnTo>
                  <a:lnTo>
                    <a:pt x="10111" y="18995"/>
                  </a:lnTo>
                  <a:lnTo>
                    <a:pt x="10569" y="18730"/>
                  </a:lnTo>
                  <a:lnTo>
                    <a:pt x="11074" y="18489"/>
                  </a:lnTo>
                  <a:lnTo>
                    <a:pt x="11580" y="18321"/>
                  </a:lnTo>
                  <a:lnTo>
                    <a:pt x="12326" y="18152"/>
                  </a:lnTo>
                  <a:lnTo>
                    <a:pt x="13072" y="17959"/>
                  </a:lnTo>
                  <a:lnTo>
                    <a:pt x="13626" y="17839"/>
                  </a:lnTo>
                  <a:lnTo>
                    <a:pt x="14156" y="17695"/>
                  </a:lnTo>
                  <a:lnTo>
                    <a:pt x="14565" y="17526"/>
                  </a:lnTo>
                  <a:lnTo>
                    <a:pt x="14950" y="17334"/>
                  </a:lnTo>
                  <a:lnTo>
                    <a:pt x="15311" y="17093"/>
                  </a:lnTo>
                  <a:lnTo>
                    <a:pt x="15672" y="16828"/>
                  </a:lnTo>
                  <a:lnTo>
                    <a:pt x="15889" y="16635"/>
                  </a:lnTo>
                  <a:lnTo>
                    <a:pt x="16082" y="16419"/>
                  </a:lnTo>
                  <a:lnTo>
                    <a:pt x="16226" y="16178"/>
                  </a:lnTo>
                  <a:lnTo>
                    <a:pt x="16370" y="15913"/>
                  </a:lnTo>
                  <a:lnTo>
                    <a:pt x="16443" y="15648"/>
                  </a:lnTo>
                  <a:lnTo>
                    <a:pt x="16539" y="15384"/>
                  </a:lnTo>
                  <a:lnTo>
                    <a:pt x="16587" y="15119"/>
                  </a:lnTo>
                  <a:lnTo>
                    <a:pt x="16635" y="14854"/>
                  </a:lnTo>
                  <a:lnTo>
                    <a:pt x="16683" y="14324"/>
                  </a:lnTo>
                  <a:lnTo>
                    <a:pt x="16732" y="13771"/>
                  </a:lnTo>
                  <a:lnTo>
                    <a:pt x="16756" y="13217"/>
                  </a:lnTo>
                  <a:lnTo>
                    <a:pt x="16780" y="12663"/>
                  </a:lnTo>
                  <a:lnTo>
                    <a:pt x="16780" y="12062"/>
                  </a:lnTo>
                  <a:lnTo>
                    <a:pt x="16852" y="11460"/>
                  </a:lnTo>
                  <a:lnTo>
                    <a:pt x="16948" y="10954"/>
                  </a:lnTo>
                  <a:lnTo>
                    <a:pt x="17069" y="10497"/>
                  </a:lnTo>
                  <a:lnTo>
                    <a:pt x="17285" y="10039"/>
                  </a:lnTo>
                  <a:lnTo>
                    <a:pt x="17526" y="9606"/>
                  </a:lnTo>
                  <a:lnTo>
                    <a:pt x="17791" y="9197"/>
                  </a:lnTo>
                  <a:lnTo>
                    <a:pt x="18080" y="8812"/>
                  </a:lnTo>
                  <a:lnTo>
                    <a:pt x="19139" y="7367"/>
                  </a:lnTo>
                  <a:lnTo>
                    <a:pt x="19572" y="6765"/>
                  </a:lnTo>
                  <a:lnTo>
                    <a:pt x="19789" y="6453"/>
                  </a:lnTo>
                  <a:lnTo>
                    <a:pt x="20005" y="6116"/>
                  </a:lnTo>
                  <a:lnTo>
                    <a:pt x="20294" y="5610"/>
                  </a:lnTo>
                  <a:lnTo>
                    <a:pt x="20415" y="5345"/>
                  </a:lnTo>
                  <a:lnTo>
                    <a:pt x="20535" y="5056"/>
                  </a:lnTo>
                  <a:lnTo>
                    <a:pt x="20655" y="4743"/>
                  </a:lnTo>
                  <a:lnTo>
                    <a:pt x="20752" y="4430"/>
                  </a:lnTo>
                  <a:lnTo>
                    <a:pt x="20824" y="4117"/>
                  </a:lnTo>
                  <a:lnTo>
                    <a:pt x="20848" y="3804"/>
                  </a:lnTo>
                  <a:lnTo>
                    <a:pt x="20872" y="3492"/>
                  </a:lnTo>
                  <a:lnTo>
                    <a:pt x="20872" y="3155"/>
                  </a:lnTo>
                  <a:lnTo>
                    <a:pt x="20848" y="2842"/>
                  </a:lnTo>
                  <a:lnTo>
                    <a:pt x="20776" y="2505"/>
                  </a:lnTo>
                  <a:lnTo>
                    <a:pt x="20680" y="2095"/>
                  </a:lnTo>
                  <a:lnTo>
                    <a:pt x="20535" y="1686"/>
                  </a:lnTo>
                  <a:lnTo>
                    <a:pt x="20439" y="1445"/>
                  </a:lnTo>
                  <a:lnTo>
                    <a:pt x="20343" y="1205"/>
                  </a:lnTo>
                  <a:lnTo>
                    <a:pt x="20198" y="964"/>
                  </a:lnTo>
                  <a:lnTo>
                    <a:pt x="20030" y="771"/>
                  </a:lnTo>
                  <a:lnTo>
                    <a:pt x="19861" y="579"/>
                  </a:lnTo>
                  <a:lnTo>
                    <a:pt x="19668" y="410"/>
                  </a:lnTo>
                  <a:lnTo>
                    <a:pt x="19452" y="290"/>
                  </a:lnTo>
                  <a:lnTo>
                    <a:pt x="19211" y="169"/>
                  </a:lnTo>
                  <a:lnTo>
                    <a:pt x="18970" y="97"/>
                  </a:lnTo>
                  <a:lnTo>
                    <a:pt x="18706" y="25"/>
                  </a:lnTo>
                  <a:lnTo>
                    <a:pt x="18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9"/>
            <p:cNvSpPr/>
            <p:nvPr/>
          </p:nvSpPr>
          <p:spPr>
            <a:xfrm>
              <a:off x="1946725" y="1787425"/>
              <a:ext cx="588000" cy="766750"/>
            </a:xfrm>
            <a:custGeom>
              <a:avLst/>
              <a:gdLst/>
              <a:ahLst/>
              <a:cxnLst/>
              <a:rect l="l" t="t" r="r" b="b"/>
              <a:pathLst>
                <a:path w="23520" h="30670" extrusionOk="0">
                  <a:moveTo>
                    <a:pt x="11098" y="0"/>
                  </a:moveTo>
                  <a:lnTo>
                    <a:pt x="10640" y="49"/>
                  </a:lnTo>
                  <a:lnTo>
                    <a:pt x="9942" y="97"/>
                  </a:lnTo>
                  <a:lnTo>
                    <a:pt x="9292" y="169"/>
                  </a:lnTo>
                  <a:lnTo>
                    <a:pt x="8618" y="265"/>
                  </a:lnTo>
                  <a:lnTo>
                    <a:pt x="7944" y="410"/>
                  </a:lnTo>
                  <a:lnTo>
                    <a:pt x="7270" y="602"/>
                  </a:lnTo>
                  <a:lnTo>
                    <a:pt x="6596" y="795"/>
                  </a:lnTo>
                  <a:lnTo>
                    <a:pt x="5946" y="1012"/>
                  </a:lnTo>
                  <a:lnTo>
                    <a:pt x="4093" y="1589"/>
                  </a:lnTo>
                  <a:lnTo>
                    <a:pt x="2239" y="2119"/>
                  </a:lnTo>
                  <a:lnTo>
                    <a:pt x="1300" y="2384"/>
                  </a:lnTo>
                  <a:lnTo>
                    <a:pt x="361" y="2673"/>
                  </a:lnTo>
                  <a:lnTo>
                    <a:pt x="193" y="2721"/>
                  </a:lnTo>
                  <a:lnTo>
                    <a:pt x="24" y="2793"/>
                  </a:lnTo>
                  <a:lnTo>
                    <a:pt x="0" y="2841"/>
                  </a:lnTo>
                  <a:lnTo>
                    <a:pt x="0" y="2889"/>
                  </a:lnTo>
                  <a:lnTo>
                    <a:pt x="24" y="2937"/>
                  </a:lnTo>
                  <a:lnTo>
                    <a:pt x="72" y="2961"/>
                  </a:lnTo>
                  <a:lnTo>
                    <a:pt x="241" y="2986"/>
                  </a:lnTo>
                  <a:lnTo>
                    <a:pt x="433" y="2961"/>
                  </a:lnTo>
                  <a:lnTo>
                    <a:pt x="1709" y="2793"/>
                  </a:lnTo>
                  <a:lnTo>
                    <a:pt x="3009" y="2673"/>
                  </a:lnTo>
                  <a:lnTo>
                    <a:pt x="4526" y="2528"/>
                  </a:lnTo>
                  <a:lnTo>
                    <a:pt x="5296" y="2456"/>
                  </a:lnTo>
                  <a:lnTo>
                    <a:pt x="6042" y="2336"/>
                  </a:lnTo>
                  <a:lnTo>
                    <a:pt x="6789" y="2167"/>
                  </a:lnTo>
                  <a:lnTo>
                    <a:pt x="7535" y="1974"/>
                  </a:lnTo>
                  <a:lnTo>
                    <a:pt x="8522" y="1710"/>
                  </a:lnTo>
                  <a:lnTo>
                    <a:pt x="10279" y="1228"/>
                  </a:lnTo>
                  <a:lnTo>
                    <a:pt x="10929" y="1060"/>
                  </a:lnTo>
                  <a:lnTo>
                    <a:pt x="11579" y="939"/>
                  </a:lnTo>
                  <a:lnTo>
                    <a:pt x="12229" y="843"/>
                  </a:lnTo>
                  <a:lnTo>
                    <a:pt x="12903" y="771"/>
                  </a:lnTo>
                  <a:lnTo>
                    <a:pt x="13192" y="747"/>
                  </a:lnTo>
                  <a:lnTo>
                    <a:pt x="13722" y="747"/>
                  </a:lnTo>
                  <a:lnTo>
                    <a:pt x="13939" y="795"/>
                  </a:lnTo>
                  <a:lnTo>
                    <a:pt x="14372" y="867"/>
                  </a:lnTo>
                  <a:lnTo>
                    <a:pt x="14709" y="987"/>
                  </a:lnTo>
                  <a:lnTo>
                    <a:pt x="15022" y="1108"/>
                  </a:lnTo>
                  <a:lnTo>
                    <a:pt x="15335" y="1276"/>
                  </a:lnTo>
                  <a:lnTo>
                    <a:pt x="15576" y="1445"/>
                  </a:lnTo>
                  <a:lnTo>
                    <a:pt x="16009" y="1734"/>
                  </a:lnTo>
                  <a:lnTo>
                    <a:pt x="16394" y="1999"/>
                  </a:lnTo>
                  <a:lnTo>
                    <a:pt x="17116" y="2576"/>
                  </a:lnTo>
                  <a:lnTo>
                    <a:pt x="17453" y="2841"/>
                  </a:lnTo>
                  <a:lnTo>
                    <a:pt x="17766" y="3154"/>
                  </a:lnTo>
                  <a:lnTo>
                    <a:pt x="18874" y="4334"/>
                  </a:lnTo>
                  <a:lnTo>
                    <a:pt x="19379" y="4911"/>
                  </a:lnTo>
                  <a:lnTo>
                    <a:pt x="19548" y="5176"/>
                  </a:lnTo>
                  <a:lnTo>
                    <a:pt x="19716" y="5417"/>
                  </a:lnTo>
                  <a:lnTo>
                    <a:pt x="19861" y="5658"/>
                  </a:lnTo>
                  <a:lnTo>
                    <a:pt x="20005" y="5947"/>
                  </a:lnTo>
                  <a:lnTo>
                    <a:pt x="20294" y="6645"/>
                  </a:lnTo>
                  <a:lnTo>
                    <a:pt x="20848" y="8017"/>
                  </a:lnTo>
                  <a:lnTo>
                    <a:pt x="21161" y="8691"/>
                  </a:lnTo>
                  <a:lnTo>
                    <a:pt x="21473" y="9341"/>
                  </a:lnTo>
                  <a:lnTo>
                    <a:pt x="21570" y="9558"/>
                  </a:lnTo>
                  <a:lnTo>
                    <a:pt x="21618" y="9774"/>
                  </a:lnTo>
                  <a:lnTo>
                    <a:pt x="21666" y="9991"/>
                  </a:lnTo>
                  <a:lnTo>
                    <a:pt x="21690" y="10207"/>
                  </a:lnTo>
                  <a:lnTo>
                    <a:pt x="21714" y="10785"/>
                  </a:lnTo>
                  <a:lnTo>
                    <a:pt x="21666" y="11363"/>
                  </a:lnTo>
                  <a:lnTo>
                    <a:pt x="21618" y="11748"/>
                  </a:lnTo>
                  <a:lnTo>
                    <a:pt x="21546" y="12109"/>
                  </a:lnTo>
                  <a:lnTo>
                    <a:pt x="21425" y="12446"/>
                  </a:lnTo>
                  <a:lnTo>
                    <a:pt x="21305" y="12807"/>
                  </a:lnTo>
                  <a:lnTo>
                    <a:pt x="21136" y="13120"/>
                  </a:lnTo>
                  <a:lnTo>
                    <a:pt x="20968" y="13457"/>
                  </a:lnTo>
                  <a:lnTo>
                    <a:pt x="20775" y="13746"/>
                  </a:lnTo>
                  <a:lnTo>
                    <a:pt x="20535" y="14059"/>
                  </a:lnTo>
                  <a:lnTo>
                    <a:pt x="20101" y="14565"/>
                  </a:lnTo>
                  <a:lnTo>
                    <a:pt x="19668" y="15070"/>
                  </a:lnTo>
                  <a:lnTo>
                    <a:pt x="19451" y="15359"/>
                  </a:lnTo>
                  <a:lnTo>
                    <a:pt x="19235" y="15672"/>
                  </a:lnTo>
                  <a:lnTo>
                    <a:pt x="19042" y="15985"/>
                  </a:lnTo>
                  <a:lnTo>
                    <a:pt x="18898" y="16322"/>
                  </a:lnTo>
                  <a:lnTo>
                    <a:pt x="18777" y="16611"/>
                  </a:lnTo>
                  <a:lnTo>
                    <a:pt x="18681" y="16924"/>
                  </a:lnTo>
                  <a:lnTo>
                    <a:pt x="18512" y="17526"/>
                  </a:lnTo>
                  <a:lnTo>
                    <a:pt x="18392" y="18079"/>
                  </a:lnTo>
                  <a:lnTo>
                    <a:pt x="18199" y="18585"/>
                  </a:lnTo>
                  <a:lnTo>
                    <a:pt x="17911" y="19235"/>
                  </a:lnTo>
                  <a:lnTo>
                    <a:pt x="17598" y="19861"/>
                  </a:lnTo>
                  <a:lnTo>
                    <a:pt x="17405" y="20318"/>
                  </a:lnTo>
                  <a:lnTo>
                    <a:pt x="17237" y="20800"/>
                  </a:lnTo>
                  <a:lnTo>
                    <a:pt x="17140" y="21305"/>
                  </a:lnTo>
                  <a:lnTo>
                    <a:pt x="17068" y="21811"/>
                  </a:lnTo>
                  <a:lnTo>
                    <a:pt x="17068" y="22220"/>
                  </a:lnTo>
                  <a:lnTo>
                    <a:pt x="17092" y="22653"/>
                  </a:lnTo>
                  <a:lnTo>
                    <a:pt x="17188" y="23063"/>
                  </a:lnTo>
                  <a:lnTo>
                    <a:pt x="17333" y="23472"/>
                  </a:lnTo>
                  <a:lnTo>
                    <a:pt x="17622" y="24098"/>
                  </a:lnTo>
                  <a:lnTo>
                    <a:pt x="17862" y="24627"/>
                  </a:lnTo>
                  <a:lnTo>
                    <a:pt x="17983" y="24892"/>
                  </a:lnTo>
                  <a:lnTo>
                    <a:pt x="18079" y="25157"/>
                  </a:lnTo>
                  <a:lnTo>
                    <a:pt x="18175" y="25446"/>
                  </a:lnTo>
                  <a:lnTo>
                    <a:pt x="18224" y="25735"/>
                  </a:lnTo>
                  <a:lnTo>
                    <a:pt x="18248" y="26024"/>
                  </a:lnTo>
                  <a:lnTo>
                    <a:pt x="18224" y="26312"/>
                  </a:lnTo>
                  <a:lnTo>
                    <a:pt x="18175" y="26601"/>
                  </a:lnTo>
                  <a:lnTo>
                    <a:pt x="18103" y="26866"/>
                  </a:lnTo>
                  <a:lnTo>
                    <a:pt x="18007" y="27155"/>
                  </a:lnTo>
                  <a:lnTo>
                    <a:pt x="17862" y="27420"/>
                  </a:lnTo>
                  <a:lnTo>
                    <a:pt x="17742" y="27612"/>
                  </a:lnTo>
                  <a:lnTo>
                    <a:pt x="17622" y="27781"/>
                  </a:lnTo>
                  <a:lnTo>
                    <a:pt x="17333" y="28118"/>
                  </a:lnTo>
                  <a:lnTo>
                    <a:pt x="17020" y="28407"/>
                  </a:lnTo>
                  <a:lnTo>
                    <a:pt x="16683" y="28696"/>
                  </a:lnTo>
                  <a:lnTo>
                    <a:pt x="16274" y="28985"/>
                  </a:lnTo>
                  <a:lnTo>
                    <a:pt x="15864" y="29249"/>
                  </a:lnTo>
                  <a:lnTo>
                    <a:pt x="15431" y="29490"/>
                  </a:lnTo>
                  <a:lnTo>
                    <a:pt x="14998" y="29707"/>
                  </a:lnTo>
                  <a:lnTo>
                    <a:pt x="14155" y="30068"/>
                  </a:lnTo>
                  <a:lnTo>
                    <a:pt x="13337" y="30405"/>
                  </a:lnTo>
                  <a:lnTo>
                    <a:pt x="13192" y="30477"/>
                  </a:lnTo>
                  <a:lnTo>
                    <a:pt x="13048" y="30549"/>
                  </a:lnTo>
                  <a:lnTo>
                    <a:pt x="13024" y="30573"/>
                  </a:lnTo>
                  <a:lnTo>
                    <a:pt x="13024" y="30622"/>
                  </a:lnTo>
                  <a:lnTo>
                    <a:pt x="13072" y="30646"/>
                  </a:lnTo>
                  <a:lnTo>
                    <a:pt x="13096" y="30670"/>
                  </a:lnTo>
                  <a:lnTo>
                    <a:pt x="13289" y="30670"/>
                  </a:lnTo>
                  <a:lnTo>
                    <a:pt x="13842" y="30597"/>
                  </a:lnTo>
                  <a:lnTo>
                    <a:pt x="14372" y="30525"/>
                  </a:lnTo>
                  <a:lnTo>
                    <a:pt x="14901" y="30405"/>
                  </a:lnTo>
                  <a:lnTo>
                    <a:pt x="15431" y="30236"/>
                  </a:lnTo>
                  <a:lnTo>
                    <a:pt x="15816" y="30116"/>
                  </a:lnTo>
                  <a:lnTo>
                    <a:pt x="16177" y="29947"/>
                  </a:lnTo>
                  <a:lnTo>
                    <a:pt x="16538" y="29779"/>
                  </a:lnTo>
                  <a:lnTo>
                    <a:pt x="16875" y="29562"/>
                  </a:lnTo>
                  <a:lnTo>
                    <a:pt x="17188" y="29346"/>
                  </a:lnTo>
                  <a:lnTo>
                    <a:pt x="17477" y="29081"/>
                  </a:lnTo>
                  <a:lnTo>
                    <a:pt x="17766" y="28816"/>
                  </a:lnTo>
                  <a:lnTo>
                    <a:pt x="18031" y="28503"/>
                  </a:lnTo>
                  <a:lnTo>
                    <a:pt x="18296" y="28166"/>
                  </a:lnTo>
                  <a:lnTo>
                    <a:pt x="18392" y="27973"/>
                  </a:lnTo>
                  <a:lnTo>
                    <a:pt x="18488" y="27805"/>
                  </a:lnTo>
                  <a:lnTo>
                    <a:pt x="18561" y="27612"/>
                  </a:lnTo>
                  <a:lnTo>
                    <a:pt x="18609" y="27396"/>
                  </a:lnTo>
                  <a:lnTo>
                    <a:pt x="18657" y="27203"/>
                  </a:lnTo>
                  <a:lnTo>
                    <a:pt x="18681" y="26986"/>
                  </a:lnTo>
                  <a:lnTo>
                    <a:pt x="18705" y="26505"/>
                  </a:lnTo>
                  <a:lnTo>
                    <a:pt x="18705" y="26264"/>
                  </a:lnTo>
                  <a:lnTo>
                    <a:pt x="18705" y="26024"/>
                  </a:lnTo>
                  <a:lnTo>
                    <a:pt x="18657" y="25374"/>
                  </a:lnTo>
                  <a:lnTo>
                    <a:pt x="18633" y="24700"/>
                  </a:lnTo>
                  <a:lnTo>
                    <a:pt x="18585" y="23400"/>
                  </a:lnTo>
                  <a:lnTo>
                    <a:pt x="18585" y="22966"/>
                  </a:lnTo>
                  <a:lnTo>
                    <a:pt x="18633" y="22533"/>
                  </a:lnTo>
                  <a:lnTo>
                    <a:pt x="18657" y="22196"/>
                  </a:lnTo>
                  <a:lnTo>
                    <a:pt x="18705" y="21835"/>
                  </a:lnTo>
                  <a:lnTo>
                    <a:pt x="18705" y="21137"/>
                  </a:lnTo>
                  <a:lnTo>
                    <a:pt x="18705" y="20559"/>
                  </a:lnTo>
                  <a:lnTo>
                    <a:pt x="18729" y="20198"/>
                  </a:lnTo>
                  <a:lnTo>
                    <a:pt x="18753" y="19837"/>
                  </a:lnTo>
                  <a:lnTo>
                    <a:pt x="18825" y="19476"/>
                  </a:lnTo>
                  <a:lnTo>
                    <a:pt x="18922" y="19115"/>
                  </a:lnTo>
                  <a:lnTo>
                    <a:pt x="19114" y="18561"/>
                  </a:lnTo>
                  <a:lnTo>
                    <a:pt x="19331" y="17983"/>
                  </a:lnTo>
                  <a:lnTo>
                    <a:pt x="19548" y="17429"/>
                  </a:lnTo>
                  <a:lnTo>
                    <a:pt x="19812" y="16900"/>
                  </a:lnTo>
                  <a:lnTo>
                    <a:pt x="20029" y="16491"/>
                  </a:lnTo>
                  <a:lnTo>
                    <a:pt x="20294" y="16105"/>
                  </a:lnTo>
                  <a:lnTo>
                    <a:pt x="20535" y="15817"/>
                  </a:lnTo>
                  <a:lnTo>
                    <a:pt x="20799" y="15504"/>
                  </a:lnTo>
                  <a:lnTo>
                    <a:pt x="21353" y="14950"/>
                  </a:lnTo>
                  <a:lnTo>
                    <a:pt x="21594" y="14733"/>
                  </a:lnTo>
                  <a:lnTo>
                    <a:pt x="21786" y="14493"/>
                  </a:lnTo>
                  <a:lnTo>
                    <a:pt x="21979" y="14228"/>
                  </a:lnTo>
                  <a:lnTo>
                    <a:pt x="22148" y="13963"/>
                  </a:lnTo>
                  <a:lnTo>
                    <a:pt x="22340" y="13578"/>
                  </a:lnTo>
                  <a:lnTo>
                    <a:pt x="22557" y="13193"/>
                  </a:lnTo>
                  <a:lnTo>
                    <a:pt x="22918" y="12398"/>
                  </a:lnTo>
                  <a:lnTo>
                    <a:pt x="23183" y="11724"/>
                  </a:lnTo>
                  <a:lnTo>
                    <a:pt x="23303" y="11363"/>
                  </a:lnTo>
                  <a:lnTo>
                    <a:pt x="23399" y="11002"/>
                  </a:lnTo>
                  <a:lnTo>
                    <a:pt x="23472" y="10761"/>
                  </a:lnTo>
                  <a:lnTo>
                    <a:pt x="23496" y="10520"/>
                  </a:lnTo>
                  <a:lnTo>
                    <a:pt x="23520" y="10280"/>
                  </a:lnTo>
                  <a:lnTo>
                    <a:pt x="23520" y="10039"/>
                  </a:lnTo>
                  <a:lnTo>
                    <a:pt x="23520" y="9798"/>
                  </a:lnTo>
                  <a:lnTo>
                    <a:pt x="23496" y="9582"/>
                  </a:lnTo>
                  <a:lnTo>
                    <a:pt x="23447" y="9341"/>
                  </a:lnTo>
                  <a:lnTo>
                    <a:pt x="23375" y="9100"/>
                  </a:lnTo>
                  <a:lnTo>
                    <a:pt x="23231" y="8595"/>
                  </a:lnTo>
                  <a:lnTo>
                    <a:pt x="23038" y="8113"/>
                  </a:lnTo>
                  <a:lnTo>
                    <a:pt x="22846" y="7632"/>
                  </a:lnTo>
                  <a:lnTo>
                    <a:pt x="22629" y="7150"/>
                  </a:lnTo>
                  <a:lnTo>
                    <a:pt x="22388" y="6717"/>
                  </a:lnTo>
                  <a:lnTo>
                    <a:pt x="22148" y="6284"/>
                  </a:lnTo>
                  <a:lnTo>
                    <a:pt x="21883" y="5850"/>
                  </a:lnTo>
                  <a:lnTo>
                    <a:pt x="21594" y="5441"/>
                  </a:lnTo>
                  <a:lnTo>
                    <a:pt x="21305" y="5032"/>
                  </a:lnTo>
                  <a:lnTo>
                    <a:pt x="21016" y="4647"/>
                  </a:lnTo>
                  <a:lnTo>
                    <a:pt x="20679" y="4261"/>
                  </a:lnTo>
                  <a:lnTo>
                    <a:pt x="20342" y="3900"/>
                  </a:lnTo>
                  <a:lnTo>
                    <a:pt x="19764" y="3347"/>
                  </a:lnTo>
                  <a:lnTo>
                    <a:pt x="19475" y="3082"/>
                  </a:lnTo>
                  <a:lnTo>
                    <a:pt x="19162" y="2841"/>
                  </a:lnTo>
                  <a:lnTo>
                    <a:pt x="18079" y="2047"/>
                  </a:lnTo>
                  <a:lnTo>
                    <a:pt x="17742" y="1830"/>
                  </a:lnTo>
                  <a:lnTo>
                    <a:pt x="17405" y="1613"/>
                  </a:lnTo>
                  <a:lnTo>
                    <a:pt x="17044" y="1421"/>
                  </a:lnTo>
                  <a:lnTo>
                    <a:pt x="16683" y="1276"/>
                  </a:lnTo>
                  <a:lnTo>
                    <a:pt x="16081" y="1012"/>
                  </a:lnTo>
                  <a:lnTo>
                    <a:pt x="15455" y="795"/>
                  </a:lnTo>
                  <a:lnTo>
                    <a:pt x="14829" y="578"/>
                  </a:lnTo>
                  <a:lnTo>
                    <a:pt x="14179" y="386"/>
                  </a:lnTo>
                  <a:lnTo>
                    <a:pt x="13746" y="289"/>
                  </a:lnTo>
                  <a:lnTo>
                    <a:pt x="13313" y="169"/>
                  </a:lnTo>
                  <a:lnTo>
                    <a:pt x="12879" y="97"/>
                  </a:lnTo>
                  <a:lnTo>
                    <a:pt x="12422" y="49"/>
                  </a:lnTo>
                  <a:lnTo>
                    <a:pt x="119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9"/>
            <p:cNvSpPr/>
            <p:nvPr/>
          </p:nvSpPr>
          <p:spPr>
            <a:xfrm>
              <a:off x="2080325" y="1904775"/>
              <a:ext cx="13875" cy="10875"/>
            </a:xfrm>
            <a:custGeom>
              <a:avLst/>
              <a:gdLst/>
              <a:ahLst/>
              <a:cxnLst/>
              <a:rect l="l" t="t" r="r" b="b"/>
              <a:pathLst>
                <a:path w="555" h="435" extrusionOk="0">
                  <a:moveTo>
                    <a:pt x="217" y="1"/>
                  </a:moveTo>
                  <a:lnTo>
                    <a:pt x="169" y="49"/>
                  </a:lnTo>
                  <a:lnTo>
                    <a:pt x="145" y="121"/>
                  </a:lnTo>
                  <a:lnTo>
                    <a:pt x="121" y="145"/>
                  </a:lnTo>
                  <a:lnTo>
                    <a:pt x="97" y="145"/>
                  </a:lnTo>
                  <a:lnTo>
                    <a:pt x="24" y="217"/>
                  </a:lnTo>
                  <a:lnTo>
                    <a:pt x="0" y="266"/>
                  </a:lnTo>
                  <a:lnTo>
                    <a:pt x="0" y="338"/>
                  </a:lnTo>
                  <a:lnTo>
                    <a:pt x="24" y="386"/>
                  </a:lnTo>
                  <a:lnTo>
                    <a:pt x="73" y="410"/>
                  </a:lnTo>
                  <a:lnTo>
                    <a:pt x="97" y="434"/>
                  </a:lnTo>
                  <a:lnTo>
                    <a:pt x="145" y="434"/>
                  </a:lnTo>
                  <a:lnTo>
                    <a:pt x="145" y="386"/>
                  </a:lnTo>
                  <a:lnTo>
                    <a:pt x="169" y="338"/>
                  </a:lnTo>
                  <a:lnTo>
                    <a:pt x="169" y="290"/>
                  </a:lnTo>
                  <a:lnTo>
                    <a:pt x="313" y="290"/>
                  </a:lnTo>
                  <a:lnTo>
                    <a:pt x="361" y="217"/>
                  </a:lnTo>
                  <a:lnTo>
                    <a:pt x="434" y="169"/>
                  </a:lnTo>
                  <a:lnTo>
                    <a:pt x="482" y="145"/>
                  </a:lnTo>
                  <a:lnTo>
                    <a:pt x="554" y="97"/>
                  </a:lnTo>
                  <a:lnTo>
                    <a:pt x="554" y="73"/>
                  </a:lnTo>
                  <a:lnTo>
                    <a:pt x="554" y="25"/>
                  </a:lnTo>
                  <a:lnTo>
                    <a:pt x="530" y="1"/>
                  </a:lnTo>
                  <a:lnTo>
                    <a:pt x="458" y="1"/>
                  </a:lnTo>
                  <a:lnTo>
                    <a:pt x="410" y="25"/>
                  </a:lnTo>
                  <a:lnTo>
                    <a:pt x="289" y="25"/>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9"/>
            <p:cNvSpPr/>
            <p:nvPr/>
          </p:nvSpPr>
          <p:spPr>
            <a:xfrm>
              <a:off x="1955750" y="1926450"/>
              <a:ext cx="13850" cy="9650"/>
            </a:xfrm>
            <a:custGeom>
              <a:avLst/>
              <a:gdLst/>
              <a:ahLst/>
              <a:cxnLst/>
              <a:rect l="l" t="t" r="r" b="b"/>
              <a:pathLst>
                <a:path w="554" h="386" extrusionOk="0">
                  <a:moveTo>
                    <a:pt x="193" y="0"/>
                  </a:moveTo>
                  <a:lnTo>
                    <a:pt x="145" y="49"/>
                  </a:lnTo>
                  <a:lnTo>
                    <a:pt x="96" y="97"/>
                  </a:lnTo>
                  <a:lnTo>
                    <a:pt x="0" y="337"/>
                  </a:lnTo>
                  <a:lnTo>
                    <a:pt x="24" y="386"/>
                  </a:lnTo>
                  <a:lnTo>
                    <a:pt x="72" y="386"/>
                  </a:lnTo>
                  <a:lnTo>
                    <a:pt x="145" y="337"/>
                  </a:lnTo>
                  <a:lnTo>
                    <a:pt x="169" y="289"/>
                  </a:lnTo>
                  <a:lnTo>
                    <a:pt x="217" y="193"/>
                  </a:lnTo>
                  <a:lnTo>
                    <a:pt x="217" y="121"/>
                  </a:lnTo>
                  <a:lnTo>
                    <a:pt x="409" y="169"/>
                  </a:lnTo>
                  <a:lnTo>
                    <a:pt x="530" y="169"/>
                  </a:lnTo>
                  <a:lnTo>
                    <a:pt x="530" y="121"/>
                  </a:lnTo>
                  <a:lnTo>
                    <a:pt x="554" y="97"/>
                  </a:lnTo>
                  <a:lnTo>
                    <a:pt x="530" y="73"/>
                  </a:lnTo>
                  <a:lnTo>
                    <a:pt x="458" y="49"/>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9"/>
            <p:cNvSpPr/>
            <p:nvPr/>
          </p:nvSpPr>
          <p:spPr>
            <a:xfrm>
              <a:off x="1876900" y="1956550"/>
              <a:ext cx="12675" cy="9650"/>
            </a:xfrm>
            <a:custGeom>
              <a:avLst/>
              <a:gdLst/>
              <a:ahLst/>
              <a:cxnLst/>
              <a:rect l="l" t="t" r="r" b="b"/>
              <a:pathLst>
                <a:path w="507" h="386" extrusionOk="0">
                  <a:moveTo>
                    <a:pt x="121" y="0"/>
                  </a:moveTo>
                  <a:lnTo>
                    <a:pt x="49" y="24"/>
                  </a:lnTo>
                  <a:lnTo>
                    <a:pt x="1" y="72"/>
                  </a:lnTo>
                  <a:lnTo>
                    <a:pt x="25" y="144"/>
                  </a:lnTo>
                  <a:lnTo>
                    <a:pt x="73" y="193"/>
                  </a:lnTo>
                  <a:lnTo>
                    <a:pt x="193" y="265"/>
                  </a:lnTo>
                  <a:lnTo>
                    <a:pt x="314" y="313"/>
                  </a:lnTo>
                  <a:lnTo>
                    <a:pt x="434" y="385"/>
                  </a:lnTo>
                  <a:lnTo>
                    <a:pt x="482" y="361"/>
                  </a:lnTo>
                  <a:lnTo>
                    <a:pt x="506" y="313"/>
                  </a:lnTo>
                  <a:lnTo>
                    <a:pt x="482" y="289"/>
                  </a:lnTo>
                  <a:lnTo>
                    <a:pt x="386" y="144"/>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9"/>
            <p:cNvSpPr/>
            <p:nvPr/>
          </p:nvSpPr>
          <p:spPr>
            <a:xfrm>
              <a:off x="1950325" y="1918625"/>
              <a:ext cx="8450" cy="8450"/>
            </a:xfrm>
            <a:custGeom>
              <a:avLst/>
              <a:gdLst/>
              <a:ahLst/>
              <a:cxnLst/>
              <a:rect l="l" t="t" r="r" b="b"/>
              <a:pathLst>
                <a:path w="338" h="338" extrusionOk="0">
                  <a:moveTo>
                    <a:pt x="145" y="0"/>
                  </a:moveTo>
                  <a:lnTo>
                    <a:pt x="73" y="24"/>
                  </a:lnTo>
                  <a:lnTo>
                    <a:pt x="25" y="73"/>
                  </a:lnTo>
                  <a:lnTo>
                    <a:pt x="1" y="193"/>
                  </a:lnTo>
                  <a:lnTo>
                    <a:pt x="25" y="313"/>
                  </a:lnTo>
                  <a:lnTo>
                    <a:pt x="49" y="337"/>
                  </a:lnTo>
                  <a:lnTo>
                    <a:pt x="97" y="337"/>
                  </a:lnTo>
                  <a:lnTo>
                    <a:pt x="145" y="313"/>
                  </a:lnTo>
                  <a:lnTo>
                    <a:pt x="193" y="265"/>
                  </a:lnTo>
                  <a:lnTo>
                    <a:pt x="241" y="241"/>
                  </a:lnTo>
                  <a:lnTo>
                    <a:pt x="313" y="241"/>
                  </a:lnTo>
                  <a:lnTo>
                    <a:pt x="313" y="217"/>
                  </a:lnTo>
                  <a:lnTo>
                    <a:pt x="338" y="217"/>
                  </a:lnTo>
                  <a:lnTo>
                    <a:pt x="338" y="169"/>
                  </a:lnTo>
                  <a:lnTo>
                    <a:pt x="265" y="49"/>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9"/>
            <p:cNvSpPr/>
            <p:nvPr/>
          </p:nvSpPr>
          <p:spPr>
            <a:xfrm>
              <a:off x="2000275" y="1944500"/>
              <a:ext cx="6650" cy="12075"/>
            </a:xfrm>
            <a:custGeom>
              <a:avLst/>
              <a:gdLst/>
              <a:ahLst/>
              <a:cxnLst/>
              <a:rect l="l" t="t" r="r" b="b"/>
              <a:pathLst>
                <a:path w="266" h="483" extrusionOk="0">
                  <a:moveTo>
                    <a:pt x="193" y="1"/>
                  </a:moveTo>
                  <a:lnTo>
                    <a:pt x="73" y="97"/>
                  </a:lnTo>
                  <a:lnTo>
                    <a:pt x="25" y="145"/>
                  </a:lnTo>
                  <a:lnTo>
                    <a:pt x="25" y="193"/>
                  </a:lnTo>
                  <a:lnTo>
                    <a:pt x="1" y="241"/>
                  </a:lnTo>
                  <a:lnTo>
                    <a:pt x="25" y="289"/>
                  </a:lnTo>
                  <a:lnTo>
                    <a:pt x="97" y="434"/>
                  </a:lnTo>
                  <a:lnTo>
                    <a:pt x="169" y="482"/>
                  </a:lnTo>
                  <a:lnTo>
                    <a:pt x="217" y="458"/>
                  </a:lnTo>
                  <a:lnTo>
                    <a:pt x="265" y="410"/>
                  </a:lnTo>
                  <a:lnTo>
                    <a:pt x="241" y="362"/>
                  </a:lnTo>
                  <a:lnTo>
                    <a:pt x="217" y="289"/>
                  </a:lnTo>
                  <a:lnTo>
                    <a:pt x="193" y="217"/>
                  </a:lnTo>
                  <a:lnTo>
                    <a:pt x="193" y="121"/>
                  </a:lnTo>
                  <a:lnTo>
                    <a:pt x="241" y="49"/>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9"/>
            <p:cNvSpPr/>
            <p:nvPr/>
          </p:nvSpPr>
          <p:spPr>
            <a:xfrm>
              <a:off x="1997275" y="1844000"/>
              <a:ext cx="6650" cy="8450"/>
            </a:xfrm>
            <a:custGeom>
              <a:avLst/>
              <a:gdLst/>
              <a:ahLst/>
              <a:cxnLst/>
              <a:rect l="l" t="t" r="r" b="b"/>
              <a:pathLst>
                <a:path w="266" h="338" extrusionOk="0">
                  <a:moveTo>
                    <a:pt x="72" y="0"/>
                  </a:moveTo>
                  <a:lnTo>
                    <a:pt x="0" y="49"/>
                  </a:lnTo>
                  <a:lnTo>
                    <a:pt x="0" y="73"/>
                  </a:lnTo>
                  <a:lnTo>
                    <a:pt x="0" y="121"/>
                  </a:lnTo>
                  <a:lnTo>
                    <a:pt x="48" y="241"/>
                  </a:lnTo>
                  <a:lnTo>
                    <a:pt x="97" y="313"/>
                  </a:lnTo>
                  <a:lnTo>
                    <a:pt x="145" y="337"/>
                  </a:lnTo>
                  <a:lnTo>
                    <a:pt x="169" y="337"/>
                  </a:lnTo>
                  <a:lnTo>
                    <a:pt x="217" y="313"/>
                  </a:lnTo>
                  <a:lnTo>
                    <a:pt x="241" y="289"/>
                  </a:lnTo>
                  <a:lnTo>
                    <a:pt x="241" y="193"/>
                  </a:lnTo>
                  <a:lnTo>
                    <a:pt x="265" y="121"/>
                  </a:lnTo>
                  <a:lnTo>
                    <a:pt x="241" y="73"/>
                  </a:lnTo>
                  <a:lnTo>
                    <a:pt x="193"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9"/>
            <p:cNvSpPr/>
            <p:nvPr/>
          </p:nvSpPr>
          <p:spPr>
            <a:xfrm>
              <a:off x="2005700" y="1909600"/>
              <a:ext cx="9050" cy="7850"/>
            </a:xfrm>
            <a:custGeom>
              <a:avLst/>
              <a:gdLst/>
              <a:ahLst/>
              <a:cxnLst/>
              <a:rect l="l" t="t" r="r" b="b"/>
              <a:pathLst>
                <a:path w="362" h="314" extrusionOk="0">
                  <a:moveTo>
                    <a:pt x="48" y="0"/>
                  </a:moveTo>
                  <a:lnTo>
                    <a:pt x="0" y="48"/>
                  </a:lnTo>
                  <a:lnTo>
                    <a:pt x="0" y="97"/>
                  </a:lnTo>
                  <a:lnTo>
                    <a:pt x="0" y="169"/>
                  </a:lnTo>
                  <a:lnTo>
                    <a:pt x="24" y="217"/>
                  </a:lnTo>
                  <a:lnTo>
                    <a:pt x="72" y="265"/>
                  </a:lnTo>
                  <a:lnTo>
                    <a:pt x="121" y="289"/>
                  </a:lnTo>
                  <a:lnTo>
                    <a:pt x="193" y="313"/>
                  </a:lnTo>
                  <a:lnTo>
                    <a:pt x="313" y="289"/>
                  </a:lnTo>
                  <a:lnTo>
                    <a:pt x="361" y="265"/>
                  </a:lnTo>
                  <a:lnTo>
                    <a:pt x="361" y="241"/>
                  </a:lnTo>
                  <a:lnTo>
                    <a:pt x="217" y="121"/>
                  </a:lnTo>
                  <a:lnTo>
                    <a:pt x="97"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9"/>
            <p:cNvSpPr/>
            <p:nvPr/>
          </p:nvSpPr>
          <p:spPr>
            <a:xfrm>
              <a:off x="2018325" y="2007100"/>
              <a:ext cx="9050" cy="9050"/>
            </a:xfrm>
            <a:custGeom>
              <a:avLst/>
              <a:gdLst/>
              <a:ahLst/>
              <a:cxnLst/>
              <a:rect l="l" t="t" r="r" b="b"/>
              <a:pathLst>
                <a:path w="362" h="362" extrusionOk="0">
                  <a:moveTo>
                    <a:pt x="290" y="0"/>
                  </a:moveTo>
                  <a:lnTo>
                    <a:pt x="242" y="24"/>
                  </a:lnTo>
                  <a:lnTo>
                    <a:pt x="217" y="48"/>
                  </a:lnTo>
                  <a:lnTo>
                    <a:pt x="193" y="96"/>
                  </a:lnTo>
                  <a:lnTo>
                    <a:pt x="169" y="169"/>
                  </a:lnTo>
                  <a:lnTo>
                    <a:pt x="145" y="193"/>
                  </a:lnTo>
                  <a:lnTo>
                    <a:pt x="97" y="217"/>
                  </a:lnTo>
                  <a:lnTo>
                    <a:pt x="49" y="241"/>
                  </a:lnTo>
                  <a:lnTo>
                    <a:pt x="1" y="265"/>
                  </a:lnTo>
                  <a:lnTo>
                    <a:pt x="25" y="313"/>
                  </a:lnTo>
                  <a:lnTo>
                    <a:pt x="73" y="361"/>
                  </a:lnTo>
                  <a:lnTo>
                    <a:pt x="121" y="361"/>
                  </a:lnTo>
                  <a:lnTo>
                    <a:pt x="193" y="289"/>
                  </a:lnTo>
                  <a:lnTo>
                    <a:pt x="217" y="265"/>
                  </a:lnTo>
                  <a:lnTo>
                    <a:pt x="242" y="265"/>
                  </a:lnTo>
                  <a:lnTo>
                    <a:pt x="314" y="217"/>
                  </a:lnTo>
                  <a:lnTo>
                    <a:pt x="338" y="193"/>
                  </a:lnTo>
                  <a:lnTo>
                    <a:pt x="362" y="121"/>
                  </a:lnTo>
                  <a:lnTo>
                    <a:pt x="338" y="72"/>
                  </a:lnTo>
                  <a:lnTo>
                    <a:pt x="338" y="24"/>
                  </a:lnTo>
                  <a:lnTo>
                    <a:pt x="29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9"/>
            <p:cNvSpPr/>
            <p:nvPr/>
          </p:nvSpPr>
          <p:spPr>
            <a:xfrm>
              <a:off x="1799275" y="1984225"/>
              <a:ext cx="9050" cy="4825"/>
            </a:xfrm>
            <a:custGeom>
              <a:avLst/>
              <a:gdLst/>
              <a:ahLst/>
              <a:cxnLst/>
              <a:rect l="l" t="t" r="r" b="b"/>
              <a:pathLst>
                <a:path w="362" h="193" extrusionOk="0">
                  <a:moveTo>
                    <a:pt x="265" y="0"/>
                  </a:moveTo>
                  <a:lnTo>
                    <a:pt x="24" y="73"/>
                  </a:lnTo>
                  <a:lnTo>
                    <a:pt x="0" y="121"/>
                  </a:lnTo>
                  <a:lnTo>
                    <a:pt x="24" y="145"/>
                  </a:lnTo>
                  <a:lnTo>
                    <a:pt x="48" y="169"/>
                  </a:lnTo>
                  <a:lnTo>
                    <a:pt x="169" y="193"/>
                  </a:lnTo>
                  <a:lnTo>
                    <a:pt x="289" y="193"/>
                  </a:lnTo>
                  <a:lnTo>
                    <a:pt x="337" y="169"/>
                  </a:lnTo>
                  <a:lnTo>
                    <a:pt x="361" y="97"/>
                  </a:lnTo>
                  <a:lnTo>
                    <a:pt x="337" y="49"/>
                  </a:lnTo>
                  <a:lnTo>
                    <a:pt x="313" y="24"/>
                  </a:lnTo>
                  <a:lnTo>
                    <a:pt x="26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9"/>
            <p:cNvSpPr/>
            <p:nvPr/>
          </p:nvSpPr>
          <p:spPr>
            <a:xfrm>
              <a:off x="2308425" y="2495775"/>
              <a:ext cx="4825" cy="8450"/>
            </a:xfrm>
            <a:custGeom>
              <a:avLst/>
              <a:gdLst/>
              <a:ahLst/>
              <a:cxnLst/>
              <a:rect l="l" t="t" r="r" b="b"/>
              <a:pathLst>
                <a:path w="193" h="338" extrusionOk="0">
                  <a:moveTo>
                    <a:pt x="72" y="1"/>
                  </a:moveTo>
                  <a:lnTo>
                    <a:pt x="24" y="25"/>
                  </a:lnTo>
                  <a:lnTo>
                    <a:pt x="0" y="97"/>
                  </a:lnTo>
                  <a:lnTo>
                    <a:pt x="0" y="145"/>
                  </a:lnTo>
                  <a:lnTo>
                    <a:pt x="24" y="289"/>
                  </a:lnTo>
                  <a:lnTo>
                    <a:pt x="48" y="338"/>
                  </a:lnTo>
                  <a:lnTo>
                    <a:pt x="96" y="338"/>
                  </a:lnTo>
                  <a:lnTo>
                    <a:pt x="169" y="314"/>
                  </a:lnTo>
                  <a:lnTo>
                    <a:pt x="193" y="289"/>
                  </a:lnTo>
                  <a:lnTo>
                    <a:pt x="193" y="265"/>
                  </a:lnTo>
                  <a:lnTo>
                    <a:pt x="169" y="121"/>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9"/>
            <p:cNvSpPr/>
            <p:nvPr/>
          </p:nvSpPr>
          <p:spPr>
            <a:xfrm>
              <a:off x="1916625" y="1937875"/>
              <a:ext cx="6050" cy="7250"/>
            </a:xfrm>
            <a:custGeom>
              <a:avLst/>
              <a:gdLst/>
              <a:ahLst/>
              <a:cxnLst/>
              <a:rect l="l" t="t" r="r" b="b"/>
              <a:pathLst>
                <a:path w="242" h="290" extrusionOk="0">
                  <a:moveTo>
                    <a:pt x="145" y="1"/>
                  </a:moveTo>
                  <a:lnTo>
                    <a:pt x="97" y="25"/>
                  </a:lnTo>
                  <a:lnTo>
                    <a:pt x="49" y="97"/>
                  </a:lnTo>
                  <a:lnTo>
                    <a:pt x="24" y="169"/>
                  </a:lnTo>
                  <a:lnTo>
                    <a:pt x="0" y="217"/>
                  </a:lnTo>
                  <a:lnTo>
                    <a:pt x="24" y="266"/>
                  </a:lnTo>
                  <a:lnTo>
                    <a:pt x="73" y="290"/>
                  </a:lnTo>
                  <a:lnTo>
                    <a:pt x="121" y="290"/>
                  </a:lnTo>
                  <a:lnTo>
                    <a:pt x="193" y="266"/>
                  </a:lnTo>
                  <a:lnTo>
                    <a:pt x="241" y="193"/>
                  </a:lnTo>
                  <a:lnTo>
                    <a:pt x="241" y="145"/>
                  </a:lnTo>
                  <a:lnTo>
                    <a:pt x="241"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9"/>
            <p:cNvSpPr/>
            <p:nvPr/>
          </p:nvSpPr>
          <p:spPr>
            <a:xfrm>
              <a:off x="2332500" y="2432575"/>
              <a:ext cx="6025" cy="6050"/>
            </a:xfrm>
            <a:custGeom>
              <a:avLst/>
              <a:gdLst/>
              <a:ahLst/>
              <a:cxnLst/>
              <a:rect l="l" t="t" r="r" b="b"/>
              <a:pathLst>
                <a:path w="241" h="242" extrusionOk="0">
                  <a:moveTo>
                    <a:pt x="96" y="1"/>
                  </a:moveTo>
                  <a:lnTo>
                    <a:pt x="48" y="25"/>
                  </a:lnTo>
                  <a:lnTo>
                    <a:pt x="24" y="49"/>
                  </a:lnTo>
                  <a:lnTo>
                    <a:pt x="0" y="97"/>
                  </a:lnTo>
                  <a:lnTo>
                    <a:pt x="0" y="169"/>
                  </a:lnTo>
                  <a:lnTo>
                    <a:pt x="48" y="193"/>
                  </a:lnTo>
                  <a:lnTo>
                    <a:pt x="72" y="242"/>
                  </a:lnTo>
                  <a:lnTo>
                    <a:pt x="145" y="242"/>
                  </a:lnTo>
                  <a:lnTo>
                    <a:pt x="217" y="218"/>
                  </a:lnTo>
                  <a:lnTo>
                    <a:pt x="241" y="169"/>
                  </a:lnTo>
                  <a:lnTo>
                    <a:pt x="241" y="97"/>
                  </a:lnTo>
                  <a:lnTo>
                    <a:pt x="217" y="49"/>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9"/>
            <p:cNvSpPr/>
            <p:nvPr/>
          </p:nvSpPr>
          <p:spPr>
            <a:xfrm>
              <a:off x="1887125" y="1972175"/>
              <a:ext cx="8450" cy="6050"/>
            </a:xfrm>
            <a:custGeom>
              <a:avLst/>
              <a:gdLst/>
              <a:ahLst/>
              <a:cxnLst/>
              <a:rect l="l" t="t" r="r" b="b"/>
              <a:pathLst>
                <a:path w="338" h="242" extrusionOk="0">
                  <a:moveTo>
                    <a:pt x="73" y="1"/>
                  </a:moveTo>
                  <a:lnTo>
                    <a:pt x="25" y="25"/>
                  </a:lnTo>
                  <a:lnTo>
                    <a:pt x="1" y="97"/>
                  </a:lnTo>
                  <a:lnTo>
                    <a:pt x="25" y="145"/>
                  </a:lnTo>
                  <a:lnTo>
                    <a:pt x="49" y="218"/>
                  </a:lnTo>
                  <a:lnTo>
                    <a:pt x="121" y="242"/>
                  </a:lnTo>
                  <a:lnTo>
                    <a:pt x="217" y="218"/>
                  </a:lnTo>
                  <a:lnTo>
                    <a:pt x="290" y="194"/>
                  </a:lnTo>
                  <a:lnTo>
                    <a:pt x="338" y="145"/>
                  </a:lnTo>
                  <a:lnTo>
                    <a:pt x="242" y="73"/>
                  </a:lnTo>
                  <a:lnTo>
                    <a:pt x="193"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9"/>
            <p:cNvSpPr/>
            <p:nvPr/>
          </p:nvSpPr>
          <p:spPr>
            <a:xfrm>
              <a:off x="2236200" y="2445825"/>
              <a:ext cx="6050" cy="7850"/>
            </a:xfrm>
            <a:custGeom>
              <a:avLst/>
              <a:gdLst/>
              <a:ahLst/>
              <a:cxnLst/>
              <a:rect l="l" t="t" r="r" b="b"/>
              <a:pathLst>
                <a:path w="242" h="314" extrusionOk="0">
                  <a:moveTo>
                    <a:pt x="24" y="0"/>
                  </a:moveTo>
                  <a:lnTo>
                    <a:pt x="0" y="49"/>
                  </a:lnTo>
                  <a:lnTo>
                    <a:pt x="0" y="121"/>
                  </a:lnTo>
                  <a:lnTo>
                    <a:pt x="24" y="193"/>
                  </a:lnTo>
                  <a:lnTo>
                    <a:pt x="97" y="289"/>
                  </a:lnTo>
                  <a:lnTo>
                    <a:pt x="169" y="313"/>
                  </a:lnTo>
                  <a:lnTo>
                    <a:pt x="193" y="289"/>
                  </a:lnTo>
                  <a:lnTo>
                    <a:pt x="241" y="241"/>
                  </a:lnTo>
                  <a:lnTo>
                    <a:pt x="241" y="217"/>
                  </a:lnTo>
                  <a:lnTo>
                    <a:pt x="241" y="169"/>
                  </a:lnTo>
                  <a:lnTo>
                    <a:pt x="169"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9"/>
            <p:cNvSpPr/>
            <p:nvPr/>
          </p:nvSpPr>
          <p:spPr>
            <a:xfrm>
              <a:off x="1850425" y="1947500"/>
              <a:ext cx="4825" cy="8450"/>
            </a:xfrm>
            <a:custGeom>
              <a:avLst/>
              <a:gdLst/>
              <a:ahLst/>
              <a:cxnLst/>
              <a:rect l="l" t="t" r="r" b="b"/>
              <a:pathLst>
                <a:path w="193" h="338" extrusionOk="0">
                  <a:moveTo>
                    <a:pt x="49" y="1"/>
                  </a:moveTo>
                  <a:lnTo>
                    <a:pt x="24" y="49"/>
                  </a:lnTo>
                  <a:lnTo>
                    <a:pt x="0" y="97"/>
                  </a:lnTo>
                  <a:lnTo>
                    <a:pt x="24" y="169"/>
                  </a:lnTo>
                  <a:lnTo>
                    <a:pt x="49" y="266"/>
                  </a:lnTo>
                  <a:lnTo>
                    <a:pt x="73" y="314"/>
                  </a:lnTo>
                  <a:lnTo>
                    <a:pt x="97" y="338"/>
                  </a:lnTo>
                  <a:lnTo>
                    <a:pt x="145" y="338"/>
                  </a:lnTo>
                  <a:lnTo>
                    <a:pt x="169" y="314"/>
                  </a:lnTo>
                  <a:lnTo>
                    <a:pt x="193" y="242"/>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9"/>
            <p:cNvSpPr/>
            <p:nvPr/>
          </p:nvSpPr>
          <p:spPr>
            <a:xfrm>
              <a:off x="2291575" y="2463875"/>
              <a:ext cx="6025" cy="5450"/>
            </a:xfrm>
            <a:custGeom>
              <a:avLst/>
              <a:gdLst/>
              <a:ahLst/>
              <a:cxnLst/>
              <a:rect l="l" t="t" r="r" b="b"/>
              <a:pathLst>
                <a:path w="241" h="218" extrusionOk="0">
                  <a:moveTo>
                    <a:pt x="96" y="1"/>
                  </a:moveTo>
                  <a:lnTo>
                    <a:pt x="48" y="25"/>
                  </a:lnTo>
                  <a:lnTo>
                    <a:pt x="24" y="49"/>
                  </a:lnTo>
                  <a:lnTo>
                    <a:pt x="0" y="145"/>
                  </a:lnTo>
                  <a:lnTo>
                    <a:pt x="0" y="169"/>
                  </a:lnTo>
                  <a:lnTo>
                    <a:pt x="24" y="193"/>
                  </a:lnTo>
                  <a:lnTo>
                    <a:pt x="72" y="217"/>
                  </a:lnTo>
                  <a:lnTo>
                    <a:pt x="120" y="217"/>
                  </a:lnTo>
                  <a:lnTo>
                    <a:pt x="169" y="193"/>
                  </a:lnTo>
                  <a:lnTo>
                    <a:pt x="217" y="145"/>
                  </a:lnTo>
                  <a:lnTo>
                    <a:pt x="241" y="97"/>
                  </a:lnTo>
                  <a:lnTo>
                    <a:pt x="241" y="73"/>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9"/>
            <p:cNvSpPr/>
            <p:nvPr/>
          </p:nvSpPr>
          <p:spPr>
            <a:xfrm>
              <a:off x="1889550" y="2042600"/>
              <a:ext cx="5425" cy="6050"/>
            </a:xfrm>
            <a:custGeom>
              <a:avLst/>
              <a:gdLst/>
              <a:ahLst/>
              <a:cxnLst/>
              <a:rect l="l" t="t" r="r" b="b"/>
              <a:pathLst>
                <a:path w="217" h="242" extrusionOk="0">
                  <a:moveTo>
                    <a:pt x="72" y="0"/>
                  </a:moveTo>
                  <a:lnTo>
                    <a:pt x="48" y="25"/>
                  </a:lnTo>
                  <a:lnTo>
                    <a:pt x="0" y="49"/>
                  </a:lnTo>
                  <a:lnTo>
                    <a:pt x="0" y="97"/>
                  </a:lnTo>
                  <a:lnTo>
                    <a:pt x="0" y="145"/>
                  </a:lnTo>
                  <a:lnTo>
                    <a:pt x="24" y="193"/>
                  </a:lnTo>
                  <a:lnTo>
                    <a:pt x="48" y="241"/>
                  </a:lnTo>
                  <a:lnTo>
                    <a:pt x="145" y="241"/>
                  </a:lnTo>
                  <a:lnTo>
                    <a:pt x="169" y="217"/>
                  </a:lnTo>
                  <a:lnTo>
                    <a:pt x="217" y="169"/>
                  </a:lnTo>
                  <a:lnTo>
                    <a:pt x="217" y="121"/>
                  </a:lnTo>
                  <a:lnTo>
                    <a:pt x="217" y="73"/>
                  </a:lnTo>
                  <a:lnTo>
                    <a:pt x="193" y="25"/>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9"/>
            <p:cNvSpPr/>
            <p:nvPr/>
          </p:nvSpPr>
          <p:spPr>
            <a:xfrm>
              <a:off x="1903375" y="1937875"/>
              <a:ext cx="6050" cy="6050"/>
            </a:xfrm>
            <a:custGeom>
              <a:avLst/>
              <a:gdLst/>
              <a:ahLst/>
              <a:cxnLst/>
              <a:rect l="l" t="t" r="r" b="b"/>
              <a:pathLst>
                <a:path w="242" h="242" extrusionOk="0">
                  <a:moveTo>
                    <a:pt x="97" y="1"/>
                  </a:moveTo>
                  <a:lnTo>
                    <a:pt x="49" y="25"/>
                  </a:lnTo>
                  <a:lnTo>
                    <a:pt x="25" y="49"/>
                  </a:lnTo>
                  <a:lnTo>
                    <a:pt x="1" y="121"/>
                  </a:lnTo>
                  <a:lnTo>
                    <a:pt x="25" y="169"/>
                  </a:lnTo>
                  <a:lnTo>
                    <a:pt x="49" y="217"/>
                  </a:lnTo>
                  <a:lnTo>
                    <a:pt x="97" y="241"/>
                  </a:lnTo>
                  <a:lnTo>
                    <a:pt x="169" y="241"/>
                  </a:lnTo>
                  <a:lnTo>
                    <a:pt x="193" y="217"/>
                  </a:lnTo>
                  <a:lnTo>
                    <a:pt x="217" y="193"/>
                  </a:lnTo>
                  <a:lnTo>
                    <a:pt x="242" y="145"/>
                  </a:lnTo>
                  <a:lnTo>
                    <a:pt x="242" y="97"/>
                  </a:lnTo>
                  <a:lnTo>
                    <a:pt x="217"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9"/>
            <p:cNvSpPr/>
            <p:nvPr/>
          </p:nvSpPr>
          <p:spPr>
            <a:xfrm>
              <a:off x="2095975" y="1907200"/>
              <a:ext cx="6025" cy="5425"/>
            </a:xfrm>
            <a:custGeom>
              <a:avLst/>
              <a:gdLst/>
              <a:ahLst/>
              <a:cxnLst/>
              <a:rect l="l" t="t" r="r" b="b"/>
              <a:pathLst>
                <a:path w="241" h="217" extrusionOk="0">
                  <a:moveTo>
                    <a:pt x="72" y="0"/>
                  </a:moveTo>
                  <a:lnTo>
                    <a:pt x="24" y="48"/>
                  </a:lnTo>
                  <a:lnTo>
                    <a:pt x="0" y="72"/>
                  </a:lnTo>
                  <a:lnTo>
                    <a:pt x="0" y="120"/>
                  </a:lnTo>
                  <a:lnTo>
                    <a:pt x="24" y="144"/>
                  </a:lnTo>
                  <a:lnTo>
                    <a:pt x="48" y="193"/>
                  </a:lnTo>
                  <a:lnTo>
                    <a:pt x="97" y="217"/>
                  </a:lnTo>
                  <a:lnTo>
                    <a:pt x="193" y="217"/>
                  </a:lnTo>
                  <a:lnTo>
                    <a:pt x="217" y="193"/>
                  </a:lnTo>
                  <a:lnTo>
                    <a:pt x="241" y="144"/>
                  </a:lnTo>
                  <a:lnTo>
                    <a:pt x="241" y="96"/>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9"/>
            <p:cNvSpPr/>
            <p:nvPr/>
          </p:nvSpPr>
          <p:spPr>
            <a:xfrm>
              <a:off x="2312625" y="1857225"/>
              <a:ext cx="6650" cy="6650"/>
            </a:xfrm>
            <a:custGeom>
              <a:avLst/>
              <a:gdLst/>
              <a:ahLst/>
              <a:cxnLst/>
              <a:rect l="l" t="t" r="r" b="b"/>
              <a:pathLst>
                <a:path w="266" h="266" extrusionOk="0">
                  <a:moveTo>
                    <a:pt x="49" y="1"/>
                  </a:moveTo>
                  <a:lnTo>
                    <a:pt x="25" y="49"/>
                  </a:lnTo>
                  <a:lnTo>
                    <a:pt x="1" y="97"/>
                  </a:lnTo>
                  <a:lnTo>
                    <a:pt x="1" y="145"/>
                  </a:lnTo>
                  <a:lnTo>
                    <a:pt x="145" y="266"/>
                  </a:lnTo>
                  <a:lnTo>
                    <a:pt x="241" y="266"/>
                  </a:lnTo>
                  <a:lnTo>
                    <a:pt x="265" y="242"/>
                  </a:lnTo>
                  <a:lnTo>
                    <a:pt x="265" y="194"/>
                  </a:lnTo>
                  <a:lnTo>
                    <a:pt x="217" y="97"/>
                  </a:lnTo>
                  <a:lnTo>
                    <a:pt x="169"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9"/>
            <p:cNvSpPr/>
            <p:nvPr/>
          </p:nvSpPr>
          <p:spPr>
            <a:xfrm>
              <a:off x="1837775" y="2042600"/>
              <a:ext cx="6650" cy="4850"/>
            </a:xfrm>
            <a:custGeom>
              <a:avLst/>
              <a:gdLst/>
              <a:ahLst/>
              <a:cxnLst/>
              <a:rect l="l" t="t" r="r" b="b"/>
              <a:pathLst>
                <a:path w="266" h="194" extrusionOk="0">
                  <a:moveTo>
                    <a:pt x="97" y="0"/>
                  </a:moveTo>
                  <a:lnTo>
                    <a:pt x="49" y="25"/>
                  </a:lnTo>
                  <a:lnTo>
                    <a:pt x="1" y="49"/>
                  </a:lnTo>
                  <a:lnTo>
                    <a:pt x="1" y="121"/>
                  </a:lnTo>
                  <a:lnTo>
                    <a:pt x="49" y="169"/>
                  </a:lnTo>
                  <a:lnTo>
                    <a:pt x="97" y="193"/>
                  </a:lnTo>
                  <a:lnTo>
                    <a:pt x="169" y="193"/>
                  </a:lnTo>
                  <a:lnTo>
                    <a:pt x="217" y="169"/>
                  </a:lnTo>
                  <a:lnTo>
                    <a:pt x="266" y="121"/>
                  </a:lnTo>
                  <a:lnTo>
                    <a:pt x="266" y="97"/>
                  </a:lnTo>
                  <a:lnTo>
                    <a:pt x="266" y="73"/>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9"/>
            <p:cNvSpPr/>
            <p:nvPr/>
          </p:nvSpPr>
          <p:spPr>
            <a:xfrm>
              <a:off x="1893750" y="1946300"/>
              <a:ext cx="4850" cy="6650"/>
            </a:xfrm>
            <a:custGeom>
              <a:avLst/>
              <a:gdLst/>
              <a:ahLst/>
              <a:cxnLst/>
              <a:rect l="l" t="t" r="r" b="b"/>
              <a:pathLst>
                <a:path w="194" h="266" extrusionOk="0">
                  <a:moveTo>
                    <a:pt x="49" y="1"/>
                  </a:moveTo>
                  <a:lnTo>
                    <a:pt x="25" y="25"/>
                  </a:lnTo>
                  <a:lnTo>
                    <a:pt x="1" y="73"/>
                  </a:lnTo>
                  <a:lnTo>
                    <a:pt x="25" y="169"/>
                  </a:lnTo>
                  <a:lnTo>
                    <a:pt x="49" y="217"/>
                  </a:lnTo>
                  <a:lnTo>
                    <a:pt x="121" y="266"/>
                  </a:lnTo>
                  <a:lnTo>
                    <a:pt x="145" y="266"/>
                  </a:lnTo>
                  <a:lnTo>
                    <a:pt x="169" y="242"/>
                  </a:lnTo>
                  <a:lnTo>
                    <a:pt x="193" y="169"/>
                  </a:lnTo>
                  <a:lnTo>
                    <a:pt x="169" y="121"/>
                  </a:lnTo>
                  <a:lnTo>
                    <a:pt x="145"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9"/>
            <p:cNvSpPr/>
            <p:nvPr/>
          </p:nvSpPr>
          <p:spPr>
            <a:xfrm>
              <a:off x="2256650" y="1846400"/>
              <a:ext cx="5450" cy="6050"/>
            </a:xfrm>
            <a:custGeom>
              <a:avLst/>
              <a:gdLst/>
              <a:ahLst/>
              <a:cxnLst/>
              <a:rect l="l" t="t" r="r" b="b"/>
              <a:pathLst>
                <a:path w="218" h="242" extrusionOk="0">
                  <a:moveTo>
                    <a:pt x="145" y="1"/>
                  </a:moveTo>
                  <a:lnTo>
                    <a:pt x="97" y="25"/>
                  </a:lnTo>
                  <a:lnTo>
                    <a:pt x="49" y="49"/>
                  </a:lnTo>
                  <a:lnTo>
                    <a:pt x="1" y="97"/>
                  </a:lnTo>
                  <a:lnTo>
                    <a:pt x="1" y="121"/>
                  </a:lnTo>
                  <a:lnTo>
                    <a:pt x="1" y="169"/>
                  </a:lnTo>
                  <a:lnTo>
                    <a:pt x="1" y="217"/>
                  </a:lnTo>
                  <a:lnTo>
                    <a:pt x="25" y="241"/>
                  </a:lnTo>
                  <a:lnTo>
                    <a:pt x="169" y="241"/>
                  </a:lnTo>
                  <a:lnTo>
                    <a:pt x="193" y="217"/>
                  </a:lnTo>
                  <a:lnTo>
                    <a:pt x="217" y="169"/>
                  </a:lnTo>
                  <a:lnTo>
                    <a:pt x="217" y="97"/>
                  </a:lnTo>
                  <a:lnTo>
                    <a:pt x="217" y="73"/>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9"/>
            <p:cNvSpPr/>
            <p:nvPr/>
          </p:nvSpPr>
          <p:spPr>
            <a:xfrm>
              <a:off x="2406525" y="2419350"/>
              <a:ext cx="4825" cy="6025"/>
            </a:xfrm>
            <a:custGeom>
              <a:avLst/>
              <a:gdLst/>
              <a:ahLst/>
              <a:cxnLst/>
              <a:rect l="l" t="t" r="r" b="b"/>
              <a:pathLst>
                <a:path w="193" h="241" extrusionOk="0">
                  <a:moveTo>
                    <a:pt x="96" y="0"/>
                  </a:moveTo>
                  <a:lnTo>
                    <a:pt x="48" y="24"/>
                  </a:lnTo>
                  <a:lnTo>
                    <a:pt x="0" y="72"/>
                  </a:lnTo>
                  <a:lnTo>
                    <a:pt x="0" y="145"/>
                  </a:lnTo>
                  <a:lnTo>
                    <a:pt x="0" y="193"/>
                  </a:lnTo>
                  <a:lnTo>
                    <a:pt x="24" y="217"/>
                  </a:lnTo>
                  <a:lnTo>
                    <a:pt x="72" y="241"/>
                  </a:lnTo>
                  <a:lnTo>
                    <a:pt x="120" y="217"/>
                  </a:lnTo>
                  <a:lnTo>
                    <a:pt x="169" y="169"/>
                  </a:lnTo>
                  <a:lnTo>
                    <a:pt x="193" y="121"/>
                  </a:lnTo>
                  <a:lnTo>
                    <a:pt x="193" y="72"/>
                  </a:lnTo>
                  <a:lnTo>
                    <a:pt x="169"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9"/>
            <p:cNvSpPr/>
            <p:nvPr/>
          </p:nvSpPr>
          <p:spPr>
            <a:xfrm>
              <a:off x="1805275" y="1993250"/>
              <a:ext cx="6650" cy="6050"/>
            </a:xfrm>
            <a:custGeom>
              <a:avLst/>
              <a:gdLst/>
              <a:ahLst/>
              <a:cxnLst/>
              <a:rect l="l" t="t" r="r" b="b"/>
              <a:pathLst>
                <a:path w="266" h="242" extrusionOk="0">
                  <a:moveTo>
                    <a:pt x="97" y="0"/>
                  </a:moveTo>
                  <a:lnTo>
                    <a:pt x="49" y="49"/>
                  </a:lnTo>
                  <a:lnTo>
                    <a:pt x="25" y="97"/>
                  </a:lnTo>
                  <a:lnTo>
                    <a:pt x="1" y="169"/>
                  </a:lnTo>
                  <a:lnTo>
                    <a:pt x="25" y="217"/>
                  </a:lnTo>
                  <a:lnTo>
                    <a:pt x="73" y="241"/>
                  </a:lnTo>
                  <a:lnTo>
                    <a:pt x="169" y="217"/>
                  </a:lnTo>
                  <a:lnTo>
                    <a:pt x="266" y="169"/>
                  </a:lnTo>
                  <a:lnTo>
                    <a:pt x="145" y="25"/>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9"/>
            <p:cNvSpPr/>
            <p:nvPr/>
          </p:nvSpPr>
          <p:spPr>
            <a:xfrm>
              <a:off x="2023750" y="1842800"/>
              <a:ext cx="6650" cy="5425"/>
            </a:xfrm>
            <a:custGeom>
              <a:avLst/>
              <a:gdLst/>
              <a:ahLst/>
              <a:cxnLst/>
              <a:rect l="l" t="t" r="r" b="b"/>
              <a:pathLst>
                <a:path w="266" h="217" extrusionOk="0">
                  <a:moveTo>
                    <a:pt x="97" y="0"/>
                  </a:moveTo>
                  <a:lnTo>
                    <a:pt x="49" y="24"/>
                  </a:lnTo>
                  <a:lnTo>
                    <a:pt x="25" y="72"/>
                  </a:lnTo>
                  <a:lnTo>
                    <a:pt x="0" y="145"/>
                  </a:lnTo>
                  <a:lnTo>
                    <a:pt x="49" y="193"/>
                  </a:lnTo>
                  <a:lnTo>
                    <a:pt x="97" y="217"/>
                  </a:lnTo>
                  <a:lnTo>
                    <a:pt x="193" y="217"/>
                  </a:lnTo>
                  <a:lnTo>
                    <a:pt x="241" y="193"/>
                  </a:lnTo>
                  <a:lnTo>
                    <a:pt x="265" y="145"/>
                  </a:lnTo>
                  <a:lnTo>
                    <a:pt x="265" y="97"/>
                  </a:lnTo>
                  <a:lnTo>
                    <a:pt x="241" y="72"/>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9"/>
            <p:cNvSpPr/>
            <p:nvPr/>
          </p:nvSpPr>
          <p:spPr>
            <a:xfrm>
              <a:off x="2292175" y="2349525"/>
              <a:ext cx="6025" cy="6050"/>
            </a:xfrm>
            <a:custGeom>
              <a:avLst/>
              <a:gdLst/>
              <a:ahLst/>
              <a:cxnLst/>
              <a:rect l="l" t="t" r="r" b="b"/>
              <a:pathLst>
                <a:path w="241" h="242" extrusionOk="0">
                  <a:moveTo>
                    <a:pt x="169" y="1"/>
                  </a:moveTo>
                  <a:lnTo>
                    <a:pt x="96" y="49"/>
                  </a:lnTo>
                  <a:lnTo>
                    <a:pt x="0" y="121"/>
                  </a:lnTo>
                  <a:lnTo>
                    <a:pt x="0" y="193"/>
                  </a:lnTo>
                  <a:lnTo>
                    <a:pt x="24" y="242"/>
                  </a:lnTo>
                  <a:lnTo>
                    <a:pt x="96" y="242"/>
                  </a:lnTo>
                  <a:lnTo>
                    <a:pt x="193" y="169"/>
                  </a:lnTo>
                  <a:lnTo>
                    <a:pt x="241" y="97"/>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9"/>
            <p:cNvSpPr/>
            <p:nvPr/>
          </p:nvSpPr>
          <p:spPr>
            <a:xfrm>
              <a:off x="1922050" y="1945100"/>
              <a:ext cx="4825" cy="6050"/>
            </a:xfrm>
            <a:custGeom>
              <a:avLst/>
              <a:gdLst/>
              <a:ahLst/>
              <a:cxnLst/>
              <a:rect l="l" t="t" r="r" b="b"/>
              <a:pathLst>
                <a:path w="193" h="242" extrusionOk="0">
                  <a:moveTo>
                    <a:pt x="96" y="1"/>
                  </a:moveTo>
                  <a:lnTo>
                    <a:pt x="48" y="25"/>
                  </a:lnTo>
                  <a:lnTo>
                    <a:pt x="0" y="73"/>
                  </a:lnTo>
                  <a:lnTo>
                    <a:pt x="0" y="145"/>
                  </a:lnTo>
                  <a:lnTo>
                    <a:pt x="24" y="193"/>
                  </a:lnTo>
                  <a:lnTo>
                    <a:pt x="48" y="217"/>
                  </a:lnTo>
                  <a:lnTo>
                    <a:pt x="72" y="241"/>
                  </a:lnTo>
                  <a:lnTo>
                    <a:pt x="145" y="217"/>
                  </a:lnTo>
                  <a:lnTo>
                    <a:pt x="193"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9"/>
            <p:cNvSpPr/>
            <p:nvPr/>
          </p:nvSpPr>
          <p:spPr>
            <a:xfrm>
              <a:off x="2171800" y="2514425"/>
              <a:ext cx="4850" cy="6650"/>
            </a:xfrm>
            <a:custGeom>
              <a:avLst/>
              <a:gdLst/>
              <a:ahLst/>
              <a:cxnLst/>
              <a:rect l="l" t="t" r="r" b="b"/>
              <a:pathLst>
                <a:path w="194" h="266" extrusionOk="0">
                  <a:moveTo>
                    <a:pt x="97" y="1"/>
                  </a:moveTo>
                  <a:lnTo>
                    <a:pt x="49" y="25"/>
                  </a:lnTo>
                  <a:lnTo>
                    <a:pt x="25" y="73"/>
                  </a:lnTo>
                  <a:lnTo>
                    <a:pt x="0" y="145"/>
                  </a:lnTo>
                  <a:lnTo>
                    <a:pt x="0" y="217"/>
                  </a:lnTo>
                  <a:lnTo>
                    <a:pt x="25" y="266"/>
                  </a:lnTo>
                  <a:lnTo>
                    <a:pt x="97" y="266"/>
                  </a:lnTo>
                  <a:lnTo>
                    <a:pt x="121" y="193"/>
                  </a:lnTo>
                  <a:lnTo>
                    <a:pt x="169"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9"/>
            <p:cNvSpPr/>
            <p:nvPr/>
          </p:nvSpPr>
          <p:spPr>
            <a:xfrm>
              <a:off x="1826350" y="1983025"/>
              <a:ext cx="7250" cy="3625"/>
            </a:xfrm>
            <a:custGeom>
              <a:avLst/>
              <a:gdLst/>
              <a:ahLst/>
              <a:cxnLst/>
              <a:rect l="l" t="t" r="r" b="b"/>
              <a:pathLst>
                <a:path w="290" h="145" extrusionOk="0">
                  <a:moveTo>
                    <a:pt x="73" y="0"/>
                  </a:moveTo>
                  <a:lnTo>
                    <a:pt x="25" y="48"/>
                  </a:lnTo>
                  <a:lnTo>
                    <a:pt x="0" y="97"/>
                  </a:lnTo>
                  <a:lnTo>
                    <a:pt x="25" y="121"/>
                  </a:lnTo>
                  <a:lnTo>
                    <a:pt x="73" y="145"/>
                  </a:lnTo>
                  <a:lnTo>
                    <a:pt x="241" y="145"/>
                  </a:lnTo>
                  <a:lnTo>
                    <a:pt x="289" y="121"/>
                  </a:lnTo>
                  <a:lnTo>
                    <a:pt x="289" y="48"/>
                  </a:lnTo>
                  <a:lnTo>
                    <a:pt x="265"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9"/>
            <p:cNvSpPr/>
            <p:nvPr/>
          </p:nvSpPr>
          <p:spPr>
            <a:xfrm>
              <a:off x="2026750" y="1948725"/>
              <a:ext cx="6650" cy="6025"/>
            </a:xfrm>
            <a:custGeom>
              <a:avLst/>
              <a:gdLst/>
              <a:ahLst/>
              <a:cxnLst/>
              <a:rect l="l" t="t" r="r" b="b"/>
              <a:pathLst>
                <a:path w="266" h="241" extrusionOk="0">
                  <a:moveTo>
                    <a:pt x="217" y="0"/>
                  </a:moveTo>
                  <a:lnTo>
                    <a:pt x="145" y="24"/>
                  </a:lnTo>
                  <a:lnTo>
                    <a:pt x="97" y="48"/>
                  </a:lnTo>
                  <a:lnTo>
                    <a:pt x="49" y="96"/>
                  </a:lnTo>
                  <a:lnTo>
                    <a:pt x="25" y="145"/>
                  </a:lnTo>
                  <a:lnTo>
                    <a:pt x="1" y="193"/>
                  </a:lnTo>
                  <a:lnTo>
                    <a:pt x="25" y="217"/>
                  </a:lnTo>
                  <a:lnTo>
                    <a:pt x="49" y="241"/>
                  </a:lnTo>
                  <a:lnTo>
                    <a:pt x="73" y="241"/>
                  </a:lnTo>
                  <a:lnTo>
                    <a:pt x="121" y="217"/>
                  </a:lnTo>
                  <a:lnTo>
                    <a:pt x="193" y="169"/>
                  </a:lnTo>
                  <a:lnTo>
                    <a:pt x="242" y="145"/>
                  </a:lnTo>
                  <a:lnTo>
                    <a:pt x="266" y="120"/>
                  </a:lnTo>
                  <a:lnTo>
                    <a:pt x="266" y="48"/>
                  </a:lnTo>
                  <a:lnTo>
                    <a:pt x="242"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9"/>
            <p:cNvSpPr/>
            <p:nvPr/>
          </p:nvSpPr>
          <p:spPr>
            <a:xfrm>
              <a:off x="2239200" y="2050425"/>
              <a:ext cx="7250" cy="4850"/>
            </a:xfrm>
            <a:custGeom>
              <a:avLst/>
              <a:gdLst/>
              <a:ahLst/>
              <a:cxnLst/>
              <a:rect l="l" t="t" r="r" b="b"/>
              <a:pathLst>
                <a:path w="290" h="194" extrusionOk="0">
                  <a:moveTo>
                    <a:pt x="97" y="0"/>
                  </a:moveTo>
                  <a:lnTo>
                    <a:pt x="49" y="25"/>
                  </a:lnTo>
                  <a:lnTo>
                    <a:pt x="25" y="49"/>
                  </a:lnTo>
                  <a:lnTo>
                    <a:pt x="1" y="97"/>
                  </a:lnTo>
                  <a:lnTo>
                    <a:pt x="25" y="121"/>
                  </a:lnTo>
                  <a:lnTo>
                    <a:pt x="73" y="169"/>
                  </a:lnTo>
                  <a:lnTo>
                    <a:pt x="145" y="193"/>
                  </a:lnTo>
                  <a:lnTo>
                    <a:pt x="193" y="193"/>
                  </a:lnTo>
                  <a:lnTo>
                    <a:pt x="266" y="169"/>
                  </a:lnTo>
                  <a:lnTo>
                    <a:pt x="290" y="145"/>
                  </a:lnTo>
                  <a:lnTo>
                    <a:pt x="290" y="97"/>
                  </a:lnTo>
                  <a:lnTo>
                    <a:pt x="217"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9"/>
            <p:cNvSpPr/>
            <p:nvPr/>
          </p:nvSpPr>
          <p:spPr>
            <a:xfrm>
              <a:off x="2292175" y="2333875"/>
              <a:ext cx="4225" cy="6650"/>
            </a:xfrm>
            <a:custGeom>
              <a:avLst/>
              <a:gdLst/>
              <a:ahLst/>
              <a:cxnLst/>
              <a:rect l="l" t="t" r="r" b="b"/>
              <a:pathLst>
                <a:path w="169" h="266" extrusionOk="0">
                  <a:moveTo>
                    <a:pt x="96" y="1"/>
                  </a:moveTo>
                  <a:lnTo>
                    <a:pt x="48" y="25"/>
                  </a:lnTo>
                  <a:lnTo>
                    <a:pt x="24" y="49"/>
                  </a:lnTo>
                  <a:lnTo>
                    <a:pt x="0" y="121"/>
                  </a:lnTo>
                  <a:lnTo>
                    <a:pt x="0" y="193"/>
                  </a:lnTo>
                  <a:lnTo>
                    <a:pt x="24" y="242"/>
                  </a:lnTo>
                  <a:lnTo>
                    <a:pt x="48" y="266"/>
                  </a:lnTo>
                  <a:lnTo>
                    <a:pt x="96" y="242"/>
                  </a:lnTo>
                  <a:lnTo>
                    <a:pt x="145" y="218"/>
                  </a:lnTo>
                  <a:lnTo>
                    <a:pt x="169" y="169"/>
                  </a:lnTo>
                  <a:lnTo>
                    <a:pt x="169" y="97"/>
                  </a:lnTo>
                  <a:lnTo>
                    <a:pt x="145" y="49"/>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9"/>
            <p:cNvSpPr/>
            <p:nvPr/>
          </p:nvSpPr>
          <p:spPr>
            <a:xfrm>
              <a:off x="2404100" y="1974600"/>
              <a:ext cx="4250" cy="7250"/>
            </a:xfrm>
            <a:custGeom>
              <a:avLst/>
              <a:gdLst/>
              <a:ahLst/>
              <a:cxnLst/>
              <a:rect l="l" t="t" r="r" b="b"/>
              <a:pathLst>
                <a:path w="170" h="290" extrusionOk="0">
                  <a:moveTo>
                    <a:pt x="97" y="0"/>
                  </a:moveTo>
                  <a:lnTo>
                    <a:pt x="49" y="24"/>
                  </a:lnTo>
                  <a:lnTo>
                    <a:pt x="1" y="97"/>
                  </a:lnTo>
                  <a:lnTo>
                    <a:pt x="1" y="193"/>
                  </a:lnTo>
                  <a:lnTo>
                    <a:pt x="25" y="241"/>
                  </a:lnTo>
                  <a:lnTo>
                    <a:pt x="73" y="289"/>
                  </a:lnTo>
                  <a:lnTo>
                    <a:pt x="97" y="265"/>
                  </a:lnTo>
                  <a:lnTo>
                    <a:pt x="121" y="241"/>
                  </a:lnTo>
                  <a:lnTo>
                    <a:pt x="169" y="169"/>
                  </a:lnTo>
                  <a:lnTo>
                    <a:pt x="169" y="121"/>
                  </a:lnTo>
                  <a:lnTo>
                    <a:pt x="169"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9"/>
            <p:cNvSpPr/>
            <p:nvPr/>
          </p:nvSpPr>
          <p:spPr>
            <a:xfrm>
              <a:off x="2280725" y="2492775"/>
              <a:ext cx="6050" cy="4225"/>
            </a:xfrm>
            <a:custGeom>
              <a:avLst/>
              <a:gdLst/>
              <a:ahLst/>
              <a:cxnLst/>
              <a:rect l="l" t="t" r="r" b="b"/>
              <a:pathLst>
                <a:path w="242" h="169" extrusionOk="0">
                  <a:moveTo>
                    <a:pt x="97" y="0"/>
                  </a:moveTo>
                  <a:lnTo>
                    <a:pt x="49" y="24"/>
                  </a:lnTo>
                  <a:lnTo>
                    <a:pt x="25" y="48"/>
                  </a:lnTo>
                  <a:lnTo>
                    <a:pt x="1" y="96"/>
                  </a:lnTo>
                  <a:lnTo>
                    <a:pt x="1" y="121"/>
                  </a:lnTo>
                  <a:lnTo>
                    <a:pt x="25" y="145"/>
                  </a:lnTo>
                  <a:lnTo>
                    <a:pt x="73" y="169"/>
                  </a:lnTo>
                  <a:lnTo>
                    <a:pt x="121" y="169"/>
                  </a:lnTo>
                  <a:lnTo>
                    <a:pt x="193" y="145"/>
                  </a:lnTo>
                  <a:lnTo>
                    <a:pt x="217" y="121"/>
                  </a:lnTo>
                  <a:lnTo>
                    <a:pt x="241" y="72"/>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9"/>
            <p:cNvSpPr/>
            <p:nvPr/>
          </p:nvSpPr>
          <p:spPr>
            <a:xfrm>
              <a:off x="2036400" y="1923450"/>
              <a:ext cx="3625" cy="6625"/>
            </a:xfrm>
            <a:custGeom>
              <a:avLst/>
              <a:gdLst/>
              <a:ahLst/>
              <a:cxnLst/>
              <a:rect l="l" t="t" r="r" b="b"/>
              <a:pathLst>
                <a:path w="145" h="265" extrusionOk="0">
                  <a:moveTo>
                    <a:pt x="48" y="0"/>
                  </a:moveTo>
                  <a:lnTo>
                    <a:pt x="24" y="120"/>
                  </a:lnTo>
                  <a:lnTo>
                    <a:pt x="0" y="241"/>
                  </a:lnTo>
                  <a:lnTo>
                    <a:pt x="24" y="265"/>
                  </a:lnTo>
                  <a:lnTo>
                    <a:pt x="48" y="265"/>
                  </a:lnTo>
                  <a:lnTo>
                    <a:pt x="96" y="241"/>
                  </a:lnTo>
                  <a:lnTo>
                    <a:pt x="144" y="169"/>
                  </a:lnTo>
                  <a:lnTo>
                    <a:pt x="120" y="72"/>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9"/>
            <p:cNvSpPr/>
            <p:nvPr/>
          </p:nvSpPr>
          <p:spPr>
            <a:xfrm>
              <a:off x="1929875" y="1918625"/>
              <a:ext cx="6025" cy="4225"/>
            </a:xfrm>
            <a:custGeom>
              <a:avLst/>
              <a:gdLst/>
              <a:ahLst/>
              <a:cxnLst/>
              <a:rect l="l" t="t" r="r" b="b"/>
              <a:pathLst>
                <a:path w="241" h="169" extrusionOk="0">
                  <a:moveTo>
                    <a:pt x="72" y="0"/>
                  </a:moveTo>
                  <a:lnTo>
                    <a:pt x="24" y="24"/>
                  </a:lnTo>
                  <a:lnTo>
                    <a:pt x="0" y="49"/>
                  </a:lnTo>
                  <a:lnTo>
                    <a:pt x="24" y="73"/>
                  </a:lnTo>
                  <a:lnTo>
                    <a:pt x="48" y="121"/>
                  </a:lnTo>
                  <a:lnTo>
                    <a:pt x="96" y="145"/>
                  </a:lnTo>
                  <a:lnTo>
                    <a:pt x="144" y="169"/>
                  </a:lnTo>
                  <a:lnTo>
                    <a:pt x="193" y="145"/>
                  </a:lnTo>
                  <a:lnTo>
                    <a:pt x="241" y="121"/>
                  </a:lnTo>
                  <a:lnTo>
                    <a:pt x="241" y="97"/>
                  </a:lnTo>
                  <a:lnTo>
                    <a:pt x="241" y="73"/>
                  </a:lnTo>
                  <a:lnTo>
                    <a:pt x="193" y="24"/>
                  </a:lnTo>
                  <a:lnTo>
                    <a:pt x="1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9"/>
            <p:cNvSpPr/>
            <p:nvPr/>
          </p:nvSpPr>
          <p:spPr>
            <a:xfrm>
              <a:off x="2047225" y="1924650"/>
              <a:ext cx="6050" cy="4825"/>
            </a:xfrm>
            <a:custGeom>
              <a:avLst/>
              <a:gdLst/>
              <a:ahLst/>
              <a:cxnLst/>
              <a:rect l="l" t="t" r="r" b="b"/>
              <a:pathLst>
                <a:path w="242" h="193" extrusionOk="0">
                  <a:moveTo>
                    <a:pt x="193" y="0"/>
                  </a:moveTo>
                  <a:lnTo>
                    <a:pt x="169" y="24"/>
                  </a:lnTo>
                  <a:lnTo>
                    <a:pt x="73" y="24"/>
                  </a:lnTo>
                  <a:lnTo>
                    <a:pt x="24" y="72"/>
                  </a:lnTo>
                  <a:lnTo>
                    <a:pt x="0" y="121"/>
                  </a:lnTo>
                  <a:lnTo>
                    <a:pt x="24" y="145"/>
                  </a:lnTo>
                  <a:lnTo>
                    <a:pt x="48" y="169"/>
                  </a:lnTo>
                  <a:lnTo>
                    <a:pt x="97" y="193"/>
                  </a:lnTo>
                  <a:lnTo>
                    <a:pt x="145" y="169"/>
                  </a:lnTo>
                  <a:lnTo>
                    <a:pt x="217" y="96"/>
                  </a:lnTo>
                  <a:lnTo>
                    <a:pt x="241" y="72"/>
                  </a:lnTo>
                  <a:lnTo>
                    <a:pt x="241"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9"/>
            <p:cNvSpPr/>
            <p:nvPr/>
          </p:nvSpPr>
          <p:spPr>
            <a:xfrm>
              <a:off x="2114625" y="1818725"/>
              <a:ext cx="4850" cy="5425"/>
            </a:xfrm>
            <a:custGeom>
              <a:avLst/>
              <a:gdLst/>
              <a:ahLst/>
              <a:cxnLst/>
              <a:rect l="l" t="t" r="r" b="b"/>
              <a:pathLst>
                <a:path w="194" h="217" extrusionOk="0">
                  <a:moveTo>
                    <a:pt x="97" y="0"/>
                  </a:moveTo>
                  <a:lnTo>
                    <a:pt x="49" y="24"/>
                  </a:lnTo>
                  <a:lnTo>
                    <a:pt x="25" y="73"/>
                  </a:lnTo>
                  <a:lnTo>
                    <a:pt x="1" y="121"/>
                  </a:lnTo>
                  <a:lnTo>
                    <a:pt x="1" y="145"/>
                  </a:lnTo>
                  <a:lnTo>
                    <a:pt x="25" y="193"/>
                  </a:lnTo>
                  <a:lnTo>
                    <a:pt x="49" y="217"/>
                  </a:lnTo>
                  <a:lnTo>
                    <a:pt x="121" y="217"/>
                  </a:lnTo>
                  <a:lnTo>
                    <a:pt x="169" y="145"/>
                  </a:lnTo>
                  <a:lnTo>
                    <a:pt x="193" y="48"/>
                  </a:lnTo>
                  <a:lnTo>
                    <a:pt x="169"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9"/>
            <p:cNvSpPr/>
            <p:nvPr/>
          </p:nvSpPr>
          <p:spPr>
            <a:xfrm>
              <a:off x="2024350" y="1921625"/>
              <a:ext cx="4250" cy="4250"/>
            </a:xfrm>
            <a:custGeom>
              <a:avLst/>
              <a:gdLst/>
              <a:ahLst/>
              <a:cxnLst/>
              <a:rect l="l" t="t" r="r" b="b"/>
              <a:pathLst>
                <a:path w="170" h="170" extrusionOk="0">
                  <a:moveTo>
                    <a:pt x="73" y="1"/>
                  </a:moveTo>
                  <a:lnTo>
                    <a:pt x="25" y="25"/>
                  </a:lnTo>
                  <a:lnTo>
                    <a:pt x="1" y="73"/>
                  </a:lnTo>
                  <a:lnTo>
                    <a:pt x="25" y="121"/>
                  </a:lnTo>
                  <a:lnTo>
                    <a:pt x="25" y="145"/>
                  </a:lnTo>
                  <a:lnTo>
                    <a:pt x="49" y="169"/>
                  </a:lnTo>
                  <a:lnTo>
                    <a:pt x="121" y="169"/>
                  </a:lnTo>
                  <a:lnTo>
                    <a:pt x="145" y="145"/>
                  </a:lnTo>
                  <a:lnTo>
                    <a:pt x="169" y="97"/>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9"/>
            <p:cNvSpPr/>
            <p:nvPr/>
          </p:nvSpPr>
          <p:spPr>
            <a:xfrm>
              <a:off x="1956950" y="1960750"/>
              <a:ext cx="4825" cy="4250"/>
            </a:xfrm>
            <a:custGeom>
              <a:avLst/>
              <a:gdLst/>
              <a:ahLst/>
              <a:cxnLst/>
              <a:rect l="l" t="t" r="r" b="b"/>
              <a:pathLst>
                <a:path w="193" h="170" extrusionOk="0">
                  <a:moveTo>
                    <a:pt x="48" y="1"/>
                  </a:moveTo>
                  <a:lnTo>
                    <a:pt x="0" y="49"/>
                  </a:lnTo>
                  <a:lnTo>
                    <a:pt x="0" y="121"/>
                  </a:lnTo>
                  <a:lnTo>
                    <a:pt x="24" y="169"/>
                  </a:lnTo>
                  <a:lnTo>
                    <a:pt x="121" y="169"/>
                  </a:lnTo>
                  <a:lnTo>
                    <a:pt x="169" y="145"/>
                  </a:lnTo>
                  <a:lnTo>
                    <a:pt x="193" y="121"/>
                  </a:lnTo>
                  <a:lnTo>
                    <a:pt x="169" y="97"/>
                  </a:lnTo>
                  <a:lnTo>
                    <a:pt x="169"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9"/>
            <p:cNvSpPr/>
            <p:nvPr/>
          </p:nvSpPr>
          <p:spPr>
            <a:xfrm>
              <a:off x="1946725" y="2012500"/>
              <a:ext cx="4225" cy="4850"/>
            </a:xfrm>
            <a:custGeom>
              <a:avLst/>
              <a:gdLst/>
              <a:ahLst/>
              <a:cxnLst/>
              <a:rect l="l" t="t" r="r" b="b"/>
              <a:pathLst>
                <a:path w="169" h="194" extrusionOk="0">
                  <a:moveTo>
                    <a:pt x="72" y="1"/>
                  </a:moveTo>
                  <a:lnTo>
                    <a:pt x="24" y="49"/>
                  </a:lnTo>
                  <a:lnTo>
                    <a:pt x="0" y="73"/>
                  </a:lnTo>
                  <a:lnTo>
                    <a:pt x="0" y="121"/>
                  </a:lnTo>
                  <a:lnTo>
                    <a:pt x="0" y="169"/>
                  </a:lnTo>
                  <a:lnTo>
                    <a:pt x="24" y="193"/>
                  </a:lnTo>
                  <a:lnTo>
                    <a:pt x="96" y="193"/>
                  </a:lnTo>
                  <a:lnTo>
                    <a:pt x="120" y="145"/>
                  </a:lnTo>
                  <a:lnTo>
                    <a:pt x="145" y="121"/>
                  </a:lnTo>
                  <a:lnTo>
                    <a:pt x="169" y="73"/>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9"/>
            <p:cNvSpPr/>
            <p:nvPr/>
          </p:nvSpPr>
          <p:spPr>
            <a:xfrm>
              <a:off x="2101375" y="1898775"/>
              <a:ext cx="6050" cy="3625"/>
            </a:xfrm>
            <a:custGeom>
              <a:avLst/>
              <a:gdLst/>
              <a:ahLst/>
              <a:cxnLst/>
              <a:rect l="l" t="t" r="r" b="b"/>
              <a:pathLst>
                <a:path w="242" h="145" extrusionOk="0">
                  <a:moveTo>
                    <a:pt x="49" y="0"/>
                  </a:moveTo>
                  <a:lnTo>
                    <a:pt x="1" y="48"/>
                  </a:lnTo>
                  <a:lnTo>
                    <a:pt x="25" y="96"/>
                  </a:lnTo>
                  <a:lnTo>
                    <a:pt x="73" y="120"/>
                  </a:lnTo>
                  <a:lnTo>
                    <a:pt x="121" y="144"/>
                  </a:lnTo>
                  <a:lnTo>
                    <a:pt x="194" y="120"/>
                  </a:lnTo>
                  <a:lnTo>
                    <a:pt x="242" y="96"/>
                  </a:lnTo>
                  <a:lnTo>
                    <a:pt x="242" y="72"/>
                  </a:lnTo>
                  <a:lnTo>
                    <a:pt x="218"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9"/>
            <p:cNvSpPr/>
            <p:nvPr/>
          </p:nvSpPr>
          <p:spPr>
            <a:xfrm>
              <a:off x="2298175" y="2103975"/>
              <a:ext cx="4850" cy="4850"/>
            </a:xfrm>
            <a:custGeom>
              <a:avLst/>
              <a:gdLst/>
              <a:ahLst/>
              <a:cxnLst/>
              <a:rect l="l" t="t" r="r" b="b"/>
              <a:pathLst>
                <a:path w="194" h="194" extrusionOk="0">
                  <a:moveTo>
                    <a:pt x="97" y="1"/>
                  </a:moveTo>
                  <a:lnTo>
                    <a:pt x="25" y="25"/>
                  </a:lnTo>
                  <a:lnTo>
                    <a:pt x="1" y="73"/>
                  </a:lnTo>
                  <a:lnTo>
                    <a:pt x="1" y="97"/>
                  </a:lnTo>
                  <a:lnTo>
                    <a:pt x="25" y="145"/>
                  </a:lnTo>
                  <a:lnTo>
                    <a:pt x="49" y="169"/>
                  </a:lnTo>
                  <a:lnTo>
                    <a:pt x="73" y="194"/>
                  </a:lnTo>
                  <a:lnTo>
                    <a:pt x="145" y="194"/>
                  </a:lnTo>
                  <a:lnTo>
                    <a:pt x="169" y="169"/>
                  </a:lnTo>
                  <a:lnTo>
                    <a:pt x="193" y="97"/>
                  </a:lnTo>
                  <a:lnTo>
                    <a:pt x="145" y="25"/>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9"/>
            <p:cNvSpPr/>
            <p:nvPr/>
          </p:nvSpPr>
          <p:spPr>
            <a:xfrm>
              <a:off x="1941900" y="1912000"/>
              <a:ext cx="4850" cy="4850"/>
            </a:xfrm>
            <a:custGeom>
              <a:avLst/>
              <a:gdLst/>
              <a:ahLst/>
              <a:cxnLst/>
              <a:rect l="l" t="t" r="r" b="b"/>
              <a:pathLst>
                <a:path w="194" h="194" extrusionOk="0">
                  <a:moveTo>
                    <a:pt x="49" y="1"/>
                  </a:moveTo>
                  <a:lnTo>
                    <a:pt x="25" y="25"/>
                  </a:lnTo>
                  <a:lnTo>
                    <a:pt x="0" y="73"/>
                  </a:lnTo>
                  <a:lnTo>
                    <a:pt x="0" y="97"/>
                  </a:lnTo>
                  <a:lnTo>
                    <a:pt x="0" y="121"/>
                  </a:lnTo>
                  <a:lnTo>
                    <a:pt x="49" y="169"/>
                  </a:lnTo>
                  <a:lnTo>
                    <a:pt x="97" y="193"/>
                  </a:lnTo>
                  <a:lnTo>
                    <a:pt x="169" y="193"/>
                  </a:lnTo>
                  <a:lnTo>
                    <a:pt x="193" y="145"/>
                  </a:lnTo>
                  <a:lnTo>
                    <a:pt x="169" y="121"/>
                  </a:lnTo>
                  <a:lnTo>
                    <a:pt x="145"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9"/>
            <p:cNvSpPr/>
            <p:nvPr/>
          </p:nvSpPr>
          <p:spPr>
            <a:xfrm>
              <a:off x="2217550" y="2465075"/>
              <a:ext cx="3625" cy="5450"/>
            </a:xfrm>
            <a:custGeom>
              <a:avLst/>
              <a:gdLst/>
              <a:ahLst/>
              <a:cxnLst/>
              <a:rect l="l" t="t" r="r" b="b"/>
              <a:pathLst>
                <a:path w="145" h="218" extrusionOk="0">
                  <a:moveTo>
                    <a:pt x="48" y="1"/>
                  </a:moveTo>
                  <a:lnTo>
                    <a:pt x="0" y="25"/>
                  </a:lnTo>
                  <a:lnTo>
                    <a:pt x="0" y="121"/>
                  </a:lnTo>
                  <a:lnTo>
                    <a:pt x="24" y="193"/>
                  </a:lnTo>
                  <a:lnTo>
                    <a:pt x="96" y="217"/>
                  </a:lnTo>
                  <a:lnTo>
                    <a:pt x="120" y="193"/>
                  </a:lnTo>
                  <a:lnTo>
                    <a:pt x="145" y="169"/>
                  </a:lnTo>
                  <a:lnTo>
                    <a:pt x="145" y="145"/>
                  </a:lnTo>
                  <a:lnTo>
                    <a:pt x="120"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9"/>
            <p:cNvSpPr/>
            <p:nvPr/>
          </p:nvSpPr>
          <p:spPr>
            <a:xfrm>
              <a:off x="2209725" y="2454850"/>
              <a:ext cx="5425" cy="4250"/>
            </a:xfrm>
            <a:custGeom>
              <a:avLst/>
              <a:gdLst/>
              <a:ahLst/>
              <a:cxnLst/>
              <a:rect l="l" t="t" r="r" b="b"/>
              <a:pathLst>
                <a:path w="217" h="170" extrusionOk="0">
                  <a:moveTo>
                    <a:pt x="72" y="1"/>
                  </a:moveTo>
                  <a:lnTo>
                    <a:pt x="48" y="25"/>
                  </a:lnTo>
                  <a:lnTo>
                    <a:pt x="24" y="73"/>
                  </a:lnTo>
                  <a:lnTo>
                    <a:pt x="0" y="121"/>
                  </a:lnTo>
                  <a:lnTo>
                    <a:pt x="48" y="169"/>
                  </a:lnTo>
                  <a:lnTo>
                    <a:pt x="96" y="169"/>
                  </a:lnTo>
                  <a:lnTo>
                    <a:pt x="169" y="145"/>
                  </a:lnTo>
                  <a:lnTo>
                    <a:pt x="193"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9"/>
            <p:cNvSpPr/>
            <p:nvPr/>
          </p:nvSpPr>
          <p:spPr>
            <a:xfrm>
              <a:off x="2131475" y="1877700"/>
              <a:ext cx="7850" cy="5450"/>
            </a:xfrm>
            <a:custGeom>
              <a:avLst/>
              <a:gdLst/>
              <a:ahLst/>
              <a:cxnLst/>
              <a:rect l="l" t="t" r="r" b="b"/>
              <a:pathLst>
                <a:path w="314" h="218" extrusionOk="0">
                  <a:moveTo>
                    <a:pt x="289" y="0"/>
                  </a:moveTo>
                  <a:lnTo>
                    <a:pt x="249" y="14"/>
                  </a:lnTo>
                  <a:lnTo>
                    <a:pt x="249" y="14"/>
                  </a:lnTo>
                  <a:lnTo>
                    <a:pt x="314" y="25"/>
                  </a:lnTo>
                  <a:lnTo>
                    <a:pt x="289" y="0"/>
                  </a:lnTo>
                  <a:close/>
                  <a:moveTo>
                    <a:pt x="169" y="0"/>
                  </a:moveTo>
                  <a:lnTo>
                    <a:pt x="97" y="25"/>
                  </a:lnTo>
                  <a:lnTo>
                    <a:pt x="25" y="49"/>
                  </a:lnTo>
                  <a:lnTo>
                    <a:pt x="1" y="73"/>
                  </a:lnTo>
                  <a:lnTo>
                    <a:pt x="1" y="121"/>
                  </a:lnTo>
                  <a:lnTo>
                    <a:pt x="25" y="169"/>
                  </a:lnTo>
                  <a:lnTo>
                    <a:pt x="73" y="193"/>
                  </a:lnTo>
                  <a:lnTo>
                    <a:pt x="169" y="193"/>
                  </a:lnTo>
                  <a:lnTo>
                    <a:pt x="121" y="145"/>
                  </a:lnTo>
                  <a:lnTo>
                    <a:pt x="121" y="97"/>
                  </a:lnTo>
                  <a:lnTo>
                    <a:pt x="145" y="73"/>
                  </a:lnTo>
                  <a:lnTo>
                    <a:pt x="217" y="25"/>
                  </a:lnTo>
                  <a:lnTo>
                    <a:pt x="249" y="14"/>
                  </a:lnTo>
                  <a:lnTo>
                    <a:pt x="249" y="14"/>
                  </a:lnTo>
                  <a:lnTo>
                    <a:pt x="169" y="0"/>
                  </a:lnTo>
                  <a:close/>
                  <a:moveTo>
                    <a:pt x="169" y="193"/>
                  </a:moveTo>
                  <a:lnTo>
                    <a:pt x="193" y="217"/>
                  </a:lnTo>
                  <a:lnTo>
                    <a:pt x="193" y="19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9"/>
            <p:cNvSpPr/>
            <p:nvPr/>
          </p:nvSpPr>
          <p:spPr>
            <a:xfrm>
              <a:off x="1984025" y="2028150"/>
              <a:ext cx="4850" cy="4250"/>
            </a:xfrm>
            <a:custGeom>
              <a:avLst/>
              <a:gdLst/>
              <a:ahLst/>
              <a:cxnLst/>
              <a:rect l="l" t="t" r="r" b="b"/>
              <a:pathLst>
                <a:path w="194" h="170" extrusionOk="0">
                  <a:moveTo>
                    <a:pt x="73" y="1"/>
                  </a:moveTo>
                  <a:lnTo>
                    <a:pt x="25" y="25"/>
                  </a:lnTo>
                  <a:lnTo>
                    <a:pt x="1" y="49"/>
                  </a:lnTo>
                  <a:lnTo>
                    <a:pt x="1" y="121"/>
                  </a:lnTo>
                  <a:lnTo>
                    <a:pt x="49" y="145"/>
                  </a:lnTo>
                  <a:lnTo>
                    <a:pt x="73" y="169"/>
                  </a:lnTo>
                  <a:lnTo>
                    <a:pt x="121" y="169"/>
                  </a:lnTo>
                  <a:lnTo>
                    <a:pt x="145" y="145"/>
                  </a:lnTo>
                  <a:lnTo>
                    <a:pt x="169"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9"/>
            <p:cNvSpPr/>
            <p:nvPr/>
          </p:nvSpPr>
          <p:spPr>
            <a:xfrm>
              <a:off x="2285550" y="2412125"/>
              <a:ext cx="4225" cy="4225"/>
            </a:xfrm>
            <a:custGeom>
              <a:avLst/>
              <a:gdLst/>
              <a:ahLst/>
              <a:cxnLst/>
              <a:rect l="l" t="t" r="r" b="b"/>
              <a:pathLst>
                <a:path w="169" h="169" extrusionOk="0">
                  <a:moveTo>
                    <a:pt x="24" y="0"/>
                  </a:moveTo>
                  <a:lnTo>
                    <a:pt x="0" y="24"/>
                  </a:lnTo>
                  <a:lnTo>
                    <a:pt x="0" y="97"/>
                  </a:lnTo>
                  <a:lnTo>
                    <a:pt x="48" y="145"/>
                  </a:lnTo>
                  <a:lnTo>
                    <a:pt x="73" y="145"/>
                  </a:lnTo>
                  <a:lnTo>
                    <a:pt x="121" y="169"/>
                  </a:lnTo>
                  <a:lnTo>
                    <a:pt x="145" y="145"/>
                  </a:lnTo>
                  <a:lnTo>
                    <a:pt x="169" y="121"/>
                  </a:lnTo>
                  <a:lnTo>
                    <a:pt x="169"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9"/>
            <p:cNvSpPr/>
            <p:nvPr/>
          </p:nvSpPr>
          <p:spPr>
            <a:xfrm>
              <a:off x="2083925" y="2442825"/>
              <a:ext cx="4850" cy="4225"/>
            </a:xfrm>
            <a:custGeom>
              <a:avLst/>
              <a:gdLst/>
              <a:ahLst/>
              <a:cxnLst/>
              <a:rect l="l" t="t" r="r" b="b"/>
              <a:pathLst>
                <a:path w="194" h="169" extrusionOk="0">
                  <a:moveTo>
                    <a:pt x="73" y="0"/>
                  </a:moveTo>
                  <a:lnTo>
                    <a:pt x="49" y="24"/>
                  </a:lnTo>
                  <a:lnTo>
                    <a:pt x="25" y="48"/>
                  </a:lnTo>
                  <a:lnTo>
                    <a:pt x="1" y="120"/>
                  </a:lnTo>
                  <a:lnTo>
                    <a:pt x="49" y="145"/>
                  </a:lnTo>
                  <a:lnTo>
                    <a:pt x="73" y="169"/>
                  </a:lnTo>
                  <a:lnTo>
                    <a:pt x="145" y="169"/>
                  </a:lnTo>
                  <a:lnTo>
                    <a:pt x="193" y="145"/>
                  </a:lnTo>
                  <a:lnTo>
                    <a:pt x="193" y="72"/>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9"/>
            <p:cNvSpPr/>
            <p:nvPr/>
          </p:nvSpPr>
          <p:spPr>
            <a:xfrm>
              <a:off x="2268700" y="1899375"/>
              <a:ext cx="4825" cy="3625"/>
            </a:xfrm>
            <a:custGeom>
              <a:avLst/>
              <a:gdLst/>
              <a:ahLst/>
              <a:cxnLst/>
              <a:rect l="l" t="t" r="r" b="b"/>
              <a:pathLst>
                <a:path w="193" h="145" extrusionOk="0">
                  <a:moveTo>
                    <a:pt x="48" y="0"/>
                  </a:moveTo>
                  <a:lnTo>
                    <a:pt x="24" y="24"/>
                  </a:lnTo>
                  <a:lnTo>
                    <a:pt x="0" y="48"/>
                  </a:lnTo>
                  <a:lnTo>
                    <a:pt x="24" y="72"/>
                  </a:lnTo>
                  <a:lnTo>
                    <a:pt x="48" y="145"/>
                  </a:lnTo>
                  <a:lnTo>
                    <a:pt x="121" y="145"/>
                  </a:lnTo>
                  <a:lnTo>
                    <a:pt x="193" y="120"/>
                  </a:lnTo>
                  <a:lnTo>
                    <a:pt x="193" y="96"/>
                  </a:lnTo>
                  <a:lnTo>
                    <a:pt x="193" y="72"/>
                  </a:lnTo>
                  <a:lnTo>
                    <a:pt x="193" y="48"/>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9"/>
            <p:cNvSpPr/>
            <p:nvPr/>
          </p:nvSpPr>
          <p:spPr>
            <a:xfrm>
              <a:off x="2072500" y="2030575"/>
              <a:ext cx="4225" cy="4225"/>
            </a:xfrm>
            <a:custGeom>
              <a:avLst/>
              <a:gdLst/>
              <a:ahLst/>
              <a:cxnLst/>
              <a:rect l="l" t="t" r="r" b="b"/>
              <a:pathLst>
                <a:path w="169" h="169" extrusionOk="0">
                  <a:moveTo>
                    <a:pt x="73" y="0"/>
                  </a:moveTo>
                  <a:lnTo>
                    <a:pt x="49" y="24"/>
                  </a:lnTo>
                  <a:lnTo>
                    <a:pt x="24" y="48"/>
                  </a:lnTo>
                  <a:lnTo>
                    <a:pt x="0" y="96"/>
                  </a:lnTo>
                  <a:lnTo>
                    <a:pt x="24" y="144"/>
                  </a:lnTo>
                  <a:lnTo>
                    <a:pt x="73" y="169"/>
                  </a:lnTo>
                  <a:lnTo>
                    <a:pt x="97" y="169"/>
                  </a:lnTo>
                  <a:lnTo>
                    <a:pt x="145" y="144"/>
                  </a:lnTo>
                  <a:lnTo>
                    <a:pt x="169" y="120"/>
                  </a:lnTo>
                  <a:lnTo>
                    <a:pt x="169" y="72"/>
                  </a:lnTo>
                  <a:lnTo>
                    <a:pt x="169"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9"/>
            <p:cNvSpPr/>
            <p:nvPr/>
          </p:nvSpPr>
          <p:spPr>
            <a:xfrm>
              <a:off x="2195875" y="2379625"/>
              <a:ext cx="4225" cy="4850"/>
            </a:xfrm>
            <a:custGeom>
              <a:avLst/>
              <a:gdLst/>
              <a:ahLst/>
              <a:cxnLst/>
              <a:rect l="l" t="t" r="r" b="b"/>
              <a:pathLst>
                <a:path w="169" h="194" extrusionOk="0">
                  <a:moveTo>
                    <a:pt x="25" y="0"/>
                  </a:moveTo>
                  <a:lnTo>
                    <a:pt x="0" y="49"/>
                  </a:lnTo>
                  <a:lnTo>
                    <a:pt x="0" y="73"/>
                  </a:lnTo>
                  <a:lnTo>
                    <a:pt x="25" y="145"/>
                  </a:lnTo>
                  <a:lnTo>
                    <a:pt x="73" y="193"/>
                  </a:lnTo>
                  <a:lnTo>
                    <a:pt x="121" y="193"/>
                  </a:lnTo>
                  <a:lnTo>
                    <a:pt x="169" y="169"/>
                  </a:lnTo>
                  <a:lnTo>
                    <a:pt x="169" y="121"/>
                  </a:lnTo>
                  <a:lnTo>
                    <a:pt x="121" y="49"/>
                  </a:lnTo>
                  <a:lnTo>
                    <a:pt x="73"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9"/>
            <p:cNvSpPr/>
            <p:nvPr/>
          </p:nvSpPr>
          <p:spPr>
            <a:xfrm>
              <a:off x="2186250" y="2315825"/>
              <a:ext cx="6025" cy="3650"/>
            </a:xfrm>
            <a:custGeom>
              <a:avLst/>
              <a:gdLst/>
              <a:ahLst/>
              <a:cxnLst/>
              <a:rect l="l" t="t" r="r" b="b"/>
              <a:pathLst>
                <a:path w="241" h="146" extrusionOk="0">
                  <a:moveTo>
                    <a:pt x="48" y="1"/>
                  </a:moveTo>
                  <a:lnTo>
                    <a:pt x="24" y="25"/>
                  </a:lnTo>
                  <a:lnTo>
                    <a:pt x="0" y="73"/>
                  </a:lnTo>
                  <a:lnTo>
                    <a:pt x="24" y="121"/>
                  </a:lnTo>
                  <a:lnTo>
                    <a:pt x="97" y="145"/>
                  </a:lnTo>
                  <a:lnTo>
                    <a:pt x="145" y="145"/>
                  </a:lnTo>
                  <a:lnTo>
                    <a:pt x="217" y="121"/>
                  </a:lnTo>
                  <a:lnTo>
                    <a:pt x="241" y="73"/>
                  </a:lnTo>
                  <a:lnTo>
                    <a:pt x="241" y="49"/>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9"/>
            <p:cNvSpPr/>
            <p:nvPr/>
          </p:nvSpPr>
          <p:spPr>
            <a:xfrm>
              <a:off x="1810100" y="1977000"/>
              <a:ext cx="4225" cy="4850"/>
            </a:xfrm>
            <a:custGeom>
              <a:avLst/>
              <a:gdLst/>
              <a:ahLst/>
              <a:cxnLst/>
              <a:rect l="l" t="t" r="r" b="b"/>
              <a:pathLst>
                <a:path w="169" h="194" extrusionOk="0">
                  <a:moveTo>
                    <a:pt x="49" y="1"/>
                  </a:moveTo>
                  <a:lnTo>
                    <a:pt x="25" y="25"/>
                  </a:lnTo>
                  <a:lnTo>
                    <a:pt x="0" y="49"/>
                  </a:lnTo>
                  <a:lnTo>
                    <a:pt x="0" y="97"/>
                  </a:lnTo>
                  <a:lnTo>
                    <a:pt x="25" y="145"/>
                  </a:lnTo>
                  <a:lnTo>
                    <a:pt x="73" y="169"/>
                  </a:lnTo>
                  <a:lnTo>
                    <a:pt x="121" y="193"/>
                  </a:lnTo>
                  <a:lnTo>
                    <a:pt x="145" y="169"/>
                  </a:lnTo>
                  <a:lnTo>
                    <a:pt x="169"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9"/>
            <p:cNvSpPr/>
            <p:nvPr/>
          </p:nvSpPr>
          <p:spPr>
            <a:xfrm>
              <a:off x="2389050" y="1996250"/>
              <a:ext cx="3650" cy="4850"/>
            </a:xfrm>
            <a:custGeom>
              <a:avLst/>
              <a:gdLst/>
              <a:ahLst/>
              <a:cxnLst/>
              <a:rect l="l" t="t" r="r" b="b"/>
              <a:pathLst>
                <a:path w="146" h="194" extrusionOk="0">
                  <a:moveTo>
                    <a:pt x="73" y="1"/>
                  </a:moveTo>
                  <a:lnTo>
                    <a:pt x="25" y="49"/>
                  </a:lnTo>
                  <a:lnTo>
                    <a:pt x="1" y="121"/>
                  </a:lnTo>
                  <a:lnTo>
                    <a:pt x="1" y="145"/>
                  </a:lnTo>
                  <a:lnTo>
                    <a:pt x="25" y="169"/>
                  </a:lnTo>
                  <a:lnTo>
                    <a:pt x="49" y="193"/>
                  </a:lnTo>
                  <a:lnTo>
                    <a:pt x="73" y="193"/>
                  </a:lnTo>
                  <a:lnTo>
                    <a:pt x="121" y="145"/>
                  </a:lnTo>
                  <a:lnTo>
                    <a:pt x="145" y="97"/>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9"/>
            <p:cNvSpPr/>
            <p:nvPr/>
          </p:nvSpPr>
          <p:spPr>
            <a:xfrm>
              <a:off x="2236200" y="1855425"/>
              <a:ext cx="4825" cy="3050"/>
            </a:xfrm>
            <a:custGeom>
              <a:avLst/>
              <a:gdLst/>
              <a:ahLst/>
              <a:cxnLst/>
              <a:rect l="l" t="t" r="r" b="b"/>
              <a:pathLst>
                <a:path w="193" h="122" extrusionOk="0">
                  <a:moveTo>
                    <a:pt x="48" y="1"/>
                  </a:moveTo>
                  <a:lnTo>
                    <a:pt x="0" y="25"/>
                  </a:lnTo>
                  <a:lnTo>
                    <a:pt x="48" y="97"/>
                  </a:lnTo>
                  <a:lnTo>
                    <a:pt x="121" y="121"/>
                  </a:lnTo>
                  <a:lnTo>
                    <a:pt x="169" y="97"/>
                  </a:lnTo>
                  <a:lnTo>
                    <a:pt x="193" y="73"/>
                  </a:lnTo>
                  <a:lnTo>
                    <a:pt x="193"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9"/>
            <p:cNvSpPr/>
            <p:nvPr/>
          </p:nvSpPr>
          <p:spPr>
            <a:xfrm>
              <a:off x="2015925" y="1900575"/>
              <a:ext cx="3625" cy="3625"/>
            </a:xfrm>
            <a:custGeom>
              <a:avLst/>
              <a:gdLst/>
              <a:ahLst/>
              <a:cxnLst/>
              <a:rect l="l" t="t" r="r" b="b"/>
              <a:pathLst>
                <a:path w="145" h="145" extrusionOk="0">
                  <a:moveTo>
                    <a:pt x="49" y="0"/>
                  </a:moveTo>
                  <a:lnTo>
                    <a:pt x="25" y="24"/>
                  </a:lnTo>
                  <a:lnTo>
                    <a:pt x="1" y="48"/>
                  </a:lnTo>
                  <a:lnTo>
                    <a:pt x="1" y="97"/>
                  </a:lnTo>
                  <a:lnTo>
                    <a:pt x="49" y="145"/>
                  </a:lnTo>
                  <a:lnTo>
                    <a:pt x="97" y="145"/>
                  </a:lnTo>
                  <a:lnTo>
                    <a:pt x="145" y="97"/>
                  </a:lnTo>
                  <a:lnTo>
                    <a:pt x="145" y="48"/>
                  </a:lnTo>
                  <a:lnTo>
                    <a:pt x="121"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9"/>
            <p:cNvSpPr/>
            <p:nvPr/>
          </p:nvSpPr>
          <p:spPr>
            <a:xfrm>
              <a:off x="2054450" y="1927650"/>
              <a:ext cx="4225" cy="3625"/>
            </a:xfrm>
            <a:custGeom>
              <a:avLst/>
              <a:gdLst/>
              <a:ahLst/>
              <a:cxnLst/>
              <a:rect l="l" t="t" r="r" b="b"/>
              <a:pathLst>
                <a:path w="169" h="145" extrusionOk="0">
                  <a:moveTo>
                    <a:pt x="72" y="1"/>
                  </a:moveTo>
                  <a:lnTo>
                    <a:pt x="0" y="49"/>
                  </a:lnTo>
                  <a:lnTo>
                    <a:pt x="0" y="121"/>
                  </a:lnTo>
                  <a:lnTo>
                    <a:pt x="24" y="145"/>
                  </a:lnTo>
                  <a:lnTo>
                    <a:pt x="121" y="145"/>
                  </a:lnTo>
                  <a:lnTo>
                    <a:pt x="169"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9"/>
            <p:cNvSpPr/>
            <p:nvPr/>
          </p:nvSpPr>
          <p:spPr>
            <a:xfrm>
              <a:off x="1931075" y="1907800"/>
              <a:ext cx="3025" cy="5425"/>
            </a:xfrm>
            <a:custGeom>
              <a:avLst/>
              <a:gdLst/>
              <a:ahLst/>
              <a:cxnLst/>
              <a:rect l="l" t="t" r="r" b="b"/>
              <a:pathLst>
                <a:path w="121" h="217" extrusionOk="0">
                  <a:moveTo>
                    <a:pt x="0" y="0"/>
                  </a:moveTo>
                  <a:lnTo>
                    <a:pt x="0" y="24"/>
                  </a:lnTo>
                  <a:lnTo>
                    <a:pt x="0" y="217"/>
                  </a:lnTo>
                  <a:lnTo>
                    <a:pt x="72" y="145"/>
                  </a:lnTo>
                  <a:lnTo>
                    <a:pt x="96" y="120"/>
                  </a:lnTo>
                  <a:lnTo>
                    <a:pt x="121" y="72"/>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9"/>
            <p:cNvSpPr/>
            <p:nvPr/>
          </p:nvSpPr>
          <p:spPr>
            <a:xfrm>
              <a:off x="2281925" y="2300775"/>
              <a:ext cx="4250" cy="3650"/>
            </a:xfrm>
            <a:custGeom>
              <a:avLst/>
              <a:gdLst/>
              <a:ahLst/>
              <a:cxnLst/>
              <a:rect l="l" t="t" r="r" b="b"/>
              <a:pathLst>
                <a:path w="170" h="146" extrusionOk="0">
                  <a:moveTo>
                    <a:pt x="73" y="1"/>
                  </a:moveTo>
                  <a:lnTo>
                    <a:pt x="25" y="25"/>
                  </a:lnTo>
                  <a:lnTo>
                    <a:pt x="1" y="73"/>
                  </a:lnTo>
                  <a:lnTo>
                    <a:pt x="25" y="121"/>
                  </a:lnTo>
                  <a:lnTo>
                    <a:pt x="49" y="145"/>
                  </a:lnTo>
                  <a:lnTo>
                    <a:pt x="121" y="145"/>
                  </a:lnTo>
                  <a:lnTo>
                    <a:pt x="169" y="97"/>
                  </a:lnTo>
                  <a:lnTo>
                    <a:pt x="169" y="49"/>
                  </a:lnTo>
                  <a:lnTo>
                    <a:pt x="145"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9"/>
            <p:cNvSpPr/>
            <p:nvPr/>
          </p:nvSpPr>
          <p:spPr>
            <a:xfrm>
              <a:off x="2221150" y="2480125"/>
              <a:ext cx="4250" cy="4250"/>
            </a:xfrm>
            <a:custGeom>
              <a:avLst/>
              <a:gdLst/>
              <a:ahLst/>
              <a:cxnLst/>
              <a:rect l="l" t="t" r="r" b="b"/>
              <a:pathLst>
                <a:path w="170" h="170" extrusionOk="0">
                  <a:moveTo>
                    <a:pt x="73" y="1"/>
                  </a:moveTo>
                  <a:lnTo>
                    <a:pt x="25" y="25"/>
                  </a:lnTo>
                  <a:lnTo>
                    <a:pt x="1" y="49"/>
                  </a:lnTo>
                  <a:lnTo>
                    <a:pt x="1" y="73"/>
                  </a:lnTo>
                  <a:lnTo>
                    <a:pt x="25" y="121"/>
                  </a:lnTo>
                  <a:lnTo>
                    <a:pt x="49" y="145"/>
                  </a:lnTo>
                  <a:lnTo>
                    <a:pt x="97" y="169"/>
                  </a:lnTo>
                  <a:lnTo>
                    <a:pt x="145" y="145"/>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9"/>
            <p:cNvSpPr/>
            <p:nvPr/>
          </p:nvSpPr>
          <p:spPr>
            <a:xfrm>
              <a:off x="2048425" y="2019125"/>
              <a:ext cx="4225" cy="3650"/>
            </a:xfrm>
            <a:custGeom>
              <a:avLst/>
              <a:gdLst/>
              <a:ahLst/>
              <a:cxnLst/>
              <a:rect l="l" t="t" r="r" b="b"/>
              <a:pathLst>
                <a:path w="169" h="146" extrusionOk="0">
                  <a:moveTo>
                    <a:pt x="49" y="1"/>
                  </a:moveTo>
                  <a:lnTo>
                    <a:pt x="0" y="25"/>
                  </a:lnTo>
                  <a:lnTo>
                    <a:pt x="0" y="73"/>
                  </a:lnTo>
                  <a:lnTo>
                    <a:pt x="25" y="121"/>
                  </a:lnTo>
                  <a:lnTo>
                    <a:pt x="73" y="145"/>
                  </a:lnTo>
                  <a:lnTo>
                    <a:pt x="145" y="145"/>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9"/>
            <p:cNvSpPr/>
            <p:nvPr/>
          </p:nvSpPr>
          <p:spPr>
            <a:xfrm>
              <a:off x="2100175" y="1940900"/>
              <a:ext cx="4850" cy="3025"/>
            </a:xfrm>
            <a:custGeom>
              <a:avLst/>
              <a:gdLst/>
              <a:ahLst/>
              <a:cxnLst/>
              <a:rect l="l" t="t" r="r" b="b"/>
              <a:pathLst>
                <a:path w="194" h="121" extrusionOk="0">
                  <a:moveTo>
                    <a:pt x="73" y="0"/>
                  </a:moveTo>
                  <a:lnTo>
                    <a:pt x="25" y="48"/>
                  </a:lnTo>
                  <a:lnTo>
                    <a:pt x="1" y="96"/>
                  </a:lnTo>
                  <a:lnTo>
                    <a:pt x="25" y="120"/>
                  </a:lnTo>
                  <a:lnTo>
                    <a:pt x="73" y="120"/>
                  </a:lnTo>
                  <a:lnTo>
                    <a:pt x="145" y="96"/>
                  </a:lnTo>
                  <a:lnTo>
                    <a:pt x="169" y="72"/>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9"/>
            <p:cNvSpPr/>
            <p:nvPr/>
          </p:nvSpPr>
          <p:spPr>
            <a:xfrm>
              <a:off x="2279525" y="1938475"/>
              <a:ext cx="3650" cy="3650"/>
            </a:xfrm>
            <a:custGeom>
              <a:avLst/>
              <a:gdLst/>
              <a:ahLst/>
              <a:cxnLst/>
              <a:rect l="l" t="t" r="r" b="b"/>
              <a:pathLst>
                <a:path w="146" h="146" extrusionOk="0">
                  <a:moveTo>
                    <a:pt x="49" y="1"/>
                  </a:moveTo>
                  <a:lnTo>
                    <a:pt x="25" y="25"/>
                  </a:lnTo>
                  <a:lnTo>
                    <a:pt x="1" y="49"/>
                  </a:lnTo>
                  <a:lnTo>
                    <a:pt x="1" y="97"/>
                  </a:lnTo>
                  <a:lnTo>
                    <a:pt x="25" y="145"/>
                  </a:lnTo>
                  <a:lnTo>
                    <a:pt x="73" y="145"/>
                  </a:lnTo>
                  <a:lnTo>
                    <a:pt x="121" y="121"/>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9"/>
            <p:cNvSpPr/>
            <p:nvPr/>
          </p:nvSpPr>
          <p:spPr>
            <a:xfrm>
              <a:off x="1877500" y="1936075"/>
              <a:ext cx="4250" cy="3625"/>
            </a:xfrm>
            <a:custGeom>
              <a:avLst/>
              <a:gdLst/>
              <a:ahLst/>
              <a:cxnLst/>
              <a:rect l="l" t="t" r="r" b="b"/>
              <a:pathLst>
                <a:path w="170" h="145" extrusionOk="0">
                  <a:moveTo>
                    <a:pt x="49" y="1"/>
                  </a:moveTo>
                  <a:lnTo>
                    <a:pt x="1" y="49"/>
                  </a:lnTo>
                  <a:lnTo>
                    <a:pt x="1" y="97"/>
                  </a:lnTo>
                  <a:lnTo>
                    <a:pt x="49" y="145"/>
                  </a:lnTo>
                  <a:lnTo>
                    <a:pt x="121" y="145"/>
                  </a:lnTo>
                  <a:lnTo>
                    <a:pt x="145" y="121"/>
                  </a:lnTo>
                  <a:lnTo>
                    <a:pt x="169"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9"/>
            <p:cNvSpPr/>
            <p:nvPr/>
          </p:nvSpPr>
          <p:spPr>
            <a:xfrm>
              <a:off x="2382450" y="2011900"/>
              <a:ext cx="3625" cy="3650"/>
            </a:xfrm>
            <a:custGeom>
              <a:avLst/>
              <a:gdLst/>
              <a:ahLst/>
              <a:cxnLst/>
              <a:rect l="l" t="t" r="r" b="b"/>
              <a:pathLst>
                <a:path w="145" h="146" extrusionOk="0">
                  <a:moveTo>
                    <a:pt x="48" y="1"/>
                  </a:moveTo>
                  <a:lnTo>
                    <a:pt x="0" y="25"/>
                  </a:lnTo>
                  <a:lnTo>
                    <a:pt x="0" y="73"/>
                  </a:lnTo>
                  <a:lnTo>
                    <a:pt x="24" y="121"/>
                  </a:lnTo>
                  <a:lnTo>
                    <a:pt x="96" y="145"/>
                  </a:lnTo>
                  <a:lnTo>
                    <a:pt x="145" y="121"/>
                  </a:lnTo>
                  <a:lnTo>
                    <a:pt x="145" y="73"/>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9"/>
            <p:cNvSpPr/>
            <p:nvPr/>
          </p:nvSpPr>
          <p:spPr>
            <a:xfrm>
              <a:off x="2290975" y="2317625"/>
              <a:ext cx="3625" cy="3050"/>
            </a:xfrm>
            <a:custGeom>
              <a:avLst/>
              <a:gdLst/>
              <a:ahLst/>
              <a:cxnLst/>
              <a:rect l="l" t="t" r="r" b="b"/>
              <a:pathLst>
                <a:path w="145" h="122" extrusionOk="0">
                  <a:moveTo>
                    <a:pt x="48" y="1"/>
                  </a:moveTo>
                  <a:lnTo>
                    <a:pt x="0" y="25"/>
                  </a:lnTo>
                  <a:lnTo>
                    <a:pt x="0" y="73"/>
                  </a:lnTo>
                  <a:lnTo>
                    <a:pt x="48" y="121"/>
                  </a:lnTo>
                  <a:lnTo>
                    <a:pt x="96" y="121"/>
                  </a:lnTo>
                  <a:lnTo>
                    <a:pt x="144" y="97"/>
                  </a:lnTo>
                  <a:lnTo>
                    <a:pt x="144"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9"/>
            <p:cNvSpPr/>
            <p:nvPr/>
          </p:nvSpPr>
          <p:spPr>
            <a:xfrm>
              <a:off x="2074300" y="1934875"/>
              <a:ext cx="3650" cy="4225"/>
            </a:xfrm>
            <a:custGeom>
              <a:avLst/>
              <a:gdLst/>
              <a:ahLst/>
              <a:cxnLst/>
              <a:rect l="l" t="t" r="r" b="b"/>
              <a:pathLst>
                <a:path w="146" h="169" extrusionOk="0">
                  <a:moveTo>
                    <a:pt x="49" y="0"/>
                  </a:moveTo>
                  <a:lnTo>
                    <a:pt x="25" y="24"/>
                  </a:lnTo>
                  <a:lnTo>
                    <a:pt x="1" y="73"/>
                  </a:lnTo>
                  <a:lnTo>
                    <a:pt x="1" y="97"/>
                  </a:lnTo>
                  <a:lnTo>
                    <a:pt x="25" y="145"/>
                  </a:lnTo>
                  <a:lnTo>
                    <a:pt x="49" y="169"/>
                  </a:lnTo>
                  <a:lnTo>
                    <a:pt x="121" y="169"/>
                  </a:lnTo>
                  <a:lnTo>
                    <a:pt x="145" y="121"/>
                  </a:lnTo>
                  <a:lnTo>
                    <a:pt x="145" y="97"/>
                  </a:lnTo>
                  <a:lnTo>
                    <a:pt x="121" y="49"/>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9"/>
            <p:cNvSpPr/>
            <p:nvPr/>
          </p:nvSpPr>
          <p:spPr>
            <a:xfrm>
              <a:off x="2337900" y="2410325"/>
              <a:ext cx="3050" cy="4225"/>
            </a:xfrm>
            <a:custGeom>
              <a:avLst/>
              <a:gdLst/>
              <a:ahLst/>
              <a:cxnLst/>
              <a:rect l="l" t="t" r="r" b="b"/>
              <a:pathLst>
                <a:path w="122" h="169" extrusionOk="0">
                  <a:moveTo>
                    <a:pt x="25" y="0"/>
                  </a:moveTo>
                  <a:lnTo>
                    <a:pt x="1" y="48"/>
                  </a:lnTo>
                  <a:lnTo>
                    <a:pt x="1" y="72"/>
                  </a:lnTo>
                  <a:lnTo>
                    <a:pt x="1" y="121"/>
                  </a:lnTo>
                  <a:lnTo>
                    <a:pt x="49" y="169"/>
                  </a:lnTo>
                  <a:lnTo>
                    <a:pt x="73" y="169"/>
                  </a:lnTo>
                  <a:lnTo>
                    <a:pt x="121" y="145"/>
                  </a:lnTo>
                  <a:lnTo>
                    <a:pt x="121" y="96"/>
                  </a:lnTo>
                  <a:lnTo>
                    <a:pt x="97"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9"/>
            <p:cNvSpPr/>
            <p:nvPr/>
          </p:nvSpPr>
          <p:spPr>
            <a:xfrm>
              <a:off x="2048425" y="2525875"/>
              <a:ext cx="3025" cy="5425"/>
            </a:xfrm>
            <a:custGeom>
              <a:avLst/>
              <a:gdLst/>
              <a:ahLst/>
              <a:cxnLst/>
              <a:rect l="l" t="t" r="r" b="b"/>
              <a:pathLst>
                <a:path w="121" h="217" extrusionOk="0">
                  <a:moveTo>
                    <a:pt x="0" y="0"/>
                  </a:moveTo>
                  <a:lnTo>
                    <a:pt x="0" y="24"/>
                  </a:lnTo>
                  <a:lnTo>
                    <a:pt x="0" y="72"/>
                  </a:lnTo>
                  <a:lnTo>
                    <a:pt x="25" y="217"/>
                  </a:lnTo>
                  <a:lnTo>
                    <a:pt x="121" y="121"/>
                  </a:lnTo>
                  <a:lnTo>
                    <a:pt x="121" y="97"/>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9"/>
            <p:cNvSpPr/>
            <p:nvPr/>
          </p:nvSpPr>
          <p:spPr>
            <a:xfrm>
              <a:off x="2126050" y="1902975"/>
              <a:ext cx="9075" cy="1225"/>
            </a:xfrm>
            <a:custGeom>
              <a:avLst/>
              <a:gdLst/>
              <a:ahLst/>
              <a:cxnLst/>
              <a:rect l="l" t="t" r="r" b="b"/>
              <a:pathLst>
                <a:path w="363" h="49" extrusionOk="0">
                  <a:moveTo>
                    <a:pt x="1" y="1"/>
                  </a:moveTo>
                  <a:lnTo>
                    <a:pt x="169" y="49"/>
                  </a:lnTo>
                  <a:lnTo>
                    <a:pt x="266" y="49"/>
                  </a:lnTo>
                  <a:lnTo>
                    <a:pt x="36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9"/>
            <p:cNvSpPr/>
            <p:nvPr/>
          </p:nvSpPr>
          <p:spPr>
            <a:xfrm>
              <a:off x="2280125" y="2017925"/>
              <a:ext cx="3650" cy="4225"/>
            </a:xfrm>
            <a:custGeom>
              <a:avLst/>
              <a:gdLst/>
              <a:ahLst/>
              <a:cxnLst/>
              <a:rect l="l" t="t" r="r" b="b"/>
              <a:pathLst>
                <a:path w="146" h="169" extrusionOk="0">
                  <a:moveTo>
                    <a:pt x="49" y="0"/>
                  </a:moveTo>
                  <a:lnTo>
                    <a:pt x="25" y="25"/>
                  </a:lnTo>
                  <a:lnTo>
                    <a:pt x="1" y="49"/>
                  </a:lnTo>
                  <a:lnTo>
                    <a:pt x="1" y="97"/>
                  </a:lnTo>
                  <a:lnTo>
                    <a:pt x="49" y="145"/>
                  </a:lnTo>
                  <a:lnTo>
                    <a:pt x="97" y="169"/>
                  </a:lnTo>
                  <a:lnTo>
                    <a:pt x="145" y="121"/>
                  </a:lnTo>
                  <a:lnTo>
                    <a:pt x="145" y="97"/>
                  </a:lnTo>
                  <a:lnTo>
                    <a:pt x="145" y="73"/>
                  </a:lnTo>
                  <a:lnTo>
                    <a:pt x="145" y="49"/>
                  </a:lnTo>
                  <a:lnTo>
                    <a:pt x="121"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9"/>
            <p:cNvSpPr/>
            <p:nvPr/>
          </p:nvSpPr>
          <p:spPr>
            <a:xfrm>
              <a:off x="2115225" y="1922225"/>
              <a:ext cx="3650" cy="3050"/>
            </a:xfrm>
            <a:custGeom>
              <a:avLst/>
              <a:gdLst/>
              <a:ahLst/>
              <a:cxnLst/>
              <a:rect l="l" t="t" r="r" b="b"/>
              <a:pathLst>
                <a:path w="146" h="122" extrusionOk="0">
                  <a:moveTo>
                    <a:pt x="73" y="1"/>
                  </a:moveTo>
                  <a:lnTo>
                    <a:pt x="1" y="49"/>
                  </a:lnTo>
                  <a:lnTo>
                    <a:pt x="1" y="73"/>
                  </a:lnTo>
                  <a:lnTo>
                    <a:pt x="1" y="121"/>
                  </a:lnTo>
                  <a:lnTo>
                    <a:pt x="73" y="121"/>
                  </a:lnTo>
                  <a:lnTo>
                    <a:pt x="121"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9"/>
            <p:cNvSpPr/>
            <p:nvPr/>
          </p:nvSpPr>
          <p:spPr>
            <a:xfrm>
              <a:off x="2260275" y="2067875"/>
              <a:ext cx="4225" cy="3625"/>
            </a:xfrm>
            <a:custGeom>
              <a:avLst/>
              <a:gdLst/>
              <a:ahLst/>
              <a:cxnLst/>
              <a:rect l="l" t="t" r="r" b="b"/>
              <a:pathLst>
                <a:path w="169" h="145" extrusionOk="0">
                  <a:moveTo>
                    <a:pt x="72" y="1"/>
                  </a:moveTo>
                  <a:lnTo>
                    <a:pt x="0" y="25"/>
                  </a:lnTo>
                  <a:lnTo>
                    <a:pt x="0" y="73"/>
                  </a:lnTo>
                  <a:lnTo>
                    <a:pt x="0" y="97"/>
                  </a:lnTo>
                  <a:lnTo>
                    <a:pt x="48" y="121"/>
                  </a:lnTo>
                  <a:lnTo>
                    <a:pt x="121" y="145"/>
                  </a:lnTo>
                  <a:lnTo>
                    <a:pt x="145" y="121"/>
                  </a:lnTo>
                  <a:lnTo>
                    <a:pt x="169" y="97"/>
                  </a:lnTo>
                  <a:lnTo>
                    <a:pt x="169" y="73"/>
                  </a:lnTo>
                  <a:lnTo>
                    <a:pt x="169" y="49"/>
                  </a:lnTo>
                  <a:lnTo>
                    <a:pt x="145"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9"/>
            <p:cNvSpPr/>
            <p:nvPr/>
          </p:nvSpPr>
          <p:spPr>
            <a:xfrm>
              <a:off x="2274100" y="2029350"/>
              <a:ext cx="3050" cy="3050"/>
            </a:xfrm>
            <a:custGeom>
              <a:avLst/>
              <a:gdLst/>
              <a:ahLst/>
              <a:cxnLst/>
              <a:rect l="l" t="t" r="r" b="b"/>
              <a:pathLst>
                <a:path w="122" h="122" extrusionOk="0">
                  <a:moveTo>
                    <a:pt x="25" y="1"/>
                  </a:moveTo>
                  <a:lnTo>
                    <a:pt x="1" y="25"/>
                  </a:lnTo>
                  <a:lnTo>
                    <a:pt x="1" y="73"/>
                  </a:lnTo>
                  <a:lnTo>
                    <a:pt x="25" y="121"/>
                  </a:lnTo>
                  <a:lnTo>
                    <a:pt x="97" y="121"/>
                  </a:lnTo>
                  <a:lnTo>
                    <a:pt x="121"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9"/>
            <p:cNvSpPr/>
            <p:nvPr/>
          </p:nvSpPr>
          <p:spPr>
            <a:xfrm>
              <a:off x="2053250" y="2460875"/>
              <a:ext cx="4225" cy="3625"/>
            </a:xfrm>
            <a:custGeom>
              <a:avLst/>
              <a:gdLst/>
              <a:ahLst/>
              <a:cxnLst/>
              <a:rect l="l" t="t" r="r" b="b"/>
              <a:pathLst>
                <a:path w="169" h="145" extrusionOk="0">
                  <a:moveTo>
                    <a:pt x="96" y="0"/>
                  </a:moveTo>
                  <a:lnTo>
                    <a:pt x="24" y="24"/>
                  </a:lnTo>
                  <a:lnTo>
                    <a:pt x="0" y="73"/>
                  </a:lnTo>
                  <a:lnTo>
                    <a:pt x="24" y="121"/>
                  </a:lnTo>
                  <a:lnTo>
                    <a:pt x="96" y="145"/>
                  </a:lnTo>
                  <a:lnTo>
                    <a:pt x="144" y="121"/>
                  </a:lnTo>
                  <a:lnTo>
                    <a:pt x="169" y="73"/>
                  </a:lnTo>
                  <a:lnTo>
                    <a:pt x="144"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9"/>
            <p:cNvSpPr/>
            <p:nvPr/>
          </p:nvSpPr>
          <p:spPr>
            <a:xfrm>
              <a:off x="1952125" y="1900575"/>
              <a:ext cx="3650" cy="3625"/>
            </a:xfrm>
            <a:custGeom>
              <a:avLst/>
              <a:gdLst/>
              <a:ahLst/>
              <a:cxnLst/>
              <a:rect l="l" t="t" r="r" b="b"/>
              <a:pathLst>
                <a:path w="146" h="145" extrusionOk="0">
                  <a:moveTo>
                    <a:pt x="73" y="0"/>
                  </a:moveTo>
                  <a:lnTo>
                    <a:pt x="25" y="24"/>
                  </a:lnTo>
                  <a:lnTo>
                    <a:pt x="1" y="72"/>
                  </a:lnTo>
                  <a:lnTo>
                    <a:pt x="25" y="121"/>
                  </a:lnTo>
                  <a:lnTo>
                    <a:pt x="49" y="145"/>
                  </a:lnTo>
                  <a:lnTo>
                    <a:pt x="97" y="145"/>
                  </a:lnTo>
                  <a:lnTo>
                    <a:pt x="121" y="121"/>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9"/>
            <p:cNvSpPr/>
            <p:nvPr/>
          </p:nvSpPr>
          <p:spPr>
            <a:xfrm>
              <a:off x="2002075" y="1936675"/>
              <a:ext cx="3650" cy="3650"/>
            </a:xfrm>
            <a:custGeom>
              <a:avLst/>
              <a:gdLst/>
              <a:ahLst/>
              <a:cxnLst/>
              <a:rect l="l" t="t" r="r" b="b"/>
              <a:pathLst>
                <a:path w="146" h="146" extrusionOk="0">
                  <a:moveTo>
                    <a:pt x="49" y="1"/>
                  </a:moveTo>
                  <a:lnTo>
                    <a:pt x="1" y="25"/>
                  </a:lnTo>
                  <a:lnTo>
                    <a:pt x="1" y="73"/>
                  </a:lnTo>
                  <a:lnTo>
                    <a:pt x="1" y="97"/>
                  </a:lnTo>
                  <a:lnTo>
                    <a:pt x="25" y="145"/>
                  </a:lnTo>
                  <a:lnTo>
                    <a:pt x="97" y="145"/>
                  </a:lnTo>
                  <a:lnTo>
                    <a:pt x="121" y="121"/>
                  </a:lnTo>
                  <a:lnTo>
                    <a:pt x="145"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9"/>
            <p:cNvSpPr/>
            <p:nvPr/>
          </p:nvSpPr>
          <p:spPr>
            <a:xfrm>
              <a:off x="1941300" y="2011900"/>
              <a:ext cx="3625" cy="3650"/>
            </a:xfrm>
            <a:custGeom>
              <a:avLst/>
              <a:gdLst/>
              <a:ahLst/>
              <a:cxnLst/>
              <a:rect l="l" t="t" r="r" b="b"/>
              <a:pathLst>
                <a:path w="145" h="146" extrusionOk="0">
                  <a:moveTo>
                    <a:pt x="49" y="1"/>
                  </a:moveTo>
                  <a:lnTo>
                    <a:pt x="24" y="25"/>
                  </a:lnTo>
                  <a:lnTo>
                    <a:pt x="0" y="49"/>
                  </a:lnTo>
                  <a:lnTo>
                    <a:pt x="0" y="97"/>
                  </a:lnTo>
                  <a:lnTo>
                    <a:pt x="24" y="145"/>
                  </a:lnTo>
                  <a:lnTo>
                    <a:pt x="73" y="145"/>
                  </a:lnTo>
                  <a:lnTo>
                    <a:pt x="121" y="121"/>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9"/>
            <p:cNvSpPr/>
            <p:nvPr/>
          </p:nvSpPr>
          <p:spPr>
            <a:xfrm>
              <a:off x="1992450" y="1937875"/>
              <a:ext cx="3650" cy="4250"/>
            </a:xfrm>
            <a:custGeom>
              <a:avLst/>
              <a:gdLst/>
              <a:ahLst/>
              <a:cxnLst/>
              <a:rect l="l" t="t" r="r" b="b"/>
              <a:pathLst>
                <a:path w="146" h="170" extrusionOk="0">
                  <a:moveTo>
                    <a:pt x="49" y="1"/>
                  </a:moveTo>
                  <a:lnTo>
                    <a:pt x="1" y="25"/>
                  </a:lnTo>
                  <a:lnTo>
                    <a:pt x="1" y="73"/>
                  </a:lnTo>
                  <a:lnTo>
                    <a:pt x="25" y="121"/>
                  </a:lnTo>
                  <a:lnTo>
                    <a:pt x="73" y="169"/>
                  </a:lnTo>
                  <a:lnTo>
                    <a:pt x="121" y="169"/>
                  </a:lnTo>
                  <a:lnTo>
                    <a:pt x="145"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9"/>
            <p:cNvSpPr/>
            <p:nvPr/>
          </p:nvSpPr>
          <p:spPr>
            <a:xfrm>
              <a:off x="1829350" y="1966775"/>
              <a:ext cx="3650" cy="4225"/>
            </a:xfrm>
            <a:custGeom>
              <a:avLst/>
              <a:gdLst/>
              <a:ahLst/>
              <a:cxnLst/>
              <a:rect l="l" t="t" r="r" b="b"/>
              <a:pathLst>
                <a:path w="146" h="169" extrusionOk="0">
                  <a:moveTo>
                    <a:pt x="49" y="0"/>
                  </a:moveTo>
                  <a:lnTo>
                    <a:pt x="25" y="24"/>
                  </a:lnTo>
                  <a:lnTo>
                    <a:pt x="1" y="72"/>
                  </a:lnTo>
                  <a:lnTo>
                    <a:pt x="25" y="97"/>
                  </a:lnTo>
                  <a:lnTo>
                    <a:pt x="25" y="145"/>
                  </a:lnTo>
                  <a:lnTo>
                    <a:pt x="73" y="169"/>
                  </a:lnTo>
                  <a:lnTo>
                    <a:pt x="121" y="169"/>
                  </a:lnTo>
                  <a:lnTo>
                    <a:pt x="145" y="145"/>
                  </a:lnTo>
                  <a:lnTo>
                    <a:pt x="145" y="97"/>
                  </a:lnTo>
                  <a:lnTo>
                    <a:pt x="145"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9"/>
            <p:cNvSpPr/>
            <p:nvPr/>
          </p:nvSpPr>
          <p:spPr>
            <a:xfrm>
              <a:off x="2295175" y="2282725"/>
              <a:ext cx="3625" cy="3650"/>
            </a:xfrm>
            <a:custGeom>
              <a:avLst/>
              <a:gdLst/>
              <a:ahLst/>
              <a:cxnLst/>
              <a:rect l="l" t="t" r="r" b="b"/>
              <a:pathLst>
                <a:path w="145" h="146" extrusionOk="0">
                  <a:moveTo>
                    <a:pt x="97" y="1"/>
                  </a:moveTo>
                  <a:lnTo>
                    <a:pt x="49" y="25"/>
                  </a:lnTo>
                  <a:lnTo>
                    <a:pt x="1" y="49"/>
                  </a:lnTo>
                  <a:lnTo>
                    <a:pt x="1" y="97"/>
                  </a:lnTo>
                  <a:lnTo>
                    <a:pt x="49" y="145"/>
                  </a:lnTo>
                  <a:lnTo>
                    <a:pt x="97" y="145"/>
                  </a:lnTo>
                  <a:lnTo>
                    <a:pt x="145"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9"/>
            <p:cNvSpPr/>
            <p:nvPr/>
          </p:nvSpPr>
          <p:spPr>
            <a:xfrm>
              <a:off x="1895550" y="1931875"/>
              <a:ext cx="4850" cy="3625"/>
            </a:xfrm>
            <a:custGeom>
              <a:avLst/>
              <a:gdLst/>
              <a:ahLst/>
              <a:cxnLst/>
              <a:rect l="l" t="t" r="r" b="b"/>
              <a:pathLst>
                <a:path w="194" h="145" extrusionOk="0">
                  <a:moveTo>
                    <a:pt x="25" y="0"/>
                  </a:moveTo>
                  <a:lnTo>
                    <a:pt x="1" y="24"/>
                  </a:lnTo>
                  <a:lnTo>
                    <a:pt x="1" y="48"/>
                  </a:lnTo>
                  <a:lnTo>
                    <a:pt x="25" y="72"/>
                  </a:lnTo>
                  <a:lnTo>
                    <a:pt x="97" y="144"/>
                  </a:lnTo>
                  <a:lnTo>
                    <a:pt x="193" y="144"/>
                  </a:lnTo>
                  <a:lnTo>
                    <a:pt x="193" y="120"/>
                  </a:lnTo>
                  <a:lnTo>
                    <a:pt x="193" y="72"/>
                  </a:lnTo>
                  <a:lnTo>
                    <a:pt x="145"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9"/>
            <p:cNvSpPr/>
            <p:nvPr/>
          </p:nvSpPr>
          <p:spPr>
            <a:xfrm>
              <a:off x="2280125" y="2372400"/>
              <a:ext cx="3650" cy="3625"/>
            </a:xfrm>
            <a:custGeom>
              <a:avLst/>
              <a:gdLst/>
              <a:ahLst/>
              <a:cxnLst/>
              <a:rect l="l" t="t" r="r" b="b"/>
              <a:pathLst>
                <a:path w="146" h="145" extrusionOk="0">
                  <a:moveTo>
                    <a:pt x="49" y="1"/>
                  </a:moveTo>
                  <a:lnTo>
                    <a:pt x="1" y="49"/>
                  </a:lnTo>
                  <a:lnTo>
                    <a:pt x="1" y="121"/>
                  </a:lnTo>
                  <a:lnTo>
                    <a:pt x="25" y="145"/>
                  </a:lnTo>
                  <a:lnTo>
                    <a:pt x="97" y="145"/>
                  </a:lnTo>
                  <a:lnTo>
                    <a:pt x="145"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9"/>
            <p:cNvSpPr/>
            <p:nvPr/>
          </p:nvSpPr>
          <p:spPr>
            <a:xfrm>
              <a:off x="2335500" y="1948725"/>
              <a:ext cx="3625" cy="3625"/>
            </a:xfrm>
            <a:custGeom>
              <a:avLst/>
              <a:gdLst/>
              <a:ahLst/>
              <a:cxnLst/>
              <a:rect l="l" t="t" r="r" b="b"/>
              <a:pathLst>
                <a:path w="145" h="145" extrusionOk="0">
                  <a:moveTo>
                    <a:pt x="25" y="0"/>
                  </a:moveTo>
                  <a:lnTo>
                    <a:pt x="0" y="24"/>
                  </a:lnTo>
                  <a:lnTo>
                    <a:pt x="0" y="72"/>
                  </a:lnTo>
                  <a:lnTo>
                    <a:pt x="25" y="96"/>
                  </a:lnTo>
                  <a:lnTo>
                    <a:pt x="73" y="145"/>
                  </a:lnTo>
                  <a:lnTo>
                    <a:pt x="121" y="120"/>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9"/>
            <p:cNvSpPr/>
            <p:nvPr/>
          </p:nvSpPr>
          <p:spPr>
            <a:xfrm>
              <a:off x="2136900" y="2417550"/>
              <a:ext cx="3025" cy="4225"/>
            </a:xfrm>
            <a:custGeom>
              <a:avLst/>
              <a:gdLst/>
              <a:ahLst/>
              <a:cxnLst/>
              <a:rect l="l" t="t" r="r" b="b"/>
              <a:pathLst>
                <a:path w="121" h="169" extrusionOk="0">
                  <a:moveTo>
                    <a:pt x="48" y="0"/>
                  </a:moveTo>
                  <a:lnTo>
                    <a:pt x="0" y="24"/>
                  </a:lnTo>
                  <a:lnTo>
                    <a:pt x="0" y="72"/>
                  </a:lnTo>
                  <a:lnTo>
                    <a:pt x="0" y="120"/>
                  </a:lnTo>
                  <a:lnTo>
                    <a:pt x="24" y="144"/>
                  </a:lnTo>
                  <a:lnTo>
                    <a:pt x="72" y="169"/>
                  </a:lnTo>
                  <a:lnTo>
                    <a:pt x="97" y="169"/>
                  </a:lnTo>
                  <a:lnTo>
                    <a:pt x="121" y="144"/>
                  </a:lnTo>
                  <a:lnTo>
                    <a:pt x="121" y="96"/>
                  </a:lnTo>
                  <a:lnTo>
                    <a:pt x="121" y="72"/>
                  </a:lnTo>
                  <a:lnTo>
                    <a:pt x="97"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9"/>
            <p:cNvSpPr/>
            <p:nvPr/>
          </p:nvSpPr>
          <p:spPr>
            <a:xfrm>
              <a:off x="2080925" y="1931875"/>
              <a:ext cx="3625" cy="4225"/>
            </a:xfrm>
            <a:custGeom>
              <a:avLst/>
              <a:gdLst/>
              <a:ahLst/>
              <a:cxnLst/>
              <a:rect l="l" t="t" r="r" b="b"/>
              <a:pathLst>
                <a:path w="145" h="169" extrusionOk="0">
                  <a:moveTo>
                    <a:pt x="49" y="0"/>
                  </a:moveTo>
                  <a:lnTo>
                    <a:pt x="25" y="24"/>
                  </a:lnTo>
                  <a:lnTo>
                    <a:pt x="0" y="48"/>
                  </a:lnTo>
                  <a:lnTo>
                    <a:pt x="0" y="96"/>
                  </a:lnTo>
                  <a:lnTo>
                    <a:pt x="25" y="144"/>
                  </a:lnTo>
                  <a:lnTo>
                    <a:pt x="97" y="169"/>
                  </a:lnTo>
                  <a:lnTo>
                    <a:pt x="121" y="144"/>
                  </a:lnTo>
                  <a:lnTo>
                    <a:pt x="145" y="96"/>
                  </a:lnTo>
                  <a:lnTo>
                    <a:pt x="145"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9"/>
            <p:cNvSpPr/>
            <p:nvPr/>
          </p:nvSpPr>
          <p:spPr>
            <a:xfrm>
              <a:off x="1920225" y="2043800"/>
              <a:ext cx="4250" cy="3650"/>
            </a:xfrm>
            <a:custGeom>
              <a:avLst/>
              <a:gdLst/>
              <a:ahLst/>
              <a:cxnLst/>
              <a:rect l="l" t="t" r="r" b="b"/>
              <a:pathLst>
                <a:path w="170" h="146" extrusionOk="0">
                  <a:moveTo>
                    <a:pt x="73" y="1"/>
                  </a:moveTo>
                  <a:lnTo>
                    <a:pt x="25" y="25"/>
                  </a:lnTo>
                  <a:lnTo>
                    <a:pt x="1" y="49"/>
                  </a:lnTo>
                  <a:lnTo>
                    <a:pt x="1" y="97"/>
                  </a:lnTo>
                  <a:lnTo>
                    <a:pt x="1" y="121"/>
                  </a:lnTo>
                  <a:lnTo>
                    <a:pt x="49" y="145"/>
                  </a:lnTo>
                  <a:lnTo>
                    <a:pt x="97" y="145"/>
                  </a:lnTo>
                  <a:lnTo>
                    <a:pt x="121" y="121"/>
                  </a:lnTo>
                  <a:lnTo>
                    <a:pt x="145" y="97"/>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9"/>
            <p:cNvSpPr/>
            <p:nvPr/>
          </p:nvSpPr>
          <p:spPr>
            <a:xfrm>
              <a:off x="2206100" y="2485550"/>
              <a:ext cx="3050" cy="3025"/>
            </a:xfrm>
            <a:custGeom>
              <a:avLst/>
              <a:gdLst/>
              <a:ahLst/>
              <a:cxnLst/>
              <a:rect l="l" t="t" r="r" b="b"/>
              <a:pathLst>
                <a:path w="122" h="121" extrusionOk="0">
                  <a:moveTo>
                    <a:pt x="49" y="0"/>
                  </a:moveTo>
                  <a:lnTo>
                    <a:pt x="25" y="24"/>
                  </a:lnTo>
                  <a:lnTo>
                    <a:pt x="1" y="48"/>
                  </a:lnTo>
                  <a:lnTo>
                    <a:pt x="1" y="97"/>
                  </a:lnTo>
                  <a:lnTo>
                    <a:pt x="25" y="121"/>
                  </a:lnTo>
                  <a:lnTo>
                    <a:pt x="97" y="97"/>
                  </a:lnTo>
                  <a:lnTo>
                    <a:pt x="121" y="73"/>
                  </a:lnTo>
                  <a:lnTo>
                    <a:pt x="121"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9"/>
            <p:cNvSpPr/>
            <p:nvPr/>
          </p:nvSpPr>
          <p:spPr>
            <a:xfrm>
              <a:off x="2222350" y="2032375"/>
              <a:ext cx="3650" cy="3025"/>
            </a:xfrm>
            <a:custGeom>
              <a:avLst/>
              <a:gdLst/>
              <a:ahLst/>
              <a:cxnLst/>
              <a:rect l="l" t="t" r="r" b="b"/>
              <a:pathLst>
                <a:path w="146" h="121" extrusionOk="0">
                  <a:moveTo>
                    <a:pt x="73" y="0"/>
                  </a:moveTo>
                  <a:lnTo>
                    <a:pt x="25" y="48"/>
                  </a:lnTo>
                  <a:lnTo>
                    <a:pt x="1" y="97"/>
                  </a:lnTo>
                  <a:lnTo>
                    <a:pt x="25" y="121"/>
                  </a:lnTo>
                  <a:lnTo>
                    <a:pt x="73" y="121"/>
                  </a:lnTo>
                  <a:lnTo>
                    <a:pt x="145" y="72"/>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9"/>
            <p:cNvSpPr/>
            <p:nvPr/>
          </p:nvSpPr>
          <p:spPr>
            <a:xfrm>
              <a:off x="2330675" y="2332075"/>
              <a:ext cx="3050" cy="3650"/>
            </a:xfrm>
            <a:custGeom>
              <a:avLst/>
              <a:gdLst/>
              <a:ahLst/>
              <a:cxnLst/>
              <a:rect l="l" t="t" r="r" b="b"/>
              <a:pathLst>
                <a:path w="122" h="146" extrusionOk="0">
                  <a:moveTo>
                    <a:pt x="25" y="1"/>
                  </a:moveTo>
                  <a:lnTo>
                    <a:pt x="1" y="49"/>
                  </a:lnTo>
                  <a:lnTo>
                    <a:pt x="1" y="73"/>
                  </a:lnTo>
                  <a:lnTo>
                    <a:pt x="1" y="97"/>
                  </a:lnTo>
                  <a:lnTo>
                    <a:pt x="49" y="145"/>
                  </a:lnTo>
                  <a:lnTo>
                    <a:pt x="97" y="145"/>
                  </a:lnTo>
                  <a:lnTo>
                    <a:pt x="121" y="121"/>
                  </a:lnTo>
                  <a:lnTo>
                    <a:pt x="121"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9"/>
            <p:cNvSpPr/>
            <p:nvPr/>
          </p:nvSpPr>
          <p:spPr>
            <a:xfrm>
              <a:off x="2275325" y="2075700"/>
              <a:ext cx="3625" cy="3625"/>
            </a:xfrm>
            <a:custGeom>
              <a:avLst/>
              <a:gdLst/>
              <a:ahLst/>
              <a:cxnLst/>
              <a:rect l="l" t="t" r="r" b="b"/>
              <a:pathLst>
                <a:path w="145" h="145" extrusionOk="0">
                  <a:moveTo>
                    <a:pt x="48" y="1"/>
                  </a:moveTo>
                  <a:lnTo>
                    <a:pt x="0" y="25"/>
                  </a:lnTo>
                  <a:lnTo>
                    <a:pt x="0" y="73"/>
                  </a:lnTo>
                  <a:lnTo>
                    <a:pt x="0" y="97"/>
                  </a:lnTo>
                  <a:lnTo>
                    <a:pt x="24" y="121"/>
                  </a:lnTo>
                  <a:lnTo>
                    <a:pt x="72" y="145"/>
                  </a:lnTo>
                  <a:lnTo>
                    <a:pt x="96" y="121"/>
                  </a:lnTo>
                  <a:lnTo>
                    <a:pt x="120" y="97"/>
                  </a:lnTo>
                  <a:lnTo>
                    <a:pt x="145" y="49"/>
                  </a:lnTo>
                  <a:lnTo>
                    <a:pt x="120"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9"/>
            <p:cNvSpPr/>
            <p:nvPr/>
          </p:nvSpPr>
          <p:spPr>
            <a:xfrm>
              <a:off x="1984025" y="1901175"/>
              <a:ext cx="3650" cy="4225"/>
            </a:xfrm>
            <a:custGeom>
              <a:avLst/>
              <a:gdLst/>
              <a:ahLst/>
              <a:cxnLst/>
              <a:rect l="l" t="t" r="r" b="b"/>
              <a:pathLst>
                <a:path w="146" h="169" extrusionOk="0">
                  <a:moveTo>
                    <a:pt x="97" y="0"/>
                  </a:moveTo>
                  <a:lnTo>
                    <a:pt x="1" y="97"/>
                  </a:lnTo>
                  <a:lnTo>
                    <a:pt x="1" y="121"/>
                  </a:lnTo>
                  <a:lnTo>
                    <a:pt x="25" y="169"/>
                  </a:lnTo>
                  <a:lnTo>
                    <a:pt x="49" y="169"/>
                  </a:lnTo>
                  <a:lnTo>
                    <a:pt x="73" y="145"/>
                  </a:lnTo>
                  <a:lnTo>
                    <a:pt x="121" y="73"/>
                  </a:lnTo>
                  <a:lnTo>
                    <a:pt x="121"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9"/>
            <p:cNvSpPr/>
            <p:nvPr/>
          </p:nvSpPr>
          <p:spPr>
            <a:xfrm>
              <a:off x="2192875" y="2498775"/>
              <a:ext cx="3025" cy="3650"/>
            </a:xfrm>
            <a:custGeom>
              <a:avLst/>
              <a:gdLst/>
              <a:ahLst/>
              <a:cxnLst/>
              <a:rect l="l" t="t" r="r" b="b"/>
              <a:pathLst>
                <a:path w="121" h="146" extrusionOk="0">
                  <a:moveTo>
                    <a:pt x="24" y="1"/>
                  </a:moveTo>
                  <a:lnTo>
                    <a:pt x="0" y="49"/>
                  </a:lnTo>
                  <a:lnTo>
                    <a:pt x="0" y="73"/>
                  </a:lnTo>
                  <a:lnTo>
                    <a:pt x="48" y="121"/>
                  </a:lnTo>
                  <a:lnTo>
                    <a:pt x="72" y="145"/>
                  </a:lnTo>
                  <a:lnTo>
                    <a:pt x="96" y="145"/>
                  </a:lnTo>
                  <a:lnTo>
                    <a:pt x="120" y="97"/>
                  </a:lnTo>
                  <a:lnTo>
                    <a:pt x="120"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9"/>
            <p:cNvSpPr/>
            <p:nvPr/>
          </p:nvSpPr>
          <p:spPr>
            <a:xfrm>
              <a:off x="2185650" y="2288750"/>
              <a:ext cx="3025" cy="3625"/>
            </a:xfrm>
            <a:custGeom>
              <a:avLst/>
              <a:gdLst/>
              <a:ahLst/>
              <a:cxnLst/>
              <a:rect l="l" t="t" r="r" b="b"/>
              <a:pathLst>
                <a:path w="121" h="145" extrusionOk="0">
                  <a:moveTo>
                    <a:pt x="72" y="0"/>
                  </a:moveTo>
                  <a:lnTo>
                    <a:pt x="0" y="24"/>
                  </a:lnTo>
                  <a:lnTo>
                    <a:pt x="0" y="73"/>
                  </a:lnTo>
                  <a:lnTo>
                    <a:pt x="0" y="121"/>
                  </a:lnTo>
                  <a:lnTo>
                    <a:pt x="48" y="145"/>
                  </a:lnTo>
                  <a:lnTo>
                    <a:pt x="96" y="145"/>
                  </a:lnTo>
                  <a:lnTo>
                    <a:pt x="121" y="121"/>
                  </a:lnTo>
                  <a:lnTo>
                    <a:pt x="121" y="73"/>
                  </a:lnTo>
                  <a:lnTo>
                    <a:pt x="121" y="49"/>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9"/>
            <p:cNvSpPr/>
            <p:nvPr/>
          </p:nvSpPr>
          <p:spPr>
            <a:xfrm>
              <a:off x="2313225" y="2460275"/>
              <a:ext cx="4250" cy="3025"/>
            </a:xfrm>
            <a:custGeom>
              <a:avLst/>
              <a:gdLst/>
              <a:ahLst/>
              <a:cxnLst/>
              <a:rect l="l" t="t" r="r" b="b"/>
              <a:pathLst>
                <a:path w="170" h="121" extrusionOk="0">
                  <a:moveTo>
                    <a:pt x="49" y="0"/>
                  </a:moveTo>
                  <a:lnTo>
                    <a:pt x="1" y="24"/>
                  </a:lnTo>
                  <a:lnTo>
                    <a:pt x="1" y="48"/>
                  </a:lnTo>
                  <a:lnTo>
                    <a:pt x="25" y="72"/>
                  </a:lnTo>
                  <a:lnTo>
                    <a:pt x="97" y="121"/>
                  </a:lnTo>
                  <a:lnTo>
                    <a:pt x="145" y="121"/>
                  </a:lnTo>
                  <a:lnTo>
                    <a:pt x="169" y="97"/>
                  </a:lnTo>
                  <a:lnTo>
                    <a:pt x="169"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9"/>
            <p:cNvSpPr/>
            <p:nvPr/>
          </p:nvSpPr>
          <p:spPr>
            <a:xfrm>
              <a:off x="2145325" y="2497575"/>
              <a:ext cx="3025" cy="3650"/>
            </a:xfrm>
            <a:custGeom>
              <a:avLst/>
              <a:gdLst/>
              <a:ahLst/>
              <a:cxnLst/>
              <a:rect l="l" t="t" r="r" b="b"/>
              <a:pathLst>
                <a:path w="121" h="146" extrusionOk="0">
                  <a:moveTo>
                    <a:pt x="48" y="1"/>
                  </a:moveTo>
                  <a:lnTo>
                    <a:pt x="0" y="25"/>
                  </a:lnTo>
                  <a:lnTo>
                    <a:pt x="0" y="73"/>
                  </a:lnTo>
                  <a:lnTo>
                    <a:pt x="24" y="121"/>
                  </a:lnTo>
                  <a:lnTo>
                    <a:pt x="72" y="145"/>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9"/>
            <p:cNvSpPr/>
            <p:nvPr/>
          </p:nvSpPr>
          <p:spPr>
            <a:xfrm>
              <a:off x="2269900" y="2033575"/>
              <a:ext cx="3025" cy="3625"/>
            </a:xfrm>
            <a:custGeom>
              <a:avLst/>
              <a:gdLst/>
              <a:ahLst/>
              <a:cxnLst/>
              <a:rect l="l" t="t" r="r" b="b"/>
              <a:pathLst>
                <a:path w="121" h="145" extrusionOk="0">
                  <a:moveTo>
                    <a:pt x="49" y="0"/>
                  </a:moveTo>
                  <a:lnTo>
                    <a:pt x="25" y="24"/>
                  </a:lnTo>
                  <a:lnTo>
                    <a:pt x="0" y="73"/>
                  </a:lnTo>
                  <a:lnTo>
                    <a:pt x="25" y="121"/>
                  </a:lnTo>
                  <a:lnTo>
                    <a:pt x="49" y="145"/>
                  </a:lnTo>
                  <a:lnTo>
                    <a:pt x="97" y="145"/>
                  </a:lnTo>
                  <a:lnTo>
                    <a:pt x="121" y="97"/>
                  </a:lnTo>
                  <a:lnTo>
                    <a:pt x="121" y="49"/>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9"/>
            <p:cNvSpPr/>
            <p:nvPr/>
          </p:nvSpPr>
          <p:spPr>
            <a:xfrm>
              <a:off x="1966575" y="1850025"/>
              <a:ext cx="4250" cy="3025"/>
            </a:xfrm>
            <a:custGeom>
              <a:avLst/>
              <a:gdLst/>
              <a:ahLst/>
              <a:cxnLst/>
              <a:rect l="l" t="t" r="r" b="b"/>
              <a:pathLst>
                <a:path w="170" h="121" extrusionOk="0">
                  <a:moveTo>
                    <a:pt x="145" y="0"/>
                  </a:moveTo>
                  <a:lnTo>
                    <a:pt x="49" y="24"/>
                  </a:lnTo>
                  <a:lnTo>
                    <a:pt x="25" y="48"/>
                  </a:lnTo>
                  <a:lnTo>
                    <a:pt x="1" y="72"/>
                  </a:lnTo>
                  <a:lnTo>
                    <a:pt x="25" y="120"/>
                  </a:lnTo>
                  <a:lnTo>
                    <a:pt x="73" y="120"/>
                  </a:lnTo>
                  <a:lnTo>
                    <a:pt x="97"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9"/>
            <p:cNvSpPr/>
            <p:nvPr/>
          </p:nvSpPr>
          <p:spPr>
            <a:xfrm>
              <a:off x="1980425" y="2009500"/>
              <a:ext cx="3625" cy="3025"/>
            </a:xfrm>
            <a:custGeom>
              <a:avLst/>
              <a:gdLst/>
              <a:ahLst/>
              <a:cxnLst/>
              <a:rect l="l" t="t" r="r" b="b"/>
              <a:pathLst>
                <a:path w="145" h="121" extrusionOk="0">
                  <a:moveTo>
                    <a:pt x="48" y="0"/>
                  </a:moveTo>
                  <a:lnTo>
                    <a:pt x="0" y="49"/>
                  </a:lnTo>
                  <a:lnTo>
                    <a:pt x="0" y="73"/>
                  </a:lnTo>
                  <a:lnTo>
                    <a:pt x="0" y="97"/>
                  </a:lnTo>
                  <a:lnTo>
                    <a:pt x="48" y="121"/>
                  </a:lnTo>
                  <a:lnTo>
                    <a:pt x="96" y="121"/>
                  </a:lnTo>
                  <a:lnTo>
                    <a:pt x="121" y="97"/>
                  </a:lnTo>
                  <a:lnTo>
                    <a:pt x="145" y="73"/>
                  </a:lnTo>
                  <a:lnTo>
                    <a:pt x="121" y="49"/>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9"/>
            <p:cNvSpPr/>
            <p:nvPr/>
          </p:nvSpPr>
          <p:spPr>
            <a:xfrm>
              <a:off x="1993650" y="2013700"/>
              <a:ext cx="3650" cy="3650"/>
            </a:xfrm>
            <a:custGeom>
              <a:avLst/>
              <a:gdLst/>
              <a:ahLst/>
              <a:cxnLst/>
              <a:rect l="l" t="t" r="r" b="b"/>
              <a:pathLst>
                <a:path w="146" h="146" extrusionOk="0">
                  <a:moveTo>
                    <a:pt x="73" y="1"/>
                  </a:moveTo>
                  <a:lnTo>
                    <a:pt x="25" y="25"/>
                  </a:lnTo>
                  <a:lnTo>
                    <a:pt x="1" y="97"/>
                  </a:lnTo>
                  <a:lnTo>
                    <a:pt x="25" y="121"/>
                  </a:lnTo>
                  <a:lnTo>
                    <a:pt x="73" y="145"/>
                  </a:lnTo>
                  <a:lnTo>
                    <a:pt x="97" y="145"/>
                  </a:lnTo>
                  <a:lnTo>
                    <a:pt x="121" y="121"/>
                  </a:lnTo>
                  <a:lnTo>
                    <a:pt x="145"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9"/>
            <p:cNvSpPr/>
            <p:nvPr/>
          </p:nvSpPr>
          <p:spPr>
            <a:xfrm>
              <a:off x="2341525" y="1818725"/>
              <a:ext cx="3625" cy="3025"/>
            </a:xfrm>
            <a:custGeom>
              <a:avLst/>
              <a:gdLst/>
              <a:ahLst/>
              <a:cxnLst/>
              <a:rect l="l" t="t" r="r" b="b"/>
              <a:pathLst>
                <a:path w="145" h="121" extrusionOk="0">
                  <a:moveTo>
                    <a:pt x="72" y="0"/>
                  </a:moveTo>
                  <a:lnTo>
                    <a:pt x="24" y="24"/>
                  </a:lnTo>
                  <a:lnTo>
                    <a:pt x="0" y="73"/>
                  </a:lnTo>
                  <a:lnTo>
                    <a:pt x="24" y="97"/>
                  </a:lnTo>
                  <a:lnTo>
                    <a:pt x="48" y="121"/>
                  </a:lnTo>
                  <a:lnTo>
                    <a:pt x="96" y="121"/>
                  </a:lnTo>
                  <a:lnTo>
                    <a:pt x="145" y="73"/>
                  </a:lnTo>
                  <a:lnTo>
                    <a:pt x="145"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9"/>
            <p:cNvSpPr/>
            <p:nvPr/>
          </p:nvSpPr>
          <p:spPr>
            <a:xfrm>
              <a:off x="1881125" y="1930050"/>
              <a:ext cx="3625" cy="3050"/>
            </a:xfrm>
            <a:custGeom>
              <a:avLst/>
              <a:gdLst/>
              <a:ahLst/>
              <a:cxnLst/>
              <a:rect l="l" t="t" r="r" b="b"/>
              <a:pathLst>
                <a:path w="145" h="122" extrusionOk="0">
                  <a:moveTo>
                    <a:pt x="24" y="1"/>
                  </a:moveTo>
                  <a:lnTo>
                    <a:pt x="0" y="49"/>
                  </a:lnTo>
                  <a:lnTo>
                    <a:pt x="0" y="73"/>
                  </a:lnTo>
                  <a:lnTo>
                    <a:pt x="24" y="97"/>
                  </a:lnTo>
                  <a:lnTo>
                    <a:pt x="72" y="121"/>
                  </a:lnTo>
                  <a:lnTo>
                    <a:pt x="120" y="97"/>
                  </a:lnTo>
                  <a:lnTo>
                    <a:pt x="145" y="49"/>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9"/>
            <p:cNvSpPr/>
            <p:nvPr/>
          </p:nvSpPr>
          <p:spPr>
            <a:xfrm>
              <a:off x="2287350" y="2454850"/>
              <a:ext cx="3025" cy="4250"/>
            </a:xfrm>
            <a:custGeom>
              <a:avLst/>
              <a:gdLst/>
              <a:ahLst/>
              <a:cxnLst/>
              <a:rect l="l" t="t" r="r" b="b"/>
              <a:pathLst>
                <a:path w="121" h="170" extrusionOk="0">
                  <a:moveTo>
                    <a:pt x="49" y="1"/>
                  </a:moveTo>
                  <a:lnTo>
                    <a:pt x="1" y="25"/>
                  </a:lnTo>
                  <a:lnTo>
                    <a:pt x="1" y="73"/>
                  </a:lnTo>
                  <a:lnTo>
                    <a:pt x="1" y="97"/>
                  </a:lnTo>
                  <a:lnTo>
                    <a:pt x="25" y="145"/>
                  </a:lnTo>
                  <a:lnTo>
                    <a:pt x="73" y="169"/>
                  </a:lnTo>
                  <a:lnTo>
                    <a:pt x="97" y="145"/>
                  </a:lnTo>
                  <a:lnTo>
                    <a:pt x="121" y="121"/>
                  </a:lnTo>
                  <a:lnTo>
                    <a:pt x="121"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9"/>
            <p:cNvSpPr/>
            <p:nvPr/>
          </p:nvSpPr>
          <p:spPr>
            <a:xfrm>
              <a:off x="2316850" y="2341700"/>
              <a:ext cx="3625" cy="3650"/>
            </a:xfrm>
            <a:custGeom>
              <a:avLst/>
              <a:gdLst/>
              <a:ahLst/>
              <a:cxnLst/>
              <a:rect l="l" t="t" r="r" b="b"/>
              <a:pathLst>
                <a:path w="145" h="146" extrusionOk="0">
                  <a:moveTo>
                    <a:pt x="48" y="1"/>
                  </a:moveTo>
                  <a:lnTo>
                    <a:pt x="24" y="25"/>
                  </a:lnTo>
                  <a:lnTo>
                    <a:pt x="0" y="73"/>
                  </a:lnTo>
                  <a:lnTo>
                    <a:pt x="24" y="121"/>
                  </a:lnTo>
                  <a:lnTo>
                    <a:pt x="72" y="145"/>
                  </a:lnTo>
                  <a:lnTo>
                    <a:pt x="96" y="121"/>
                  </a:lnTo>
                  <a:lnTo>
                    <a:pt x="145" y="73"/>
                  </a:lnTo>
                  <a:lnTo>
                    <a:pt x="145"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9"/>
            <p:cNvSpPr/>
            <p:nvPr/>
          </p:nvSpPr>
          <p:spPr>
            <a:xfrm>
              <a:off x="2077300" y="1945100"/>
              <a:ext cx="2450" cy="3025"/>
            </a:xfrm>
            <a:custGeom>
              <a:avLst/>
              <a:gdLst/>
              <a:ahLst/>
              <a:cxnLst/>
              <a:rect l="l" t="t" r="r" b="b"/>
              <a:pathLst>
                <a:path w="98" h="121" extrusionOk="0">
                  <a:moveTo>
                    <a:pt x="25" y="1"/>
                  </a:moveTo>
                  <a:lnTo>
                    <a:pt x="1" y="25"/>
                  </a:lnTo>
                  <a:lnTo>
                    <a:pt x="1" y="73"/>
                  </a:lnTo>
                  <a:lnTo>
                    <a:pt x="1" y="97"/>
                  </a:lnTo>
                  <a:lnTo>
                    <a:pt x="25" y="121"/>
                  </a:lnTo>
                  <a:lnTo>
                    <a:pt x="49" y="121"/>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9"/>
            <p:cNvSpPr/>
            <p:nvPr/>
          </p:nvSpPr>
          <p:spPr>
            <a:xfrm>
              <a:off x="2123650" y="2501200"/>
              <a:ext cx="2425" cy="3025"/>
            </a:xfrm>
            <a:custGeom>
              <a:avLst/>
              <a:gdLst/>
              <a:ahLst/>
              <a:cxnLst/>
              <a:rect l="l" t="t" r="r" b="b"/>
              <a:pathLst>
                <a:path w="97" h="121" extrusionOk="0">
                  <a:moveTo>
                    <a:pt x="73" y="0"/>
                  </a:moveTo>
                  <a:lnTo>
                    <a:pt x="25" y="24"/>
                  </a:lnTo>
                  <a:lnTo>
                    <a:pt x="1" y="48"/>
                  </a:lnTo>
                  <a:lnTo>
                    <a:pt x="25" y="97"/>
                  </a:lnTo>
                  <a:lnTo>
                    <a:pt x="73" y="121"/>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9"/>
            <p:cNvSpPr/>
            <p:nvPr/>
          </p:nvSpPr>
          <p:spPr>
            <a:xfrm>
              <a:off x="2031575" y="1922825"/>
              <a:ext cx="2425" cy="3650"/>
            </a:xfrm>
            <a:custGeom>
              <a:avLst/>
              <a:gdLst/>
              <a:ahLst/>
              <a:cxnLst/>
              <a:rect l="l" t="t" r="r" b="b"/>
              <a:pathLst>
                <a:path w="97" h="146" extrusionOk="0">
                  <a:moveTo>
                    <a:pt x="24" y="1"/>
                  </a:moveTo>
                  <a:lnTo>
                    <a:pt x="0" y="25"/>
                  </a:lnTo>
                  <a:lnTo>
                    <a:pt x="0" y="97"/>
                  </a:lnTo>
                  <a:lnTo>
                    <a:pt x="24" y="121"/>
                  </a:lnTo>
                  <a:lnTo>
                    <a:pt x="49" y="145"/>
                  </a:lnTo>
                  <a:lnTo>
                    <a:pt x="97" y="97"/>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9"/>
            <p:cNvSpPr/>
            <p:nvPr/>
          </p:nvSpPr>
          <p:spPr>
            <a:xfrm>
              <a:off x="1864275" y="1957750"/>
              <a:ext cx="3025" cy="3025"/>
            </a:xfrm>
            <a:custGeom>
              <a:avLst/>
              <a:gdLst/>
              <a:ahLst/>
              <a:cxnLst/>
              <a:rect l="l" t="t" r="r" b="b"/>
              <a:pathLst>
                <a:path w="121" h="121" extrusionOk="0">
                  <a:moveTo>
                    <a:pt x="48" y="0"/>
                  </a:moveTo>
                  <a:lnTo>
                    <a:pt x="0" y="48"/>
                  </a:lnTo>
                  <a:lnTo>
                    <a:pt x="0" y="96"/>
                  </a:lnTo>
                  <a:lnTo>
                    <a:pt x="0" y="121"/>
                  </a:lnTo>
                  <a:lnTo>
                    <a:pt x="72" y="121"/>
                  </a:lnTo>
                  <a:lnTo>
                    <a:pt x="120" y="72"/>
                  </a:lnTo>
                  <a:lnTo>
                    <a:pt x="120"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9"/>
            <p:cNvSpPr/>
            <p:nvPr/>
          </p:nvSpPr>
          <p:spPr>
            <a:xfrm>
              <a:off x="1984025" y="1915000"/>
              <a:ext cx="2425" cy="3650"/>
            </a:xfrm>
            <a:custGeom>
              <a:avLst/>
              <a:gdLst/>
              <a:ahLst/>
              <a:cxnLst/>
              <a:rect l="l" t="t" r="r" b="b"/>
              <a:pathLst>
                <a:path w="97" h="146" extrusionOk="0">
                  <a:moveTo>
                    <a:pt x="49" y="1"/>
                  </a:moveTo>
                  <a:lnTo>
                    <a:pt x="1" y="97"/>
                  </a:lnTo>
                  <a:lnTo>
                    <a:pt x="49" y="145"/>
                  </a:lnTo>
                  <a:lnTo>
                    <a:pt x="73" y="145"/>
                  </a:lnTo>
                  <a:lnTo>
                    <a:pt x="97" y="121"/>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9"/>
            <p:cNvSpPr/>
            <p:nvPr/>
          </p:nvSpPr>
          <p:spPr>
            <a:xfrm>
              <a:off x="2124850" y="2506600"/>
              <a:ext cx="3050" cy="3050"/>
            </a:xfrm>
            <a:custGeom>
              <a:avLst/>
              <a:gdLst/>
              <a:ahLst/>
              <a:cxnLst/>
              <a:rect l="l" t="t" r="r" b="b"/>
              <a:pathLst>
                <a:path w="122" h="122" extrusionOk="0">
                  <a:moveTo>
                    <a:pt x="49" y="1"/>
                  </a:moveTo>
                  <a:lnTo>
                    <a:pt x="25" y="25"/>
                  </a:lnTo>
                  <a:lnTo>
                    <a:pt x="1" y="49"/>
                  </a:lnTo>
                  <a:lnTo>
                    <a:pt x="1" y="73"/>
                  </a:lnTo>
                  <a:lnTo>
                    <a:pt x="25" y="121"/>
                  </a:lnTo>
                  <a:lnTo>
                    <a:pt x="97" y="121"/>
                  </a:lnTo>
                  <a:lnTo>
                    <a:pt x="121" y="73"/>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9"/>
            <p:cNvSpPr/>
            <p:nvPr/>
          </p:nvSpPr>
          <p:spPr>
            <a:xfrm>
              <a:off x="2109200" y="1928850"/>
              <a:ext cx="3650" cy="3050"/>
            </a:xfrm>
            <a:custGeom>
              <a:avLst/>
              <a:gdLst/>
              <a:ahLst/>
              <a:cxnLst/>
              <a:rect l="l" t="t" r="r" b="b"/>
              <a:pathLst>
                <a:path w="146" h="122" extrusionOk="0">
                  <a:moveTo>
                    <a:pt x="49" y="1"/>
                  </a:moveTo>
                  <a:lnTo>
                    <a:pt x="1" y="49"/>
                  </a:lnTo>
                  <a:lnTo>
                    <a:pt x="1" y="97"/>
                  </a:lnTo>
                  <a:lnTo>
                    <a:pt x="49" y="121"/>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9"/>
            <p:cNvSpPr/>
            <p:nvPr/>
          </p:nvSpPr>
          <p:spPr>
            <a:xfrm>
              <a:off x="1990050" y="1933075"/>
              <a:ext cx="2425" cy="2425"/>
            </a:xfrm>
            <a:custGeom>
              <a:avLst/>
              <a:gdLst/>
              <a:ahLst/>
              <a:cxnLst/>
              <a:rect l="l" t="t" r="r" b="b"/>
              <a:pathLst>
                <a:path w="97" h="97" extrusionOk="0">
                  <a:moveTo>
                    <a:pt x="49" y="0"/>
                  </a:moveTo>
                  <a:lnTo>
                    <a:pt x="0" y="24"/>
                  </a:lnTo>
                  <a:lnTo>
                    <a:pt x="0" y="72"/>
                  </a:lnTo>
                  <a:lnTo>
                    <a:pt x="24" y="96"/>
                  </a:lnTo>
                  <a:lnTo>
                    <a:pt x="73" y="96"/>
                  </a:lnTo>
                  <a:lnTo>
                    <a:pt x="97"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9"/>
            <p:cNvSpPr/>
            <p:nvPr/>
          </p:nvSpPr>
          <p:spPr>
            <a:xfrm>
              <a:off x="2284950" y="2010100"/>
              <a:ext cx="3625" cy="2425"/>
            </a:xfrm>
            <a:custGeom>
              <a:avLst/>
              <a:gdLst/>
              <a:ahLst/>
              <a:cxnLst/>
              <a:rect l="l" t="t" r="r" b="b"/>
              <a:pathLst>
                <a:path w="145" h="97" extrusionOk="0">
                  <a:moveTo>
                    <a:pt x="24" y="1"/>
                  </a:moveTo>
                  <a:lnTo>
                    <a:pt x="0" y="49"/>
                  </a:lnTo>
                  <a:lnTo>
                    <a:pt x="24" y="73"/>
                  </a:lnTo>
                  <a:lnTo>
                    <a:pt x="72" y="97"/>
                  </a:lnTo>
                  <a:lnTo>
                    <a:pt x="121" y="73"/>
                  </a:lnTo>
                  <a:lnTo>
                    <a:pt x="145" y="49"/>
                  </a:lnTo>
                  <a:lnTo>
                    <a:pt x="121"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9"/>
            <p:cNvSpPr/>
            <p:nvPr/>
          </p:nvSpPr>
          <p:spPr>
            <a:xfrm>
              <a:off x="2223550" y="2499375"/>
              <a:ext cx="2450" cy="2450"/>
            </a:xfrm>
            <a:custGeom>
              <a:avLst/>
              <a:gdLst/>
              <a:ahLst/>
              <a:cxnLst/>
              <a:rect l="l" t="t" r="r" b="b"/>
              <a:pathLst>
                <a:path w="98" h="98" extrusionOk="0">
                  <a:moveTo>
                    <a:pt x="49" y="1"/>
                  </a:moveTo>
                  <a:lnTo>
                    <a:pt x="1" y="25"/>
                  </a:lnTo>
                  <a:lnTo>
                    <a:pt x="1" y="49"/>
                  </a:lnTo>
                  <a:lnTo>
                    <a:pt x="25" y="97"/>
                  </a:lnTo>
                  <a:lnTo>
                    <a:pt x="73" y="97"/>
                  </a:lnTo>
                  <a:lnTo>
                    <a:pt x="97" y="73"/>
                  </a:lnTo>
                  <a:lnTo>
                    <a:pt x="97"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9"/>
            <p:cNvSpPr/>
            <p:nvPr/>
          </p:nvSpPr>
          <p:spPr>
            <a:xfrm>
              <a:off x="2049025" y="2531275"/>
              <a:ext cx="3625" cy="3650"/>
            </a:xfrm>
            <a:custGeom>
              <a:avLst/>
              <a:gdLst/>
              <a:ahLst/>
              <a:cxnLst/>
              <a:rect l="l" t="t" r="r" b="b"/>
              <a:pathLst>
                <a:path w="145" h="146" extrusionOk="0">
                  <a:moveTo>
                    <a:pt x="1" y="1"/>
                  </a:moveTo>
                  <a:lnTo>
                    <a:pt x="25" y="97"/>
                  </a:lnTo>
                  <a:lnTo>
                    <a:pt x="49" y="145"/>
                  </a:lnTo>
                  <a:lnTo>
                    <a:pt x="97" y="145"/>
                  </a:lnTo>
                  <a:lnTo>
                    <a:pt x="145" y="97"/>
                  </a:lnTo>
                  <a:lnTo>
                    <a:pt x="97" y="49"/>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9"/>
            <p:cNvSpPr/>
            <p:nvPr/>
          </p:nvSpPr>
          <p:spPr>
            <a:xfrm>
              <a:off x="1894350" y="1923450"/>
              <a:ext cx="3050" cy="3025"/>
            </a:xfrm>
            <a:custGeom>
              <a:avLst/>
              <a:gdLst/>
              <a:ahLst/>
              <a:cxnLst/>
              <a:rect l="l" t="t" r="r" b="b"/>
              <a:pathLst>
                <a:path w="122" h="121" extrusionOk="0">
                  <a:moveTo>
                    <a:pt x="49" y="0"/>
                  </a:moveTo>
                  <a:lnTo>
                    <a:pt x="25" y="24"/>
                  </a:lnTo>
                  <a:lnTo>
                    <a:pt x="1" y="48"/>
                  </a:lnTo>
                  <a:lnTo>
                    <a:pt x="25" y="96"/>
                  </a:lnTo>
                  <a:lnTo>
                    <a:pt x="49" y="120"/>
                  </a:lnTo>
                  <a:lnTo>
                    <a:pt x="97" y="96"/>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9"/>
            <p:cNvSpPr/>
            <p:nvPr/>
          </p:nvSpPr>
          <p:spPr>
            <a:xfrm>
              <a:off x="2041200" y="2034175"/>
              <a:ext cx="3025" cy="3025"/>
            </a:xfrm>
            <a:custGeom>
              <a:avLst/>
              <a:gdLst/>
              <a:ahLst/>
              <a:cxnLst/>
              <a:rect l="l" t="t" r="r" b="b"/>
              <a:pathLst>
                <a:path w="121" h="121" extrusionOk="0">
                  <a:moveTo>
                    <a:pt x="49" y="0"/>
                  </a:moveTo>
                  <a:lnTo>
                    <a:pt x="1" y="49"/>
                  </a:lnTo>
                  <a:lnTo>
                    <a:pt x="1" y="97"/>
                  </a:lnTo>
                  <a:lnTo>
                    <a:pt x="49" y="121"/>
                  </a:lnTo>
                  <a:lnTo>
                    <a:pt x="73" y="97"/>
                  </a:lnTo>
                  <a:lnTo>
                    <a:pt x="121"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9"/>
            <p:cNvSpPr/>
            <p:nvPr/>
          </p:nvSpPr>
          <p:spPr>
            <a:xfrm>
              <a:off x="2235000" y="2489150"/>
              <a:ext cx="2425" cy="2450"/>
            </a:xfrm>
            <a:custGeom>
              <a:avLst/>
              <a:gdLst/>
              <a:ahLst/>
              <a:cxnLst/>
              <a:rect l="l" t="t" r="r" b="b"/>
              <a:pathLst>
                <a:path w="97" h="98" extrusionOk="0">
                  <a:moveTo>
                    <a:pt x="24" y="1"/>
                  </a:moveTo>
                  <a:lnTo>
                    <a:pt x="0" y="25"/>
                  </a:lnTo>
                  <a:lnTo>
                    <a:pt x="0" y="73"/>
                  </a:lnTo>
                  <a:lnTo>
                    <a:pt x="24" y="97"/>
                  </a:lnTo>
                  <a:lnTo>
                    <a:pt x="72" y="97"/>
                  </a:lnTo>
                  <a:lnTo>
                    <a:pt x="96" y="73"/>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9"/>
            <p:cNvSpPr/>
            <p:nvPr/>
          </p:nvSpPr>
          <p:spPr>
            <a:xfrm>
              <a:off x="2166375" y="2471700"/>
              <a:ext cx="2450" cy="2425"/>
            </a:xfrm>
            <a:custGeom>
              <a:avLst/>
              <a:gdLst/>
              <a:ahLst/>
              <a:cxnLst/>
              <a:rect l="l" t="t" r="r" b="b"/>
              <a:pathLst>
                <a:path w="98" h="97" extrusionOk="0">
                  <a:moveTo>
                    <a:pt x="73" y="1"/>
                  </a:moveTo>
                  <a:lnTo>
                    <a:pt x="1" y="25"/>
                  </a:lnTo>
                  <a:lnTo>
                    <a:pt x="1" y="49"/>
                  </a:lnTo>
                  <a:lnTo>
                    <a:pt x="1" y="73"/>
                  </a:lnTo>
                  <a:lnTo>
                    <a:pt x="49" y="97"/>
                  </a:lnTo>
                  <a:lnTo>
                    <a:pt x="73" y="97"/>
                  </a:lnTo>
                  <a:lnTo>
                    <a:pt x="97"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9"/>
            <p:cNvSpPr/>
            <p:nvPr/>
          </p:nvSpPr>
          <p:spPr>
            <a:xfrm>
              <a:off x="2423975" y="2004075"/>
              <a:ext cx="3625" cy="3050"/>
            </a:xfrm>
            <a:custGeom>
              <a:avLst/>
              <a:gdLst/>
              <a:ahLst/>
              <a:cxnLst/>
              <a:rect l="l" t="t" r="r" b="b"/>
              <a:pathLst>
                <a:path w="145" h="122" extrusionOk="0">
                  <a:moveTo>
                    <a:pt x="72" y="1"/>
                  </a:moveTo>
                  <a:lnTo>
                    <a:pt x="0" y="49"/>
                  </a:lnTo>
                  <a:lnTo>
                    <a:pt x="0" y="73"/>
                  </a:lnTo>
                  <a:lnTo>
                    <a:pt x="24" y="121"/>
                  </a:lnTo>
                  <a:lnTo>
                    <a:pt x="72"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9"/>
            <p:cNvSpPr/>
            <p:nvPr/>
          </p:nvSpPr>
          <p:spPr>
            <a:xfrm>
              <a:off x="1823350" y="1970375"/>
              <a:ext cx="3025" cy="3050"/>
            </a:xfrm>
            <a:custGeom>
              <a:avLst/>
              <a:gdLst/>
              <a:ahLst/>
              <a:cxnLst/>
              <a:rect l="l" t="t" r="r" b="b"/>
              <a:pathLst>
                <a:path w="121" h="122" extrusionOk="0">
                  <a:moveTo>
                    <a:pt x="48" y="1"/>
                  </a:moveTo>
                  <a:lnTo>
                    <a:pt x="24" y="25"/>
                  </a:lnTo>
                  <a:lnTo>
                    <a:pt x="0" y="49"/>
                  </a:lnTo>
                  <a:lnTo>
                    <a:pt x="0" y="73"/>
                  </a:lnTo>
                  <a:lnTo>
                    <a:pt x="48" y="121"/>
                  </a:lnTo>
                  <a:lnTo>
                    <a:pt x="72" y="121"/>
                  </a:lnTo>
                  <a:lnTo>
                    <a:pt x="96" y="97"/>
                  </a:lnTo>
                  <a:lnTo>
                    <a:pt x="120"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9"/>
            <p:cNvSpPr/>
            <p:nvPr/>
          </p:nvSpPr>
          <p:spPr>
            <a:xfrm>
              <a:off x="1914825" y="2019125"/>
              <a:ext cx="3625" cy="3025"/>
            </a:xfrm>
            <a:custGeom>
              <a:avLst/>
              <a:gdLst/>
              <a:ahLst/>
              <a:cxnLst/>
              <a:rect l="l" t="t" r="r" b="b"/>
              <a:pathLst>
                <a:path w="145" h="121" extrusionOk="0">
                  <a:moveTo>
                    <a:pt x="48" y="1"/>
                  </a:moveTo>
                  <a:lnTo>
                    <a:pt x="24" y="25"/>
                  </a:lnTo>
                  <a:lnTo>
                    <a:pt x="0" y="73"/>
                  </a:lnTo>
                  <a:lnTo>
                    <a:pt x="48" y="121"/>
                  </a:lnTo>
                  <a:lnTo>
                    <a:pt x="96" y="121"/>
                  </a:lnTo>
                  <a:lnTo>
                    <a:pt x="145" y="97"/>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9"/>
            <p:cNvSpPr/>
            <p:nvPr/>
          </p:nvSpPr>
          <p:spPr>
            <a:xfrm>
              <a:off x="2397475" y="2362175"/>
              <a:ext cx="2450" cy="2425"/>
            </a:xfrm>
            <a:custGeom>
              <a:avLst/>
              <a:gdLst/>
              <a:ahLst/>
              <a:cxnLst/>
              <a:rect l="l" t="t" r="r" b="b"/>
              <a:pathLst>
                <a:path w="98" h="97" extrusionOk="0">
                  <a:moveTo>
                    <a:pt x="49" y="0"/>
                  </a:moveTo>
                  <a:lnTo>
                    <a:pt x="1" y="24"/>
                  </a:lnTo>
                  <a:lnTo>
                    <a:pt x="1" y="48"/>
                  </a:lnTo>
                  <a:lnTo>
                    <a:pt x="25" y="73"/>
                  </a:lnTo>
                  <a:lnTo>
                    <a:pt x="73" y="97"/>
                  </a:lnTo>
                  <a:lnTo>
                    <a:pt x="97"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9"/>
            <p:cNvSpPr/>
            <p:nvPr/>
          </p:nvSpPr>
          <p:spPr>
            <a:xfrm>
              <a:off x="2240400" y="1803675"/>
              <a:ext cx="3650" cy="2425"/>
            </a:xfrm>
            <a:custGeom>
              <a:avLst/>
              <a:gdLst/>
              <a:ahLst/>
              <a:cxnLst/>
              <a:rect l="l" t="t" r="r" b="b"/>
              <a:pathLst>
                <a:path w="146" h="97" extrusionOk="0">
                  <a:moveTo>
                    <a:pt x="49" y="0"/>
                  </a:moveTo>
                  <a:lnTo>
                    <a:pt x="25" y="25"/>
                  </a:lnTo>
                  <a:lnTo>
                    <a:pt x="1" y="49"/>
                  </a:lnTo>
                  <a:lnTo>
                    <a:pt x="25" y="73"/>
                  </a:lnTo>
                  <a:lnTo>
                    <a:pt x="49" y="97"/>
                  </a:lnTo>
                  <a:lnTo>
                    <a:pt x="97" y="97"/>
                  </a:lnTo>
                  <a:lnTo>
                    <a:pt x="145" y="73"/>
                  </a:lnTo>
                  <a:lnTo>
                    <a:pt x="145"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9"/>
            <p:cNvSpPr/>
            <p:nvPr/>
          </p:nvSpPr>
          <p:spPr>
            <a:xfrm>
              <a:off x="2028575" y="1904175"/>
              <a:ext cx="2425" cy="2425"/>
            </a:xfrm>
            <a:custGeom>
              <a:avLst/>
              <a:gdLst/>
              <a:ahLst/>
              <a:cxnLst/>
              <a:rect l="l" t="t" r="r" b="b"/>
              <a:pathLst>
                <a:path w="97" h="97" extrusionOk="0">
                  <a:moveTo>
                    <a:pt x="48" y="1"/>
                  </a:moveTo>
                  <a:lnTo>
                    <a:pt x="0" y="25"/>
                  </a:lnTo>
                  <a:lnTo>
                    <a:pt x="0" y="49"/>
                  </a:lnTo>
                  <a:lnTo>
                    <a:pt x="24" y="97"/>
                  </a:lnTo>
                  <a:lnTo>
                    <a:pt x="96" y="97"/>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9"/>
            <p:cNvSpPr/>
            <p:nvPr/>
          </p:nvSpPr>
          <p:spPr>
            <a:xfrm>
              <a:off x="2041200" y="1921625"/>
              <a:ext cx="3650" cy="2450"/>
            </a:xfrm>
            <a:custGeom>
              <a:avLst/>
              <a:gdLst/>
              <a:ahLst/>
              <a:cxnLst/>
              <a:rect l="l" t="t" r="r" b="b"/>
              <a:pathLst>
                <a:path w="146" h="98" extrusionOk="0">
                  <a:moveTo>
                    <a:pt x="73" y="1"/>
                  </a:moveTo>
                  <a:lnTo>
                    <a:pt x="25" y="25"/>
                  </a:lnTo>
                  <a:lnTo>
                    <a:pt x="1" y="49"/>
                  </a:lnTo>
                  <a:lnTo>
                    <a:pt x="1" y="73"/>
                  </a:lnTo>
                  <a:lnTo>
                    <a:pt x="73" y="97"/>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9"/>
            <p:cNvSpPr/>
            <p:nvPr/>
          </p:nvSpPr>
          <p:spPr>
            <a:xfrm>
              <a:off x="1939500" y="1923450"/>
              <a:ext cx="2425" cy="3025"/>
            </a:xfrm>
            <a:custGeom>
              <a:avLst/>
              <a:gdLst/>
              <a:ahLst/>
              <a:cxnLst/>
              <a:rect l="l" t="t" r="r" b="b"/>
              <a:pathLst>
                <a:path w="97" h="121" extrusionOk="0">
                  <a:moveTo>
                    <a:pt x="24" y="0"/>
                  </a:moveTo>
                  <a:lnTo>
                    <a:pt x="0" y="24"/>
                  </a:lnTo>
                  <a:lnTo>
                    <a:pt x="24" y="96"/>
                  </a:lnTo>
                  <a:lnTo>
                    <a:pt x="48" y="120"/>
                  </a:lnTo>
                  <a:lnTo>
                    <a:pt x="96" y="96"/>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9"/>
            <p:cNvSpPr/>
            <p:nvPr/>
          </p:nvSpPr>
          <p:spPr>
            <a:xfrm>
              <a:off x="1911800" y="1927650"/>
              <a:ext cx="3050" cy="2425"/>
            </a:xfrm>
            <a:custGeom>
              <a:avLst/>
              <a:gdLst/>
              <a:ahLst/>
              <a:cxnLst/>
              <a:rect l="l" t="t" r="r" b="b"/>
              <a:pathLst>
                <a:path w="122" h="97" extrusionOk="0">
                  <a:moveTo>
                    <a:pt x="49" y="1"/>
                  </a:moveTo>
                  <a:lnTo>
                    <a:pt x="1" y="49"/>
                  </a:lnTo>
                  <a:lnTo>
                    <a:pt x="25" y="97"/>
                  </a:lnTo>
                  <a:lnTo>
                    <a:pt x="97"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9"/>
            <p:cNvSpPr/>
            <p:nvPr/>
          </p:nvSpPr>
          <p:spPr>
            <a:xfrm>
              <a:off x="2061075" y="2017325"/>
              <a:ext cx="3625" cy="3025"/>
            </a:xfrm>
            <a:custGeom>
              <a:avLst/>
              <a:gdLst/>
              <a:ahLst/>
              <a:cxnLst/>
              <a:rect l="l" t="t" r="r" b="b"/>
              <a:pathLst>
                <a:path w="145" h="121" extrusionOk="0">
                  <a:moveTo>
                    <a:pt x="72" y="0"/>
                  </a:moveTo>
                  <a:lnTo>
                    <a:pt x="48" y="24"/>
                  </a:lnTo>
                  <a:lnTo>
                    <a:pt x="0" y="49"/>
                  </a:lnTo>
                  <a:lnTo>
                    <a:pt x="0" y="73"/>
                  </a:lnTo>
                  <a:lnTo>
                    <a:pt x="24" y="97"/>
                  </a:lnTo>
                  <a:lnTo>
                    <a:pt x="72" y="121"/>
                  </a:lnTo>
                  <a:lnTo>
                    <a:pt x="120" y="97"/>
                  </a:lnTo>
                  <a:lnTo>
                    <a:pt x="144" y="73"/>
                  </a:lnTo>
                  <a:lnTo>
                    <a:pt x="120"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9"/>
            <p:cNvSpPr/>
            <p:nvPr/>
          </p:nvSpPr>
          <p:spPr>
            <a:xfrm>
              <a:off x="2209725" y="2335100"/>
              <a:ext cx="2425" cy="3025"/>
            </a:xfrm>
            <a:custGeom>
              <a:avLst/>
              <a:gdLst/>
              <a:ahLst/>
              <a:cxnLst/>
              <a:rect l="l" t="t" r="r" b="b"/>
              <a:pathLst>
                <a:path w="97" h="121" extrusionOk="0">
                  <a:moveTo>
                    <a:pt x="72" y="0"/>
                  </a:moveTo>
                  <a:lnTo>
                    <a:pt x="24" y="24"/>
                  </a:lnTo>
                  <a:lnTo>
                    <a:pt x="0" y="72"/>
                  </a:lnTo>
                  <a:lnTo>
                    <a:pt x="24" y="120"/>
                  </a:lnTo>
                  <a:lnTo>
                    <a:pt x="72" y="120"/>
                  </a:lnTo>
                  <a:lnTo>
                    <a:pt x="96"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9"/>
            <p:cNvSpPr/>
            <p:nvPr/>
          </p:nvSpPr>
          <p:spPr>
            <a:xfrm>
              <a:off x="1920825" y="2032375"/>
              <a:ext cx="2450" cy="3025"/>
            </a:xfrm>
            <a:custGeom>
              <a:avLst/>
              <a:gdLst/>
              <a:ahLst/>
              <a:cxnLst/>
              <a:rect l="l" t="t" r="r" b="b"/>
              <a:pathLst>
                <a:path w="98" h="121" extrusionOk="0">
                  <a:moveTo>
                    <a:pt x="49" y="0"/>
                  </a:moveTo>
                  <a:lnTo>
                    <a:pt x="1" y="24"/>
                  </a:lnTo>
                  <a:lnTo>
                    <a:pt x="1" y="72"/>
                  </a:lnTo>
                  <a:lnTo>
                    <a:pt x="25" y="121"/>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9"/>
            <p:cNvSpPr/>
            <p:nvPr/>
          </p:nvSpPr>
          <p:spPr>
            <a:xfrm>
              <a:off x="2403500" y="2484950"/>
              <a:ext cx="3050" cy="3025"/>
            </a:xfrm>
            <a:custGeom>
              <a:avLst/>
              <a:gdLst/>
              <a:ahLst/>
              <a:cxnLst/>
              <a:rect l="l" t="t" r="r" b="b"/>
              <a:pathLst>
                <a:path w="122" h="121" extrusionOk="0">
                  <a:moveTo>
                    <a:pt x="49" y="0"/>
                  </a:moveTo>
                  <a:lnTo>
                    <a:pt x="1" y="24"/>
                  </a:lnTo>
                  <a:lnTo>
                    <a:pt x="1" y="72"/>
                  </a:lnTo>
                  <a:lnTo>
                    <a:pt x="1" y="97"/>
                  </a:lnTo>
                  <a:lnTo>
                    <a:pt x="25" y="121"/>
                  </a:lnTo>
                  <a:lnTo>
                    <a:pt x="73" y="121"/>
                  </a:lnTo>
                  <a:lnTo>
                    <a:pt x="97" y="97"/>
                  </a:lnTo>
                  <a:lnTo>
                    <a:pt x="121"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9"/>
            <p:cNvSpPr/>
            <p:nvPr/>
          </p:nvSpPr>
          <p:spPr>
            <a:xfrm>
              <a:off x="2078525" y="1822925"/>
              <a:ext cx="2425" cy="2450"/>
            </a:xfrm>
            <a:custGeom>
              <a:avLst/>
              <a:gdLst/>
              <a:ahLst/>
              <a:cxnLst/>
              <a:rect l="l" t="t" r="r" b="b"/>
              <a:pathLst>
                <a:path w="97" h="98" extrusionOk="0">
                  <a:moveTo>
                    <a:pt x="24" y="1"/>
                  </a:moveTo>
                  <a:lnTo>
                    <a:pt x="0" y="49"/>
                  </a:lnTo>
                  <a:lnTo>
                    <a:pt x="0" y="73"/>
                  </a:lnTo>
                  <a:lnTo>
                    <a:pt x="0" y="97"/>
                  </a:lnTo>
                  <a:lnTo>
                    <a:pt x="72"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9"/>
            <p:cNvSpPr/>
            <p:nvPr/>
          </p:nvSpPr>
          <p:spPr>
            <a:xfrm>
              <a:off x="2075500" y="1819925"/>
              <a:ext cx="1825" cy="2425"/>
            </a:xfrm>
            <a:custGeom>
              <a:avLst/>
              <a:gdLst/>
              <a:ahLst/>
              <a:cxnLst/>
              <a:rect l="l" t="t" r="r" b="b"/>
              <a:pathLst>
                <a:path w="73" h="97" extrusionOk="0">
                  <a:moveTo>
                    <a:pt x="25" y="0"/>
                  </a:moveTo>
                  <a:lnTo>
                    <a:pt x="1" y="49"/>
                  </a:lnTo>
                  <a:lnTo>
                    <a:pt x="1" y="97"/>
                  </a:lnTo>
                  <a:lnTo>
                    <a:pt x="73" y="97"/>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9"/>
            <p:cNvSpPr/>
            <p:nvPr/>
          </p:nvSpPr>
          <p:spPr>
            <a:xfrm>
              <a:off x="1960550" y="2004675"/>
              <a:ext cx="1825" cy="2450"/>
            </a:xfrm>
            <a:custGeom>
              <a:avLst/>
              <a:gdLst/>
              <a:ahLst/>
              <a:cxnLst/>
              <a:rect l="l" t="t" r="r" b="b"/>
              <a:pathLst>
                <a:path w="73" h="98" extrusionOk="0">
                  <a:moveTo>
                    <a:pt x="25" y="1"/>
                  </a:moveTo>
                  <a:lnTo>
                    <a:pt x="1" y="25"/>
                  </a:lnTo>
                  <a:lnTo>
                    <a:pt x="1" y="73"/>
                  </a:lnTo>
                  <a:lnTo>
                    <a:pt x="1" y="97"/>
                  </a:lnTo>
                  <a:lnTo>
                    <a:pt x="49"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9"/>
            <p:cNvSpPr/>
            <p:nvPr/>
          </p:nvSpPr>
          <p:spPr>
            <a:xfrm>
              <a:off x="2354750" y="1968575"/>
              <a:ext cx="1825" cy="3025"/>
            </a:xfrm>
            <a:custGeom>
              <a:avLst/>
              <a:gdLst/>
              <a:ahLst/>
              <a:cxnLst/>
              <a:rect l="l" t="t" r="r" b="b"/>
              <a:pathLst>
                <a:path w="73" h="121" extrusionOk="0">
                  <a:moveTo>
                    <a:pt x="49" y="0"/>
                  </a:moveTo>
                  <a:lnTo>
                    <a:pt x="25" y="25"/>
                  </a:lnTo>
                  <a:lnTo>
                    <a:pt x="1" y="73"/>
                  </a:lnTo>
                  <a:lnTo>
                    <a:pt x="1" y="97"/>
                  </a:lnTo>
                  <a:lnTo>
                    <a:pt x="1" y="121"/>
                  </a:lnTo>
                  <a:lnTo>
                    <a:pt x="49" y="121"/>
                  </a:lnTo>
                  <a:lnTo>
                    <a:pt x="73" y="73"/>
                  </a:lnTo>
                  <a:lnTo>
                    <a:pt x="73"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9"/>
            <p:cNvSpPr/>
            <p:nvPr/>
          </p:nvSpPr>
          <p:spPr>
            <a:xfrm>
              <a:off x="1858250" y="2049825"/>
              <a:ext cx="2425" cy="3025"/>
            </a:xfrm>
            <a:custGeom>
              <a:avLst/>
              <a:gdLst/>
              <a:ahLst/>
              <a:cxnLst/>
              <a:rect l="l" t="t" r="r" b="b"/>
              <a:pathLst>
                <a:path w="97" h="121" extrusionOk="0">
                  <a:moveTo>
                    <a:pt x="24" y="0"/>
                  </a:moveTo>
                  <a:lnTo>
                    <a:pt x="0" y="24"/>
                  </a:lnTo>
                  <a:lnTo>
                    <a:pt x="24" y="97"/>
                  </a:lnTo>
                  <a:lnTo>
                    <a:pt x="48" y="121"/>
                  </a:lnTo>
                  <a:lnTo>
                    <a:pt x="97" y="97"/>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9"/>
            <p:cNvSpPr/>
            <p:nvPr/>
          </p:nvSpPr>
          <p:spPr>
            <a:xfrm>
              <a:off x="2265075" y="2500000"/>
              <a:ext cx="3050" cy="2425"/>
            </a:xfrm>
            <a:custGeom>
              <a:avLst/>
              <a:gdLst/>
              <a:ahLst/>
              <a:cxnLst/>
              <a:rect l="l" t="t" r="r" b="b"/>
              <a:pathLst>
                <a:path w="122" h="97" extrusionOk="0">
                  <a:moveTo>
                    <a:pt x="73" y="0"/>
                  </a:moveTo>
                  <a:lnTo>
                    <a:pt x="25" y="24"/>
                  </a:lnTo>
                  <a:lnTo>
                    <a:pt x="1" y="72"/>
                  </a:lnTo>
                  <a:lnTo>
                    <a:pt x="25" y="96"/>
                  </a:lnTo>
                  <a:lnTo>
                    <a:pt x="97" y="96"/>
                  </a:lnTo>
                  <a:lnTo>
                    <a:pt x="121"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9"/>
            <p:cNvSpPr/>
            <p:nvPr/>
          </p:nvSpPr>
          <p:spPr>
            <a:xfrm>
              <a:off x="2405925" y="2478925"/>
              <a:ext cx="3025" cy="2425"/>
            </a:xfrm>
            <a:custGeom>
              <a:avLst/>
              <a:gdLst/>
              <a:ahLst/>
              <a:cxnLst/>
              <a:rect l="l" t="t" r="r" b="b"/>
              <a:pathLst>
                <a:path w="121" h="97" extrusionOk="0">
                  <a:moveTo>
                    <a:pt x="24" y="1"/>
                  </a:moveTo>
                  <a:lnTo>
                    <a:pt x="0" y="49"/>
                  </a:lnTo>
                  <a:lnTo>
                    <a:pt x="24" y="73"/>
                  </a:lnTo>
                  <a:lnTo>
                    <a:pt x="72" y="97"/>
                  </a:lnTo>
                  <a:lnTo>
                    <a:pt x="120" y="49"/>
                  </a:lnTo>
                  <a:lnTo>
                    <a:pt x="120"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9"/>
            <p:cNvSpPr/>
            <p:nvPr/>
          </p:nvSpPr>
          <p:spPr>
            <a:xfrm>
              <a:off x="2105000" y="1916225"/>
              <a:ext cx="2425" cy="2425"/>
            </a:xfrm>
            <a:custGeom>
              <a:avLst/>
              <a:gdLst/>
              <a:ahLst/>
              <a:cxnLst/>
              <a:rect l="l" t="t" r="r" b="b"/>
              <a:pathLst>
                <a:path w="97" h="97" extrusionOk="0">
                  <a:moveTo>
                    <a:pt x="24" y="0"/>
                  </a:moveTo>
                  <a:lnTo>
                    <a:pt x="0" y="24"/>
                  </a:lnTo>
                  <a:lnTo>
                    <a:pt x="0" y="72"/>
                  </a:lnTo>
                  <a:lnTo>
                    <a:pt x="24" y="96"/>
                  </a:lnTo>
                  <a:lnTo>
                    <a:pt x="49" y="96"/>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9"/>
            <p:cNvSpPr/>
            <p:nvPr/>
          </p:nvSpPr>
          <p:spPr>
            <a:xfrm>
              <a:off x="2332500" y="2384450"/>
              <a:ext cx="3025" cy="3025"/>
            </a:xfrm>
            <a:custGeom>
              <a:avLst/>
              <a:gdLst/>
              <a:ahLst/>
              <a:cxnLst/>
              <a:rect l="l" t="t" r="r" b="b"/>
              <a:pathLst>
                <a:path w="121" h="121" extrusionOk="0">
                  <a:moveTo>
                    <a:pt x="72" y="0"/>
                  </a:moveTo>
                  <a:lnTo>
                    <a:pt x="24" y="48"/>
                  </a:lnTo>
                  <a:lnTo>
                    <a:pt x="0" y="96"/>
                  </a:lnTo>
                  <a:lnTo>
                    <a:pt x="48" y="120"/>
                  </a:lnTo>
                  <a:lnTo>
                    <a:pt x="72" y="96"/>
                  </a:lnTo>
                  <a:lnTo>
                    <a:pt x="120"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9"/>
            <p:cNvSpPr/>
            <p:nvPr/>
          </p:nvSpPr>
          <p:spPr>
            <a:xfrm>
              <a:off x="2316850" y="2388650"/>
              <a:ext cx="2425" cy="2425"/>
            </a:xfrm>
            <a:custGeom>
              <a:avLst/>
              <a:gdLst/>
              <a:ahLst/>
              <a:cxnLst/>
              <a:rect l="l" t="t" r="r" b="b"/>
              <a:pathLst>
                <a:path w="97" h="97" extrusionOk="0">
                  <a:moveTo>
                    <a:pt x="24" y="1"/>
                  </a:moveTo>
                  <a:lnTo>
                    <a:pt x="0" y="25"/>
                  </a:lnTo>
                  <a:lnTo>
                    <a:pt x="0" y="97"/>
                  </a:lnTo>
                  <a:lnTo>
                    <a:pt x="48"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9"/>
            <p:cNvSpPr/>
            <p:nvPr/>
          </p:nvSpPr>
          <p:spPr>
            <a:xfrm>
              <a:off x="1890150" y="1955325"/>
              <a:ext cx="2425" cy="3050"/>
            </a:xfrm>
            <a:custGeom>
              <a:avLst/>
              <a:gdLst/>
              <a:ahLst/>
              <a:cxnLst/>
              <a:rect l="l" t="t" r="r" b="b"/>
              <a:pathLst>
                <a:path w="97" h="122" extrusionOk="0">
                  <a:moveTo>
                    <a:pt x="48" y="1"/>
                  </a:moveTo>
                  <a:lnTo>
                    <a:pt x="24" y="25"/>
                  </a:lnTo>
                  <a:lnTo>
                    <a:pt x="0" y="73"/>
                  </a:lnTo>
                  <a:lnTo>
                    <a:pt x="24" y="121"/>
                  </a:lnTo>
                  <a:lnTo>
                    <a:pt x="72" y="121"/>
                  </a:lnTo>
                  <a:lnTo>
                    <a:pt x="96"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9"/>
            <p:cNvSpPr/>
            <p:nvPr/>
          </p:nvSpPr>
          <p:spPr>
            <a:xfrm>
              <a:off x="1837175" y="1980600"/>
              <a:ext cx="2450" cy="2450"/>
            </a:xfrm>
            <a:custGeom>
              <a:avLst/>
              <a:gdLst/>
              <a:ahLst/>
              <a:cxnLst/>
              <a:rect l="l" t="t" r="r" b="b"/>
              <a:pathLst>
                <a:path w="98" h="98" extrusionOk="0">
                  <a:moveTo>
                    <a:pt x="49" y="1"/>
                  </a:moveTo>
                  <a:lnTo>
                    <a:pt x="1" y="25"/>
                  </a:lnTo>
                  <a:lnTo>
                    <a:pt x="1" y="49"/>
                  </a:lnTo>
                  <a:lnTo>
                    <a:pt x="49" y="73"/>
                  </a:lnTo>
                  <a:lnTo>
                    <a:pt x="73" y="97"/>
                  </a:lnTo>
                  <a:lnTo>
                    <a:pt x="97"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9"/>
            <p:cNvSpPr/>
            <p:nvPr/>
          </p:nvSpPr>
          <p:spPr>
            <a:xfrm>
              <a:off x="2323450" y="1807275"/>
              <a:ext cx="3050" cy="2450"/>
            </a:xfrm>
            <a:custGeom>
              <a:avLst/>
              <a:gdLst/>
              <a:ahLst/>
              <a:cxnLst/>
              <a:rect l="l" t="t" r="r" b="b"/>
              <a:pathLst>
                <a:path w="122" h="98" extrusionOk="0">
                  <a:moveTo>
                    <a:pt x="73" y="1"/>
                  </a:moveTo>
                  <a:lnTo>
                    <a:pt x="25" y="25"/>
                  </a:lnTo>
                  <a:lnTo>
                    <a:pt x="1" y="49"/>
                  </a:lnTo>
                  <a:lnTo>
                    <a:pt x="25" y="97"/>
                  </a:lnTo>
                  <a:lnTo>
                    <a:pt x="73"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9"/>
            <p:cNvSpPr/>
            <p:nvPr/>
          </p:nvSpPr>
          <p:spPr>
            <a:xfrm>
              <a:off x="2383650" y="1829550"/>
              <a:ext cx="1825" cy="2425"/>
            </a:xfrm>
            <a:custGeom>
              <a:avLst/>
              <a:gdLst/>
              <a:ahLst/>
              <a:cxnLst/>
              <a:rect l="l" t="t" r="r" b="b"/>
              <a:pathLst>
                <a:path w="73" h="97" extrusionOk="0">
                  <a:moveTo>
                    <a:pt x="24" y="1"/>
                  </a:moveTo>
                  <a:lnTo>
                    <a:pt x="0" y="49"/>
                  </a:lnTo>
                  <a:lnTo>
                    <a:pt x="0" y="73"/>
                  </a:lnTo>
                  <a:lnTo>
                    <a:pt x="48" y="97"/>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9"/>
            <p:cNvSpPr/>
            <p:nvPr/>
          </p:nvSpPr>
          <p:spPr>
            <a:xfrm>
              <a:off x="2040000" y="2518650"/>
              <a:ext cx="1225" cy="1225"/>
            </a:xfrm>
            <a:custGeom>
              <a:avLst/>
              <a:gdLst/>
              <a:ahLst/>
              <a:cxnLst/>
              <a:rect l="l" t="t" r="r" b="b"/>
              <a:pathLst>
                <a:path w="49" h="49" extrusionOk="0">
                  <a:moveTo>
                    <a:pt x="0" y="0"/>
                  </a:moveTo>
                  <a:lnTo>
                    <a:pt x="0" y="48"/>
                  </a:lnTo>
                  <a:lnTo>
                    <a:pt x="49" y="48"/>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9"/>
            <p:cNvSpPr/>
            <p:nvPr/>
          </p:nvSpPr>
          <p:spPr>
            <a:xfrm>
              <a:off x="2106200" y="2522850"/>
              <a:ext cx="1225" cy="1225"/>
            </a:xfrm>
            <a:custGeom>
              <a:avLst/>
              <a:gdLst/>
              <a:ahLst/>
              <a:cxnLst/>
              <a:rect l="l" t="t" r="r" b="b"/>
              <a:pathLst>
                <a:path w="49" h="49" extrusionOk="0">
                  <a:moveTo>
                    <a:pt x="1" y="1"/>
                  </a:moveTo>
                  <a:lnTo>
                    <a:pt x="1" y="25"/>
                  </a:lnTo>
                  <a:lnTo>
                    <a:pt x="2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9"/>
            <p:cNvSpPr/>
            <p:nvPr/>
          </p:nvSpPr>
          <p:spPr>
            <a:xfrm>
              <a:off x="2085750" y="2451850"/>
              <a:ext cx="2425" cy="1825"/>
            </a:xfrm>
            <a:custGeom>
              <a:avLst/>
              <a:gdLst/>
              <a:ahLst/>
              <a:cxnLst/>
              <a:rect l="l" t="t" r="r" b="b"/>
              <a:pathLst>
                <a:path w="97" h="73" extrusionOk="0">
                  <a:moveTo>
                    <a:pt x="24" y="0"/>
                  </a:moveTo>
                  <a:lnTo>
                    <a:pt x="0" y="24"/>
                  </a:lnTo>
                  <a:lnTo>
                    <a:pt x="0" y="48"/>
                  </a:lnTo>
                  <a:lnTo>
                    <a:pt x="24" y="72"/>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9"/>
            <p:cNvSpPr/>
            <p:nvPr/>
          </p:nvSpPr>
          <p:spPr>
            <a:xfrm>
              <a:off x="2159775" y="2429575"/>
              <a:ext cx="1825" cy="1825"/>
            </a:xfrm>
            <a:custGeom>
              <a:avLst/>
              <a:gdLst/>
              <a:ahLst/>
              <a:cxnLst/>
              <a:rect l="l" t="t" r="r" b="b"/>
              <a:pathLst>
                <a:path w="73" h="73" extrusionOk="0">
                  <a:moveTo>
                    <a:pt x="48" y="1"/>
                  </a:moveTo>
                  <a:lnTo>
                    <a:pt x="0" y="25"/>
                  </a:lnTo>
                  <a:lnTo>
                    <a:pt x="0" y="49"/>
                  </a:lnTo>
                  <a:lnTo>
                    <a:pt x="24" y="73"/>
                  </a:lnTo>
                  <a:lnTo>
                    <a:pt x="72"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9"/>
            <p:cNvSpPr/>
            <p:nvPr/>
          </p:nvSpPr>
          <p:spPr>
            <a:xfrm>
              <a:off x="2177225" y="2409125"/>
              <a:ext cx="1825" cy="2425"/>
            </a:xfrm>
            <a:custGeom>
              <a:avLst/>
              <a:gdLst/>
              <a:ahLst/>
              <a:cxnLst/>
              <a:rect l="l" t="t" r="r" b="b"/>
              <a:pathLst>
                <a:path w="73" h="97" extrusionOk="0">
                  <a:moveTo>
                    <a:pt x="48" y="0"/>
                  </a:moveTo>
                  <a:lnTo>
                    <a:pt x="0" y="24"/>
                  </a:lnTo>
                  <a:lnTo>
                    <a:pt x="0" y="48"/>
                  </a:lnTo>
                  <a:lnTo>
                    <a:pt x="24" y="96"/>
                  </a:lnTo>
                  <a:lnTo>
                    <a:pt x="48" y="72"/>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9"/>
            <p:cNvSpPr/>
            <p:nvPr/>
          </p:nvSpPr>
          <p:spPr>
            <a:xfrm>
              <a:off x="2336100" y="2477125"/>
              <a:ext cx="2425" cy="1825"/>
            </a:xfrm>
            <a:custGeom>
              <a:avLst/>
              <a:gdLst/>
              <a:ahLst/>
              <a:cxnLst/>
              <a:rect l="l" t="t" r="r" b="b"/>
              <a:pathLst>
                <a:path w="97" h="73" extrusionOk="0">
                  <a:moveTo>
                    <a:pt x="25" y="0"/>
                  </a:moveTo>
                  <a:lnTo>
                    <a:pt x="1" y="48"/>
                  </a:lnTo>
                  <a:lnTo>
                    <a:pt x="49" y="73"/>
                  </a:lnTo>
                  <a:lnTo>
                    <a:pt x="73" y="73"/>
                  </a:lnTo>
                  <a:lnTo>
                    <a:pt x="97"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9"/>
            <p:cNvSpPr/>
            <p:nvPr/>
          </p:nvSpPr>
          <p:spPr>
            <a:xfrm>
              <a:off x="2271100" y="2436800"/>
              <a:ext cx="2425" cy="2425"/>
            </a:xfrm>
            <a:custGeom>
              <a:avLst/>
              <a:gdLst/>
              <a:ahLst/>
              <a:cxnLst/>
              <a:rect l="l" t="t" r="r" b="b"/>
              <a:pathLst>
                <a:path w="97" h="97" extrusionOk="0">
                  <a:moveTo>
                    <a:pt x="73" y="0"/>
                  </a:moveTo>
                  <a:lnTo>
                    <a:pt x="49" y="24"/>
                  </a:lnTo>
                  <a:lnTo>
                    <a:pt x="1" y="49"/>
                  </a:lnTo>
                  <a:lnTo>
                    <a:pt x="1" y="73"/>
                  </a:lnTo>
                  <a:lnTo>
                    <a:pt x="49" y="97"/>
                  </a:lnTo>
                  <a:lnTo>
                    <a:pt x="73" y="73"/>
                  </a:lnTo>
                  <a:lnTo>
                    <a:pt x="97"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9"/>
            <p:cNvSpPr/>
            <p:nvPr/>
          </p:nvSpPr>
          <p:spPr>
            <a:xfrm>
              <a:off x="2253050" y="2417550"/>
              <a:ext cx="1825" cy="1825"/>
            </a:xfrm>
            <a:custGeom>
              <a:avLst/>
              <a:gdLst/>
              <a:ahLst/>
              <a:cxnLst/>
              <a:rect l="l" t="t" r="r" b="b"/>
              <a:pathLst>
                <a:path w="73" h="73" extrusionOk="0">
                  <a:moveTo>
                    <a:pt x="0" y="0"/>
                  </a:moveTo>
                  <a:lnTo>
                    <a:pt x="0" y="48"/>
                  </a:lnTo>
                  <a:lnTo>
                    <a:pt x="24" y="72"/>
                  </a:lnTo>
                  <a:lnTo>
                    <a:pt x="49" y="48"/>
                  </a:lnTo>
                  <a:lnTo>
                    <a:pt x="73"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9"/>
            <p:cNvSpPr/>
            <p:nvPr/>
          </p:nvSpPr>
          <p:spPr>
            <a:xfrm>
              <a:off x="2172400" y="2366975"/>
              <a:ext cx="2425" cy="2450"/>
            </a:xfrm>
            <a:custGeom>
              <a:avLst/>
              <a:gdLst/>
              <a:ahLst/>
              <a:cxnLst/>
              <a:rect l="l" t="t" r="r" b="b"/>
              <a:pathLst>
                <a:path w="97" h="98" extrusionOk="0">
                  <a:moveTo>
                    <a:pt x="49" y="1"/>
                  </a:moveTo>
                  <a:lnTo>
                    <a:pt x="1" y="25"/>
                  </a:lnTo>
                  <a:lnTo>
                    <a:pt x="1" y="49"/>
                  </a:lnTo>
                  <a:lnTo>
                    <a:pt x="25" y="97"/>
                  </a:lnTo>
                  <a:lnTo>
                    <a:pt x="49" y="97"/>
                  </a:lnTo>
                  <a:lnTo>
                    <a:pt x="73"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9"/>
            <p:cNvSpPr/>
            <p:nvPr/>
          </p:nvSpPr>
          <p:spPr>
            <a:xfrm>
              <a:off x="2341525" y="2435600"/>
              <a:ext cx="1825" cy="1825"/>
            </a:xfrm>
            <a:custGeom>
              <a:avLst/>
              <a:gdLst/>
              <a:ahLst/>
              <a:cxnLst/>
              <a:rect l="l" t="t" r="r" b="b"/>
              <a:pathLst>
                <a:path w="73" h="73" extrusionOk="0">
                  <a:moveTo>
                    <a:pt x="48" y="0"/>
                  </a:moveTo>
                  <a:lnTo>
                    <a:pt x="0" y="24"/>
                  </a:lnTo>
                  <a:lnTo>
                    <a:pt x="0" y="48"/>
                  </a:lnTo>
                  <a:lnTo>
                    <a:pt x="24" y="72"/>
                  </a:lnTo>
                  <a:lnTo>
                    <a:pt x="72"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9"/>
            <p:cNvSpPr/>
            <p:nvPr/>
          </p:nvSpPr>
          <p:spPr>
            <a:xfrm>
              <a:off x="2268700" y="2359150"/>
              <a:ext cx="1825" cy="3050"/>
            </a:xfrm>
            <a:custGeom>
              <a:avLst/>
              <a:gdLst/>
              <a:ahLst/>
              <a:cxnLst/>
              <a:rect l="l" t="t" r="r" b="b"/>
              <a:pathLst>
                <a:path w="73" h="122" extrusionOk="0">
                  <a:moveTo>
                    <a:pt x="24" y="1"/>
                  </a:moveTo>
                  <a:lnTo>
                    <a:pt x="0" y="49"/>
                  </a:lnTo>
                  <a:lnTo>
                    <a:pt x="0" y="97"/>
                  </a:lnTo>
                  <a:lnTo>
                    <a:pt x="24" y="121"/>
                  </a:lnTo>
                  <a:lnTo>
                    <a:pt x="48" y="97"/>
                  </a:lnTo>
                  <a:lnTo>
                    <a:pt x="73"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9"/>
            <p:cNvSpPr/>
            <p:nvPr/>
          </p:nvSpPr>
          <p:spPr>
            <a:xfrm>
              <a:off x="2311425" y="2298375"/>
              <a:ext cx="2425" cy="1825"/>
            </a:xfrm>
            <a:custGeom>
              <a:avLst/>
              <a:gdLst/>
              <a:ahLst/>
              <a:cxnLst/>
              <a:rect l="l" t="t" r="r" b="b"/>
              <a:pathLst>
                <a:path w="97"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9"/>
            <p:cNvSpPr/>
            <p:nvPr/>
          </p:nvSpPr>
          <p:spPr>
            <a:xfrm>
              <a:off x="2235600" y="2185225"/>
              <a:ext cx="2425" cy="3050"/>
            </a:xfrm>
            <a:custGeom>
              <a:avLst/>
              <a:gdLst/>
              <a:ahLst/>
              <a:cxnLst/>
              <a:rect l="l" t="t" r="r" b="b"/>
              <a:pathLst>
                <a:path w="97" h="122" extrusionOk="0">
                  <a:moveTo>
                    <a:pt x="48" y="1"/>
                  </a:moveTo>
                  <a:lnTo>
                    <a:pt x="24" y="49"/>
                  </a:lnTo>
                  <a:lnTo>
                    <a:pt x="0" y="73"/>
                  </a:lnTo>
                  <a:lnTo>
                    <a:pt x="24" y="97"/>
                  </a:lnTo>
                  <a:lnTo>
                    <a:pt x="48" y="121"/>
                  </a:lnTo>
                  <a:lnTo>
                    <a:pt x="72" y="97"/>
                  </a:lnTo>
                  <a:lnTo>
                    <a:pt x="97" y="49"/>
                  </a:lnTo>
                  <a:lnTo>
                    <a:pt x="72"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9"/>
            <p:cNvSpPr/>
            <p:nvPr/>
          </p:nvSpPr>
          <p:spPr>
            <a:xfrm>
              <a:off x="1973200" y="2011300"/>
              <a:ext cx="2425" cy="2425"/>
            </a:xfrm>
            <a:custGeom>
              <a:avLst/>
              <a:gdLst/>
              <a:ahLst/>
              <a:cxnLst/>
              <a:rect l="l" t="t" r="r" b="b"/>
              <a:pathLst>
                <a:path w="97" h="97" extrusionOk="0">
                  <a:moveTo>
                    <a:pt x="48" y="1"/>
                  </a:moveTo>
                  <a:lnTo>
                    <a:pt x="0" y="25"/>
                  </a:lnTo>
                  <a:lnTo>
                    <a:pt x="24" y="73"/>
                  </a:lnTo>
                  <a:lnTo>
                    <a:pt x="48" y="97"/>
                  </a:lnTo>
                  <a:lnTo>
                    <a:pt x="73"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9"/>
            <p:cNvSpPr/>
            <p:nvPr/>
          </p:nvSpPr>
          <p:spPr>
            <a:xfrm>
              <a:off x="1863050" y="1940300"/>
              <a:ext cx="1850" cy="1225"/>
            </a:xfrm>
            <a:custGeom>
              <a:avLst/>
              <a:gdLst/>
              <a:ahLst/>
              <a:cxnLst/>
              <a:rect l="l" t="t" r="r" b="b"/>
              <a:pathLst>
                <a:path w="74" h="49" extrusionOk="0">
                  <a:moveTo>
                    <a:pt x="49" y="0"/>
                  </a:moveTo>
                  <a:lnTo>
                    <a:pt x="1" y="24"/>
                  </a:lnTo>
                  <a:lnTo>
                    <a:pt x="1" y="48"/>
                  </a:lnTo>
                  <a:lnTo>
                    <a:pt x="73"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9"/>
            <p:cNvSpPr/>
            <p:nvPr/>
          </p:nvSpPr>
          <p:spPr>
            <a:xfrm>
              <a:off x="1925650" y="1964975"/>
              <a:ext cx="2425" cy="3025"/>
            </a:xfrm>
            <a:custGeom>
              <a:avLst/>
              <a:gdLst/>
              <a:ahLst/>
              <a:cxnLst/>
              <a:rect l="l" t="t" r="r" b="b"/>
              <a:pathLst>
                <a:path w="97" h="121" extrusionOk="0">
                  <a:moveTo>
                    <a:pt x="25" y="0"/>
                  </a:moveTo>
                  <a:lnTo>
                    <a:pt x="1" y="24"/>
                  </a:lnTo>
                  <a:lnTo>
                    <a:pt x="1" y="48"/>
                  </a:lnTo>
                  <a:lnTo>
                    <a:pt x="1" y="72"/>
                  </a:lnTo>
                  <a:lnTo>
                    <a:pt x="25" y="96"/>
                  </a:lnTo>
                  <a:lnTo>
                    <a:pt x="73" y="120"/>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9"/>
            <p:cNvSpPr/>
            <p:nvPr/>
          </p:nvSpPr>
          <p:spPr>
            <a:xfrm>
              <a:off x="2092950" y="2064275"/>
              <a:ext cx="2450" cy="2425"/>
            </a:xfrm>
            <a:custGeom>
              <a:avLst/>
              <a:gdLst/>
              <a:ahLst/>
              <a:cxnLst/>
              <a:rect l="l" t="t" r="r" b="b"/>
              <a:pathLst>
                <a:path w="98" h="97" extrusionOk="0">
                  <a:moveTo>
                    <a:pt x="25" y="0"/>
                  </a:moveTo>
                  <a:lnTo>
                    <a:pt x="1" y="24"/>
                  </a:lnTo>
                  <a:lnTo>
                    <a:pt x="1" y="72"/>
                  </a:lnTo>
                  <a:lnTo>
                    <a:pt x="25" y="96"/>
                  </a:lnTo>
                  <a:lnTo>
                    <a:pt x="49" y="96"/>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9"/>
            <p:cNvSpPr/>
            <p:nvPr/>
          </p:nvSpPr>
          <p:spPr>
            <a:xfrm>
              <a:off x="2063475" y="2032375"/>
              <a:ext cx="2425" cy="1825"/>
            </a:xfrm>
            <a:custGeom>
              <a:avLst/>
              <a:gdLst/>
              <a:ahLst/>
              <a:cxnLst/>
              <a:rect l="l" t="t" r="r" b="b"/>
              <a:pathLst>
                <a:path w="97" h="73" extrusionOk="0">
                  <a:moveTo>
                    <a:pt x="24" y="0"/>
                  </a:moveTo>
                  <a:lnTo>
                    <a:pt x="0" y="24"/>
                  </a:lnTo>
                  <a:lnTo>
                    <a:pt x="0" y="48"/>
                  </a:lnTo>
                  <a:lnTo>
                    <a:pt x="24" y="72"/>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9"/>
            <p:cNvSpPr/>
            <p:nvPr/>
          </p:nvSpPr>
          <p:spPr>
            <a:xfrm>
              <a:off x="2029775" y="2001675"/>
              <a:ext cx="2425" cy="1825"/>
            </a:xfrm>
            <a:custGeom>
              <a:avLst/>
              <a:gdLst/>
              <a:ahLst/>
              <a:cxnLst/>
              <a:rect l="l" t="t" r="r" b="b"/>
              <a:pathLst>
                <a:path w="97" h="73" extrusionOk="0">
                  <a:moveTo>
                    <a:pt x="48" y="1"/>
                  </a:moveTo>
                  <a:lnTo>
                    <a:pt x="24" y="25"/>
                  </a:lnTo>
                  <a:lnTo>
                    <a:pt x="0" y="73"/>
                  </a:lnTo>
                  <a:lnTo>
                    <a:pt x="72" y="73"/>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9"/>
            <p:cNvSpPr/>
            <p:nvPr/>
          </p:nvSpPr>
          <p:spPr>
            <a:xfrm>
              <a:off x="1990050" y="1905375"/>
              <a:ext cx="1225" cy="1850"/>
            </a:xfrm>
            <a:custGeom>
              <a:avLst/>
              <a:gdLst/>
              <a:ahLst/>
              <a:cxnLst/>
              <a:rect l="l" t="t" r="r" b="b"/>
              <a:pathLst>
                <a:path w="49" h="74" extrusionOk="0">
                  <a:moveTo>
                    <a:pt x="24" y="1"/>
                  </a:moveTo>
                  <a:lnTo>
                    <a:pt x="0" y="25"/>
                  </a:lnTo>
                  <a:lnTo>
                    <a:pt x="0" y="49"/>
                  </a:lnTo>
                  <a:lnTo>
                    <a:pt x="49" y="73"/>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9"/>
            <p:cNvSpPr/>
            <p:nvPr/>
          </p:nvSpPr>
          <p:spPr>
            <a:xfrm>
              <a:off x="1988250" y="1894550"/>
              <a:ext cx="1825" cy="1225"/>
            </a:xfrm>
            <a:custGeom>
              <a:avLst/>
              <a:gdLst/>
              <a:ahLst/>
              <a:cxnLst/>
              <a:rect l="l" t="t" r="r" b="b"/>
              <a:pathLst>
                <a:path w="73" h="49" extrusionOk="0">
                  <a:moveTo>
                    <a:pt x="48" y="0"/>
                  </a:moveTo>
                  <a:lnTo>
                    <a:pt x="0" y="25"/>
                  </a:lnTo>
                  <a:lnTo>
                    <a:pt x="0" y="49"/>
                  </a:lnTo>
                  <a:lnTo>
                    <a:pt x="72"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9"/>
            <p:cNvSpPr/>
            <p:nvPr/>
          </p:nvSpPr>
          <p:spPr>
            <a:xfrm>
              <a:off x="2051425" y="1897550"/>
              <a:ext cx="2450" cy="1850"/>
            </a:xfrm>
            <a:custGeom>
              <a:avLst/>
              <a:gdLst/>
              <a:ahLst/>
              <a:cxnLst/>
              <a:rect l="l" t="t" r="r" b="b"/>
              <a:pathLst>
                <a:path w="98" h="74" extrusionOk="0">
                  <a:moveTo>
                    <a:pt x="25" y="1"/>
                  </a:moveTo>
                  <a:lnTo>
                    <a:pt x="1" y="49"/>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9"/>
            <p:cNvSpPr/>
            <p:nvPr/>
          </p:nvSpPr>
          <p:spPr>
            <a:xfrm>
              <a:off x="2257250" y="2017325"/>
              <a:ext cx="2450" cy="1825"/>
            </a:xfrm>
            <a:custGeom>
              <a:avLst/>
              <a:gdLst/>
              <a:ahLst/>
              <a:cxnLst/>
              <a:rect l="l" t="t" r="r" b="b"/>
              <a:pathLst>
                <a:path w="98" h="73" extrusionOk="0">
                  <a:moveTo>
                    <a:pt x="25" y="0"/>
                  </a:moveTo>
                  <a:lnTo>
                    <a:pt x="1" y="24"/>
                  </a:lnTo>
                  <a:lnTo>
                    <a:pt x="25" y="73"/>
                  </a:lnTo>
                  <a:lnTo>
                    <a:pt x="49" y="73"/>
                  </a:lnTo>
                  <a:lnTo>
                    <a:pt x="97" y="49"/>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9"/>
            <p:cNvSpPr/>
            <p:nvPr/>
          </p:nvSpPr>
          <p:spPr>
            <a:xfrm>
              <a:off x="2154950" y="1942100"/>
              <a:ext cx="5450" cy="1225"/>
            </a:xfrm>
            <a:custGeom>
              <a:avLst/>
              <a:gdLst/>
              <a:ahLst/>
              <a:cxnLst/>
              <a:rect l="l" t="t" r="r" b="b"/>
              <a:pathLst>
                <a:path w="218" h="49" extrusionOk="0">
                  <a:moveTo>
                    <a:pt x="49" y="0"/>
                  </a:moveTo>
                  <a:lnTo>
                    <a:pt x="0" y="48"/>
                  </a:lnTo>
                  <a:lnTo>
                    <a:pt x="97" y="48"/>
                  </a:lnTo>
                  <a:lnTo>
                    <a:pt x="197" y="28"/>
                  </a:lnTo>
                  <a:lnTo>
                    <a:pt x="197" y="28"/>
                  </a:lnTo>
                  <a:lnTo>
                    <a:pt x="169" y="0"/>
                  </a:lnTo>
                  <a:close/>
                  <a:moveTo>
                    <a:pt x="217" y="24"/>
                  </a:moveTo>
                  <a:lnTo>
                    <a:pt x="197" y="28"/>
                  </a:lnTo>
                  <a:lnTo>
                    <a:pt x="197" y="28"/>
                  </a:lnTo>
                  <a:lnTo>
                    <a:pt x="217" y="48"/>
                  </a:lnTo>
                  <a:lnTo>
                    <a:pt x="217"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9"/>
            <p:cNvSpPr/>
            <p:nvPr/>
          </p:nvSpPr>
          <p:spPr>
            <a:xfrm>
              <a:off x="2135100" y="1902375"/>
              <a:ext cx="4825" cy="1225"/>
            </a:xfrm>
            <a:custGeom>
              <a:avLst/>
              <a:gdLst/>
              <a:ahLst/>
              <a:cxnLst/>
              <a:rect l="l" t="t" r="r" b="b"/>
              <a:pathLst>
                <a:path w="193" h="49" extrusionOk="0">
                  <a:moveTo>
                    <a:pt x="96" y="0"/>
                  </a:moveTo>
                  <a:lnTo>
                    <a:pt x="0" y="25"/>
                  </a:lnTo>
                  <a:lnTo>
                    <a:pt x="48" y="49"/>
                  </a:lnTo>
                  <a:lnTo>
                    <a:pt x="96" y="49"/>
                  </a:lnTo>
                  <a:lnTo>
                    <a:pt x="161" y="33"/>
                  </a:lnTo>
                  <a:lnTo>
                    <a:pt x="161" y="33"/>
                  </a:lnTo>
                  <a:lnTo>
                    <a:pt x="144" y="25"/>
                  </a:lnTo>
                  <a:lnTo>
                    <a:pt x="96" y="0"/>
                  </a:lnTo>
                  <a:close/>
                  <a:moveTo>
                    <a:pt x="193" y="25"/>
                  </a:moveTo>
                  <a:lnTo>
                    <a:pt x="161" y="33"/>
                  </a:lnTo>
                  <a:lnTo>
                    <a:pt x="161" y="33"/>
                  </a:lnTo>
                  <a:lnTo>
                    <a:pt x="193" y="49"/>
                  </a:lnTo>
                  <a:lnTo>
                    <a:pt x="193"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9"/>
            <p:cNvSpPr/>
            <p:nvPr/>
          </p:nvSpPr>
          <p:spPr>
            <a:xfrm>
              <a:off x="2147125" y="1906575"/>
              <a:ext cx="5450" cy="1250"/>
            </a:xfrm>
            <a:custGeom>
              <a:avLst/>
              <a:gdLst/>
              <a:ahLst/>
              <a:cxnLst/>
              <a:rect l="l" t="t" r="r" b="b"/>
              <a:pathLst>
                <a:path w="218" h="50" extrusionOk="0">
                  <a:moveTo>
                    <a:pt x="0" y="1"/>
                  </a:moveTo>
                  <a:lnTo>
                    <a:pt x="49" y="49"/>
                  </a:lnTo>
                  <a:lnTo>
                    <a:pt x="145" y="49"/>
                  </a:lnTo>
                  <a:lnTo>
                    <a:pt x="217" y="25"/>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9"/>
            <p:cNvSpPr/>
            <p:nvPr/>
          </p:nvSpPr>
          <p:spPr>
            <a:xfrm>
              <a:off x="2073700" y="1837975"/>
              <a:ext cx="2425" cy="2425"/>
            </a:xfrm>
            <a:custGeom>
              <a:avLst/>
              <a:gdLst/>
              <a:ahLst/>
              <a:cxnLst/>
              <a:rect l="l" t="t" r="r" b="b"/>
              <a:pathLst>
                <a:path w="97" h="97" extrusionOk="0">
                  <a:moveTo>
                    <a:pt x="25" y="1"/>
                  </a:moveTo>
                  <a:lnTo>
                    <a:pt x="1" y="25"/>
                  </a:lnTo>
                  <a:lnTo>
                    <a:pt x="1" y="49"/>
                  </a:lnTo>
                  <a:lnTo>
                    <a:pt x="1" y="73"/>
                  </a:lnTo>
                  <a:lnTo>
                    <a:pt x="49" y="97"/>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9"/>
            <p:cNvSpPr/>
            <p:nvPr/>
          </p:nvSpPr>
          <p:spPr>
            <a:xfrm>
              <a:off x="2303600" y="1892750"/>
              <a:ext cx="1825" cy="1825"/>
            </a:xfrm>
            <a:custGeom>
              <a:avLst/>
              <a:gdLst/>
              <a:ahLst/>
              <a:cxnLst/>
              <a:rect l="l" t="t" r="r" b="b"/>
              <a:pathLst>
                <a:path w="73" h="73" extrusionOk="0">
                  <a:moveTo>
                    <a:pt x="49" y="0"/>
                  </a:moveTo>
                  <a:lnTo>
                    <a:pt x="1" y="24"/>
                  </a:lnTo>
                  <a:lnTo>
                    <a:pt x="25"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9"/>
            <p:cNvSpPr/>
            <p:nvPr/>
          </p:nvSpPr>
          <p:spPr>
            <a:xfrm>
              <a:off x="2436600" y="1894550"/>
              <a:ext cx="2450" cy="3025"/>
            </a:xfrm>
            <a:custGeom>
              <a:avLst/>
              <a:gdLst/>
              <a:ahLst/>
              <a:cxnLst/>
              <a:rect l="l" t="t" r="r" b="b"/>
              <a:pathLst>
                <a:path w="98" h="121" extrusionOk="0">
                  <a:moveTo>
                    <a:pt x="49" y="0"/>
                  </a:moveTo>
                  <a:lnTo>
                    <a:pt x="1" y="25"/>
                  </a:lnTo>
                  <a:lnTo>
                    <a:pt x="1" y="73"/>
                  </a:lnTo>
                  <a:lnTo>
                    <a:pt x="25" y="121"/>
                  </a:lnTo>
                  <a:lnTo>
                    <a:pt x="73" y="97"/>
                  </a:lnTo>
                  <a:lnTo>
                    <a:pt x="97"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9"/>
            <p:cNvSpPr/>
            <p:nvPr/>
          </p:nvSpPr>
          <p:spPr>
            <a:xfrm>
              <a:off x="1827550" y="2045000"/>
              <a:ext cx="1825" cy="1825"/>
            </a:xfrm>
            <a:custGeom>
              <a:avLst/>
              <a:gdLst/>
              <a:ahLst/>
              <a:cxnLst/>
              <a:rect l="l" t="t" r="r" b="b"/>
              <a:pathLst>
                <a:path w="73" h="73" extrusionOk="0">
                  <a:moveTo>
                    <a:pt x="1" y="1"/>
                  </a:moveTo>
                  <a:lnTo>
                    <a:pt x="1" y="49"/>
                  </a:lnTo>
                  <a:lnTo>
                    <a:pt x="49"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9"/>
            <p:cNvSpPr/>
            <p:nvPr/>
          </p:nvSpPr>
          <p:spPr>
            <a:xfrm>
              <a:off x="1990650" y="2040800"/>
              <a:ext cx="1225" cy="625"/>
            </a:xfrm>
            <a:custGeom>
              <a:avLst/>
              <a:gdLst/>
              <a:ahLst/>
              <a:cxnLst/>
              <a:rect l="l" t="t" r="r" b="b"/>
              <a:pathLst>
                <a:path w="49" h="25" extrusionOk="0">
                  <a:moveTo>
                    <a:pt x="0" y="0"/>
                  </a:moveTo>
                  <a:lnTo>
                    <a:pt x="0"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9"/>
            <p:cNvSpPr/>
            <p:nvPr/>
          </p:nvSpPr>
          <p:spPr>
            <a:xfrm>
              <a:off x="1983425" y="2019125"/>
              <a:ext cx="1825" cy="1825"/>
            </a:xfrm>
            <a:custGeom>
              <a:avLst/>
              <a:gdLst/>
              <a:ahLst/>
              <a:cxnLst/>
              <a:rect l="l" t="t" r="r" b="b"/>
              <a:pathLst>
                <a:path w="73" h="73" extrusionOk="0">
                  <a:moveTo>
                    <a:pt x="25" y="1"/>
                  </a:moveTo>
                  <a:lnTo>
                    <a:pt x="1" y="25"/>
                  </a:lnTo>
                  <a:lnTo>
                    <a:pt x="25" y="73"/>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9"/>
            <p:cNvSpPr/>
            <p:nvPr/>
          </p:nvSpPr>
          <p:spPr>
            <a:xfrm>
              <a:off x="1895550" y="1967975"/>
              <a:ext cx="1850" cy="1225"/>
            </a:xfrm>
            <a:custGeom>
              <a:avLst/>
              <a:gdLst/>
              <a:ahLst/>
              <a:cxnLst/>
              <a:rect l="l" t="t" r="r" b="b"/>
              <a:pathLst>
                <a:path w="74" h="49" extrusionOk="0">
                  <a:moveTo>
                    <a:pt x="25" y="0"/>
                  </a:moveTo>
                  <a:lnTo>
                    <a:pt x="1" y="24"/>
                  </a:lnTo>
                  <a:lnTo>
                    <a:pt x="25" y="49"/>
                  </a:lnTo>
                  <a:lnTo>
                    <a:pt x="49" y="49"/>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9"/>
            <p:cNvSpPr/>
            <p:nvPr/>
          </p:nvSpPr>
          <p:spPr>
            <a:xfrm>
              <a:off x="2407725" y="2450025"/>
              <a:ext cx="1825" cy="1850"/>
            </a:xfrm>
            <a:custGeom>
              <a:avLst/>
              <a:gdLst/>
              <a:ahLst/>
              <a:cxnLst/>
              <a:rect l="l" t="t" r="r" b="b"/>
              <a:pathLst>
                <a:path w="73" h="74" extrusionOk="0">
                  <a:moveTo>
                    <a:pt x="24" y="1"/>
                  </a:moveTo>
                  <a:lnTo>
                    <a:pt x="0" y="49"/>
                  </a:lnTo>
                  <a:lnTo>
                    <a:pt x="24" y="73"/>
                  </a:lnTo>
                  <a:lnTo>
                    <a:pt x="72" y="73"/>
                  </a:lnTo>
                  <a:lnTo>
                    <a:pt x="72"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9"/>
            <p:cNvSpPr/>
            <p:nvPr/>
          </p:nvSpPr>
          <p:spPr>
            <a:xfrm>
              <a:off x="2328875" y="2403700"/>
              <a:ext cx="1225" cy="1225"/>
            </a:xfrm>
            <a:custGeom>
              <a:avLst/>
              <a:gdLst/>
              <a:ahLst/>
              <a:cxnLst/>
              <a:rect l="l" t="t" r="r" b="b"/>
              <a:pathLst>
                <a:path w="49" h="49" extrusionOk="0">
                  <a:moveTo>
                    <a:pt x="25" y="0"/>
                  </a:moveTo>
                  <a:lnTo>
                    <a:pt x="1" y="24"/>
                  </a:lnTo>
                  <a:lnTo>
                    <a:pt x="1" y="49"/>
                  </a:lnTo>
                  <a:lnTo>
                    <a:pt x="49"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9"/>
            <p:cNvSpPr/>
            <p:nvPr/>
          </p:nvSpPr>
          <p:spPr>
            <a:xfrm>
              <a:off x="2178425" y="2395275"/>
              <a:ext cx="1225" cy="1225"/>
            </a:xfrm>
            <a:custGeom>
              <a:avLst/>
              <a:gdLst/>
              <a:ahLst/>
              <a:cxnLst/>
              <a:rect l="l" t="t" r="r" b="b"/>
              <a:pathLst>
                <a:path w="49" h="49" extrusionOk="0">
                  <a:moveTo>
                    <a:pt x="24" y="0"/>
                  </a:moveTo>
                  <a:lnTo>
                    <a:pt x="0" y="24"/>
                  </a:lnTo>
                  <a:lnTo>
                    <a:pt x="0" y="48"/>
                  </a:lnTo>
                  <a:lnTo>
                    <a:pt x="48" y="48"/>
                  </a:lnTo>
                  <a:lnTo>
                    <a:pt x="48"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9"/>
            <p:cNvSpPr/>
            <p:nvPr/>
          </p:nvSpPr>
          <p:spPr>
            <a:xfrm>
              <a:off x="2307825" y="2370000"/>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9"/>
            <p:cNvSpPr/>
            <p:nvPr/>
          </p:nvSpPr>
          <p:spPr>
            <a:xfrm>
              <a:off x="2171200" y="2383225"/>
              <a:ext cx="1225" cy="1250"/>
            </a:xfrm>
            <a:custGeom>
              <a:avLst/>
              <a:gdLst/>
              <a:ahLst/>
              <a:cxnLst/>
              <a:rect l="l" t="t" r="r" b="b"/>
              <a:pathLst>
                <a:path w="49" h="50" extrusionOk="0">
                  <a:moveTo>
                    <a:pt x="24" y="1"/>
                  </a:moveTo>
                  <a:lnTo>
                    <a:pt x="0" y="25"/>
                  </a:lnTo>
                  <a:lnTo>
                    <a:pt x="0" y="49"/>
                  </a:lnTo>
                  <a:lnTo>
                    <a:pt x="49" y="49"/>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9"/>
            <p:cNvSpPr/>
            <p:nvPr/>
          </p:nvSpPr>
          <p:spPr>
            <a:xfrm>
              <a:off x="1986425" y="2022750"/>
              <a:ext cx="1850" cy="1225"/>
            </a:xfrm>
            <a:custGeom>
              <a:avLst/>
              <a:gdLst/>
              <a:ahLst/>
              <a:cxnLst/>
              <a:rect l="l" t="t" r="r" b="b"/>
              <a:pathLst>
                <a:path w="74" h="49" extrusionOk="0">
                  <a:moveTo>
                    <a:pt x="1" y="0"/>
                  </a:moveTo>
                  <a:lnTo>
                    <a:pt x="1" y="24"/>
                  </a:lnTo>
                  <a:lnTo>
                    <a:pt x="49" y="48"/>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9"/>
            <p:cNvSpPr/>
            <p:nvPr/>
          </p:nvSpPr>
          <p:spPr>
            <a:xfrm>
              <a:off x="2180825" y="2333275"/>
              <a:ext cx="1225" cy="1225"/>
            </a:xfrm>
            <a:custGeom>
              <a:avLst/>
              <a:gdLst/>
              <a:ahLst/>
              <a:cxnLst/>
              <a:rect l="l" t="t" r="r" b="b"/>
              <a:pathLst>
                <a:path w="49" h="49" extrusionOk="0">
                  <a:moveTo>
                    <a:pt x="1" y="1"/>
                  </a:moveTo>
                  <a:lnTo>
                    <a:pt x="1" y="49"/>
                  </a:ln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9"/>
            <p:cNvSpPr/>
            <p:nvPr/>
          </p:nvSpPr>
          <p:spPr>
            <a:xfrm>
              <a:off x="2014125" y="2003475"/>
              <a:ext cx="1825" cy="1825"/>
            </a:xfrm>
            <a:custGeom>
              <a:avLst/>
              <a:gdLst/>
              <a:ahLst/>
              <a:cxnLst/>
              <a:rect l="l" t="t" r="r" b="b"/>
              <a:pathLst>
                <a:path w="73" h="73" extrusionOk="0">
                  <a:moveTo>
                    <a:pt x="24" y="1"/>
                  </a:moveTo>
                  <a:lnTo>
                    <a:pt x="0" y="25"/>
                  </a:lnTo>
                  <a:lnTo>
                    <a:pt x="24" y="49"/>
                  </a:lnTo>
                  <a:lnTo>
                    <a:pt x="48" y="73"/>
                  </a:lnTo>
                  <a:lnTo>
                    <a:pt x="73"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9"/>
            <p:cNvSpPr/>
            <p:nvPr/>
          </p:nvSpPr>
          <p:spPr>
            <a:xfrm>
              <a:off x="2272900" y="2126850"/>
              <a:ext cx="2450" cy="1825"/>
            </a:xfrm>
            <a:custGeom>
              <a:avLst/>
              <a:gdLst/>
              <a:ahLst/>
              <a:cxnLst/>
              <a:rect l="l" t="t" r="r" b="b"/>
              <a:pathLst>
                <a:path w="98"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9"/>
            <p:cNvSpPr/>
            <p:nvPr/>
          </p:nvSpPr>
          <p:spPr>
            <a:xfrm>
              <a:off x="2083325" y="194872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9"/>
            <p:cNvSpPr/>
            <p:nvPr/>
          </p:nvSpPr>
          <p:spPr>
            <a:xfrm>
              <a:off x="2023750" y="1910800"/>
              <a:ext cx="1825" cy="1825"/>
            </a:xfrm>
            <a:custGeom>
              <a:avLst/>
              <a:gdLst/>
              <a:ahLst/>
              <a:cxnLst/>
              <a:rect l="l" t="t" r="r" b="b"/>
              <a:pathLst>
                <a:path w="73" h="73" extrusionOk="0">
                  <a:moveTo>
                    <a:pt x="25" y="0"/>
                  </a:moveTo>
                  <a:lnTo>
                    <a:pt x="0" y="49"/>
                  </a:lnTo>
                  <a:lnTo>
                    <a:pt x="25" y="73"/>
                  </a:lnTo>
                  <a:lnTo>
                    <a:pt x="73"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9"/>
            <p:cNvSpPr/>
            <p:nvPr/>
          </p:nvSpPr>
          <p:spPr>
            <a:xfrm>
              <a:off x="2019525" y="1909000"/>
              <a:ext cx="1850" cy="1825"/>
            </a:xfrm>
            <a:custGeom>
              <a:avLst/>
              <a:gdLst/>
              <a:ahLst/>
              <a:cxnLst/>
              <a:rect l="l" t="t" r="r" b="b"/>
              <a:pathLst>
                <a:path w="74" h="73" extrusionOk="0">
                  <a:moveTo>
                    <a:pt x="25" y="0"/>
                  </a:moveTo>
                  <a:lnTo>
                    <a:pt x="1" y="24"/>
                  </a:lnTo>
                  <a:lnTo>
                    <a:pt x="25" y="72"/>
                  </a:lnTo>
                  <a:lnTo>
                    <a:pt x="49" y="48"/>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9"/>
            <p:cNvSpPr/>
            <p:nvPr/>
          </p:nvSpPr>
          <p:spPr>
            <a:xfrm>
              <a:off x="2149525" y="1868675"/>
              <a:ext cx="1225" cy="3025"/>
            </a:xfrm>
            <a:custGeom>
              <a:avLst/>
              <a:gdLst/>
              <a:ahLst/>
              <a:cxnLst/>
              <a:rect l="l" t="t" r="r" b="b"/>
              <a:pathLst>
                <a:path w="49" h="121" extrusionOk="0">
                  <a:moveTo>
                    <a:pt x="49" y="0"/>
                  </a:moveTo>
                  <a:lnTo>
                    <a:pt x="37" y="30"/>
                  </a:lnTo>
                  <a:lnTo>
                    <a:pt x="49" y="24"/>
                  </a:lnTo>
                  <a:lnTo>
                    <a:pt x="49" y="0"/>
                  </a:lnTo>
                  <a:close/>
                  <a:moveTo>
                    <a:pt x="37" y="30"/>
                  </a:moveTo>
                  <a:lnTo>
                    <a:pt x="1" y="48"/>
                  </a:lnTo>
                  <a:lnTo>
                    <a:pt x="1" y="73"/>
                  </a:lnTo>
                  <a:lnTo>
                    <a:pt x="1" y="121"/>
                  </a:lnTo>
                  <a:lnTo>
                    <a:pt x="37" y="3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9"/>
            <p:cNvSpPr/>
            <p:nvPr/>
          </p:nvSpPr>
          <p:spPr>
            <a:xfrm>
              <a:off x="2064075" y="1910200"/>
              <a:ext cx="1225" cy="1225"/>
            </a:xfrm>
            <a:custGeom>
              <a:avLst/>
              <a:gdLst/>
              <a:ahLst/>
              <a:cxnLst/>
              <a:rect l="l" t="t" r="r" b="b"/>
              <a:pathLst>
                <a:path w="49" h="49" extrusionOk="0">
                  <a:moveTo>
                    <a:pt x="0" y="0"/>
                  </a:moveTo>
                  <a:lnTo>
                    <a:pt x="0" y="49"/>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9"/>
            <p:cNvSpPr/>
            <p:nvPr/>
          </p:nvSpPr>
          <p:spPr>
            <a:xfrm>
              <a:off x="2068275" y="1892750"/>
              <a:ext cx="1250" cy="1225"/>
            </a:xfrm>
            <a:custGeom>
              <a:avLst/>
              <a:gdLst/>
              <a:ahLst/>
              <a:cxnLst/>
              <a:rect l="l" t="t" r="r" b="b"/>
              <a:pathLst>
                <a:path w="50" h="49" extrusionOk="0">
                  <a:moveTo>
                    <a:pt x="25" y="0"/>
                  </a:moveTo>
                  <a:lnTo>
                    <a:pt x="1" y="24"/>
                  </a:lnTo>
                  <a:lnTo>
                    <a:pt x="1" y="48"/>
                  </a:lnTo>
                  <a:lnTo>
                    <a:pt x="49"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9"/>
            <p:cNvSpPr/>
            <p:nvPr/>
          </p:nvSpPr>
          <p:spPr>
            <a:xfrm>
              <a:off x="2091150" y="1887325"/>
              <a:ext cx="1825" cy="1225"/>
            </a:xfrm>
            <a:custGeom>
              <a:avLst/>
              <a:gdLst/>
              <a:ahLst/>
              <a:cxnLst/>
              <a:rect l="l" t="t" r="r" b="b"/>
              <a:pathLst>
                <a:path w="73" h="49" extrusionOk="0">
                  <a:moveTo>
                    <a:pt x="25" y="1"/>
                  </a:moveTo>
                  <a:lnTo>
                    <a:pt x="1" y="25"/>
                  </a:lnTo>
                  <a:lnTo>
                    <a:pt x="1" y="49"/>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9"/>
            <p:cNvSpPr/>
            <p:nvPr/>
          </p:nvSpPr>
          <p:spPr>
            <a:xfrm>
              <a:off x="2064675" y="1831350"/>
              <a:ext cx="1825" cy="1850"/>
            </a:xfrm>
            <a:custGeom>
              <a:avLst/>
              <a:gdLst/>
              <a:ahLst/>
              <a:cxnLst/>
              <a:rect l="l" t="t" r="r" b="b"/>
              <a:pathLst>
                <a:path w="73" h="74" extrusionOk="0">
                  <a:moveTo>
                    <a:pt x="49" y="1"/>
                  </a:moveTo>
                  <a:lnTo>
                    <a:pt x="0" y="25"/>
                  </a:lnTo>
                  <a:lnTo>
                    <a:pt x="0" y="49"/>
                  </a:lnTo>
                  <a:lnTo>
                    <a:pt x="25" y="73"/>
                  </a:lnTo>
                  <a:lnTo>
                    <a:pt x="73"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9"/>
            <p:cNvSpPr/>
            <p:nvPr/>
          </p:nvSpPr>
          <p:spPr>
            <a:xfrm>
              <a:off x="2349350" y="1951125"/>
              <a:ext cx="1225" cy="1825"/>
            </a:xfrm>
            <a:custGeom>
              <a:avLst/>
              <a:gdLst/>
              <a:ahLst/>
              <a:cxnLst/>
              <a:rect l="l" t="t" r="r" b="b"/>
              <a:pathLst>
                <a:path w="49" h="73" extrusionOk="0">
                  <a:moveTo>
                    <a:pt x="0" y="0"/>
                  </a:moveTo>
                  <a:lnTo>
                    <a:pt x="0" y="49"/>
                  </a:lnTo>
                  <a:lnTo>
                    <a:pt x="48" y="73"/>
                  </a:lnTo>
                  <a:lnTo>
                    <a:pt x="48" y="49"/>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9"/>
            <p:cNvSpPr/>
            <p:nvPr/>
          </p:nvSpPr>
          <p:spPr>
            <a:xfrm>
              <a:off x="2384850" y="1969175"/>
              <a:ext cx="1225" cy="1825"/>
            </a:xfrm>
            <a:custGeom>
              <a:avLst/>
              <a:gdLst/>
              <a:ahLst/>
              <a:cxnLst/>
              <a:rect l="l" t="t" r="r" b="b"/>
              <a:pathLst>
                <a:path w="49" h="73" extrusionOk="0">
                  <a:moveTo>
                    <a:pt x="25" y="1"/>
                  </a:moveTo>
                  <a:lnTo>
                    <a:pt x="0" y="25"/>
                  </a:lnTo>
                  <a:lnTo>
                    <a:pt x="0" y="49"/>
                  </a:lnTo>
                  <a:lnTo>
                    <a:pt x="25" y="73"/>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9"/>
            <p:cNvSpPr/>
            <p:nvPr/>
          </p:nvSpPr>
          <p:spPr>
            <a:xfrm>
              <a:off x="2321050" y="1930650"/>
              <a:ext cx="1825" cy="1850"/>
            </a:xfrm>
            <a:custGeom>
              <a:avLst/>
              <a:gdLst/>
              <a:ahLst/>
              <a:cxnLst/>
              <a:rect l="l" t="t" r="r" b="b"/>
              <a:pathLst>
                <a:path w="73" h="74" extrusionOk="0">
                  <a:moveTo>
                    <a:pt x="25" y="1"/>
                  </a:moveTo>
                  <a:lnTo>
                    <a:pt x="1" y="25"/>
                  </a:lnTo>
                  <a:lnTo>
                    <a:pt x="25" y="73"/>
                  </a:lnTo>
                  <a:lnTo>
                    <a:pt x="73"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9"/>
            <p:cNvSpPr/>
            <p:nvPr/>
          </p:nvSpPr>
          <p:spPr>
            <a:xfrm>
              <a:off x="1879300" y="2041400"/>
              <a:ext cx="1250" cy="625"/>
            </a:xfrm>
            <a:custGeom>
              <a:avLst/>
              <a:gdLst/>
              <a:ahLst/>
              <a:cxnLst/>
              <a:rect l="l" t="t" r="r" b="b"/>
              <a:pathLst>
                <a:path w="50" h="25" extrusionOk="0">
                  <a:moveTo>
                    <a:pt x="1" y="0"/>
                  </a:moveTo>
                  <a:lnTo>
                    <a:pt x="25"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9"/>
            <p:cNvSpPr/>
            <p:nvPr/>
          </p:nvSpPr>
          <p:spPr>
            <a:xfrm>
              <a:off x="1979825" y="2037175"/>
              <a:ext cx="1225" cy="1225"/>
            </a:xfrm>
            <a:custGeom>
              <a:avLst/>
              <a:gdLst/>
              <a:ahLst/>
              <a:cxnLst/>
              <a:rect l="l" t="t" r="r" b="b"/>
              <a:pathLst>
                <a:path w="49" h="49" extrusionOk="0">
                  <a:moveTo>
                    <a:pt x="48" y="1"/>
                  </a:moveTo>
                  <a:lnTo>
                    <a:pt x="0" y="25"/>
                  </a:lnTo>
                  <a:lnTo>
                    <a:pt x="0" y="49"/>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9"/>
            <p:cNvSpPr/>
            <p:nvPr/>
          </p:nvSpPr>
          <p:spPr>
            <a:xfrm>
              <a:off x="2061075" y="2510825"/>
              <a:ext cx="1225" cy="1225"/>
            </a:xfrm>
            <a:custGeom>
              <a:avLst/>
              <a:gdLst/>
              <a:ahLst/>
              <a:cxnLst/>
              <a:rect l="l" t="t" r="r" b="b"/>
              <a:pathLst>
                <a:path w="49" h="49" extrusionOk="0">
                  <a:moveTo>
                    <a:pt x="0" y="0"/>
                  </a:moveTo>
                  <a:lnTo>
                    <a:pt x="0" y="24"/>
                  </a:lnTo>
                  <a:lnTo>
                    <a:pt x="24" y="49"/>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9"/>
            <p:cNvSpPr/>
            <p:nvPr/>
          </p:nvSpPr>
          <p:spPr>
            <a:xfrm>
              <a:off x="2277725" y="2411525"/>
              <a:ext cx="1225" cy="1225"/>
            </a:xfrm>
            <a:custGeom>
              <a:avLst/>
              <a:gdLst/>
              <a:ahLst/>
              <a:cxnLst/>
              <a:rect l="l" t="t" r="r" b="b"/>
              <a:pathLst>
                <a:path w="49" h="49" extrusionOk="0">
                  <a:moveTo>
                    <a:pt x="0" y="0"/>
                  </a:moveTo>
                  <a:lnTo>
                    <a:pt x="0" y="48"/>
                  </a:lnTo>
                  <a:lnTo>
                    <a:pt x="24"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9"/>
            <p:cNvSpPr/>
            <p:nvPr/>
          </p:nvSpPr>
          <p:spPr>
            <a:xfrm>
              <a:off x="1893750" y="2028750"/>
              <a:ext cx="625" cy="1225"/>
            </a:xfrm>
            <a:custGeom>
              <a:avLst/>
              <a:gdLst/>
              <a:ahLst/>
              <a:cxnLst/>
              <a:rect l="l" t="t" r="r" b="b"/>
              <a:pathLst>
                <a:path w="25" h="49" extrusionOk="0">
                  <a:moveTo>
                    <a:pt x="25" y="1"/>
                  </a:moveTo>
                  <a:lnTo>
                    <a:pt x="1" y="25"/>
                  </a:ln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9"/>
            <p:cNvSpPr/>
            <p:nvPr/>
          </p:nvSpPr>
          <p:spPr>
            <a:xfrm>
              <a:off x="2325875" y="2286350"/>
              <a:ext cx="25" cy="625"/>
            </a:xfrm>
            <a:custGeom>
              <a:avLst/>
              <a:gdLst/>
              <a:ahLst/>
              <a:cxnLst/>
              <a:rect l="l" t="t" r="r" b="b"/>
              <a:pathLst>
                <a:path w="1" h="25" extrusionOk="0">
                  <a:moveTo>
                    <a:pt x="0" y="0"/>
                  </a:moveTo>
                  <a:lnTo>
                    <a:pt x="0" y="0"/>
                  </a:lnTo>
                  <a:lnTo>
                    <a:pt x="0" y="0"/>
                  </a:lnTo>
                  <a:lnTo>
                    <a:pt x="0" y="0"/>
                  </a:lnTo>
                  <a:lnTo>
                    <a:pt x="0" y="24"/>
                  </a:lnTo>
                  <a:lnTo>
                    <a:pt x="0"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9"/>
            <p:cNvSpPr/>
            <p:nvPr/>
          </p:nvSpPr>
          <p:spPr>
            <a:xfrm>
              <a:off x="2021950" y="2483150"/>
              <a:ext cx="625" cy="1225"/>
            </a:xfrm>
            <a:custGeom>
              <a:avLst/>
              <a:gdLst/>
              <a:ahLst/>
              <a:cxnLst/>
              <a:rect l="l" t="t" r="r" b="b"/>
              <a:pathLst>
                <a:path w="25" h="49" extrusionOk="0">
                  <a:moveTo>
                    <a:pt x="24" y="0"/>
                  </a:moveTo>
                  <a:lnTo>
                    <a:pt x="0" y="24"/>
                  </a:lnTo>
                  <a:lnTo>
                    <a:pt x="0" y="48"/>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9"/>
            <p:cNvSpPr/>
            <p:nvPr/>
          </p:nvSpPr>
          <p:spPr>
            <a:xfrm>
              <a:off x="2214525" y="2354950"/>
              <a:ext cx="625" cy="1225"/>
            </a:xfrm>
            <a:custGeom>
              <a:avLst/>
              <a:gdLst/>
              <a:ahLst/>
              <a:cxnLst/>
              <a:rect l="l" t="t" r="r" b="b"/>
              <a:pathLst>
                <a:path w="25" h="49" extrusionOk="0">
                  <a:moveTo>
                    <a:pt x="1" y="0"/>
                  </a:moveTo>
                  <a:lnTo>
                    <a:pt x="1" y="49"/>
                  </a:lnTo>
                  <a:lnTo>
                    <a:pt x="25"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9"/>
            <p:cNvSpPr/>
            <p:nvPr/>
          </p:nvSpPr>
          <p:spPr>
            <a:xfrm>
              <a:off x="2185050" y="2481925"/>
              <a:ext cx="1225" cy="625"/>
            </a:xfrm>
            <a:custGeom>
              <a:avLst/>
              <a:gdLst/>
              <a:ahLst/>
              <a:cxnLst/>
              <a:rect l="l" t="t" r="r" b="b"/>
              <a:pathLst>
                <a:path w="49" h="25" extrusionOk="0">
                  <a:moveTo>
                    <a:pt x="24" y="1"/>
                  </a:moveTo>
                  <a:lnTo>
                    <a:pt x="0" y="25"/>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9"/>
            <p:cNvSpPr/>
            <p:nvPr/>
          </p:nvSpPr>
          <p:spPr>
            <a:xfrm>
              <a:off x="2399900" y="2465675"/>
              <a:ext cx="625" cy="625"/>
            </a:xfrm>
            <a:custGeom>
              <a:avLst/>
              <a:gdLst/>
              <a:ahLst/>
              <a:cxnLst/>
              <a:rect l="l" t="t" r="r" b="b"/>
              <a:pathLst>
                <a:path w="25" h="25" extrusionOk="0">
                  <a:moveTo>
                    <a:pt x="0" y="1"/>
                  </a:moveTo>
                  <a:lnTo>
                    <a:pt x="0"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9"/>
            <p:cNvSpPr/>
            <p:nvPr/>
          </p:nvSpPr>
          <p:spPr>
            <a:xfrm>
              <a:off x="1927450" y="19679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9"/>
            <p:cNvSpPr/>
            <p:nvPr/>
          </p:nvSpPr>
          <p:spPr>
            <a:xfrm>
              <a:off x="2052025" y="20311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9"/>
            <p:cNvSpPr/>
            <p:nvPr/>
          </p:nvSpPr>
          <p:spPr>
            <a:xfrm>
              <a:off x="1893150" y="1937275"/>
              <a:ext cx="1225" cy="625"/>
            </a:xfrm>
            <a:custGeom>
              <a:avLst/>
              <a:gdLst/>
              <a:ahLst/>
              <a:cxnLst/>
              <a:rect l="l" t="t" r="r" b="b"/>
              <a:pathLst>
                <a:path w="49" h="25" extrusionOk="0">
                  <a:moveTo>
                    <a:pt x="1" y="1"/>
                  </a:moveTo>
                  <a:lnTo>
                    <a:pt x="1" y="25"/>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9"/>
            <p:cNvSpPr/>
            <p:nvPr/>
          </p:nvSpPr>
          <p:spPr>
            <a:xfrm>
              <a:off x="1941300" y="1962550"/>
              <a:ext cx="1825" cy="1225"/>
            </a:xfrm>
            <a:custGeom>
              <a:avLst/>
              <a:gdLst/>
              <a:ahLst/>
              <a:cxnLst/>
              <a:rect l="l" t="t" r="r" b="b"/>
              <a:pathLst>
                <a:path w="73" h="49" extrusionOk="0">
                  <a:moveTo>
                    <a:pt x="24" y="1"/>
                  </a:moveTo>
                  <a:lnTo>
                    <a:pt x="0" y="25"/>
                  </a:lnTo>
                  <a:lnTo>
                    <a:pt x="24" y="49"/>
                  </a:lnTo>
                  <a:lnTo>
                    <a:pt x="49"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9"/>
            <p:cNvSpPr/>
            <p:nvPr/>
          </p:nvSpPr>
          <p:spPr>
            <a:xfrm>
              <a:off x="1910600" y="1920425"/>
              <a:ext cx="625" cy="1225"/>
            </a:xfrm>
            <a:custGeom>
              <a:avLst/>
              <a:gdLst/>
              <a:ahLst/>
              <a:cxnLst/>
              <a:rect l="l" t="t" r="r" b="b"/>
              <a:pathLst>
                <a:path w="25" h="49" extrusionOk="0">
                  <a:moveTo>
                    <a:pt x="1" y="1"/>
                  </a:move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9"/>
            <p:cNvSpPr/>
            <p:nvPr/>
          </p:nvSpPr>
          <p:spPr>
            <a:xfrm>
              <a:off x="1861250" y="1954725"/>
              <a:ext cx="25" cy="625"/>
            </a:xfrm>
            <a:custGeom>
              <a:avLst/>
              <a:gdLst/>
              <a:ahLst/>
              <a:cxnLst/>
              <a:rect l="l" t="t" r="r" b="b"/>
              <a:pathLst>
                <a:path w="1" h="25" extrusionOk="0">
                  <a:moveTo>
                    <a:pt x="1" y="25"/>
                  </a:moveTo>
                  <a:lnTo>
                    <a:pt x="1" y="1"/>
                  </a:lnTo>
                  <a:lnTo>
                    <a:pt x="1" y="1"/>
                  </a:lnTo>
                  <a:lnTo>
                    <a:pt x="1"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9"/>
            <p:cNvSpPr/>
            <p:nvPr/>
          </p:nvSpPr>
          <p:spPr>
            <a:xfrm>
              <a:off x="2337900" y="2406100"/>
              <a:ext cx="1225" cy="1225"/>
            </a:xfrm>
            <a:custGeom>
              <a:avLst/>
              <a:gdLst/>
              <a:ahLst/>
              <a:cxnLst/>
              <a:rect l="l" t="t" r="r" b="b"/>
              <a:pathLst>
                <a:path w="49" h="49" extrusionOk="0">
                  <a:moveTo>
                    <a:pt x="1" y="1"/>
                  </a:moveTo>
                  <a:lnTo>
                    <a:pt x="1" y="25"/>
                  </a:ln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9"/>
            <p:cNvSpPr/>
            <p:nvPr/>
          </p:nvSpPr>
          <p:spPr>
            <a:xfrm>
              <a:off x="1912400" y="2023350"/>
              <a:ext cx="1250" cy="1225"/>
            </a:xfrm>
            <a:custGeom>
              <a:avLst/>
              <a:gdLst/>
              <a:ahLst/>
              <a:cxnLst/>
              <a:rect l="l" t="t" r="r" b="b"/>
              <a:pathLst>
                <a:path w="50" h="49" extrusionOk="0">
                  <a:moveTo>
                    <a:pt x="1" y="0"/>
                  </a:moveTo>
                  <a:lnTo>
                    <a:pt x="25" y="48"/>
                  </a:lnTo>
                  <a:lnTo>
                    <a:pt x="49" y="48"/>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9"/>
            <p:cNvSpPr/>
            <p:nvPr/>
          </p:nvSpPr>
          <p:spPr>
            <a:xfrm>
              <a:off x="2395075" y="2403100"/>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9"/>
            <p:cNvSpPr/>
            <p:nvPr/>
          </p:nvSpPr>
          <p:spPr>
            <a:xfrm>
              <a:off x="2241600" y="2462075"/>
              <a:ext cx="1250" cy="1225"/>
            </a:xfrm>
            <a:custGeom>
              <a:avLst/>
              <a:gdLst/>
              <a:ahLst/>
              <a:cxnLst/>
              <a:rect l="l" t="t" r="r" b="b"/>
              <a:pathLst>
                <a:path w="50" h="49" extrusionOk="0">
                  <a:moveTo>
                    <a:pt x="1" y="0"/>
                  </a:moveTo>
                  <a:lnTo>
                    <a:pt x="25" y="49"/>
                  </a:lnTo>
                  <a:lnTo>
                    <a:pt x="49"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9"/>
            <p:cNvSpPr/>
            <p:nvPr/>
          </p:nvSpPr>
          <p:spPr>
            <a:xfrm>
              <a:off x="1857650" y="1984225"/>
              <a:ext cx="1225" cy="625"/>
            </a:xfrm>
            <a:custGeom>
              <a:avLst/>
              <a:gdLst/>
              <a:ahLst/>
              <a:cxnLst/>
              <a:rect l="l" t="t" r="r" b="b"/>
              <a:pathLst>
                <a:path w="49" h="25" extrusionOk="0">
                  <a:moveTo>
                    <a:pt x="0" y="0"/>
                  </a:moveTo>
                  <a:lnTo>
                    <a:pt x="24" y="24"/>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9"/>
            <p:cNvSpPr/>
            <p:nvPr/>
          </p:nvSpPr>
          <p:spPr>
            <a:xfrm>
              <a:off x="2059250" y="1912000"/>
              <a:ext cx="1225" cy="1225"/>
            </a:xfrm>
            <a:custGeom>
              <a:avLst/>
              <a:gdLst/>
              <a:ahLst/>
              <a:cxnLst/>
              <a:rect l="l" t="t" r="r" b="b"/>
              <a:pathLst>
                <a:path w="49" h="49" extrusionOk="0">
                  <a:moveTo>
                    <a:pt x="25" y="1"/>
                  </a:moveTo>
                  <a:lnTo>
                    <a:pt x="1" y="25"/>
                  </a:lnTo>
                  <a:lnTo>
                    <a:pt x="25" y="49"/>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9"/>
            <p:cNvSpPr/>
            <p:nvPr/>
          </p:nvSpPr>
          <p:spPr>
            <a:xfrm>
              <a:off x="2127875" y="1943900"/>
              <a:ext cx="1825" cy="1225"/>
            </a:xfrm>
            <a:custGeom>
              <a:avLst/>
              <a:gdLst/>
              <a:ahLst/>
              <a:cxnLst/>
              <a:rect l="l" t="t" r="r" b="b"/>
              <a:pathLst>
                <a:path w="73" h="49" extrusionOk="0">
                  <a:moveTo>
                    <a:pt x="24" y="0"/>
                  </a:moveTo>
                  <a:lnTo>
                    <a:pt x="0" y="25"/>
                  </a:lnTo>
                  <a:lnTo>
                    <a:pt x="24" y="49"/>
                  </a:lnTo>
                  <a:lnTo>
                    <a:pt x="72" y="49"/>
                  </a:lnTo>
                  <a:lnTo>
                    <a:pt x="72" y="25"/>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9"/>
            <p:cNvSpPr/>
            <p:nvPr/>
          </p:nvSpPr>
          <p:spPr>
            <a:xfrm>
              <a:off x="2145325" y="1943300"/>
              <a:ext cx="2425" cy="625"/>
            </a:xfrm>
            <a:custGeom>
              <a:avLst/>
              <a:gdLst/>
              <a:ahLst/>
              <a:cxnLst/>
              <a:rect l="l" t="t" r="r" b="b"/>
              <a:pathLst>
                <a:path w="97" h="25" extrusionOk="0">
                  <a:moveTo>
                    <a:pt x="0" y="0"/>
                  </a:moveTo>
                  <a:lnTo>
                    <a:pt x="0" y="0"/>
                  </a:lnTo>
                  <a:lnTo>
                    <a:pt x="97" y="24"/>
                  </a:lnTo>
                  <a:lnTo>
                    <a:pt x="97" y="24"/>
                  </a:lnTo>
                  <a:lnTo>
                    <a:pt x="97" y="24"/>
                  </a:lnTo>
                  <a:lnTo>
                    <a:pt x="97"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9"/>
            <p:cNvSpPr/>
            <p:nvPr/>
          </p:nvSpPr>
          <p:spPr>
            <a:xfrm>
              <a:off x="1929250" y="2019725"/>
              <a:ext cx="25" cy="25"/>
            </a:xfrm>
            <a:custGeom>
              <a:avLst/>
              <a:gdLst/>
              <a:ahLst/>
              <a:cxnLst/>
              <a:rect l="l" t="t" r="r" b="b"/>
              <a:pathLst>
                <a:path w="1" h="1" extrusionOk="0">
                  <a:moveTo>
                    <a:pt x="1" y="1"/>
                  </a:moveTo>
                  <a:lnTo>
                    <a:pt x="1" y="1"/>
                  </a:lnTo>
                  <a:lnTo>
                    <a:pt x="1" y="1"/>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9"/>
            <p:cNvSpPr/>
            <p:nvPr/>
          </p:nvSpPr>
          <p:spPr>
            <a:xfrm>
              <a:off x="2125450" y="1902375"/>
              <a:ext cx="625" cy="625"/>
            </a:xfrm>
            <a:custGeom>
              <a:avLst/>
              <a:gdLst/>
              <a:ahLst/>
              <a:cxnLst/>
              <a:rect l="l" t="t" r="r" b="b"/>
              <a:pathLst>
                <a:path w="25" h="25" extrusionOk="0">
                  <a:moveTo>
                    <a:pt x="1" y="0"/>
                  </a:moveTo>
                  <a:lnTo>
                    <a:pt x="1" y="25"/>
                  </a:lnTo>
                  <a:lnTo>
                    <a:pt x="25" y="25"/>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9"/>
            <p:cNvSpPr/>
            <p:nvPr/>
          </p:nvSpPr>
          <p:spPr>
            <a:xfrm>
              <a:off x="2153750" y="2506000"/>
              <a:ext cx="1225" cy="1225"/>
            </a:xfrm>
            <a:custGeom>
              <a:avLst/>
              <a:gdLst/>
              <a:ahLst/>
              <a:cxnLst/>
              <a:rect l="l" t="t" r="r" b="b"/>
              <a:pathLst>
                <a:path w="49" h="49" extrusionOk="0">
                  <a:moveTo>
                    <a:pt x="24" y="1"/>
                  </a:moveTo>
                  <a:lnTo>
                    <a:pt x="0" y="25"/>
                  </a:lnTo>
                  <a:lnTo>
                    <a:pt x="24" y="49"/>
                  </a:lnTo>
                  <a:lnTo>
                    <a:pt x="48"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9"/>
            <p:cNvSpPr/>
            <p:nvPr/>
          </p:nvSpPr>
          <p:spPr>
            <a:xfrm>
              <a:off x="2413725" y="2051025"/>
              <a:ext cx="1250" cy="625"/>
            </a:xfrm>
            <a:custGeom>
              <a:avLst/>
              <a:gdLst/>
              <a:ahLst/>
              <a:cxnLst/>
              <a:rect l="l" t="t" r="r" b="b"/>
              <a:pathLst>
                <a:path w="50" h="25" extrusionOk="0">
                  <a:moveTo>
                    <a:pt x="1" y="1"/>
                  </a:moveTo>
                  <a:lnTo>
                    <a:pt x="25" y="25"/>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9"/>
            <p:cNvSpPr/>
            <p:nvPr/>
          </p:nvSpPr>
          <p:spPr>
            <a:xfrm>
              <a:off x="2211525" y="22592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9"/>
            <p:cNvSpPr/>
            <p:nvPr/>
          </p:nvSpPr>
          <p:spPr>
            <a:xfrm>
              <a:off x="1967775" y="20016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9"/>
            <p:cNvSpPr/>
            <p:nvPr/>
          </p:nvSpPr>
          <p:spPr>
            <a:xfrm>
              <a:off x="2125450" y="18337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9"/>
            <p:cNvSpPr/>
            <p:nvPr/>
          </p:nvSpPr>
          <p:spPr>
            <a:xfrm>
              <a:off x="2225975" y="226107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9"/>
            <p:cNvSpPr/>
            <p:nvPr/>
          </p:nvSpPr>
          <p:spPr>
            <a:xfrm>
              <a:off x="1913000" y="1970375"/>
              <a:ext cx="650" cy="625"/>
            </a:xfrm>
            <a:custGeom>
              <a:avLst/>
              <a:gdLst/>
              <a:ahLst/>
              <a:cxnLst/>
              <a:rect l="l" t="t" r="r" b="b"/>
              <a:pathLst>
                <a:path w="26"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9"/>
            <p:cNvSpPr/>
            <p:nvPr/>
          </p:nvSpPr>
          <p:spPr>
            <a:xfrm>
              <a:off x="2356550" y="1886725"/>
              <a:ext cx="1250" cy="625"/>
            </a:xfrm>
            <a:custGeom>
              <a:avLst/>
              <a:gdLst/>
              <a:ahLst/>
              <a:cxnLst/>
              <a:rect l="l" t="t" r="r" b="b"/>
              <a:pathLst>
                <a:path w="50" h="25" extrusionOk="0">
                  <a:moveTo>
                    <a:pt x="1" y="1"/>
                  </a:moveTo>
                  <a:lnTo>
                    <a:pt x="25" y="13"/>
                  </a:lnTo>
                  <a:lnTo>
                    <a:pt x="25" y="1"/>
                  </a:lnTo>
                  <a:close/>
                  <a:moveTo>
                    <a:pt x="25" y="13"/>
                  </a:moveTo>
                  <a:lnTo>
                    <a:pt x="25" y="25"/>
                  </a:lnTo>
                  <a:lnTo>
                    <a:pt x="49" y="25"/>
                  </a:lnTo>
                  <a:lnTo>
                    <a:pt x="25" y="1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9"/>
            <p:cNvSpPr/>
            <p:nvPr/>
          </p:nvSpPr>
          <p:spPr>
            <a:xfrm>
              <a:off x="2393275" y="1856625"/>
              <a:ext cx="1225" cy="1250"/>
            </a:xfrm>
            <a:custGeom>
              <a:avLst/>
              <a:gdLst/>
              <a:ahLst/>
              <a:cxnLst/>
              <a:rect l="l" t="t" r="r" b="b"/>
              <a:pathLst>
                <a:path w="49" h="50" extrusionOk="0">
                  <a:moveTo>
                    <a:pt x="0" y="1"/>
                  </a:move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9"/>
            <p:cNvSpPr/>
            <p:nvPr/>
          </p:nvSpPr>
          <p:spPr>
            <a:xfrm>
              <a:off x="2076700" y="2016725"/>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9"/>
            <p:cNvSpPr/>
            <p:nvPr/>
          </p:nvSpPr>
          <p:spPr>
            <a:xfrm>
              <a:off x="2325275" y="234652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9"/>
            <p:cNvSpPr/>
            <p:nvPr/>
          </p:nvSpPr>
          <p:spPr>
            <a:xfrm>
              <a:off x="2127875" y="19445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9"/>
            <p:cNvSpPr/>
            <p:nvPr/>
          </p:nvSpPr>
          <p:spPr>
            <a:xfrm>
              <a:off x="2375825" y="2359150"/>
              <a:ext cx="625" cy="650"/>
            </a:xfrm>
            <a:custGeom>
              <a:avLst/>
              <a:gdLst/>
              <a:ahLst/>
              <a:cxnLst/>
              <a:rect l="l" t="t" r="r" b="b"/>
              <a:pathLst>
                <a:path w="25" h="26"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9"/>
            <p:cNvSpPr/>
            <p:nvPr/>
          </p:nvSpPr>
          <p:spPr>
            <a:xfrm>
              <a:off x="2316250" y="2048625"/>
              <a:ext cx="25" cy="625"/>
            </a:xfrm>
            <a:custGeom>
              <a:avLst/>
              <a:gdLst/>
              <a:ahLst/>
              <a:cxnLst/>
              <a:rect l="l" t="t" r="r" b="b"/>
              <a:pathLst>
                <a:path w="1" h="25" extrusionOk="0">
                  <a:moveTo>
                    <a:pt x="0" y="24"/>
                  </a:moveTo>
                  <a:lnTo>
                    <a:pt x="0" y="24"/>
                  </a:lnTo>
                  <a:lnTo>
                    <a:pt x="0" y="0"/>
                  </a:lnTo>
                  <a:lnTo>
                    <a:pt x="0" y="0"/>
                  </a:lnTo>
                  <a:lnTo>
                    <a:pt x="0" y="0"/>
                  </a:lnTo>
                  <a:lnTo>
                    <a:pt x="0" y="0"/>
                  </a:lnTo>
                  <a:lnTo>
                    <a:pt x="0" y="24"/>
                  </a:lnTo>
                  <a:lnTo>
                    <a:pt x="0" y="24"/>
                  </a:lnTo>
                  <a:lnTo>
                    <a:pt x="0"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9"/>
            <p:cNvSpPr/>
            <p:nvPr/>
          </p:nvSpPr>
          <p:spPr>
            <a:xfrm>
              <a:off x="2142300" y="1943900"/>
              <a:ext cx="625" cy="625"/>
            </a:xfrm>
            <a:custGeom>
              <a:avLst/>
              <a:gdLst/>
              <a:ahLst/>
              <a:cxnLst/>
              <a:rect l="l" t="t" r="r" b="b"/>
              <a:pathLst>
                <a:path w="25" h="25" extrusionOk="0">
                  <a:moveTo>
                    <a:pt x="1" y="0"/>
                  </a:moveTo>
                  <a:lnTo>
                    <a:pt x="25"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9"/>
            <p:cNvSpPr/>
            <p:nvPr/>
          </p:nvSpPr>
          <p:spPr>
            <a:xfrm>
              <a:off x="2142900" y="1943300"/>
              <a:ext cx="2450" cy="625"/>
            </a:xfrm>
            <a:custGeom>
              <a:avLst/>
              <a:gdLst/>
              <a:ahLst/>
              <a:cxnLst/>
              <a:rect l="l" t="t" r="r" b="b"/>
              <a:pathLst>
                <a:path w="98" h="25" extrusionOk="0">
                  <a:moveTo>
                    <a:pt x="97" y="0"/>
                  </a:moveTo>
                  <a:lnTo>
                    <a:pt x="97" y="0"/>
                  </a:lnTo>
                  <a:lnTo>
                    <a:pt x="1" y="24"/>
                  </a:lnTo>
                  <a:lnTo>
                    <a:pt x="1" y="24"/>
                  </a:lnTo>
                  <a:lnTo>
                    <a:pt x="1" y="24"/>
                  </a:lnTo>
                  <a:lnTo>
                    <a:pt x="1" y="24"/>
                  </a:lnTo>
                  <a:lnTo>
                    <a:pt x="97" y="0"/>
                  </a:lnTo>
                  <a:lnTo>
                    <a:pt x="97" y="0"/>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9"/>
            <p:cNvSpPr/>
            <p:nvPr/>
          </p:nvSpPr>
          <p:spPr>
            <a:xfrm>
              <a:off x="2147725" y="1943300"/>
              <a:ext cx="2425" cy="625"/>
            </a:xfrm>
            <a:custGeom>
              <a:avLst/>
              <a:gdLst/>
              <a:ahLst/>
              <a:cxnLst/>
              <a:rect l="l" t="t" r="r" b="b"/>
              <a:pathLst>
                <a:path w="97" h="25" extrusionOk="0">
                  <a:moveTo>
                    <a:pt x="97" y="0"/>
                  </a:moveTo>
                  <a:lnTo>
                    <a:pt x="97" y="0"/>
                  </a:lnTo>
                  <a:lnTo>
                    <a:pt x="1" y="24"/>
                  </a:lnTo>
                  <a:lnTo>
                    <a:pt x="1" y="24"/>
                  </a:lnTo>
                  <a:lnTo>
                    <a:pt x="1" y="24"/>
                  </a:lnTo>
                  <a:lnTo>
                    <a:pt x="1" y="24"/>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9"/>
            <p:cNvSpPr/>
            <p:nvPr/>
          </p:nvSpPr>
          <p:spPr>
            <a:xfrm>
              <a:off x="2150125" y="1943300"/>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9"/>
            <p:cNvSpPr/>
            <p:nvPr/>
          </p:nvSpPr>
          <p:spPr>
            <a:xfrm>
              <a:off x="2154350" y="1943300"/>
              <a:ext cx="625" cy="25"/>
            </a:xfrm>
            <a:custGeom>
              <a:avLst/>
              <a:gdLst/>
              <a:ahLst/>
              <a:cxnLst/>
              <a:rect l="l" t="t" r="r" b="b"/>
              <a:pathLst>
                <a:path w="25" h="1" extrusionOk="0">
                  <a:moveTo>
                    <a:pt x="24" y="0"/>
                  </a:moveTo>
                  <a:lnTo>
                    <a:pt x="24" y="0"/>
                  </a:lnTo>
                  <a:lnTo>
                    <a:pt x="0" y="0"/>
                  </a:lnTo>
                  <a:lnTo>
                    <a:pt x="0" y="0"/>
                  </a:lnTo>
                  <a:lnTo>
                    <a:pt x="24" y="0"/>
                  </a:lnTo>
                  <a:lnTo>
                    <a:pt x="24" y="0"/>
                  </a:lnTo>
                  <a:lnTo>
                    <a:pt x="24"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9"/>
            <p:cNvSpPr/>
            <p:nvPr/>
          </p:nvSpPr>
          <p:spPr>
            <a:xfrm>
              <a:off x="2029775" y="1852425"/>
              <a:ext cx="625" cy="25"/>
            </a:xfrm>
            <a:custGeom>
              <a:avLst/>
              <a:gdLst/>
              <a:ahLst/>
              <a:cxnLst/>
              <a:rect l="l" t="t" r="r" b="b"/>
              <a:pathLst>
                <a:path w="25" h="1" extrusionOk="0">
                  <a:moveTo>
                    <a:pt x="24" y="0"/>
                  </a:moveTo>
                  <a:lnTo>
                    <a:pt x="24"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9"/>
            <p:cNvSpPr/>
            <p:nvPr/>
          </p:nvSpPr>
          <p:spPr>
            <a:xfrm>
              <a:off x="2135100" y="1908400"/>
              <a:ext cx="625" cy="25"/>
            </a:xfrm>
            <a:custGeom>
              <a:avLst/>
              <a:gdLst/>
              <a:ahLst/>
              <a:cxnLst/>
              <a:rect l="l" t="t" r="r" b="b"/>
              <a:pathLst>
                <a:path w="25" h="1" extrusionOk="0">
                  <a:moveTo>
                    <a:pt x="24" y="0"/>
                  </a:moveTo>
                  <a:lnTo>
                    <a:pt x="0"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9"/>
            <p:cNvSpPr/>
            <p:nvPr/>
          </p:nvSpPr>
          <p:spPr>
            <a:xfrm>
              <a:off x="2135100" y="1908400"/>
              <a:ext cx="625" cy="25"/>
            </a:xfrm>
            <a:custGeom>
              <a:avLst/>
              <a:gdLst/>
              <a:ahLst/>
              <a:cxnLst/>
              <a:rect l="l" t="t" r="r" b="b"/>
              <a:pathLst>
                <a:path w="25" h="1" extrusionOk="0">
                  <a:moveTo>
                    <a:pt x="0" y="0"/>
                  </a:moveTo>
                  <a:lnTo>
                    <a:pt x="24" y="0"/>
                  </a:lnTo>
                  <a:lnTo>
                    <a:pt x="24" y="0"/>
                  </a:lnTo>
                  <a:lnTo>
                    <a:pt x="0" y="0"/>
                  </a:lnTo>
                  <a:lnTo>
                    <a:pt x="0" y="0"/>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9"/>
            <p:cNvSpPr/>
            <p:nvPr/>
          </p:nvSpPr>
          <p:spPr>
            <a:xfrm>
              <a:off x="2139900" y="1907800"/>
              <a:ext cx="625" cy="625"/>
            </a:xfrm>
            <a:custGeom>
              <a:avLst/>
              <a:gdLst/>
              <a:ahLst/>
              <a:cxnLst/>
              <a:rect l="l" t="t" r="r" b="b"/>
              <a:pathLst>
                <a:path w="25" h="25" extrusionOk="0">
                  <a:moveTo>
                    <a:pt x="25"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9"/>
            <p:cNvSpPr/>
            <p:nvPr/>
          </p:nvSpPr>
          <p:spPr>
            <a:xfrm>
              <a:off x="2140500" y="1907800"/>
              <a:ext cx="25" cy="625"/>
            </a:xfrm>
            <a:custGeom>
              <a:avLst/>
              <a:gdLst/>
              <a:ahLst/>
              <a:cxnLst/>
              <a:rect l="l" t="t" r="r" b="b"/>
              <a:pathLst>
                <a:path w="1" h="25" extrusionOk="0">
                  <a:moveTo>
                    <a:pt x="1" y="24"/>
                  </a:moveTo>
                  <a:lnTo>
                    <a:pt x="1" y="24"/>
                  </a:lnTo>
                  <a:lnTo>
                    <a:pt x="1" y="24"/>
                  </a:lnTo>
                  <a:lnTo>
                    <a:pt x="1" y="24"/>
                  </a:lnTo>
                  <a:lnTo>
                    <a:pt x="1" y="0"/>
                  </a:lnTo>
                  <a:lnTo>
                    <a:pt x="1" y="24"/>
                  </a:lnTo>
                  <a:lnTo>
                    <a:pt x="1" y="24"/>
                  </a:lnTo>
                  <a:lnTo>
                    <a:pt x="1" y="24"/>
                  </a:lnTo>
                  <a:lnTo>
                    <a:pt x="1"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9"/>
            <p:cNvSpPr/>
            <p:nvPr/>
          </p:nvSpPr>
          <p:spPr>
            <a:xfrm>
              <a:off x="2128475" y="1897550"/>
              <a:ext cx="25" cy="25"/>
            </a:xfrm>
            <a:custGeom>
              <a:avLst/>
              <a:gdLst/>
              <a:ahLst/>
              <a:cxnLst/>
              <a:rect l="l" t="t" r="r" b="b"/>
              <a:pathLst>
                <a:path w="1" h="1" extrusionOk="0">
                  <a:moveTo>
                    <a:pt x="0" y="1"/>
                  </a:moveTo>
                  <a:lnTo>
                    <a:pt x="0" y="1"/>
                  </a:ln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9"/>
            <p:cNvSpPr/>
            <p:nvPr/>
          </p:nvSpPr>
          <p:spPr>
            <a:xfrm>
              <a:off x="2147125" y="1906575"/>
              <a:ext cx="25" cy="650"/>
            </a:xfrm>
            <a:custGeom>
              <a:avLst/>
              <a:gdLst/>
              <a:ahLst/>
              <a:cxnLst/>
              <a:rect l="l" t="t" r="r" b="b"/>
              <a:pathLst>
                <a:path w="1" h="26" extrusionOk="0">
                  <a:moveTo>
                    <a:pt x="0" y="1"/>
                  </a:moveTo>
                  <a:lnTo>
                    <a:pt x="0" y="25"/>
                  </a:lnTo>
                  <a:lnTo>
                    <a:pt x="0" y="25"/>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9"/>
            <p:cNvSpPr/>
            <p:nvPr/>
          </p:nvSpPr>
          <p:spPr>
            <a:xfrm>
              <a:off x="2128475" y="1897550"/>
              <a:ext cx="2425" cy="625"/>
            </a:xfrm>
            <a:custGeom>
              <a:avLst/>
              <a:gdLst/>
              <a:ahLst/>
              <a:cxnLst/>
              <a:rect l="l" t="t" r="r" b="b"/>
              <a:pathLst>
                <a:path w="97" h="25" extrusionOk="0">
                  <a:moveTo>
                    <a:pt x="0" y="1"/>
                  </a:moveTo>
                  <a:lnTo>
                    <a:pt x="24" y="25"/>
                  </a:lnTo>
                  <a:lnTo>
                    <a:pt x="97" y="25"/>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9"/>
            <p:cNvSpPr/>
            <p:nvPr/>
          </p:nvSpPr>
          <p:spPr>
            <a:xfrm>
              <a:off x="2139900" y="1902375"/>
              <a:ext cx="1825" cy="1225"/>
            </a:xfrm>
            <a:custGeom>
              <a:avLst/>
              <a:gdLst/>
              <a:ahLst/>
              <a:cxnLst/>
              <a:rect l="l" t="t" r="r" b="b"/>
              <a:pathLst>
                <a:path w="73" h="49" extrusionOk="0">
                  <a:moveTo>
                    <a:pt x="49" y="0"/>
                  </a:moveTo>
                  <a:lnTo>
                    <a:pt x="25" y="25"/>
                  </a:lnTo>
                  <a:lnTo>
                    <a:pt x="49" y="25"/>
                  </a:lnTo>
                  <a:lnTo>
                    <a:pt x="73" y="0"/>
                  </a:lnTo>
                  <a:close/>
                  <a:moveTo>
                    <a:pt x="1" y="25"/>
                  </a:moveTo>
                  <a:lnTo>
                    <a:pt x="1" y="49"/>
                  </a:lnTo>
                  <a:lnTo>
                    <a:pt x="25"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9"/>
            <p:cNvSpPr/>
            <p:nvPr/>
          </p:nvSpPr>
          <p:spPr>
            <a:xfrm>
              <a:off x="2130275" y="1896350"/>
              <a:ext cx="2425" cy="1825"/>
            </a:xfrm>
            <a:custGeom>
              <a:avLst/>
              <a:gdLst/>
              <a:ahLst/>
              <a:cxnLst/>
              <a:rect l="l" t="t" r="r" b="b"/>
              <a:pathLst>
                <a:path w="97" h="73" extrusionOk="0">
                  <a:moveTo>
                    <a:pt x="25" y="1"/>
                  </a:moveTo>
                  <a:lnTo>
                    <a:pt x="44" y="7"/>
                  </a:lnTo>
                  <a:lnTo>
                    <a:pt x="44" y="7"/>
                  </a:lnTo>
                  <a:lnTo>
                    <a:pt x="49" y="1"/>
                  </a:lnTo>
                  <a:close/>
                  <a:moveTo>
                    <a:pt x="44" y="7"/>
                  </a:moveTo>
                  <a:lnTo>
                    <a:pt x="0" y="73"/>
                  </a:lnTo>
                  <a:lnTo>
                    <a:pt x="25" y="73"/>
                  </a:lnTo>
                  <a:lnTo>
                    <a:pt x="49" y="25"/>
                  </a:lnTo>
                  <a:lnTo>
                    <a:pt x="97" y="25"/>
                  </a:lnTo>
                  <a:lnTo>
                    <a:pt x="44" y="7"/>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9"/>
            <p:cNvSpPr/>
            <p:nvPr/>
          </p:nvSpPr>
          <p:spPr>
            <a:xfrm>
              <a:off x="2118850" y="2487350"/>
              <a:ext cx="625" cy="625"/>
            </a:xfrm>
            <a:custGeom>
              <a:avLst/>
              <a:gdLst/>
              <a:ahLst/>
              <a:cxnLst/>
              <a:rect l="l" t="t" r="r" b="b"/>
              <a:pathLst>
                <a:path w="25" h="25" extrusionOk="0">
                  <a:moveTo>
                    <a:pt x="0"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9"/>
            <p:cNvSpPr/>
            <p:nvPr/>
          </p:nvSpPr>
          <p:spPr>
            <a:xfrm>
              <a:off x="2136300" y="1887325"/>
              <a:ext cx="1825" cy="625"/>
            </a:xfrm>
            <a:custGeom>
              <a:avLst/>
              <a:gdLst/>
              <a:ahLst/>
              <a:cxnLst/>
              <a:rect l="l" t="t" r="r" b="b"/>
              <a:pathLst>
                <a:path w="73" h="25" extrusionOk="0">
                  <a:moveTo>
                    <a:pt x="24" y="1"/>
                  </a:moveTo>
                  <a:lnTo>
                    <a:pt x="0" y="25"/>
                  </a:lnTo>
                  <a:lnTo>
                    <a:pt x="48"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9"/>
            <p:cNvSpPr/>
            <p:nvPr/>
          </p:nvSpPr>
          <p:spPr>
            <a:xfrm>
              <a:off x="2138100" y="1886725"/>
              <a:ext cx="1825" cy="625"/>
            </a:xfrm>
            <a:custGeom>
              <a:avLst/>
              <a:gdLst/>
              <a:ahLst/>
              <a:cxnLst/>
              <a:rect l="l" t="t" r="r" b="b"/>
              <a:pathLst>
                <a:path w="73" h="25" extrusionOk="0">
                  <a:moveTo>
                    <a:pt x="49" y="1"/>
                  </a:moveTo>
                  <a:lnTo>
                    <a:pt x="0" y="25"/>
                  </a:lnTo>
                  <a:lnTo>
                    <a:pt x="4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9"/>
            <p:cNvSpPr/>
            <p:nvPr/>
          </p:nvSpPr>
          <p:spPr>
            <a:xfrm>
              <a:off x="2074900" y="1848200"/>
              <a:ext cx="625" cy="25"/>
            </a:xfrm>
            <a:custGeom>
              <a:avLst/>
              <a:gdLst/>
              <a:ahLst/>
              <a:cxnLst/>
              <a:rect l="l" t="t" r="r" b="b"/>
              <a:pathLst>
                <a:path w="25" h="1" extrusionOk="0">
                  <a:moveTo>
                    <a:pt x="25" y="1"/>
                  </a:moveTo>
                  <a:lnTo>
                    <a:pt x="25" y="1"/>
                  </a:lnTo>
                  <a:lnTo>
                    <a:pt x="1" y="1"/>
                  </a:lnTo>
                  <a:lnTo>
                    <a:pt x="1" y="1"/>
                  </a:lnTo>
                  <a:lnTo>
                    <a:pt x="25" y="1"/>
                  </a:lnTo>
                  <a:lnTo>
                    <a:pt x="25" y="1"/>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9"/>
            <p:cNvSpPr/>
            <p:nvPr/>
          </p:nvSpPr>
          <p:spPr>
            <a:xfrm>
              <a:off x="2139900" y="1886125"/>
              <a:ext cx="2425" cy="625"/>
            </a:xfrm>
            <a:custGeom>
              <a:avLst/>
              <a:gdLst/>
              <a:ahLst/>
              <a:cxnLst/>
              <a:rect l="l" t="t" r="r" b="b"/>
              <a:pathLst>
                <a:path w="97" h="25" extrusionOk="0">
                  <a:moveTo>
                    <a:pt x="49" y="0"/>
                  </a:moveTo>
                  <a:lnTo>
                    <a:pt x="1" y="25"/>
                  </a:lnTo>
                  <a:lnTo>
                    <a:pt x="49" y="25"/>
                  </a:lnTo>
                  <a:lnTo>
                    <a:pt x="65" y="8"/>
                  </a:lnTo>
                  <a:lnTo>
                    <a:pt x="65" y="8"/>
                  </a:lnTo>
                  <a:lnTo>
                    <a:pt x="49" y="0"/>
                  </a:lnTo>
                  <a:close/>
                  <a:moveTo>
                    <a:pt x="73" y="0"/>
                  </a:moveTo>
                  <a:lnTo>
                    <a:pt x="65" y="8"/>
                  </a:lnTo>
                  <a:lnTo>
                    <a:pt x="65" y="8"/>
                  </a:lnTo>
                  <a:lnTo>
                    <a:pt x="97"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9"/>
            <p:cNvSpPr/>
            <p:nvPr/>
          </p:nvSpPr>
          <p:spPr>
            <a:xfrm>
              <a:off x="2075500" y="1847600"/>
              <a:ext cx="1225" cy="625"/>
            </a:xfrm>
            <a:custGeom>
              <a:avLst/>
              <a:gdLst/>
              <a:ahLst/>
              <a:cxnLst/>
              <a:rect l="l" t="t" r="r" b="b"/>
              <a:pathLst>
                <a:path w="49" h="25" extrusionOk="0">
                  <a:moveTo>
                    <a:pt x="25"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9"/>
            <p:cNvSpPr/>
            <p:nvPr/>
          </p:nvSpPr>
          <p:spPr>
            <a:xfrm>
              <a:off x="1965975" y="2039600"/>
              <a:ext cx="625" cy="25"/>
            </a:xfrm>
            <a:custGeom>
              <a:avLst/>
              <a:gdLst/>
              <a:ahLst/>
              <a:cxnLst/>
              <a:rect l="l" t="t" r="r" b="b"/>
              <a:pathLst>
                <a:path w="25" h="1" extrusionOk="0">
                  <a:moveTo>
                    <a:pt x="0" y="0"/>
                  </a:moveTo>
                  <a:lnTo>
                    <a:pt x="0" y="0"/>
                  </a:lnTo>
                  <a:lnTo>
                    <a:pt x="25"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9"/>
            <p:cNvSpPr/>
            <p:nvPr/>
          </p:nvSpPr>
          <p:spPr>
            <a:xfrm>
              <a:off x="1895550" y="1964350"/>
              <a:ext cx="625" cy="650"/>
            </a:xfrm>
            <a:custGeom>
              <a:avLst/>
              <a:gdLst/>
              <a:ahLst/>
              <a:cxnLst/>
              <a:rect l="l" t="t" r="r" b="b"/>
              <a:pathLst>
                <a:path w="25" h="26"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9"/>
            <p:cNvSpPr/>
            <p:nvPr/>
          </p:nvSpPr>
          <p:spPr>
            <a:xfrm>
              <a:off x="2027350" y="2037175"/>
              <a:ext cx="625" cy="625"/>
            </a:xfrm>
            <a:custGeom>
              <a:avLst/>
              <a:gdLst/>
              <a:ahLst/>
              <a:cxnLst/>
              <a:rect l="l" t="t" r="r" b="b"/>
              <a:pathLst>
                <a:path w="25"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9"/>
            <p:cNvSpPr/>
            <p:nvPr/>
          </p:nvSpPr>
          <p:spPr>
            <a:xfrm>
              <a:off x="2405300" y="1951725"/>
              <a:ext cx="650" cy="25"/>
            </a:xfrm>
            <a:custGeom>
              <a:avLst/>
              <a:gdLst/>
              <a:ahLst/>
              <a:cxnLst/>
              <a:rect l="l" t="t" r="r" b="b"/>
              <a:pathLst>
                <a:path w="26" h="1" extrusionOk="0">
                  <a:moveTo>
                    <a:pt x="25" y="0"/>
                  </a:moveTo>
                  <a:lnTo>
                    <a:pt x="1" y="0"/>
                  </a:lnTo>
                  <a:lnTo>
                    <a:pt x="25" y="0"/>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9"/>
            <p:cNvSpPr/>
            <p:nvPr/>
          </p:nvSpPr>
          <p:spPr>
            <a:xfrm>
              <a:off x="2357175" y="1887325"/>
              <a:ext cx="625" cy="25"/>
            </a:xfrm>
            <a:custGeom>
              <a:avLst/>
              <a:gdLst/>
              <a:ahLst/>
              <a:cxnLst/>
              <a:rect l="l" t="t" r="r" b="b"/>
              <a:pathLst>
                <a:path w="25" h="1" extrusionOk="0">
                  <a:moveTo>
                    <a:pt x="0" y="1"/>
                  </a:moveTo>
                  <a:lnTo>
                    <a:pt x="0" y="1"/>
                  </a:lnTo>
                  <a:lnTo>
                    <a:pt x="24" y="1"/>
                  </a:lnTo>
                  <a:lnTo>
                    <a:pt x="24"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9"/>
            <p:cNvSpPr/>
            <p:nvPr/>
          </p:nvSpPr>
          <p:spPr>
            <a:xfrm>
              <a:off x="2484150" y="1986025"/>
              <a:ext cx="101725" cy="97525"/>
            </a:xfrm>
            <a:custGeom>
              <a:avLst/>
              <a:gdLst/>
              <a:ahLst/>
              <a:cxnLst/>
              <a:rect l="l" t="t" r="r" b="b"/>
              <a:pathLst>
                <a:path w="4069" h="3901" extrusionOk="0">
                  <a:moveTo>
                    <a:pt x="2191" y="193"/>
                  </a:moveTo>
                  <a:lnTo>
                    <a:pt x="2649" y="265"/>
                  </a:lnTo>
                  <a:lnTo>
                    <a:pt x="2745" y="289"/>
                  </a:lnTo>
                  <a:lnTo>
                    <a:pt x="2865" y="338"/>
                  </a:lnTo>
                  <a:lnTo>
                    <a:pt x="3082" y="458"/>
                  </a:lnTo>
                  <a:lnTo>
                    <a:pt x="3299" y="602"/>
                  </a:lnTo>
                  <a:lnTo>
                    <a:pt x="3491" y="771"/>
                  </a:lnTo>
                  <a:lnTo>
                    <a:pt x="3636" y="988"/>
                  </a:lnTo>
                  <a:lnTo>
                    <a:pt x="3732" y="1180"/>
                  </a:lnTo>
                  <a:lnTo>
                    <a:pt x="3804" y="1373"/>
                  </a:lnTo>
                  <a:lnTo>
                    <a:pt x="3852" y="1662"/>
                  </a:lnTo>
                  <a:lnTo>
                    <a:pt x="3876" y="1926"/>
                  </a:lnTo>
                  <a:lnTo>
                    <a:pt x="3876" y="2095"/>
                  </a:lnTo>
                  <a:lnTo>
                    <a:pt x="3852" y="2263"/>
                  </a:lnTo>
                  <a:lnTo>
                    <a:pt x="3804" y="2432"/>
                  </a:lnTo>
                  <a:lnTo>
                    <a:pt x="3732" y="2601"/>
                  </a:lnTo>
                  <a:lnTo>
                    <a:pt x="3684" y="2697"/>
                  </a:lnTo>
                  <a:lnTo>
                    <a:pt x="3612" y="2793"/>
                  </a:lnTo>
                  <a:lnTo>
                    <a:pt x="3371" y="3010"/>
                  </a:lnTo>
                  <a:lnTo>
                    <a:pt x="3178" y="3250"/>
                  </a:lnTo>
                  <a:lnTo>
                    <a:pt x="3082" y="3347"/>
                  </a:lnTo>
                  <a:lnTo>
                    <a:pt x="2986" y="3419"/>
                  </a:lnTo>
                  <a:lnTo>
                    <a:pt x="2889" y="3467"/>
                  </a:lnTo>
                  <a:lnTo>
                    <a:pt x="2769" y="3515"/>
                  </a:lnTo>
                  <a:lnTo>
                    <a:pt x="2312" y="3660"/>
                  </a:lnTo>
                  <a:lnTo>
                    <a:pt x="2095" y="3684"/>
                  </a:lnTo>
                  <a:lnTo>
                    <a:pt x="1854" y="3708"/>
                  </a:lnTo>
                  <a:lnTo>
                    <a:pt x="1397" y="3636"/>
                  </a:lnTo>
                  <a:lnTo>
                    <a:pt x="1204" y="3612"/>
                  </a:lnTo>
                  <a:lnTo>
                    <a:pt x="988" y="3563"/>
                  </a:lnTo>
                  <a:lnTo>
                    <a:pt x="843" y="3491"/>
                  </a:lnTo>
                  <a:lnTo>
                    <a:pt x="699" y="3419"/>
                  </a:lnTo>
                  <a:lnTo>
                    <a:pt x="602" y="3323"/>
                  </a:lnTo>
                  <a:lnTo>
                    <a:pt x="506" y="3178"/>
                  </a:lnTo>
                  <a:lnTo>
                    <a:pt x="289" y="2865"/>
                  </a:lnTo>
                  <a:lnTo>
                    <a:pt x="217" y="2745"/>
                  </a:lnTo>
                  <a:lnTo>
                    <a:pt x="169" y="2625"/>
                  </a:lnTo>
                  <a:lnTo>
                    <a:pt x="145" y="2504"/>
                  </a:lnTo>
                  <a:lnTo>
                    <a:pt x="145" y="2360"/>
                  </a:lnTo>
                  <a:lnTo>
                    <a:pt x="169" y="2095"/>
                  </a:lnTo>
                  <a:lnTo>
                    <a:pt x="217" y="1734"/>
                  </a:lnTo>
                  <a:lnTo>
                    <a:pt x="289" y="1397"/>
                  </a:lnTo>
                  <a:lnTo>
                    <a:pt x="338" y="1204"/>
                  </a:lnTo>
                  <a:lnTo>
                    <a:pt x="410" y="1060"/>
                  </a:lnTo>
                  <a:lnTo>
                    <a:pt x="482" y="891"/>
                  </a:lnTo>
                  <a:lnTo>
                    <a:pt x="602" y="747"/>
                  </a:lnTo>
                  <a:lnTo>
                    <a:pt x="675" y="699"/>
                  </a:lnTo>
                  <a:lnTo>
                    <a:pt x="771" y="651"/>
                  </a:lnTo>
                  <a:lnTo>
                    <a:pt x="915" y="627"/>
                  </a:lnTo>
                  <a:lnTo>
                    <a:pt x="1060" y="578"/>
                  </a:lnTo>
                  <a:lnTo>
                    <a:pt x="1228" y="554"/>
                  </a:lnTo>
                  <a:lnTo>
                    <a:pt x="1373" y="458"/>
                  </a:lnTo>
                  <a:lnTo>
                    <a:pt x="1493" y="386"/>
                  </a:lnTo>
                  <a:lnTo>
                    <a:pt x="1613" y="314"/>
                  </a:lnTo>
                  <a:lnTo>
                    <a:pt x="1854" y="217"/>
                  </a:lnTo>
                  <a:lnTo>
                    <a:pt x="2023" y="193"/>
                  </a:lnTo>
                  <a:close/>
                  <a:moveTo>
                    <a:pt x="1902" y="1"/>
                  </a:moveTo>
                  <a:lnTo>
                    <a:pt x="1758" y="49"/>
                  </a:lnTo>
                  <a:lnTo>
                    <a:pt x="1589" y="121"/>
                  </a:lnTo>
                  <a:lnTo>
                    <a:pt x="1421" y="193"/>
                  </a:lnTo>
                  <a:lnTo>
                    <a:pt x="1349" y="241"/>
                  </a:lnTo>
                  <a:lnTo>
                    <a:pt x="1276" y="289"/>
                  </a:lnTo>
                  <a:lnTo>
                    <a:pt x="1204" y="338"/>
                  </a:lnTo>
                  <a:lnTo>
                    <a:pt x="1132" y="386"/>
                  </a:lnTo>
                  <a:lnTo>
                    <a:pt x="963" y="410"/>
                  </a:lnTo>
                  <a:lnTo>
                    <a:pt x="867" y="410"/>
                  </a:lnTo>
                  <a:lnTo>
                    <a:pt x="795" y="434"/>
                  </a:lnTo>
                  <a:lnTo>
                    <a:pt x="747" y="458"/>
                  </a:lnTo>
                  <a:lnTo>
                    <a:pt x="675" y="506"/>
                  </a:lnTo>
                  <a:lnTo>
                    <a:pt x="651" y="578"/>
                  </a:lnTo>
                  <a:lnTo>
                    <a:pt x="602" y="627"/>
                  </a:lnTo>
                  <a:lnTo>
                    <a:pt x="554" y="651"/>
                  </a:lnTo>
                  <a:lnTo>
                    <a:pt x="434" y="795"/>
                  </a:lnTo>
                  <a:lnTo>
                    <a:pt x="338" y="939"/>
                  </a:lnTo>
                  <a:lnTo>
                    <a:pt x="241" y="1108"/>
                  </a:lnTo>
                  <a:lnTo>
                    <a:pt x="193" y="1276"/>
                  </a:lnTo>
                  <a:lnTo>
                    <a:pt x="73" y="1854"/>
                  </a:lnTo>
                  <a:lnTo>
                    <a:pt x="25" y="2119"/>
                  </a:lnTo>
                  <a:lnTo>
                    <a:pt x="1" y="2360"/>
                  </a:lnTo>
                  <a:lnTo>
                    <a:pt x="1" y="2552"/>
                  </a:lnTo>
                  <a:lnTo>
                    <a:pt x="25" y="2721"/>
                  </a:lnTo>
                  <a:lnTo>
                    <a:pt x="97" y="2889"/>
                  </a:lnTo>
                  <a:lnTo>
                    <a:pt x="193" y="3034"/>
                  </a:lnTo>
                  <a:lnTo>
                    <a:pt x="289" y="3178"/>
                  </a:lnTo>
                  <a:lnTo>
                    <a:pt x="386" y="3323"/>
                  </a:lnTo>
                  <a:lnTo>
                    <a:pt x="506" y="3467"/>
                  </a:lnTo>
                  <a:lnTo>
                    <a:pt x="578" y="3563"/>
                  </a:lnTo>
                  <a:lnTo>
                    <a:pt x="675" y="3636"/>
                  </a:lnTo>
                  <a:lnTo>
                    <a:pt x="891" y="3732"/>
                  </a:lnTo>
                  <a:lnTo>
                    <a:pt x="1132" y="3804"/>
                  </a:lnTo>
                  <a:lnTo>
                    <a:pt x="1397" y="3852"/>
                  </a:lnTo>
                  <a:lnTo>
                    <a:pt x="1926" y="3900"/>
                  </a:lnTo>
                  <a:lnTo>
                    <a:pt x="2167" y="3900"/>
                  </a:lnTo>
                  <a:lnTo>
                    <a:pt x="2432" y="3852"/>
                  </a:lnTo>
                  <a:lnTo>
                    <a:pt x="2889" y="3684"/>
                  </a:lnTo>
                  <a:lnTo>
                    <a:pt x="3058" y="3612"/>
                  </a:lnTo>
                  <a:lnTo>
                    <a:pt x="3154" y="3539"/>
                  </a:lnTo>
                  <a:lnTo>
                    <a:pt x="3226" y="3467"/>
                  </a:lnTo>
                  <a:lnTo>
                    <a:pt x="3443" y="3226"/>
                  </a:lnTo>
                  <a:lnTo>
                    <a:pt x="3539" y="3106"/>
                  </a:lnTo>
                  <a:lnTo>
                    <a:pt x="3660" y="2986"/>
                  </a:lnTo>
                  <a:lnTo>
                    <a:pt x="3732" y="2889"/>
                  </a:lnTo>
                  <a:lnTo>
                    <a:pt x="3828" y="2793"/>
                  </a:lnTo>
                  <a:lnTo>
                    <a:pt x="3900" y="2697"/>
                  </a:lnTo>
                  <a:lnTo>
                    <a:pt x="3949" y="2576"/>
                  </a:lnTo>
                  <a:lnTo>
                    <a:pt x="3997" y="2408"/>
                  </a:lnTo>
                  <a:lnTo>
                    <a:pt x="4045" y="2239"/>
                  </a:lnTo>
                  <a:lnTo>
                    <a:pt x="4069" y="2047"/>
                  </a:lnTo>
                  <a:lnTo>
                    <a:pt x="4069" y="1878"/>
                  </a:lnTo>
                  <a:lnTo>
                    <a:pt x="4045" y="1614"/>
                  </a:lnTo>
                  <a:lnTo>
                    <a:pt x="3997" y="1349"/>
                  </a:lnTo>
                  <a:lnTo>
                    <a:pt x="3949" y="1204"/>
                  </a:lnTo>
                  <a:lnTo>
                    <a:pt x="3900" y="1036"/>
                  </a:lnTo>
                  <a:lnTo>
                    <a:pt x="3780" y="843"/>
                  </a:lnTo>
                  <a:lnTo>
                    <a:pt x="3636" y="651"/>
                  </a:lnTo>
                  <a:lnTo>
                    <a:pt x="3467" y="482"/>
                  </a:lnTo>
                  <a:lnTo>
                    <a:pt x="3299" y="338"/>
                  </a:lnTo>
                  <a:lnTo>
                    <a:pt x="3034" y="193"/>
                  </a:lnTo>
                  <a:lnTo>
                    <a:pt x="2889" y="121"/>
                  </a:lnTo>
                  <a:lnTo>
                    <a:pt x="2745" y="73"/>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9"/>
            <p:cNvSpPr/>
            <p:nvPr/>
          </p:nvSpPr>
          <p:spPr>
            <a:xfrm>
              <a:off x="2516050" y="2013700"/>
              <a:ext cx="39750" cy="41575"/>
            </a:xfrm>
            <a:custGeom>
              <a:avLst/>
              <a:gdLst/>
              <a:ahLst/>
              <a:cxnLst/>
              <a:rect l="l" t="t" r="r" b="b"/>
              <a:pathLst>
                <a:path w="1590" h="1663" extrusionOk="0">
                  <a:moveTo>
                    <a:pt x="963" y="194"/>
                  </a:moveTo>
                  <a:lnTo>
                    <a:pt x="1060" y="242"/>
                  </a:lnTo>
                  <a:lnTo>
                    <a:pt x="1300" y="386"/>
                  </a:lnTo>
                  <a:lnTo>
                    <a:pt x="1373" y="458"/>
                  </a:lnTo>
                  <a:lnTo>
                    <a:pt x="1397" y="555"/>
                  </a:lnTo>
                  <a:lnTo>
                    <a:pt x="1421" y="819"/>
                  </a:lnTo>
                  <a:lnTo>
                    <a:pt x="1421" y="940"/>
                  </a:lnTo>
                  <a:lnTo>
                    <a:pt x="1397" y="1084"/>
                  </a:lnTo>
                  <a:lnTo>
                    <a:pt x="1349" y="1181"/>
                  </a:lnTo>
                  <a:lnTo>
                    <a:pt x="1276" y="1253"/>
                  </a:lnTo>
                  <a:lnTo>
                    <a:pt x="1060" y="1445"/>
                  </a:lnTo>
                  <a:lnTo>
                    <a:pt x="1012" y="1469"/>
                  </a:lnTo>
                  <a:lnTo>
                    <a:pt x="939" y="1494"/>
                  </a:lnTo>
                  <a:lnTo>
                    <a:pt x="747" y="1494"/>
                  </a:lnTo>
                  <a:lnTo>
                    <a:pt x="578" y="1469"/>
                  </a:lnTo>
                  <a:lnTo>
                    <a:pt x="434" y="1421"/>
                  </a:lnTo>
                  <a:lnTo>
                    <a:pt x="289" y="1349"/>
                  </a:lnTo>
                  <a:lnTo>
                    <a:pt x="241" y="1301"/>
                  </a:lnTo>
                  <a:lnTo>
                    <a:pt x="193" y="1229"/>
                  </a:lnTo>
                  <a:lnTo>
                    <a:pt x="169" y="1181"/>
                  </a:lnTo>
                  <a:lnTo>
                    <a:pt x="169" y="1084"/>
                  </a:lnTo>
                  <a:lnTo>
                    <a:pt x="169" y="1036"/>
                  </a:lnTo>
                  <a:lnTo>
                    <a:pt x="169" y="940"/>
                  </a:lnTo>
                  <a:lnTo>
                    <a:pt x="169" y="771"/>
                  </a:lnTo>
                  <a:lnTo>
                    <a:pt x="193" y="603"/>
                  </a:lnTo>
                  <a:lnTo>
                    <a:pt x="217" y="531"/>
                  </a:lnTo>
                  <a:lnTo>
                    <a:pt x="265" y="458"/>
                  </a:lnTo>
                  <a:lnTo>
                    <a:pt x="386" y="362"/>
                  </a:lnTo>
                  <a:lnTo>
                    <a:pt x="482" y="290"/>
                  </a:lnTo>
                  <a:lnTo>
                    <a:pt x="602" y="242"/>
                  </a:lnTo>
                  <a:lnTo>
                    <a:pt x="723" y="194"/>
                  </a:lnTo>
                  <a:close/>
                  <a:moveTo>
                    <a:pt x="747" y="1"/>
                  </a:moveTo>
                  <a:lnTo>
                    <a:pt x="602" y="49"/>
                  </a:lnTo>
                  <a:lnTo>
                    <a:pt x="458" y="97"/>
                  </a:lnTo>
                  <a:lnTo>
                    <a:pt x="313" y="169"/>
                  </a:lnTo>
                  <a:lnTo>
                    <a:pt x="241" y="218"/>
                  </a:lnTo>
                  <a:lnTo>
                    <a:pt x="169" y="290"/>
                  </a:lnTo>
                  <a:lnTo>
                    <a:pt x="73" y="434"/>
                  </a:lnTo>
                  <a:lnTo>
                    <a:pt x="24" y="627"/>
                  </a:lnTo>
                  <a:lnTo>
                    <a:pt x="0" y="795"/>
                  </a:lnTo>
                  <a:lnTo>
                    <a:pt x="0" y="940"/>
                  </a:lnTo>
                  <a:lnTo>
                    <a:pt x="24" y="1108"/>
                  </a:lnTo>
                  <a:lnTo>
                    <a:pt x="24" y="1205"/>
                  </a:lnTo>
                  <a:lnTo>
                    <a:pt x="73" y="1301"/>
                  </a:lnTo>
                  <a:lnTo>
                    <a:pt x="121" y="1373"/>
                  </a:lnTo>
                  <a:lnTo>
                    <a:pt x="193" y="1445"/>
                  </a:lnTo>
                  <a:lnTo>
                    <a:pt x="289" y="1518"/>
                  </a:lnTo>
                  <a:lnTo>
                    <a:pt x="410" y="1590"/>
                  </a:lnTo>
                  <a:lnTo>
                    <a:pt x="554" y="1614"/>
                  </a:lnTo>
                  <a:lnTo>
                    <a:pt x="699" y="1638"/>
                  </a:lnTo>
                  <a:lnTo>
                    <a:pt x="963" y="1662"/>
                  </a:lnTo>
                  <a:lnTo>
                    <a:pt x="1060" y="1638"/>
                  </a:lnTo>
                  <a:lnTo>
                    <a:pt x="1132" y="1590"/>
                  </a:lnTo>
                  <a:lnTo>
                    <a:pt x="1373" y="1373"/>
                  </a:lnTo>
                  <a:lnTo>
                    <a:pt x="1469" y="1277"/>
                  </a:lnTo>
                  <a:lnTo>
                    <a:pt x="1517" y="1132"/>
                  </a:lnTo>
                  <a:lnTo>
                    <a:pt x="1565" y="964"/>
                  </a:lnTo>
                  <a:lnTo>
                    <a:pt x="1589" y="771"/>
                  </a:lnTo>
                  <a:lnTo>
                    <a:pt x="1541" y="531"/>
                  </a:lnTo>
                  <a:lnTo>
                    <a:pt x="1541" y="434"/>
                  </a:lnTo>
                  <a:lnTo>
                    <a:pt x="1493" y="338"/>
                  </a:lnTo>
                  <a:lnTo>
                    <a:pt x="1445" y="266"/>
                  </a:lnTo>
                  <a:lnTo>
                    <a:pt x="1373" y="218"/>
                  </a:lnTo>
                  <a:lnTo>
                    <a:pt x="1228" y="121"/>
                  </a:lnTo>
                  <a:lnTo>
                    <a:pt x="1084" y="49"/>
                  </a:lnTo>
                  <a:lnTo>
                    <a:pt x="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9"/>
            <p:cNvSpPr/>
            <p:nvPr/>
          </p:nvSpPr>
          <p:spPr>
            <a:xfrm>
              <a:off x="2528675" y="2028750"/>
              <a:ext cx="13875" cy="15075"/>
            </a:xfrm>
            <a:custGeom>
              <a:avLst/>
              <a:gdLst/>
              <a:ahLst/>
              <a:cxnLst/>
              <a:rect l="l" t="t" r="r" b="b"/>
              <a:pathLst>
                <a:path w="555" h="603" extrusionOk="0">
                  <a:moveTo>
                    <a:pt x="314" y="169"/>
                  </a:moveTo>
                  <a:lnTo>
                    <a:pt x="386" y="193"/>
                  </a:lnTo>
                  <a:lnTo>
                    <a:pt x="410" y="242"/>
                  </a:lnTo>
                  <a:lnTo>
                    <a:pt x="410" y="290"/>
                  </a:lnTo>
                  <a:lnTo>
                    <a:pt x="386" y="338"/>
                  </a:lnTo>
                  <a:lnTo>
                    <a:pt x="338" y="434"/>
                  </a:lnTo>
                  <a:lnTo>
                    <a:pt x="290" y="458"/>
                  </a:lnTo>
                  <a:lnTo>
                    <a:pt x="218" y="458"/>
                  </a:lnTo>
                  <a:lnTo>
                    <a:pt x="194" y="434"/>
                  </a:lnTo>
                  <a:lnTo>
                    <a:pt x="194" y="410"/>
                  </a:lnTo>
                  <a:lnTo>
                    <a:pt x="194" y="362"/>
                  </a:lnTo>
                  <a:lnTo>
                    <a:pt x="194" y="290"/>
                  </a:lnTo>
                  <a:lnTo>
                    <a:pt x="218" y="217"/>
                  </a:lnTo>
                  <a:lnTo>
                    <a:pt x="266" y="169"/>
                  </a:lnTo>
                  <a:close/>
                  <a:moveTo>
                    <a:pt x="218" y="1"/>
                  </a:moveTo>
                  <a:lnTo>
                    <a:pt x="145" y="49"/>
                  </a:lnTo>
                  <a:lnTo>
                    <a:pt x="25" y="169"/>
                  </a:lnTo>
                  <a:lnTo>
                    <a:pt x="1" y="217"/>
                  </a:lnTo>
                  <a:lnTo>
                    <a:pt x="1" y="314"/>
                  </a:lnTo>
                  <a:lnTo>
                    <a:pt x="1" y="434"/>
                  </a:lnTo>
                  <a:lnTo>
                    <a:pt x="49" y="482"/>
                  </a:lnTo>
                  <a:lnTo>
                    <a:pt x="73" y="554"/>
                  </a:lnTo>
                  <a:lnTo>
                    <a:pt x="145" y="579"/>
                  </a:lnTo>
                  <a:lnTo>
                    <a:pt x="194" y="603"/>
                  </a:lnTo>
                  <a:lnTo>
                    <a:pt x="290" y="603"/>
                  </a:lnTo>
                  <a:lnTo>
                    <a:pt x="362" y="579"/>
                  </a:lnTo>
                  <a:lnTo>
                    <a:pt x="434" y="530"/>
                  </a:lnTo>
                  <a:lnTo>
                    <a:pt x="482" y="482"/>
                  </a:lnTo>
                  <a:lnTo>
                    <a:pt x="507" y="410"/>
                  </a:lnTo>
                  <a:lnTo>
                    <a:pt x="531" y="338"/>
                  </a:lnTo>
                  <a:lnTo>
                    <a:pt x="555" y="266"/>
                  </a:lnTo>
                  <a:lnTo>
                    <a:pt x="555" y="193"/>
                  </a:lnTo>
                  <a:lnTo>
                    <a:pt x="531" y="121"/>
                  </a:lnTo>
                  <a:lnTo>
                    <a:pt x="482" y="49"/>
                  </a:lnTo>
                  <a:lnTo>
                    <a:pt x="434" y="25"/>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19"/>
          <p:cNvGrpSpPr/>
          <p:nvPr/>
        </p:nvGrpSpPr>
        <p:grpSpPr>
          <a:xfrm rot="10800000">
            <a:off x="-146896" y="865306"/>
            <a:ext cx="551525" cy="559295"/>
            <a:chOff x="1308175" y="3327500"/>
            <a:chExt cx="170350" cy="172750"/>
          </a:xfrm>
        </p:grpSpPr>
        <p:sp>
          <p:nvSpPr>
            <p:cNvPr id="8450" name="Google Shape;8450;p19"/>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9"/>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2" name="Google Shape;8452;p19"/>
          <p:cNvSpPr/>
          <p:nvPr/>
        </p:nvSpPr>
        <p:spPr>
          <a:xfrm rot="10800000">
            <a:off x="8854950" y="4197373"/>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9414"/>
        <p:cNvGrpSpPr/>
        <p:nvPr/>
      </p:nvGrpSpPr>
      <p:grpSpPr>
        <a:xfrm>
          <a:off x="0" y="0"/>
          <a:ext cx="0" cy="0"/>
          <a:chOff x="0" y="0"/>
          <a:chExt cx="0" cy="0"/>
        </a:xfrm>
      </p:grpSpPr>
      <p:sp>
        <p:nvSpPr>
          <p:cNvPr id="9415" name="Google Shape;9415;p23"/>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417" name="Google Shape;9417;p23"/>
          <p:cNvSpPr txBox="1">
            <a:spLocks noGrp="1"/>
          </p:cNvSpPr>
          <p:nvPr>
            <p:ph type="title" idx="2"/>
          </p:nvPr>
        </p:nvSpPr>
        <p:spPr>
          <a:xfrm>
            <a:off x="981675" y="1911450"/>
            <a:ext cx="205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18" name="Google Shape;9418;p23"/>
          <p:cNvSpPr txBox="1">
            <a:spLocks noGrp="1"/>
          </p:cNvSpPr>
          <p:nvPr>
            <p:ph type="subTitle" idx="1"/>
          </p:nvPr>
        </p:nvSpPr>
        <p:spPr>
          <a:xfrm>
            <a:off x="981675" y="2364450"/>
            <a:ext cx="2054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19" name="Google Shape;9419;p23"/>
          <p:cNvSpPr txBox="1">
            <a:spLocks noGrp="1"/>
          </p:cNvSpPr>
          <p:nvPr>
            <p:ph type="title" idx="3"/>
          </p:nvPr>
        </p:nvSpPr>
        <p:spPr>
          <a:xfrm>
            <a:off x="3544793" y="1911450"/>
            <a:ext cx="205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20" name="Google Shape;9420;p23"/>
          <p:cNvSpPr txBox="1">
            <a:spLocks noGrp="1"/>
          </p:cNvSpPr>
          <p:nvPr>
            <p:ph type="subTitle" idx="4"/>
          </p:nvPr>
        </p:nvSpPr>
        <p:spPr>
          <a:xfrm>
            <a:off x="3544793" y="2364450"/>
            <a:ext cx="2054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21" name="Google Shape;9421;p23"/>
          <p:cNvSpPr txBox="1">
            <a:spLocks noGrp="1"/>
          </p:cNvSpPr>
          <p:nvPr>
            <p:ph type="title" idx="5"/>
          </p:nvPr>
        </p:nvSpPr>
        <p:spPr>
          <a:xfrm>
            <a:off x="981675" y="3651900"/>
            <a:ext cx="205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22" name="Google Shape;9422;p23"/>
          <p:cNvSpPr txBox="1">
            <a:spLocks noGrp="1"/>
          </p:cNvSpPr>
          <p:nvPr>
            <p:ph type="subTitle" idx="6"/>
          </p:nvPr>
        </p:nvSpPr>
        <p:spPr>
          <a:xfrm>
            <a:off x="981675" y="4104900"/>
            <a:ext cx="2054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23" name="Google Shape;9423;p23"/>
          <p:cNvSpPr txBox="1">
            <a:spLocks noGrp="1"/>
          </p:cNvSpPr>
          <p:nvPr>
            <p:ph type="title" idx="7"/>
          </p:nvPr>
        </p:nvSpPr>
        <p:spPr>
          <a:xfrm>
            <a:off x="3544793" y="3651900"/>
            <a:ext cx="205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24" name="Google Shape;9424;p23"/>
          <p:cNvSpPr txBox="1">
            <a:spLocks noGrp="1"/>
          </p:cNvSpPr>
          <p:nvPr>
            <p:ph type="subTitle" idx="8"/>
          </p:nvPr>
        </p:nvSpPr>
        <p:spPr>
          <a:xfrm>
            <a:off x="3544793" y="4104900"/>
            <a:ext cx="2054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25" name="Google Shape;9425;p23"/>
          <p:cNvSpPr txBox="1">
            <a:spLocks noGrp="1"/>
          </p:cNvSpPr>
          <p:nvPr>
            <p:ph type="title" idx="9"/>
          </p:nvPr>
        </p:nvSpPr>
        <p:spPr>
          <a:xfrm>
            <a:off x="6107918" y="1911450"/>
            <a:ext cx="205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26" name="Google Shape;9426;p23"/>
          <p:cNvSpPr txBox="1">
            <a:spLocks noGrp="1"/>
          </p:cNvSpPr>
          <p:nvPr>
            <p:ph type="subTitle" idx="13"/>
          </p:nvPr>
        </p:nvSpPr>
        <p:spPr>
          <a:xfrm>
            <a:off x="6107918" y="2364450"/>
            <a:ext cx="2054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27" name="Google Shape;9427;p23"/>
          <p:cNvSpPr txBox="1">
            <a:spLocks noGrp="1"/>
          </p:cNvSpPr>
          <p:nvPr>
            <p:ph type="title" idx="14"/>
          </p:nvPr>
        </p:nvSpPr>
        <p:spPr>
          <a:xfrm>
            <a:off x="6107918" y="3651900"/>
            <a:ext cx="2054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28" name="Google Shape;9428;p23"/>
          <p:cNvSpPr txBox="1">
            <a:spLocks noGrp="1"/>
          </p:cNvSpPr>
          <p:nvPr>
            <p:ph type="subTitle" idx="15"/>
          </p:nvPr>
        </p:nvSpPr>
        <p:spPr>
          <a:xfrm>
            <a:off x="6107918" y="4104900"/>
            <a:ext cx="2054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429" name="Google Shape;9429;p23"/>
          <p:cNvGrpSpPr/>
          <p:nvPr/>
        </p:nvGrpSpPr>
        <p:grpSpPr>
          <a:xfrm rot="3463747" flipH="1">
            <a:off x="-541453" y="-1902427"/>
            <a:ext cx="1782737" cy="4456717"/>
            <a:chOff x="1094525" y="1997475"/>
            <a:chExt cx="357500" cy="893725"/>
          </a:xfrm>
        </p:grpSpPr>
        <p:sp>
          <p:nvSpPr>
            <p:cNvPr id="9430" name="Google Shape;9430;p23"/>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23"/>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23"/>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23"/>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23"/>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23"/>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23"/>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23"/>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23"/>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23"/>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23"/>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23"/>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23"/>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23"/>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23"/>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23"/>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23"/>
          <p:cNvGrpSpPr/>
          <p:nvPr/>
        </p:nvGrpSpPr>
        <p:grpSpPr>
          <a:xfrm rot="2907412" flipH="1">
            <a:off x="7514713" y="3304607"/>
            <a:ext cx="3605705" cy="3438435"/>
            <a:chOff x="1781825" y="1787425"/>
            <a:chExt cx="804050" cy="766750"/>
          </a:xfrm>
        </p:grpSpPr>
        <p:sp>
          <p:nvSpPr>
            <p:cNvPr id="9447" name="Google Shape;9447;p23"/>
            <p:cNvSpPr/>
            <p:nvPr/>
          </p:nvSpPr>
          <p:spPr>
            <a:xfrm>
              <a:off x="1797450" y="2122050"/>
              <a:ext cx="356325" cy="331625"/>
            </a:xfrm>
            <a:custGeom>
              <a:avLst/>
              <a:gdLst/>
              <a:ahLst/>
              <a:cxnLst/>
              <a:rect l="l" t="t" r="r" b="b"/>
              <a:pathLst>
                <a:path w="14253" h="13265" extrusionOk="0">
                  <a:moveTo>
                    <a:pt x="9799" y="0"/>
                  </a:moveTo>
                  <a:lnTo>
                    <a:pt x="9197" y="72"/>
                  </a:lnTo>
                  <a:lnTo>
                    <a:pt x="8547" y="169"/>
                  </a:lnTo>
                  <a:lnTo>
                    <a:pt x="7993" y="313"/>
                  </a:lnTo>
                  <a:lnTo>
                    <a:pt x="7464" y="482"/>
                  </a:lnTo>
                  <a:lnTo>
                    <a:pt x="6934" y="674"/>
                  </a:lnTo>
                  <a:lnTo>
                    <a:pt x="6428" y="891"/>
                  </a:lnTo>
                  <a:lnTo>
                    <a:pt x="5923" y="1132"/>
                  </a:lnTo>
                  <a:lnTo>
                    <a:pt x="5441" y="1420"/>
                  </a:lnTo>
                  <a:lnTo>
                    <a:pt x="4960" y="1709"/>
                  </a:lnTo>
                  <a:lnTo>
                    <a:pt x="4503" y="2022"/>
                  </a:lnTo>
                  <a:lnTo>
                    <a:pt x="4045" y="2359"/>
                  </a:lnTo>
                  <a:lnTo>
                    <a:pt x="3636" y="2720"/>
                  </a:lnTo>
                  <a:lnTo>
                    <a:pt x="3203" y="3082"/>
                  </a:lnTo>
                  <a:lnTo>
                    <a:pt x="2817" y="3491"/>
                  </a:lnTo>
                  <a:lnTo>
                    <a:pt x="2432" y="3900"/>
                  </a:lnTo>
                  <a:lnTo>
                    <a:pt x="2071" y="4333"/>
                  </a:lnTo>
                  <a:lnTo>
                    <a:pt x="1734" y="4767"/>
                  </a:lnTo>
                  <a:lnTo>
                    <a:pt x="1397" y="5224"/>
                  </a:lnTo>
                  <a:lnTo>
                    <a:pt x="1181" y="5513"/>
                  </a:lnTo>
                  <a:lnTo>
                    <a:pt x="988" y="5826"/>
                  </a:lnTo>
                  <a:lnTo>
                    <a:pt x="819" y="6139"/>
                  </a:lnTo>
                  <a:lnTo>
                    <a:pt x="651" y="6452"/>
                  </a:lnTo>
                  <a:lnTo>
                    <a:pt x="506" y="6789"/>
                  </a:lnTo>
                  <a:lnTo>
                    <a:pt x="386" y="7126"/>
                  </a:lnTo>
                  <a:lnTo>
                    <a:pt x="266" y="7463"/>
                  </a:lnTo>
                  <a:lnTo>
                    <a:pt x="169" y="7800"/>
                  </a:lnTo>
                  <a:lnTo>
                    <a:pt x="97" y="8137"/>
                  </a:lnTo>
                  <a:lnTo>
                    <a:pt x="49" y="8498"/>
                  </a:lnTo>
                  <a:lnTo>
                    <a:pt x="25" y="8835"/>
                  </a:lnTo>
                  <a:lnTo>
                    <a:pt x="1" y="9172"/>
                  </a:lnTo>
                  <a:lnTo>
                    <a:pt x="1" y="9509"/>
                  </a:lnTo>
                  <a:lnTo>
                    <a:pt x="25" y="9822"/>
                  </a:lnTo>
                  <a:lnTo>
                    <a:pt x="73" y="10159"/>
                  </a:lnTo>
                  <a:lnTo>
                    <a:pt x="145" y="10472"/>
                  </a:lnTo>
                  <a:lnTo>
                    <a:pt x="218" y="10761"/>
                  </a:lnTo>
                  <a:lnTo>
                    <a:pt x="338" y="11050"/>
                  </a:lnTo>
                  <a:lnTo>
                    <a:pt x="458" y="11339"/>
                  </a:lnTo>
                  <a:lnTo>
                    <a:pt x="627" y="11603"/>
                  </a:lnTo>
                  <a:lnTo>
                    <a:pt x="795" y="11868"/>
                  </a:lnTo>
                  <a:lnTo>
                    <a:pt x="988" y="12085"/>
                  </a:lnTo>
                  <a:lnTo>
                    <a:pt x="1205" y="12302"/>
                  </a:lnTo>
                  <a:lnTo>
                    <a:pt x="1445" y="12518"/>
                  </a:lnTo>
                  <a:lnTo>
                    <a:pt x="1710" y="12687"/>
                  </a:lnTo>
                  <a:lnTo>
                    <a:pt x="1999" y="12855"/>
                  </a:lnTo>
                  <a:lnTo>
                    <a:pt x="2312" y="12976"/>
                  </a:lnTo>
                  <a:lnTo>
                    <a:pt x="2649" y="13096"/>
                  </a:lnTo>
                  <a:lnTo>
                    <a:pt x="3010" y="13168"/>
                  </a:lnTo>
                  <a:lnTo>
                    <a:pt x="3395" y="13240"/>
                  </a:lnTo>
                  <a:lnTo>
                    <a:pt x="3804" y="13264"/>
                  </a:lnTo>
                  <a:lnTo>
                    <a:pt x="4238" y="13264"/>
                  </a:lnTo>
                  <a:lnTo>
                    <a:pt x="4743" y="13240"/>
                  </a:lnTo>
                  <a:lnTo>
                    <a:pt x="5249" y="13168"/>
                  </a:lnTo>
                  <a:lnTo>
                    <a:pt x="5730" y="13072"/>
                  </a:lnTo>
                  <a:lnTo>
                    <a:pt x="6212" y="12951"/>
                  </a:lnTo>
                  <a:lnTo>
                    <a:pt x="6693" y="12807"/>
                  </a:lnTo>
                  <a:lnTo>
                    <a:pt x="7151" y="12639"/>
                  </a:lnTo>
                  <a:lnTo>
                    <a:pt x="7608" y="12446"/>
                  </a:lnTo>
                  <a:lnTo>
                    <a:pt x="8065" y="12253"/>
                  </a:lnTo>
                  <a:lnTo>
                    <a:pt x="8523" y="12013"/>
                  </a:lnTo>
                  <a:lnTo>
                    <a:pt x="8956" y="11748"/>
                  </a:lnTo>
                  <a:lnTo>
                    <a:pt x="9365" y="11483"/>
                  </a:lnTo>
                  <a:lnTo>
                    <a:pt x="9775" y="11194"/>
                  </a:lnTo>
                  <a:lnTo>
                    <a:pt x="10184" y="10905"/>
                  </a:lnTo>
                  <a:lnTo>
                    <a:pt x="10569" y="10592"/>
                  </a:lnTo>
                  <a:lnTo>
                    <a:pt x="10954" y="10255"/>
                  </a:lnTo>
                  <a:lnTo>
                    <a:pt x="11315" y="9918"/>
                  </a:lnTo>
                  <a:lnTo>
                    <a:pt x="11676" y="9557"/>
                  </a:lnTo>
                  <a:lnTo>
                    <a:pt x="12038" y="9196"/>
                  </a:lnTo>
                  <a:lnTo>
                    <a:pt x="12375" y="8787"/>
                  </a:lnTo>
                  <a:lnTo>
                    <a:pt x="12688" y="8378"/>
                  </a:lnTo>
                  <a:lnTo>
                    <a:pt x="12952" y="7968"/>
                  </a:lnTo>
                  <a:lnTo>
                    <a:pt x="13217" y="7535"/>
                  </a:lnTo>
                  <a:lnTo>
                    <a:pt x="13434" y="7102"/>
                  </a:lnTo>
                  <a:lnTo>
                    <a:pt x="13650" y="6644"/>
                  </a:lnTo>
                  <a:lnTo>
                    <a:pt x="13819" y="6211"/>
                  </a:lnTo>
                  <a:lnTo>
                    <a:pt x="13963" y="5754"/>
                  </a:lnTo>
                  <a:lnTo>
                    <a:pt x="14084" y="5296"/>
                  </a:lnTo>
                  <a:lnTo>
                    <a:pt x="14156" y="4863"/>
                  </a:lnTo>
                  <a:lnTo>
                    <a:pt x="14228" y="4406"/>
                  </a:lnTo>
                  <a:lnTo>
                    <a:pt x="14252" y="3972"/>
                  </a:lnTo>
                  <a:lnTo>
                    <a:pt x="14228" y="3563"/>
                  </a:lnTo>
                  <a:lnTo>
                    <a:pt x="14204" y="3154"/>
                  </a:lnTo>
                  <a:lnTo>
                    <a:pt x="14132" y="2744"/>
                  </a:lnTo>
                  <a:lnTo>
                    <a:pt x="14012" y="2359"/>
                  </a:lnTo>
                  <a:lnTo>
                    <a:pt x="13867" y="1998"/>
                  </a:lnTo>
                  <a:lnTo>
                    <a:pt x="13699" y="1661"/>
                  </a:lnTo>
                  <a:lnTo>
                    <a:pt x="13482" y="1348"/>
                  </a:lnTo>
                  <a:lnTo>
                    <a:pt x="13217" y="1059"/>
                  </a:lnTo>
                  <a:lnTo>
                    <a:pt x="12928" y="819"/>
                  </a:lnTo>
                  <a:lnTo>
                    <a:pt x="12615" y="578"/>
                  </a:lnTo>
                  <a:lnTo>
                    <a:pt x="12254" y="385"/>
                  </a:lnTo>
                  <a:lnTo>
                    <a:pt x="11845" y="241"/>
                  </a:lnTo>
                  <a:lnTo>
                    <a:pt x="11388" y="121"/>
                  </a:lnTo>
                  <a:lnTo>
                    <a:pt x="10906" y="24"/>
                  </a:lnTo>
                  <a:lnTo>
                    <a:pt x="103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23"/>
            <p:cNvSpPr/>
            <p:nvPr/>
          </p:nvSpPr>
          <p:spPr>
            <a:xfrm>
              <a:off x="2080925" y="2161150"/>
              <a:ext cx="9050" cy="15675"/>
            </a:xfrm>
            <a:custGeom>
              <a:avLst/>
              <a:gdLst/>
              <a:ahLst/>
              <a:cxnLst/>
              <a:rect l="l" t="t" r="r" b="b"/>
              <a:pathLst>
                <a:path w="362" h="627" extrusionOk="0">
                  <a:moveTo>
                    <a:pt x="289" y="1"/>
                  </a:moveTo>
                  <a:lnTo>
                    <a:pt x="241" y="25"/>
                  </a:lnTo>
                  <a:lnTo>
                    <a:pt x="193" y="97"/>
                  </a:lnTo>
                  <a:lnTo>
                    <a:pt x="73" y="266"/>
                  </a:lnTo>
                  <a:lnTo>
                    <a:pt x="0" y="386"/>
                  </a:lnTo>
                  <a:lnTo>
                    <a:pt x="25" y="482"/>
                  </a:lnTo>
                  <a:lnTo>
                    <a:pt x="73" y="579"/>
                  </a:lnTo>
                  <a:lnTo>
                    <a:pt x="97" y="627"/>
                  </a:lnTo>
                  <a:lnTo>
                    <a:pt x="145" y="627"/>
                  </a:lnTo>
                  <a:lnTo>
                    <a:pt x="169" y="579"/>
                  </a:lnTo>
                  <a:lnTo>
                    <a:pt x="145" y="506"/>
                  </a:lnTo>
                  <a:lnTo>
                    <a:pt x="169" y="458"/>
                  </a:lnTo>
                  <a:lnTo>
                    <a:pt x="193" y="386"/>
                  </a:lnTo>
                  <a:lnTo>
                    <a:pt x="217" y="338"/>
                  </a:lnTo>
                  <a:lnTo>
                    <a:pt x="313" y="242"/>
                  </a:lnTo>
                  <a:lnTo>
                    <a:pt x="362" y="169"/>
                  </a:lnTo>
                  <a:lnTo>
                    <a:pt x="362" y="121"/>
                  </a:lnTo>
                  <a:lnTo>
                    <a:pt x="337" y="25"/>
                  </a:lnTo>
                  <a:lnTo>
                    <a:pt x="28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23"/>
            <p:cNvSpPr/>
            <p:nvPr/>
          </p:nvSpPr>
          <p:spPr>
            <a:xfrm>
              <a:off x="2144125" y="2205700"/>
              <a:ext cx="7225" cy="8450"/>
            </a:xfrm>
            <a:custGeom>
              <a:avLst/>
              <a:gdLst/>
              <a:ahLst/>
              <a:cxnLst/>
              <a:rect l="l" t="t" r="r" b="b"/>
              <a:pathLst>
                <a:path w="289" h="338" extrusionOk="0">
                  <a:moveTo>
                    <a:pt x="72" y="0"/>
                  </a:moveTo>
                  <a:lnTo>
                    <a:pt x="24" y="24"/>
                  </a:lnTo>
                  <a:lnTo>
                    <a:pt x="0" y="73"/>
                  </a:lnTo>
                  <a:lnTo>
                    <a:pt x="0" y="145"/>
                  </a:lnTo>
                  <a:lnTo>
                    <a:pt x="0" y="241"/>
                  </a:lnTo>
                  <a:lnTo>
                    <a:pt x="48" y="313"/>
                  </a:lnTo>
                  <a:lnTo>
                    <a:pt x="120" y="337"/>
                  </a:lnTo>
                  <a:lnTo>
                    <a:pt x="193" y="337"/>
                  </a:lnTo>
                  <a:lnTo>
                    <a:pt x="265" y="313"/>
                  </a:lnTo>
                  <a:lnTo>
                    <a:pt x="289" y="289"/>
                  </a:lnTo>
                  <a:lnTo>
                    <a:pt x="265" y="241"/>
                  </a:lnTo>
                  <a:lnTo>
                    <a:pt x="169" y="169"/>
                  </a:lnTo>
                  <a:lnTo>
                    <a:pt x="145" y="145"/>
                  </a:lnTo>
                  <a:lnTo>
                    <a:pt x="145" y="121"/>
                  </a:lnTo>
                  <a:lnTo>
                    <a:pt x="193" y="97"/>
                  </a:lnTo>
                  <a:lnTo>
                    <a:pt x="217" y="48"/>
                  </a:lnTo>
                  <a:lnTo>
                    <a:pt x="217" y="24"/>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23"/>
            <p:cNvSpPr/>
            <p:nvPr/>
          </p:nvSpPr>
          <p:spPr>
            <a:xfrm>
              <a:off x="2092950" y="2144900"/>
              <a:ext cx="8450" cy="9075"/>
            </a:xfrm>
            <a:custGeom>
              <a:avLst/>
              <a:gdLst/>
              <a:ahLst/>
              <a:cxnLst/>
              <a:rect l="l" t="t" r="r" b="b"/>
              <a:pathLst>
                <a:path w="338" h="363" extrusionOk="0">
                  <a:moveTo>
                    <a:pt x="218" y="1"/>
                  </a:moveTo>
                  <a:lnTo>
                    <a:pt x="169" y="25"/>
                  </a:lnTo>
                  <a:lnTo>
                    <a:pt x="25" y="25"/>
                  </a:lnTo>
                  <a:lnTo>
                    <a:pt x="1" y="73"/>
                  </a:lnTo>
                  <a:lnTo>
                    <a:pt x="49" y="145"/>
                  </a:lnTo>
                  <a:lnTo>
                    <a:pt x="73" y="194"/>
                  </a:lnTo>
                  <a:lnTo>
                    <a:pt x="49" y="266"/>
                  </a:lnTo>
                  <a:lnTo>
                    <a:pt x="73" y="314"/>
                  </a:lnTo>
                  <a:lnTo>
                    <a:pt x="97" y="338"/>
                  </a:lnTo>
                  <a:lnTo>
                    <a:pt x="145" y="362"/>
                  </a:lnTo>
                  <a:lnTo>
                    <a:pt x="169" y="338"/>
                  </a:lnTo>
                  <a:lnTo>
                    <a:pt x="193" y="290"/>
                  </a:lnTo>
                  <a:lnTo>
                    <a:pt x="218" y="218"/>
                  </a:lnTo>
                  <a:lnTo>
                    <a:pt x="242" y="194"/>
                  </a:lnTo>
                  <a:lnTo>
                    <a:pt x="290" y="194"/>
                  </a:lnTo>
                  <a:lnTo>
                    <a:pt x="314" y="169"/>
                  </a:lnTo>
                  <a:lnTo>
                    <a:pt x="338" y="145"/>
                  </a:lnTo>
                  <a:lnTo>
                    <a:pt x="338" y="97"/>
                  </a:lnTo>
                  <a:lnTo>
                    <a:pt x="314" y="73"/>
                  </a:lnTo>
                  <a:lnTo>
                    <a:pt x="242" y="25"/>
                  </a:lnTo>
                  <a:lnTo>
                    <a:pt x="21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23"/>
            <p:cNvSpPr/>
            <p:nvPr/>
          </p:nvSpPr>
          <p:spPr>
            <a:xfrm>
              <a:off x="2068275" y="2297175"/>
              <a:ext cx="9050" cy="6050"/>
            </a:xfrm>
            <a:custGeom>
              <a:avLst/>
              <a:gdLst/>
              <a:ahLst/>
              <a:cxnLst/>
              <a:rect l="l" t="t" r="r" b="b"/>
              <a:pathLst>
                <a:path w="362" h="242" extrusionOk="0">
                  <a:moveTo>
                    <a:pt x="266" y="0"/>
                  </a:moveTo>
                  <a:lnTo>
                    <a:pt x="193" y="24"/>
                  </a:lnTo>
                  <a:lnTo>
                    <a:pt x="25" y="24"/>
                  </a:lnTo>
                  <a:lnTo>
                    <a:pt x="1" y="73"/>
                  </a:lnTo>
                  <a:lnTo>
                    <a:pt x="1" y="97"/>
                  </a:lnTo>
                  <a:lnTo>
                    <a:pt x="49" y="145"/>
                  </a:lnTo>
                  <a:lnTo>
                    <a:pt x="97" y="193"/>
                  </a:lnTo>
                  <a:lnTo>
                    <a:pt x="145" y="217"/>
                  </a:lnTo>
                  <a:lnTo>
                    <a:pt x="218" y="241"/>
                  </a:lnTo>
                  <a:lnTo>
                    <a:pt x="290" y="217"/>
                  </a:lnTo>
                  <a:lnTo>
                    <a:pt x="338" y="169"/>
                  </a:lnTo>
                  <a:lnTo>
                    <a:pt x="362" y="121"/>
                  </a:lnTo>
                  <a:lnTo>
                    <a:pt x="362" y="73"/>
                  </a:lnTo>
                  <a:lnTo>
                    <a:pt x="338" y="49"/>
                  </a:lnTo>
                  <a:lnTo>
                    <a:pt x="31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23"/>
            <p:cNvSpPr/>
            <p:nvPr/>
          </p:nvSpPr>
          <p:spPr>
            <a:xfrm>
              <a:off x="2001475" y="2168975"/>
              <a:ext cx="7850" cy="6050"/>
            </a:xfrm>
            <a:custGeom>
              <a:avLst/>
              <a:gdLst/>
              <a:ahLst/>
              <a:cxnLst/>
              <a:rect l="l" t="t" r="r" b="b"/>
              <a:pathLst>
                <a:path w="314" h="242" extrusionOk="0">
                  <a:moveTo>
                    <a:pt x="169" y="1"/>
                  </a:moveTo>
                  <a:lnTo>
                    <a:pt x="121" y="25"/>
                  </a:lnTo>
                  <a:lnTo>
                    <a:pt x="49" y="49"/>
                  </a:lnTo>
                  <a:lnTo>
                    <a:pt x="25" y="97"/>
                  </a:lnTo>
                  <a:lnTo>
                    <a:pt x="1" y="145"/>
                  </a:lnTo>
                  <a:lnTo>
                    <a:pt x="25" y="193"/>
                  </a:lnTo>
                  <a:lnTo>
                    <a:pt x="49" y="242"/>
                  </a:lnTo>
                  <a:lnTo>
                    <a:pt x="217" y="242"/>
                  </a:lnTo>
                  <a:lnTo>
                    <a:pt x="290" y="169"/>
                  </a:lnTo>
                  <a:lnTo>
                    <a:pt x="314" y="145"/>
                  </a:lnTo>
                  <a:lnTo>
                    <a:pt x="290" y="97"/>
                  </a:lnTo>
                  <a:lnTo>
                    <a:pt x="290" y="73"/>
                  </a:lnTo>
                  <a:lnTo>
                    <a:pt x="241"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23"/>
            <p:cNvSpPr/>
            <p:nvPr/>
          </p:nvSpPr>
          <p:spPr>
            <a:xfrm>
              <a:off x="2065875" y="2247225"/>
              <a:ext cx="7250" cy="7250"/>
            </a:xfrm>
            <a:custGeom>
              <a:avLst/>
              <a:gdLst/>
              <a:ahLst/>
              <a:cxnLst/>
              <a:rect l="l" t="t" r="r" b="b"/>
              <a:pathLst>
                <a:path w="290" h="290" extrusionOk="0">
                  <a:moveTo>
                    <a:pt x="145" y="0"/>
                  </a:moveTo>
                  <a:lnTo>
                    <a:pt x="97" y="24"/>
                  </a:lnTo>
                  <a:lnTo>
                    <a:pt x="25" y="97"/>
                  </a:lnTo>
                  <a:lnTo>
                    <a:pt x="1" y="145"/>
                  </a:lnTo>
                  <a:lnTo>
                    <a:pt x="1" y="193"/>
                  </a:lnTo>
                  <a:lnTo>
                    <a:pt x="25" y="265"/>
                  </a:lnTo>
                  <a:lnTo>
                    <a:pt x="73" y="289"/>
                  </a:lnTo>
                  <a:lnTo>
                    <a:pt x="121" y="265"/>
                  </a:lnTo>
                  <a:lnTo>
                    <a:pt x="169" y="241"/>
                  </a:lnTo>
                  <a:lnTo>
                    <a:pt x="241" y="145"/>
                  </a:lnTo>
                  <a:lnTo>
                    <a:pt x="289" y="48"/>
                  </a:lnTo>
                  <a:lnTo>
                    <a:pt x="24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23"/>
            <p:cNvSpPr/>
            <p:nvPr/>
          </p:nvSpPr>
          <p:spPr>
            <a:xfrm>
              <a:off x="2032175" y="2327875"/>
              <a:ext cx="5450" cy="6025"/>
            </a:xfrm>
            <a:custGeom>
              <a:avLst/>
              <a:gdLst/>
              <a:ahLst/>
              <a:cxnLst/>
              <a:rect l="l" t="t" r="r" b="b"/>
              <a:pathLst>
                <a:path w="218" h="241" extrusionOk="0">
                  <a:moveTo>
                    <a:pt x="97" y="0"/>
                  </a:moveTo>
                  <a:lnTo>
                    <a:pt x="49" y="24"/>
                  </a:lnTo>
                  <a:lnTo>
                    <a:pt x="25" y="48"/>
                  </a:lnTo>
                  <a:lnTo>
                    <a:pt x="0" y="72"/>
                  </a:lnTo>
                  <a:lnTo>
                    <a:pt x="0" y="121"/>
                  </a:lnTo>
                  <a:lnTo>
                    <a:pt x="49" y="193"/>
                  </a:lnTo>
                  <a:lnTo>
                    <a:pt x="73" y="217"/>
                  </a:lnTo>
                  <a:lnTo>
                    <a:pt x="121" y="241"/>
                  </a:lnTo>
                  <a:lnTo>
                    <a:pt x="169" y="217"/>
                  </a:lnTo>
                  <a:lnTo>
                    <a:pt x="217" y="193"/>
                  </a:lnTo>
                  <a:lnTo>
                    <a:pt x="217" y="145"/>
                  </a:lnTo>
                  <a:lnTo>
                    <a:pt x="217" y="96"/>
                  </a:lnTo>
                  <a:lnTo>
                    <a:pt x="217" y="72"/>
                  </a:lnTo>
                  <a:lnTo>
                    <a:pt x="193"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23"/>
            <p:cNvSpPr/>
            <p:nvPr/>
          </p:nvSpPr>
          <p:spPr>
            <a:xfrm>
              <a:off x="2041200" y="2200275"/>
              <a:ext cx="6650" cy="5450"/>
            </a:xfrm>
            <a:custGeom>
              <a:avLst/>
              <a:gdLst/>
              <a:ahLst/>
              <a:cxnLst/>
              <a:rect l="l" t="t" r="r" b="b"/>
              <a:pathLst>
                <a:path w="266" h="218" extrusionOk="0">
                  <a:moveTo>
                    <a:pt x="97" y="1"/>
                  </a:moveTo>
                  <a:lnTo>
                    <a:pt x="73" y="49"/>
                  </a:lnTo>
                  <a:lnTo>
                    <a:pt x="1" y="193"/>
                  </a:lnTo>
                  <a:lnTo>
                    <a:pt x="97" y="217"/>
                  </a:lnTo>
                  <a:lnTo>
                    <a:pt x="193" y="217"/>
                  </a:lnTo>
                  <a:lnTo>
                    <a:pt x="241" y="193"/>
                  </a:lnTo>
                  <a:lnTo>
                    <a:pt x="265" y="145"/>
                  </a:lnTo>
                  <a:lnTo>
                    <a:pt x="241"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23"/>
            <p:cNvSpPr/>
            <p:nvPr/>
          </p:nvSpPr>
          <p:spPr>
            <a:xfrm>
              <a:off x="2105000" y="2178625"/>
              <a:ext cx="5450" cy="6025"/>
            </a:xfrm>
            <a:custGeom>
              <a:avLst/>
              <a:gdLst/>
              <a:ahLst/>
              <a:cxnLst/>
              <a:rect l="l" t="t" r="r" b="b"/>
              <a:pathLst>
                <a:path w="218" h="241" extrusionOk="0">
                  <a:moveTo>
                    <a:pt x="97" y="0"/>
                  </a:moveTo>
                  <a:lnTo>
                    <a:pt x="24" y="48"/>
                  </a:lnTo>
                  <a:lnTo>
                    <a:pt x="0" y="96"/>
                  </a:lnTo>
                  <a:lnTo>
                    <a:pt x="0" y="144"/>
                  </a:lnTo>
                  <a:lnTo>
                    <a:pt x="49" y="193"/>
                  </a:lnTo>
                  <a:lnTo>
                    <a:pt x="97" y="241"/>
                  </a:lnTo>
                  <a:lnTo>
                    <a:pt x="145" y="241"/>
                  </a:lnTo>
                  <a:lnTo>
                    <a:pt x="193" y="217"/>
                  </a:lnTo>
                  <a:lnTo>
                    <a:pt x="217" y="144"/>
                  </a:lnTo>
                  <a:lnTo>
                    <a:pt x="217" y="96"/>
                  </a:lnTo>
                  <a:lnTo>
                    <a:pt x="193" y="48"/>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23"/>
            <p:cNvSpPr/>
            <p:nvPr/>
          </p:nvSpPr>
          <p:spPr>
            <a:xfrm>
              <a:off x="2069500" y="2214725"/>
              <a:ext cx="7225" cy="6050"/>
            </a:xfrm>
            <a:custGeom>
              <a:avLst/>
              <a:gdLst/>
              <a:ahLst/>
              <a:cxnLst/>
              <a:rect l="l" t="t" r="r" b="b"/>
              <a:pathLst>
                <a:path w="289" h="242" extrusionOk="0">
                  <a:moveTo>
                    <a:pt x="24" y="0"/>
                  </a:moveTo>
                  <a:lnTo>
                    <a:pt x="0" y="24"/>
                  </a:lnTo>
                  <a:lnTo>
                    <a:pt x="0" y="73"/>
                  </a:lnTo>
                  <a:lnTo>
                    <a:pt x="48" y="121"/>
                  </a:lnTo>
                  <a:lnTo>
                    <a:pt x="120" y="217"/>
                  </a:lnTo>
                  <a:lnTo>
                    <a:pt x="169" y="241"/>
                  </a:lnTo>
                  <a:lnTo>
                    <a:pt x="217" y="241"/>
                  </a:lnTo>
                  <a:lnTo>
                    <a:pt x="265" y="217"/>
                  </a:lnTo>
                  <a:lnTo>
                    <a:pt x="289" y="169"/>
                  </a:lnTo>
                  <a:lnTo>
                    <a:pt x="289" y="121"/>
                  </a:lnTo>
                  <a:lnTo>
                    <a:pt x="241" y="97"/>
                  </a:lnTo>
                  <a:lnTo>
                    <a:pt x="169"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23"/>
            <p:cNvSpPr/>
            <p:nvPr/>
          </p:nvSpPr>
          <p:spPr>
            <a:xfrm>
              <a:off x="2126675" y="2214725"/>
              <a:ext cx="5425" cy="6050"/>
            </a:xfrm>
            <a:custGeom>
              <a:avLst/>
              <a:gdLst/>
              <a:ahLst/>
              <a:cxnLst/>
              <a:rect l="l" t="t" r="r" b="b"/>
              <a:pathLst>
                <a:path w="217" h="242" extrusionOk="0">
                  <a:moveTo>
                    <a:pt x="72" y="0"/>
                  </a:moveTo>
                  <a:lnTo>
                    <a:pt x="24" y="24"/>
                  </a:lnTo>
                  <a:lnTo>
                    <a:pt x="0" y="97"/>
                  </a:lnTo>
                  <a:lnTo>
                    <a:pt x="0" y="169"/>
                  </a:lnTo>
                  <a:lnTo>
                    <a:pt x="48" y="217"/>
                  </a:lnTo>
                  <a:lnTo>
                    <a:pt x="120" y="241"/>
                  </a:lnTo>
                  <a:lnTo>
                    <a:pt x="193" y="241"/>
                  </a:lnTo>
                  <a:lnTo>
                    <a:pt x="217" y="217"/>
                  </a:lnTo>
                  <a:lnTo>
                    <a:pt x="217" y="193"/>
                  </a:lnTo>
                  <a:lnTo>
                    <a:pt x="217" y="121"/>
                  </a:lnTo>
                  <a:lnTo>
                    <a:pt x="193" y="49"/>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23"/>
            <p:cNvSpPr/>
            <p:nvPr/>
          </p:nvSpPr>
          <p:spPr>
            <a:xfrm>
              <a:off x="2055650" y="2222550"/>
              <a:ext cx="6050" cy="5450"/>
            </a:xfrm>
            <a:custGeom>
              <a:avLst/>
              <a:gdLst/>
              <a:ahLst/>
              <a:cxnLst/>
              <a:rect l="l" t="t" r="r" b="b"/>
              <a:pathLst>
                <a:path w="242" h="218" extrusionOk="0">
                  <a:moveTo>
                    <a:pt x="145" y="0"/>
                  </a:moveTo>
                  <a:lnTo>
                    <a:pt x="73" y="24"/>
                  </a:lnTo>
                  <a:lnTo>
                    <a:pt x="24" y="48"/>
                  </a:lnTo>
                  <a:lnTo>
                    <a:pt x="0" y="97"/>
                  </a:lnTo>
                  <a:lnTo>
                    <a:pt x="0" y="121"/>
                  </a:lnTo>
                  <a:lnTo>
                    <a:pt x="24" y="145"/>
                  </a:lnTo>
                  <a:lnTo>
                    <a:pt x="48" y="169"/>
                  </a:lnTo>
                  <a:lnTo>
                    <a:pt x="217" y="217"/>
                  </a:lnTo>
                  <a:lnTo>
                    <a:pt x="241" y="121"/>
                  </a:lnTo>
                  <a:lnTo>
                    <a:pt x="241" y="73"/>
                  </a:lnTo>
                  <a:lnTo>
                    <a:pt x="241"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23"/>
            <p:cNvSpPr/>
            <p:nvPr/>
          </p:nvSpPr>
          <p:spPr>
            <a:xfrm>
              <a:off x="2034575" y="2168975"/>
              <a:ext cx="4850" cy="8450"/>
            </a:xfrm>
            <a:custGeom>
              <a:avLst/>
              <a:gdLst/>
              <a:ahLst/>
              <a:cxnLst/>
              <a:rect l="l" t="t" r="r" b="b"/>
              <a:pathLst>
                <a:path w="194" h="338" extrusionOk="0">
                  <a:moveTo>
                    <a:pt x="145" y="1"/>
                  </a:moveTo>
                  <a:lnTo>
                    <a:pt x="97" y="25"/>
                  </a:lnTo>
                  <a:lnTo>
                    <a:pt x="73" y="49"/>
                  </a:lnTo>
                  <a:lnTo>
                    <a:pt x="25" y="145"/>
                  </a:lnTo>
                  <a:lnTo>
                    <a:pt x="1" y="266"/>
                  </a:lnTo>
                  <a:lnTo>
                    <a:pt x="25" y="314"/>
                  </a:lnTo>
                  <a:lnTo>
                    <a:pt x="73" y="338"/>
                  </a:lnTo>
                  <a:lnTo>
                    <a:pt x="97" y="338"/>
                  </a:lnTo>
                  <a:lnTo>
                    <a:pt x="121" y="290"/>
                  </a:lnTo>
                  <a:lnTo>
                    <a:pt x="169" y="218"/>
                  </a:lnTo>
                  <a:lnTo>
                    <a:pt x="193" y="97"/>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23"/>
            <p:cNvSpPr/>
            <p:nvPr/>
          </p:nvSpPr>
          <p:spPr>
            <a:xfrm>
              <a:off x="2048425" y="2149725"/>
              <a:ext cx="7250" cy="5450"/>
            </a:xfrm>
            <a:custGeom>
              <a:avLst/>
              <a:gdLst/>
              <a:ahLst/>
              <a:cxnLst/>
              <a:rect l="l" t="t" r="r" b="b"/>
              <a:pathLst>
                <a:path w="290" h="218" extrusionOk="0">
                  <a:moveTo>
                    <a:pt x="193" y="1"/>
                  </a:moveTo>
                  <a:lnTo>
                    <a:pt x="49" y="49"/>
                  </a:lnTo>
                  <a:lnTo>
                    <a:pt x="25" y="73"/>
                  </a:lnTo>
                  <a:lnTo>
                    <a:pt x="0" y="97"/>
                  </a:lnTo>
                  <a:lnTo>
                    <a:pt x="25" y="121"/>
                  </a:lnTo>
                  <a:lnTo>
                    <a:pt x="49" y="145"/>
                  </a:lnTo>
                  <a:lnTo>
                    <a:pt x="169" y="217"/>
                  </a:lnTo>
                  <a:lnTo>
                    <a:pt x="217" y="217"/>
                  </a:lnTo>
                  <a:lnTo>
                    <a:pt x="265" y="193"/>
                  </a:lnTo>
                  <a:lnTo>
                    <a:pt x="289" y="169"/>
                  </a:lnTo>
                  <a:lnTo>
                    <a:pt x="289" y="121"/>
                  </a:lnTo>
                  <a:lnTo>
                    <a:pt x="289" y="97"/>
                  </a:lnTo>
                  <a:lnTo>
                    <a:pt x="265" y="49"/>
                  </a:lnTo>
                  <a:lnTo>
                    <a:pt x="241"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23"/>
            <p:cNvSpPr/>
            <p:nvPr/>
          </p:nvSpPr>
          <p:spPr>
            <a:xfrm>
              <a:off x="2105000" y="2233375"/>
              <a:ext cx="5450" cy="5450"/>
            </a:xfrm>
            <a:custGeom>
              <a:avLst/>
              <a:gdLst/>
              <a:ahLst/>
              <a:cxnLst/>
              <a:rect l="l" t="t" r="r" b="b"/>
              <a:pathLst>
                <a:path w="218" h="218" extrusionOk="0">
                  <a:moveTo>
                    <a:pt x="97" y="1"/>
                  </a:moveTo>
                  <a:lnTo>
                    <a:pt x="49" y="25"/>
                  </a:lnTo>
                  <a:lnTo>
                    <a:pt x="24" y="49"/>
                  </a:lnTo>
                  <a:lnTo>
                    <a:pt x="0" y="97"/>
                  </a:lnTo>
                  <a:lnTo>
                    <a:pt x="0" y="145"/>
                  </a:lnTo>
                  <a:lnTo>
                    <a:pt x="0" y="193"/>
                  </a:lnTo>
                  <a:lnTo>
                    <a:pt x="49" y="217"/>
                  </a:lnTo>
                  <a:lnTo>
                    <a:pt x="121" y="217"/>
                  </a:lnTo>
                  <a:lnTo>
                    <a:pt x="193" y="193"/>
                  </a:lnTo>
                  <a:lnTo>
                    <a:pt x="217" y="145"/>
                  </a:lnTo>
                  <a:lnTo>
                    <a:pt x="217" y="97"/>
                  </a:lnTo>
                  <a:lnTo>
                    <a:pt x="193" y="49"/>
                  </a:lnTo>
                  <a:lnTo>
                    <a:pt x="169" y="25"/>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23"/>
            <p:cNvSpPr/>
            <p:nvPr/>
          </p:nvSpPr>
          <p:spPr>
            <a:xfrm>
              <a:off x="1972600" y="2158150"/>
              <a:ext cx="5425" cy="5450"/>
            </a:xfrm>
            <a:custGeom>
              <a:avLst/>
              <a:gdLst/>
              <a:ahLst/>
              <a:cxnLst/>
              <a:rect l="l" t="t" r="r" b="b"/>
              <a:pathLst>
                <a:path w="217" h="218" extrusionOk="0">
                  <a:moveTo>
                    <a:pt x="121" y="1"/>
                  </a:moveTo>
                  <a:lnTo>
                    <a:pt x="48" y="25"/>
                  </a:lnTo>
                  <a:lnTo>
                    <a:pt x="0" y="97"/>
                  </a:lnTo>
                  <a:lnTo>
                    <a:pt x="0" y="145"/>
                  </a:lnTo>
                  <a:lnTo>
                    <a:pt x="24" y="193"/>
                  </a:lnTo>
                  <a:lnTo>
                    <a:pt x="72" y="217"/>
                  </a:lnTo>
                  <a:lnTo>
                    <a:pt x="97" y="217"/>
                  </a:lnTo>
                  <a:lnTo>
                    <a:pt x="145" y="193"/>
                  </a:lnTo>
                  <a:lnTo>
                    <a:pt x="193" y="169"/>
                  </a:lnTo>
                  <a:lnTo>
                    <a:pt x="217" y="121"/>
                  </a:lnTo>
                  <a:lnTo>
                    <a:pt x="217"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23"/>
            <p:cNvSpPr/>
            <p:nvPr/>
          </p:nvSpPr>
          <p:spPr>
            <a:xfrm>
              <a:off x="2029175" y="2258050"/>
              <a:ext cx="4825" cy="6050"/>
            </a:xfrm>
            <a:custGeom>
              <a:avLst/>
              <a:gdLst/>
              <a:ahLst/>
              <a:cxnLst/>
              <a:rect l="l" t="t" r="r" b="b"/>
              <a:pathLst>
                <a:path w="193" h="242" extrusionOk="0">
                  <a:moveTo>
                    <a:pt x="48" y="1"/>
                  </a:moveTo>
                  <a:lnTo>
                    <a:pt x="0" y="25"/>
                  </a:lnTo>
                  <a:lnTo>
                    <a:pt x="0" y="73"/>
                  </a:lnTo>
                  <a:lnTo>
                    <a:pt x="24" y="145"/>
                  </a:lnTo>
                  <a:lnTo>
                    <a:pt x="72" y="217"/>
                  </a:lnTo>
                  <a:lnTo>
                    <a:pt x="96" y="241"/>
                  </a:lnTo>
                  <a:lnTo>
                    <a:pt x="169" y="241"/>
                  </a:lnTo>
                  <a:lnTo>
                    <a:pt x="193" y="193"/>
                  </a:lnTo>
                  <a:lnTo>
                    <a:pt x="145" y="121"/>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23"/>
            <p:cNvSpPr/>
            <p:nvPr/>
          </p:nvSpPr>
          <p:spPr>
            <a:xfrm>
              <a:off x="2118225" y="2156350"/>
              <a:ext cx="5450" cy="5425"/>
            </a:xfrm>
            <a:custGeom>
              <a:avLst/>
              <a:gdLst/>
              <a:ahLst/>
              <a:cxnLst/>
              <a:rect l="l" t="t" r="r" b="b"/>
              <a:pathLst>
                <a:path w="218" h="217" extrusionOk="0">
                  <a:moveTo>
                    <a:pt x="49" y="0"/>
                  </a:moveTo>
                  <a:lnTo>
                    <a:pt x="25" y="48"/>
                  </a:lnTo>
                  <a:lnTo>
                    <a:pt x="1" y="97"/>
                  </a:lnTo>
                  <a:lnTo>
                    <a:pt x="25" y="145"/>
                  </a:lnTo>
                  <a:lnTo>
                    <a:pt x="73" y="193"/>
                  </a:lnTo>
                  <a:lnTo>
                    <a:pt x="97" y="217"/>
                  </a:lnTo>
                  <a:lnTo>
                    <a:pt x="145" y="217"/>
                  </a:lnTo>
                  <a:lnTo>
                    <a:pt x="194" y="193"/>
                  </a:lnTo>
                  <a:lnTo>
                    <a:pt x="218" y="145"/>
                  </a:lnTo>
                  <a:lnTo>
                    <a:pt x="218" y="73"/>
                  </a:lnTo>
                  <a:lnTo>
                    <a:pt x="169" y="48"/>
                  </a:lnTo>
                  <a:lnTo>
                    <a:pt x="121"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23"/>
            <p:cNvSpPr/>
            <p:nvPr/>
          </p:nvSpPr>
          <p:spPr>
            <a:xfrm>
              <a:off x="2052625" y="2174400"/>
              <a:ext cx="4850" cy="6050"/>
            </a:xfrm>
            <a:custGeom>
              <a:avLst/>
              <a:gdLst/>
              <a:ahLst/>
              <a:cxnLst/>
              <a:rect l="l" t="t" r="r" b="b"/>
              <a:pathLst>
                <a:path w="194" h="242" extrusionOk="0">
                  <a:moveTo>
                    <a:pt x="49" y="1"/>
                  </a:moveTo>
                  <a:lnTo>
                    <a:pt x="25" y="49"/>
                  </a:lnTo>
                  <a:lnTo>
                    <a:pt x="1" y="97"/>
                  </a:lnTo>
                  <a:lnTo>
                    <a:pt x="25" y="145"/>
                  </a:lnTo>
                  <a:lnTo>
                    <a:pt x="25" y="193"/>
                  </a:lnTo>
                  <a:lnTo>
                    <a:pt x="73" y="217"/>
                  </a:lnTo>
                  <a:lnTo>
                    <a:pt x="97" y="241"/>
                  </a:lnTo>
                  <a:lnTo>
                    <a:pt x="145" y="241"/>
                  </a:lnTo>
                  <a:lnTo>
                    <a:pt x="169" y="217"/>
                  </a:lnTo>
                  <a:lnTo>
                    <a:pt x="194" y="169"/>
                  </a:lnTo>
                  <a:lnTo>
                    <a:pt x="194" y="121"/>
                  </a:lnTo>
                  <a:lnTo>
                    <a:pt x="194" y="73"/>
                  </a:lnTo>
                  <a:lnTo>
                    <a:pt x="169"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23"/>
            <p:cNvSpPr/>
            <p:nvPr/>
          </p:nvSpPr>
          <p:spPr>
            <a:xfrm>
              <a:off x="1964175" y="2181625"/>
              <a:ext cx="5425" cy="4825"/>
            </a:xfrm>
            <a:custGeom>
              <a:avLst/>
              <a:gdLst/>
              <a:ahLst/>
              <a:cxnLst/>
              <a:rect l="l" t="t" r="r" b="b"/>
              <a:pathLst>
                <a:path w="217" h="193" extrusionOk="0">
                  <a:moveTo>
                    <a:pt x="97" y="0"/>
                  </a:moveTo>
                  <a:lnTo>
                    <a:pt x="72" y="24"/>
                  </a:lnTo>
                  <a:lnTo>
                    <a:pt x="24" y="49"/>
                  </a:lnTo>
                  <a:lnTo>
                    <a:pt x="0" y="73"/>
                  </a:lnTo>
                  <a:lnTo>
                    <a:pt x="0" y="121"/>
                  </a:lnTo>
                  <a:lnTo>
                    <a:pt x="24" y="169"/>
                  </a:lnTo>
                  <a:lnTo>
                    <a:pt x="48" y="193"/>
                  </a:lnTo>
                  <a:lnTo>
                    <a:pt x="97" y="193"/>
                  </a:lnTo>
                  <a:lnTo>
                    <a:pt x="145" y="169"/>
                  </a:lnTo>
                  <a:lnTo>
                    <a:pt x="217" y="121"/>
                  </a:lnTo>
                  <a:lnTo>
                    <a:pt x="217" y="49"/>
                  </a:lnTo>
                  <a:lnTo>
                    <a:pt x="19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23"/>
            <p:cNvSpPr/>
            <p:nvPr/>
          </p:nvSpPr>
          <p:spPr>
            <a:xfrm>
              <a:off x="2088150" y="2133475"/>
              <a:ext cx="4825" cy="6050"/>
            </a:xfrm>
            <a:custGeom>
              <a:avLst/>
              <a:gdLst/>
              <a:ahLst/>
              <a:cxnLst/>
              <a:rect l="l" t="t" r="r" b="b"/>
              <a:pathLst>
                <a:path w="193" h="242" extrusionOk="0">
                  <a:moveTo>
                    <a:pt x="97" y="1"/>
                  </a:moveTo>
                  <a:lnTo>
                    <a:pt x="48" y="49"/>
                  </a:lnTo>
                  <a:lnTo>
                    <a:pt x="24" y="97"/>
                  </a:lnTo>
                  <a:lnTo>
                    <a:pt x="0" y="169"/>
                  </a:lnTo>
                  <a:lnTo>
                    <a:pt x="24" y="217"/>
                  </a:lnTo>
                  <a:lnTo>
                    <a:pt x="48" y="241"/>
                  </a:lnTo>
                  <a:lnTo>
                    <a:pt x="121" y="241"/>
                  </a:lnTo>
                  <a:lnTo>
                    <a:pt x="169" y="145"/>
                  </a:lnTo>
                  <a:lnTo>
                    <a:pt x="193" y="73"/>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23"/>
            <p:cNvSpPr/>
            <p:nvPr/>
          </p:nvSpPr>
          <p:spPr>
            <a:xfrm>
              <a:off x="2026750" y="2295375"/>
              <a:ext cx="6050" cy="3625"/>
            </a:xfrm>
            <a:custGeom>
              <a:avLst/>
              <a:gdLst/>
              <a:ahLst/>
              <a:cxnLst/>
              <a:rect l="l" t="t" r="r" b="b"/>
              <a:pathLst>
                <a:path w="242" h="145" extrusionOk="0">
                  <a:moveTo>
                    <a:pt x="73" y="0"/>
                  </a:moveTo>
                  <a:lnTo>
                    <a:pt x="25" y="24"/>
                  </a:lnTo>
                  <a:lnTo>
                    <a:pt x="1" y="72"/>
                  </a:lnTo>
                  <a:lnTo>
                    <a:pt x="1" y="96"/>
                  </a:lnTo>
                  <a:lnTo>
                    <a:pt x="1" y="145"/>
                  </a:lnTo>
                  <a:lnTo>
                    <a:pt x="193" y="145"/>
                  </a:lnTo>
                  <a:lnTo>
                    <a:pt x="217" y="121"/>
                  </a:lnTo>
                  <a:lnTo>
                    <a:pt x="242" y="72"/>
                  </a:lnTo>
                  <a:lnTo>
                    <a:pt x="242"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23"/>
            <p:cNvSpPr/>
            <p:nvPr/>
          </p:nvSpPr>
          <p:spPr>
            <a:xfrm>
              <a:off x="2105600" y="2168375"/>
              <a:ext cx="4850" cy="5450"/>
            </a:xfrm>
            <a:custGeom>
              <a:avLst/>
              <a:gdLst/>
              <a:ahLst/>
              <a:cxnLst/>
              <a:rect l="l" t="t" r="r" b="b"/>
              <a:pathLst>
                <a:path w="194" h="218" extrusionOk="0">
                  <a:moveTo>
                    <a:pt x="97" y="1"/>
                  </a:moveTo>
                  <a:lnTo>
                    <a:pt x="49" y="25"/>
                  </a:lnTo>
                  <a:lnTo>
                    <a:pt x="25" y="49"/>
                  </a:lnTo>
                  <a:lnTo>
                    <a:pt x="0" y="73"/>
                  </a:lnTo>
                  <a:lnTo>
                    <a:pt x="0" y="121"/>
                  </a:lnTo>
                  <a:lnTo>
                    <a:pt x="49" y="193"/>
                  </a:lnTo>
                  <a:lnTo>
                    <a:pt x="73" y="217"/>
                  </a:lnTo>
                  <a:lnTo>
                    <a:pt x="97" y="217"/>
                  </a:lnTo>
                  <a:lnTo>
                    <a:pt x="145" y="193"/>
                  </a:lnTo>
                  <a:lnTo>
                    <a:pt x="169" y="169"/>
                  </a:lnTo>
                  <a:lnTo>
                    <a:pt x="193" y="97"/>
                  </a:lnTo>
                  <a:lnTo>
                    <a:pt x="193" y="73"/>
                  </a:lnTo>
                  <a:lnTo>
                    <a:pt x="169" y="49"/>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23"/>
            <p:cNvSpPr/>
            <p:nvPr/>
          </p:nvSpPr>
          <p:spPr>
            <a:xfrm>
              <a:off x="2027350" y="2199075"/>
              <a:ext cx="3650" cy="5450"/>
            </a:xfrm>
            <a:custGeom>
              <a:avLst/>
              <a:gdLst/>
              <a:ahLst/>
              <a:cxnLst/>
              <a:rect l="l" t="t" r="r" b="b"/>
              <a:pathLst>
                <a:path w="146" h="218" extrusionOk="0">
                  <a:moveTo>
                    <a:pt x="49" y="1"/>
                  </a:moveTo>
                  <a:lnTo>
                    <a:pt x="25" y="25"/>
                  </a:lnTo>
                  <a:lnTo>
                    <a:pt x="1" y="49"/>
                  </a:lnTo>
                  <a:lnTo>
                    <a:pt x="1" y="121"/>
                  </a:lnTo>
                  <a:lnTo>
                    <a:pt x="49" y="193"/>
                  </a:lnTo>
                  <a:lnTo>
                    <a:pt x="97" y="217"/>
                  </a:lnTo>
                  <a:lnTo>
                    <a:pt x="145" y="193"/>
                  </a:lnTo>
                  <a:lnTo>
                    <a:pt x="145" y="169"/>
                  </a:lnTo>
                  <a:lnTo>
                    <a:pt x="145" y="97"/>
                  </a:lnTo>
                  <a:lnTo>
                    <a:pt x="121"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23"/>
            <p:cNvSpPr/>
            <p:nvPr/>
          </p:nvSpPr>
          <p:spPr>
            <a:xfrm>
              <a:off x="1991850" y="2257450"/>
              <a:ext cx="4250" cy="4250"/>
            </a:xfrm>
            <a:custGeom>
              <a:avLst/>
              <a:gdLst/>
              <a:ahLst/>
              <a:cxnLst/>
              <a:rect l="l" t="t" r="r" b="b"/>
              <a:pathLst>
                <a:path w="170" h="170" extrusionOk="0">
                  <a:moveTo>
                    <a:pt x="25" y="1"/>
                  </a:moveTo>
                  <a:lnTo>
                    <a:pt x="1" y="25"/>
                  </a:lnTo>
                  <a:lnTo>
                    <a:pt x="1" y="73"/>
                  </a:lnTo>
                  <a:lnTo>
                    <a:pt x="1" y="97"/>
                  </a:lnTo>
                  <a:lnTo>
                    <a:pt x="25" y="145"/>
                  </a:lnTo>
                  <a:lnTo>
                    <a:pt x="73" y="169"/>
                  </a:lnTo>
                  <a:lnTo>
                    <a:pt x="145" y="145"/>
                  </a:lnTo>
                  <a:lnTo>
                    <a:pt x="169" y="121"/>
                  </a:lnTo>
                  <a:lnTo>
                    <a:pt x="169" y="73"/>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23"/>
            <p:cNvSpPr/>
            <p:nvPr/>
          </p:nvSpPr>
          <p:spPr>
            <a:xfrm>
              <a:off x="2012325" y="2309200"/>
              <a:ext cx="6025" cy="4250"/>
            </a:xfrm>
            <a:custGeom>
              <a:avLst/>
              <a:gdLst/>
              <a:ahLst/>
              <a:cxnLst/>
              <a:rect l="l" t="t" r="r" b="b"/>
              <a:pathLst>
                <a:path w="241" h="170" extrusionOk="0">
                  <a:moveTo>
                    <a:pt x="120" y="1"/>
                  </a:moveTo>
                  <a:lnTo>
                    <a:pt x="48" y="49"/>
                  </a:lnTo>
                  <a:lnTo>
                    <a:pt x="0" y="97"/>
                  </a:lnTo>
                  <a:lnTo>
                    <a:pt x="0" y="121"/>
                  </a:lnTo>
                  <a:lnTo>
                    <a:pt x="24" y="145"/>
                  </a:lnTo>
                  <a:lnTo>
                    <a:pt x="96" y="169"/>
                  </a:lnTo>
                  <a:lnTo>
                    <a:pt x="193" y="121"/>
                  </a:lnTo>
                  <a:lnTo>
                    <a:pt x="241" y="73"/>
                  </a:lnTo>
                  <a:lnTo>
                    <a:pt x="217"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23"/>
            <p:cNvSpPr/>
            <p:nvPr/>
          </p:nvSpPr>
          <p:spPr>
            <a:xfrm>
              <a:off x="2104400" y="2210500"/>
              <a:ext cx="4825" cy="4850"/>
            </a:xfrm>
            <a:custGeom>
              <a:avLst/>
              <a:gdLst/>
              <a:ahLst/>
              <a:cxnLst/>
              <a:rect l="l" t="t" r="r" b="b"/>
              <a:pathLst>
                <a:path w="193" h="194" extrusionOk="0">
                  <a:moveTo>
                    <a:pt x="24" y="1"/>
                  </a:moveTo>
                  <a:lnTo>
                    <a:pt x="0" y="121"/>
                  </a:lnTo>
                  <a:lnTo>
                    <a:pt x="0" y="145"/>
                  </a:lnTo>
                  <a:lnTo>
                    <a:pt x="0" y="169"/>
                  </a:lnTo>
                  <a:lnTo>
                    <a:pt x="48" y="193"/>
                  </a:lnTo>
                  <a:lnTo>
                    <a:pt x="121" y="169"/>
                  </a:lnTo>
                  <a:lnTo>
                    <a:pt x="169" y="121"/>
                  </a:lnTo>
                  <a:lnTo>
                    <a:pt x="193" y="73"/>
                  </a:lnTo>
                  <a:lnTo>
                    <a:pt x="169" y="49"/>
                  </a:lnTo>
                  <a:lnTo>
                    <a:pt x="145"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23"/>
            <p:cNvSpPr/>
            <p:nvPr/>
          </p:nvSpPr>
          <p:spPr>
            <a:xfrm>
              <a:off x="2048425" y="2229175"/>
              <a:ext cx="4225" cy="5425"/>
            </a:xfrm>
            <a:custGeom>
              <a:avLst/>
              <a:gdLst/>
              <a:ahLst/>
              <a:cxnLst/>
              <a:rect l="l" t="t" r="r" b="b"/>
              <a:pathLst>
                <a:path w="169" h="217" extrusionOk="0">
                  <a:moveTo>
                    <a:pt x="97" y="0"/>
                  </a:moveTo>
                  <a:lnTo>
                    <a:pt x="25" y="48"/>
                  </a:lnTo>
                  <a:lnTo>
                    <a:pt x="0" y="96"/>
                  </a:lnTo>
                  <a:lnTo>
                    <a:pt x="0" y="145"/>
                  </a:lnTo>
                  <a:lnTo>
                    <a:pt x="0" y="193"/>
                  </a:lnTo>
                  <a:lnTo>
                    <a:pt x="25" y="217"/>
                  </a:lnTo>
                  <a:lnTo>
                    <a:pt x="73" y="193"/>
                  </a:lnTo>
                  <a:lnTo>
                    <a:pt x="145" y="145"/>
                  </a:lnTo>
                  <a:lnTo>
                    <a:pt x="169" y="121"/>
                  </a:lnTo>
                  <a:lnTo>
                    <a:pt x="169" y="72"/>
                  </a:lnTo>
                  <a:lnTo>
                    <a:pt x="145"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23"/>
            <p:cNvSpPr/>
            <p:nvPr/>
          </p:nvSpPr>
          <p:spPr>
            <a:xfrm>
              <a:off x="1961750" y="2191850"/>
              <a:ext cx="4850" cy="4250"/>
            </a:xfrm>
            <a:custGeom>
              <a:avLst/>
              <a:gdLst/>
              <a:ahLst/>
              <a:cxnLst/>
              <a:rect l="l" t="t" r="r" b="b"/>
              <a:pathLst>
                <a:path w="194" h="170" extrusionOk="0">
                  <a:moveTo>
                    <a:pt x="49" y="1"/>
                  </a:moveTo>
                  <a:lnTo>
                    <a:pt x="1" y="49"/>
                  </a:lnTo>
                  <a:lnTo>
                    <a:pt x="1" y="73"/>
                  </a:lnTo>
                  <a:lnTo>
                    <a:pt x="25" y="97"/>
                  </a:lnTo>
                  <a:lnTo>
                    <a:pt x="49" y="145"/>
                  </a:lnTo>
                  <a:lnTo>
                    <a:pt x="145" y="169"/>
                  </a:lnTo>
                  <a:lnTo>
                    <a:pt x="169" y="169"/>
                  </a:lnTo>
                  <a:lnTo>
                    <a:pt x="194" y="145"/>
                  </a:lnTo>
                  <a:lnTo>
                    <a:pt x="194" y="97"/>
                  </a:lnTo>
                  <a:lnTo>
                    <a:pt x="145"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23"/>
            <p:cNvSpPr/>
            <p:nvPr/>
          </p:nvSpPr>
          <p:spPr>
            <a:xfrm>
              <a:off x="2033975" y="2217125"/>
              <a:ext cx="5450" cy="3650"/>
            </a:xfrm>
            <a:custGeom>
              <a:avLst/>
              <a:gdLst/>
              <a:ahLst/>
              <a:cxnLst/>
              <a:rect l="l" t="t" r="r" b="b"/>
              <a:pathLst>
                <a:path w="218" h="146" extrusionOk="0">
                  <a:moveTo>
                    <a:pt x="121" y="1"/>
                  </a:moveTo>
                  <a:lnTo>
                    <a:pt x="49" y="25"/>
                  </a:lnTo>
                  <a:lnTo>
                    <a:pt x="1" y="73"/>
                  </a:lnTo>
                  <a:lnTo>
                    <a:pt x="25" y="121"/>
                  </a:lnTo>
                  <a:lnTo>
                    <a:pt x="73" y="145"/>
                  </a:lnTo>
                  <a:lnTo>
                    <a:pt x="169" y="145"/>
                  </a:lnTo>
                  <a:lnTo>
                    <a:pt x="217" y="121"/>
                  </a:lnTo>
                  <a:lnTo>
                    <a:pt x="217" y="73"/>
                  </a:lnTo>
                  <a:lnTo>
                    <a:pt x="193" y="1"/>
                  </a:lnTo>
                  <a:lnTo>
                    <a:pt x="193"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23"/>
            <p:cNvSpPr/>
            <p:nvPr/>
          </p:nvSpPr>
          <p:spPr>
            <a:xfrm>
              <a:off x="2079725" y="2348925"/>
              <a:ext cx="4225" cy="4250"/>
            </a:xfrm>
            <a:custGeom>
              <a:avLst/>
              <a:gdLst/>
              <a:ahLst/>
              <a:cxnLst/>
              <a:rect l="l" t="t" r="r" b="b"/>
              <a:pathLst>
                <a:path w="169" h="170" extrusionOk="0">
                  <a:moveTo>
                    <a:pt x="73" y="1"/>
                  </a:moveTo>
                  <a:lnTo>
                    <a:pt x="24" y="25"/>
                  </a:lnTo>
                  <a:lnTo>
                    <a:pt x="0" y="49"/>
                  </a:lnTo>
                  <a:lnTo>
                    <a:pt x="0" y="97"/>
                  </a:lnTo>
                  <a:lnTo>
                    <a:pt x="24" y="145"/>
                  </a:lnTo>
                  <a:lnTo>
                    <a:pt x="97" y="169"/>
                  </a:lnTo>
                  <a:lnTo>
                    <a:pt x="145" y="145"/>
                  </a:lnTo>
                  <a:lnTo>
                    <a:pt x="169" y="121"/>
                  </a:lnTo>
                  <a:lnTo>
                    <a:pt x="169" y="73"/>
                  </a:lnTo>
                  <a:lnTo>
                    <a:pt x="169" y="49"/>
                  </a:lnTo>
                  <a:lnTo>
                    <a:pt x="145"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23"/>
            <p:cNvSpPr/>
            <p:nvPr/>
          </p:nvSpPr>
          <p:spPr>
            <a:xfrm>
              <a:off x="2009300" y="2385650"/>
              <a:ext cx="3650" cy="4825"/>
            </a:xfrm>
            <a:custGeom>
              <a:avLst/>
              <a:gdLst/>
              <a:ahLst/>
              <a:cxnLst/>
              <a:rect l="l" t="t" r="r" b="b"/>
              <a:pathLst>
                <a:path w="146" h="193" extrusionOk="0">
                  <a:moveTo>
                    <a:pt x="49" y="0"/>
                  </a:moveTo>
                  <a:lnTo>
                    <a:pt x="1" y="48"/>
                  </a:lnTo>
                  <a:lnTo>
                    <a:pt x="1" y="72"/>
                  </a:lnTo>
                  <a:lnTo>
                    <a:pt x="1" y="121"/>
                  </a:lnTo>
                  <a:lnTo>
                    <a:pt x="25" y="169"/>
                  </a:lnTo>
                  <a:lnTo>
                    <a:pt x="49" y="193"/>
                  </a:lnTo>
                  <a:lnTo>
                    <a:pt x="121" y="193"/>
                  </a:lnTo>
                  <a:lnTo>
                    <a:pt x="145" y="145"/>
                  </a:lnTo>
                  <a:lnTo>
                    <a:pt x="145" y="96"/>
                  </a:lnTo>
                  <a:lnTo>
                    <a:pt x="121"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23"/>
            <p:cNvSpPr/>
            <p:nvPr/>
          </p:nvSpPr>
          <p:spPr>
            <a:xfrm>
              <a:off x="2085125" y="2254450"/>
              <a:ext cx="4850" cy="4825"/>
            </a:xfrm>
            <a:custGeom>
              <a:avLst/>
              <a:gdLst/>
              <a:ahLst/>
              <a:cxnLst/>
              <a:rect l="l" t="t" r="r" b="b"/>
              <a:pathLst>
                <a:path w="194" h="193" extrusionOk="0">
                  <a:moveTo>
                    <a:pt x="97" y="0"/>
                  </a:moveTo>
                  <a:lnTo>
                    <a:pt x="49" y="48"/>
                  </a:lnTo>
                  <a:lnTo>
                    <a:pt x="1" y="121"/>
                  </a:lnTo>
                  <a:lnTo>
                    <a:pt x="1" y="169"/>
                  </a:lnTo>
                  <a:lnTo>
                    <a:pt x="25" y="193"/>
                  </a:lnTo>
                  <a:lnTo>
                    <a:pt x="73" y="193"/>
                  </a:lnTo>
                  <a:lnTo>
                    <a:pt x="145" y="145"/>
                  </a:lnTo>
                  <a:lnTo>
                    <a:pt x="169" y="97"/>
                  </a:lnTo>
                  <a:lnTo>
                    <a:pt x="194" y="48"/>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23"/>
            <p:cNvSpPr/>
            <p:nvPr/>
          </p:nvSpPr>
          <p:spPr>
            <a:xfrm>
              <a:off x="2091750" y="2185225"/>
              <a:ext cx="4250" cy="4250"/>
            </a:xfrm>
            <a:custGeom>
              <a:avLst/>
              <a:gdLst/>
              <a:ahLst/>
              <a:cxnLst/>
              <a:rect l="l" t="t" r="r" b="b"/>
              <a:pathLst>
                <a:path w="170" h="170" extrusionOk="0">
                  <a:moveTo>
                    <a:pt x="49" y="1"/>
                  </a:moveTo>
                  <a:lnTo>
                    <a:pt x="25" y="25"/>
                  </a:lnTo>
                  <a:lnTo>
                    <a:pt x="1" y="73"/>
                  </a:lnTo>
                  <a:lnTo>
                    <a:pt x="25" y="145"/>
                  </a:lnTo>
                  <a:lnTo>
                    <a:pt x="97" y="169"/>
                  </a:lnTo>
                  <a:lnTo>
                    <a:pt x="121" y="169"/>
                  </a:lnTo>
                  <a:lnTo>
                    <a:pt x="145" y="145"/>
                  </a:lnTo>
                  <a:lnTo>
                    <a:pt x="169" y="73"/>
                  </a:lnTo>
                  <a:lnTo>
                    <a:pt x="145"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23"/>
            <p:cNvSpPr/>
            <p:nvPr/>
          </p:nvSpPr>
          <p:spPr>
            <a:xfrm>
              <a:off x="1978600" y="2162375"/>
              <a:ext cx="3650" cy="4825"/>
            </a:xfrm>
            <a:custGeom>
              <a:avLst/>
              <a:gdLst/>
              <a:ahLst/>
              <a:cxnLst/>
              <a:rect l="l" t="t" r="r" b="b"/>
              <a:pathLst>
                <a:path w="146" h="193" extrusionOk="0">
                  <a:moveTo>
                    <a:pt x="25" y="0"/>
                  </a:moveTo>
                  <a:lnTo>
                    <a:pt x="1" y="48"/>
                  </a:lnTo>
                  <a:lnTo>
                    <a:pt x="1" y="120"/>
                  </a:lnTo>
                  <a:lnTo>
                    <a:pt x="25" y="169"/>
                  </a:lnTo>
                  <a:lnTo>
                    <a:pt x="73" y="193"/>
                  </a:lnTo>
                  <a:lnTo>
                    <a:pt x="121" y="193"/>
                  </a:lnTo>
                  <a:lnTo>
                    <a:pt x="145" y="169"/>
                  </a:lnTo>
                  <a:lnTo>
                    <a:pt x="145" y="144"/>
                  </a:lnTo>
                  <a:lnTo>
                    <a:pt x="145"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23"/>
            <p:cNvSpPr/>
            <p:nvPr/>
          </p:nvSpPr>
          <p:spPr>
            <a:xfrm>
              <a:off x="2012325" y="2155750"/>
              <a:ext cx="5425" cy="4225"/>
            </a:xfrm>
            <a:custGeom>
              <a:avLst/>
              <a:gdLst/>
              <a:ahLst/>
              <a:cxnLst/>
              <a:rect l="l" t="t" r="r" b="b"/>
              <a:pathLst>
                <a:path w="217" h="169" extrusionOk="0">
                  <a:moveTo>
                    <a:pt x="72" y="0"/>
                  </a:moveTo>
                  <a:lnTo>
                    <a:pt x="24" y="24"/>
                  </a:lnTo>
                  <a:lnTo>
                    <a:pt x="0" y="72"/>
                  </a:lnTo>
                  <a:lnTo>
                    <a:pt x="24" y="97"/>
                  </a:lnTo>
                  <a:lnTo>
                    <a:pt x="96" y="169"/>
                  </a:lnTo>
                  <a:lnTo>
                    <a:pt x="169" y="145"/>
                  </a:lnTo>
                  <a:lnTo>
                    <a:pt x="217" y="145"/>
                  </a:lnTo>
                  <a:lnTo>
                    <a:pt x="217" y="97"/>
                  </a:lnTo>
                  <a:lnTo>
                    <a:pt x="217" y="72"/>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23"/>
            <p:cNvSpPr/>
            <p:nvPr/>
          </p:nvSpPr>
          <p:spPr>
            <a:xfrm>
              <a:off x="2147125" y="2233975"/>
              <a:ext cx="3625" cy="4850"/>
            </a:xfrm>
            <a:custGeom>
              <a:avLst/>
              <a:gdLst/>
              <a:ahLst/>
              <a:cxnLst/>
              <a:rect l="l" t="t" r="r" b="b"/>
              <a:pathLst>
                <a:path w="145" h="194" extrusionOk="0">
                  <a:moveTo>
                    <a:pt x="97" y="1"/>
                  </a:moveTo>
                  <a:lnTo>
                    <a:pt x="49" y="25"/>
                  </a:lnTo>
                  <a:lnTo>
                    <a:pt x="0" y="97"/>
                  </a:lnTo>
                  <a:lnTo>
                    <a:pt x="0" y="121"/>
                  </a:lnTo>
                  <a:lnTo>
                    <a:pt x="25" y="169"/>
                  </a:lnTo>
                  <a:lnTo>
                    <a:pt x="49" y="193"/>
                  </a:lnTo>
                  <a:lnTo>
                    <a:pt x="73" y="193"/>
                  </a:lnTo>
                  <a:lnTo>
                    <a:pt x="121" y="169"/>
                  </a:lnTo>
                  <a:lnTo>
                    <a:pt x="145" y="97"/>
                  </a:lnTo>
                  <a:lnTo>
                    <a:pt x="145" y="49"/>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23"/>
            <p:cNvSpPr/>
            <p:nvPr/>
          </p:nvSpPr>
          <p:spPr>
            <a:xfrm>
              <a:off x="2052025" y="2302000"/>
              <a:ext cx="4850" cy="4825"/>
            </a:xfrm>
            <a:custGeom>
              <a:avLst/>
              <a:gdLst/>
              <a:ahLst/>
              <a:cxnLst/>
              <a:rect l="l" t="t" r="r" b="b"/>
              <a:pathLst>
                <a:path w="194" h="193" extrusionOk="0">
                  <a:moveTo>
                    <a:pt x="121" y="0"/>
                  </a:moveTo>
                  <a:lnTo>
                    <a:pt x="73" y="24"/>
                  </a:lnTo>
                  <a:lnTo>
                    <a:pt x="1" y="96"/>
                  </a:lnTo>
                  <a:lnTo>
                    <a:pt x="1" y="120"/>
                  </a:lnTo>
                  <a:lnTo>
                    <a:pt x="25" y="144"/>
                  </a:lnTo>
                  <a:lnTo>
                    <a:pt x="73" y="193"/>
                  </a:lnTo>
                  <a:lnTo>
                    <a:pt x="145" y="169"/>
                  </a:lnTo>
                  <a:lnTo>
                    <a:pt x="193" y="144"/>
                  </a:lnTo>
                  <a:lnTo>
                    <a:pt x="193" y="48"/>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23"/>
            <p:cNvSpPr/>
            <p:nvPr/>
          </p:nvSpPr>
          <p:spPr>
            <a:xfrm>
              <a:off x="1984625" y="2252650"/>
              <a:ext cx="4250" cy="4225"/>
            </a:xfrm>
            <a:custGeom>
              <a:avLst/>
              <a:gdLst/>
              <a:ahLst/>
              <a:cxnLst/>
              <a:rect l="l" t="t" r="r" b="b"/>
              <a:pathLst>
                <a:path w="170" h="169" extrusionOk="0">
                  <a:moveTo>
                    <a:pt x="49" y="0"/>
                  </a:moveTo>
                  <a:lnTo>
                    <a:pt x="1" y="24"/>
                  </a:lnTo>
                  <a:lnTo>
                    <a:pt x="1" y="48"/>
                  </a:lnTo>
                  <a:lnTo>
                    <a:pt x="1" y="72"/>
                  </a:lnTo>
                  <a:lnTo>
                    <a:pt x="25" y="120"/>
                  </a:lnTo>
                  <a:lnTo>
                    <a:pt x="97" y="169"/>
                  </a:lnTo>
                  <a:lnTo>
                    <a:pt x="121" y="169"/>
                  </a:lnTo>
                  <a:lnTo>
                    <a:pt x="145" y="144"/>
                  </a:lnTo>
                  <a:lnTo>
                    <a:pt x="169" y="96"/>
                  </a:lnTo>
                  <a:lnTo>
                    <a:pt x="145"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23"/>
            <p:cNvSpPr/>
            <p:nvPr/>
          </p:nvSpPr>
          <p:spPr>
            <a:xfrm>
              <a:off x="2003275" y="2291750"/>
              <a:ext cx="3650" cy="3650"/>
            </a:xfrm>
            <a:custGeom>
              <a:avLst/>
              <a:gdLst/>
              <a:ahLst/>
              <a:cxnLst/>
              <a:rect l="l" t="t" r="r" b="b"/>
              <a:pathLst>
                <a:path w="146" h="146" extrusionOk="0">
                  <a:moveTo>
                    <a:pt x="97" y="1"/>
                  </a:moveTo>
                  <a:lnTo>
                    <a:pt x="49" y="25"/>
                  </a:lnTo>
                  <a:lnTo>
                    <a:pt x="25" y="25"/>
                  </a:lnTo>
                  <a:lnTo>
                    <a:pt x="1" y="73"/>
                  </a:lnTo>
                  <a:lnTo>
                    <a:pt x="1" y="145"/>
                  </a:lnTo>
                  <a:lnTo>
                    <a:pt x="121" y="145"/>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23"/>
            <p:cNvSpPr/>
            <p:nvPr/>
          </p:nvSpPr>
          <p:spPr>
            <a:xfrm>
              <a:off x="1987650" y="2293550"/>
              <a:ext cx="3625" cy="3650"/>
            </a:xfrm>
            <a:custGeom>
              <a:avLst/>
              <a:gdLst/>
              <a:ahLst/>
              <a:cxnLst/>
              <a:rect l="l" t="t" r="r" b="b"/>
              <a:pathLst>
                <a:path w="145" h="146" extrusionOk="0">
                  <a:moveTo>
                    <a:pt x="24" y="1"/>
                  </a:moveTo>
                  <a:lnTo>
                    <a:pt x="0" y="49"/>
                  </a:lnTo>
                  <a:lnTo>
                    <a:pt x="24" y="121"/>
                  </a:lnTo>
                  <a:lnTo>
                    <a:pt x="48" y="145"/>
                  </a:lnTo>
                  <a:lnTo>
                    <a:pt x="96" y="145"/>
                  </a:lnTo>
                  <a:lnTo>
                    <a:pt x="120" y="121"/>
                  </a:lnTo>
                  <a:lnTo>
                    <a:pt x="145" y="73"/>
                  </a:lnTo>
                  <a:lnTo>
                    <a:pt x="120"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23"/>
            <p:cNvSpPr/>
            <p:nvPr/>
          </p:nvSpPr>
          <p:spPr>
            <a:xfrm>
              <a:off x="2033975" y="2124450"/>
              <a:ext cx="3050" cy="4225"/>
            </a:xfrm>
            <a:custGeom>
              <a:avLst/>
              <a:gdLst/>
              <a:ahLst/>
              <a:cxnLst/>
              <a:rect l="l" t="t" r="r" b="b"/>
              <a:pathLst>
                <a:path w="122" h="169" extrusionOk="0">
                  <a:moveTo>
                    <a:pt x="25" y="0"/>
                  </a:moveTo>
                  <a:lnTo>
                    <a:pt x="1" y="73"/>
                  </a:lnTo>
                  <a:lnTo>
                    <a:pt x="1" y="121"/>
                  </a:lnTo>
                  <a:lnTo>
                    <a:pt x="25" y="145"/>
                  </a:lnTo>
                  <a:lnTo>
                    <a:pt x="49" y="169"/>
                  </a:lnTo>
                  <a:lnTo>
                    <a:pt x="97"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23"/>
            <p:cNvSpPr/>
            <p:nvPr/>
          </p:nvSpPr>
          <p:spPr>
            <a:xfrm>
              <a:off x="2029775" y="2144300"/>
              <a:ext cx="4225" cy="4250"/>
            </a:xfrm>
            <a:custGeom>
              <a:avLst/>
              <a:gdLst/>
              <a:ahLst/>
              <a:cxnLst/>
              <a:rect l="l" t="t" r="r" b="b"/>
              <a:pathLst>
                <a:path w="169" h="170" extrusionOk="0">
                  <a:moveTo>
                    <a:pt x="72" y="1"/>
                  </a:moveTo>
                  <a:lnTo>
                    <a:pt x="24" y="25"/>
                  </a:lnTo>
                  <a:lnTo>
                    <a:pt x="0" y="49"/>
                  </a:lnTo>
                  <a:lnTo>
                    <a:pt x="0" y="97"/>
                  </a:lnTo>
                  <a:lnTo>
                    <a:pt x="24" y="121"/>
                  </a:lnTo>
                  <a:lnTo>
                    <a:pt x="24" y="145"/>
                  </a:lnTo>
                  <a:lnTo>
                    <a:pt x="96" y="169"/>
                  </a:lnTo>
                  <a:lnTo>
                    <a:pt x="145" y="145"/>
                  </a:lnTo>
                  <a:lnTo>
                    <a:pt x="169" y="121"/>
                  </a:lnTo>
                  <a:lnTo>
                    <a:pt x="169" y="97"/>
                  </a:lnTo>
                  <a:lnTo>
                    <a:pt x="145" y="49"/>
                  </a:lnTo>
                  <a:lnTo>
                    <a:pt x="145"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23"/>
            <p:cNvSpPr/>
            <p:nvPr/>
          </p:nvSpPr>
          <p:spPr>
            <a:xfrm>
              <a:off x="2000875" y="2179825"/>
              <a:ext cx="4250" cy="4225"/>
            </a:xfrm>
            <a:custGeom>
              <a:avLst/>
              <a:gdLst/>
              <a:ahLst/>
              <a:cxnLst/>
              <a:rect l="l" t="t" r="r" b="b"/>
              <a:pathLst>
                <a:path w="170" h="169" extrusionOk="0">
                  <a:moveTo>
                    <a:pt x="73" y="0"/>
                  </a:moveTo>
                  <a:lnTo>
                    <a:pt x="25" y="48"/>
                  </a:lnTo>
                  <a:lnTo>
                    <a:pt x="1" y="96"/>
                  </a:lnTo>
                  <a:lnTo>
                    <a:pt x="25" y="145"/>
                  </a:lnTo>
                  <a:lnTo>
                    <a:pt x="49" y="169"/>
                  </a:lnTo>
                  <a:lnTo>
                    <a:pt x="97" y="169"/>
                  </a:lnTo>
                  <a:lnTo>
                    <a:pt x="145" y="121"/>
                  </a:lnTo>
                  <a:lnTo>
                    <a:pt x="169" y="48"/>
                  </a:lnTo>
                  <a:lnTo>
                    <a:pt x="145" y="24"/>
                  </a:lnTo>
                  <a:lnTo>
                    <a:pt x="12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23"/>
            <p:cNvSpPr/>
            <p:nvPr/>
          </p:nvSpPr>
          <p:spPr>
            <a:xfrm>
              <a:off x="2037600" y="2181625"/>
              <a:ext cx="3625" cy="4225"/>
            </a:xfrm>
            <a:custGeom>
              <a:avLst/>
              <a:gdLst/>
              <a:ahLst/>
              <a:cxnLst/>
              <a:rect l="l" t="t" r="r" b="b"/>
              <a:pathLst>
                <a:path w="145" h="169" extrusionOk="0">
                  <a:moveTo>
                    <a:pt x="72" y="0"/>
                  </a:moveTo>
                  <a:lnTo>
                    <a:pt x="24" y="49"/>
                  </a:lnTo>
                  <a:lnTo>
                    <a:pt x="0" y="73"/>
                  </a:lnTo>
                  <a:lnTo>
                    <a:pt x="24" y="121"/>
                  </a:lnTo>
                  <a:lnTo>
                    <a:pt x="48" y="145"/>
                  </a:lnTo>
                  <a:lnTo>
                    <a:pt x="72" y="169"/>
                  </a:lnTo>
                  <a:lnTo>
                    <a:pt x="121" y="169"/>
                  </a:lnTo>
                  <a:lnTo>
                    <a:pt x="145" y="121"/>
                  </a:lnTo>
                  <a:lnTo>
                    <a:pt x="145" y="73"/>
                  </a:lnTo>
                  <a:lnTo>
                    <a:pt x="121" y="49"/>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23"/>
            <p:cNvSpPr/>
            <p:nvPr/>
          </p:nvSpPr>
          <p:spPr>
            <a:xfrm>
              <a:off x="2096575" y="2193050"/>
              <a:ext cx="5425" cy="4250"/>
            </a:xfrm>
            <a:custGeom>
              <a:avLst/>
              <a:gdLst/>
              <a:ahLst/>
              <a:cxnLst/>
              <a:rect l="l" t="t" r="r" b="b"/>
              <a:pathLst>
                <a:path w="217" h="170" extrusionOk="0">
                  <a:moveTo>
                    <a:pt x="193" y="1"/>
                  </a:moveTo>
                  <a:lnTo>
                    <a:pt x="121" y="25"/>
                  </a:lnTo>
                  <a:lnTo>
                    <a:pt x="73" y="49"/>
                  </a:lnTo>
                  <a:lnTo>
                    <a:pt x="0" y="169"/>
                  </a:lnTo>
                  <a:lnTo>
                    <a:pt x="73" y="145"/>
                  </a:lnTo>
                  <a:lnTo>
                    <a:pt x="145" y="121"/>
                  </a:lnTo>
                  <a:lnTo>
                    <a:pt x="193" y="73"/>
                  </a:lnTo>
                  <a:lnTo>
                    <a:pt x="217" y="49"/>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23"/>
            <p:cNvSpPr/>
            <p:nvPr/>
          </p:nvSpPr>
          <p:spPr>
            <a:xfrm>
              <a:off x="1988250" y="2172000"/>
              <a:ext cx="4225" cy="4225"/>
            </a:xfrm>
            <a:custGeom>
              <a:avLst/>
              <a:gdLst/>
              <a:ahLst/>
              <a:cxnLst/>
              <a:rect l="l" t="t" r="r" b="b"/>
              <a:pathLst>
                <a:path w="169" h="169" extrusionOk="0">
                  <a:moveTo>
                    <a:pt x="0" y="0"/>
                  </a:moveTo>
                  <a:lnTo>
                    <a:pt x="0" y="24"/>
                  </a:lnTo>
                  <a:lnTo>
                    <a:pt x="0" y="48"/>
                  </a:lnTo>
                  <a:lnTo>
                    <a:pt x="48" y="121"/>
                  </a:lnTo>
                  <a:lnTo>
                    <a:pt x="121" y="169"/>
                  </a:lnTo>
                  <a:lnTo>
                    <a:pt x="145" y="169"/>
                  </a:lnTo>
                  <a:lnTo>
                    <a:pt x="169" y="121"/>
                  </a:lnTo>
                  <a:lnTo>
                    <a:pt x="121"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23"/>
            <p:cNvSpPr/>
            <p:nvPr/>
          </p:nvSpPr>
          <p:spPr>
            <a:xfrm>
              <a:off x="1999675" y="2244825"/>
              <a:ext cx="3025" cy="3625"/>
            </a:xfrm>
            <a:custGeom>
              <a:avLst/>
              <a:gdLst/>
              <a:ahLst/>
              <a:cxnLst/>
              <a:rect l="l" t="t" r="r" b="b"/>
              <a:pathLst>
                <a:path w="121" h="145" extrusionOk="0">
                  <a:moveTo>
                    <a:pt x="97" y="0"/>
                  </a:moveTo>
                  <a:lnTo>
                    <a:pt x="25" y="24"/>
                  </a:lnTo>
                  <a:lnTo>
                    <a:pt x="1" y="72"/>
                  </a:lnTo>
                  <a:lnTo>
                    <a:pt x="25" y="96"/>
                  </a:lnTo>
                  <a:lnTo>
                    <a:pt x="49" y="144"/>
                  </a:lnTo>
                  <a:lnTo>
                    <a:pt x="121" y="144"/>
                  </a:lnTo>
                  <a:lnTo>
                    <a:pt x="121" y="96"/>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23"/>
            <p:cNvSpPr/>
            <p:nvPr/>
          </p:nvSpPr>
          <p:spPr>
            <a:xfrm>
              <a:off x="2074300" y="2235175"/>
              <a:ext cx="3025" cy="4850"/>
            </a:xfrm>
            <a:custGeom>
              <a:avLst/>
              <a:gdLst/>
              <a:ahLst/>
              <a:cxnLst/>
              <a:rect l="l" t="t" r="r" b="b"/>
              <a:pathLst>
                <a:path w="121" h="194" extrusionOk="0">
                  <a:moveTo>
                    <a:pt x="25" y="1"/>
                  </a:moveTo>
                  <a:lnTo>
                    <a:pt x="1" y="49"/>
                  </a:lnTo>
                  <a:lnTo>
                    <a:pt x="1" y="121"/>
                  </a:lnTo>
                  <a:lnTo>
                    <a:pt x="49" y="169"/>
                  </a:lnTo>
                  <a:lnTo>
                    <a:pt x="73" y="193"/>
                  </a:lnTo>
                  <a:lnTo>
                    <a:pt x="121" y="169"/>
                  </a:lnTo>
                  <a:lnTo>
                    <a:pt x="121" y="145"/>
                  </a:lnTo>
                  <a:lnTo>
                    <a:pt x="121" y="73"/>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23"/>
            <p:cNvSpPr/>
            <p:nvPr/>
          </p:nvSpPr>
          <p:spPr>
            <a:xfrm>
              <a:off x="2051425" y="2137700"/>
              <a:ext cx="3650" cy="3625"/>
            </a:xfrm>
            <a:custGeom>
              <a:avLst/>
              <a:gdLst/>
              <a:ahLst/>
              <a:cxnLst/>
              <a:rect l="l" t="t" r="r" b="b"/>
              <a:pathLst>
                <a:path w="146" h="145" extrusionOk="0">
                  <a:moveTo>
                    <a:pt x="49" y="0"/>
                  </a:moveTo>
                  <a:lnTo>
                    <a:pt x="1" y="48"/>
                  </a:lnTo>
                  <a:lnTo>
                    <a:pt x="1" y="72"/>
                  </a:lnTo>
                  <a:lnTo>
                    <a:pt x="1" y="96"/>
                  </a:lnTo>
                  <a:lnTo>
                    <a:pt x="49" y="144"/>
                  </a:lnTo>
                  <a:lnTo>
                    <a:pt x="121" y="120"/>
                  </a:lnTo>
                  <a:lnTo>
                    <a:pt x="145" y="72"/>
                  </a:lnTo>
                  <a:lnTo>
                    <a:pt x="121"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23"/>
            <p:cNvSpPr/>
            <p:nvPr/>
          </p:nvSpPr>
          <p:spPr>
            <a:xfrm>
              <a:off x="2019525" y="2223750"/>
              <a:ext cx="3050" cy="4250"/>
            </a:xfrm>
            <a:custGeom>
              <a:avLst/>
              <a:gdLst/>
              <a:ahLst/>
              <a:cxnLst/>
              <a:rect l="l" t="t" r="r" b="b"/>
              <a:pathLst>
                <a:path w="122" h="170" extrusionOk="0">
                  <a:moveTo>
                    <a:pt x="73" y="0"/>
                  </a:moveTo>
                  <a:lnTo>
                    <a:pt x="25" y="25"/>
                  </a:lnTo>
                  <a:lnTo>
                    <a:pt x="1" y="49"/>
                  </a:lnTo>
                  <a:lnTo>
                    <a:pt x="1" y="121"/>
                  </a:lnTo>
                  <a:lnTo>
                    <a:pt x="49" y="145"/>
                  </a:lnTo>
                  <a:lnTo>
                    <a:pt x="73" y="169"/>
                  </a:lnTo>
                  <a:lnTo>
                    <a:pt x="73"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23"/>
            <p:cNvSpPr/>
            <p:nvPr/>
          </p:nvSpPr>
          <p:spPr>
            <a:xfrm>
              <a:off x="2043000" y="2252025"/>
              <a:ext cx="4250" cy="3650"/>
            </a:xfrm>
            <a:custGeom>
              <a:avLst/>
              <a:gdLst/>
              <a:ahLst/>
              <a:cxnLst/>
              <a:rect l="l" t="t" r="r" b="b"/>
              <a:pathLst>
                <a:path w="170" h="146" extrusionOk="0">
                  <a:moveTo>
                    <a:pt x="73" y="1"/>
                  </a:moveTo>
                  <a:lnTo>
                    <a:pt x="25" y="49"/>
                  </a:lnTo>
                  <a:lnTo>
                    <a:pt x="1" y="97"/>
                  </a:lnTo>
                  <a:lnTo>
                    <a:pt x="25" y="121"/>
                  </a:lnTo>
                  <a:lnTo>
                    <a:pt x="49" y="145"/>
                  </a:lnTo>
                  <a:lnTo>
                    <a:pt x="97" y="145"/>
                  </a:lnTo>
                  <a:lnTo>
                    <a:pt x="145" y="97"/>
                  </a:lnTo>
                  <a:lnTo>
                    <a:pt x="169"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23"/>
            <p:cNvSpPr/>
            <p:nvPr/>
          </p:nvSpPr>
          <p:spPr>
            <a:xfrm>
              <a:off x="2012925" y="2342900"/>
              <a:ext cx="3625" cy="3650"/>
            </a:xfrm>
            <a:custGeom>
              <a:avLst/>
              <a:gdLst/>
              <a:ahLst/>
              <a:cxnLst/>
              <a:rect l="l" t="t" r="r" b="b"/>
              <a:pathLst>
                <a:path w="145" h="146" extrusionOk="0">
                  <a:moveTo>
                    <a:pt x="72" y="1"/>
                  </a:moveTo>
                  <a:lnTo>
                    <a:pt x="24" y="25"/>
                  </a:lnTo>
                  <a:lnTo>
                    <a:pt x="24" y="49"/>
                  </a:lnTo>
                  <a:lnTo>
                    <a:pt x="0" y="97"/>
                  </a:lnTo>
                  <a:lnTo>
                    <a:pt x="24" y="145"/>
                  </a:lnTo>
                  <a:lnTo>
                    <a:pt x="96" y="145"/>
                  </a:lnTo>
                  <a:lnTo>
                    <a:pt x="145" y="121"/>
                  </a:lnTo>
                  <a:lnTo>
                    <a:pt x="145" y="73"/>
                  </a:lnTo>
                  <a:lnTo>
                    <a:pt x="121"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23"/>
            <p:cNvSpPr/>
            <p:nvPr/>
          </p:nvSpPr>
          <p:spPr>
            <a:xfrm>
              <a:off x="2083325" y="2210500"/>
              <a:ext cx="3050" cy="3650"/>
            </a:xfrm>
            <a:custGeom>
              <a:avLst/>
              <a:gdLst/>
              <a:ahLst/>
              <a:cxnLst/>
              <a:rect l="l" t="t" r="r" b="b"/>
              <a:pathLst>
                <a:path w="122" h="146" extrusionOk="0">
                  <a:moveTo>
                    <a:pt x="25" y="1"/>
                  </a:moveTo>
                  <a:lnTo>
                    <a:pt x="1" y="49"/>
                  </a:lnTo>
                  <a:lnTo>
                    <a:pt x="1" y="73"/>
                  </a:lnTo>
                  <a:lnTo>
                    <a:pt x="1" y="121"/>
                  </a:lnTo>
                  <a:lnTo>
                    <a:pt x="25" y="145"/>
                  </a:lnTo>
                  <a:lnTo>
                    <a:pt x="97" y="145"/>
                  </a:lnTo>
                  <a:lnTo>
                    <a:pt x="121"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23"/>
            <p:cNvSpPr/>
            <p:nvPr/>
          </p:nvSpPr>
          <p:spPr>
            <a:xfrm>
              <a:off x="1940700" y="2197875"/>
              <a:ext cx="3025" cy="3625"/>
            </a:xfrm>
            <a:custGeom>
              <a:avLst/>
              <a:gdLst/>
              <a:ahLst/>
              <a:cxnLst/>
              <a:rect l="l" t="t" r="r" b="b"/>
              <a:pathLst>
                <a:path w="121" h="145" extrusionOk="0">
                  <a:moveTo>
                    <a:pt x="73" y="0"/>
                  </a:moveTo>
                  <a:lnTo>
                    <a:pt x="24" y="24"/>
                  </a:lnTo>
                  <a:lnTo>
                    <a:pt x="0" y="73"/>
                  </a:lnTo>
                  <a:lnTo>
                    <a:pt x="0" y="97"/>
                  </a:lnTo>
                  <a:lnTo>
                    <a:pt x="0" y="121"/>
                  </a:lnTo>
                  <a:lnTo>
                    <a:pt x="48" y="145"/>
                  </a:lnTo>
                  <a:lnTo>
                    <a:pt x="97" y="145"/>
                  </a:lnTo>
                  <a:lnTo>
                    <a:pt x="121" y="121"/>
                  </a:lnTo>
                  <a:lnTo>
                    <a:pt x="121" y="73"/>
                  </a:lnTo>
                  <a:lnTo>
                    <a:pt x="121"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23"/>
            <p:cNvSpPr/>
            <p:nvPr/>
          </p:nvSpPr>
          <p:spPr>
            <a:xfrm>
              <a:off x="2000275" y="2276700"/>
              <a:ext cx="4850" cy="3050"/>
            </a:xfrm>
            <a:custGeom>
              <a:avLst/>
              <a:gdLst/>
              <a:ahLst/>
              <a:cxnLst/>
              <a:rect l="l" t="t" r="r" b="b"/>
              <a:pathLst>
                <a:path w="194" h="122" extrusionOk="0">
                  <a:moveTo>
                    <a:pt x="49" y="1"/>
                  </a:moveTo>
                  <a:lnTo>
                    <a:pt x="1" y="49"/>
                  </a:lnTo>
                  <a:lnTo>
                    <a:pt x="1" y="73"/>
                  </a:lnTo>
                  <a:lnTo>
                    <a:pt x="25" y="97"/>
                  </a:lnTo>
                  <a:lnTo>
                    <a:pt x="97" y="121"/>
                  </a:lnTo>
                  <a:lnTo>
                    <a:pt x="193" y="97"/>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23"/>
            <p:cNvSpPr/>
            <p:nvPr/>
          </p:nvSpPr>
          <p:spPr>
            <a:xfrm>
              <a:off x="2120050" y="2191250"/>
              <a:ext cx="3025" cy="4250"/>
            </a:xfrm>
            <a:custGeom>
              <a:avLst/>
              <a:gdLst/>
              <a:ahLst/>
              <a:cxnLst/>
              <a:rect l="l" t="t" r="r" b="b"/>
              <a:pathLst>
                <a:path w="121" h="170" extrusionOk="0">
                  <a:moveTo>
                    <a:pt x="72" y="1"/>
                  </a:moveTo>
                  <a:lnTo>
                    <a:pt x="24" y="25"/>
                  </a:lnTo>
                  <a:lnTo>
                    <a:pt x="0" y="49"/>
                  </a:lnTo>
                  <a:lnTo>
                    <a:pt x="0" y="97"/>
                  </a:lnTo>
                  <a:lnTo>
                    <a:pt x="0" y="145"/>
                  </a:lnTo>
                  <a:lnTo>
                    <a:pt x="24" y="169"/>
                  </a:lnTo>
                  <a:lnTo>
                    <a:pt x="96" y="169"/>
                  </a:lnTo>
                  <a:lnTo>
                    <a:pt x="96" y="121"/>
                  </a:lnTo>
                  <a:lnTo>
                    <a:pt x="121" y="73"/>
                  </a:lnTo>
                  <a:lnTo>
                    <a:pt x="96"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23"/>
            <p:cNvSpPr/>
            <p:nvPr/>
          </p:nvSpPr>
          <p:spPr>
            <a:xfrm>
              <a:off x="2014125" y="2188250"/>
              <a:ext cx="3025" cy="4225"/>
            </a:xfrm>
            <a:custGeom>
              <a:avLst/>
              <a:gdLst/>
              <a:ahLst/>
              <a:cxnLst/>
              <a:rect l="l" t="t" r="r" b="b"/>
              <a:pathLst>
                <a:path w="121" h="169" extrusionOk="0">
                  <a:moveTo>
                    <a:pt x="48" y="0"/>
                  </a:moveTo>
                  <a:lnTo>
                    <a:pt x="24" y="24"/>
                  </a:lnTo>
                  <a:lnTo>
                    <a:pt x="0" y="72"/>
                  </a:lnTo>
                  <a:lnTo>
                    <a:pt x="0" y="121"/>
                  </a:lnTo>
                  <a:lnTo>
                    <a:pt x="24" y="169"/>
                  </a:lnTo>
                  <a:lnTo>
                    <a:pt x="73" y="169"/>
                  </a:lnTo>
                  <a:lnTo>
                    <a:pt x="97" y="145"/>
                  </a:lnTo>
                  <a:lnTo>
                    <a:pt x="121"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23"/>
            <p:cNvSpPr/>
            <p:nvPr/>
          </p:nvSpPr>
          <p:spPr>
            <a:xfrm>
              <a:off x="2094175" y="2245425"/>
              <a:ext cx="3025" cy="4225"/>
            </a:xfrm>
            <a:custGeom>
              <a:avLst/>
              <a:gdLst/>
              <a:ahLst/>
              <a:cxnLst/>
              <a:rect l="l" t="t" r="r" b="b"/>
              <a:pathLst>
                <a:path w="121" h="169" extrusionOk="0">
                  <a:moveTo>
                    <a:pt x="72" y="0"/>
                  </a:moveTo>
                  <a:lnTo>
                    <a:pt x="24" y="24"/>
                  </a:lnTo>
                  <a:lnTo>
                    <a:pt x="0" y="72"/>
                  </a:lnTo>
                  <a:lnTo>
                    <a:pt x="24" y="145"/>
                  </a:lnTo>
                  <a:lnTo>
                    <a:pt x="48" y="169"/>
                  </a:lnTo>
                  <a:lnTo>
                    <a:pt x="96" y="145"/>
                  </a:lnTo>
                  <a:lnTo>
                    <a:pt x="120" y="96"/>
                  </a:lnTo>
                  <a:lnTo>
                    <a:pt x="120" y="48"/>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23"/>
            <p:cNvSpPr/>
            <p:nvPr/>
          </p:nvSpPr>
          <p:spPr>
            <a:xfrm>
              <a:off x="2052625" y="2259850"/>
              <a:ext cx="3650" cy="3050"/>
            </a:xfrm>
            <a:custGeom>
              <a:avLst/>
              <a:gdLst/>
              <a:ahLst/>
              <a:cxnLst/>
              <a:rect l="l" t="t" r="r" b="b"/>
              <a:pathLst>
                <a:path w="146" h="122" extrusionOk="0">
                  <a:moveTo>
                    <a:pt x="73" y="1"/>
                  </a:moveTo>
                  <a:lnTo>
                    <a:pt x="49" y="25"/>
                  </a:lnTo>
                  <a:lnTo>
                    <a:pt x="1" y="49"/>
                  </a:lnTo>
                  <a:lnTo>
                    <a:pt x="1" y="73"/>
                  </a:lnTo>
                  <a:lnTo>
                    <a:pt x="25" y="97"/>
                  </a:lnTo>
                  <a:lnTo>
                    <a:pt x="73" y="121"/>
                  </a:lnTo>
                  <a:lnTo>
                    <a:pt x="121" y="97"/>
                  </a:lnTo>
                  <a:lnTo>
                    <a:pt x="145" y="49"/>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23"/>
            <p:cNvSpPr/>
            <p:nvPr/>
          </p:nvSpPr>
          <p:spPr>
            <a:xfrm>
              <a:off x="2051425" y="2373600"/>
              <a:ext cx="3050" cy="2425"/>
            </a:xfrm>
            <a:custGeom>
              <a:avLst/>
              <a:gdLst/>
              <a:ahLst/>
              <a:cxnLst/>
              <a:rect l="l" t="t" r="r" b="b"/>
              <a:pathLst>
                <a:path w="122" h="97" extrusionOk="0">
                  <a:moveTo>
                    <a:pt x="73" y="1"/>
                  </a:moveTo>
                  <a:lnTo>
                    <a:pt x="25" y="25"/>
                  </a:lnTo>
                  <a:lnTo>
                    <a:pt x="1" y="49"/>
                  </a:lnTo>
                  <a:lnTo>
                    <a:pt x="25" y="97"/>
                  </a:lnTo>
                  <a:lnTo>
                    <a:pt x="97" y="97"/>
                  </a:lnTo>
                  <a:lnTo>
                    <a:pt x="121"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23"/>
            <p:cNvSpPr/>
            <p:nvPr/>
          </p:nvSpPr>
          <p:spPr>
            <a:xfrm>
              <a:off x="1994250" y="2134675"/>
              <a:ext cx="3050" cy="2425"/>
            </a:xfrm>
            <a:custGeom>
              <a:avLst/>
              <a:gdLst/>
              <a:ahLst/>
              <a:cxnLst/>
              <a:rect l="l" t="t" r="r" b="b"/>
              <a:pathLst>
                <a:path w="122" h="97" extrusionOk="0">
                  <a:moveTo>
                    <a:pt x="1" y="1"/>
                  </a:moveTo>
                  <a:lnTo>
                    <a:pt x="1" y="49"/>
                  </a:lnTo>
                  <a:lnTo>
                    <a:pt x="25" y="97"/>
                  </a:lnTo>
                  <a:lnTo>
                    <a:pt x="121" y="97"/>
                  </a:lnTo>
                  <a:lnTo>
                    <a:pt x="121" y="73"/>
                  </a:lnTo>
                  <a:lnTo>
                    <a:pt x="97"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23"/>
            <p:cNvSpPr/>
            <p:nvPr/>
          </p:nvSpPr>
          <p:spPr>
            <a:xfrm>
              <a:off x="2033975" y="2134675"/>
              <a:ext cx="3650" cy="3050"/>
            </a:xfrm>
            <a:custGeom>
              <a:avLst/>
              <a:gdLst/>
              <a:ahLst/>
              <a:cxnLst/>
              <a:rect l="l" t="t" r="r" b="b"/>
              <a:pathLst>
                <a:path w="146" h="122" extrusionOk="0">
                  <a:moveTo>
                    <a:pt x="49" y="1"/>
                  </a:moveTo>
                  <a:lnTo>
                    <a:pt x="1" y="25"/>
                  </a:lnTo>
                  <a:lnTo>
                    <a:pt x="1" y="73"/>
                  </a:lnTo>
                  <a:lnTo>
                    <a:pt x="25" y="97"/>
                  </a:lnTo>
                  <a:lnTo>
                    <a:pt x="49" y="121"/>
                  </a:lnTo>
                  <a:lnTo>
                    <a:pt x="121" y="121"/>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23"/>
            <p:cNvSpPr/>
            <p:nvPr/>
          </p:nvSpPr>
          <p:spPr>
            <a:xfrm>
              <a:off x="2005100" y="2137700"/>
              <a:ext cx="3025" cy="3625"/>
            </a:xfrm>
            <a:custGeom>
              <a:avLst/>
              <a:gdLst/>
              <a:ahLst/>
              <a:cxnLst/>
              <a:rect l="l" t="t" r="r" b="b"/>
              <a:pathLst>
                <a:path w="121" h="145" extrusionOk="0">
                  <a:moveTo>
                    <a:pt x="48" y="0"/>
                  </a:moveTo>
                  <a:lnTo>
                    <a:pt x="0" y="24"/>
                  </a:lnTo>
                  <a:lnTo>
                    <a:pt x="0" y="72"/>
                  </a:lnTo>
                  <a:lnTo>
                    <a:pt x="0" y="120"/>
                  </a:lnTo>
                  <a:lnTo>
                    <a:pt x="48" y="144"/>
                  </a:lnTo>
                  <a:lnTo>
                    <a:pt x="96" y="144"/>
                  </a:lnTo>
                  <a:lnTo>
                    <a:pt x="121" y="120"/>
                  </a:lnTo>
                  <a:lnTo>
                    <a:pt x="121" y="72"/>
                  </a:lnTo>
                  <a:lnTo>
                    <a:pt x="96"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23"/>
            <p:cNvSpPr/>
            <p:nvPr/>
          </p:nvSpPr>
          <p:spPr>
            <a:xfrm>
              <a:off x="2133275" y="2167775"/>
              <a:ext cx="3050" cy="3650"/>
            </a:xfrm>
            <a:custGeom>
              <a:avLst/>
              <a:gdLst/>
              <a:ahLst/>
              <a:cxnLst/>
              <a:rect l="l" t="t" r="r" b="b"/>
              <a:pathLst>
                <a:path w="122" h="146" extrusionOk="0">
                  <a:moveTo>
                    <a:pt x="49" y="1"/>
                  </a:moveTo>
                  <a:lnTo>
                    <a:pt x="25" y="25"/>
                  </a:lnTo>
                  <a:lnTo>
                    <a:pt x="1" y="49"/>
                  </a:lnTo>
                  <a:lnTo>
                    <a:pt x="1" y="97"/>
                  </a:lnTo>
                  <a:lnTo>
                    <a:pt x="73" y="145"/>
                  </a:lnTo>
                  <a:lnTo>
                    <a:pt x="97" y="121"/>
                  </a:lnTo>
                  <a:lnTo>
                    <a:pt x="121" y="121"/>
                  </a:lnTo>
                  <a:lnTo>
                    <a:pt x="97"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23"/>
            <p:cNvSpPr/>
            <p:nvPr/>
          </p:nvSpPr>
          <p:spPr>
            <a:xfrm>
              <a:off x="2011725" y="2258050"/>
              <a:ext cx="3025" cy="3050"/>
            </a:xfrm>
            <a:custGeom>
              <a:avLst/>
              <a:gdLst/>
              <a:ahLst/>
              <a:cxnLst/>
              <a:rect l="l" t="t" r="r" b="b"/>
              <a:pathLst>
                <a:path w="121" h="122" extrusionOk="0">
                  <a:moveTo>
                    <a:pt x="48" y="1"/>
                  </a:moveTo>
                  <a:lnTo>
                    <a:pt x="24" y="25"/>
                  </a:lnTo>
                  <a:lnTo>
                    <a:pt x="0" y="73"/>
                  </a:lnTo>
                  <a:lnTo>
                    <a:pt x="24" y="121"/>
                  </a:lnTo>
                  <a:lnTo>
                    <a:pt x="72" y="121"/>
                  </a:lnTo>
                  <a:lnTo>
                    <a:pt x="120" y="97"/>
                  </a:lnTo>
                  <a:lnTo>
                    <a:pt x="120" y="49"/>
                  </a:lnTo>
                  <a:lnTo>
                    <a:pt x="96"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23"/>
            <p:cNvSpPr/>
            <p:nvPr/>
          </p:nvSpPr>
          <p:spPr>
            <a:xfrm>
              <a:off x="2112225" y="2256250"/>
              <a:ext cx="3025" cy="2425"/>
            </a:xfrm>
            <a:custGeom>
              <a:avLst/>
              <a:gdLst/>
              <a:ahLst/>
              <a:cxnLst/>
              <a:rect l="l" t="t" r="r" b="b"/>
              <a:pathLst>
                <a:path w="121" h="97" extrusionOk="0">
                  <a:moveTo>
                    <a:pt x="48" y="0"/>
                  </a:moveTo>
                  <a:lnTo>
                    <a:pt x="24" y="25"/>
                  </a:lnTo>
                  <a:lnTo>
                    <a:pt x="0" y="49"/>
                  </a:lnTo>
                  <a:lnTo>
                    <a:pt x="0" y="97"/>
                  </a:lnTo>
                  <a:lnTo>
                    <a:pt x="97" y="97"/>
                  </a:lnTo>
                  <a:lnTo>
                    <a:pt x="121" y="49"/>
                  </a:lnTo>
                  <a:lnTo>
                    <a:pt x="97" y="25"/>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23"/>
            <p:cNvSpPr/>
            <p:nvPr/>
          </p:nvSpPr>
          <p:spPr>
            <a:xfrm>
              <a:off x="2129075" y="2193050"/>
              <a:ext cx="3025" cy="3050"/>
            </a:xfrm>
            <a:custGeom>
              <a:avLst/>
              <a:gdLst/>
              <a:ahLst/>
              <a:cxnLst/>
              <a:rect l="l" t="t" r="r" b="b"/>
              <a:pathLst>
                <a:path w="121" h="122" extrusionOk="0">
                  <a:moveTo>
                    <a:pt x="48" y="1"/>
                  </a:moveTo>
                  <a:lnTo>
                    <a:pt x="0" y="25"/>
                  </a:lnTo>
                  <a:lnTo>
                    <a:pt x="0" y="73"/>
                  </a:lnTo>
                  <a:lnTo>
                    <a:pt x="24" y="97"/>
                  </a:lnTo>
                  <a:lnTo>
                    <a:pt x="73" y="121"/>
                  </a:lnTo>
                  <a:lnTo>
                    <a:pt x="121" y="97"/>
                  </a:lnTo>
                  <a:lnTo>
                    <a:pt x="121" y="49"/>
                  </a:lnTo>
                  <a:lnTo>
                    <a:pt x="97"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23"/>
            <p:cNvSpPr/>
            <p:nvPr/>
          </p:nvSpPr>
          <p:spPr>
            <a:xfrm>
              <a:off x="1965375" y="2152725"/>
              <a:ext cx="2425" cy="3050"/>
            </a:xfrm>
            <a:custGeom>
              <a:avLst/>
              <a:gdLst/>
              <a:ahLst/>
              <a:cxnLst/>
              <a:rect l="l" t="t" r="r" b="b"/>
              <a:pathLst>
                <a:path w="97" h="122" extrusionOk="0">
                  <a:moveTo>
                    <a:pt x="24" y="1"/>
                  </a:moveTo>
                  <a:lnTo>
                    <a:pt x="0" y="49"/>
                  </a:lnTo>
                  <a:lnTo>
                    <a:pt x="24" y="97"/>
                  </a:lnTo>
                  <a:lnTo>
                    <a:pt x="49" y="121"/>
                  </a:lnTo>
                  <a:lnTo>
                    <a:pt x="73" y="121"/>
                  </a:lnTo>
                  <a:lnTo>
                    <a:pt x="97" y="73"/>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23"/>
            <p:cNvSpPr/>
            <p:nvPr/>
          </p:nvSpPr>
          <p:spPr>
            <a:xfrm>
              <a:off x="2085750" y="2293550"/>
              <a:ext cx="3025" cy="3050"/>
            </a:xfrm>
            <a:custGeom>
              <a:avLst/>
              <a:gdLst/>
              <a:ahLst/>
              <a:cxnLst/>
              <a:rect l="l" t="t" r="r" b="b"/>
              <a:pathLst>
                <a:path w="121" h="122" extrusionOk="0">
                  <a:moveTo>
                    <a:pt x="0" y="1"/>
                  </a:moveTo>
                  <a:lnTo>
                    <a:pt x="0" y="49"/>
                  </a:lnTo>
                  <a:lnTo>
                    <a:pt x="48" y="97"/>
                  </a:lnTo>
                  <a:lnTo>
                    <a:pt x="72" y="121"/>
                  </a:lnTo>
                  <a:lnTo>
                    <a:pt x="96" y="97"/>
                  </a:lnTo>
                  <a:lnTo>
                    <a:pt x="120" y="73"/>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23"/>
            <p:cNvSpPr/>
            <p:nvPr/>
          </p:nvSpPr>
          <p:spPr>
            <a:xfrm>
              <a:off x="2073100" y="2267675"/>
              <a:ext cx="2425" cy="2450"/>
            </a:xfrm>
            <a:custGeom>
              <a:avLst/>
              <a:gdLst/>
              <a:ahLst/>
              <a:cxnLst/>
              <a:rect l="l" t="t" r="r" b="b"/>
              <a:pathLst>
                <a:path w="97" h="98" extrusionOk="0">
                  <a:moveTo>
                    <a:pt x="49" y="1"/>
                  </a:moveTo>
                  <a:lnTo>
                    <a:pt x="25" y="25"/>
                  </a:lnTo>
                  <a:lnTo>
                    <a:pt x="0" y="49"/>
                  </a:lnTo>
                  <a:lnTo>
                    <a:pt x="0" y="73"/>
                  </a:lnTo>
                  <a:lnTo>
                    <a:pt x="49" y="97"/>
                  </a:lnTo>
                  <a:lnTo>
                    <a:pt x="73" y="97"/>
                  </a:lnTo>
                  <a:lnTo>
                    <a:pt x="97" y="49"/>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23"/>
            <p:cNvSpPr/>
            <p:nvPr/>
          </p:nvSpPr>
          <p:spPr>
            <a:xfrm>
              <a:off x="2075500" y="2203300"/>
              <a:ext cx="3050" cy="2425"/>
            </a:xfrm>
            <a:custGeom>
              <a:avLst/>
              <a:gdLst/>
              <a:ahLst/>
              <a:cxnLst/>
              <a:rect l="l" t="t" r="r" b="b"/>
              <a:pathLst>
                <a:path w="122" h="97" extrusionOk="0">
                  <a:moveTo>
                    <a:pt x="49" y="0"/>
                  </a:moveTo>
                  <a:lnTo>
                    <a:pt x="1" y="24"/>
                  </a:lnTo>
                  <a:lnTo>
                    <a:pt x="1" y="48"/>
                  </a:lnTo>
                  <a:lnTo>
                    <a:pt x="25" y="72"/>
                  </a:lnTo>
                  <a:lnTo>
                    <a:pt x="49" y="96"/>
                  </a:lnTo>
                  <a:lnTo>
                    <a:pt x="97" y="72"/>
                  </a:lnTo>
                  <a:lnTo>
                    <a:pt x="121"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23"/>
            <p:cNvSpPr/>
            <p:nvPr/>
          </p:nvSpPr>
          <p:spPr>
            <a:xfrm>
              <a:off x="1944300" y="2209900"/>
              <a:ext cx="2450" cy="3050"/>
            </a:xfrm>
            <a:custGeom>
              <a:avLst/>
              <a:gdLst/>
              <a:ahLst/>
              <a:cxnLst/>
              <a:rect l="l" t="t" r="r" b="b"/>
              <a:pathLst>
                <a:path w="98" h="122" extrusionOk="0">
                  <a:moveTo>
                    <a:pt x="49" y="1"/>
                  </a:moveTo>
                  <a:lnTo>
                    <a:pt x="1" y="25"/>
                  </a:lnTo>
                  <a:lnTo>
                    <a:pt x="1" y="73"/>
                  </a:lnTo>
                  <a:lnTo>
                    <a:pt x="25" y="97"/>
                  </a:lnTo>
                  <a:lnTo>
                    <a:pt x="73" y="121"/>
                  </a:lnTo>
                  <a:lnTo>
                    <a:pt x="97" y="97"/>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23"/>
            <p:cNvSpPr/>
            <p:nvPr/>
          </p:nvSpPr>
          <p:spPr>
            <a:xfrm>
              <a:off x="2014125" y="2136475"/>
              <a:ext cx="2425" cy="3050"/>
            </a:xfrm>
            <a:custGeom>
              <a:avLst/>
              <a:gdLst/>
              <a:ahLst/>
              <a:cxnLst/>
              <a:rect l="l" t="t" r="r" b="b"/>
              <a:pathLst>
                <a:path w="97" h="122" extrusionOk="0">
                  <a:moveTo>
                    <a:pt x="24" y="1"/>
                  </a:moveTo>
                  <a:lnTo>
                    <a:pt x="0" y="25"/>
                  </a:lnTo>
                  <a:lnTo>
                    <a:pt x="0" y="73"/>
                  </a:lnTo>
                  <a:lnTo>
                    <a:pt x="24" y="121"/>
                  </a:lnTo>
                  <a:lnTo>
                    <a:pt x="48" y="97"/>
                  </a:lnTo>
                  <a:lnTo>
                    <a:pt x="97"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23"/>
            <p:cNvSpPr/>
            <p:nvPr/>
          </p:nvSpPr>
          <p:spPr>
            <a:xfrm>
              <a:off x="2099575" y="2264675"/>
              <a:ext cx="2425" cy="2425"/>
            </a:xfrm>
            <a:custGeom>
              <a:avLst/>
              <a:gdLst/>
              <a:ahLst/>
              <a:cxnLst/>
              <a:rect l="l" t="t" r="r" b="b"/>
              <a:pathLst>
                <a:path w="97" h="97" extrusionOk="0">
                  <a:moveTo>
                    <a:pt x="25" y="0"/>
                  </a:moveTo>
                  <a:lnTo>
                    <a:pt x="1" y="25"/>
                  </a:lnTo>
                  <a:lnTo>
                    <a:pt x="1" y="73"/>
                  </a:lnTo>
                  <a:lnTo>
                    <a:pt x="25" y="97"/>
                  </a:lnTo>
                  <a:lnTo>
                    <a:pt x="49" y="97"/>
                  </a:lnTo>
                  <a:lnTo>
                    <a:pt x="97" y="73"/>
                  </a:lnTo>
                  <a:lnTo>
                    <a:pt x="97"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23"/>
            <p:cNvSpPr/>
            <p:nvPr/>
          </p:nvSpPr>
          <p:spPr>
            <a:xfrm>
              <a:off x="2014725" y="2224350"/>
              <a:ext cx="2425" cy="3025"/>
            </a:xfrm>
            <a:custGeom>
              <a:avLst/>
              <a:gdLst/>
              <a:ahLst/>
              <a:cxnLst/>
              <a:rect l="l" t="t" r="r" b="b"/>
              <a:pathLst>
                <a:path w="97" h="121" extrusionOk="0">
                  <a:moveTo>
                    <a:pt x="49" y="1"/>
                  </a:moveTo>
                  <a:lnTo>
                    <a:pt x="0" y="25"/>
                  </a:lnTo>
                  <a:lnTo>
                    <a:pt x="0" y="49"/>
                  </a:lnTo>
                  <a:lnTo>
                    <a:pt x="0" y="97"/>
                  </a:lnTo>
                  <a:lnTo>
                    <a:pt x="49" y="121"/>
                  </a:lnTo>
                  <a:lnTo>
                    <a:pt x="97"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23"/>
            <p:cNvSpPr/>
            <p:nvPr/>
          </p:nvSpPr>
          <p:spPr>
            <a:xfrm>
              <a:off x="2069500" y="2224350"/>
              <a:ext cx="3625" cy="3025"/>
            </a:xfrm>
            <a:custGeom>
              <a:avLst/>
              <a:gdLst/>
              <a:ahLst/>
              <a:cxnLst/>
              <a:rect l="l" t="t" r="r" b="b"/>
              <a:pathLst>
                <a:path w="145" h="121" extrusionOk="0">
                  <a:moveTo>
                    <a:pt x="24" y="1"/>
                  </a:moveTo>
                  <a:lnTo>
                    <a:pt x="0" y="49"/>
                  </a:lnTo>
                  <a:lnTo>
                    <a:pt x="24" y="97"/>
                  </a:lnTo>
                  <a:lnTo>
                    <a:pt x="72" y="121"/>
                  </a:lnTo>
                  <a:lnTo>
                    <a:pt x="120" y="97"/>
                  </a:lnTo>
                  <a:lnTo>
                    <a:pt x="144" y="49"/>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23"/>
            <p:cNvSpPr/>
            <p:nvPr/>
          </p:nvSpPr>
          <p:spPr>
            <a:xfrm>
              <a:off x="2060450" y="2253850"/>
              <a:ext cx="2450" cy="2425"/>
            </a:xfrm>
            <a:custGeom>
              <a:avLst/>
              <a:gdLst/>
              <a:ahLst/>
              <a:cxnLst/>
              <a:rect l="l" t="t" r="r" b="b"/>
              <a:pathLst>
                <a:path w="98" h="97" extrusionOk="0">
                  <a:moveTo>
                    <a:pt x="25" y="0"/>
                  </a:moveTo>
                  <a:lnTo>
                    <a:pt x="1" y="48"/>
                  </a:lnTo>
                  <a:lnTo>
                    <a:pt x="1" y="72"/>
                  </a:lnTo>
                  <a:lnTo>
                    <a:pt x="25" y="96"/>
                  </a:lnTo>
                  <a:lnTo>
                    <a:pt x="73" y="96"/>
                  </a:lnTo>
                  <a:lnTo>
                    <a:pt x="97" y="72"/>
                  </a:lnTo>
                  <a:lnTo>
                    <a:pt x="97" y="48"/>
                  </a:lnTo>
                  <a:lnTo>
                    <a:pt x="73"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23"/>
            <p:cNvSpPr/>
            <p:nvPr/>
          </p:nvSpPr>
          <p:spPr>
            <a:xfrm>
              <a:off x="2014125" y="2325450"/>
              <a:ext cx="3025" cy="3050"/>
            </a:xfrm>
            <a:custGeom>
              <a:avLst/>
              <a:gdLst/>
              <a:ahLst/>
              <a:cxnLst/>
              <a:rect l="l" t="t" r="r" b="b"/>
              <a:pathLst>
                <a:path w="121" h="122" extrusionOk="0">
                  <a:moveTo>
                    <a:pt x="24" y="1"/>
                  </a:moveTo>
                  <a:lnTo>
                    <a:pt x="0" y="49"/>
                  </a:lnTo>
                  <a:lnTo>
                    <a:pt x="24" y="73"/>
                  </a:lnTo>
                  <a:lnTo>
                    <a:pt x="48" y="121"/>
                  </a:lnTo>
                  <a:lnTo>
                    <a:pt x="97" y="121"/>
                  </a:lnTo>
                  <a:lnTo>
                    <a:pt x="121" y="73"/>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23"/>
            <p:cNvSpPr/>
            <p:nvPr/>
          </p:nvSpPr>
          <p:spPr>
            <a:xfrm>
              <a:off x="1982225" y="2191250"/>
              <a:ext cx="1825" cy="3025"/>
            </a:xfrm>
            <a:custGeom>
              <a:avLst/>
              <a:gdLst/>
              <a:ahLst/>
              <a:cxnLst/>
              <a:rect l="l" t="t" r="r" b="b"/>
              <a:pathLst>
                <a:path w="73" h="121" extrusionOk="0">
                  <a:moveTo>
                    <a:pt x="0" y="1"/>
                  </a:moveTo>
                  <a:lnTo>
                    <a:pt x="0" y="49"/>
                  </a:lnTo>
                  <a:lnTo>
                    <a:pt x="0" y="73"/>
                  </a:lnTo>
                  <a:lnTo>
                    <a:pt x="24" y="121"/>
                  </a:lnTo>
                  <a:lnTo>
                    <a:pt x="49" y="97"/>
                  </a:lnTo>
                  <a:lnTo>
                    <a:pt x="73" y="73"/>
                  </a:lnTo>
                  <a:lnTo>
                    <a:pt x="73"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23"/>
            <p:cNvSpPr/>
            <p:nvPr/>
          </p:nvSpPr>
          <p:spPr>
            <a:xfrm>
              <a:off x="1949125" y="2205700"/>
              <a:ext cx="2425" cy="3025"/>
            </a:xfrm>
            <a:custGeom>
              <a:avLst/>
              <a:gdLst/>
              <a:ahLst/>
              <a:cxnLst/>
              <a:rect l="l" t="t" r="r" b="b"/>
              <a:pathLst>
                <a:path w="97" h="121" extrusionOk="0">
                  <a:moveTo>
                    <a:pt x="73" y="0"/>
                  </a:moveTo>
                  <a:lnTo>
                    <a:pt x="24" y="24"/>
                  </a:lnTo>
                  <a:lnTo>
                    <a:pt x="0" y="73"/>
                  </a:lnTo>
                  <a:lnTo>
                    <a:pt x="24" y="97"/>
                  </a:lnTo>
                  <a:lnTo>
                    <a:pt x="49" y="121"/>
                  </a:lnTo>
                  <a:lnTo>
                    <a:pt x="97" y="97"/>
                  </a:lnTo>
                  <a:lnTo>
                    <a:pt x="97"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23"/>
            <p:cNvSpPr/>
            <p:nvPr/>
          </p:nvSpPr>
          <p:spPr>
            <a:xfrm>
              <a:off x="2037600" y="2209300"/>
              <a:ext cx="3025" cy="2450"/>
            </a:xfrm>
            <a:custGeom>
              <a:avLst/>
              <a:gdLst/>
              <a:ahLst/>
              <a:cxnLst/>
              <a:rect l="l" t="t" r="r" b="b"/>
              <a:pathLst>
                <a:path w="121" h="98" extrusionOk="0">
                  <a:moveTo>
                    <a:pt x="48" y="1"/>
                  </a:moveTo>
                  <a:lnTo>
                    <a:pt x="24" y="25"/>
                  </a:lnTo>
                  <a:lnTo>
                    <a:pt x="0" y="49"/>
                  </a:lnTo>
                  <a:lnTo>
                    <a:pt x="24" y="97"/>
                  </a:lnTo>
                  <a:lnTo>
                    <a:pt x="72" y="97"/>
                  </a:lnTo>
                  <a:lnTo>
                    <a:pt x="96" y="49"/>
                  </a:lnTo>
                  <a:lnTo>
                    <a:pt x="121"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23"/>
            <p:cNvSpPr/>
            <p:nvPr/>
          </p:nvSpPr>
          <p:spPr>
            <a:xfrm>
              <a:off x="2061675" y="2210500"/>
              <a:ext cx="2425" cy="2450"/>
            </a:xfrm>
            <a:custGeom>
              <a:avLst/>
              <a:gdLst/>
              <a:ahLst/>
              <a:cxnLst/>
              <a:rect l="l" t="t" r="r" b="b"/>
              <a:pathLst>
                <a:path w="97" h="98" extrusionOk="0">
                  <a:moveTo>
                    <a:pt x="24" y="1"/>
                  </a:moveTo>
                  <a:lnTo>
                    <a:pt x="0" y="25"/>
                  </a:lnTo>
                  <a:lnTo>
                    <a:pt x="0" y="49"/>
                  </a:lnTo>
                  <a:lnTo>
                    <a:pt x="0" y="73"/>
                  </a:lnTo>
                  <a:lnTo>
                    <a:pt x="48" y="97"/>
                  </a:lnTo>
                  <a:lnTo>
                    <a:pt x="96" y="73"/>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23"/>
            <p:cNvSpPr/>
            <p:nvPr/>
          </p:nvSpPr>
          <p:spPr>
            <a:xfrm>
              <a:off x="1993650" y="2225550"/>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23"/>
            <p:cNvSpPr/>
            <p:nvPr/>
          </p:nvSpPr>
          <p:spPr>
            <a:xfrm>
              <a:off x="1946125" y="2237600"/>
              <a:ext cx="2425" cy="2425"/>
            </a:xfrm>
            <a:custGeom>
              <a:avLst/>
              <a:gdLst/>
              <a:ahLst/>
              <a:cxnLst/>
              <a:rect l="l" t="t" r="r" b="b"/>
              <a:pathLst>
                <a:path w="97" h="97" extrusionOk="0">
                  <a:moveTo>
                    <a:pt x="24" y="0"/>
                  </a:moveTo>
                  <a:lnTo>
                    <a:pt x="0" y="24"/>
                  </a:lnTo>
                  <a:lnTo>
                    <a:pt x="0" y="72"/>
                  </a:lnTo>
                  <a:lnTo>
                    <a:pt x="24" y="96"/>
                  </a:lnTo>
                  <a:lnTo>
                    <a:pt x="72" y="96"/>
                  </a:lnTo>
                  <a:lnTo>
                    <a:pt x="96" y="48"/>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23"/>
            <p:cNvSpPr/>
            <p:nvPr/>
          </p:nvSpPr>
          <p:spPr>
            <a:xfrm>
              <a:off x="2063475" y="2280925"/>
              <a:ext cx="3625" cy="2425"/>
            </a:xfrm>
            <a:custGeom>
              <a:avLst/>
              <a:gdLst/>
              <a:ahLst/>
              <a:cxnLst/>
              <a:rect l="l" t="t" r="r" b="b"/>
              <a:pathLst>
                <a:path w="145" h="97" extrusionOk="0">
                  <a:moveTo>
                    <a:pt x="48" y="0"/>
                  </a:moveTo>
                  <a:lnTo>
                    <a:pt x="0" y="25"/>
                  </a:lnTo>
                  <a:lnTo>
                    <a:pt x="24" y="73"/>
                  </a:lnTo>
                  <a:lnTo>
                    <a:pt x="73" y="97"/>
                  </a:lnTo>
                  <a:lnTo>
                    <a:pt x="121" y="97"/>
                  </a:lnTo>
                  <a:lnTo>
                    <a:pt x="145" y="49"/>
                  </a:lnTo>
                  <a:lnTo>
                    <a:pt x="121"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23"/>
            <p:cNvSpPr/>
            <p:nvPr/>
          </p:nvSpPr>
          <p:spPr>
            <a:xfrm>
              <a:off x="2113425" y="2283925"/>
              <a:ext cx="2425" cy="2450"/>
            </a:xfrm>
            <a:custGeom>
              <a:avLst/>
              <a:gdLst/>
              <a:ahLst/>
              <a:cxnLst/>
              <a:rect l="l" t="t" r="r" b="b"/>
              <a:pathLst>
                <a:path w="97" h="98" extrusionOk="0">
                  <a:moveTo>
                    <a:pt x="24" y="1"/>
                  </a:moveTo>
                  <a:lnTo>
                    <a:pt x="0" y="25"/>
                  </a:lnTo>
                  <a:lnTo>
                    <a:pt x="0" y="73"/>
                  </a:lnTo>
                  <a:lnTo>
                    <a:pt x="24" y="97"/>
                  </a:lnTo>
                  <a:lnTo>
                    <a:pt x="73"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23"/>
            <p:cNvSpPr/>
            <p:nvPr/>
          </p:nvSpPr>
          <p:spPr>
            <a:xfrm>
              <a:off x="2089950" y="2128650"/>
              <a:ext cx="1825" cy="1850"/>
            </a:xfrm>
            <a:custGeom>
              <a:avLst/>
              <a:gdLst/>
              <a:ahLst/>
              <a:cxnLst/>
              <a:rect l="l" t="t" r="r" b="b"/>
              <a:pathLst>
                <a:path w="73" h="74" extrusionOk="0">
                  <a:moveTo>
                    <a:pt x="25" y="1"/>
                  </a:moveTo>
                  <a:lnTo>
                    <a:pt x="1" y="73"/>
                  </a:lnTo>
                  <a:lnTo>
                    <a:pt x="73" y="73"/>
                  </a:lnTo>
                  <a:lnTo>
                    <a:pt x="73"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23"/>
            <p:cNvSpPr/>
            <p:nvPr/>
          </p:nvSpPr>
          <p:spPr>
            <a:xfrm>
              <a:off x="2026750" y="2159950"/>
              <a:ext cx="2450" cy="1825"/>
            </a:xfrm>
            <a:custGeom>
              <a:avLst/>
              <a:gdLst/>
              <a:ahLst/>
              <a:cxnLst/>
              <a:rect l="l" t="t" r="r" b="b"/>
              <a:pathLst>
                <a:path w="98" h="73" extrusionOk="0">
                  <a:moveTo>
                    <a:pt x="25" y="1"/>
                  </a:moveTo>
                  <a:lnTo>
                    <a:pt x="1" y="25"/>
                  </a:lnTo>
                  <a:lnTo>
                    <a:pt x="25"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23"/>
            <p:cNvSpPr/>
            <p:nvPr/>
          </p:nvSpPr>
          <p:spPr>
            <a:xfrm>
              <a:off x="2040600" y="2159950"/>
              <a:ext cx="1225" cy="1825"/>
            </a:xfrm>
            <a:custGeom>
              <a:avLst/>
              <a:gdLst/>
              <a:ahLst/>
              <a:cxnLst/>
              <a:rect l="l" t="t" r="r" b="b"/>
              <a:pathLst>
                <a:path w="49" h="73" extrusionOk="0">
                  <a:moveTo>
                    <a:pt x="1" y="1"/>
                  </a:moveTo>
                  <a:lnTo>
                    <a:pt x="1" y="25"/>
                  </a:lnTo>
                  <a:lnTo>
                    <a:pt x="1" y="49"/>
                  </a:lnTo>
                  <a:lnTo>
                    <a:pt x="1" y="73"/>
                  </a:lnTo>
                  <a:lnTo>
                    <a:pt x="49" y="73"/>
                  </a:lnTo>
                  <a:lnTo>
                    <a:pt x="49" y="49"/>
                  </a:lnTo>
                  <a:lnTo>
                    <a:pt x="49"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23"/>
            <p:cNvSpPr/>
            <p:nvPr/>
          </p:nvSpPr>
          <p:spPr>
            <a:xfrm>
              <a:off x="2068875" y="2163575"/>
              <a:ext cx="1850" cy="1825"/>
            </a:xfrm>
            <a:custGeom>
              <a:avLst/>
              <a:gdLst/>
              <a:ahLst/>
              <a:cxnLst/>
              <a:rect l="l" t="t" r="r" b="b"/>
              <a:pathLst>
                <a:path w="74" h="73" extrusionOk="0">
                  <a:moveTo>
                    <a:pt x="25" y="0"/>
                  </a:moveTo>
                  <a:lnTo>
                    <a:pt x="1" y="24"/>
                  </a:lnTo>
                  <a:lnTo>
                    <a:pt x="1" y="48"/>
                  </a:lnTo>
                  <a:lnTo>
                    <a:pt x="1" y="72"/>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23"/>
            <p:cNvSpPr/>
            <p:nvPr/>
          </p:nvSpPr>
          <p:spPr>
            <a:xfrm>
              <a:off x="1937675" y="2178625"/>
              <a:ext cx="1850" cy="1825"/>
            </a:xfrm>
            <a:custGeom>
              <a:avLst/>
              <a:gdLst/>
              <a:ahLst/>
              <a:cxnLst/>
              <a:rect l="l" t="t" r="r" b="b"/>
              <a:pathLst>
                <a:path w="74" h="73" extrusionOk="0">
                  <a:moveTo>
                    <a:pt x="25" y="0"/>
                  </a:moveTo>
                  <a:lnTo>
                    <a:pt x="1" y="24"/>
                  </a:lnTo>
                  <a:lnTo>
                    <a:pt x="1" y="48"/>
                  </a:lnTo>
                  <a:lnTo>
                    <a:pt x="25" y="72"/>
                  </a:lnTo>
                  <a:lnTo>
                    <a:pt x="49" y="72"/>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23"/>
            <p:cNvSpPr/>
            <p:nvPr/>
          </p:nvSpPr>
          <p:spPr>
            <a:xfrm>
              <a:off x="1925650" y="2189450"/>
              <a:ext cx="1825" cy="1825"/>
            </a:xfrm>
            <a:custGeom>
              <a:avLst/>
              <a:gdLst/>
              <a:ahLst/>
              <a:cxnLst/>
              <a:rect l="l" t="t" r="r" b="b"/>
              <a:pathLst>
                <a:path w="73" h="73" extrusionOk="0">
                  <a:moveTo>
                    <a:pt x="25" y="0"/>
                  </a:moveTo>
                  <a:lnTo>
                    <a:pt x="1" y="24"/>
                  </a:lnTo>
                  <a:lnTo>
                    <a:pt x="1" y="48"/>
                  </a:lnTo>
                  <a:lnTo>
                    <a:pt x="25" y="73"/>
                  </a:lnTo>
                  <a:lnTo>
                    <a:pt x="49" y="73"/>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23"/>
            <p:cNvSpPr/>
            <p:nvPr/>
          </p:nvSpPr>
          <p:spPr>
            <a:xfrm>
              <a:off x="1929875" y="2194250"/>
              <a:ext cx="1825" cy="1250"/>
            </a:xfrm>
            <a:custGeom>
              <a:avLst/>
              <a:gdLst/>
              <a:ahLst/>
              <a:cxnLst/>
              <a:rect l="l" t="t" r="r" b="b"/>
              <a:pathLst>
                <a:path w="73" h="50" extrusionOk="0">
                  <a:moveTo>
                    <a:pt x="0" y="1"/>
                  </a:moveTo>
                  <a:lnTo>
                    <a:pt x="0" y="49"/>
                  </a:lnTo>
                  <a:lnTo>
                    <a:pt x="48"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23"/>
            <p:cNvSpPr/>
            <p:nvPr/>
          </p:nvSpPr>
          <p:spPr>
            <a:xfrm>
              <a:off x="1988850" y="2193050"/>
              <a:ext cx="2425" cy="2450"/>
            </a:xfrm>
            <a:custGeom>
              <a:avLst/>
              <a:gdLst/>
              <a:ahLst/>
              <a:cxnLst/>
              <a:rect l="l" t="t" r="r" b="b"/>
              <a:pathLst>
                <a:path w="97" h="98" extrusionOk="0">
                  <a:moveTo>
                    <a:pt x="72" y="1"/>
                  </a:moveTo>
                  <a:lnTo>
                    <a:pt x="24" y="25"/>
                  </a:lnTo>
                  <a:lnTo>
                    <a:pt x="0" y="49"/>
                  </a:lnTo>
                  <a:lnTo>
                    <a:pt x="24" y="73"/>
                  </a:lnTo>
                  <a:lnTo>
                    <a:pt x="48" y="97"/>
                  </a:lnTo>
                  <a:lnTo>
                    <a:pt x="97" y="73"/>
                  </a:lnTo>
                  <a:lnTo>
                    <a:pt x="97" y="49"/>
                  </a:lnTo>
                  <a:lnTo>
                    <a:pt x="97"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23"/>
            <p:cNvSpPr/>
            <p:nvPr/>
          </p:nvSpPr>
          <p:spPr>
            <a:xfrm>
              <a:off x="2003900" y="2197875"/>
              <a:ext cx="1825" cy="1825"/>
            </a:xfrm>
            <a:custGeom>
              <a:avLst/>
              <a:gdLst/>
              <a:ahLst/>
              <a:cxnLst/>
              <a:rect l="l" t="t" r="r" b="b"/>
              <a:pathLst>
                <a:path w="73" h="73" extrusionOk="0">
                  <a:moveTo>
                    <a:pt x="24" y="0"/>
                  </a:moveTo>
                  <a:lnTo>
                    <a:pt x="0" y="24"/>
                  </a:lnTo>
                  <a:lnTo>
                    <a:pt x="0" y="49"/>
                  </a:lnTo>
                  <a:lnTo>
                    <a:pt x="48" y="73"/>
                  </a:lnTo>
                  <a:lnTo>
                    <a:pt x="72" y="49"/>
                  </a:lnTo>
                  <a:lnTo>
                    <a:pt x="72"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23"/>
            <p:cNvSpPr/>
            <p:nvPr/>
          </p:nvSpPr>
          <p:spPr>
            <a:xfrm>
              <a:off x="2102600" y="2208100"/>
              <a:ext cx="2425" cy="2425"/>
            </a:xfrm>
            <a:custGeom>
              <a:avLst/>
              <a:gdLst/>
              <a:ahLst/>
              <a:cxnLst/>
              <a:rect l="l" t="t" r="r" b="b"/>
              <a:pathLst>
                <a:path w="97" h="97" extrusionOk="0">
                  <a:moveTo>
                    <a:pt x="48" y="1"/>
                  </a:moveTo>
                  <a:lnTo>
                    <a:pt x="24" y="25"/>
                  </a:lnTo>
                  <a:lnTo>
                    <a:pt x="0" y="49"/>
                  </a:lnTo>
                  <a:lnTo>
                    <a:pt x="0" y="73"/>
                  </a:lnTo>
                  <a:lnTo>
                    <a:pt x="24" y="97"/>
                  </a:lnTo>
                  <a:lnTo>
                    <a:pt x="96" y="97"/>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23"/>
            <p:cNvSpPr/>
            <p:nvPr/>
          </p:nvSpPr>
          <p:spPr>
            <a:xfrm>
              <a:off x="1972000" y="2217725"/>
              <a:ext cx="2425" cy="2450"/>
            </a:xfrm>
            <a:custGeom>
              <a:avLst/>
              <a:gdLst/>
              <a:ahLst/>
              <a:cxnLst/>
              <a:rect l="l" t="t" r="r" b="b"/>
              <a:pathLst>
                <a:path w="97" h="98" extrusionOk="0">
                  <a:moveTo>
                    <a:pt x="48" y="1"/>
                  </a:moveTo>
                  <a:lnTo>
                    <a:pt x="0" y="25"/>
                  </a:lnTo>
                  <a:lnTo>
                    <a:pt x="0" y="49"/>
                  </a:lnTo>
                  <a:lnTo>
                    <a:pt x="0" y="73"/>
                  </a:lnTo>
                  <a:lnTo>
                    <a:pt x="48" y="97"/>
                  </a:lnTo>
                  <a:lnTo>
                    <a:pt x="72" y="73"/>
                  </a:lnTo>
                  <a:lnTo>
                    <a:pt x="96"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23"/>
            <p:cNvSpPr/>
            <p:nvPr/>
          </p:nvSpPr>
          <p:spPr>
            <a:xfrm>
              <a:off x="2068875" y="2220150"/>
              <a:ext cx="1850" cy="2425"/>
            </a:xfrm>
            <a:custGeom>
              <a:avLst/>
              <a:gdLst/>
              <a:ahLst/>
              <a:cxnLst/>
              <a:rect l="l" t="t" r="r" b="b"/>
              <a:pathLst>
                <a:path w="74" h="97" extrusionOk="0">
                  <a:moveTo>
                    <a:pt x="25" y="0"/>
                  </a:moveTo>
                  <a:lnTo>
                    <a:pt x="1" y="24"/>
                  </a:lnTo>
                  <a:lnTo>
                    <a:pt x="1" y="48"/>
                  </a:lnTo>
                  <a:lnTo>
                    <a:pt x="1" y="72"/>
                  </a:lnTo>
                  <a:lnTo>
                    <a:pt x="25" y="96"/>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23"/>
            <p:cNvSpPr/>
            <p:nvPr/>
          </p:nvSpPr>
          <p:spPr>
            <a:xfrm>
              <a:off x="2011100" y="2249625"/>
              <a:ext cx="3050" cy="1825"/>
            </a:xfrm>
            <a:custGeom>
              <a:avLst/>
              <a:gdLst/>
              <a:ahLst/>
              <a:cxnLst/>
              <a:rect l="l" t="t" r="r" b="b"/>
              <a:pathLst>
                <a:path w="122" h="73" extrusionOk="0">
                  <a:moveTo>
                    <a:pt x="25" y="1"/>
                  </a:moveTo>
                  <a:lnTo>
                    <a:pt x="1" y="49"/>
                  </a:lnTo>
                  <a:lnTo>
                    <a:pt x="25" y="73"/>
                  </a:lnTo>
                  <a:lnTo>
                    <a:pt x="97"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23"/>
            <p:cNvSpPr/>
            <p:nvPr/>
          </p:nvSpPr>
          <p:spPr>
            <a:xfrm>
              <a:off x="1991850" y="2250825"/>
              <a:ext cx="1225" cy="1850"/>
            </a:xfrm>
            <a:custGeom>
              <a:avLst/>
              <a:gdLst/>
              <a:ahLst/>
              <a:cxnLst/>
              <a:rect l="l" t="t" r="r" b="b"/>
              <a:pathLst>
                <a:path w="49" h="74" extrusionOk="0">
                  <a:moveTo>
                    <a:pt x="25" y="1"/>
                  </a:moveTo>
                  <a:lnTo>
                    <a:pt x="1" y="25"/>
                  </a:lnTo>
                  <a:lnTo>
                    <a:pt x="1" y="49"/>
                  </a:lnTo>
                  <a:lnTo>
                    <a:pt x="1" y="73"/>
                  </a:lnTo>
                  <a:lnTo>
                    <a:pt x="25" y="49"/>
                  </a:lnTo>
                  <a:lnTo>
                    <a:pt x="49"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23"/>
            <p:cNvSpPr/>
            <p:nvPr/>
          </p:nvSpPr>
          <p:spPr>
            <a:xfrm>
              <a:off x="2140500" y="2264675"/>
              <a:ext cx="1825" cy="2425"/>
            </a:xfrm>
            <a:custGeom>
              <a:avLst/>
              <a:gdLst/>
              <a:ahLst/>
              <a:cxnLst/>
              <a:rect l="l" t="t" r="r" b="b"/>
              <a:pathLst>
                <a:path w="73" h="97" extrusionOk="0">
                  <a:moveTo>
                    <a:pt x="25" y="0"/>
                  </a:moveTo>
                  <a:lnTo>
                    <a:pt x="1" y="25"/>
                  </a:lnTo>
                  <a:lnTo>
                    <a:pt x="1" y="49"/>
                  </a:lnTo>
                  <a:lnTo>
                    <a:pt x="25" y="73"/>
                  </a:lnTo>
                  <a:lnTo>
                    <a:pt x="49" y="97"/>
                  </a:lnTo>
                  <a:lnTo>
                    <a:pt x="73" y="73"/>
                  </a:lnTo>
                  <a:lnTo>
                    <a:pt x="73" y="25"/>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23"/>
            <p:cNvSpPr/>
            <p:nvPr/>
          </p:nvSpPr>
          <p:spPr>
            <a:xfrm>
              <a:off x="2047825" y="2298375"/>
              <a:ext cx="625" cy="625"/>
            </a:xfrm>
            <a:custGeom>
              <a:avLst/>
              <a:gdLst/>
              <a:ahLst/>
              <a:cxnLst/>
              <a:rect l="l" t="t" r="r" b="b"/>
              <a:pathLst>
                <a:path w="25" h="25" extrusionOk="0">
                  <a:moveTo>
                    <a:pt x="0" y="1"/>
                  </a:moveTo>
                  <a:lnTo>
                    <a:pt x="0" y="25"/>
                  </a:lnTo>
                  <a:lnTo>
                    <a:pt x="24"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23"/>
            <p:cNvSpPr/>
            <p:nvPr/>
          </p:nvSpPr>
          <p:spPr>
            <a:xfrm>
              <a:off x="2043000" y="2385050"/>
              <a:ext cx="1850" cy="1225"/>
            </a:xfrm>
            <a:custGeom>
              <a:avLst/>
              <a:gdLst/>
              <a:ahLst/>
              <a:cxnLst/>
              <a:rect l="l" t="t" r="r" b="b"/>
              <a:pathLst>
                <a:path w="74" h="49" extrusionOk="0">
                  <a:moveTo>
                    <a:pt x="25" y="0"/>
                  </a:moveTo>
                  <a:lnTo>
                    <a:pt x="1" y="48"/>
                  </a:lnTo>
                  <a:lnTo>
                    <a:pt x="73"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23"/>
            <p:cNvSpPr/>
            <p:nvPr/>
          </p:nvSpPr>
          <p:spPr>
            <a:xfrm>
              <a:off x="2125450" y="2172000"/>
              <a:ext cx="1225" cy="1225"/>
            </a:xfrm>
            <a:custGeom>
              <a:avLst/>
              <a:gdLst/>
              <a:ahLst/>
              <a:cxnLst/>
              <a:rect l="l" t="t" r="r" b="b"/>
              <a:pathLst>
                <a:path w="49" h="49" extrusionOk="0">
                  <a:moveTo>
                    <a:pt x="1" y="0"/>
                  </a:moveTo>
                  <a:lnTo>
                    <a:pt x="25"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23"/>
            <p:cNvSpPr/>
            <p:nvPr/>
          </p:nvSpPr>
          <p:spPr>
            <a:xfrm>
              <a:off x="2053250" y="2170175"/>
              <a:ext cx="1825" cy="2450"/>
            </a:xfrm>
            <a:custGeom>
              <a:avLst/>
              <a:gdLst/>
              <a:ahLst/>
              <a:cxnLst/>
              <a:rect l="l" t="t" r="r" b="b"/>
              <a:pathLst>
                <a:path w="73" h="98" extrusionOk="0">
                  <a:moveTo>
                    <a:pt x="48" y="1"/>
                  </a:moveTo>
                  <a:lnTo>
                    <a:pt x="0" y="49"/>
                  </a:lnTo>
                  <a:lnTo>
                    <a:pt x="24" y="73"/>
                  </a:lnTo>
                  <a:lnTo>
                    <a:pt x="48" y="97"/>
                  </a:lnTo>
                  <a:lnTo>
                    <a:pt x="72" y="73"/>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23"/>
            <p:cNvSpPr/>
            <p:nvPr/>
          </p:nvSpPr>
          <p:spPr>
            <a:xfrm>
              <a:off x="1956950" y="2152725"/>
              <a:ext cx="625" cy="1250"/>
            </a:xfrm>
            <a:custGeom>
              <a:avLst/>
              <a:gdLst/>
              <a:ahLst/>
              <a:cxnLst/>
              <a:rect l="l" t="t" r="r" b="b"/>
              <a:pathLst>
                <a:path w="25" h="50" extrusionOk="0">
                  <a:moveTo>
                    <a:pt x="0" y="1"/>
                  </a:moveTo>
                  <a:lnTo>
                    <a:pt x="0" y="25"/>
                  </a:lnTo>
                  <a:lnTo>
                    <a:pt x="0" y="49"/>
                  </a:lnTo>
                  <a:lnTo>
                    <a:pt x="24" y="25"/>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23"/>
            <p:cNvSpPr/>
            <p:nvPr/>
          </p:nvSpPr>
          <p:spPr>
            <a:xfrm>
              <a:off x="2022550" y="2136475"/>
              <a:ext cx="1825" cy="1250"/>
            </a:xfrm>
            <a:custGeom>
              <a:avLst/>
              <a:gdLst/>
              <a:ahLst/>
              <a:cxnLst/>
              <a:rect l="l" t="t" r="r" b="b"/>
              <a:pathLst>
                <a:path w="73" h="50" extrusionOk="0">
                  <a:moveTo>
                    <a:pt x="24" y="1"/>
                  </a:moveTo>
                  <a:lnTo>
                    <a:pt x="0" y="25"/>
                  </a:lnTo>
                  <a:lnTo>
                    <a:pt x="24" y="49"/>
                  </a:lnTo>
                  <a:lnTo>
                    <a:pt x="73"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23"/>
            <p:cNvSpPr/>
            <p:nvPr/>
          </p:nvSpPr>
          <p:spPr>
            <a:xfrm>
              <a:off x="2086950" y="2290550"/>
              <a:ext cx="625" cy="25"/>
            </a:xfrm>
            <a:custGeom>
              <a:avLst/>
              <a:gdLst/>
              <a:ahLst/>
              <a:cxnLst/>
              <a:rect l="l" t="t" r="r" b="b"/>
              <a:pathLst>
                <a:path w="25" h="1" extrusionOk="0">
                  <a:moveTo>
                    <a:pt x="0" y="1"/>
                  </a:moveTo>
                  <a:lnTo>
                    <a:pt x="0" y="1"/>
                  </a:lnTo>
                  <a:lnTo>
                    <a:pt x="24" y="1"/>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23"/>
            <p:cNvSpPr/>
            <p:nvPr/>
          </p:nvSpPr>
          <p:spPr>
            <a:xfrm>
              <a:off x="2053850" y="2122050"/>
              <a:ext cx="1225" cy="1225"/>
            </a:xfrm>
            <a:custGeom>
              <a:avLst/>
              <a:gdLst/>
              <a:ahLst/>
              <a:cxnLst/>
              <a:rect l="l" t="t" r="r" b="b"/>
              <a:pathLst>
                <a:path w="49" h="49" extrusionOk="0">
                  <a:moveTo>
                    <a:pt x="24" y="0"/>
                  </a:moveTo>
                  <a:lnTo>
                    <a:pt x="0" y="24"/>
                  </a:lnTo>
                  <a:lnTo>
                    <a:pt x="24" y="48"/>
                  </a:lnTo>
                  <a:lnTo>
                    <a:pt x="48" y="48"/>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23"/>
            <p:cNvSpPr/>
            <p:nvPr/>
          </p:nvSpPr>
          <p:spPr>
            <a:xfrm>
              <a:off x="2026750" y="2274900"/>
              <a:ext cx="1225" cy="1825"/>
            </a:xfrm>
            <a:custGeom>
              <a:avLst/>
              <a:gdLst/>
              <a:ahLst/>
              <a:cxnLst/>
              <a:rect l="l" t="t" r="r" b="b"/>
              <a:pathLst>
                <a:path w="49" h="73" extrusionOk="0">
                  <a:moveTo>
                    <a:pt x="25" y="1"/>
                  </a:moveTo>
                  <a:lnTo>
                    <a:pt x="1" y="25"/>
                  </a:lnTo>
                  <a:lnTo>
                    <a:pt x="1" y="49"/>
                  </a:lnTo>
                  <a:lnTo>
                    <a:pt x="1" y="73"/>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23"/>
            <p:cNvSpPr/>
            <p:nvPr/>
          </p:nvSpPr>
          <p:spPr>
            <a:xfrm>
              <a:off x="2071900" y="2254450"/>
              <a:ext cx="625" cy="1225"/>
            </a:xfrm>
            <a:custGeom>
              <a:avLst/>
              <a:gdLst/>
              <a:ahLst/>
              <a:cxnLst/>
              <a:rect l="l" t="t" r="r" b="b"/>
              <a:pathLst>
                <a:path w="25" h="49" extrusionOk="0">
                  <a:moveTo>
                    <a:pt x="24" y="0"/>
                  </a:moveTo>
                  <a:lnTo>
                    <a:pt x="0" y="48"/>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23"/>
            <p:cNvSpPr/>
            <p:nvPr/>
          </p:nvSpPr>
          <p:spPr>
            <a:xfrm>
              <a:off x="2059850" y="2227975"/>
              <a:ext cx="1250" cy="2425"/>
            </a:xfrm>
            <a:custGeom>
              <a:avLst/>
              <a:gdLst/>
              <a:ahLst/>
              <a:cxnLst/>
              <a:rect l="l" t="t" r="r" b="b"/>
              <a:pathLst>
                <a:path w="50" h="97" extrusionOk="0">
                  <a:moveTo>
                    <a:pt x="49" y="0"/>
                  </a:moveTo>
                  <a:lnTo>
                    <a:pt x="25" y="48"/>
                  </a:lnTo>
                  <a:lnTo>
                    <a:pt x="1" y="72"/>
                  </a:lnTo>
                  <a:lnTo>
                    <a:pt x="25" y="96"/>
                  </a:lnTo>
                  <a:lnTo>
                    <a:pt x="49" y="72"/>
                  </a:lnTo>
                  <a:lnTo>
                    <a:pt x="49"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23"/>
            <p:cNvSpPr/>
            <p:nvPr/>
          </p:nvSpPr>
          <p:spPr>
            <a:xfrm>
              <a:off x="1964175" y="2251425"/>
              <a:ext cx="1825" cy="1850"/>
            </a:xfrm>
            <a:custGeom>
              <a:avLst/>
              <a:gdLst/>
              <a:ahLst/>
              <a:cxnLst/>
              <a:rect l="l" t="t" r="r" b="b"/>
              <a:pathLst>
                <a:path w="73" h="74" extrusionOk="0">
                  <a:moveTo>
                    <a:pt x="24" y="1"/>
                  </a:moveTo>
                  <a:lnTo>
                    <a:pt x="0" y="25"/>
                  </a:lnTo>
                  <a:lnTo>
                    <a:pt x="24" y="49"/>
                  </a:lnTo>
                  <a:lnTo>
                    <a:pt x="24" y="73"/>
                  </a:lnTo>
                  <a:lnTo>
                    <a:pt x="72"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23"/>
            <p:cNvSpPr/>
            <p:nvPr/>
          </p:nvSpPr>
          <p:spPr>
            <a:xfrm>
              <a:off x="2088750" y="2235175"/>
              <a:ext cx="2425" cy="1850"/>
            </a:xfrm>
            <a:custGeom>
              <a:avLst/>
              <a:gdLst/>
              <a:ahLst/>
              <a:cxnLst/>
              <a:rect l="l" t="t" r="r" b="b"/>
              <a:pathLst>
                <a:path w="97" h="74" extrusionOk="0">
                  <a:moveTo>
                    <a:pt x="24" y="1"/>
                  </a:moveTo>
                  <a:lnTo>
                    <a:pt x="0" y="25"/>
                  </a:lnTo>
                  <a:lnTo>
                    <a:pt x="24"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23"/>
            <p:cNvSpPr/>
            <p:nvPr/>
          </p:nvSpPr>
          <p:spPr>
            <a:xfrm>
              <a:off x="2111025" y="2230375"/>
              <a:ext cx="625" cy="1225"/>
            </a:xfrm>
            <a:custGeom>
              <a:avLst/>
              <a:gdLst/>
              <a:ahLst/>
              <a:cxnLst/>
              <a:rect l="l" t="t" r="r" b="b"/>
              <a:pathLst>
                <a:path w="25" h="49" extrusionOk="0">
                  <a:moveTo>
                    <a:pt x="0" y="0"/>
                  </a:moveTo>
                  <a:lnTo>
                    <a:pt x="0" y="24"/>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23"/>
            <p:cNvSpPr/>
            <p:nvPr/>
          </p:nvSpPr>
          <p:spPr>
            <a:xfrm>
              <a:off x="2051425" y="2217125"/>
              <a:ext cx="1850" cy="1825"/>
            </a:xfrm>
            <a:custGeom>
              <a:avLst/>
              <a:gdLst/>
              <a:ahLst/>
              <a:cxnLst/>
              <a:rect l="l" t="t" r="r" b="b"/>
              <a:pathLst>
                <a:path w="74" h="73" extrusionOk="0">
                  <a:moveTo>
                    <a:pt x="25" y="1"/>
                  </a:moveTo>
                  <a:lnTo>
                    <a:pt x="1" y="25"/>
                  </a:lnTo>
                  <a:lnTo>
                    <a:pt x="1" y="49"/>
                  </a:lnTo>
                  <a:lnTo>
                    <a:pt x="1" y="73"/>
                  </a:lnTo>
                  <a:lnTo>
                    <a:pt x="25" y="73"/>
                  </a:lnTo>
                  <a:lnTo>
                    <a:pt x="49" y="49"/>
                  </a:lnTo>
                  <a:lnTo>
                    <a:pt x="73" y="25"/>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23"/>
            <p:cNvSpPr/>
            <p:nvPr/>
          </p:nvSpPr>
          <p:spPr>
            <a:xfrm>
              <a:off x="2038800" y="2196075"/>
              <a:ext cx="1825" cy="1225"/>
            </a:xfrm>
            <a:custGeom>
              <a:avLst/>
              <a:gdLst/>
              <a:ahLst/>
              <a:cxnLst/>
              <a:rect l="l" t="t" r="r" b="b"/>
              <a:pathLst>
                <a:path w="73" h="49" extrusionOk="0">
                  <a:moveTo>
                    <a:pt x="24" y="0"/>
                  </a:moveTo>
                  <a:lnTo>
                    <a:pt x="0" y="24"/>
                  </a:lnTo>
                  <a:lnTo>
                    <a:pt x="24" y="48"/>
                  </a:lnTo>
                  <a:lnTo>
                    <a:pt x="73"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23"/>
            <p:cNvSpPr/>
            <p:nvPr/>
          </p:nvSpPr>
          <p:spPr>
            <a:xfrm>
              <a:off x="2046625" y="2193050"/>
              <a:ext cx="1225" cy="1225"/>
            </a:xfrm>
            <a:custGeom>
              <a:avLst/>
              <a:gdLst/>
              <a:ahLst/>
              <a:cxnLst/>
              <a:rect l="l" t="t" r="r" b="b"/>
              <a:pathLst>
                <a:path w="49" h="49" extrusionOk="0">
                  <a:moveTo>
                    <a:pt x="0" y="1"/>
                  </a:moveTo>
                  <a:lnTo>
                    <a:pt x="0" y="25"/>
                  </a:lnTo>
                  <a:lnTo>
                    <a:pt x="24" y="49"/>
                  </a:lnTo>
                  <a:lnTo>
                    <a:pt x="48"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23"/>
            <p:cNvSpPr/>
            <p:nvPr/>
          </p:nvSpPr>
          <p:spPr>
            <a:xfrm>
              <a:off x="2076700" y="2183425"/>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23"/>
            <p:cNvSpPr/>
            <p:nvPr/>
          </p:nvSpPr>
          <p:spPr>
            <a:xfrm>
              <a:off x="2005100" y="2279125"/>
              <a:ext cx="25" cy="1225"/>
            </a:xfrm>
            <a:custGeom>
              <a:avLst/>
              <a:gdLst/>
              <a:ahLst/>
              <a:cxnLst/>
              <a:rect l="l" t="t" r="r" b="b"/>
              <a:pathLst>
                <a:path w="1" h="49" extrusionOk="0">
                  <a:moveTo>
                    <a:pt x="0" y="0"/>
                  </a:moveTo>
                  <a:lnTo>
                    <a:pt x="0" y="0"/>
                  </a:lnTo>
                  <a:lnTo>
                    <a:pt x="0" y="48"/>
                  </a:lnTo>
                  <a:lnTo>
                    <a:pt x="0" y="48"/>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23"/>
            <p:cNvSpPr/>
            <p:nvPr/>
          </p:nvSpPr>
          <p:spPr>
            <a:xfrm>
              <a:off x="1983425" y="2181025"/>
              <a:ext cx="1225" cy="1225"/>
            </a:xfrm>
            <a:custGeom>
              <a:avLst/>
              <a:gdLst/>
              <a:ahLst/>
              <a:cxnLst/>
              <a:rect l="l" t="t" r="r" b="b"/>
              <a:pathLst>
                <a:path w="49" h="49" extrusionOk="0">
                  <a:moveTo>
                    <a:pt x="1" y="0"/>
                  </a:moveTo>
                  <a:lnTo>
                    <a:pt x="1" y="24"/>
                  </a:lnTo>
                  <a:lnTo>
                    <a:pt x="1" y="48"/>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23"/>
            <p:cNvSpPr/>
            <p:nvPr/>
          </p:nvSpPr>
          <p:spPr>
            <a:xfrm>
              <a:off x="2076700" y="2179825"/>
              <a:ext cx="1250" cy="1225"/>
            </a:xfrm>
            <a:custGeom>
              <a:avLst/>
              <a:gdLst/>
              <a:ahLst/>
              <a:cxnLst/>
              <a:rect l="l" t="t" r="r" b="b"/>
              <a:pathLst>
                <a:path w="50" h="49" extrusionOk="0">
                  <a:moveTo>
                    <a:pt x="25" y="0"/>
                  </a:moveTo>
                  <a:lnTo>
                    <a:pt x="1" y="24"/>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23"/>
            <p:cNvSpPr/>
            <p:nvPr/>
          </p:nvSpPr>
          <p:spPr>
            <a:xfrm>
              <a:off x="2023150" y="2178625"/>
              <a:ext cx="625" cy="1825"/>
            </a:xfrm>
            <a:custGeom>
              <a:avLst/>
              <a:gdLst/>
              <a:ahLst/>
              <a:cxnLst/>
              <a:rect l="l" t="t" r="r" b="b"/>
              <a:pathLst>
                <a:path w="25" h="73" extrusionOk="0">
                  <a:moveTo>
                    <a:pt x="0" y="0"/>
                  </a:moveTo>
                  <a:lnTo>
                    <a:pt x="0" y="24"/>
                  </a:lnTo>
                  <a:lnTo>
                    <a:pt x="0" y="72"/>
                  </a:lnTo>
                  <a:lnTo>
                    <a:pt x="24" y="48"/>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23"/>
            <p:cNvSpPr/>
            <p:nvPr/>
          </p:nvSpPr>
          <p:spPr>
            <a:xfrm>
              <a:off x="2037600" y="22544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23"/>
            <p:cNvSpPr/>
            <p:nvPr/>
          </p:nvSpPr>
          <p:spPr>
            <a:xfrm>
              <a:off x="2032175" y="2358550"/>
              <a:ext cx="1225" cy="1250"/>
            </a:xfrm>
            <a:custGeom>
              <a:avLst/>
              <a:gdLst/>
              <a:ahLst/>
              <a:cxnLst/>
              <a:rect l="l" t="t" r="r" b="b"/>
              <a:pathLst>
                <a:path w="49" h="50" extrusionOk="0">
                  <a:moveTo>
                    <a:pt x="25" y="1"/>
                  </a:moveTo>
                  <a:lnTo>
                    <a:pt x="0" y="25"/>
                  </a:lnTo>
                  <a:lnTo>
                    <a:pt x="25"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23"/>
            <p:cNvSpPr/>
            <p:nvPr/>
          </p:nvSpPr>
          <p:spPr>
            <a:xfrm>
              <a:off x="1970175" y="2147925"/>
              <a:ext cx="650" cy="625"/>
            </a:xfrm>
            <a:custGeom>
              <a:avLst/>
              <a:gdLst/>
              <a:ahLst/>
              <a:cxnLst/>
              <a:rect l="l" t="t" r="r" b="b"/>
              <a:pathLst>
                <a:path w="26" h="25" extrusionOk="0">
                  <a:moveTo>
                    <a:pt x="1" y="0"/>
                  </a:moveTo>
                  <a:lnTo>
                    <a:pt x="1"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23"/>
            <p:cNvSpPr/>
            <p:nvPr/>
          </p:nvSpPr>
          <p:spPr>
            <a:xfrm>
              <a:off x="2005700" y="2146125"/>
              <a:ext cx="1225" cy="625"/>
            </a:xfrm>
            <a:custGeom>
              <a:avLst/>
              <a:gdLst/>
              <a:ahLst/>
              <a:cxnLst/>
              <a:rect l="l" t="t" r="r" b="b"/>
              <a:pathLst>
                <a:path w="49" h="25" extrusionOk="0">
                  <a:moveTo>
                    <a:pt x="0" y="0"/>
                  </a:moveTo>
                  <a:lnTo>
                    <a:pt x="0" y="24"/>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23"/>
            <p:cNvSpPr/>
            <p:nvPr/>
          </p:nvSpPr>
          <p:spPr>
            <a:xfrm>
              <a:off x="1972000" y="22869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23"/>
            <p:cNvSpPr/>
            <p:nvPr/>
          </p:nvSpPr>
          <p:spPr>
            <a:xfrm>
              <a:off x="1987650" y="2284525"/>
              <a:ext cx="1225" cy="1250"/>
            </a:xfrm>
            <a:custGeom>
              <a:avLst/>
              <a:gdLst/>
              <a:ahLst/>
              <a:cxnLst/>
              <a:rect l="l" t="t" r="r" b="b"/>
              <a:pathLst>
                <a:path w="49" h="50" extrusionOk="0">
                  <a:moveTo>
                    <a:pt x="24" y="1"/>
                  </a:moveTo>
                  <a:lnTo>
                    <a:pt x="0" y="25"/>
                  </a:lnTo>
                  <a:lnTo>
                    <a:pt x="0" y="49"/>
                  </a:lnTo>
                  <a:lnTo>
                    <a:pt x="48"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23"/>
            <p:cNvSpPr/>
            <p:nvPr/>
          </p:nvSpPr>
          <p:spPr>
            <a:xfrm>
              <a:off x="2002075" y="2243600"/>
              <a:ext cx="625" cy="1250"/>
            </a:xfrm>
            <a:custGeom>
              <a:avLst/>
              <a:gdLst/>
              <a:ahLst/>
              <a:cxnLst/>
              <a:rect l="l" t="t" r="r" b="b"/>
              <a:pathLst>
                <a:path w="25" h="50" extrusionOk="0">
                  <a:moveTo>
                    <a:pt x="1" y="49"/>
                  </a:moveTo>
                  <a:lnTo>
                    <a:pt x="1" y="49"/>
                  </a:lnTo>
                  <a:lnTo>
                    <a:pt x="25" y="1"/>
                  </a:lnTo>
                  <a:lnTo>
                    <a:pt x="1" y="49"/>
                  </a:lnTo>
                  <a:lnTo>
                    <a:pt x="1" y="49"/>
                  </a:lnTo>
                  <a:lnTo>
                    <a:pt x="1" y="49"/>
                  </a:lnTo>
                  <a:lnTo>
                    <a:pt x="1" y="49"/>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23"/>
            <p:cNvSpPr/>
            <p:nvPr/>
          </p:nvSpPr>
          <p:spPr>
            <a:xfrm>
              <a:off x="2024950" y="2236400"/>
              <a:ext cx="1225" cy="1225"/>
            </a:xfrm>
            <a:custGeom>
              <a:avLst/>
              <a:gdLst/>
              <a:ahLst/>
              <a:cxnLst/>
              <a:rect l="l" t="t" r="r" b="b"/>
              <a:pathLst>
                <a:path w="49" h="49" extrusionOk="0">
                  <a:moveTo>
                    <a:pt x="25" y="0"/>
                  </a:moveTo>
                  <a:lnTo>
                    <a:pt x="1" y="24"/>
                  </a:lnTo>
                  <a:lnTo>
                    <a:pt x="25" y="48"/>
                  </a:lnTo>
                  <a:lnTo>
                    <a:pt x="49"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23"/>
            <p:cNvSpPr/>
            <p:nvPr/>
          </p:nvSpPr>
          <p:spPr>
            <a:xfrm>
              <a:off x="1998475" y="2235175"/>
              <a:ext cx="1825" cy="1250"/>
            </a:xfrm>
            <a:custGeom>
              <a:avLst/>
              <a:gdLst/>
              <a:ahLst/>
              <a:cxnLst/>
              <a:rect l="l" t="t" r="r" b="b"/>
              <a:pathLst>
                <a:path w="73" h="50" extrusionOk="0">
                  <a:moveTo>
                    <a:pt x="24" y="1"/>
                  </a:moveTo>
                  <a:lnTo>
                    <a:pt x="0" y="25"/>
                  </a:lnTo>
                  <a:lnTo>
                    <a:pt x="24"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23"/>
            <p:cNvSpPr/>
            <p:nvPr/>
          </p:nvSpPr>
          <p:spPr>
            <a:xfrm>
              <a:off x="2086950" y="2230375"/>
              <a:ext cx="625" cy="25"/>
            </a:xfrm>
            <a:custGeom>
              <a:avLst/>
              <a:gdLst/>
              <a:ahLst/>
              <a:cxnLst/>
              <a:rect l="l" t="t" r="r" b="b"/>
              <a:pathLst>
                <a:path w="25" h="1" extrusionOk="0">
                  <a:moveTo>
                    <a:pt x="24" y="0"/>
                  </a:moveTo>
                  <a:lnTo>
                    <a:pt x="0" y="0"/>
                  </a:lnTo>
                  <a:lnTo>
                    <a:pt x="0" y="0"/>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23"/>
            <p:cNvSpPr/>
            <p:nvPr/>
          </p:nvSpPr>
          <p:spPr>
            <a:xfrm>
              <a:off x="2126675" y="2229175"/>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23"/>
            <p:cNvSpPr/>
            <p:nvPr/>
          </p:nvSpPr>
          <p:spPr>
            <a:xfrm>
              <a:off x="2026750" y="2306200"/>
              <a:ext cx="625" cy="1225"/>
            </a:xfrm>
            <a:custGeom>
              <a:avLst/>
              <a:gdLst/>
              <a:ahLst/>
              <a:cxnLst/>
              <a:rect l="l" t="t" r="r" b="b"/>
              <a:pathLst>
                <a:path w="25" h="49" extrusionOk="0">
                  <a:moveTo>
                    <a:pt x="25" y="1"/>
                  </a:moveTo>
                  <a:lnTo>
                    <a:pt x="1" y="25"/>
                  </a:lnTo>
                  <a:lnTo>
                    <a:pt x="25" y="49"/>
                  </a:lnTo>
                  <a:lnTo>
                    <a:pt x="25"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23"/>
            <p:cNvSpPr/>
            <p:nvPr/>
          </p:nvSpPr>
          <p:spPr>
            <a:xfrm>
              <a:off x="1968975" y="2205700"/>
              <a:ext cx="625" cy="1225"/>
            </a:xfrm>
            <a:custGeom>
              <a:avLst/>
              <a:gdLst/>
              <a:ahLst/>
              <a:cxnLst/>
              <a:rect l="l" t="t" r="r" b="b"/>
              <a:pathLst>
                <a:path w="25" h="49" extrusionOk="0">
                  <a:moveTo>
                    <a:pt x="1" y="0"/>
                  </a:moveTo>
                  <a:lnTo>
                    <a:pt x="1" y="24"/>
                  </a:lnTo>
                  <a:lnTo>
                    <a:pt x="1" y="48"/>
                  </a:lnTo>
                  <a:lnTo>
                    <a:pt x="25" y="24"/>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23"/>
            <p:cNvSpPr/>
            <p:nvPr/>
          </p:nvSpPr>
          <p:spPr>
            <a:xfrm>
              <a:off x="2072500" y="2198475"/>
              <a:ext cx="1225" cy="1225"/>
            </a:xfrm>
            <a:custGeom>
              <a:avLst/>
              <a:gdLst/>
              <a:ahLst/>
              <a:cxnLst/>
              <a:rect l="l" t="t" r="r" b="b"/>
              <a:pathLst>
                <a:path w="49" h="49" extrusionOk="0">
                  <a:moveTo>
                    <a:pt x="24" y="0"/>
                  </a:moveTo>
                  <a:lnTo>
                    <a:pt x="0" y="25"/>
                  </a:lnTo>
                  <a:lnTo>
                    <a:pt x="24" y="49"/>
                  </a:lnTo>
                  <a:lnTo>
                    <a:pt x="49" y="49"/>
                  </a:lnTo>
                  <a:lnTo>
                    <a:pt x="49" y="25"/>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23"/>
            <p:cNvSpPr/>
            <p:nvPr/>
          </p:nvSpPr>
          <p:spPr>
            <a:xfrm>
              <a:off x="2085125" y="2146125"/>
              <a:ext cx="650" cy="625"/>
            </a:xfrm>
            <a:custGeom>
              <a:avLst/>
              <a:gdLst/>
              <a:ahLst/>
              <a:cxnLst/>
              <a:rect l="l" t="t" r="r" b="b"/>
              <a:pathLst>
                <a:path w="26"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23"/>
            <p:cNvSpPr/>
            <p:nvPr/>
          </p:nvSpPr>
          <p:spPr>
            <a:xfrm>
              <a:off x="2052625" y="2283925"/>
              <a:ext cx="650" cy="625"/>
            </a:xfrm>
            <a:custGeom>
              <a:avLst/>
              <a:gdLst/>
              <a:ahLst/>
              <a:cxnLst/>
              <a:rect l="l" t="t" r="r" b="b"/>
              <a:pathLst>
                <a:path w="26" h="25" extrusionOk="0">
                  <a:moveTo>
                    <a:pt x="1" y="1"/>
                  </a:moveTo>
                  <a:lnTo>
                    <a:pt x="1" y="25"/>
                  </a:lnTo>
                  <a:lnTo>
                    <a:pt x="25" y="25"/>
                  </a:lnTo>
                  <a:lnTo>
                    <a:pt x="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23"/>
            <p:cNvSpPr/>
            <p:nvPr/>
          </p:nvSpPr>
          <p:spPr>
            <a:xfrm>
              <a:off x="1971400" y="2338100"/>
              <a:ext cx="625" cy="625"/>
            </a:xfrm>
            <a:custGeom>
              <a:avLst/>
              <a:gdLst/>
              <a:ahLst/>
              <a:cxnLst/>
              <a:rect l="l" t="t" r="r" b="b"/>
              <a:pathLst>
                <a:path w="25" h="25" extrusionOk="0">
                  <a:moveTo>
                    <a:pt x="24" y="0"/>
                  </a:moveTo>
                  <a:lnTo>
                    <a:pt x="0" y="24"/>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23"/>
            <p:cNvSpPr/>
            <p:nvPr/>
          </p:nvSpPr>
          <p:spPr>
            <a:xfrm>
              <a:off x="2008100" y="2412725"/>
              <a:ext cx="625" cy="625"/>
            </a:xfrm>
            <a:custGeom>
              <a:avLst/>
              <a:gdLst/>
              <a:ahLst/>
              <a:cxnLst/>
              <a:rect l="l" t="t" r="r" b="b"/>
              <a:pathLst>
                <a:path w="25" h="25" extrusionOk="0">
                  <a:moveTo>
                    <a:pt x="1" y="0"/>
                  </a:moveTo>
                  <a:lnTo>
                    <a:pt x="1" y="25"/>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23"/>
            <p:cNvSpPr/>
            <p:nvPr/>
          </p:nvSpPr>
          <p:spPr>
            <a:xfrm>
              <a:off x="1978600" y="2316425"/>
              <a:ext cx="25" cy="625"/>
            </a:xfrm>
            <a:custGeom>
              <a:avLst/>
              <a:gdLst/>
              <a:ahLst/>
              <a:cxnLst/>
              <a:rect l="l" t="t" r="r" b="b"/>
              <a:pathLst>
                <a:path w="1" h="25" extrusionOk="0">
                  <a:moveTo>
                    <a:pt x="1" y="25"/>
                  </a:moveTo>
                  <a:lnTo>
                    <a:pt x="1" y="25"/>
                  </a:lnTo>
                  <a:lnTo>
                    <a:pt x="1" y="1"/>
                  </a:lnTo>
                  <a:lnTo>
                    <a:pt x="1"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23"/>
            <p:cNvSpPr/>
            <p:nvPr/>
          </p:nvSpPr>
          <p:spPr>
            <a:xfrm>
              <a:off x="2038800" y="2217125"/>
              <a:ext cx="625" cy="625"/>
            </a:xfrm>
            <a:custGeom>
              <a:avLst/>
              <a:gdLst/>
              <a:ahLst/>
              <a:cxnLst/>
              <a:rect l="l" t="t" r="r" b="b"/>
              <a:pathLst>
                <a:path w="25" h="25" extrusionOk="0">
                  <a:moveTo>
                    <a:pt x="0" y="25"/>
                  </a:moveTo>
                  <a:lnTo>
                    <a:pt x="0" y="25"/>
                  </a:lnTo>
                  <a:lnTo>
                    <a:pt x="0" y="1"/>
                  </a:lnTo>
                  <a:lnTo>
                    <a:pt x="24" y="1"/>
                  </a:lnTo>
                  <a:lnTo>
                    <a:pt x="24"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23"/>
            <p:cNvSpPr/>
            <p:nvPr/>
          </p:nvSpPr>
          <p:spPr>
            <a:xfrm>
              <a:off x="2006900" y="2215325"/>
              <a:ext cx="25" cy="25"/>
            </a:xfrm>
            <a:custGeom>
              <a:avLst/>
              <a:gdLst/>
              <a:ahLst/>
              <a:cxnLst/>
              <a:rect l="l" t="t" r="r" b="b"/>
              <a:pathLst>
                <a:path w="1" h="1" extrusionOk="0">
                  <a:moveTo>
                    <a:pt x="0" y="0"/>
                  </a:moveTo>
                  <a:lnTo>
                    <a:pt x="0" y="0"/>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23"/>
            <p:cNvSpPr/>
            <p:nvPr/>
          </p:nvSpPr>
          <p:spPr>
            <a:xfrm>
              <a:off x="2041200" y="2205100"/>
              <a:ext cx="25" cy="25"/>
            </a:xfrm>
            <a:custGeom>
              <a:avLst/>
              <a:gdLst/>
              <a:ahLst/>
              <a:cxnLst/>
              <a:rect l="l" t="t" r="r" b="b"/>
              <a:pathLst>
                <a:path w="1" h="1" extrusionOk="0">
                  <a:moveTo>
                    <a:pt x="1" y="0"/>
                  </a:moveTo>
                  <a:lnTo>
                    <a:pt x="1" y="0"/>
                  </a:lnTo>
                  <a:lnTo>
                    <a:pt x="1" y="0"/>
                  </a:ln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23"/>
            <p:cNvSpPr/>
            <p:nvPr/>
          </p:nvSpPr>
          <p:spPr>
            <a:xfrm>
              <a:off x="1952125" y="2182225"/>
              <a:ext cx="25" cy="25"/>
            </a:xfrm>
            <a:custGeom>
              <a:avLst/>
              <a:gdLst/>
              <a:ahLst/>
              <a:cxnLst/>
              <a:rect l="l" t="t" r="r" b="b"/>
              <a:pathLst>
                <a:path w="1" h="1" extrusionOk="0">
                  <a:moveTo>
                    <a:pt x="1" y="0"/>
                  </a:move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23"/>
            <p:cNvSpPr/>
            <p:nvPr/>
          </p:nvSpPr>
          <p:spPr>
            <a:xfrm>
              <a:off x="1952125" y="2181625"/>
              <a:ext cx="625" cy="625"/>
            </a:xfrm>
            <a:custGeom>
              <a:avLst/>
              <a:gdLst/>
              <a:ahLst/>
              <a:cxnLst/>
              <a:rect l="l" t="t" r="r" b="b"/>
              <a:pathLst>
                <a:path w="25"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23"/>
            <p:cNvSpPr/>
            <p:nvPr/>
          </p:nvSpPr>
          <p:spPr>
            <a:xfrm>
              <a:off x="1924450" y="2177400"/>
              <a:ext cx="25" cy="625"/>
            </a:xfrm>
            <a:custGeom>
              <a:avLst/>
              <a:gdLst/>
              <a:ahLst/>
              <a:cxnLst/>
              <a:rect l="l" t="t" r="r" b="b"/>
              <a:pathLst>
                <a:path w="1" h="25" extrusionOk="0">
                  <a:moveTo>
                    <a:pt x="0" y="25"/>
                  </a:moveTo>
                  <a:lnTo>
                    <a:pt x="0"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23"/>
            <p:cNvSpPr/>
            <p:nvPr/>
          </p:nvSpPr>
          <p:spPr>
            <a:xfrm>
              <a:off x="1781825" y="1840975"/>
              <a:ext cx="652400" cy="709600"/>
            </a:xfrm>
            <a:custGeom>
              <a:avLst/>
              <a:gdLst/>
              <a:ahLst/>
              <a:cxnLst/>
              <a:rect l="l" t="t" r="r" b="b"/>
              <a:pathLst>
                <a:path w="26096" h="28384" extrusionOk="0">
                  <a:moveTo>
                    <a:pt x="18392" y="1"/>
                  </a:moveTo>
                  <a:lnTo>
                    <a:pt x="18031" y="49"/>
                  </a:lnTo>
                  <a:lnTo>
                    <a:pt x="17646" y="121"/>
                  </a:lnTo>
                  <a:lnTo>
                    <a:pt x="17261" y="194"/>
                  </a:lnTo>
                  <a:lnTo>
                    <a:pt x="16851" y="314"/>
                  </a:lnTo>
                  <a:lnTo>
                    <a:pt x="16418" y="434"/>
                  </a:lnTo>
                  <a:lnTo>
                    <a:pt x="15599" y="747"/>
                  </a:lnTo>
                  <a:lnTo>
                    <a:pt x="13938" y="1397"/>
                  </a:lnTo>
                  <a:lnTo>
                    <a:pt x="13529" y="1542"/>
                  </a:lnTo>
                  <a:lnTo>
                    <a:pt x="13120" y="1662"/>
                  </a:lnTo>
                  <a:lnTo>
                    <a:pt x="12711" y="1758"/>
                  </a:lnTo>
                  <a:lnTo>
                    <a:pt x="12277" y="1855"/>
                  </a:lnTo>
                  <a:lnTo>
                    <a:pt x="11676" y="1951"/>
                  </a:lnTo>
                  <a:lnTo>
                    <a:pt x="11098" y="2023"/>
                  </a:lnTo>
                  <a:lnTo>
                    <a:pt x="10472" y="2047"/>
                  </a:lnTo>
                  <a:lnTo>
                    <a:pt x="9870" y="2071"/>
                  </a:lnTo>
                  <a:lnTo>
                    <a:pt x="8715" y="2095"/>
                  </a:lnTo>
                  <a:lnTo>
                    <a:pt x="7968" y="2168"/>
                  </a:lnTo>
                  <a:lnTo>
                    <a:pt x="7607" y="2216"/>
                  </a:lnTo>
                  <a:lnTo>
                    <a:pt x="7270" y="2288"/>
                  </a:lnTo>
                  <a:lnTo>
                    <a:pt x="6909" y="2360"/>
                  </a:lnTo>
                  <a:lnTo>
                    <a:pt x="6548" y="2456"/>
                  </a:lnTo>
                  <a:lnTo>
                    <a:pt x="6211" y="2577"/>
                  </a:lnTo>
                  <a:lnTo>
                    <a:pt x="5874" y="2697"/>
                  </a:lnTo>
                  <a:lnTo>
                    <a:pt x="5007" y="3058"/>
                  </a:lnTo>
                  <a:lnTo>
                    <a:pt x="4165" y="3468"/>
                  </a:lnTo>
                  <a:lnTo>
                    <a:pt x="3346" y="3925"/>
                  </a:lnTo>
                  <a:lnTo>
                    <a:pt x="2552" y="4430"/>
                  </a:lnTo>
                  <a:lnTo>
                    <a:pt x="1998" y="4816"/>
                  </a:lnTo>
                  <a:lnTo>
                    <a:pt x="1420" y="5225"/>
                  </a:lnTo>
                  <a:lnTo>
                    <a:pt x="313" y="6067"/>
                  </a:lnTo>
                  <a:lnTo>
                    <a:pt x="120" y="6212"/>
                  </a:lnTo>
                  <a:lnTo>
                    <a:pt x="24" y="6356"/>
                  </a:lnTo>
                  <a:lnTo>
                    <a:pt x="0" y="6404"/>
                  </a:lnTo>
                  <a:lnTo>
                    <a:pt x="24" y="6477"/>
                  </a:lnTo>
                  <a:lnTo>
                    <a:pt x="48" y="6525"/>
                  </a:lnTo>
                  <a:lnTo>
                    <a:pt x="265" y="6525"/>
                  </a:lnTo>
                  <a:lnTo>
                    <a:pt x="385" y="6501"/>
                  </a:lnTo>
                  <a:lnTo>
                    <a:pt x="1372" y="6236"/>
                  </a:lnTo>
                  <a:lnTo>
                    <a:pt x="2672" y="5875"/>
                  </a:lnTo>
                  <a:lnTo>
                    <a:pt x="3972" y="5562"/>
                  </a:lnTo>
                  <a:lnTo>
                    <a:pt x="5296" y="5297"/>
                  </a:lnTo>
                  <a:lnTo>
                    <a:pt x="6620" y="5056"/>
                  </a:lnTo>
                  <a:lnTo>
                    <a:pt x="8474" y="4767"/>
                  </a:lnTo>
                  <a:lnTo>
                    <a:pt x="10327" y="4527"/>
                  </a:lnTo>
                  <a:lnTo>
                    <a:pt x="12181" y="4334"/>
                  </a:lnTo>
                  <a:lnTo>
                    <a:pt x="14035" y="4166"/>
                  </a:lnTo>
                  <a:lnTo>
                    <a:pt x="14805" y="4117"/>
                  </a:lnTo>
                  <a:lnTo>
                    <a:pt x="15599" y="4069"/>
                  </a:lnTo>
                  <a:lnTo>
                    <a:pt x="16394" y="4069"/>
                  </a:lnTo>
                  <a:lnTo>
                    <a:pt x="17164" y="4093"/>
                  </a:lnTo>
                  <a:lnTo>
                    <a:pt x="17670" y="4142"/>
                  </a:lnTo>
                  <a:lnTo>
                    <a:pt x="18175" y="4190"/>
                  </a:lnTo>
                  <a:lnTo>
                    <a:pt x="18681" y="4238"/>
                  </a:lnTo>
                  <a:lnTo>
                    <a:pt x="19186" y="4334"/>
                  </a:lnTo>
                  <a:lnTo>
                    <a:pt x="19620" y="4430"/>
                  </a:lnTo>
                  <a:lnTo>
                    <a:pt x="20029" y="4575"/>
                  </a:lnTo>
                  <a:lnTo>
                    <a:pt x="20438" y="4719"/>
                  </a:lnTo>
                  <a:lnTo>
                    <a:pt x="20847" y="4912"/>
                  </a:lnTo>
                  <a:lnTo>
                    <a:pt x="21257" y="5153"/>
                  </a:lnTo>
                  <a:lnTo>
                    <a:pt x="21666" y="5442"/>
                  </a:lnTo>
                  <a:lnTo>
                    <a:pt x="22027" y="5754"/>
                  </a:lnTo>
                  <a:lnTo>
                    <a:pt x="22364" y="6091"/>
                  </a:lnTo>
                  <a:lnTo>
                    <a:pt x="22749" y="6501"/>
                  </a:lnTo>
                  <a:lnTo>
                    <a:pt x="23086" y="6934"/>
                  </a:lnTo>
                  <a:lnTo>
                    <a:pt x="23375" y="7391"/>
                  </a:lnTo>
                  <a:lnTo>
                    <a:pt x="23616" y="7897"/>
                  </a:lnTo>
                  <a:lnTo>
                    <a:pt x="23784" y="8282"/>
                  </a:lnTo>
                  <a:lnTo>
                    <a:pt x="23905" y="8691"/>
                  </a:lnTo>
                  <a:lnTo>
                    <a:pt x="23977" y="9101"/>
                  </a:lnTo>
                  <a:lnTo>
                    <a:pt x="24025" y="9534"/>
                  </a:lnTo>
                  <a:lnTo>
                    <a:pt x="24025" y="9823"/>
                  </a:lnTo>
                  <a:lnTo>
                    <a:pt x="23977" y="10088"/>
                  </a:lnTo>
                  <a:lnTo>
                    <a:pt x="23881" y="10352"/>
                  </a:lnTo>
                  <a:lnTo>
                    <a:pt x="23760" y="10593"/>
                  </a:lnTo>
                  <a:lnTo>
                    <a:pt x="23616" y="10810"/>
                  </a:lnTo>
                  <a:lnTo>
                    <a:pt x="23447" y="11026"/>
                  </a:lnTo>
                  <a:lnTo>
                    <a:pt x="22725" y="12038"/>
                  </a:lnTo>
                  <a:lnTo>
                    <a:pt x="22027" y="13049"/>
                  </a:lnTo>
                  <a:lnTo>
                    <a:pt x="21690" y="13626"/>
                  </a:lnTo>
                  <a:lnTo>
                    <a:pt x="21377" y="14204"/>
                  </a:lnTo>
                  <a:lnTo>
                    <a:pt x="21064" y="14782"/>
                  </a:lnTo>
                  <a:lnTo>
                    <a:pt x="20823" y="15408"/>
                  </a:lnTo>
                  <a:lnTo>
                    <a:pt x="20510" y="16226"/>
                  </a:lnTo>
                  <a:lnTo>
                    <a:pt x="20246" y="17069"/>
                  </a:lnTo>
                  <a:lnTo>
                    <a:pt x="20029" y="17935"/>
                  </a:lnTo>
                  <a:lnTo>
                    <a:pt x="19885" y="18802"/>
                  </a:lnTo>
                  <a:lnTo>
                    <a:pt x="19764" y="19500"/>
                  </a:lnTo>
                  <a:lnTo>
                    <a:pt x="19620" y="20222"/>
                  </a:lnTo>
                  <a:lnTo>
                    <a:pt x="19523" y="20608"/>
                  </a:lnTo>
                  <a:lnTo>
                    <a:pt x="19403" y="20969"/>
                  </a:lnTo>
                  <a:lnTo>
                    <a:pt x="19283" y="21354"/>
                  </a:lnTo>
                  <a:lnTo>
                    <a:pt x="19138" y="21715"/>
                  </a:lnTo>
                  <a:lnTo>
                    <a:pt x="18970" y="22076"/>
                  </a:lnTo>
                  <a:lnTo>
                    <a:pt x="18801" y="22413"/>
                  </a:lnTo>
                  <a:lnTo>
                    <a:pt x="18609" y="22750"/>
                  </a:lnTo>
                  <a:lnTo>
                    <a:pt x="18392" y="23087"/>
                  </a:lnTo>
                  <a:lnTo>
                    <a:pt x="18199" y="23352"/>
                  </a:lnTo>
                  <a:lnTo>
                    <a:pt x="17983" y="23593"/>
                  </a:lnTo>
                  <a:lnTo>
                    <a:pt x="17766" y="23833"/>
                  </a:lnTo>
                  <a:lnTo>
                    <a:pt x="17549" y="24026"/>
                  </a:lnTo>
                  <a:lnTo>
                    <a:pt x="17309" y="24243"/>
                  </a:lnTo>
                  <a:lnTo>
                    <a:pt x="17044" y="24411"/>
                  </a:lnTo>
                  <a:lnTo>
                    <a:pt x="16779" y="24580"/>
                  </a:lnTo>
                  <a:lnTo>
                    <a:pt x="16490" y="24724"/>
                  </a:lnTo>
                  <a:lnTo>
                    <a:pt x="16153" y="24893"/>
                  </a:lnTo>
                  <a:lnTo>
                    <a:pt x="15816" y="25037"/>
                  </a:lnTo>
                  <a:lnTo>
                    <a:pt x="15118" y="25278"/>
                  </a:lnTo>
                  <a:lnTo>
                    <a:pt x="13866" y="25639"/>
                  </a:lnTo>
                  <a:lnTo>
                    <a:pt x="13240" y="25807"/>
                  </a:lnTo>
                  <a:lnTo>
                    <a:pt x="12590" y="25976"/>
                  </a:lnTo>
                  <a:lnTo>
                    <a:pt x="12157" y="26072"/>
                  </a:lnTo>
                  <a:lnTo>
                    <a:pt x="11724" y="26217"/>
                  </a:lnTo>
                  <a:lnTo>
                    <a:pt x="11290" y="26361"/>
                  </a:lnTo>
                  <a:lnTo>
                    <a:pt x="10857" y="26530"/>
                  </a:lnTo>
                  <a:lnTo>
                    <a:pt x="10568" y="26674"/>
                  </a:lnTo>
                  <a:lnTo>
                    <a:pt x="10303" y="26843"/>
                  </a:lnTo>
                  <a:lnTo>
                    <a:pt x="10183" y="26939"/>
                  </a:lnTo>
                  <a:lnTo>
                    <a:pt x="10111" y="27083"/>
                  </a:lnTo>
                  <a:lnTo>
                    <a:pt x="10063" y="27228"/>
                  </a:lnTo>
                  <a:lnTo>
                    <a:pt x="10063" y="27372"/>
                  </a:lnTo>
                  <a:lnTo>
                    <a:pt x="10111" y="27517"/>
                  </a:lnTo>
                  <a:lnTo>
                    <a:pt x="10159" y="27661"/>
                  </a:lnTo>
                  <a:lnTo>
                    <a:pt x="10279" y="27781"/>
                  </a:lnTo>
                  <a:lnTo>
                    <a:pt x="10400" y="27854"/>
                  </a:lnTo>
                  <a:lnTo>
                    <a:pt x="10953" y="28070"/>
                  </a:lnTo>
                  <a:lnTo>
                    <a:pt x="11242" y="28142"/>
                  </a:lnTo>
                  <a:lnTo>
                    <a:pt x="11531" y="28215"/>
                  </a:lnTo>
                  <a:lnTo>
                    <a:pt x="12037" y="28287"/>
                  </a:lnTo>
                  <a:lnTo>
                    <a:pt x="12542" y="28359"/>
                  </a:lnTo>
                  <a:lnTo>
                    <a:pt x="13024" y="28383"/>
                  </a:lnTo>
                  <a:lnTo>
                    <a:pt x="13529" y="28383"/>
                  </a:lnTo>
                  <a:lnTo>
                    <a:pt x="15455" y="28359"/>
                  </a:lnTo>
                  <a:lnTo>
                    <a:pt x="16129" y="28335"/>
                  </a:lnTo>
                  <a:lnTo>
                    <a:pt x="16611" y="28287"/>
                  </a:lnTo>
                  <a:lnTo>
                    <a:pt x="17092" y="28215"/>
                  </a:lnTo>
                  <a:lnTo>
                    <a:pt x="17574" y="28142"/>
                  </a:lnTo>
                  <a:lnTo>
                    <a:pt x="18055" y="28022"/>
                  </a:lnTo>
                  <a:lnTo>
                    <a:pt x="18512" y="27878"/>
                  </a:lnTo>
                  <a:lnTo>
                    <a:pt x="18970" y="27709"/>
                  </a:lnTo>
                  <a:lnTo>
                    <a:pt x="19427" y="27517"/>
                  </a:lnTo>
                  <a:lnTo>
                    <a:pt x="19885" y="27300"/>
                  </a:lnTo>
                  <a:lnTo>
                    <a:pt x="20390" y="27035"/>
                  </a:lnTo>
                  <a:lnTo>
                    <a:pt x="20872" y="26746"/>
                  </a:lnTo>
                  <a:lnTo>
                    <a:pt x="21859" y="26120"/>
                  </a:lnTo>
                  <a:lnTo>
                    <a:pt x="22147" y="25928"/>
                  </a:lnTo>
                  <a:lnTo>
                    <a:pt x="22436" y="25711"/>
                  </a:lnTo>
                  <a:lnTo>
                    <a:pt x="23014" y="25254"/>
                  </a:lnTo>
                  <a:lnTo>
                    <a:pt x="23183" y="25085"/>
                  </a:lnTo>
                  <a:lnTo>
                    <a:pt x="23327" y="24917"/>
                  </a:lnTo>
                  <a:lnTo>
                    <a:pt x="23568" y="24532"/>
                  </a:lnTo>
                  <a:lnTo>
                    <a:pt x="23664" y="24363"/>
                  </a:lnTo>
                  <a:lnTo>
                    <a:pt x="23736" y="24170"/>
                  </a:lnTo>
                  <a:lnTo>
                    <a:pt x="23760" y="24026"/>
                  </a:lnTo>
                  <a:lnTo>
                    <a:pt x="23784" y="23906"/>
                  </a:lnTo>
                  <a:lnTo>
                    <a:pt x="23760" y="23617"/>
                  </a:lnTo>
                  <a:lnTo>
                    <a:pt x="23712" y="23352"/>
                  </a:lnTo>
                  <a:lnTo>
                    <a:pt x="23592" y="23087"/>
                  </a:lnTo>
                  <a:lnTo>
                    <a:pt x="23423" y="22798"/>
                  </a:lnTo>
                  <a:lnTo>
                    <a:pt x="23207" y="22533"/>
                  </a:lnTo>
                  <a:lnTo>
                    <a:pt x="22629" y="21763"/>
                  </a:lnTo>
                  <a:lnTo>
                    <a:pt x="22509" y="21571"/>
                  </a:lnTo>
                  <a:lnTo>
                    <a:pt x="22388" y="21378"/>
                  </a:lnTo>
                  <a:lnTo>
                    <a:pt x="22292" y="21161"/>
                  </a:lnTo>
                  <a:lnTo>
                    <a:pt x="22220" y="20945"/>
                  </a:lnTo>
                  <a:lnTo>
                    <a:pt x="22147" y="20728"/>
                  </a:lnTo>
                  <a:lnTo>
                    <a:pt x="22099" y="20487"/>
                  </a:lnTo>
                  <a:lnTo>
                    <a:pt x="22099" y="20271"/>
                  </a:lnTo>
                  <a:lnTo>
                    <a:pt x="22075" y="20030"/>
                  </a:lnTo>
                  <a:lnTo>
                    <a:pt x="22099" y="19717"/>
                  </a:lnTo>
                  <a:lnTo>
                    <a:pt x="22123" y="19404"/>
                  </a:lnTo>
                  <a:lnTo>
                    <a:pt x="22196" y="19043"/>
                  </a:lnTo>
                  <a:lnTo>
                    <a:pt x="22268" y="18682"/>
                  </a:lnTo>
                  <a:lnTo>
                    <a:pt x="22364" y="18345"/>
                  </a:lnTo>
                  <a:lnTo>
                    <a:pt x="22484" y="17984"/>
                  </a:lnTo>
                  <a:lnTo>
                    <a:pt x="22677" y="17478"/>
                  </a:lnTo>
                  <a:lnTo>
                    <a:pt x="22894" y="16997"/>
                  </a:lnTo>
                  <a:lnTo>
                    <a:pt x="23159" y="16491"/>
                  </a:lnTo>
                  <a:lnTo>
                    <a:pt x="23399" y="16034"/>
                  </a:lnTo>
                  <a:lnTo>
                    <a:pt x="24001" y="14999"/>
                  </a:lnTo>
                  <a:lnTo>
                    <a:pt x="24579" y="13963"/>
                  </a:lnTo>
                  <a:lnTo>
                    <a:pt x="24844" y="13458"/>
                  </a:lnTo>
                  <a:lnTo>
                    <a:pt x="25108" y="12928"/>
                  </a:lnTo>
                  <a:lnTo>
                    <a:pt x="25325" y="12399"/>
                  </a:lnTo>
                  <a:lnTo>
                    <a:pt x="25518" y="11845"/>
                  </a:lnTo>
                  <a:lnTo>
                    <a:pt x="25686" y="11315"/>
                  </a:lnTo>
                  <a:lnTo>
                    <a:pt x="25831" y="10786"/>
                  </a:lnTo>
                  <a:lnTo>
                    <a:pt x="25951" y="10256"/>
                  </a:lnTo>
                  <a:lnTo>
                    <a:pt x="26023" y="9727"/>
                  </a:lnTo>
                  <a:lnTo>
                    <a:pt x="26071" y="9173"/>
                  </a:lnTo>
                  <a:lnTo>
                    <a:pt x="26095" y="8643"/>
                  </a:lnTo>
                  <a:lnTo>
                    <a:pt x="26095" y="8090"/>
                  </a:lnTo>
                  <a:lnTo>
                    <a:pt x="26047" y="7536"/>
                  </a:lnTo>
                  <a:lnTo>
                    <a:pt x="25975" y="6910"/>
                  </a:lnTo>
                  <a:lnTo>
                    <a:pt x="25831" y="6284"/>
                  </a:lnTo>
                  <a:lnTo>
                    <a:pt x="25662" y="5682"/>
                  </a:lnTo>
                  <a:lnTo>
                    <a:pt x="25445" y="5104"/>
                  </a:lnTo>
                  <a:lnTo>
                    <a:pt x="25205" y="4527"/>
                  </a:lnTo>
                  <a:lnTo>
                    <a:pt x="24892" y="3997"/>
                  </a:lnTo>
                  <a:lnTo>
                    <a:pt x="24555" y="3468"/>
                  </a:lnTo>
                  <a:lnTo>
                    <a:pt x="24146" y="2962"/>
                  </a:lnTo>
                  <a:lnTo>
                    <a:pt x="23881" y="2649"/>
                  </a:lnTo>
                  <a:lnTo>
                    <a:pt x="23592" y="2360"/>
                  </a:lnTo>
                  <a:lnTo>
                    <a:pt x="23303" y="2095"/>
                  </a:lnTo>
                  <a:lnTo>
                    <a:pt x="23014" y="1831"/>
                  </a:lnTo>
                  <a:lnTo>
                    <a:pt x="22701" y="1566"/>
                  </a:lnTo>
                  <a:lnTo>
                    <a:pt x="22388" y="1325"/>
                  </a:lnTo>
                  <a:lnTo>
                    <a:pt x="21714" y="892"/>
                  </a:lnTo>
                  <a:lnTo>
                    <a:pt x="21305" y="651"/>
                  </a:lnTo>
                  <a:lnTo>
                    <a:pt x="20896" y="434"/>
                  </a:lnTo>
                  <a:lnTo>
                    <a:pt x="20390" y="242"/>
                  </a:lnTo>
                  <a:lnTo>
                    <a:pt x="20125" y="170"/>
                  </a:lnTo>
                  <a:lnTo>
                    <a:pt x="19860" y="97"/>
                  </a:lnTo>
                  <a:lnTo>
                    <a:pt x="19596" y="49"/>
                  </a:lnTo>
                  <a:lnTo>
                    <a:pt x="19331" y="25"/>
                  </a:lnTo>
                  <a:lnTo>
                    <a:pt x="19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23"/>
            <p:cNvSpPr/>
            <p:nvPr/>
          </p:nvSpPr>
          <p:spPr>
            <a:xfrm>
              <a:off x="1802875" y="1996850"/>
              <a:ext cx="521825" cy="518800"/>
            </a:xfrm>
            <a:custGeom>
              <a:avLst/>
              <a:gdLst/>
              <a:ahLst/>
              <a:cxnLst/>
              <a:rect l="l" t="t" r="r" b="b"/>
              <a:pathLst>
                <a:path w="20873" h="20752" extrusionOk="0">
                  <a:moveTo>
                    <a:pt x="18224" y="1"/>
                  </a:moveTo>
                  <a:lnTo>
                    <a:pt x="17983" y="25"/>
                  </a:lnTo>
                  <a:lnTo>
                    <a:pt x="17767" y="49"/>
                  </a:lnTo>
                  <a:lnTo>
                    <a:pt x="17430" y="97"/>
                  </a:lnTo>
                  <a:lnTo>
                    <a:pt x="17093" y="169"/>
                  </a:lnTo>
                  <a:lnTo>
                    <a:pt x="16419" y="338"/>
                  </a:lnTo>
                  <a:lnTo>
                    <a:pt x="15143" y="627"/>
                  </a:lnTo>
                  <a:lnTo>
                    <a:pt x="14709" y="723"/>
                  </a:lnTo>
                  <a:lnTo>
                    <a:pt x="14252" y="771"/>
                  </a:lnTo>
                  <a:lnTo>
                    <a:pt x="13795" y="795"/>
                  </a:lnTo>
                  <a:lnTo>
                    <a:pt x="13337" y="795"/>
                  </a:lnTo>
                  <a:lnTo>
                    <a:pt x="12639" y="771"/>
                  </a:lnTo>
                  <a:lnTo>
                    <a:pt x="11941" y="699"/>
                  </a:lnTo>
                  <a:lnTo>
                    <a:pt x="11243" y="603"/>
                  </a:lnTo>
                  <a:lnTo>
                    <a:pt x="10569" y="482"/>
                  </a:lnTo>
                  <a:lnTo>
                    <a:pt x="9774" y="314"/>
                  </a:lnTo>
                  <a:lnTo>
                    <a:pt x="8980" y="169"/>
                  </a:lnTo>
                  <a:lnTo>
                    <a:pt x="8330" y="97"/>
                  </a:lnTo>
                  <a:lnTo>
                    <a:pt x="7680" y="73"/>
                  </a:lnTo>
                  <a:lnTo>
                    <a:pt x="7367" y="73"/>
                  </a:lnTo>
                  <a:lnTo>
                    <a:pt x="7030" y="97"/>
                  </a:lnTo>
                  <a:lnTo>
                    <a:pt x="6717" y="145"/>
                  </a:lnTo>
                  <a:lnTo>
                    <a:pt x="6380" y="218"/>
                  </a:lnTo>
                  <a:lnTo>
                    <a:pt x="5778" y="338"/>
                  </a:lnTo>
                  <a:lnTo>
                    <a:pt x="5176" y="482"/>
                  </a:lnTo>
                  <a:lnTo>
                    <a:pt x="4574" y="651"/>
                  </a:lnTo>
                  <a:lnTo>
                    <a:pt x="3997" y="868"/>
                  </a:lnTo>
                  <a:lnTo>
                    <a:pt x="3082" y="1205"/>
                  </a:lnTo>
                  <a:lnTo>
                    <a:pt x="2167" y="1542"/>
                  </a:lnTo>
                  <a:lnTo>
                    <a:pt x="1782" y="1686"/>
                  </a:lnTo>
                  <a:lnTo>
                    <a:pt x="1373" y="1782"/>
                  </a:lnTo>
                  <a:lnTo>
                    <a:pt x="964" y="1879"/>
                  </a:lnTo>
                  <a:lnTo>
                    <a:pt x="554" y="1951"/>
                  </a:lnTo>
                  <a:lnTo>
                    <a:pt x="193" y="1999"/>
                  </a:lnTo>
                  <a:lnTo>
                    <a:pt x="97" y="2023"/>
                  </a:lnTo>
                  <a:lnTo>
                    <a:pt x="49" y="2047"/>
                  </a:lnTo>
                  <a:lnTo>
                    <a:pt x="1" y="2095"/>
                  </a:lnTo>
                  <a:lnTo>
                    <a:pt x="1" y="2143"/>
                  </a:lnTo>
                  <a:lnTo>
                    <a:pt x="25" y="2192"/>
                  </a:lnTo>
                  <a:lnTo>
                    <a:pt x="97" y="2240"/>
                  </a:lnTo>
                  <a:lnTo>
                    <a:pt x="169" y="2264"/>
                  </a:lnTo>
                  <a:lnTo>
                    <a:pt x="458" y="2312"/>
                  </a:lnTo>
                  <a:lnTo>
                    <a:pt x="723" y="2360"/>
                  </a:lnTo>
                  <a:lnTo>
                    <a:pt x="988" y="2360"/>
                  </a:lnTo>
                  <a:lnTo>
                    <a:pt x="1517" y="2336"/>
                  </a:lnTo>
                  <a:lnTo>
                    <a:pt x="5706" y="1927"/>
                  </a:lnTo>
                  <a:lnTo>
                    <a:pt x="6573" y="1855"/>
                  </a:lnTo>
                  <a:lnTo>
                    <a:pt x="7463" y="1806"/>
                  </a:lnTo>
                  <a:lnTo>
                    <a:pt x="7921" y="1806"/>
                  </a:lnTo>
                  <a:lnTo>
                    <a:pt x="8402" y="1830"/>
                  </a:lnTo>
                  <a:lnTo>
                    <a:pt x="8811" y="1855"/>
                  </a:lnTo>
                  <a:lnTo>
                    <a:pt x="9221" y="1951"/>
                  </a:lnTo>
                  <a:lnTo>
                    <a:pt x="9630" y="2047"/>
                  </a:lnTo>
                  <a:lnTo>
                    <a:pt x="10015" y="2216"/>
                  </a:lnTo>
                  <a:lnTo>
                    <a:pt x="10545" y="2432"/>
                  </a:lnTo>
                  <a:lnTo>
                    <a:pt x="11050" y="2649"/>
                  </a:lnTo>
                  <a:lnTo>
                    <a:pt x="11435" y="2793"/>
                  </a:lnTo>
                  <a:lnTo>
                    <a:pt x="11821" y="2914"/>
                  </a:lnTo>
                  <a:lnTo>
                    <a:pt x="12206" y="3010"/>
                  </a:lnTo>
                  <a:lnTo>
                    <a:pt x="12591" y="3082"/>
                  </a:lnTo>
                  <a:lnTo>
                    <a:pt x="12976" y="3130"/>
                  </a:lnTo>
                  <a:lnTo>
                    <a:pt x="13770" y="3130"/>
                  </a:lnTo>
                  <a:lnTo>
                    <a:pt x="14156" y="3082"/>
                  </a:lnTo>
                  <a:lnTo>
                    <a:pt x="15552" y="2866"/>
                  </a:lnTo>
                  <a:lnTo>
                    <a:pt x="15913" y="2817"/>
                  </a:lnTo>
                  <a:lnTo>
                    <a:pt x="16274" y="2769"/>
                  </a:lnTo>
                  <a:lnTo>
                    <a:pt x="17020" y="2769"/>
                  </a:lnTo>
                  <a:lnTo>
                    <a:pt x="17261" y="2793"/>
                  </a:lnTo>
                  <a:lnTo>
                    <a:pt x="17502" y="2817"/>
                  </a:lnTo>
                  <a:lnTo>
                    <a:pt x="17743" y="2890"/>
                  </a:lnTo>
                  <a:lnTo>
                    <a:pt x="17983" y="2962"/>
                  </a:lnTo>
                  <a:lnTo>
                    <a:pt x="18128" y="3010"/>
                  </a:lnTo>
                  <a:lnTo>
                    <a:pt x="18248" y="3082"/>
                  </a:lnTo>
                  <a:lnTo>
                    <a:pt x="18368" y="3155"/>
                  </a:lnTo>
                  <a:lnTo>
                    <a:pt x="18465" y="3251"/>
                  </a:lnTo>
                  <a:lnTo>
                    <a:pt x="18609" y="3419"/>
                  </a:lnTo>
                  <a:lnTo>
                    <a:pt x="18706" y="3588"/>
                  </a:lnTo>
                  <a:lnTo>
                    <a:pt x="18778" y="3804"/>
                  </a:lnTo>
                  <a:lnTo>
                    <a:pt x="18802" y="4021"/>
                  </a:lnTo>
                  <a:lnTo>
                    <a:pt x="18802" y="4238"/>
                  </a:lnTo>
                  <a:lnTo>
                    <a:pt x="18778" y="4430"/>
                  </a:lnTo>
                  <a:lnTo>
                    <a:pt x="18754" y="4647"/>
                  </a:lnTo>
                  <a:lnTo>
                    <a:pt x="18706" y="4864"/>
                  </a:lnTo>
                  <a:lnTo>
                    <a:pt x="18537" y="5393"/>
                  </a:lnTo>
                  <a:lnTo>
                    <a:pt x="18320" y="5899"/>
                  </a:lnTo>
                  <a:lnTo>
                    <a:pt x="18056" y="6404"/>
                  </a:lnTo>
                  <a:lnTo>
                    <a:pt x="17767" y="6886"/>
                  </a:lnTo>
                  <a:lnTo>
                    <a:pt x="17093" y="7921"/>
                  </a:lnTo>
                  <a:lnTo>
                    <a:pt x="16659" y="8667"/>
                  </a:lnTo>
                  <a:lnTo>
                    <a:pt x="16443" y="9028"/>
                  </a:lnTo>
                  <a:lnTo>
                    <a:pt x="16274" y="9414"/>
                  </a:lnTo>
                  <a:lnTo>
                    <a:pt x="15817" y="10425"/>
                  </a:lnTo>
                  <a:lnTo>
                    <a:pt x="15383" y="11460"/>
                  </a:lnTo>
                  <a:lnTo>
                    <a:pt x="15215" y="11941"/>
                  </a:lnTo>
                  <a:lnTo>
                    <a:pt x="15070" y="12447"/>
                  </a:lnTo>
                  <a:lnTo>
                    <a:pt x="14950" y="12952"/>
                  </a:lnTo>
                  <a:lnTo>
                    <a:pt x="14902" y="13482"/>
                  </a:lnTo>
                  <a:lnTo>
                    <a:pt x="14854" y="14011"/>
                  </a:lnTo>
                  <a:lnTo>
                    <a:pt x="14806" y="14397"/>
                  </a:lnTo>
                  <a:lnTo>
                    <a:pt x="14733" y="14782"/>
                  </a:lnTo>
                  <a:lnTo>
                    <a:pt x="14661" y="14974"/>
                  </a:lnTo>
                  <a:lnTo>
                    <a:pt x="14589" y="15143"/>
                  </a:lnTo>
                  <a:lnTo>
                    <a:pt x="14493" y="15311"/>
                  </a:lnTo>
                  <a:lnTo>
                    <a:pt x="14396" y="15480"/>
                  </a:lnTo>
                  <a:lnTo>
                    <a:pt x="14276" y="15648"/>
                  </a:lnTo>
                  <a:lnTo>
                    <a:pt x="14132" y="15793"/>
                  </a:lnTo>
                  <a:lnTo>
                    <a:pt x="13987" y="15913"/>
                  </a:lnTo>
                  <a:lnTo>
                    <a:pt x="13843" y="16058"/>
                  </a:lnTo>
                  <a:lnTo>
                    <a:pt x="13578" y="16226"/>
                  </a:lnTo>
                  <a:lnTo>
                    <a:pt x="13289" y="16371"/>
                  </a:lnTo>
                  <a:lnTo>
                    <a:pt x="12952" y="16539"/>
                  </a:lnTo>
                  <a:lnTo>
                    <a:pt x="12591" y="16684"/>
                  </a:lnTo>
                  <a:lnTo>
                    <a:pt x="12037" y="16924"/>
                  </a:lnTo>
                  <a:lnTo>
                    <a:pt x="11484" y="17189"/>
                  </a:lnTo>
                  <a:lnTo>
                    <a:pt x="10954" y="17502"/>
                  </a:lnTo>
                  <a:lnTo>
                    <a:pt x="10424" y="17815"/>
                  </a:lnTo>
                  <a:lnTo>
                    <a:pt x="9967" y="18104"/>
                  </a:lnTo>
                  <a:lnTo>
                    <a:pt x="9534" y="18441"/>
                  </a:lnTo>
                  <a:lnTo>
                    <a:pt x="9293" y="18658"/>
                  </a:lnTo>
                  <a:lnTo>
                    <a:pt x="9076" y="18874"/>
                  </a:lnTo>
                  <a:lnTo>
                    <a:pt x="8884" y="19091"/>
                  </a:lnTo>
                  <a:lnTo>
                    <a:pt x="8715" y="19332"/>
                  </a:lnTo>
                  <a:lnTo>
                    <a:pt x="8571" y="19572"/>
                  </a:lnTo>
                  <a:lnTo>
                    <a:pt x="8426" y="19837"/>
                  </a:lnTo>
                  <a:lnTo>
                    <a:pt x="8306" y="20126"/>
                  </a:lnTo>
                  <a:lnTo>
                    <a:pt x="8185" y="20391"/>
                  </a:lnTo>
                  <a:lnTo>
                    <a:pt x="8137" y="20608"/>
                  </a:lnTo>
                  <a:lnTo>
                    <a:pt x="8137" y="20680"/>
                  </a:lnTo>
                  <a:lnTo>
                    <a:pt x="8161" y="20704"/>
                  </a:lnTo>
                  <a:lnTo>
                    <a:pt x="8185" y="20728"/>
                  </a:lnTo>
                  <a:lnTo>
                    <a:pt x="8258" y="20752"/>
                  </a:lnTo>
                  <a:lnTo>
                    <a:pt x="8306" y="20704"/>
                  </a:lnTo>
                  <a:lnTo>
                    <a:pt x="8474" y="20559"/>
                  </a:lnTo>
                  <a:lnTo>
                    <a:pt x="8835" y="20126"/>
                  </a:lnTo>
                  <a:lnTo>
                    <a:pt x="9221" y="19717"/>
                  </a:lnTo>
                  <a:lnTo>
                    <a:pt x="9437" y="19500"/>
                  </a:lnTo>
                  <a:lnTo>
                    <a:pt x="9654" y="19308"/>
                  </a:lnTo>
                  <a:lnTo>
                    <a:pt x="10111" y="18995"/>
                  </a:lnTo>
                  <a:lnTo>
                    <a:pt x="10569" y="18730"/>
                  </a:lnTo>
                  <a:lnTo>
                    <a:pt x="11074" y="18489"/>
                  </a:lnTo>
                  <a:lnTo>
                    <a:pt x="11580" y="18321"/>
                  </a:lnTo>
                  <a:lnTo>
                    <a:pt x="12326" y="18152"/>
                  </a:lnTo>
                  <a:lnTo>
                    <a:pt x="13072" y="17959"/>
                  </a:lnTo>
                  <a:lnTo>
                    <a:pt x="13626" y="17839"/>
                  </a:lnTo>
                  <a:lnTo>
                    <a:pt x="14156" y="17695"/>
                  </a:lnTo>
                  <a:lnTo>
                    <a:pt x="14565" y="17526"/>
                  </a:lnTo>
                  <a:lnTo>
                    <a:pt x="14950" y="17334"/>
                  </a:lnTo>
                  <a:lnTo>
                    <a:pt x="15311" y="17093"/>
                  </a:lnTo>
                  <a:lnTo>
                    <a:pt x="15672" y="16828"/>
                  </a:lnTo>
                  <a:lnTo>
                    <a:pt x="15889" y="16635"/>
                  </a:lnTo>
                  <a:lnTo>
                    <a:pt x="16082" y="16419"/>
                  </a:lnTo>
                  <a:lnTo>
                    <a:pt x="16226" y="16178"/>
                  </a:lnTo>
                  <a:lnTo>
                    <a:pt x="16370" y="15913"/>
                  </a:lnTo>
                  <a:lnTo>
                    <a:pt x="16443" y="15648"/>
                  </a:lnTo>
                  <a:lnTo>
                    <a:pt x="16539" y="15384"/>
                  </a:lnTo>
                  <a:lnTo>
                    <a:pt x="16587" y="15119"/>
                  </a:lnTo>
                  <a:lnTo>
                    <a:pt x="16635" y="14854"/>
                  </a:lnTo>
                  <a:lnTo>
                    <a:pt x="16683" y="14324"/>
                  </a:lnTo>
                  <a:lnTo>
                    <a:pt x="16732" y="13771"/>
                  </a:lnTo>
                  <a:lnTo>
                    <a:pt x="16756" y="13217"/>
                  </a:lnTo>
                  <a:lnTo>
                    <a:pt x="16780" y="12663"/>
                  </a:lnTo>
                  <a:lnTo>
                    <a:pt x="16780" y="12062"/>
                  </a:lnTo>
                  <a:lnTo>
                    <a:pt x="16852" y="11460"/>
                  </a:lnTo>
                  <a:lnTo>
                    <a:pt x="16948" y="10954"/>
                  </a:lnTo>
                  <a:lnTo>
                    <a:pt x="17069" y="10497"/>
                  </a:lnTo>
                  <a:lnTo>
                    <a:pt x="17285" y="10039"/>
                  </a:lnTo>
                  <a:lnTo>
                    <a:pt x="17526" y="9606"/>
                  </a:lnTo>
                  <a:lnTo>
                    <a:pt x="17791" y="9197"/>
                  </a:lnTo>
                  <a:lnTo>
                    <a:pt x="18080" y="8812"/>
                  </a:lnTo>
                  <a:lnTo>
                    <a:pt x="19139" y="7367"/>
                  </a:lnTo>
                  <a:lnTo>
                    <a:pt x="19572" y="6765"/>
                  </a:lnTo>
                  <a:lnTo>
                    <a:pt x="19789" y="6453"/>
                  </a:lnTo>
                  <a:lnTo>
                    <a:pt x="20005" y="6116"/>
                  </a:lnTo>
                  <a:lnTo>
                    <a:pt x="20294" y="5610"/>
                  </a:lnTo>
                  <a:lnTo>
                    <a:pt x="20415" y="5345"/>
                  </a:lnTo>
                  <a:lnTo>
                    <a:pt x="20535" y="5056"/>
                  </a:lnTo>
                  <a:lnTo>
                    <a:pt x="20655" y="4743"/>
                  </a:lnTo>
                  <a:lnTo>
                    <a:pt x="20752" y="4430"/>
                  </a:lnTo>
                  <a:lnTo>
                    <a:pt x="20824" y="4117"/>
                  </a:lnTo>
                  <a:lnTo>
                    <a:pt x="20848" y="3804"/>
                  </a:lnTo>
                  <a:lnTo>
                    <a:pt x="20872" y="3492"/>
                  </a:lnTo>
                  <a:lnTo>
                    <a:pt x="20872" y="3155"/>
                  </a:lnTo>
                  <a:lnTo>
                    <a:pt x="20848" y="2842"/>
                  </a:lnTo>
                  <a:lnTo>
                    <a:pt x="20776" y="2505"/>
                  </a:lnTo>
                  <a:lnTo>
                    <a:pt x="20680" y="2095"/>
                  </a:lnTo>
                  <a:lnTo>
                    <a:pt x="20535" y="1686"/>
                  </a:lnTo>
                  <a:lnTo>
                    <a:pt x="20439" y="1445"/>
                  </a:lnTo>
                  <a:lnTo>
                    <a:pt x="20343" y="1205"/>
                  </a:lnTo>
                  <a:lnTo>
                    <a:pt x="20198" y="964"/>
                  </a:lnTo>
                  <a:lnTo>
                    <a:pt x="20030" y="771"/>
                  </a:lnTo>
                  <a:lnTo>
                    <a:pt x="19861" y="579"/>
                  </a:lnTo>
                  <a:lnTo>
                    <a:pt x="19668" y="410"/>
                  </a:lnTo>
                  <a:lnTo>
                    <a:pt x="19452" y="290"/>
                  </a:lnTo>
                  <a:lnTo>
                    <a:pt x="19211" y="169"/>
                  </a:lnTo>
                  <a:lnTo>
                    <a:pt x="18970" y="97"/>
                  </a:lnTo>
                  <a:lnTo>
                    <a:pt x="18706" y="25"/>
                  </a:lnTo>
                  <a:lnTo>
                    <a:pt x="18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23"/>
            <p:cNvSpPr/>
            <p:nvPr/>
          </p:nvSpPr>
          <p:spPr>
            <a:xfrm>
              <a:off x="1946725" y="1787425"/>
              <a:ext cx="588000" cy="766750"/>
            </a:xfrm>
            <a:custGeom>
              <a:avLst/>
              <a:gdLst/>
              <a:ahLst/>
              <a:cxnLst/>
              <a:rect l="l" t="t" r="r" b="b"/>
              <a:pathLst>
                <a:path w="23520" h="30670" extrusionOk="0">
                  <a:moveTo>
                    <a:pt x="11098" y="0"/>
                  </a:moveTo>
                  <a:lnTo>
                    <a:pt x="10640" y="49"/>
                  </a:lnTo>
                  <a:lnTo>
                    <a:pt x="9942" y="97"/>
                  </a:lnTo>
                  <a:lnTo>
                    <a:pt x="9292" y="169"/>
                  </a:lnTo>
                  <a:lnTo>
                    <a:pt x="8618" y="265"/>
                  </a:lnTo>
                  <a:lnTo>
                    <a:pt x="7944" y="410"/>
                  </a:lnTo>
                  <a:lnTo>
                    <a:pt x="7270" y="602"/>
                  </a:lnTo>
                  <a:lnTo>
                    <a:pt x="6596" y="795"/>
                  </a:lnTo>
                  <a:lnTo>
                    <a:pt x="5946" y="1012"/>
                  </a:lnTo>
                  <a:lnTo>
                    <a:pt x="4093" y="1589"/>
                  </a:lnTo>
                  <a:lnTo>
                    <a:pt x="2239" y="2119"/>
                  </a:lnTo>
                  <a:lnTo>
                    <a:pt x="1300" y="2384"/>
                  </a:lnTo>
                  <a:lnTo>
                    <a:pt x="361" y="2673"/>
                  </a:lnTo>
                  <a:lnTo>
                    <a:pt x="193" y="2721"/>
                  </a:lnTo>
                  <a:lnTo>
                    <a:pt x="24" y="2793"/>
                  </a:lnTo>
                  <a:lnTo>
                    <a:pt x="0" y="2841"/>
                  </a:lnTo>
                  <a:lnTo>
                    <a:pt x="0" y="2889"/>
                  </a:lnTo>
                  <a:lnTo>
                    <a:pt x="24" y="2937"/>
                  </a:lnTo>
                  <a:lnTo>
                    <a:pt x="72" y="2961"/>
                  </a:lnTo>
                  <a:lnTo>
                    <a:pt x="241" y="2986"/>
                  </a:lnTo>
                  <a:lnTo>
                    <a:pt x="433" y="2961"/>
                  </a:lnTo>
                  <a:lnTo>
                    <a:pt x="1709" y="2793"/>
                  </a:lnTo>
                  <a:lnTo>
                    <a:pt x="3009" y="2673"/>
                  </a:lnTo>
                  <a:lnTo>
                    <a:pt x="4526" y="2528"/>
                  </a:lnTo>
                  <a:lnTo>
                    <a:pt x="5296" y="2456"/>
                  </a:lnTo>
                  <a:lnTo>
                    <a:pt x="6042" y="2336"/>
                  </a:lnTo>
                  <a:lnTo>
                    <a:pt x="6789" y="2167"/>
                  </a:lnTo>
                  <a:lnTo>
                    <a:pt x="7535" y="1974"/>
                  </a:lnTo>
                  <a:lnTo>
                    <a:pt x="8522" y="1710"/>
                  </a:lnTo>
                  <a:lnTo>
                    <a:pt x="10279" y="1228"/>
                  </a:lnTo>
                  <a:lnTo>
                    <a:pt x="10929" y="1060"/>
                  </a:lnTo>
                  <a:lnTo>
                    <a:pt x="11579" y="939"/>
                  </a:lnTo>
                  <a:lnTo>
                    <a:pt x="12229" y="843"/>
                  </a:lnTo>
                  <a:lnTo>
                    <a:pt x="12903" y="771"/>
                  </a:lnTo>
                  <a:lnTo>
                    <a:pt x="13192" y="747"/>
                  </a:lnTo>
                  <a:lnTo>
                    <a:pt x="13722" y="747"/>
                  </a:lnTo>
                  <a:lnTo>
                    <a:pt x="13939" y="795"/>
                  </a:lnTo>
                  <a:lnTo>
                    <a:pt x="14372" y="867"/>
                  </a:lnTo>
                  <a:lnTo>
                    <a:pt x="14709" y="987"/>
                  </a:lnTo>
                  <a:lnTo>
                    <a:pt x="15022" y="1108"/>
                  </a:lnTo>
                  <a:lnTo>
                    <a:pt x="15335" y="1276"/>
                  </a:lnTo>
                  <a:lnTo>
                    <a:pt x="15576" y="1445"/>
                  </a:lnTo>
                  <a:lnTo>
                    <a:pt x="16009" y="1734"/>
                  </a:lnTo>
                  <a:lnTo>
                    <a:pt x="16394" y="1999"/>
                  </a:lnTo>
                  <a:lnTo>
                    <a:pt x="17116" y="2576"/>
                  </a:lnTo>
                  <a:lnTo>
                    <a:pt x="17453" y="2841"/>
                  </a:lnTo>
                  <a:lnTo>
                    <a:pt x="17766" y="3154"/>
                  </a:lnTo>
                  <a:lnTo>
                    <a:pt x="18874" y="4334"/>
                  </a:lnTo>
                  <a:lnTo>
                    <a:pt x="19379" y="4911"/>
                  </a:lnTo>
                  <a:lnTo>
                    <a:pt x="19548" y="5176"/>
                  </a:lnTo>
                  <a:lnTo>
                    <a:pt x="19716" y="5417"/>
                  </a:lnTo>
                  <a:lnTo>
                    <a:pt x="19861" y="5658"/>
                  </a:lnTo>
                  <a:lnTo>
                    <a:pt x="20005" y="5947"/>
                  </a:lnTo>
                  <a:lnTo>
                    <a:pt x="20294" y="6645"/>
                  </a:lnTo>
                  <a:lnTo>
                    <a:pt x="20848" y="8017"/>
                  </a:lnTo>
                  <a:lnTo>
                    <a:pt x="21161" y="8691"/>
                  </a:lnTo>
                  <a:lnTo>
                    <a:pt x="21473" y="9341"/>
                  </a:lnTo>
                  <a:lnTo>
                    <a:pt x="21570" y="9558"/>
                  </a:lnTo>
                  <a:lnTo>
                    <a:pt x="21618" y="9774"/>
                  </a:lnTo>
                  <a:lnTo>
                    <a:pt x="21666" y="9991"/>
                  </a:lnTo>
                  <a:lnTo>
                    <a:pt x="21690" y="10207"/>
                  </a:lnTo>
                  <a:lnTo>
                    <a:pt x="21714" y="10785"/>
                  </a:lnTo>
                  <a:lnTo>
                    <a:pt x="21666" y="11363"/>
                  </a:lnTo>
                  <a:lnTo>
                    <a:pt x="21618" y="11748"/>
                  </a:lnTo>
                  <a:lnTo>
                    <a:pt x="21546" y="12109"/>
                  </a:lnTo>
                  <a:lnTo>
                    <a:pt x="21425" y="12446"/>
                  </a:lnTo>
                  <a:lnTo>
                    <a:pt x="21305" y="12807"/>
                  </a:lnTo>
                  <a:lnTo>
                    <a:pt x="21136" y="13120"/>
                  </a:lnTo>
                  <a:lnTo>
                    <a:pt x="20968" y="13457"/>
                  </a:lnTo>
                  <a:lnTo>
                    <a:pt x="20775" y="13746"/>
                  </a:lnTo>
                  <a:lnTo>
                    <a:pt x="20535" y="14059"/>
                  </a:lnTo>
                  <a:lnTo>
                    <a:pt x="20101" y="14565"/>
                  </a:lnTo>
                  <a:lnTo>
                    <a:pt x="19668" y="15070"/>
                  </a:lnTo>
                  <a:lnTo>
                    <a:pt x="19451" y="15359"/>
                  </a:lnTo>
                  <a:lnTo>
                    <a:pt x="19235" y="15672"/>
                  </a:lnTo>
                  <a:lnTo>
                    <a:pt x="19042" y="15985"/>
                  </a:lnTo>
                  <a:lnTo>
                    <a:pt x="18898" y="16322"/>
                  </a:lnTo>
                  <a:lnTo>
                    <a:pt x="18777" y="16611"/>
                  </a:lnTo>
                  <a:lnTo>
                    <a:pt x="18681" y="16924"/>
                  </a:lnTo>
                  <a:lnTo>
                    <a:pt x="18512" y="17526"/>
                  </a:lnTo>
                  <a:lnTo>
                    <a:pt x="18392" y="18079"/>
                  </a:lnTo>
                  <a:lnTo>
                    <a:pt x="18199" y="18585"/>
                  </a:lnTo>
                  <a:lnTo>
                    <a:pt x="17911" y="19235"/>
                  </a:lnTo>
                  <a:lnTo>
                    <a:pt x="17598" y="19861"/>
                  </a:lnTo>
                  <a:lnTo>
                    <a:pt x="17405" y="20318"/>
                  </a:lnTo>
                  <a:lnTo>
                    <a:pt x="17237" y="20800"/>
                  </a:lnTo>
                  <a:lnTo>
                    <a:pt x="17140" y="21305"/>
                  </a:lnTo>
                  <a:lnTo>
                    <a:pt x="17068" y="21811"/>
                  </a:lnTo>
                  <a:lnTo>
                    <a:pt x="17068" y="22220"/>
                  </a:lnTo>
                  <a:lnTo>
                    <a:pt x="17092" y="22653"/>
                  </a:lnTo>
                  <a:lnTo>
                    <a:pt x="17188" y="23063"/>
                  </a:lnTo>
                  <a:lnTo>
                    <a:pt x="17333" y="23472"/>
                  </a:lnTo>
                  <a:lnTo>
                    <a:pt x="17622" y="24098"/>
                  </a:lnTo>
                  <a:lnTo>
                    <a:pt x="17862" y="24627"/>
                  </a:lnTo>
                  <a:lnTo>
                    <a:pt x="17983" y="24892"/>
                  </a:lnTo>
                  <a:lnTo>
                    <a:pt x="18079" y="25157"/>
                  </a:lnTo>
                  <a:lnTo>
                    <a:pt x="18175" y="25446"/>
                  </a:lnTo>
                  <a:lnTo>
                    <a:pt x="18224" y="25735"/>
                  </a:lnTo>
                  <a:lnTo>
                    <a:pt x="18248" y="26024"/>
                  </a:lnTo>
                  <a:lnTo>
                    <a:pt x="18224" y="26312"/>
                  </a:lnTo>
                  <a:lnTo>
                    <a:pt x="18175" y="26601"/>
                  </a:lnTo>
                  <a:lnTo>
                    <a:pt x="18103" y="26866"/>
                  </a:lnTo>
                  <a:lnTo>
                    <a:pt x="18007" y="27155"/>
                  </a:lnTo>
                  <a:lnTo>
                    <a:pt x="17862" y="27420"/>
                  </a:lnTo>
                  <a:lnTo>
                    <a:pt x="17742" y="27612"/>
                  </a:lnTo>
                  <a:lnTo>
                    <a:pt x="17622" y="27781"/>
                  </a:lnTo>
                  <a:lnTo>
                    <a:pt x="17333" y="28118"/>
                  </a:lnTo>
                  <a:lnTo>
                    <a:pt x="17020" y="28407"/>
                  </a:lnTo>
                  <a:lnTo>
                    <a:pt x="16683" y="28696"/>
                  </a:lnTo>
                  <a:lnTo>
                    <a:pt x="16274" y="28985"/>
                  </a:lnTo>
                  <a:lnTo>
                    <a:pt x="15864" y="29249"/>
                  </a:lnTo>
                  <a:lnTo>
                    <a:pt x="15431" y="29490"/>
                  </a:lnTo>
                  <a:lnTo>
                    <a:pt x="14998" y="29707"/>
                  </a:lnTo>
                  <a:lnTo>
                    <a:pt x="14155" y="30068"/>
                  </a:lnTo>
                  <a:lnTo>
                    <a:pt x="13337" y="30405"/>
                  </a:lnTo>
                  <a:lnTo>
                    <a:pt x="13192" y="30477"/>
                  </a:lnTo>
                  <a:lnTo>
                    <a:pt x="13048" y="30549"/>
                  </a:lnTo>
                  <a:lnTo>
                    <a:pt x="13024" y="30573"/>
                  </a:lnTo>
                  <a:lnTo>
                    <a:pt x="13024" y="30622"/>
                  </a:lnTo>
                  <a:lnTo>
                    <a:pt x="13072" y="30646"/>
                  </a:lnTo>
                  <a:lnTo>
                    <a:pt x="13096" y="30670"/>
                  </a:lnTo>
                  <a:lnTo>
                    <a:pt x="13289" y="30670"/>
                  </a:lnTo>
                  <a:lnTo>
                    <a:pt x="13842" y="30597"/>
                  </a:lnTo>
                  <a:lnTo>
                    <a:pt x="14372" y="30525"/>
                  </a:lnTo>
                  <a:lnTo>
                    <a:pt x="14901" y="30405"/>
                  </a:lnTo>
                  <a:lnTo>
                    <a:pt x="15431" y="30236"/>
                  </a:lnTo>
                  <a:lnTo>
                    <a:pt x="15816" y="30116"/>
                  </a:lnTo>
                  <a:lnTo>
                    <a:pt x="16177" y="29947"/>
                  </a:lnTo>
                  <a:lnTo>
                    <a:pt x="16538" y="29779"/>
                  </a:lnTo>
                  <a:lnTo>
                    <a:pt x="16875" y="29562"/>
                  </a:lnTo>
                  <a:lnTo>
                    <a:pt x="17188" y="29346"/>
                  </a:lnTo>
                  <a:lnTo>
                    <a:pt x="17477" y="29081"/>
                  </a:lnTo>
                  <a:lnTo>
                    <a:pt x="17766" y="28816"/>
                  </a:lnTo>
                  <a:lnTo>
                    <a:pt x="18031" y="28503"/>
                  </a:lnTo>
                  <a:lnTo>
                    <a:pt x="18296" y="28166"/>
                  </a:lnTo>
                  <a:lnTo>
                    <a:pt x="18392" y="27973"/>
                  </a:lnTo>
                  <a:lnTo>
                    <a:pt x="18488" y="27805"/>
                  </a:lnTo>
                  <a:lnTo>
                    <a:pt x="18561" y="27612"/>
                  </a:lnTo>
                  <a:lnTo>
                    <a:pt x="18609" y="27396"/>
                  </a:lnTo>
                  <a:lnTo>
                    <a:pt x="18657" y="27203"/>
                  </a:lnTo>
                  <a:lnTo>
                    <a:pt x="18681" y="26986"/>
                  </a:lnTo>
                  <a:lnTo>
                    <a:pt x="18705" y="26505"/>
                  </a:lnTo>
                  <a:lnTo>
                    <a:pt x="18705" y="26264"/>
                  </a:lnTo>
                  <a:lnTo>
                    <a:pt x="18705" y="26024"/>
                  </a:lnTo>
                  <a:lnTo>
                    <a:pt x="18657" y="25374"/>
                  </a:lnTo>
                  <a:lnTo>
                    <a:pt x="18633" y="24700"/>
                  </a:lnTo>
                  <a:lnTo>
                    <a:pt x="18585" y="23400"/>
                  </a:lnTo>
                  <a:lnTo>
                    <a:pt x="18585" y="22966"/>
                  </a:lnTo>
                  <a:lnTo>
                    <a:pt x="18633" y="22533"/>
                  </a:lnTo>
                  <a:lnTo>
                    <a:pt x="18657" y="22196"/>
                  </a:lnTo>
                  <a:lnTo>
                    <a:pt x="18705" y="21835"/>
                  </a:lnTo>
                  <a:lnTo>
                    <a:pt x="18705" y="21137"/>
                  </a:lnTo>
                  <a:lnTo>
                    <a:pt x="18705" y="20559"/>
                  </a:lnTo>
                  <a:lnTo>
                    <a:pt x="18729" y="20198"/>
                  </a:lnTo>
                  <a:lnTo>
                    <a:pt x="18753" y="19837"/>
                  </a:lnTo>
                  <a:lnTo>
                    <a:pt x="18825" y="19476"/>
                  </a:lnTo>
                  <a:lnTo>
                    <a:pt x="18922" y="19115"/>
                  </a:lnTo>
                  <a:lnTo>
                    <a:pt x="19114" y="18561"/>
                  </a:lnTo>
                  <a:lnTo>
                    <a:pt x="19331" y="17983"/>
                  </a:lnTo>
                  <a:lnTo>
                    <a:pt x="19548" y="17429"/>
                  </a:lnTo>
                  <a:lnTo>
                    <a:pt x="19812" y="16900"/>
                  </a:lnTo>
                  <a:lnTo>
                    <a:pt x="20029" y="16491"/>
                  </a:lnTo>
                  <a:lnTo>
                    <a:pt x="20294" y="16105"/>
                  </a:lnTo>
                  <a:lnTo>
                    <a:pt x="20535" y="15817"/>
                  </a:lnTo>
                  <a:lnTo>
                    <a:pt x="20799" y="15504"/>
                  </a:lnTo>
                  <a:lnTo>
                    <a:pt x="21353" y="14950"/>
                  </a:lnTo>
                  <a:lnTo>
                    <a:pt x="21594" y="14733"/>
                  </a:lnTo>
                  <a:lnTo>
                    <a:pt x="21786" y="14493"/>
                  </a:lnTo>
                  <a:lnTo>
                    <a:pt x="21979" y="14228"/>
                  </a:lnTo>
                  <a:lnTo>
                    <a:pt x="22148" y="13963"/>
                  </a:lnTo>
                  <a:lnTo>
                    <a:pt x="22340" y="13578"/>
                  </a:lnTo>
                  <a:lnTo>
                    <a:pt x="22557" y="13193"/>
                  </a:lnTo>
                  <a:lnTo>
                    <a:pt x="22918" y="12398"/>
                  </a:lnTo>
                  <a:lnTo>
                    <a:pt x="23183" y="11724"/>
                  </a:lnTo>
                  <a:lnTo>
                    <a:pt x="23303" y="11363"/>
                  </a:lnTo>
                  <a:lnTo>
                    <a:pt x="23399" y="11002"/>
                  </a:lnTo>
                  <a:lnTo>
                    <a:pt x="23472" y="10761"/>
                  </a:lnTo>
                  <a:lnTo>
                    <a:pt x="23496" y="10520"/>
                  </a:lnTo>
                  <a:lnTo>
                    <a:pt x="23520" y="10280"/>
                  </a:lnTo>
                  <a:lnTo>
                    <a:pt x="23520" y="10039"/>
                  </a:lnTo>
                  <a:lnTo>
                    <a:pt x="23520" y="9798"/>
                  </a:lnTo>
                  <a:lnTo>
                    <a:pt x="23496" y="9582"/>
                  </a:lnTo>
                  <a:lnTo>
                    <a:pt x="23447" y="9341"/>
                  </a:lnTo>
                  <a:lnTo>
                    <a:pt x="23375" y="9100"/>
                  </a:lnTo>
                  <a:lnTo>
                    <a:pt x="23231" y="8595"/>
                  </a:lnTo>
                  <a:lnTo>
                    <a:pt x="23038" y="8113"/>
                  </a:lnTo>
                  <a:lnTo>
                    <a:pt x="22846" y="7632"/>
                  </a:lnTo>
                  <a:lnTo>
                    <a:pt x="22629" y="7150"/>
                  </a:lnTo>
                  <a:lnTo>
                    <a:pt x="22388" y="6717"/>
                  </a:lnTo>
                  <a:lnTo>
                    <a:pt x="22148" y="6284"/>
                  </a:lnTo>
                  <a:lnTo>
                    <a:pt x="21883" y="5850"/>
                  </a:lnTo>
                  <a:lnTo>
                    <a:pt x="21594" y="5441"/>
                  </a:lnTo>
                  <a:lnTo>
                    <a:pt x="21305" y="5032"/>
                  </a:lnTo>
                  <a:lnTo>
                    <a:pt x="21016" y="4647"/>
                  </a:lnTo>
                  <a:lnTo>
                    <a:pt x="20679" y="4261"/>
                  </a:lnTo>
                  <a:lnTo>
                    <a:pt x="20342" y="3900"/>
                  </a:lnTo>
                  <a:lnTo>
                    <a:pt x="19764" y="3347"/>
                  </a:lnTo>
                  <a:lnTo>
                    <a:pt x="19475" y="3082"/>
                  </a:lnTo>
                  <a:lnTo>
                    <a:pt x="19162" y="2841"/>
                  </a:lnTo>
                  <a:lnTo>
                    <a:pt x="18079" y="2047"/>
                  </a:lnTo>
                  <a:lnTo>
                    <a:pt x="17742" y="1830"/>
                  </a:lnTo>
                  <a:lnTo>
                    <a:pt x="17405" y="1613"/>
                  </a:lnTo>
                  <a:lnTo>
                    <a:pt x="17044" y="1421"/>
                  </a:lnTo>
                  <a:lnTo>
                    <a:pt x="16683" y="1276"/>
                  </a:lnTo>
                  <a:lnTo>
                    <a:pt x="16081" y="1012"/>
                  </a:lnTo>
                  <a:lnTo>
                    <a:pt x="15455" y="795"/>
                  </a:lnTo>
                  <a:lnTo>
                    <a:pt x="14829" y="578"/>
                  </a:lnTo>
                  <a:lnTo>
                    <a:pt x="14179" y="386"/>
                  </a:lnTo>
                  <a:lnTo>
                    <a:pt x="13746" y="289"/>
                  </a:lnTo>
                  <a:lnTo>
                    <a:pt x="13313" y="169"/>
                  </a:lnTo>
                  <a:lnTo>
                    <a:pt x="12879" y="97"/>
                  </a:lnTo>
                  <a:lnTo>
                    <a:pt x="12422" y="49"/>
                  </a:lnTo>
                  <a:lnTo>
                    <a:pt x="119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23"/>
            <p:cNvSpPr/>
            <p:nvPr/>
          </p:nvSpPr>
          <p:spPr>
            <a:xfrm>
              <a:off x="2080325" y="1904775"/>
              <a:ext cx="13875" cy="10875"/>
            </a:xfrm>
            <a:custGeom>
              <a:avLst/>
              <a:gdLst/>
              <a:ahLst/>
              <a:cxnLst/>
              <a:rect l="l" t="t" r="r" b="b"/>
              <a:pathLst>
                <a:path w="555" h="435" extrusionOk="0">
                  <a:moveTo>
                    <a:pt x="217" y="1"/>
                  </a:moveTo>
                  <a:lnTo>
                    <a:pt x="169" y="49"/>
                  </a:lnTo>
                  <a:lnTo>
                    <a:pt x="145" y="121"/>
                  </a:lnTo>
                  <a:lnTo>
                    <a:pt x="121" y="145"/>
                  </a:lnTo>
                  <a:lnTo>
                    <a:pt x="97" y="145"/>
                  </a:lnTo>
                  <a:lnTo>
                    <a:pt x="24" y="217"/>
                  </a:lnTo>
                  <a:lnTo>
                    <a:pt x="0" y="266"/>
                  </a:lnTo>
                  <a:lnTo>
                    <a:pt x="0" y="338"/>
                  </a:lnTo>
                  <a:lnTo>
                    <a:pt x="24" y="386"/>
                  </a:lnTo>
                  <a:lnTo>
                    <a:pt x="73" y="410"/>
                  </a:lnTo>
                  <a:lnTo>
                    <a:pt x="97" y="434"/>
                  </a:lnTo>
                  <a:lnTo>
                    <a:pt x="145" y="434"/>
                  </a:lnTo>
                  <a:lnTo>
                    <a:pt x="145" y="386"/>
                  </a:lnTo>
                  <a:lnTo>
                    <a:pt x="169" y="338"/>
                  </a:lnTo>
                  <a:lnTo>
                    <a:pt x="169" y="290"/>
                  </a:lnTo>
                  <a:lnTo>
                    <a:pt x="313" y="290"/>
                  </a:lnTo>
                  <a:lnTo>
                    <a:pt x="361" y="217"/>
                  </a:lnTo>
                  <a:lnTo>
                    <a:pt x="434" y="169"/>
                  </a:lnTo>
                  <a:lnTo>
                    <a:pt x="482" y="145"/>
                  </a:lnTo>
                  <a:lnTo>
                    <a:pt x="554" y="97"/>
                  </a:lnTo>
                  <a:lnTo>
                    <a:pt x="554" y="73"/>
                  </a:lnTo>
                  <a:lnTo>
                    <a:pt x="554" y="25"/>
                  </a:lnTo>
                  <a:lnTo>
                    <a:pt x="530" y="1"/>
                  </a:lnTo>
                  <a:lnTo>
                    <a:pt x="458" y="1"/>
                  </a:lnTo>
                  <a:lnTo>
                    <a:pt x="410" y="25"/>
                  </a:lnTo>
                  <a:lnTo>
                    <a:pt x="289" y="25"/>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23"/>
            <p:cNvSpPr/>
            <p:nvPr/>
          </p:nvSpPr>
          <p:spPr>
            <a:xfrm>
              <a:off x="1955750" y="1926450"/>
              <a:ext cx="13850" cy="9650"/>
            </a:xfrm>
            <a:custGeom>
              <a:avLst/>
              <a:gdLst/>
              <a:ahLst/>
              <a:cxnLst/>
              <a:rect l="l" t="t" r="r" b="b"/>
              <a:pathLst>
                <a:path w="554" h="386" extrusionOk="0">
                  <a:moveTo>
                    <a:pt x="193" y="0"/>
                  </a:moveTo>
                  <a:lnTo>
                    <a:pt x="145" y="49"/>
                  </a:lnTo>
                  <a:lnTo>
                    <a:pt x="96" y="97"/>
                  </a:lnTo>
                  <a:lnTo>
                    <a:pt x="0" y="337"/>
                  </a:lnTo>
                  <a:lnTo>
                    <a:pt x="24" y="386"/>
                  </a:lnTo>
                  <a:lnTo>
                    <a:pt x="72" y="386"/>
                  </a:lnTo>
                  <a:lnTo>
                    <a:pt x="145" y="337"/>
                  </a:lnTo>
                  <a:lnTo>
                    <a:pt x="169" y="289"/>
                  </a:lnTo>
                  <a:lnTo>
                    <a:pt x="217" y="193"/>
                  </a:lnTo>
                  <a:lnTo>
                    <a:pt x="217" y="121"/>
                  </a:lnTo>
                  <a:lnTo>
                    <a:pt x="409" y="169"/>
                  </a:lnTo>
                  <a:lnTo>
                    <a:pt x="530" y="169"/>
                  </a:lnTo>
                  <a:lnTo>
                    <a:pt x="530" y="121"/>
                  </a:lnTo>
                  <a:lnTo>
                    <a:pt x="554" y="97"/>
                  </a:lnTo>
                  <a:lnTo>
                    <a:pt x="530" y="73"/>
                  </a:lnTo>
                  <a:lnTo>
                    <a:pt x="458" y="49"/>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23"/>
            <p:cNvSpPr/>
            <p:nvPr/>
          </p:nvSpPr>
          <p:spPr>
            <a:xfrm>
              <a:off x="1876900" y="1956550"/>
              <a:ext cx="12675" cy="9650"/>
            </a:xfrm>
            <a:custGeom>
              <a:avLst/>
              <a:gdLst/>
              <a:ahLst/>
              <a:cxnLst/>
              <a:rect l="l" t="t" r="r" b="b"/>
              <a:pathLst>
                <a:path w="507" h="386" extrusionOk="0">
                  <a:moveTo>
                    <a:pt x="121" y="0"/>
                  </a:moveTo>
                  <a:lnTo>
                    <a:pt x="49" y="24"/>
                  </a:lnTo>
                  <a:lnTo>
                    <a:pt x="1" y="72"/>
                  </a:lnTo>
                  <a:lnTo>
                    <a:pt x="25" y="144"/>
                  </a:lnTo>
                  <a:lnTo>
                    <a:pt x="73" y="193"/>
                  </a:lnTo>
                  <a:lnTo>
                    <a:pt x="193" y="265"/>
                  </a:lnTo>
                  <a:lnTo>
                    <a:pt x="314" y="313"/>
                  </a:lnTo>
                  <a:lnTo>
                    <a:pt x="434" y="385"/>
                  </a:lnTo>
                  <a:lnTo>
                    <a:pt x="482" y="361"/>
                  </a:lnTo>
                  <a:lnTo>
                    <a:pt x="506" y="313"/>
                  </a:lnTo>
                  <a:lnTo>
                    <a:pt x="482" y="289"/>
                  </a:lnTo>
                  <a:lnTo>
                    <a:pt x="386" y="144"/>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23"/>
            <p:cNvSpPr/>
            <p:nvPr/>
          </p:nvSpPr>
          <p:spPr>
            <a:xfrm>
              <a:off x="1950325" y="1918625"/>
              <a:ext cx="8450" cy="8450"/>
            </a:xfrm>
            <a:custGeom>
              <a:avLst/>
              <a:gdLst/>
              <a:ahLst/>
              <a:cxnLst/>
              <a:rect l="l" t="t" r="r" b="b"/>
              <a:pathLst>
                <a:path w="338" h="338" extrusionOk="0">
                  <a:moveTo>
                    <a:pt x="145" y="0"/>
                  </a:moveTo>
                  <a:lnTo>
                    <a:pt x="73" y="24"/>
                  </a:lnTo>
                  <a:lnTo>
                    <a:pt x="25" y="73"/>
                  </a:lnTo>
                  <a:lnTo>
                    <a:pt x="1" y="193"/>
                  </a:lnTo>
                  <a:lnTo>
                    <a:pt x="25" y="313"/>
                  </a:lnTo>
                  <a:lnTo>
                    <a:pt x="49" y="337"/>
                  </a:lnTo>
                  <a:lnTo>
                    <a:pt x="97" y="337"/>
                  </a:lnTo>
                  <a:lnTo>
                    <a:pt x="145" y="313"/>
                  </a:lnTo>
                  <a:lnTo>
                    <a:pt x="193" y="265"/>
                  </a:lnTo>
                  <a:lnTo>
                    <a:pt x="241" y="241"/>
                  </a:lnTo>
                  <a:lnTo>
                    <a:pt x="313" y="241"/>
                  </a:lnTo>
                  <a:lnTo>
                    <a:pt x="313" y="217"/>
                  </a:lnTo>
                  <a:lnTo>
                    <a:pt x="338" y="217"/>
                  </a:lnTo>
                  <a:lnTo>
                    <a:pt x="338" y="169"/>
                  </a:lnTo>
                  <a:lnTo>
                    <a:pt x="265" y="49"/>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23"/>
            <p:cNvSpPr/>
            <p:nvPr/>
          </p:nvSpPr>
          <p:spPr>
            <a:xfrm>
              <a:off x="2000275" y="1944500"/>
              <a:ext cx="6650" cy="12075"/>
            </a:xfrm>
            <a:custGeom>
              <a:avLst/>
              <a:gdLst/>
              <a:ahLst/>
              <a:cxnLst/>
              <a:rect l="l" t="t" r="r" b="b"/>
              <a:pathLst>
                <a:path w="266" h="483" extrusionOk="0">
                  <a:moveTo>
                    <a:pt x="193" y="1"/>
                  </a:moveTo>
                  <a:lnTo>
                    <a:pt x="73" y="97"/>
                  </a:lnTo>
                  <a:lnTo>
                    <a:pt x="25" y="145"/>
                  </a:lnTo>
                  <a:lnTo>
                    <a:pt x="25" y="193"/>
                  </a:lnTo>
                  <a:lnTo>
                    <a:pt x="1" y="241"/>
                  </a:lnTo>
                  <a:lnTo>
                    <a:pt x="25" y="289"/>
                  </a:lnTo>
                  <a:lnTo>
                    <a:pt x="97" y="434"/>
                  </a:lnTo>
                  <a:lnTo>
                    <a:pt x="169" y="482"/>
                  </a:lnTo>
                  <a:lnTo>
                    <a:pt x="217" y="458"/>
                  </a:lnTo>
                  <a:lnTo>
                    <a:pt x="265" y="410"/>
                  </a:lnTo>
                  <a:lnTo>
                    <a:pt x="241" y="362"/>
                  </a:lnTo>
                  <a:lnTo>
                    <a:pt x="217" y="289"/>
                  </a:lnTo>
                  <a:lnTo>
                    <a:pt x="193" y="217"/>
                  </a:lnTo>
                  <a:lnTo>
                    <a:pt x="193" y="121"/>
                  </a:lnTo>
                  <a:lnTo>
                    <a:pt x="241" y="49"/>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23"/>
            <p:cNvSpPr/>
            <p:nvPr/>
          </p:nvSpPr>
          <p:spPr>
            <a:xfrm>
              <a:off x="1997275" y="1844000"/>
              <a:ext cx="6650" cy="8450"/>
            </a:xfrm>
            <a:custGeom>
              <a:avLst/>
              <a:gdLst/>
              <a:ahLst/>
              <a:cxnLst/>
              <a:rect l="l" t="t" r="r" b="b"/>
              <a:pathLst>
                <a:path w="266" h="338" extrusionOk="0">
                  <a:moveTo>
                    <a:pt x="72" y="0"/>
                  </a:moveTo>
                  <a:lnTo>
                    <a:pt x="0" y="49"/>
                  </a:lnTo>
                  <a:lnTo>
                    <a:pt x="0" y="73"/>
                  </a:lnTo>
                  <a:lnTo>
                    <a:pt x="0" y="121"/>
                  </a:lnTo>
                  <a:lnTo>
                    <a:pt x="48" y="241"/>
                  </a:lnTo>
                  <a:lnTo>
                    <a:pt x="97" y="313"/>
                  </a:lnTo>
                  <a:lnTo>
                    <a:pt x="145" y="337"/>
                  </a:lnTo>
                  <a:lnTo>
                    <a:pt x="169" y="337"/>
                  </a:lnTo>
                  <a:lnTo>
                    <a:pt x="217" y="313"/>
                  </a:lnTo>
                  <a:lnTo>
                    <a:pt x="241" y="289"/>
                  </a:lnTo>
                  <a:lnTo>
                    <a:pt x="241" y="193"/>
                  </a:lnTo>
                  <a:lnTo>
                    <a:pt x="265" y="121"/>
                  </a:lnTo>
                  <a:lnTo>
                    <a:pt x="241" y="73"/>
                  </a:lnTo>
                  <a:lnTo>
                    <a:pt x="193"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23"/>
            <p:cNvSpPr/>
            <p:nvPr/>
          </p:nvSpPr>
          <p:spPr>
            <a:xfrm>
              <a:off x="2005700" y="1909600"/>
              <a:ext cx="9050" cy="7850"/>
            </a:xfrm>
            <a:custGeom>
              <a:avLst/>
              <a:gdLst/>
              <a:ahLst/>
              <a:cxnLst/>
              <a:rect l="l" t="t" r="r" b="b"/>
              <a:pathLst>
                <a:path w="362" h="314" extrusionOk="0">
                  <a:moveTo>
                    <a:pt x="48" y="0"/>
                  </a:moveTo>
                  <a:lnTo>
                    <a:pt x="0" y="48"/>
                  </a:lnTo>
                  <a:lnTo>
                    <a:pt x="0" y="97"/>
                  </a:lnTo>
                  <a:lnTo>
                    <a:pt x="0" y="169"/>
                  </a:lnTo>
                  <a:lnTo>
                    <a:pt x="24" y="217"/>
                  </a:lnTo>
                  <a:lnTo>
                    <a:pt x="72" y="265"/>
                  </a:lnTo>
                  <a:lnTo>
                    <a:pt x="121" y="289"/>
                  </a:lnTo>
                  <a:lnTo>
                    <a:pt x="193" y="313"/>
                  </a:lnTo>
                  <a:lnTo>
                    <a:pt x="313" y="289"/>
                  </a:lnTo>
                  <a:lnTo>
                    <a:pt x="361" y="265"/>
                  </a:lnTo>
                  <a:lnTo>
                    <a:pt x="361" y="241"/>
                  </a:lnTo>
                  <a:lnTo>
                    <a:pt x="217" y="121"/>
                  </a:lnTo>
                  <a:lnTo>
                    <a:pt x="97"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23"/>
            <p:cNvSpPr/>
            <p:nvPr/>
          </p:nvSpPr>
          <p:spPr>
            <a:xfrm>
              <a:off x="2018325" y="2007100"/>
              <a:ext cx="9050" cy="9050"/>
            </a:xfrm>
            <a:custGeom>
              <a:avLst/>
              <a:gdLst/>
              <a:ahLst/>
              <a:cxnLst/>
              <a:rect l="l" t="t" r="r" b="b"/>
              <a:pathLst>
                <a:path w="362" h="362" extrusionOk="0">
                  <a:moveTo>
                    <a:pt x="290" y="0"/>
                  </a:moveTo>
                  <a:lnTo>
                    <a:pt x="242" y="24"/>
                  </a:lnTo>
                  <a:lnTo>
                    <a:pt x="217" y="48"/>
                  </a:lnTo>
                  <a:lnTo>
                    <a:pt x="193" y="96"/>
                  </a:lnTo>
                  <a:lnTo>
                    <a:pt x="169" y="169"/>
                  </a:lnTo>
                  <a:lnTo>
                    <a:pt x="145" y="193"/>
                  </a:lnTo>
                  <a:lnTo>
                    <a:pt x="97" y="217"/>
                  </a:lnTo>
                  <a:lnTo>
                    <a:pt x="49" y="241"/>
                  </a:lnTo>
                  <a:lnTo>
                    <a:pt x="1" y="265"/>
                  </a:lnTo>
                  <a:lnTo>
                    <a:pt x="25" y="313"/>
                  </a:lnTo>
                  <a:lnTo>
                    <a:pt x="73" y="361"/>
                  </a:lnTo>
                  <a:lnTo>
                    <a:pt x="121" y="361"/>
                  </a:lnTo>
                  <a:lnTo>
                    <a:pt x="193" y="289"/>
                  </a:lnTo>
                  <a:lnTo>
                    <a:pt x="217" y="265"/>
                  </a:lnTo>
                  <a:lnTo>
                    <a:pt x="242" y="265"/>
                  </a:lnTo>
                  <a:lnTo>
                    <a:pt x="314" y="217"/>
                  </a:lnTo>
                  <a:lnTo>
                    <a:pt x="338" y="193"/>
                  </a:lnTo>
                  <a:lnTo>
                    <a:pt x="362" y="121"/>
                  </a:lnTo>
                  <a:lnTo>
                    <a:pt x="338" y="72"/>
                  </a:lnTo>
                  <a:lnTo>
                    <a:pt x="338" y="24"/>
                  </a:lnTo>
                  <a:lnTo>
                    <a:pt x="29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23"/>
            <p:cNvSpPr/>
            <p:nvPr/>
          </p:nvSpPr>
          <p:spPr>
            <a:xfrm>
              <a:off x="1799275" y="1984225"/>
              <a:ext cx="9050" cy="4825"/>
            </a:xfrm>
            <a:custGeom>
              <a:avLst/>
              <a:gdLst/>
              <a:ahLst/>
              <a:cxnLst/>
              <a:rect l="l" t="t" r="r" b="b"/>
              <a:pathLst>
                <a:path w="362" h="193" extrusionOk="0">
                  <a:moveTo>
                    <a:pt x="265" y="0"/>
                  </a:moveTo>
                  <a:lnTo>
                    <a:pt x="24" y="73"/>
                  </a:lnTo>
                  <a:lnTo>
                    <a:pt x="0" y="121"/>
                  </a:lnTo>
                  <a:lnTo>
                    <a:pt x="24" y="145"/>
                  </a:lnTo>
                  <a:lnTo>
                    <a:pt x="48" y="169"/>
                  </a:lnTo>
                  <a:lnTo>
                    <a:pt x="169" y="193"/>
                  </a:lnTo>
                  <a:lnTo>
                    <a:pt x="289" y="193"/>
                  </a:lnTo>
                  <a:lnTo>
                    <a:pt x="337" y="169"/>
                  </a:lnTo>
                  <a:lnTo>
                    <a:pt x="361" y="97"/>
                  </a:lnTo>
                  <a:lnTo>
                    <a:pt x="337" y="49"/>
                  </a:lnTo>
                  <a:lnTo>
                    <a:pt x="313" y="24"/>
                  </a:lnTo>
                  <a:lnTo>
                    <a:pt x="26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23"/>
            <p:cNvSpPr/>
            <p:nvPr/>
          </p:nvSpPr>
          <p:spPr>
            <a:xfrm>
              <a:off x="2308425" y="2495775"/>
              <a:ext cx="4825" cy="8450"/>
            </a:xfrm>
            <a:custGeom>
              <a:avLst/>
              <a:gdLst/>
              <a:ahLst/>
              <a:cxnLst/>
              <a:rect l="l" t="t" r="r" b="b"/>
              <a:pathLst>
                <a:path w="193" h="338" extrusionOk="0">
                  <a:moveTo>
                    <a:pt x="72" y="1"/>
                  </a:moveTo>
                  <a:lnTo>
                    <a:pt x="24" y="25"/>
                  </a:lnTo>
                  <a:lnTo>
                    <a:pt x="0" y="97"/>
                  </a:lnTo>
                  <a:lnTo>
                    <a:pt x="0" y="145"/>
                  </a:lnTo>
                  <a:lnTo>
                    <a:pt x="24" y="289"/>
                  </a:lnTo>
                  <a:lnTo>
                    <a:pt x="48" y="338"/>
                  </a:lnTo>
                  <a:lnTo>
                    <a:pt x="96" y="338"/>
                  </a:lnTo>
                  <a:lnTo>
                    <a:pt x="169" y="314"/>
                  </a:lnTo>
                  <a:lnTo>
                    <a:pt x="193" y="289"/>
                  </a:lnTo>
                  <a:lnTo>
                    <a:pt x="193" y="265"/>
                  </a:lnTo>
                  <a:lnTo>
                    <a:pt x="169" y="121"/>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23"/>
            <p:cNvSpPr/>
            <p:nvPr/>
          </p:nvSpPr>
          <p:spPr>
            <a:xfrm>
              <a:off x="1916625" y="1937875"/>
              <a:ext cx="6050" cy="7250"/>
            </a:xfrm>
            <a:custGeom>
              <a:avLst/>
              <a:gdLst/>
              <a:ahLst/>
              <a:cxnLst/>
              <a:rect l="l" t="t" r="r" b="b"/>
              <a:pathLst>
                <a:path w="242" h="290" extrusionOk="0">
                  <a:moveTo>
                    <a:pt x="145" y="1"/>
                  </a:moveTo>
                  <a:lnTo>
                    <a:pt x="97" y="25"/>
                  </a:lnTo>
                  <a:lnTo>
                    <a:pt x="49" y="97"/>
                  </a:lnTo>
                  <a:lnTo>
                    <a:pt x="24" y="169"/>
                  </a:lnTo>
                  <a:lnTo>
                    <a:pt x="0" y="217"/>
                  </a:lnTo>
                  <a:lnTo>
                    <a:pt x="24" y="266"/>
                  </a:lnTo>
                  <a:lnTo>
                    <a:pt x="73" y="290"/>
                  </a:lnTo>
                  <a:lnTo>
                    <a:pt x="121" y="290"/>
                  </a:lnTo>
                  <a:lnTo>
                    <a:pt x="193" y="266"/>
                  </a:lnTo>
                  <a:lnTo>
                    <a:pt x="241" y="193"/>
                  </a:lnTo>
                  <a:lnTo>
                    <a:pt x="241" y="145"/>
                  </a:lnTo>
                  <a:lnTo>
                    <a:pt x="241"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23"/>
            <p:cNvSpPr/>
            <p:nvPr/>
          </p:nvSpPr>
          <p:spPr>
            <a:xfrm>
              <a:off x="2332500" y="2432575"/>
              <a:ext cx="6025" cy="6050"/>
            </a:xfrm>
            <a:custGeom>
              <a:avLst/>
              <a:gdLst/>
              <a:ahLst/>
              <a:cxnLst/>
              <a:rect l="l" t="t" r="r" b="b"/>
              <a:pathLst>
                <a:path w="241" h="242" extrusionOk="0">
                  <a:moveTo>
                    <a:pt x="96" y="1"/>
                  </a:moveTo>
                  <a:lnTo>
                    <a:pt x="48" y="25"/>
                  </a:lnTo>
                  <a:lnTo>
                    <a:pt x="24" y="49"/>
                  </a:lnTo>
                  <a:lnTo>
                    <a:pt x="0" y="97"/>
                  </a:lnTo>
                  <a:lnTo>
                    <a:pt x="0" y="169"/>
                  </a:lnTo>
                  <a:lnTo>
                    <a:pt x="48" y="193"/>
                  </a:lnTo>
                  <a:lnTo>
                    <a:pt x="72" y="242"/>
                  </a:lnTo>
                  <a:lnTo>
                    <a:pt x="145" y="242"/>
                  </a:lnTo>
                  <a:lnTo>
                    <a:pt x="217" y="218"/>
                  </a:lnTo>
                  <a:lnTo>
                    <a:pt x="241" y="169"/>
                  </a:lnTo>
                  <a:lnTo>
                    <a:pt x="241" y="97"/>
                  </a:lnTo>
                  <a:lnTo>
                    <a:pt x="217" y="49"/>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23"/>
            <p:cNvSpPr/>
            <p:nvPr/>
          </p:nvSpPr>
          <p:spPr>
            <a:xfrm>
              <a:off x="1887125" y="1972175"/>
              <a:ext cx="8450" cy="6050"/>
            </a:xfrm>
            <a:custGeom>
              <a:avLst/>
              <a:gdLst/>
              <a:ahLst/>
              <a:cxnLst/>
              <a:rect l="l" t="t" r="r" b="b"/>
              <a:pathLst>
                <a:path w="338" h="242" extrusionOk="0">
                  <a:moveTo>
                    <a:pt x="73" y="1"/>
                  </a:moveTo>
                  <a:lnTo>
                    <a:pt x="25" y="25"/>
                  </a:lnTo>
                  <a:lnTo>
                    <a:pt x="1" y="97"/>
                  </a:lnTo>
                  <a:lnTo>
                    <a:pt x="25" y="145"/>
                  </a:lnTo>
                  <a:lnTo>
                    <a:pt x="49" y="218"/>
                  </a:lnTo>
                  <a:lnTo>
                    <a:pt x="121" y="242"/>
                  </a:lnTo>
                  <a:lnTo>
                    <a:pt x="217" y="218"/>
                  </a:lnTo>
                  <a:lnTo>
                    <a:pt x="290" y="194"/>
                  </a:lnTo>
                  <a:lnTo>
                    <a:pt x="338" y="145"/>
                  </a:lnTo>
                  <a:lnTo>
                    <a:pt x="242" y="73"/>
                  </a:lnTo>
                  <a:lnTo>
                    <a:pt x="193"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23"/>
            <p:cNvSpPr/>
            <p:nvPr/>
          </p:nvSpPr>
          <p:spPr>
            <a:xfrm>
              <a:off x="2236200" y="2445825"/>
              <a:ext cx="6050" cy="7850"/>
            </a:xfrm>
            <a:custGeom>
              <a:avLst/>
              <a:gdLst/>
              <a:ahLst/>
              <a:cxnLst/>
              <a:rect l="l" t="t" r="r" b="b"/>
              <a:pathLst>
                <a:path w="242" h="314" extrusionOk="0">
                  <a:moveTo>
                    <a:pt x="24" y="0"/>
                  </a:moveTo>
                  <a:lnTo>
                    <a:pt x="0" y="49"/>
                  </a:lnTo>
                  <a:lnTo>
                    <a:pt x="0" y="121"/>
                  </a:lnTo>
                  <a:lnTo>
                    <a:pt x="24" y="193"/>
                  </a:lnTo>
                  <a:lnTo>
                    <a:pt x="97" y="289"/>
                  </a:lnTo>
                  <a:lnTo>
                    <a:pt x="169" y="313"/>
                  </a:lnTo>
                  <a:lnTo>
                    <a:pt x="193" y="289"/>
                  </a:lnTo>
                  <a:lnTo>
                    <a:pt x="241" y="241"/>
                  </a:lnTo>
                  <a:lnTo>
                    <a:pt x="241" y="217"/>
                  </a:lnTo>
                  <a:lnTo>
                    <a:pt x="241" y="169"/>
                  </a:lnTo>
                  <a:lnTo>
                    <a:pt x="169"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23"/>
            <p:cNvSpPr/>
            <p:nvPr/>
          </p:nvSpPr>
          <p:spPr>
            <a:xfrm>
              <a:off x="1850425" y="1947500"/>
              <a:ext cx="4825" cy="8450"/>
            </a:xfrm>
            <a:custGeom>
              <a:avLst/>
              <a:gdLst/>
              <a:ahLst/>
              <a:cxnLst/>
              <a:rect l="l" t="t" r="r" b="b"/>
              <a:pathLst>
                <a:path w="193" h="338" extrusionOk="0">
                  <a:moveTo>
                    <a:pt x="49" y="1"/>
                  </a:moveTo>
                  <a:lnTo>
                    <a:pt x="24" y="49"/>
                  </a:lnTo>
                  <a:lnTo>
                    <a:pt x="0" y="97"/>
                  </a:lnTo>
                  <a:lnTo>
                    <a:pt x="24" y="169"/>
                  </a:lnTo>
                  <a:lnTo>
                    <a:pt x="49" y="266"/>
                  </a:lnTo>
                  <a:lnTo>
                    <a:pt x="73" y="314"/>
                  </a:lnTo>
                  <a:lnTo>
                    <a:pt x="97" y="338"/>
                  </a:lnTo>
                  <a:lnTo>
                    <a:pt x="145" y="338"/>
                  </a:lnTo>
                  <a:lnTo>
                    <a:pt x="169" y="314"/>
                  </a:lnTo>
                  <a:lnTo>
                    <a:pt x="193" y="242"/>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23"/>
            <p:cNvSpPr/>
            <p:nvPr/>
          </p:nvSpPr>
          <p:spPr>
            <a:xfrm>
              <a:off x="2291575" y="2463875"/>
              <a:ext cx="6025" cy="5450"/>
            </a:xfrm>
            <a:custGeom>
              <a:avLst/>
              <a:gdLst/>
              <a:ahLst/>
              <a:cxnLst/>
              <a:rect l="l" t="t" r="r" b="b"/>
              <a:pathLst>
                <a:path w="241" h="218" extrusionOk="0">
                  <a:moveTo>
                    <a:pt x="96" y="1"/>
                  </a:moveTo>
                  <a:lnTo>
                    <a:pt x="48" y="25"/>
                  </a:lnTo>
                  <a:lnTo>
                    <a:pt x="24" y="49"/>
                  </a:lnTo>
                  <a:lnTo>
                    <a:pt x="0" y="145"/>
                  </a:lnTo>
                  <a:lnTo>
                    <a:pt x="0" y="169"/>
                  </a:lnTo>
                  <a:lnTo>
                    <a:pt x="24" y="193"/>
                  </a:lnTo>
                  <a:lnTo>
                    <a:pt x="72" y="217"/>
                  </a:lnTo>
                  <a:lnTo>
                    <a:pt x="120" y="217"/>
                  </a:lnTo>
                  <a:lnTo>
                    <a:pt x="169" y="193"/>
                  </a:lnTo>
                  <a:lnTo>
                    <a:pt x="217" y="145"/>
                  </a:lnTo>
                  <a:lnTo>
                    <a:pt x="241" y="97"/>
                  </a:lnTo>
                  <a:lnTo>
                    <a:pt x="241" y="73"/>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23"/>
            <p:cNvSpPr/>
            <p:nvPr/>
          </p:nvSpPr>
          <p:spPr>
            <a:xfrm>
              <a:off x="1889550" y="2042600"/>
              <a:ext cx="5425" cy="6050"/>
            </a:xfrm>
            <a:custGeom>
              <a:avLst/>
              <a:gdLst/>
              <a:ahLst/>
              <a:cxnLst/>
              <a:rect l="l" t="t" r="r" b="b"/>
              <a:pathLst>
                <a:path w="217" h="242" extrusionOk="0">
                  <a:moveTo>
                    <a:pt x="72" y="0"/>
                  </a:moveTo>
                  <a:lnTo>
                    <a:pt x="48" y="25"/>
                  </a:lnTo>
                  <a:lnTo>
                    <a:pt x="0" y="49"/>
                  </a:lnTo>
                  <a:lnTo>
                    <a:pt x="0" y="97"/>
                  </a:lnTo>
                  <a:lnTo>
                    <a:pt x="0" y="145"/>
                  </a:lnTo>
                  <a:lnTo>
                    <a:pt x="24" y="193"/>
                  </a:lnTo>
                  <a:lnTo>
                    <a:pt x="48" y="241"/>
                  </a:lnTo>
                  <a:lnTo>
                    <a:pt x="145" y="241"/>
                  </a:lnTo>
                  <a:lnTo>
                    <a:pt x="169" y="217"/>
                  </a:lnTo>
                  <a:lnTo>
                    <a:pt x="217" y="169"/>
                  </a:lnTo>
                  <a:lnTo>
                    <a:pt x="217" y="121"/>
                  </a:lnTo>
                  <a:lnTo>
                    <a:pt x="217" y="73"/>
                  </a:lnTo>
                  <a:lnTo>
                    <a:pt x="193" y="25"/>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23"/>
            <p:cNvSpPr/>
            <p:nvPr/>
          </p:nvSpPr>
          <p:spPr>
            <a:xfrm>
              <a:off x="1903375" y="1937875"/>
              <a:ext cx="6050" cy="6050"/>
            </a:xfrm>
            <a:custGeom>
              <a:avLst/>
              <a:gdLst/>
              <a:ahLst/>
              <a:cxnLst/>
              <a:rect l="l" t="t" r="r" b="b"/>
              <a:pathLst>
                <a:path w="242" h="242" extrusionOk="0">
                  <a:moveTo>
                    <a:pt x="97" y="1"/>
                  </a:moveTo>
                  <a:lnTo>
                    <a:pt x="49" y="25"/>
                  </a:lnTo>
                  <a:lnTo>
                    <a:pt x="25" y="49"/>
                  </a:lnTo>
                  <a:lnTo>
                    <a:pt x="1" y="121"/>
                  </a:lnTo>
                  <a:lnTo>
                    <a:pt x="25" y="169"/>
                  </a:lnTo>
                  <a:lnTo>
                    <a:pt x="49" y="217"/>
                  </a:lnTo>
                  <a:lnTo>
                    <a:pt x="97" y="241"/>
                  </a:lnTo>
                  <a:lnTo>
                    <a:pt x="169" y="241"/>
                  </a:lnTo>
                  <a:lnTo>
                    <a:pt x="193" y="217"/>
                  </a:lnTo>
                  <a:lnTo>
                    <a:pt x="217" y="193"/>
                  </a:lnTo>
                  <a:lnTo>
                    <a:pt x="242" y="145"/>
                  </a:lnTo>
                  <a:lnTo>
                    <a:pt x="242" y="97"/>
                  </a:lnTo>
                  <a:lnTo>
                    <a:pt x="217"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23"/>
            <p:cNvSpPr/>
            <p:nvPr/>
          </p:nvSpPr>
          <p:spPr>
            <a:xfrm>
              <a:off x="2095975" y="1907200"/>
              <a:ext cx="6025" cy="5425"/>
            </a:xfrm>
            <a:custGeom>
              <a:avLst/>
              <a:gdLst/>
              <a:ahLst/>
              <a:cxnLst/>
              <a:rect l="l" t="t" r="r" b="b"/>
              <a:pathLst>
                <a:path w="241" h="217" extrusionOk="0">
                  <a:moveTo>
                    <a:pt x="72" y="0"/>
                  </a:moveTo>
                  <a:lnTo>
                    <a:pt x="24" y="48"/>
                  </a:lnTo>
                  <a:lnTo>
                    <a:pt x="0" y="72"/>
                  </a:lnTo>
                  <a:lnTo>
                    <a:pt x="0" y="120"/>
                  </a:lnTo>
                  <a:lnTo>
                    <a:pt x="24" y="144"/>
                  </a:lnTo>
                  <a:lnTo>
                    <a:pt x="48" y="193"/>
                  </a:lnTo>
                  <a:lnTo>
                    <a:pt x="97" y="217"/>
                  </a:lnTo>
                  <a:lnTo>
                    <a:pt x="193" y="217"/>
                  </a:lnTo>
                  <a:lnTo>
                    <a:pt x="217" y="193"/>
                  </a:lnTo>
                  <a:lnTo>
                    <a:pt x="241" y="144"/>
                  </a:lnTo>
                  <a:lnTo>
                    <a:pt x="241" y="96"/>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23"/>
            <p:cNvSpPr/>
            <p:nvPr/>
          </p:nvSpPr>
          <p:spPr>
            <a:xfrm>
              <a:off x="2312625" y="1857225"/>
              <a:ext cx="6650" cy="6650"/>
            </a:xfrm>
            <a:custGeom>
              <a:avLst/>
              <a:gdLst/>
              <a:ahLst/>
              <a:cxnLst/>
              <a:rect l="l" t="t" r="r" b="b"/>
              <a:pathLst>
                <a:path w="266" h="266" extrusionOk="0">
                  <a:moveTo>
                    <a:pt x="49" y="1"/>
                  </a:moveTo>
                  <a:lnTo>
                    <a:pt x="25" y="49"/>
                  </a:lnTo>
                  <a:lnTo>
                    <a:pt x="1" y="97"/>
                  </a:lnTo>
                  <a:lnTo>
                    <a:pt x="1" y="145"/>
                  </a:lnTo>
                  <a:lnTo>
                    <a:pt x="145" y="266"/>
                  </a:lnTo>
                  <a:lnTo>
                    <a:pt x="241" y="266"/>
                  </a:lnTo>
                  <a:lnTo>
                    <a:pt x="265" y="242"/>
                  </a:lnTo>
                  <a:lnTo>
                    <a:pt x="265" y="194"/>
                  </a:lnTo>
                  <a:lnTo>
                    <a:pt x="217" y="97"/>
                  </a:lnTo>
                  <a:lnTo>
                    <a:pt x="169"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23"/>
            <p:cNvSpPr/>
            <p:nvPr/>
          </p:nvSpPr>
          <p:spPr>
            <a:xfrm>
              <a:off x="1837775" y="2042600"/>
              <a:ext cx="6650" cy="4850"/>
            </a:xfrm>
            <a:custGeom>
              <a:avLst/>
              <a:gdLst/>
              <a:ahLst/>
              <a:cxnLst/>
              <a:rect l="l" t="t" r="r" b="b"/>
              <a:pathLst>
                <a:path w="266" h="194" extrusionOk="0">
                  <a:moveTo>
                    <a:pt x="97" y="0"/>
                  </a:moveTo>
                  <a:lnTo>
                    <a:pt x="49" y="25"/>
                  </a:lnTo>
                  <a:lnTo>
                    <a:pt x="1" y="49"/>
                  </a:lnTo>
                  <a:lnTo>
                    <a:pt x="1" y="121"/>
                  </a:lnTo>
                  <a:lnTo>
                    <a:pt x="49" y="169"/>
                  </a:lnTo>
                  <a:lnTo>
                    <a:pt x="97" y="193"/>
                  </a:lnTo>
                  <a:lnTo>
                    <a:pt x="169" y="193"/>
                  </a:lnTo>
                  <a:lnTo>
                    <a:pt x="217" y="169"/>
                  </a:lnTo>
                  <a:lnTo>
                    <a:pt x="266" y="121"/>
                  </a:lnTo>
                  <a:lnTo>
                    <a:pt x="266" y="97"/>
                  </a:lnTo>
                  <a:lnTo>
                    <a:pt x="266" y="73"/>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23"/>
            <p:cNvSpPr/>
            <p:nvPr/>
          </p:nvSpPr>
          <p:spPr>
            <a:xfrm>
              <a:off x="1893750" y="1946300"/>
              <a:ext cx="4850" cy="6650"/>
            </a:xfrm>
            <a:custGeom>
              <a:avLst/>
              <a:gdLst/>
              <a:ahLst/>
              <a:cxnLst/>
              <a:rect l="l" t="t" r="r" b="b"/>
              <a:pathLst>
                <a:path w="194" h="266" extrusionOk="0">
                  <a:moveTo>
                    <a:pt x="49" y="1"/>
                  </a:moveTo>
                  <a:lnTo>
                    <a:pt x="25" y="25"/>
                  </a:lnTo>
                  <a:lnTo>
                    <a:pt x="1" y="73"/>
                  </a:lnTo>
                  <a:lnTo>
                    <a:pt x="25" y="169"/>
                  </a:lnTo>
                  <a:lnTo>
                    <a:pt x="49" y="217"/>
                  </a:lnTo>
                  <a:lnTo>
                    <a:pt x="121" y="266"/>
                  </a:lnTo>
                  <a:lnTo>
                    <a:pt x="145" y="266"/>
                  </a:lnTo>
                  <a:lnTo>
                    <a:pt x="169" y="242"/>
                  </a:lnTo>
                  <a:lnTo>
                    <a:pt x="193" y="169"/>
                  </a:lnTo>
                  <a:lnTo>
                    <a:pt x="169" y="121"/>
                  </a:lnTo>
                  <a:lnTo>
                    <a:pt x="145"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23"/>
            <p:cNvSpPr/>
            <p:nvPr/>
          </p:nvSpPr>
          <p:spPr>
            <a:xfrm>
              <a:off x="2256650" y="1846400"/>
              <a:ext cx="5450" cy="6050"/>
            </a:xfrm>
            <a:custGeom>
              <a:avLst/>
              <a:gdLst/>
              <a:ahLst/>
              <a:cxnLst/>
              <a:rect l="l" t="t" r="r" b="b"/>
              <a:pathLst>
                <a:path w="218" h="242" extrusionOk="0">
                  <a:moveTo>
                    <a:pt x="145" y="1"/>
                  </a:moveTo>
                  <a:lnTo>
                    <a:pt x="97" y="25"/>
                  </a:lnTo>
                  <a:lnTo>
                    <a:pt x="49" y="49"/>
                  </a:lnTo>
                  <a:lnTo>
                    <a:pt x="1" y="97"/>
                  </a:lnTo>
                  <a:lnTo>
                    <a:pt x="1" y="121"/>
                  </a:lnTo>
                  <a:lnTo>
                    <a:pt x="1" y="169"/>
                  </a:lnTo>
                  <a:lnTo>
                    <a:pt x="1" y="217"/>
                  </a:lnTo>
                  <a:lnTo>
                    <a:pt x="25" y="241"/>
                  </a:lnTo>
                  <a:lnTo>
                    <a:pt x="169" y="241"/>
                  </a:lnTo>
                  <a:lnTo>
                    <a:pt x="193" y="217"/>
                  </a:lnTo>
                  <a:lnTo>
                    <a:pt x="217" y="169"/>
                  </a:lnTo>
                  <a:lnTo>
                    <a:pt x="217" y="97"/>
                  </a:lnTo>
                  <a:lnTo>
                    <a:pt x="217" y="73"/>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23"/>
            <p:cNvSpPr/>
            <p:nvPr/>
          </p:nvSpPr>
          <p:spPr>
            <a:xfrm>
              <a:off x="2406525" y="2419350"/>
              <a:ext cx="4825" cy="6025"/>
            </a:xfrm>
            <a:custGeom>
              <a:avLst/>
              <a:gdLst/>
              <a:ahLst/>
              <a:cxnLst/>
              <a:rect l="l" t="t" r="r" b="b"/>
              <a:pathLst>
                <a:path w="193" h="241" extrusionOk="0">
                  <a:moveTo>
                    <a:pt x="96" y="0"/>
                  </a:moveTo>
                  <a:lnTo>
                    <a:pt x="48" y="24"/>
                  </a:lnTo>
                  <a:lnTo>
                    <a:pt x="0" y="72"/>
                  </a:lnTo>
                  <a:lnTo>
                    <a:pt x="0" y="145"/>
                  </a:lnTo>
                  <a:lnTo>
                    <a:pt x="0" y="193"/>
                  </a:lnTo>
                  <a:lnTo>
                    <a:pt x="24" y="217"/>
                  </a:lnTo>
                  <a:lnTo>
                    <a:pt x="72" y="241"/>
                  </a:lnTo>
                  <a:lnTo>
                    <a:pt x="120" y="217"/>
                  </a:lnTo>
                  <a:lnTo>
                    <a:pt x="169" y="169"/>
                  </a:lnTo>
                  <a:lnTo>
                    <a:pt x="193" y="121"/>
                  </a:lnTo>
                  <a:lnTo>
                    <a:pt x="193" y="72"/>
                  </a:lnTo>
                  <a:lnTo>
                    <a:pt x="169"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23"/>
            <p:cNvSpPr/>
            <p:nvPr/>
          </p:nvSpPr>
          <p:spPr>
            <a:xfrm>
              <a:off x="1805275" y="1993250"/>
              <a:ext cx="6650" cy="6050"/>
            </a:xfrm>
            <a:custGeom>
              <a:avLst/>
              <a:gdLst/>
              <a:ahLst/>
              <a:cxnLst/>
              <a:rect l="l" t="t" r="r" b="b"/>
              <a:pathLst>
                <a:path w="266" h="242" extrusionOk="0">
                  <a:moveTo>
                    <a:pt x="97" y="0"/>
                  </a:moveTo>
                  <a:lnTo>
                    <a:pt x="49" y="49"/>
                  </a:lnTo>
                  <a:lnTo>
                    <a:pt x="25" y="97"/>
                  </a:lnTo>
                  <a:lnTo>
                    <a:pt x="1" y="169"/>
                  </a:lnTo>
                  <a:lnTo>
                    <a:pt x="25" y="217"/>
                  </a:lnTo>
                  <a:lnTo>
                    <a:pt x="73" y="241"/>
                  </a:lnTo>
                  <a:lnTo>
                    <a:pt x="169" y="217"/>
                  </a:lnTo>
                  <a:lnTo>
                    <a:pt x="266" y="169"/>
                  </a:lnTo>
                  <a:lnTo>
                    <a:pt x="145" y="25"/>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23"/>
            <p:cNvSpPr/>
            <p:nvPr/>
          </p:nvSpPr>
          <p:spPr>
            <a:xfrm>
              <a:off x="2023750" y="1842800"/>
              <a:ext cx="6650" cy="5425"/>
            </a:xfrm>
            <a:custGeom>
              <a:avLst/>
              <a:gdLst/>
              <a:ahLst/>
              <a:cxnLst/>
              <a:rect l="l" t="t" r="r" b="b"/>
              <a:pathLst>
                <a:path w="266" h="217" extrusionOk="0">
                  <a:moveTo>
                    <a:pt x="97" y="0"/>
                  </a:moveTo>
                  <a:lnTo>
                    <a:pt x="49" y="24"/>
                  </a:lnTo>
                  <a:lnTo>
                    <a:pt x="25" y="72"/>
                  </a:lnTo>
                  <a:lnTo>
                    <a:pt x="0" y="145"/>
                  </a:lnTo>
                  <a:lnTo>
                    <a:pt x="49" y="193"/>
                  </a:lnTo>
                  <a:lnTo>
                    <a:pt x="97" y="217"/>
                  </a:lnTo>
                  <a:lnTo>
                    <a:pt x="193" y="217"/>
                  </a:lnTo>
                  <a:lnTo>
                    <a:pt x="241" y="193"/>
                  </a:lnTo>
                  <a:lnTo>
                    <a:pt x="265" y="145"/>
                  </a:lnTo>
                  <a:lnTo>
                    <a:pt x="265" y="97"/>
                  </a:lnTo>
                  <a:lnTo>
                    <a:pt x="241" y="72"/>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23"/>
            <p:cNvSpPr/>
            <p:nvPr/>
          </p:nvSpPr>
          <p:spPr>
            <a:xfrm>
              <a:off x="2292175" y="2349525"/>
              <a:ext cx="6025" cy="6050"/>
            </a:xfrm>
            <a:custGeom>
              <a:avLst/>
              <a:gdLst/>
              <a:ahLst/>
              <a:cxnLst/>
              <a:rect l="l" t="t" r="r" b="b"/>
              <a:pathLst>
                <a:path w="241" h="242" extrusionOk="0">
                  <a:moveTo>
                    <a:pt x="169" y="1"/>
                  </a:moveTo>
                  <a:lnTo>
                    <a:pt x="96" y="49"/>
                  </a:lnTo>
                  <a:lnTo>
                    <a:pt x="0" y="121"/>
                  </a:lnTo>
                  <a:lnTo>
                    <a:pt x="0" y="193"/>
                  </a:lnTo>
                  <a:lnTo>
                    <a:pt x="24" y="242"/>
                  </a:lnTo>
                  <a:lnTo>
                    <a:pt x="96" y="242"/>
                  </a:lnTo>
                  <a:lnTo>
                    <a:pt x="193" y="169"/>
                  </a:lnTo>
                  <a:lnTo>
                    <a:pt x="241" y="97"/>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23"/>
            <p:cNvSpPr/>
            <p:nvPr/>
          </p:nvSpPr>
          <p:spPr>
            <a:xfrm>
              <a:off x="1922050" y="1945100"/>
              <a:ext cx="4825" cy="6050"/>
            </a:xfrm>
            <a:custGeom>
              <a:avLst/>
              <a:gdLst/>
              <a:ahLst/>
              <a:cxnLst/>
              <a:rect l="l" t="t" r="r" b="b"/>
              <a:pathLst>
                <a:path w="193" h="242" extrusionOk="0">
                  <a:moveTo>
                    <a:pt x="96" y="1"/>
                  </a:moveTo>
                  <a:lnTo>
                    <a:pt x="48" y="25"/>
                  </a:lnTo>
                  <a:lnTo>
                    <a:pt x="0" y="73"/>
                  </a:lnTo>
                  <a:lnTo>
                    <a:pt x="0" y="145"/>
                  </a:lnTo>
                  <a:lnTo>
                    <a:pt x="24" y="193"/>
                  </a:lnTo>
                  <a:lnTo>
                    <a:pt x="48" y="217"/>
                  </a:lnTo>
                  <a:lnTo>
                    <a:pt x="72" y="241"/>
                  </a:lnTo>
                  <a:lnTo>
                    <a:pt x="145" y="217"/>
                  </a:lnTo>
                  <a:lnTo>
                    <a:pt x="193"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23"/>
            <p:cNvSpPr/>
            <p:nvPr/>
          </p:nvSpPr>
          <p:spPr>
            <a:xfrm>
              <a:off x="2171800" y="2514425"/>
              <a:ext cx="4850" cy="6650"/>
            </a:xfrm>
            <a:custGeom>
              <a:avLst/>
              <a:gdLst/>
              <a:ahLst/>
              <a:cxnLst/>
              <a:rect l="l" t="t" r="r" b="b"/>
              <a:pathLst>
                <a:path w="194" h="266" extrusionOk="0">
                  <a:moveTo>
                    <a:pt x="97" y="1"/>
                  </a:moveTo>
                  <a:lnTo>
                    <a:pt x="49" y="25"/>
                  </a:lnTo>
                  <a:lnTo>
                    <a:pt x="25" y="73"/>
                  </a:lnTo>
                  <a:lnTo>
                    <a:pt x="0" y="145"/>
                  </a:lnTo>
                  <a:lnTo>
                    <a:pt x="0" y="217"/>
                  </a:lnTo>
                  <a:lnTo>
                    <a:pt x="25" y="266"/>
                  </a:lnTo>
                  <a:lnTo>
                    <a:pt x="97" y="266"/>
                  </a:lnTo>
                  <a:lnTo>
                    <a:pt x="121" y="193"/>
                  </a:lnTo>
                  <a:lnTo>
                    <a:pt x="169"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23"/>
            <p:cNvSpPr/>
            <p:nvPr/>
          </p:nvSpPr>
          <p:spPr>
            <a:xfrm>
              <a:off x="1826350" y="1983025"/>
              <a:ext cx="7250" cy="3625"/>
            </a:xfrm>
            <a:custGeom>
              <a:avLst/>
              <a:gdLst/>
              <a:ahLst/>
              <a:cxnLst/>
              <a:rect l="l" t="t" r="r" b="b"/>
              <a:pathLst>
                <a:path w="290" h="145" extrusionOk="0">
                  <a:moveTo>
                    <a:pt x="73" y="0"/>
                  </a:moveTo>
                  <a:lnTo>
                    <a:pt x="25" y="48"/>
                  </a:lnTo>
                  <a:lnTo>
                    <a:pt x="0" y="97"/>
                  </a:lnTo>
                  <a:lnTo>
                    <a:pt x="25" y="121"/>
                  </a:lnTo>
                  <a:lnTo>
                    <a:pt x="73" y="145"/>
                  </a:lnTo>
                  <a:lnTo>
                    <a:pt x="241" y="145"/>
                  </a:lnTo>
                  <a:lnTo>
                    <a:pt x="289" y="121"/>
                  </a:lnTo>
                  <a:lnTo>
                    <a:pt x="289" y="48"/>
                  </a:lnTo>
                  <a:lnTo>
                    <a:pt x="265"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23"/>
            <p:cNvSpPr/>
            <p:nvPr/>
          </p:nvSpPr>
          <p:spPr>
            <a:xfrm>
              <a:off x="2026750" y="1948725"/>
              <a:ext cx="6650" cy="6025"/>
            </a:xfrm>
            <a:custGeom>
              <a:avLst/>
              <a:gdLst/>
              <a:ahLst/>
              <a:cxnLst/>
              <a:rect l="l" t="t" r="r" b="b"/>
              <a:pathLst>
                <a:path w="266" h="241" extrusionOk="0">
                  <a:moveTo>
                    <a:pt x="217" y="0"/>
                  </a:moveTo>
                  <a:lnTo>
                    <a:pt x="145" y="24"/>
                  </a:lnTo>
                  <a:lnTo>
                    <a:pt x="97" y="48"/>
                  </a:lnTo>
                  <a:lnTo>
                    <a:pt x="49" y="96"/>
                  </a:lnTo>
                  <a:lnTo>
                    <a:pt x="25" y="145"/>
                  </a:lnTo>
                  <a:lnTo>
                    <a:pt x="1" y="193"/>
                  </a:lnTo>
                  <a:lnTo>
                    <a:pt x="25" y="217"/>
                  </a:lnTo>
                  <a:lnTo>
                    <a:pt x="49" y="241"/>
                  </a:lnTo>
                  <a:lnTo>
                    <a:pt x="73" y="241"/>
                  </a:lnTo>
                  <a:lnTo>
                    <a:pt x="121" y="217"/>
                  </a:lnTo>
                  <a:lnTo>
                    <a:pt x="193" y="169"/>
                  </a:lnTo>
                  <a:lnTo>
                    <a:pt x="242" y="145"/>
                  </a:lnTo>
                  <a:lnTo>
                    <a:pt x="266" y="120"/>
                  </a:lnTo>
                  <a:lnTo>
                    <a:pt x="266" y="48"/>
                  </a:lnTo>
                  <a:lnTo>
                    <a:pt x="242"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23"/>
            <p:cNvSpPr/>
            <p:nvPr/>
          </p:nvSpPr>
          <p:spPr>
            <a:xfrm>
              <a:off x="2239200" y="2050425"/>
              <a:ext cx="7250" cy="4850"/>
            </a:xfrm>
            <a:custGeom>
              <a:avLst/>
              <a:gdLst/>
              <a:ahLst/>
              <a:cxnLst/>
              <a:rect l="l" t="t" r="r" b="b"/>
              <a:pathLst>
                <a:path w="290" h="194" extrusionOk="0">
                  <a:moveTo>
                    <a:pt x="97" y="0"/>
                  </a:moveTo>
                  <a:lnTo>
                    <a:pt x="49" y="25"/>
                  </a:lnTo>
                  <a:lnTo>
                    <a:pt x="25" y="49"/>
                  </a:lnTo>
                  <a:lnTo>
                    <a:pt x="1" y="97"/>
                  </a:lnTo>
                  <a:lnTo>
                    <a:pt x="25" y="121"/>
                  </a:lnTo>
                  <a:lnTo>
                    <a:pt x="73" y="169"/>
                  </a:lnTo>
                  <a:lnTo>
                    <a:pt x="145" y="193"/>
                  </a:lnTo>
                  <a:lnTo>
                    <a:pt x="193" y="193"/>
                  </a:lnTo>
                  <a:lnTo>
                    <a:pt x="266" y="169"/>
                  </a:lnTo>
                  <a:lnTo>
                    <a:pt x="290" y="145"/>
                  </a:lnTo>
                  <a:lnTo>
                    <a:pt x="290" y="97"/>
                  </a:lnTo>
                  <a:lnTo>
                    <a:pt x="217"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23"/>
            <p:cNvSpPr/>
            <p:nvPr/>
          </p:nvSpPr>
          <p:spPr>
            <a:xfrm>
              <a:off x="2292175" y="2333875"/>
              <a:ext cx="4225" cy="6650"/>
            </a:xfrm>
            <a:custGeom>
              <a:avLst/>
              <a:gdLst/>
              <a:ahLst/>
              <a:cxnLst/>
              <a:rect l="l" t="t" r="r" b="b"/>
              <a:pathLst>
                <a:path w="169" h="266" extrusionOk="0">
                  <a:moveTo>
                    <a:pt x="96" y="1"/>
                  </a:moveTo>
                  <a:lnTo>
                    <a:pt x="48" y="25"/>
                  </a:lnTo>
                  <a:lnTo>
                    <a:pt x="24" y="49"/>
                  </a:lnTo>
                  <a:lnTo>
                    <a:pt x="0" y="121"/>
                  </a:lnTo>
                  <a:lnTo>
                    <a:pt x="0" y="193"/>
                  </a:lnTo>
                  <a:lnTo>
                    <a:pt x="24" y="242"/>
                  </a:lnTo>
                  <a:lnTo>
                    <a:pt x="48" y="266"/>
                  </a:lnTo>
                  <a:lnTo>
                    <a:pt x="96" y="242"/>
                  </a:lnTo>
                  <a:lnTo>
                    <a:pt x="145" y="218"/>
                  </a:lnTo>
                  <a:lnTo>
                    <a:pt x="169" y="169"/>
                  </a:lnTo>
                  <a:lnTo>
                    <a:pt x="169" y="97"/>
                  </a:lnTo>
                  <a:lnTo>
                    <a:pt x="145" y="49"/>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23"/>
            <p:cNvSpPr/>
            <p:nvPr/>
          </p:nvSpPr>
          <p:spPr>
            <a:xfrm>
              <a:off x="2404100" y="1974600"/>
              <a:ext cx="4250" cy="7250"/>
            </a:xfrm>
            <a:custGeom>
              <a:avLst/>
              <a:gdLst/>
              <a:ahLst/>
              <a:cxnLst/>
              <a:rect l="l" t="t" r="r" b="b"/>
              <a:pathLst>
                <a:path w="170" h="290" extrusionOk="0">
                  <a:moveTo>
                    <a:pt x="97" y="0"/>
                  </a:moveTo>
                  <a:lnTo>
                    <a:pt x="49" y="24"/>
                  </a:lnTo>
                  <a:lnTo>
                    <a:pt x="1" y="97"/>
                  </a:lnTo>
                  <a:lnTo>
                    <a:pt x="1" y="193"/>
                  </a:lnTo>
                  <a:lnTo>
                    <a:pt x="25" y="241"/>
                  </a:lnTo>
                  <a:lnTo>
                    <a:pt x="73" y="289"/>
                  </a:lnTo>
                  <a:lnTo>
                    <a:pt x="97" y="265"/>
                  </a:lnTo>
                  <a:lnTo>
                    <a:pt x="121" y="241"/>
                  </a:lnTo>
                  <a:lnTo>
                    <a:pt x="169" y="169"/>
                  </a:lnTo>
                  <a:lnTo>
                    <a:pt x="169" y="121"/>
                  </a:lnTo>
                  <a:lnTo>
                    <a:pt x="169"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23"/>
            <p:cNvSpPr/>
            <p:nvPr/>
          </p:nvSpPr>
          <p:spPr>
            <a:xfrm>
              <a:off x="2280725" y="2492775"/>
              <a:ext cx="6050" cy="4225"/>
            </a:xfrm>
            <a:custGeom>
              <a:avLst/>
              <a:gdLst/>
              <a:ahLst/>
              <a:cxnLst/>
              <a:rect l="l" t="t" r="r" b="b"/>
              <a:pathLst>
                <a:path w="242" h="169" extrusionOk="0">
                  <a:moveTo>
                    <a:pt x="97" y="0"/>
                  </a:moveTo>
                  <a:lnTo>
                    <a:pt x="49" y="24"/>
                  </a:lnTo>
                  <a:lnTo>
                    <a:pt x="25" y="48"/>
                  </a:lnTo>
                  <a:lnTo>
                    <a:pt x="1" y="96"/>
                  </a:lnTo>
                  <a:lnTo>
                    <a:pt x="1" y="121"/>
                  </a:lnTo>
                  <a:lnTo>
                    <a:pt x="25" y="145"/>
                  </a:lnTo>
                  <a:lnTo>
                    <a:pt x="73" y="169"/>
                  </a:lnTo>
                  <a:lnTo>
                    <a:pt x="121" y="169"/>
                  </a:lnTo>
                  <a:lnTo>
                    <a:pt x="193" y="145"/>
                  </a:lnTo>
                  <a:lnTo>
                    <a:pt x="217" y="121"/>
                  </a:lnTo>
                  <a:lnTo>
                    <a:pt x="241" y="72"/>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23"/>
            <p:cNvSpPr/>
            <p:nvPr/>
          </p:nvSpPr>
          <p:spPr>
            <a:xfrm>
              <a:off x="2036400" y="1923450"/>
              <a:ext cx="3625" cy="6625"/>
            </a:xfrm>
            <a:custGeom>
              <a:avLst/>
              <a:gdLst/>
              <a:ahLst/>
              <a:cxnLst/>
              <a:rect l="l" t="t" r="r" b="b"/>
              <a:pathLst>
                <a:path w="145" h="265" extrusionOk="0">
                  <a:moveTo>
                    <a:pt x="48" y="0"/>
                  </a:moveTo>
                  <a:lnTo>
                    <a:pt x="24" y="120"/>
                  </a:lnTo>
                  <a:lnTo>
                    <a:pt x="0" y="241"/>
                  </a:lnTo>
                  <a:lnTo>
                    <a:pt x="24" y="265"/>
                  </a:lnTo>
                  <a:lnTo>
                    <a:pt x="48" y="265"/>
                  </a:lnTo>
                  <a:lnTo>
                    <a:pt x="96" y="241"/>
                  </a:lnTo>
                  <a:lnTo>
                    <a:pt x="144" y="169"/>
                  </a:lnTo>
                  <a:lnTo>
                    <a:pt x="120" y="72"/>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23"/>
            <p:cNvSpPr/>
            <p:nvPr/>
          </p:nvSpPr>
          <p:spPr>
            <a:xfrm>
              <a:off x="1929875" y="1918625"/>
              <a:ext cx="6025" cy="4225"/>
            </a:xfrm>
            <a:custGeom>
              <a:avLst/>
              <a:gdLst/>
              <a:ahLst/>
              <a:cxnLst/>
              <a:rect l="l" t="t" r="r" b="b"/>
              <a:pathLst>
                <a:path w="241" h="169" extrusionOk="0">
                  <a:moveTo>
                    <a:pt x="72" y="0"/>
                  </a:moveTo>
                  <a:lnTo>
                    <a:pt x="24" y="24"/>
                  </a:lnTo>
                  <a:lnTo>
                    <a:pt x="0" y="49"/>
                  </a:lnTo>
                  <a:lnTo>
                    <a:pt x="24" y="73"/>
                  </a:lnTo>
                  <a:lnTo>
                    <a:pt x="48" y="121"/>
                  </a:lnTo>
                  <a:lnTo>
                    <a:pt x="96" y="145"/>
                  </a:lnTo>
                  <a:lnTo>
                    <a:pt x="144" y="169"/>
                  </a:lnTo>
                  <a:lnTo>
                    <a:pt x="193" y="145"/>
                  </a:lnTo>
                  <a:lnTo>
                    <a:pt x="241" y="121"/>
                  </a:lnTo>
                  <a:lnTo>
                    <a:pt x="241" y="97"/>
                  </a:lnTo>
                  <a:lnTo>
                    <a:pt x="241" y="73"/>
                  </a:lnTo>
                  <a:lnTo>
                    <a:pt x="193" y="24"/>
                  </a:lnTo>
                  <a:lnTo>
                    <a:pt x="1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23"/>
            <p:cNvSpPr/>
            <p:nvPr/>
          </p:nvSpPr>
          <p:spPr>
            <a:xfrm>
              <a:off x="2047225" y="1924650"/>
              <a:ext cx="6050" cy="4825"/>
            </a:xfrm>
            <a:custGeom>
              <a:avLst/>
              <a:gdLst/>
              <a:ahLst/>
              <a:cxnLst/>
              <a:rect l="l" t="t" r="r" b="b"/>
              <a:pathLst>
                <a:path w="242" h="193" extrusionOk="0">
                  <a:moveTo>
                    <a:pt x="193" y="0"/>
                  </a:moveTo>
                  <a:lnTo>
                    <a:pt x="169" y="24"/>
                  </a:lnTo>
                  <a:lnTo>
                    <a:pt x="73" y="24"/>
                  </a:lnTo>
                  <a:lnTo>
                    <a:pt x="24" y="72"/>
                  </a:lnTo>
                  <a:lnTo>
                    <a:pt x="0" y="121"/>
                  </a:lnTo>
                  <a:lnTo>
                    <a:pt x="24" y="145"/>
                  </a:lnTo>
                  <a:lnTo>
                    <a:pt x="48" y="169"/>
                  </a:lnTo>
                  <a:lnTo>
                    <a:pt x="97" y="193"/>
                  </a:lnTo>
                  <a:lnTo>
                    <a:pt x="145" y="169"/>
                  </a:lnTo>
                  <a:lnTo>
                    <a:pt x="217" y="96"/>
                  </a:lnTo>
                  <a:lnTo>
                    <a:pt x="241" y="72"/>
                  </a:lnTo>
                  <a:lnTo>
                    <a:pt x="241"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23"/>
            <p:cNvSpPr/>
            <p:nvPr/>
          </p:nvSpPr>
          <p:spPr>
            <a:xfrm>
              <a:off x="2114625" y="1818725"/>
              <a:ext cx="4850" cy="5425"/>
            </a:xfrm>
            <a:custGeom>
              <a:avLst/>
              <a:gdLst/>
              <a:ahLst/>
              <a:cxnLst/>
              <a:rect l="l" t="t" r="r" b="b"/>
              <a:pathLst>
                <a:path w="194" h="217" extrusionOk="0">
                  <a:moveTo>
                    <a:pt x="97" y="0"/>
                  </a:moveTo>
                  <a:lnTo>
                    <a:pt x="49" y="24"/>
                  </a:lnTo>
                  <a:lnTo>
                    <a:pt x="25" y="73"/>
                  </a:lnTo>
                  <a:lnTo>
                    <a:pt x="1" y="121"/>
                  </a:lnTo>
                  <a:lnTo>
                    <a:pt x="1" y="145"/>
                  </a:lnTo>
                  <a:lnTo>
                    <a:pt x="25" y="193"/>
                  </a:lnTo>
                  <a:lnTo>
                    <a:pt x="49" y="217"/>
                  </a:lnTo>
                  <a:lnTo>
                    <a:pt x="121" y="217"/>
                  </a:lnTo>
                  <a:lnTo>
                    <a:pt x="169" y="145"/>
                  </a:lnTo>
                  <a:lnTo>
                    <a:pt x="193" y="48"/>
                  </a:lnTo>
                  <a:lnTo>
                    <a:pt x="169"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23"/>
            <p:cNvSpPr/>
            <p:nvPr/>
          </p:nvSpPr>
          <p:spPr>
            <a:xfrm>
              <a:off x="2024350" y="1921625"/>
              <a:ext cx="4250" cy="4250"/>
            </a:xfrm>
            <a:custGeom>
              <a:avLst/>
              <a:gdLst/>
              <a:ahLst/>
              <a:cxnLst/>
              <a:rect l="l" t="t" r="r" b="b"/>
              <a:pathLst>
                <a:path w="170" h="170" extrusionOk="0">
                  <a:moveTo>
                    <a:pt x="73" y="1"/>
                  </a:moveTo>
                  <a:lnTo>
                    <a:pt x="25" y="25"/>
                  </a:lnTo>
                  <a:lnTo>
                    <a:pt x="1" y="73"/>
                  </a:lnTo>
                  <a:lnTo>
                    <a:pt x="25" y="121"/>
                  </a:lnTo>
                  <a:lnTo>
                    <a:pt x="25" y="145"/>
                  </a:lnTo>
                  <a:lnTo>
                    <a:pt x="49" y="169"/>
                  </a:lnTo>
                  <a:lnTo>
                    <a:pt x="121" y="169"/>
                  </a:lnTo>
                  <a:lnTo>
                    <a:pt x="145" y="145"/>
                  </a:lnTo>
                  <a:lnTo>
                    <a:pt x="169" y="97"/>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23"/>
            <p:cNvSpPr/>
            <p:nvPr/>
          </p:nvSpPr>
          <p:spPr>
            <a:xfrm>
              <a:off x="1956950" y="1960750"/>
              <a:ext cx="4825" cy="4250"/>
            </a:xfrm>
            <a:custGeom>
              <a:avLst/>
              <a:gdLst/>
              <a:ahLst/>
              <a:cxnLst/>
              <a:rect l="l" t="t" r="r" b="b"/>
              <a:pathLst>
                <a:path w="193" h="170" extrusionOk="0">
                  <a:moveTo>
                    <a:pt x="48" y="1"/>
                  </a:moveTo>
                  <a:lnTo>
                    <a:pt x="0" y="49"/>
                  </a:lnTo>
                  <a:lnTo>
                    <a:pt x="0" y="121"/>
                  </a:lnTo>
                  <a:lnTo>
                    <a:pt x="24" y="169"/>
                  </a:lnTo>
                  <a:lnTo>
                    <a:pt x="121" y="169"/>
                  </a:lnTo>
                  <a:lnTo>
                    <a:pt x="169" y="145"/>
                  </a:lnTo>
                  <a:lnTo>
                    <a:pt x="193" y="121"/>
                  </a:lnTo>
                  <a:lnTo>
                    <a:pt x="169" y="97"/>
                  </a:lnTo>
                  <a:lnTo>
                    <a:pt x="169"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23"/>
            <p:cNvSpPr/>
            <p:nvPr/>
          </p:nvSpPr>
          <p:spPr>
            <a:xfrm>
              <a:off x="1946725" y="2012500"/>
              <a:ext cx="4225" cy="4850"/>
            </a:xfrm>
            <a:custGeom>
              <a:avLst/>
              <a:gdLst/>
              <a:ahLst/>
              <a:cxnLst/>
              <a:rect l="l" t="t" r="r" b="b"/>
              <a:pathLst>
                <a:path w="169" h="194" extrusionOk="0">
                  <a:moveTo>
                    <a:pt x="72" y="1"/>
                  </a:moveTo>
                  <a:lnTo>
                    <a:pt x="24" y="49"/>
                  </a:lnTo>
                  <a:lnTo>
                    <a:pt x="0" y="73"/>
                  </a:lnTo>
                  <a:lnTo>
                    <a:pt x="0" y="121"/>
                  </a:lnTo>
                  <a:lnTo>
                    <a:pt x="0" y="169"/>
                  </a:lnTo>
                  <a:lnTo>
                    <a:pt x="24" y="193"/>
                  </a:lnTo>
                  <a:lnTo>
                    <a:pt x="96" y="193"/>
                  </a:lnTo>
                  <a:lnTo>
                    <a:pt x="120" y="145"/>
                  </a:lnTo>
                  <a:lnTo>
                    <a:pt x="145" y="121"/>
                  </a:lnTo>
                  <a:lnTo>
                    <a:pt x="169" y="73"/>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23"/>
            <p:cNvSpPr/>
            <p:nvPr/>
          </p:nvSpPr>
          <p:spPr>
            <a:xfrm>
              <a:off x="2101375" y="1898775"/>
              <a:ext cx="6050" cy="3625"/>
            </a:xfrm>
            <a:custGeom>
              <a:avLst/>
              <a:gdLst/>
              <a:ahLst/>
              <a:cxnLst/>
              <a:rect l="l" t="t" r="r" b="b"/>
              <a:pathLst>
                <a:path w="242" h="145" extrusionOk="0">
                  <a:moveTo>
                    <a:pt x="49" y="0"/>
                  </a:moveTo>
                  <a:lnTo>
                    <a:pt x="1" y="48"/>
                  </a:lnTo>
                  <a:lnTo>
                    <a:pt x="25" y="96"/>
                  </a:lnTo>
                  <a:lnTo>
                    <a:pt x="73" y="120"/>
                  </a:lnTo>
                  <a:lnTo>
                    <a:pt x="121" y="144"/>
                  </a:lnTo>
                  <a:lnTo>
                    <a:pt x="194" y="120"/>
                  </a:lnTo>
                  <a:lnTo>
                    <a:pt x="242" y="96"/>
                  </a:lnTo>
                  <a:lnTo>
                    <a:pt x="242" y="72"/>
                  </a:lnTo>
                  <a:lnTo>
                    <a:pt x="218"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23"/>
            <p:cNvSpPr/>
            <p:nvPr/>
          </p:nvSpPr>
          <p:spPr>
            <a:xfrm>
              <a:off x="2298175" y="2103975"/>
              <a:ext cx="4850" cy="4850"/>
            </a:xfrm>
            <a:custGeom>
              <a:avLst/>
              <a:gdLst/>
              <a:ahLst/>
              <a:cxnLst/>
              <a:rect l="l" t="t" r="r" b="b"/>
              <a:pathLst>
                <a:path w="194" h="194" extrusionOk="0">
                  <a:moveTo>
                    <a:pt x="97" y="1"/>
                  </a:moveTo>
                  <a:lnTo>
                    <a:pt x="25" y="25"/>
                  </a:lnTo>
                  <a:lnTo>
                    <a:pt x="1" y="73"/>
                  </a:lnTo>
                  <a:lnTo>
                    <a:pt x="1" y="97"/>
                  </a:lnTo>
                  <a:lnTo>
                    <a:pt x="25" y="145"/>
                  </a:lnTo>
                  <a:lnTo>
                    <a:pt x="49" y="169"/>
                  </a:lnTo>
                  <a:lnTo>
                    <a:pt x="73" y="194"/>
                  </a:lnTo>
                  <a:lnTo>
                    <a:pt x="145" y="194"/>
                  </a:lnTo>
                  <a:lnTo>
                    <a:pt x="169" y="169"/>
                  </a:lnTo>
                  <a:lnTo>
                    <a:pt x="193" y="97"/>
                  </a:lnTo>
                  <a:lnTo>
                    <a:pt x="145" y="25"/>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23"/>
            <p:cNvSpPr/>
            <p:nvPr/>
          </p:nvSpPr>
          <p:spPr>
            <a:xfrm>
              <a:off x="1941900" y="1912000"/>
              <a:ext cx="4850" cy="4850"/>
            </a:xfrm>
            <a:custGeom>
              <a:avLst/>
              <a:gdLst/>
              <a:ahLst/>
              <a:cxnLst/>
              <a:rect l="l" t="t" r="r" b="b"/>
              <a:pathLst>
                <a:path w="194" h="194" extrusionOk="0">
                  <a:moveTo>
                    <a:pt x="49" y="1"/>
                  </a:moveTo>
                  <a:lnTo>
                    <a:pt x="25" y="25"/>
                  </a:lnTo>
                  <a:lnTo>
                    <a:pt x="0" y="73"/>
                  </a:lnTo>
                  <a:lnTo>
                    <a:pt x="0" y="97"/>
                  </a:lnTo>
                  <a:lnTo>
                    <a:pt x="0" y="121"/>
                  </a:lnTo>
                  <a:lnTo>
                    <a:pt x="49" y="169"/>
                  </a:lnTo>
                  <a:lnTo>
                    <a:pt x="97" y="193"/>
                  </a:lnTo>
                  <a:lnTo>
                    <a:pt x="169" y="193"/>
                  </a:lnTo>
                  <a:lnTo>
                    <a:pt x="193" y="145"/>
                  </a:lnTo>
                  <a:lnTo>
                    <a:pt x="169" y="121"/>
                  </a:lnTo>
                  <a:lnTo>
                    <a:pt x="145"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23"/>
            <p:cNvSpPr/>
            <p:nvPr/>
          </p:nvSpPr>
          <p:spPr>
            <a:xfrm>
              <a:off x="2217550" y="2465075"/>
              <a:ext cx="3625" cy="5450"/>
            </a:xfrm>
            <a:custGeom>
              <a:avLst/>
              <a:gdLst/>
              <a:ahLst/>
              <a:cxnLst/>
              <a:rect l="l" t="t" r="r" b="b"/>
              <a:pathLst>
                <a:path w="145" h="218" extrusionOk="0">
                  <a:moveTo>
                    <a:pt x="48" y="1"/>
                  </a:moveTo>
                  <a:lnTo>
                    <a:pt x="0" y="25"/>
                  </a:lnTo>
                  <a:lnTo>
                    <a:pt x="0" y="121"/>
                  </a:lnTo>
                  <a:lnTo>
                    <a:pt x="24" y="193"/>
                  </a:lnTo>
                  <a:lnTo>
                    <a:pt x="96" y="217"/>
                  </a:lnTo>
                  <a:lnTo>
                    <a:pt x="120" y="193"/>
                  </a:lnTo>
                  <a:lnTo>
                    <a:pt x="145" y="169"/>
                  </a:lnTo>
                  <a:lnTo>
                    <a:pt x="145" y="145"/>
                  </a:lnTo>
                  <a:lnTo>
                    <a:pt x="120"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23"/>
            <p:cNvSpPr/>
            <p:nvPr/>
          </p:nvSpPr>
          <p:spPr>
            <a:xfrm>
              <a:off x="2209725" y="2454850"/>
              <a:ext cx="5425" cy="4250"/>
            </a:xfrm>
            <a:custGeom>
              <a:avLst/>
              <a:gdLst/>
              <a:ahLst/>
              <a:cxnLst/>
              <a:rect l="l" t="t" r="r" b="b"/>
              <a:pathLst>
                <a:path w="217" h="170" extrusionOk="0">
                  <a:moveTo>
                    <a:pt x="72" y="1"/>
                  </a:moveTo>
                  <a:lnTo>
                    <a:pt x="48" y="25"/>
                  </a:lnTo>
                  <a:lnTo>
                    <a:pt x="24" y="73"/>
                  </a:lnTo>
                  <a:lnTo>
                    <a:pt x="0" y="121"/>
                  </a:lnTo>
                  <a:lnTo>
                    <a:pt x="48" y="169"/>
                  </a:lnTo>
                  <a:lnTo>
                    <a:pt x="96" y="169"/>
                  </a:lnTo>
                  <a:lnTo>
                    <a:pt x="169" y="145"/>
                  </a:lnTo>
                  <a:lnTo>
                    <a:pt x="193"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23"/>
            <p:cNvSpPr/>
            <p:nvPr/>
          </p:nvSpPr>
          <p:spPr>
            <a:xfrm>
              <a:off x="2131475" y="1877700"/>
              <a:ext cx="7850" cy="5450"/>
            </a:xfrm>
            <a:custGeom>
              <a:avLst/>
              <a:gdLst/>
              <a:ahLst/>
              <a:cxnLst/>
              <a:rect l="l" t="t" r="r" b="b"/>
              <a:pathLst>
                <a:path w="314" h="218" extrusionOk="0">
                  <a:moveTo>
                    <a:pt x="289" y="0"/>
                  </a:moveTo>
                  <a:lnTo>
                    <a:pt x="249" y="14"/>
                  </a:lnTo>
                  <a:lnTo>
                    <a:pt x="249" y="14"/>
                  </a:lnTo>
                  <a:lnTo>
                    <a:pt x="314" y="25"/>
                  </a:lnTo>
                  <a:lnTo>
                    <a:pt x="289" y="0"/>
                  </a:lnTo>
                  <a:close/>
                  <a:moveTo>
                    <a:pt x="169" y="0"/>
                  </a:moveTo>
                  <a:lnTo>
                    <a:pt x="97" y="25"/>
                  </a:lnTo>
                  <a:lnTo>
                    <a:pt x="25" y="49"/>
                  </a:lnTo>
                  <a:lnTo>
                    <a:pt x="1" y="73"/>
                  </a:lnTo>
                  <a:lnTo>
                    <a:pt x="1" y="121"/>
                  </a:lnTo>
                  <a:lnTo>
                    <a:pt x="25" y="169"/>
                  </a:lnTo>
                  <a:lnTo>
                    <a:pt x="73" y="193"/>
                  </a:lnTo>
                  <a:lnTo>
                    <a:pt x="169" y="193"/>
                  </a:lnTo>
                  <a:lnTo>
                    <a:pt x="121" y="145"/>
                  </a:lnTo>
                  <a:lnTo>
                    <a:pt x="121" y="97"/>
                  </a:lnTo>
                  <a:lnTo>
                    <a:pt x="145" y="73"/>
                  </a:lnTo>
                  <a:lnTo>
                    <a:pt x="217" y="25"/>
                  </a:lnTo>
                  <a:lnTo>
                    <a:pt x="249" y="14"/>
                  </a:lnTo>
                  <a:lnTo>
                    <a:pt x="249" y="14"/>
                  </a:lnTo>
                  <a:lnTo>
                    <a:pt x="169" y="0"/>
                  </a:lnTo>
                  <a:close/>
                  <a:moveTo>
                    <a:pt x="169" y="193"/>
                  </a:moveTo>
                  <a:lnTo>
                    <a:pt x="193" y="217"/>
                  </a:lnTo>
                  <a:lnTo>
                    <a:pt x="193" y="19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23"/>
            <p:cNvSpPr/>
            <p:nvPr/>
          </p:nvSpPr>
          <p:spPr>
            <a:xfrm>
              <a:off x="1984025" y="2028150"/>
              <a:ext cx="4850" cy="4250"/>
            </a:xfrm>
            <a:custGeom>
              <a:avLst/>
              <a:gdLst/>
              <a:ahLst/>
              <a:cxnLst/>
              <a:rect l="l" t="t" r="r" b="b"/>
              <a:pathLst>
                <a:path w="194" h="170" extrusionOk="0">
                  <a:moveTo>
                    <a:pt x="73" y="1"/>
                  </a:moveTo>
                  <a:lnTo>
                    <a:pt x="25" y="25"/>
                  </a:lnTo>
                  <a:lnTo>
                    <a:pt x="1" y="49"/>
                  </a:lnTo>
                  <a:lnTo>
                    <a:pt x="1" y="121"/>
                  </a:lnTo>
                  <a:lnTo>
                    <a:pt x="49" y="145"/>
                  </a:lnTo>
                  <a:lnTo>
                    <a:pt x="73" y="169"/>
                  </a:lnTo>
                  <a:lnTo>
                    <a:pt x="121" y="169"/>
                  </a:lnTo>
                  <a:lnTo>
                    <a:pt x="145" y="145"/>
                  </a:lnTo>
                  <a:lnTo>
                    <a:pt x="169"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23"/>
            <p:cNvSpPr/>
            <p:nvPr/>
          </p:nvSpPr>
          <p:spPr>
            <a:xfrm>
              <a:off x="2285550" y="2412125"/>
              <a:ext cx="4225" cy="4225"/>
            </a:xfrm>
            <a:custGeom>
              <a:avLst/>
              <a:gdLst/>
              <a:ahLst/>
              <a:cxnLst/>
              <a:rect l="l" t="t" r="r" b="b"/>
              <a:pathLst>
                <a:path w="169" h="169" extrusionOk="0">
                  <a:moveTo>
                    <a:pt x="24" y="0"/>
                  </a:moveTo>
                  <a:lnTo>
                    <a:pt x="0" y="24"/>
                  </a:lnTo>
                  <a:lnTo>
                    <a:pt x="0" y="97"/>
                  </a:lnTo>
                  <a:lnTo>
                    <a:pt x="48" y="145"/>
                  </a:lnTo>
                  <a:lnTo>
                    <a:pt x="73" y="145"/>
                  </a:lnTo>
                  <a:lnTo>
                    <a:pt x="121" y="169"/>
                  </a:lnTo>
                  <a:lnTo>
                    <a:pt x="145" y="145"/>
                  </a:lnTo>
                  <a:lnTo>
                    <a:pt x="169" y="121"/>
                  </a:lnTo>
                  <a:lnTo>
                    <a:pt x="169"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23"/>
            <p:cNvSpPr/>
            <p:nvPr/>
          </p:nvSpPr>
          <p:spPr>
            <a:xfrm>
              <a:off x="2083925" y="2442825"/>
              <a:ext cx="4850" cy="4225"/>
            </a:xfrm>
            <a:custGeom>
              <a:avLst/>
              <a:gdLst/>
              <a:ahLst/>
              <a:cxnLst/>
              <a:rect l="l" t="t" r="r" b="b"/>
              <a:pathLst>
                <a:path w="194" h="169" extrusionOk="0">
                  <a:moveTo>
                    <a:pt x="73" y="0"/>
                  </a:moveTo>
                  <a:lnTo>
                    <a:pt x="49" y="24"/>
                  </a:lnTo>
                  <a:lnTo>
                    <a:pt x="25" y="48"/>
                  </a:lnTo>
                  <a:lnTo>
                    <a:pt x="1" y="120"/>
                  </a:lnTo>
                  <a:lnTo>
                    <a:pt x="49" y="145"/>
                  </a:lnTo>
                  <a:lnTo>
                    <a:pt x="73" y="169"/>
                  </a:lnTo>
                  <a:lnTo>
                    <a:pt x="145" y="169"/>
                  </a:lnTo>
                  <a:lnTo>
                    <a:pt x="193" y="145"/>
                  </a:lnTo>
                  <a:lnTo>
                    <a:pt x="193" y="72"/>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23"/>
            <p:cNvSpPr/>
            <p:nvPr/>
          </p:nvSpPr>
          <p:spPr>
            <a:xfrm>
              <a:off x="2268700" y="1899375"/>
              <a:ext cx="4825" cy="3625"/>
            </a:xfrm>
            <a:custGeom>
              <a:avLst/>
              <a:gdLst/>
              <a:ahLst/>
              <a:cxnLst/>
              <a:rect l="l" t="t" r="r" b="b"/>
              <a:pathLst>
                <a:path w="193" h="145" extrusionOk="0">
                  <a:moveTo>
                    <a:pt x="48" y="0"/>
                  </a:moveTo>
                  <a:lnTo>
                    <a:pt x="24" y="24"/>
                  </a:lnTo>
                  <a:lnTo>
                    <a:pt x="0" y="48"/>
                  </a:lnTo>
                  <a:lnTo>
                    <a:pt x="24" y="72"/>
                  </a:lnTo>
                  <a:lnTo>
                    <a:pt x="48" y="145"/>
                  </a:lnTo>
                  <a:lnTo>
                    <a:pt x="121" y="145"/>
                  </a:lnTo>
                  <a:lnTo>
                    <a:pt x="193" y="120"/>
                  </a:lnTo>
                  <a:lnTo>
                    <a:pt x="193" y="96"/>
                  </a:lnTo>
                  <a:lnTo>
                    <a:pt x="193" y="72"/>
                  </a:lnTo>
                  <a:lnTo>
                    <a:pt x="193" y="48"/>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23"/>
            <p:cNvSpPr/>
            <p:nvPr/>
          </p:nvSpPr>
          <p:spPr>
            <a:xfrm>
              <a:off x="2072500" y="2030575"/>
              <a:ext cx="4225" cy="4225"/>
            </a:xfrm>
            <a:custGeom>
              <a:avLst/>
              <a:gdLst/>
              <a:ahLst/>
              <a:cxnLst/>
              <a:rect l="l" t="t" r="r" b="b"/>
              <a:pathLst>
                <a:path w="169" h="169" extrusionOk="0">
                  <a:moveTo>
                    <a:pt x="73" y="0"/>
                  </a:moveTo>
                  <a:lnTo>
                    <a:pt x="49" y="24"/>
                  </a:lnTo>
                  <a:lnTo>
                    <a:pt x="24" y="48"/>
                  </a:lnTo>
                  <a:lnTo>
                    <a:pt x="0" y="96"/>
                  </a:lnTo>
                  <a:lnTo>
                    <a:pt x="24" y="144"/>
                  </a:lnTo>
                  <a:lnTo>
                    <a:pt x="73" y="169"/>
                  </a:lnTo>
                  <a:lnTo>
                    <a:pt x="97" y="169"/>
                  </a:lnTo>
                  <a:lnTo>
                    <a:pt x="145" y="144"/>
                  </a:lnTo>
                  <a:lnTo>
                    <a:pt x="169" y="120"/>
                  </a:lnTo>
                  <a:lnTo>
                    <a:pt x="169" y="72"/>
                  </a:lnTo>
                  <a:lnTo>
                    <a:pt x="169"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23"/>
            <p:cNvSpPr/>
            <p:nvPr/>
          </p:nvSpPr>
          <p:spPr>
            <a:xfrm>
              <a:off x="2195875" y="2379625"/>
              <a:ext cx="4225" cy="4850"/>
            </a:xfrm>
            <a:custGeom>
              <a:avLst/>
              <a:gdLst/>
              <a:ahLst/>
              <a:cxnLst/>
              <a:rect l="l" t="t" r="r" b="b"/>
              <a:pathLst>
                <a:path w="169" h="194" extrusionOk="0">
                  <a:moveTo>
                    <a:pt x="25" y="0"/>
                  </a:moveTo>
                  <a:lnTo>
                    <a:pt x="0" y="49"/>
                  </a:lnTo>
                  <a:lnTo>
                    <a:pt x="0" y="73"/>
                  </a:lnTo>
                  <a:lnTo>
                    <a:pt x="25" y="145"/>
                  </a:lnTo>
                  <a:lnTo>
                    <a:pt x="73" y="193"/>
                  </a:lnTo>
                  <a:lnTo>
                    <a:pt x="121" y="193"/>
                  </a:lnTo>
                  <a:lnTo>
                    <a:pt x="169" y="169"/>
                  </a:lnTo>
                  <a:lnTo>
                    <a:pt x="169" y="121"/>
                  </a:lnTo>
                  <a:lnTo>
                    <a:pt x="121" y="49"/>
                  </a:lnTo>
                  <a:lnTo>
                    <a:pt x="73"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23"/>
            <p:cNvSpPr/>
            <p:nvPr/>
          </p:nvSpPr>
          <p:spPr>
            <a:xfrm>
              <a:off x="2186250" y="2315825"/>
              <a:ext cx="6025" cy="3650"/>
            </a:xfrm>
            <a:custGeom>
              <a:avLst/>
              <a:gdLst/>
              <a:ahLst/>
              <a:cxnLst/>
              <a:rect l="l" t="t" r="r" b="b"/>
              <a:pathLst>
                <a:path w="241" h="146" extrusionOk="0">
                  <a:moveTo>
                    <a:pt x="48" y="1"/>
                  </a:moveTo>
                  <a:lnTo>
                    <a:pt x="24" y="25"/>
                  </a:lnTo>
                  <a:lnTo>
                    <a:pt x="0" y="73"/>
                  </a:lnTo>
                  <a:lnTo>
                    <a:pt x="24" y="121"/>
                  </a:lnTo>
                  <a:lnTo>
                    <a:pt x="97" y="145"/>
                  </a:lnTo>
                  <a:lnTo>
                    <a:pt x="145" y="145"/>
                  </a:lnTo>
                  <a:lnTo>
                    <a:pt x="217" y="121"/>
                  </a:lnTo>
                  <a:lnTo>
                    <a:pt x="241" y="73"/>
                  </a:lnTo>
                  <a:lnTo>
                    <a:pt x="241" y="49"/>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23"/>
            <p:cNvSpPr/>
            <p:nvPr/>
          </p:nvSpPr>
          <p:spPr>
            <a:xfrm>
              <a:off x="1810100" y="1977000"/>
              <a:ext cx="4225" cy="4850"/>
            </a:xfrm>
            <a:custGeom>
              <a:avLst/>
              <a:gdLst/>
              <a:ahLst/>
              <a:cxnLst/>
              <a:rect l="l" t="t" r="r" b="b"/>
              <a:pathLst>
                <a:path w="169" h="194" extrusionOk="0">
                  <a:moveTo>
                    <a:pt x="49" y="1"/>
                  </a:moveTo>
                  <a:lnTo>
                    <a:pt x="25" y="25"/>
                  </a:lnTo>
                  <a:lnTo>
                    <a:pt x="0" y="49"/>
                  </a:lnTo>
                  <a:lnTo>
                    <a:pt x="0" y="97"/>
                  </a:lnTo>
                  <a:lnTo>
                    <a:pt x="25" y="145"/>
                  </a:lnTo>
                  <a:lnTo>
                    <a:pt x="73" y="169"/>
                  </a:lnTo>
                  <a:lnTo>
                    <a:pt x="121" y="193"/>
                  </a:lnTo>
                  <a:lnTo>
                    <a:pt x="145" y="169"/>
                  </a:lnTo>
                  <a:lnTo>
                    <a:pt x="169"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23"/>
            <p:cNvSpPr/>
            <p:nvPr/>
          </p:nvSpPr>
          <p:spPr>
            <a:xfrm>
              <a:off x="2389050" y="1996250"/>
              <a:ext cx="3650" cy="4850"/>
            </a:xfrm>
            <a:custGeom>
              <a:avLst/>
              <a:gdLst/>
              <a:ahLst/>
              <a:cxnLst/>
              <a:rect l="l" t="t" r="r" b="b"/>
              <a:pathLst>
                <a:path w="146" h="194" extrusionOk="0">
                  <a:moveTo>
                    <a:pt x="73" y="1"/>
                  </a:moveTo>
                  <a:lnTo>
                    <a:pt x="25" y="49"/>
                  </a:lnTo>
                  <a:lnTo>
                    <a:pt x="1" y="121"/>
                  </a:lnTo>
                  <a:lnTo>
                    <a:pt x="1" y="145"/>
                  </a:lnTo>
                  <a:lnTo>
                    <a:pt x="25" y="169"/>
                  </a:lnTo>
                  <a:lnTo>
                    <a:pt x="49" y="193"/>
                  </a:lnTo>
                  <a:lnTo>
                    <a:pt x="73" y="193"/>
                  </a:lnTo>
                  <a:lnTo>
                    <a:pt x="121" y="145"/>
                  </a:lnTo>
                  <a:lnTo>
                    <a:pt x="145" y="97"/>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23"/>
            <p:cNvSpPr/>
            <p:nvPr/>
          </p:nvSpPr>
          <p:spPr>
            <a:xfrm>
              <a:off x="2236200" y="1855425"/>
              <a:ext cx="4825" cy="3050"/>
            </a:xfrm>
            <a:custGeom>
              <a:avLst/>
              <a:gdLst/>
              <a:ahLst/>
              <a:cxnLst/>
              <a:rect l="l" t="t" r="r" b="b"/>
              <a:pathLst>
                <a:path w="193" h="122" extrusionOk="0">
                  <a:moveTo>
                    <a:pt x="48" y="1"/>
                  </a:moveTo>
                  <a:lnTo>
                    <a:pt x="0" y="25"/>
                  </a:lnTo>
                  <a:lnTo>
                    <a:pt x="48" y="97"/>
                  </a:lnTo>
                  <a:lnTo>
                    <a:pt x="121" y="121"/>
                  </a:lnTo>
                  <a:lnTo>
                    <a:pt x="169" y="97"/>
                  </a:lnTo>
                  <a:lnTo>
                    <a:pt x="193" y="73"/>
                  </a:lnTo>
                  <a:lnTo>
                    <a:pt x="193"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23"/>
            <p:cNvSpPr/>
            <p:nvPr/>
          </p:nvSpPr>
          <p:spPr>
            <a:xfrm>
              <a:off x="2015925" y="1900575"/>
              <a:ext cx="3625" cy="3625"/>
            </a:xfrm>
            <a:custGeom>
              <a:avLst/>
              <a:gdLst/>
              <a:ahLst/>
              <a:cxnLst/>
              <a:rect l="l" t="t" r="r" b="b"/>
              <a:pathLst>
                <a:path w="145" h="145" extrusionOk="0">
                  <a:moveTo>
                    <a:pt x="49" y="0"/>
                  </a:moveTo>
                  <a:lnTo>
                    <a:pt x="25" y="24"/>
                  </a:lnTo>
                  <a:lnTo>
                    <a:pt x="1" y="48"/>
                  </a:lnTo>
                  <a:lnTo>
                    <a:pt x="1" y="97"/>
                  </a:lnTo>
                  <a:lnTo>
                    <a:pt x="49" y="145"/>
                  </a:lnTo>
                  <a:lnTo>
                    <a:pt x="97" y="145"/>
                  </a:lnTo>
                  <a:lnTo>
                    <a:pt x="145" y="97"/>
                  </a:lnTo>
                  <a:lnTo>
                    <a:pt x="145" y="48"/>
                  </a:lnTo>
                  <a:lnTo>
                    <a:pt x="121"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23"/>
            <p:cNvSpPr/>
            <p:nvPr/>
          </p:nvSpPr>
          <p:spPr>
            <a:xfrm>
              <a:off x="2054450" y="1927650"/>
              <a:ext cx="4225" cy="3625"/>
            </a:xfrm>
            <a:custGeom>
              <a:avLst/>
              <a:gdLst/>
              <a:ahLst/>
              <a:cxnLst/>
              <a:rect l="l" t="t" r="r" b="b"/>
              <a:pathLst>
                <a:path w="169" h="145" extrusionOk="0">
                  <a:moveTo>
                    <a:pt x="72" y="1"/>
                  </a:moveTo>
                  <a:lnTo>
                    <a:pt x="0" y="49"/>
                  </a:lnTo>
                  <a:lnTo>
                    <a:pt x="0" y="121"/>
                  </a:lnTo>
                  <a:lnTo>
                    <a:pt x="24" y="145"/>
                  </a:lnTo>
                  <a:lnTo>
                    <a:pt x="121" y="145"/>
                  </a:lnTo>
                  <a:lnTo>
                    <a:pt x="169"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23"/>
            <p:cNvSpPr/>
            <p:nvPr/>
          </p:nvSpPr>
          <p:spPr>
            <a:xfrm>
              <a:off x="1931075" y="1907800"/>
              <a:ext cx="3025" cy="5425"/>
            </a:xfrm>
            <a:custGeom>
              <a:avLst/>
              <a:gdLst/>
              <a:ahLst/>
              <a:cxnLst/>
              <a:rect l="l" t="t" r="r" b="b"/>
              <a:pathLst>
                <a:path w="121" h="217" extrusionOk="0">
                  <a:moveTo>
                    <a:pt x="0" y="0"/>
                  </a:moveTo>
                  <a:lnTo>
                    <a:pt x="0" y="24"/>
                  </a:lnTo>
                  <a:lnTo>
                    <a:pt x="0" y="217"/>
                  </a:lnTo>
                  <a:lnTo>
                    <a:pt x="72" y="145"/>
                  </a:lnTo>
                  <a:lnTo>
                    <a:pt x="96" y="120"/>
                  </a:lnTo>
                  <a:lnTo>
                    <a:pt x="121" y="72"/>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23"/>
            <p:cNvSpPr/>
            <p:nvPr/>
          </p:nvSpPr>
          <p:spPr>
            <a:xfrm>
              <a:off x="2281925" y="2300775"/>
              <a:ext cx="4250" cy="3650"/>
            </a:xfrm>
            <a:custGeom>
              <a:avLst/>
              <a:gdLst/>
              <a:ahLst/>
              <a:cxnLst/>
              <a:rect l="l" t="t" r="r" b="b"/>
              <a:pathLst>
                <a:path w="170" h="146" extrusionOk="0">
                  <a:moveTo>
                    <a:pt x="73" y="1"/>
                  </a:moveTo>
                  <a:lnTo>
                    <a:pt x="25" y="25"/>
                  </a:lnTo>
                  <a:lnTo>
                    <a:pt x="1" y="73"/>
                  </a:lnTo>
                  <a:lnTo>
                    <a:pt x="25" y="121"/>
                  </a:lnTo>
                  <a:lnTo>
                    <a:pt x="49" y="145"/>
                  </a:lnTo>
                  <a:lnTo>
                    <a:pt x="121" y="145"/>
                  </a:lnTo>
                  <a:lnTo>
                    <a:pt x="169" y="97"/>
                  </a:lnTo>
                  <a:lnTo>
                    <a:pt x="169" y="49"/>
                  </a:lnTo>
                  <a:lnTo>
                    <a:pt x="145"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23"/>
            <p:cNvSpPr/>
            <p:nvPr/>
          </p:nvSpPr>
          <p:spPr>
            <a:xfrm>
              <a:off x="2221150" y="2480125"/>
              <a:ext cx="4250" cy="4250"/>
            </a:xfrm>
            <a:custGeom>
              <a:avLst/>
              <a:gdLst/>
              <a:ahLst/>
              <a:cxnLst/>
              <a:rect l="l" t="t" r="r" b="b"/>
              <a:pathLst>
                <a:path w="170" h="170" extrusionOk="0">
                  <a:moveTo>
                    <a:pt x="73" y="1"/>
                  </a:moveTo>
                  <a:lnTo>
                    <a:pt x="25" y="25"/>
                  </a:lnTo>
                  <a:lnTo>
                    <a:pt x="1" y="49"/>
                  </a:lnTo>
                  <a:lnTo>
                    <a:pt x="1" y="73"/>
                  </a:lnTo>
                  <a:lnTo>
                    <a:pt x="25" y="121"/>
                  </a:lnTo>
                  <a:lnTo>
                    <a:pt x="49" y="145"/>
                  </a:lnTo>
                  <a:lnTo>
                    <a:pt x="97" y="169"/>
                  </a:lnTo>
                  <a:lnTo>
                    <a:pt x="145" y="145"/>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23"/>
            <p:cNvSpPr/>
            <p:nvPr/>
          </p:nvSpPr>
          <p:spPr>
            <a:xfrm>
              <a:off x="2048425" y="2019125"/>
              <a:ext cx="4225" cy="3650"/>
            </a:xfrm>
            <a:custGeom>
              <a:avLst/>
              <a:gdLst/>
              <a:ahLst/>
              <a:cxnLst/>
              <a:rect l="l" t="t" r="r" b="b"/>
              <a:pathLst>
                <a:path w="169" h="146" extrusionOk="0">
                  <a:moveTo>
                    <a:pt x="49" y="1"/>
                  </a:moveTo>
                  <a:lnTo>
                    <a:pt x="0" y="25"/>
                  </a:lnTo>
                  <a:lnTo>
                    <a:pt x="0" y="73"/>
                  </a:lnTo>
                  <a:lnTo>
                    <a:pt x="25" y="121"/>
                  </a:lnTo>
                  <a:lnTo>
                    <a:pt x="73" y="145"/>
                  </a:lnTo>
                  <a:lnTo>
                    <a:pt x="145" y="145"/>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23"/>
            <p:cNvSpPr/>
            <p:nvPr/>
          </p:nvSpPr>
          <p:spPr>
            <a:xfrm>
              <a:off x="2100175" y="1940900"/>
              <a:ext cx="4850" cy="3025"/>
            </a:xfrm>
            <a:custGeom>
              <a:avLst/>
              <a:gdLst/>
              <a:ahLst/>
              <a:cxnLst/>
              <a:rect l="l" t="t" r="r" b="b"/>
              <a:pathLst>
                <a:path w="194" h="121" extrusionOk="0">
                  <a:moveTo>
                    <a:pt x="73" y="0"/>
                  </a:moveTo>
                  <a:lnTo>
                    <a:pt x="25" y="48"/>
                  </a:lnTo>
                  <a:lnTo>
                    <a:pt x="1" y="96"/>
                  </a:lnTo>
                  <a:lnTo>
                    <a:pt x="25" y="120"/>
                  </a:lnTo>
                  <a:lnTo>
                    <a:pt x="73" y="120"/>
                  </a:lnTo>
                  <a:lnTo>
                    <a:pt x="145" y="96"/>
                  </a:lnTo>
                  <a:lnTo>
                    <a:pt x="169" y="72"/>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23"/>
            <p:cNvSpPr/>
            <p:nvPr/>
          </p:nvSpPr>
          <p:spPr>
            <a:xfrm>
              <a:off x="2279525" y="1938475"/>
              <a:ext cx="3650" cy="3650"/>
            </a:xfrm>
            <a:custGeom>
              <a:avLst/>
              <a:gdLst/>
              <a:ahLst/>
              <a:cxnLst/>
              <a:rect l="l" t="t" r="r" b="b"/>
              <a:pathLst>
                <a:path w="146" h="146" extrusionOk="0">
                  <a:moveTo>
                    <a:pt x="49" y="1"/>
                  </a:moveTo>
                  <a:lnTo>
                    <a:pt x="25" y="25"/>
                  </a:lnTo>
                  <a:lnTo>
                    <a:pt x="1" y="49"/>
                  </a:lnTo>
                  <a:lnTo>
                    <a:pt x="1" y="97"/>
                  </a:lnTo>
                  <a:lnTo>
                    <a:pt x="25" y="145"/>
                  </a:lnTo>
                  <a:lnTo>
                    <a:pt x="73" y="145"/>
                  </a:lnTo>
                  <a:lnTo>
                    <a:pt x="121" y="121"/>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23"/>
            <p:cNvSpPr/>
            <p:nvPr/>
          </p:nvSpPr>
          <p:spPr>
            <a:xfrm>
              <a:off x="1877500" y="1936075"/>
              <a:ext cx="4250" cy="3625"/>
            </a:xfrm>
            <a:custGeom>
              <a:avLst/>
              <a:gdLst/>
              <a:ahLst/>
              <a:cxnLst/>
              <a:rect l="l" t="t" r="r" b="b"/>
              <a:pathLst>
                <a:path w="170" h="145" extrusionOk="0">
                  <a:moveTo>
                    <a:pt x="49" y="1"/>
                  </a:moveTo>
                  <a:lnTo>
                    <a:pt x="1" y="49"/>
                  </a:lnTo>
                  <a:lnTo>
                    <a:pt x="1" y="97"/>
                  </a:lnTo>
                  <a:lnTo>
                    <a:pt x="49" y="145"/>
                  </a:lnTo>
                  <a:lnTo>
                    <a:pt x="121" y="145"/>
                  </a:lnTo>
                  <a:lnTo>
                    <a:pt x="145" y="121"/>
                  </a:lnTo>
                  <a:lnTo>
                    <a:pt x="169"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23"/>
            <p:cNvSpPr/>
            <p:nvPr/>
          </p:nvSpPr>
          <p:spPr>
            <a:xfrm>
              <a:off x="2382450" y="2011900"/>
              <a:ext cx="3625" cy="3650"/>
            </a:xfrm>
            <a:custGeom>
              <a:avLst/>
              <a:gdLst/>
              <a:ahLst/>
              <a:cxnLst/>
              <a:rect l="l" t="t" r="r" b="b"/>
              <a:pathLst>
                <a:path w="145" h="146" extrusionOk="0">
                  <a:moveTo>
                    <a:pt x="48" y="1"/>
                  </a:moveTo>
                  <a:lnTo>
                    <a:pt x="0" y="25"/>
                  </a:lnTo>
                  <a:lnTo>
                    <a:pt x="0" y="73"/>
                  </a:lnTo>
                  <a:lnTo>
                    <a:pt x="24" y="121"/>
                  </a:lnTo>
                  <a:lnTo>
                    <a:pt x="96" y="145"/>
                  </a:lnTo>
                  <a:lnTo>
                    <a:pt x="145" y="121"/>
                  </a:lnTo>
                  <a:lnTo>
                    <a:pt x="145" y="73"/>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23"/>
            <p:cNvSpPr/>
            <p:nvPr/>
          </p:nvSpPr>
          <p:spPr>
            <a:xfrm>
              <a:off x="2290975" y="2317625"/>
              <a:ext cx="3625" cy="3050"/>
            </a:xfrm>
            <a:custGeom>
              <a:avLst/>
              <a:gdLst/>
              <a:ahLst/>
              <a:cxnLst/>
              <a:rect l="l" t="t" r="r" b="b"/>
              <a:pathLst>
                <a:path w="145" h="122" extrusionOk="0">
                  <a:moveTo>
                    <a:pt x="48" y="1"/>
                  </a:moveTo>
                  <a:lnTo>
                    <a:pt x="0" y="25"/>
                  </a:lnTo>
                  <a:lnTo>
                    <a:pt x="0" y="73"/>
                  </a:lnTo>
                  <a:lnTo>
                    <a:pt x="48" y="121"/>
                  </a:lnTo>
                  <a:lnTo>
                    <a:pt x="96" y="121"/>
                  </a:lnTo>
                  <a:lnTo>
                    <a:pt x="144" y="97"/>
                  </a:lnTo>
                  <a:lnTo>
                    <a:pt x="144"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23"/>
            <p:cNvSpPr/>
            <p:nvPr/>
          </p:nvSpPr>
          <p:spPr>
            <a:xfrm>
              <a:off x="2074300" y="1934875"/>
              <a:ext cx="3650" cy="4225"/>
            </a:xfrm>
            <a:custGeom>
              <a:avLst/>
              <a:gdLst/>
              <a:ahLst/>
              <a:cxnLst/>
              <a:rect l="l" t="t" r="r" b="b"/>
              <a:pathLst>
                <a:path w="146" h="169" extrusionOk="0">
                  <a:moveTo>
                    <a:pt x="49" y="0"/>
                  </a:moveTo>
                  <a:lnTo>
                    <a:pt x="25" y="24"/>
                  </a:lnTo>
                  <a:lnTo>
                    <a:pt x="1" y="73"/>
                  </a:lnTo>
                  <a:lnTo>
                    <a:pt x="1" y="97"/>
                  </a:lnTo>
                  <a:lnTo>
                    <a:pt x="25" y="145"/>
                  </a:lnTo>
                  <a:lnTo>
                    <a:pt x="49" y="169"/>
                  </a:lnTo>
                  <a:lnTo>
                    <a:pt x="121" y="169"/>
                  </a:lnTo>
                  <a:lnTo>
                    <a:pt x="145" y="121"/>
                  </a:lnTo>
                  <a:lnTo>
                    <a:pt x="145" y="97"/>
                  </a:lnTo>
                  <a:lnTo>
                    <a:pt x="121" y="49"/>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23"/>
            <p:cNvSpPr/>
            <p:nvPr/>
          </p:nvSpPr>
          <p:spPr>
            <a:xfrm>
              <a:off x="2337900" y="2410325"/>
              <a:ext cx="3050" cy="4225"/>
            </a:xfrm>
            <a:custGeom>
              <a:avLst/>
              <a:gdLst/>
              <a:ahLst/>
              <a:cxnLst/>
              <a:rect l="l" t="t" r="r" b="b"/>
              <a:pathLst>
                <a:path w="122" h="169" extrusionOk="0">
                  <a:moveTo>
                    <a:pt x="25" y="0"/>
                  </a:moveTo>
                  <a:lnTo>
                    <a:pt x="1" y="48"/>
                  </a:lnTo>
                  <a:lnTo>
                    <a:pt x="1" y="72"/>
                  </a:lnTo>
                  <a:lnTo>
                    <a:pt x="1" y="121"/>
                  </a:lnTo>
                  <a:lnTo>
                    <a:pt x="49" y="169"/>
                  </a:lnTo>
                  <a:lnTo>
                    <a:pt x="73" y="169"/>
                  </a:lnTo>
                  <a:lnTo>
                    <a:pt x="121" y="145"/>
                  </a:lnTo>
                  <a:lnTo>
                    <a:pt x="121" y="96"/>
                  </a:lnTo>
                  <a:lnTo>
                    <a:pt x="97"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23"/>
            <p:cNvSpPr/>
            <p:nvPr/>
          </p:nvSpPr>
          <p:spPr>
            <a:xfrm>
              <a:off x="2048425" y="2525875"/>
              <a:ext cx="3025" cy="5425"/>
            </a:xfrm>
            <a:custGeom>
              <a:avLst/>
              <a:gdLst/>
              <a:ahLst/>
              <a:cxnLst/>
              <a:rect l="l" t="t" r="r" b="b"/>
              <a:pathLst>
                <a:path w="121" h="217" extrusionOk="0">
                  <a:moveTo>
                    <a:pt x="0" y="0"/>
                  </a:moveTo>
                  <a:lnTo>
                    <a:pt x="0" y="24"/>
                  </a:lnTo>
                  <a:lnTo>
                    <a:pt x="0" y="72"/>
                  </a:lnTo>
                  <a:lnTo>
                    <a:pt x="25" y="217"/>
                  </a:lnTo>
                  <a:lnTo>
                    <a:pt x="121" y="121"/>
                  </a:lnTo>
                  <a:lnTo>
                    <a:pt x="121" y="97"/>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23"/>
            <p:cNvSpPr/>
            <p:nvPr/>
          </p:nvSpPr>
          <p:spPr>
            <a:xfrm>
              <a:off x="2126050" y="1902975"/>
              <a:ext cx="9075" cy="1225"/>
            </a:xfrm>
            <a:custGeom>
              <a:avLst/>
              <a:gdLst/>
              <a:ahLst/>
              <a:cxnLst/>
              <a:rect l="l" t="t" r="r" b="b"/>
              <a:pathLst>
                <a:path w="363" h="49" extrusionOk="0">
                  <a:moveTo>
                    <a:pt x="1" y="1"/>
                  </a:moveTo>
                  <a:lnTo>
                    <a:pt x="169" y="49"/>
                  </a:lnTo>
                  <a:lnTo>
                    <a:pt x="266" y="49"/>
                  </a:lnTo>
                  <a:lnTo>
                    <a:pt x="36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23"/>
            <p:cNvSpPr/>
            <p:nvPr/>
          </p:nvSpPr>
          <p:spPr>
            <a:xfrm>
              <a:off x="2280125" y="2017925"/>
              <a:ext cx="3650" cy="4225"/>
            </a:xfrm>
            <a:custGeom>
              <a:avLst/>
              <a:gdLst/>
              <a:ahLst/>
              <a:cxnLst/>
              <a:rect l="l" t="t" r="r" b="b"/>
              <a:pathLst>
                <a:path w="146" h="169" extrusionOk="0">
                  <a:moveTo>
                    <a:pt x="49" y="0"/>
                  </a:moveTo>
                  <a:lnTo>
                    <a:pt x="25" y="25"/>
                  </a:lnTo>
                  <a:lnTo>
                    <a:pt x="1" y="49"/>
                  </a:lnTo>
                  <a:lnTo>
                    <a:pt x="1" y="97"/>
                  </a:lnTo>
                  <a:lnTo>
                    <a:pt x="49" y="145"/>
                  </a:lnTo>
                  <a:lnTo>
                    <a:pt x="97" y="169"/>
                  </a:lnTo>
                  <a:lnTo>
                    <a:pt x="145" y="121"/>
                  </a:lnTo>
                  <a:lnTo>
                    <a:pt x="145" y="97"/>
                  </a:lnTo>
                  <a:lnTo>
                    <a:pt x="145" y="73"/>
                  </a:lnTo>
                  <a:lnTo>
                    <a:pt x="145" y="49"/>
                  </a:lnTo>
                  <a:lnTo>
                    <a:pt x="121"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23"/>
            <p:cNvSpPr/>
            <p:nvPr/>
          </p:nvSpPr>
          <p:spPr>
            <a:xfrm>
              <a:off x="2115225" y="1922225"/>
              <a:ext cx="3650" cy="3050"/>
            </a:xfrm>
            <a:custGeom>
              <a:avLst/>
              <a:gdLst/>
              <a:ahLst/>
              <a:cxnLst/>
              <a:rect l="l" t="t" r="r" b="b"/>
              <a:pathLst>
                <a:path w="146" h="122" extrusionOk="0">
                  <a:moveTo>
                    <a:pt x="73" y="1"/>
                  </a:moveTo>
                  <a:lnTo>
                    <a:pt x="1" y="49"/>
                  </a:lnTo>
                  <a:lnTo>
                    <a:pt x="1" y="73"/>
                  </a:lnTo>
                  <a:lnTo>
                    <a:pt x="1" y="121"/>
                  </a:lnTo>
                  <a:lnTo>
                    <a:pt x="73" y="121"/>
                  </a:lnTo>
                  <a:lnTo>
                    <a:pt x="121"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23"/>
            <p:cNvSpPr/>
            <p:nvPr/>
          </p:nvSpPr>
          <p:spPr>
            <a:xfrm>
              <a:off x="2260275" y="2067875"/>
              <a:ext cx="4225" cy="3625"/>
            </a:xfrm>
            <a:custGeom>
              <a:avLst/>
              <a:gdLst/>
              <a:ahLst/>
              <a:cxnLst/>
              <a:rect l="l" t="t" r="r" b="b"/>
              <a:pathLst>
                <a:path w="169" h="145" extrusionOk="0">
                  <a:moveTo>
                    <a:pt x="72" y="1"/>
                  </a:moveTo>
                  <a:lnTo>
                    <a:pt x="0" y="25"/>
                  </a:lnTo>
                  <a:lnTo>
                    <a:pt x="0" y="73"/>
                  </a:lnTo>
                  <a:lnTo>
                    <a:pt x="0" y="97"/>
                  </a:lnTo>
                  <a:lnTo>
                    <a:pt x="48" y="121"/>
                  </a:lnTo>
                  <a:lnTo>
                    <a:pt x="121" y="145"/>
                  </a:lnTo>
                  <a:lnTo>
                    <a:pt x="145" y="121"/>
                  </a:lnTo>
                  <a:lnTo>
                    <a:pt x="169" y="97"/>
                  </a:lnTo>
                  <a:lnTo>
                    <a:pt x="169" y="73"/>
                  </a:lnTo>
                  <a:lnTo>
                    <a:pt x="169" y="49"/>
                  </a:lnTo>
                  <a:lnTo>
                    <a:pt x="145"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23"/>
            <p:cNvSpPr/>
            <p:nvPr/>
          </p:nvSpPr>
          <p:spPr>
            <a:xfrm>
              <a:off x="2274100" y="2029350"/>
              <a:ext cx="3050" cy="3050"/>
            </a:xfrm>
            <a:custGeom>
              <a:avLst/>
              <a:gdLst/>
              <a:ahLst/>
              <a:cxnLst/>
              <a:rect l="l" t="t" r="r" b="b"/>
              <a:pathLst>
                <a:path w="122" h="122" extrusionOk="0">
                  <a:moveTo>
                    <a:pt x="25" y="1"/>
                  </a:moveTo>
                  <a:lnTo>
                    <a:pt x="1" y="25"/>
                  </a:lnTo>
                  <a:lnTo>
                    <a:pt x="1" y="73"/>
                  </a:lnTo>
                  <a:lnTo>
                    <a:pt x="25" y="121"/>
                  </a:lnTo>
                  <a:lnTo>
                    <a:pt x="97" y="121"/>
                  </a:lnTo>
                  <a:lnTo>
                    <a:pt x="121"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23"/>
            <p:cNvSpPr/>
            <p:nvPr/>
          </p:nvSpPr>
          <p:spPr>
            <a:xfrm>
              <a:off x="2053250" y="2460875"/>
              <a:ext cx="4225" cy="3625"/>
            </a:xfrm>
            <a:custGeom>
              <a:avLst/>
              <a:gdLst/>
              <a:ahLst/>
              <a:cxnLst/>
              <a:rect l="l" t="t" r="r" b="b"/>
              <a:pathLst>
                <a:path w="169" h="145" extrusionOk="0">
                  <a:moveTo>
                    <a:pt x="96" y="0"/>
                  </a:moveTo>
                  <a:lnTo>
                    <a:pt x="24" y="24"/>
                  </a:lnTo>
                  <a:lnTo>
                    <a:pt x="0" y="73"/>
                  </a:lnTo>
                  <a:lnTo>
                    <a:pt x="24" y="121"/>
                  </a:lnTo>
                  <a:lnTo>
                    <a:pt x="96" y="145"/>
                  </a:lnTo>
                  <a:lnTo>
                    <a:pt x="144" y="121"/>
                  </a:lnTo>
                  <a:lnTo>
                    <a:pt x="169" y="73"/>
                  </a:lnTo>
                  <a:lnTo>
                    <a:pt x="144"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23"/>
            <p:cNvSpPr/>
            <p:nvPr/>
          </p:nvSpPr>
          <p:spPr>
            <a:xfrm>
              <a:off x="1952125" y="1900575"/>
              <a:ext cx="3650" cy="3625"/>
            </a:xfrm>
            <a:custGeom>
              <a:avLst/>
              <a:gdLst/>
              <a:ahLst/>
              <a:cxnLst/>
              <a:rect l="l" t="t" r="r" b="b"/>
              <a:pathLst>
                <a:path w="146" h="145" extrusionOk="0">
                  <a:moveTo>
                    <a:pt x="73" y="0"/>
                  </a:moveTo>
                  <a:lnTo>
                    <a:pt x="25" y="24"/>
                  </a:lnTo>
                  <a:lnTo>
                    <a:pt x="1" y="72"/>
                  </a:lnTo>
                  <a:lnTo>
                    <a:pt x="25" y="121"/>
                  </a:lnTo>
                  <a:lnTo>
                    <a:pt x="49" y="145"/>
                  </a:lnTo>
                  <a:lnTo>
                    <a:pt x="97" y="145"/>
                  </a:lnTo>
                  <a:lnTo>
                    <a:pt x="121" y="121"/>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23"/>
            <p:cNvSpPr/>
            <p:nvPr/>
          </p:nvSpPr>
          <p:spPr>
            <a:xfrm>
              <a:off x="2002075" y="1936675"/>
              <a:ext cx="3650" cy="3650"/>
            </a:xfrm>
            <a:custGeom>
              <a:avLst/>
              <a:gdLst/>
              <a:ahLst/>
              <a:cxnLst/>
              <a:rect l="l" t="t" r="r" b="b"/>
              <a:pathLst>
                <a:path w="146" h="146" extrusionOk="0">
                  <a:moveTo>
                    <a:pt x="49" y="1"/>
                  </a:moveTo>
                  <a:lnTo>
                    <a:pt x="1" y="25"/>
                  </a:lnTo>
                  <a:lnTo>
                    <a:pt x="1" y="73"/>
                  </a:lnTo>
                  <a:lnTo>
                    <a:pt x="1" y="97"/>
                  </a:lnTo>
                  <a:lnTo>
                    <a:pt x="25" y="145"/>
                  </a:lnTo>
                  <a:lnTo>
                    <a:pt x="97" y="145"/>
                  </a:lnTo>
                  <a:lnTo>
                    <a:pt x="121" y="121"/>
                  </a:lnTo>
                  <a:lnTo>
                    <a:pt x="145"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23"/>
            <p:cNvSpPr/>
            <p:nvPr/>
          </p:nvSpPr>
          <p:spPr>
            <a:xfrm>
              <a:off x="1941300" y="2011900"/>
              <a:ext cx="3625" cy="3650"/>
            </a:xfrm>
            <a:custGeom>
              <a:avLst/>
              <a:gdLst/>
              <a:ahLst/>
              <a:cxnLst/>
              <a:rect l="l" t="t" r="r" b="b"/>
              <a:pathLst>
                <a:path w="145" h="146" extrusionOk="0">
                  <a:moveTo>
                    <a:pt x="49" y="1"/>
                  </a:moveTo>
                  <a:lnTo>
                    <a:pt x="24" y="25"/>
                  </a:lnTo>
                  <a:lnTo>
                    <a:pt x="0" y="49"/>
                  </a:lnTo>
                  <a:lnTo>
                    <a:pt x="0" y="97"/>
                  </a:lnTo>
                  <a:lnTo>
                    <a:pt x="24" y="145"/>
                  </a:lnTo>
                  <a:lnTo>
                    <a:pt x="73" y="145"/>
                  </a:lnTo>
                  <a:lnTo>
                    <a:pt x="121" y="121"/>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23"/>
            <p:cNvSpPr/>
            <p:nvPr/>
          </p:nvSpPr>
          <p:spPr>
            <a:xfrm>
              <a:off x="1992450" y="1937875"/>
              <a:ext cx="3650" cy="4250"/>
            </a:xfrm>
            <a:custGeom>
              <a:avLst/>
              <a:gdLst/>
              <a:ahLst/>
              <a:cxnLst/>
              <a:rect l="l" t="t" r="r" b="b"/>
              <a:pathLst>
                <a:path w="146" h="170" extrusionOk="0">
                  <a:moveTo>
                    <a:pt x="49" y="1"/>
                  </a:moveTo>
                  <a:lnTo>
                    <a:pt x="1" y="25"/>
                  </a:lnTo>
                  <a:lnTo>
                    <a:pt x="1" y="73"/>
                  </a:lnTo>
                  <a:lnTo>
                    <a:pt x="25" y="121"/>
                  </a:lnTo>
                  <a:lnTo>
                    <a:pt x="73" y="169"/>
                  </a:lnTo>
                  <a:lnTo>
                    <a:pt x="121" y="169"/>
                  </a:lnTo>
                  <a:lnTo>
                    <a:pt x="145"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23"/>
            <p:cNvSpPr/>
            <p:nvPr/>
          </p:nvSpPr>
          <p:spPr>
            <a:xfrm>
              <a:off x="1829350" y="1966775"/>
              <a:ext cx="3650" cy="4225"/>
            </a:xfrm>
            <a:custGeom>
              <a:avLst/>
              <a:gdLst/>
              <a:ahLst/>
              <a:cxnLst/>
              <a:rect l="l" t="t" r="r" b="b"/>
              <a:pathLst>
                <a:path w="146" h="169" extrusionOk="0">
                  <a:moveTo>
                    <a:pt x="49" y="0"/>
                  </a:moveTo>
                  <a:lnTo>
                    <a:pt x="25" y="24"/>
                  </a:lnTo>
                  <a:lnTo>
                    <a:pt x="1" y="72"/>
                  </a:lnTo>
                  <a:lnTo>
                    <a:pt x="25" y="97"/>
                  </a:lnTo>
                  <a:lnTo>
                    <a:pt x="25" y="145"/>
                  </a:lnTo>
                  <a:lnTo>
                    <a:pt x="73" y="169"/>
                  </a:lnTo>
                  <a:lnTo>
                    <a:pt x="121" y="169"/>
                  </a:lnTo>
                  <a:lnTo>
                    <a:pt x="145" y="145"/>
                  </a:lnTo>
                  <a:lnTo>
                    <a:pt x="145" y="97"/>
                  </a:lnTo>
                  <a:lnTo>
                    <a:pt x="145"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23"/>
            <p:cNvSpPr/>
            <p:nvPr/>
          </p:nvSpPr>
          <p:spPr>
            <a:xfrm>
              <a:off x="2295175" y="2282725"/>
              <a:ext cx="3625" cy="3650"/>
            </a:xfrm>
            <a:custGeom>
              <a:avLst/>
              <a:gdLst/>
              <a:ahLst/>
              <a:cxnLst/>
              <a:rect l="l" t="t" r="r" b="b"/>
              <a:pathLst>
                <a:path w="145" h="146" extrusionOk="0">
                  <a:moveTo>
                    <a:pt x="97" y="1"/>
                  </a:moveTo>
                  <a:lnTo>
                    <a:pt x="49" y="25"/>
                  </a:lnTo>
                  <a:lnTo>
                    <a:pt x="1" y="49"/>
                  </a:lnTo>
                  <a:lnTo>
                    <a:pt x="1" y="97"/>
                  </a:lnTo>
                  <a:lnTo>
                    <a:pt x="49" y="145"/>
                  </a:lnTo>
                  <a:lnTo>
                    <a:pt x="97" y="145"/>
                  </a:lnTo>
                  <a:lnTo>
                    <a:pt x="145"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23"/>
            <p:cNvSpPr/>
            <p:nvPr/>
          </p:nvSpPr>
          <p:spPr>
            <a:xfrm>
              <a:off x="1895550" y="1931875"/>
              <a:ext cx="4850" cy="3625"/>
            </a:xfrm>
            <a:custGeom>
              <a:avLst/>
              <a:gdLst/>
              <a:ahLst/>
              <a:cxnLst/>
              <a:rect l="l" t="t" r="r" b="b"/>
              <a:pathLst>
                <a:path w="194" h="145" extrusionOk="0">
                  <a:moveTo>
                    <a:pt x="25" y="0"/>
                  </a:moveTo>
                  <a:lnTo>
                    <a:pt x="1" y="24"/>
                  </a:lnTo>
                  <a:lnTo>
                    <a:pt x="1" y="48"/>
                  </a:lnTo>
                  <a:lnTo>
                    <a:pt x="25" y="72"/>
                  </a:lnTo>
                  <a:lnTo>
                    <a:pt x="97" y="144"/>
                  </a:lnTo>
                  <a:lnTo>
                    <a:pt x="193" y="144"/>
                  </a:lnTo>
                  <a:lnTo>
                    <a:pt x="193" y="120"/>
                  </a:lnTo>
                  <a:lnTo>
                    <a:pt x="193" y="72"/>
                  </a:lnTo>
                  <a:lnTo>
                    <a:pt x="145"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23"/>
            <p:cNvSpPr/>
            <p:nvPr/>
          </p:nvSpPr>
          <p:spPr>
            <a:xfrm>
              <a:off x="2280125" y="2372400"/>
              <a:ext cx="3650" cy="3625"/>
            </a:xfrm>
            <a:custGeom>
              <a:avLst/>
              <a:gdLst/>
              <a:ahLst/>
              <a:cxnLst/>
              <a:rect l="l" t="t" r="r" b="b"/>
              <a:pathLst>
                <a:path w="146" h="145" extrusionOk="0">
                  <a:moveTo>
                    <a:pt x="49" y="1"/>
                  </a:moveTo>
                  <a:lnTo>
                    <a:pt x="1" y="49"/>
                  </a:lnTo>
                  <a:lnTo>
                    <a:pt x="1" y="121"/>
                  </a:lnTo>
                  <a:lnTo>
                    <a:pt x="25" y="145"/>
                  </a:lnTo>
                  <a:lnTo>
                    <a:pt x="97" y="145"/>
                  </a:lnTo>
                  <a:lnTo>
                    <a:pt x="145"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23"/>
            <p:cNvSpPr/>
            <p:nvPr/>
          </p:nvSpPr>
          <p:spPr>
            <a:xfrm>
              <a:off x="2335500" y="1948725"/>
              <a:ext cx="3625" cy="3625"/>
            </a:xfrm>
            <a:custGeom>
              <a:avLst/>
              <a:gdLst/>
              <a:ahLst/>
              <a:cxnLst/>
              <a:rect l="l" t="t" r="r" b="b"/>
              <a:pathLst>
                <a:path w="145" h="145" extrusionOk="0">
                  <a:moveTo>
                    <a:pt x="25" y="0"/>
                  </a:moveTo>
                  <a:lnTo>
                    <a:pt x="0" y="24"/>
                  </a:lnTo>
                  <a:lnTo>
                    <a:pt x="0" y="72"/>
                  </a:lnTo>
                  <a:lnTo>
                    <a:pt x="25" y="96"/>
                  </a:lnTo>
                  <a:lnTo>
                    <a:pt x="73" y="145"/>
                  </a:lnTo>
                  <a:lnTo>
                    <a:pt x="121" y="120"/>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23"/>
            <p:cNvSpPr/>
            <p:nvPr/>
          </p:nvSpPr>
          <p:spPr>
            <a:xfrm>
              <a:off x="2136900" y="2417550"/>
              <a:ext cx="3025" cy="4225"/>
            </a:xfrm>
            <a:custGeom>
              <a:avLst/>
              <a:gdLst/>
              <a:ahLst/>
              <a:cxnLst/>
              <a:rect l="l" t="t" r="r" b="b"/>
              <a:pathLst>
                <a:path w="121" h="169" extrusionOk="0">
                  <a:moveTo>
                    <a:pt x="48" y="0"/>
                  </a:moveTo>
                  <a:lnTo>
                    <a:pt x="0" y="24"/>
                  </a:lnTo>
                  <a:lnTo>
                    <a:pt x="0" y="72"/>
                  </a:lnTo>
                  <a:lnTo>
                    <a:pt x="0" y="120"/>
                  </a:lnTo>
                  <a:lnTo>
                    <a:pt x="24" y="144"/>
                  </a:lnTo>
                  <a:lnTo>
                    <a:pt x="72" y="169"/>
                  </a:lnTo>
                  <a:lnTo>
                    <a:pt x="97" y="169"/>
                  </a:lnTo>
                  <a:lnTo>
                    <a:pt x="121" y="144"/>
                  </a:lnTo>
                  <a:lnTo>
                    <a:pt x="121" y="96"/>
                  </a:lnTo>
                  <a:lnTo>
                    <a:pt x="121" y="72"/>
                  </a:lnTo>
                  <a:lnTo>
                    <a:pt x="97"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23"/>
            <p:cNvSpPr/>
            <p:nvPr/>
          </p:nvSpPr>
          <p:spPr>
            <a:xfrm>
              <a:off x="2080925" y="1931875"/>
              <a:ext cx="3625" cy="4225"/>
            </a:xfrm>
            <a:custGeom>
              <a:avLst/>
              <a:gdLst/>
              <a:ahLst/>
              <a:cxnLst/>
              <a:rect l="l" t="t" r="r" b="b"/>
              <a:pathLst>
                <a:path w="145" h="169" extrusionOk="0">
                  <a:moveTo>
                    <a:pt x="49" y="0"/>
                  </a:moveTo>
                  <a:lnTo>
                    <a:pt x="25" y="24"/>
                  </a:lnTo>
                  <a:lnTo>
                    <a:pt x="0" y="48"/>
                  </a:lnTo>
                  <a:lnTo>
                    <a:pt x="0" y="96"/>
                  </a:lnTo>
                  <a:lnTo>
                    <a:pt x="25" y="144"/>
                  </a:lnTo>
                  <a:lnTo>
                    <a:pt x="97" y="169"/>
                  </a:lnTo>
                  <a:lnTo>
                    <a:pt x="121" y="144"/>
                  </a:lnTo>
                  <a:lnTo>
                    <a:pt x="145" y="96"/>
                  </a:lnTo>
                  <a:lnTo>
                    <a:pt x="145"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23"/>
            <p:cNvSpPr/>
            <p:nvPr/>
          </p:nvSpPr>
          <p:spPr>
            <a:xfrm>
              <a:off x="1920225" y="2043800"/>
              <a:ext cx="4250" cy="3650"/>
            </a:xfrm>
            <a:custGeom>
              <a:avLst/>
              <a:gdLst/>
              <a:ahLst/>
              <a:cxnLst/>
              <a:rect l="l" t="t" r="r" b="b"/>
              <a:pathLst>
                <a:path w="170" h="146" extrusionOk="0">
                  <a:moveTo>
                    <a:pt x="73" y="1"/>
                  </a:moveTo>
                  <a:lnTo>
                    <a:pt x="25" y="25"/>
                  </a:lnTo>
                  <a:lnTo>
                    <a:pt x="1" y="49"/>
                  </a:lnTo>
                  <a:lnTo>
                    <a:pt x="1" y="97"/>
                  </a:lnTo>
                  <a:lnTo>
                    <a:pt x="1" y="121"/>
                  </a:lnTo>
                  <a:lnTo>
                    <a:pt x="49" y="145"/>
                  </a:lnTo>
                  <a:lnTo>
                    <a:pt x="97" y="145"/>
                  </a:lnTo>
                  <a:lnTo>
                    <a:pt x="121" y="121"/>
                  </a:lnTo>
                  <a:lnTo>
                    <a:pt x="145" y="97"/>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23"/>
            <p:cNvSpPr/>
            <p:nvPr/>
          </p:nvSpPr>
          <p:spPr>
            <a:xfrm>
              <a:off x="2206100" y="2485550"/>
              <a:ext cx="3050" cy="3025"/>
            </a:xfrm>
            <a:custGeom>
              <a:avLst/>
              <a:gdLst/>
              <a:ahLst/>
              <a:cxnLst/>
              <a:rect l="l" t="t" r="r" b="b"/>
              <a:pathLst>
                <a:path w="122" h="121" extrusionOk="0">
                  <a:moveTo>
                    <a:pt x="49" y="0"/>
                  </a:moveTo>
                  <a:lnTo>
                    <a:pt x="25" y="24"/>
                  </a:lnTo>
                  <a:lnTo>
                    <a:pt x="1" y="48"/>
                  </a:lnTo>
                  <a:lnTo>
                    <a:pt x="1" y="97"/>
                  </a:lnTo>
                  <a:lnTo>
                    <a:pt x="25" y="121"/>
                  </a:lnTo>
                  <a:lnTo>
                    <a:pt x="97" y="97"/>
                  </a:lnTo>
                  <a:lnTo>
                    <a:pt x="121" y="73"/>
                  </a:lnTo>
                  <a:lnTo>
                    <a:pt x="121"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23"/>
            <p:cNvSpPr/>
            <p:nvPr/>
          </p:nvSpPr>
          <p:spPr>
            <a:xfrm>
              <a:off x="2222350" y="2032375"/>
              <a:ext cx="3650" cy="3025"/>
            </a:xfrm>
            <a:custGeom>
              <a:avLst/>
              <a:gdLst/>
              <a:ahLst/>
              <a:cxnLst/>
              <a:rect l="l" t="t" r="r" b="b"/>
              <a:pathLst>
                <a:path w="146" h="121" extrusionOk="0">
                  <a:moveTo>
                    <a:pt x="73" y="0"/>
                  </a:moveTo>
                  <a:lnTo>
                    <a:pt x="25" y="48"/>
                  </a:lnTo>
                  <a:lnTo>
                    <a:pt x="1" y="97"/>
                  </a:lnTo>
                  <a:lnTo>
                    <a:pt x="25" y="121"/>
                  </a:lnTo>
                  <a:lnTo>
                    <a:pt x="73" y="121"/>
                  </a:lnTo>
                  <a:lnTo>
                    <a:pt x="145" y="72"/>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23"/>
            <p:cNvSpPr/>
            <p:nvPr/>
          </p:nvSpPr>
          <p:spPr>
            <a:xfrm>
              <a:off x="2330675" y="2332075"/>
              <a:ext cx="3050" cy="3650"/>
            </a:xfrm>
            <a:custGeom>
              <a:avLst/>
              <a:gdLst/>
              <a:ahLst/>
              <a:cxnLst/>
              <a:rect l="l" t="t" r="r" b="b"/>
              <a:pathLst>
                <a:path w="122" h="146" extrusionOk="0">
                  <a:moveTo>
                    <a:pt x="25" y="1"/>
                  </a:moveTo>
                  <a:lnTo>
                    <a:pt x="1" y="49"/>
                  </a:lnTo>
                  <a:lnTo>
                    <a:pt x="1" y="73"/>
                  </a:lnTo>
                  <a:lnTo>
                    <a:pt x="1" y="97"/>
                  </a:lnTo>
                  <a:lnTo>
                    <a:pt x="49" y="145"/>
                  </a:lnTo>
                  <a:lnTo>
                    <a:pt x="97" y="145"/>
                  </a:lnTo>
                  <a:lnTo>
                    <a:pt x="121" y="121"/>
                  </a:lnTo>
                  <a:lnTo>
                    <a:pt x="121"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23"/>
            <p:cNvSpPr/>
            <p:nvPr/>
          </p:nvSpPr>
          <p:spPr>
            <a:xfrm>
              <a:off x="2275325" y="2075700"/>
              <a:ext cx="3625" cy="3625"/>
            </a:xfrm>
            <a:custGeom>
              <a:avLst/>
              <a:gdLst/>
              <a:ahLst/>
              <a:cxnLst/>
              <a:rect l="l" t="t" r="r" b="b"/>
              <a:pathLst>
                <a:path w="145" h="145" extrusionOk="0">
                  <a:moveTo>
                    <a:pt x="48" y="1"/>
                  </a:moveTo>
                  <a:lnTo>
                    <a:pt x="0" y="25"/>
                  </a:lnTo>
                  <a:lnTo>
                    <a:pt x="0" y="73"/>
                  </a:lnTo>
                  <a:lnTo>
                    <a:pt x="0" y="97"/>
                  </a:lnTo>
                  <a:lnTo>
                    <a:pt x="24" y="121"/>
                  </a:lnTo>
                  <a:lnTo>
                    <a:pt x="72" y="145"/>
                  </a:lnTo>
                  <a:lnTo>
                    <a:pt x="96" y="121"/>
                  </a:lnTo>
                  <a:lnTo>
                    <a:pt x="120" y="97"/>
                  </a:lnTo>
                  <a:lnTo>
                    <a:pt x="145" y="49"/>
                  </a:lnTo>
                  <a:lnTo>
                    <a:pt x="120"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23"/>
            <p:cNvSpPr/>
            <p:nvPr/>
          </p:nvSpPr>
          <p:spPr>
            <a:xfrm>
              <a:off x="1984025" y="1901175"/>
              <a:ext cx="3650" cy="4225"/>
            </a:xfrm>
            <a:custGeom>
              <a:avLst/>
              <a:gdLst/>
              <a:ahLst/>
              <a:cxnLst/>
              <a:rect l="l" t="t" r="r" b="b"/>
              <a:pathLst>
                <a:path w="146" h="169" extrusionOk="0">
                  <a:moveTo>
                    <a:pt x="97" y="0"/>
                  </a:moveTo>
                  <a:lnTo>
                    <a:pt x="1" y="97"/>
                  </a:lnTo>
                  <a:lnTo>
                    <a:pt x="1" y="121"/>
                  </a:lnTo>
                  <a:lnTo>
                    <a:pt x="25" y="169"/>
                  </a:lnTo>
                  <a:lnTo>
                    <a:pt x="49" y="169"/>
                  </a:lnTo>
                  <a:lnTo>
                    <a:pt x="73" y="145"/>
                  </a:lnTo>
                  <a:lnTo>
                    <a:pt x="121" y="73"/>
                  </a:lnTo>
                  <a:lnTo>
                    <a:pt x="121"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23"/>
            <p:cNvSpPr/>
            <p:nvPr/>
          </p:nvSpPr>
          <p:spPr>
            <a:xfrm>
              <a:off x="2192875" y="2498775"/>
              <a:ext cx="3025" cy="3650"/>
            </a:xfrm>
            <a:custGeom>
              <a:avLst/>
              <a:gdLst/>
              <a:ahLst/>
              <a:cxnLst/>
              <a:rect l="l" t="t" r="r" b="b"/>
              <a:pathLst>
                <a:path w="121" h="146" extrusionOk="0">
                  <a:moveTo>
                    <a:pt x="24" y="1"/>
                  </a:moveTo>
                  <a:lnTo>
                    <a:pt x="0" y="49"/>
                  </a:lnTo>
                  <a:lnTo>
                    <a:pt x="0" y="73"/>
                  </a:lnTo>
                  <a:lnTo>
                    <a:pt x="48" y="121"/>
                  </a:lnTo>
                  <a:lnTo>
                    <a:pt x="72" y="145"/>
                  </a:lnTo>
                  <a:lnTo>
                    <a:pt x="96" y="145"/>
                  </a:lnTo>
                  <a:lnTo>
                    <a:pt x="120" y="97"/>
                  </a:lnTo>
                  <a:lnTo>
                    <a:pt x="120"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23"/>
            <p:cNvSpPr/>
            <p:nvPr/>
          </p:nvSpPr>
          <p:spPr>
            <a:xfrm>
              <a:off x="2185650" y="2288750"/>
              <a:ext cx="3025" cy="3625"/>
            </a:xfrm>
            <a:custGeom>
              <a:avLst/>
              <a:gdLst/>
              <a:ahLst/>
              <a:cxnLst/>
              <a:rect l="l" t="t" r="r" b="b"/>
              <a:pathLst>
                <a:path w="121" h="145" extrusionOk="0">
                  <a:moveTo>
                    <a:pt x="72" y="0"/>
                  </a:moveTo>
                  <a:lnTo>
                    <a:pt x="0" y="24"/>
                  </a:lnTo>
                  <a:lnTo>
                    <a:pt x="0" y="73"/>
                  </a:lnTo>
                  <a:lnTo>
                    <a:pt x="0" y="121"/>
                  </a:lnTo>
                  <a:lnTo>
                    <a:pt x="48" y="145"/>
                  </a:lnTo>
                  <a:lnTo>
                    <a:pt x="96" y="145"/>
                  </a:lnTo>
                  <a:lnTo>
                    <a:pt x="121" y="121"/>
                  </a:lnTo>
                  <a:lnTo>
                    <a:pt x="121" y="73"/>
                  </a:lnTo>
                  <a:lnTo>
                    <a:pt x="121" y="49"/>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23"/>
            <p:cNvSpPr/>
            <p:nvPr/>
          </p:nvSpPr>
          <p:spPr>
            <a:xfrm>
              <a:off x="2313225" y="2460275"/>
              <a:ext cx="4250" cy="3025"/>
            </a:xfrm>
            <a:custGeom>
              <a:avLst/>
              <a:gdLst/>
              <a:ahLst/>
              <a:cxnLst/>
              <a:rect l="l" t="t" r="r" b="b"/>
              <a:pathLst>
                <a:path w="170" h="121" extrusionOk="0">
                  <a:moveTo>
                    <a:pt x="49" y="0"/>
                  </a:moveTo>
                  <a:lnTo>
                    <a:pt x="1" y="24"/>
                  </a:lnTo>
                  <a:lnTo>
                    <a:pt x="1" y="48"/>
                  </a:lnTo>
                  <a:lnTo>
                    <a:pt x="25" y="72"/>
                  </a:lnTo>
                  <a:lnTo>
                    <a:pt x="97" y="121"/>
                  </a:lnTo>
                  <a:lnTo>
                    <a:pt x="145" y="121"/>
                  </a:lnTo>
                  <a:lnTo>
                    <a:pt x="169" y="97"/>
                  </a:lnTo>
                  <a:lnTo>
                    <a:pt x="169"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23"/>
            <p:cNvSpPr/>
            <p:nvPr/>
          </p:nvSpPr>
          <p:spPr>
            <a:xfrm>
              <a:off x="2145325" y="2497575"/>
              <a:ext cx="3025" cy="3650"/>
            </a:xfrm>
            <a:custGeom>
              <a:avLst/>
              <a:gdLst/>
              <a:ahLst/>
              <a:cxnLst/>
              <a:rect l="l" t="t" r="r" b="b"/>
              <a:pathLst>
                <a:path w="121" h="146" extrusionOk="0">
                  <a:moveTo>
                    <a:pt x="48" y="1"/>
                  </a:moveTo>
                  <a:lnTo>
                    <a:pt x="0" y="25"/>
                  </a:lnTo>
                  <a:lnTo>
                    <a:pt x="0" y="73"/>
                  </a:lnTo>
                  <a:lnTo>
                    <a:pt x="24" y="121"/>
                  </a:lnTo>
                  <a:lnTo>
                    <a:pt x="72" y="145"/>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23"/>
            <p:cNvSpPr/>
            <p:nvPr/>
          </p:nvSpPr>
          <p:spPr>
            <a:xfrm>
              <a:off x="2269900" y="2033575"/>
              <a:ext cx="3025" cy="3625"/>
            </a:xfrm>
            <a:custGeom>
              <a:avLst/>
              <a:gdLst/>
              <a:ahLst/>
              <a:cxnLst/>
              <a:rect l="l" t="t" r="r" b="b"/>
              <a:pathLst>
                <a:path w="121" h="145" extrusionOk="0">
                  <a:moveTo>
                    <a:pt x="49" y="0"/>
                  </a:moveTo>
                  <a:lnTo>
                    <a:pt x="25" y="24"/>
                  </a:lnTo>
                  <a:lnTo>
                    <a:pt x="0" y="73"/>
                  </a:lnTo>
                  <a:lnTo>
                    <a:pt x="25" y="121"/>
                  </a:lnTo>
                  <a:lnTo>
                    <a:pt x="49" y="145"/>
                  </a:lnTo>
                  <a:lnTo>
                    <a:pt x="97" y="145"/>
                  </a:lnTo>
                  <a:lnTo>
                    <a:pt x="121" y="97"/>
                  </a:lnTo>
                  <a:lnTo>
                    <a:pt x="121" y="49"/>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23"/>
            <p:cNvSpPr/>
            <p:nvPr/>
          </p:nvSpPr>
          <p:spPr>
            <a:xfrm>
              <a:off x="1966575" y="1850025"/>
              <a:ext cx="4250" cy="3025"/>
            </a:xfrm>
            <a:custGeom>
              <a:avLst/>
              <a:gdLst/>
              <a:ahLst/>
              <a:cxnLst/>
              <a:rect l="l" t="t" r="r" b="b"/>
              <a:pathLst>
                <a:path w="170" h="121" extrusionOk="0">
                  <a:moveTo>
                    <a:pt x="145" y="0"/>
                  </a:moveTo>
                  <a:lnTo>
                    <a:pt x="49" y="24"/>
                  </a:lnTo>
                  <a:lnTo>
                    <a:pt x="25" y="48"/>
                  </a:lnTo>
                  <a:lnTo>
                    <a:pt x="1" y="72"/>
                  </a:lnTo>
                  <a:lnTo>
                    <a:pt x="25" y="120"/>
                  </a:lnTo>
                  <a:lnTo>
                    <a:pt x="73" y="120"/>
                  </a:lnTo>
                  <a:lnTo>
                    <a:pt x="97"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23"/>
            <p:cNvSpPr/>
            <p:nvPr/>
          </p:nvSpPr>
          <p:spPr>
            <a:xfrm>
              <a:off x="1980425" y="2009500"/>
              <a:ext cx="3625" cy="3025"/>
            </a:xfrm>
            <a:custGeom>
              <a:avLst/>
              <a:gdLst/>
              <a:ahLst/>
              <a:cxnLst/>
              <a:rect l="l" t="t" r="r" b="b"/>
              <a:pathLst>
                <a:path w="145" h="121" extrusionOk="0">
                  <a:moveTo>
                    <a:pt x="48" y="0"/>
                  </a:moveTo>
                  <a:lnTo>
                    <a:pt x="0" y="49"/>
                  </a:lnTo>
                  <a:lnTo>
                    <a:pt x="0" y="73"/>
                  </a:lnTo>
                  <a:lnTo>
                    <a:pt x="0" y="97"/>
                  </a:lnTo>
                  <a:lnTo>
                    <a:pt x="48" y="121"/>
                  </a:lnTo>
                  <a:lnTo>
                    <a:pt x="96" y="121"/>
                  </a:lnTo>
                  <a:lnTo>
                    <a:pt x="121" y="97"/>
                  </a:lnTo>
                  <a:lnTo>
                    <a:pt x="145" y="73"/>
                  </a:lnTo>
                  <a:lnTo>
                    <a:pt x="121" y="49"/>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23"/>
            <p:cNvSpPr/>
            <p:nvPr/>
          </p:nvSpPr>
          <p:spPr>
            <a:xfrm>
              <a:off x="1993650" y="2013700"/>
              <a:ext cx="3650" cy="3650"/>
            </a:xfrm>
            <a:custGeom>
              <a:avLst/>
              <a:gdLst/>
              <a:ahLst/>
              <a:cxnLst/>
              <a:rect l="l" t="t" r="r" b="b"/>
              <a:pathLst>
                <a:path w="146" h="146" extrusionOk="0">
                  <a:moveTo>
                    <a:pt x="73" y="1"/>
                  </a:moveTo>
                  <a:lnTo>
                    <a:pt x="25" y="25"/>
                  </a:lnTo>
                  <a:lnTo>
                    <a:pt x="1" y="97"/>
                  </a:lnTo>
                  <a:lnTo>
                    <a:pt x="25" y="121"/>
                  </a:lnTo>
                  <a:lnTo>
                    <a:pt x="73" y="145"/>
                  </a:lnTo>
                  <a:lnTo>
                    <a:pt x="97" y="145"/>
                  </a:lnTo>
                  <a:lnTo>
                    <a:pt x="121" y="121"/>
                  </a:lnTo>
                  <a:lnTo>
                    <a:pt x="145"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23"/>
            <p:cNvSpPr/>
            <p:nvPr/>
          </p:nvSpPr>
          <p:spPr>
            <a:xfrm>
              <a:off x="2341525" y="1818725"/>
              <a:ext cx="3625" cy="3025"/>
            </a:xfrm>
            <a:custGeom>
              <a:avLst/>
              <a:gdLst/>
              <a:ahLst/>
              <a:cxnLst/>
              <a:rect l="l" t="t" r="r" b="b"/>
              <a:pathLst>
                <a:path w="145" h="121" extrusionOk="0">
                  <a:moveTo>
                    <a:pt x="72" y="0"/>
                  </a:moveTo>
                  <a:lnTo>
                    <a:pt x="24" y="24"/>
                  </a:lnTo>
                  <a:lnTo>
                    <a:pt x="0" y="73"/>
                  </a:lnTo>
                  <a:lnTo>
                    <a:pt x="24" y="97"/>
                  </a:lnTo>
                  <a:lnTo>
                    <a:pt x="48" y="121"/>
                  </a:lnTo>
                  <a:lnTo>
                    <a:pt x="96" y="121"/>
                  </a:lnTo>
                  <a:lnTo>
                    <a:pt x="145" y="73"/>
                  </a:lnTo>
                  <a:lnTo>
                    <a:pt x="145"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23"/>
            <p:cNvSpPr/>
            <p:nvPr/>
          </p:nvSpPr>
          <p:spPr>
            <a:xfrm>
              <a:off x="1881125" y="1930050"/>
              <a:ext cx="3625" cy="3050"/>
            </a:xfrm>
            <a:custGeom>
              <a:avLst/>
              <a:gdLst/>
              <a:ahLst/>
              <a:cxnLst/>
              <a:rect l="l" t="t" r="r" b="b"/>
              <a:pathLst>
                <a:path w="145" h="122" extrusionOk="0">
                  <a:moveTo>
                    <a:pt x="24" y="1"/>
                  </a:moveTo>
                  <a:lnTo>
                    <a:pt x="0" y="49"/>
                  </a:lnTo>
                  <a:lnTo>
                    <a:pt x="0" y="73"/>
                  </a:lnTo>
                  <a:lnTo>
                    <a:pt x="24" y="97"/>
                  </a:lnTo>
                  <a:lnTo>
                    <a:pt x="72" y="121"/>
                  </a:lnTo>
                  <a:lnTo>
                    <a:pt x="120" y="97"/>
                  </a:lnTo>
                  <a:lnTo>
                    <a:pt x="145" y="49"/>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23"/>
            <p:cNvSpPr/>
            <p:nvPr/>
          </p:nvSpPr>
          <p:spPr>
            <a:xfrm>
              <a:off x="2287350" y="2454850"/>
              <a:ext cx="3025" cy="4250"/>
            </a:xfrm>
            <a:custGeom>
              <a:avLst/>
              <a:gdLst/>
              <a:ahLst/>
              <a:cxnLst/>
              <a:rect l="l" t="t" r="r" b="b"/>
              <a:pathLst>
                <a:path w="121" h="170" extrusionOk="0">
                  <a:moveTo>
                    <a:pt x="49" y="1"/>
                  </a:moveTo>
                  <a:lnTo>
                    <a:pt x="1" y="25"/>
                  </a:lnTo>
                  <a:lnTo>
                    <a:pt x="1" y="73"/>
                  </a:lnTo>
                  <a:lnTo>
                    <a:pt x="1" y="97"/>
                  </a:lnTo>
                  <a:lnTo>
                    <a:pt x="25" y="145"/>
                  </a:lnTo>
                  <a:lnTo>
                    <a:pt x="73" y="169"/>
                  </a:lnTo>
                  <a:lnTo>
                    <a:pt x="97" y="145"/>
                  </a:lnTo>
                  <a:lnTo>
                    <a:pt x="121" y="121"/>
                  </a:lnTo>
                  <a:lnTo>
                    <a:pt x="121"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23"/>
            <p:cNvSpPr/>
            <p:nvPr/>
          </p:nvSpPr>
          <p:spPr>
            <a:xfrm>
              <a:off x="2316850" y="2341700"/>
              <a:ext cx="3625" cy="3650"/>
            </a:xfrm>
            <a:custGeom>
              <a:avLst/>
              <a:gdLst/>
              <a:ahLst/>
              <a:cxnLst/>
              <a:rect l="l" t="t" r="r" b="b"/>
              <a:pathLst>
                <a:path w="145" h="146" extrusionOk="0">
                  <a:moveTo>
                    <a:pt x="48" y="1"/>
                  </a:moveTo>
                  <a:lnTo>
                    <a:pt x="24" y="25"/>
                  </a:lnTo>
                  <a:lnTo>
                    <a:pt x="0" y="73"/>
                  </a:lnTo>
                  <a:lnTo>
                    <a:pt x="24" y="121"/>
                  </a:lnTo>
                  <a:lnTo>
                    <a:pt x="72" y="145"/>
                  </a:lnTo>
                  <a:lnTo>
                    <a:pt x="96" y="121"/>
                  </a:lnTo>
                  <a:lnTo>
                    <a:pt x="145" y="73"/>
                  </a:lnTo>
                  <a:lnTo>
                    <a:pt x="145"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23"/>
            <p:cNvSpPr/>
            <p:nvPr/>
          </p:nvSpPr>
          <p:spPr>
            <a:xfrm>
              <a:off x="2077300" y="1945100"/>
              <a:ext cx="2450" cy="3025"/>
            </a:xfrm>
            <a:custGeom>
              <a:avLst/>
              <a:gdLst/>
              <a:ahLst/>
              <a:cxnLst/>
              <a:rect l="l" t="t" r="r" b="b"/>
              <a:pathLst>
                <a:path w="98" h="121" extrusionOk="0">
                  <a:moveTo>
                    <a:pt x="25" y="1"/>
                  </a:moveTo>
                  <a:lnTo>
                    <a:pt x="1" y="25"/>
                  </a:lnTo>
                  <a:lnTo>
                    <a:pt x="1" y="73"/>
                  </a:lnTo>
                  <a:lnTo>
                    <a:pt x="1" y="97"/>
                  </a:lnTo>
                  <a:lnTo>
                    <a:pt x="25" y="121"/>
                  </a:lnTo>
                  <a:lnTo>
                    <a:pt x="49" y="121"/>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23"/>
            <p:cNvSpPr/>
            <p:nvPr/>
          </p:nvSpPr>
          <p:spPr>
            <a:xfrm>
              <a:off x="2123650" y="2501200"/>
              <a:ext cx="2425" cy="3025"/>
            </a:xfrm>
            <a:custGeom>
              <a:avLst/>
              <a:gdLst/>
              <a:ahLst/>
              <a:cxnLst/>
              <a:rect l="l" t="t" r="r" b="b"/>
              <a:pathLst>
                <a:path w="97" h="121" extrusionOk="0">
                  <a:moveTo>
                    <a:pt x="73" y="0"/>
                  </a:moveTo>
                  <a:lnTo>
                    <a:pt x="25" y="24"/>
                  </a:lnTo>
                  <a:lnTo>
                    <a:pt x="1" y="48"/>
                  </a:lnTo>
                  <a:lnTo>
                    <a:pt x="25" y="97"/>
                  </a:lnTo>
                  <a:lnTo>
                    <a:pt x="73" y="121"/>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23"/>
            <p:cNvSpPr/>
            <p:nvPr/>
          </p:nvSpPr>
          <p:spPr>
            <a:xfrm>
              <a:off x="2031575" y="1922825"/>
              <a:ext cx="2425" cy="3650"/>
            </a:xfrm>
            <a:custGeom>
              <a:avLst/>
              <a:gdLst/>
              <a:ahLst/>
              <a:cxnLst/>
              <a:rect l="l" t="t" r="r" b="b"/>
              <a:pathLst>
                <a:path w="97" h="146" extrusionOk="0">
                  <a:moveTo>
                    <a:pt x="24" y="1"/>
                  </a:moveTo>
                  <a:lnTo>
                    <a:pt x="0" y="25"/>
                  </a:lnTo>
                  <a:lnTo>
                    <a:pt x="0" y="97"/>
                  </a:lnTo>
                  <a:lnTo>
                    <a:pt x="24" y="121"/>
                  </a:lnTo>
                  <a:lnTo>
                    <a:pt x="49" y="145"/>
                  </a:lnTo>
                  <a:lnTo>
                    <a:pt x="97" y="97"/>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23"/>
            <p:cNvSpPr/>
            <p:nvPr/>
          </p:nvSpPr>
          <p:spPr>
            <a:xfrm>
              <a:off x="1864275" y="1957750"/>
              <a:ext cx="3025" cy="3025"/>
            </a:xfrm>
            <a:custGeom>
              <a:avLst/>
              <a:gdLst/>
              <a:ahLst/>
              <a:cxnLst/>
              <a:rect l="l" t="t" r="r" b="b"/>
              <a:pathLst>
                <a:path w="121" h="121" extrusionOk="0">
                  <a:moveTo>
                    <a:pt x="48" y="0"/>
                  </a:moveTo>
                  <a:lnTo>
                    <a:pt x="0" y="48"/>
                  </a:lnTo>
                  <a:lnTo>
                    <a:pt x="0" y="96"/>
                  </a:lnTo>
                  <a:lnTo>
                    <a:pt x="0" y="121"/>
                  </a:lnTo>
                  <a:lnTo>
                    <a:pt x="72" y="121"/>
                  </a:lnTo>
                  <a:lnTo>
                    <a:pt x="120" y="72"/>
                  </a:lnTo>
                  <a:lnTo>
                    <a:pt x="120"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23"/>
            <p:cNvSpPr/>
            <p:nvPr/>
          </p:nvSpPr>
          <p:spPr>
            <a:xfrm>
              <a:off x="1984025" y="1915000"/>
              <a:ext cx="2425" cy="3650"/>
            </a:xfrm>
            <a:custGeom>
              <a:avLst/>
              <a:gdLst/>
              <a:ahLst/>
              <a:cxnLst/>
              <a:rect l="l" t="t" r="r" b="b"/>
              <a:pathLst>
                <a:path w="97" h="146" extrusionOk="0">
                  <a:moveTo>
                    <a:pt x="49" y="1"/>
                  </a:moveTo>
                  <a:lnTo>
                    <a:pt x="1" y="97"/>
                  </a:lnTo>
                  <a:lnTo>
                    <a:pt x="49" y="145"/>
                  </a:lnTo>
                  <a:lnTo>
                    <a:pt x="73" y="145"/>
                  </a:lnTo>
                  <a:lnTo>
                    <a:pt x="97" y="121"/>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23"/>
            <p:cNvSpPr/>
            <p:nvPr/>
          </p:nvSpPr>
          <p:spPr>
            <a:xfrm>
              <a:off x="2124850" y="2506600"/>
              <a:ext cx="3050" cy="3050"/>
            </a:xfrm>
            <a:custGeom>
              <a:avLst/>
              <a:gdLst/>
              <a:ahLst/>
              <a:cxnLst/>
              <a:rect l="l" t="t" r="r" b="b"/>
              <a:pathLst>
                <a:path w="122" h="122" extrusionOk="0">
                  <a:moveTo>
                    <a:pt x="49" y="1"/>
                  </a:moveTo>
                  <a:lnTo>
                    <a:pt x="25" y="25"/>
                  </a:lnTo>
                  <a:lnTo>
                    <a:pt x="1" y="49"/>
                  </a:lnTo>
                  <a:lnTo>
                    <a:pt x="1" y="73"/>
                  </a:lnTo>
                  <a:lnTo>
                    <a:pt x="25" y="121"/>
                  </a:lnTo>
                  <a:lnTo>
                    <a:pt x="97" y="121"/>
                  </a:lnTo>
                  <a:lnTo>
                    <a:pt x="121" y="73"/>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23"/>
            <p:cNvSpPr/>
            <p:nvPr/>
          </p:nvSpPr>
          <p:spPr>
            <a:xfrm>
              <a:off x="2109200" y="1928850"/>
              <a:ext cx="3650" cy="3050"/>
            </a:xfrm>
            <a:custGeom>
              <a:avLst/>
              <a:gdLst/>
              <a:ahLst/>
              <a:cxnLst/>
              <a:rect l="l" t="t" r="r" b="b"/>
              <a:pathLst>
                <a:path w="146" h="122" extrusionOk="0">
                  <a:moveTo>
                    <a:pt x="49" y="1"/>
                  </a:moveTo>
                  <a:lnTo>
                    <a:pt x="1" y="49"/>
                  </a:lnTo>
                  <a:lnTo>
                    <a:pt x="1" y="97"/>
                  </a:lnTo>
                  <a:lnTo>
                    <a:pt x="49" y="121"/>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23"/>
            <p:cNvSpPr/>
            <p:nvPr/>
          </p:nvSpPr>
          <p:spPr>
            <a:xfrm>
              <a:off x="1990050" y="1933075"/>
              <a:ext cx="2425" cy="2425"/>
            </a:xfrm>
            <a:custGeom>
              <a:avLst/>
              <a:gdLst/>
              <a:ahLst/>
              <a:cxnLst/>
              <a:rect l="l" t="t" r="r" b="b"/>
              <a:pathLst>
                <a:path w="97" h="97" extrusionOk="0">
                  <a:moveTo>
                    <a:pt x="49" y="0"/>
                  </a:moveTo>
                  <a:lnTo>
                    <a:pt x="0" y="24"/>
                  </a:lnTo>
                  <a:lnTo>
                    <a:pt x="0" y="72"/>
                  </a:lnTo>
                  <a:lnTo>
                    <a:pt x="24" y="96"/>
                  </a:lnTo>
                  <a:lnTo>
                    <a:pt x="73" y="96"/>
                  </a:lnTo>
                  <a:lnTo>
                    <a:pt x="97"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23"/>
            <p:cNvSpPr/>
            <p:nvPr/>
          </p:nvSpPr>
          <p:spPr>
            <a:xfrm>
              <a:off x="2284950" y="2010100"/>
              <a:ext cx="3625" cy="2425"/>
            </a:xfrm>
            <a:custGeom>
              <a:avLst/>
              <a:gdLst/>
              <a:ahLst/>
              <a:cxnLst/>
              <a:rect l="l" t="t" r="r" b="b"/>
              <a:pathLst>
                <a:path w="145" h="97" extrusionOk="0">
                  <a:moveTo>
                    <a:pt x="24" y="1"/>
                  </a:moveTo>
                  <a:lnTo>
                    <a:pt x="0" y="49"/>
                  </a:lnTo>
                  <a:lnTo>
                    <a:pt x="24" y="73"/>
                  </a:lnTo>
                  <a:lnTo>
                    <a:pt x="72" y="97"/>
                  </a:lnTo>
                  <a:lnTo>
                    <a:pt x="121" y="73"/>
                  </a:lnTo>
                  <a:lnTo>
                    <a:pt x="145" y="49"/>
                  </a:lnTo>
                  <a:lnTo>
                    <a:pt x="121"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23"/>
            <p:cNvSpPr/>
            <p:nvPr/>
          </p:nvSpPr>
          <p:spPr>
            <a:xfrm>
              <a:off x="2223550" y="2499375"/>
              <a:ext cx="2450" cy="2450"/>
            </a:xfrm>
            <a:custGeom>
              <a:avLst/>
              <a:gdLst/>
              <a:ahLst/>
              <a:cxnLst/>
              <a:rect l="l" t="t" r="r" b="b"/>
              <a:pathLst>
                <a:path w="98" h="98" extrusionOk="0">
                  <a:moveTo>
                    <a:pt x="49" y="1"/>
                  </a:moveTo>
                  <a:lnTo>
                    <a:pt x="1" y="25"/>
                  </a:lnTo>
                  <a:lnTo>
                    <a:pt x="1" y="49"/>
                  </a:lnTo>
                  <a:lnTo>
                    <a:pt x="25" y="97"/>
                  </a:lnTo>
                  <a:lnTo>
                    <a:pt x="73" y="97"/>
                  </a:lnTo>
                  <a:lnTo>
                    <a:pt x="97" y="73"/>
                  </a:lnTo>
                  <a:lnTo>
                    <a:pt x="97"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23"/>
            <p:cNvSpPr/>
            <p:nvPr/>
          </p:nvSpPr>
          <p:spPr>
            <a:xfrm>
              <a:off x="2049025" y="2531275"/>
              <a:ext cx="3625" cy="3650"/>
            </a:xfrm>
            <a:custGeom>
              <a:avLst/>
              <a:gdLst/>
              <a:ahLst/>
              <a:cxnLst/>
              <a:rect l="l" t="t" r="r" b="b"/>
              <a:pathLst>
                <a:path w="145" h="146" extrusionOk="0">
                  <a:moveTo>
                    <a:pt x="1" y="1"/>
                  </a:moveTo>
                  <a:lnTo>
                    <a:pt x="25" y="97"/>
                  </a:lnTo>
                  <a:lnTo>
                    <a:pt x="49" y="145"/>
                  </a:lnTo>
                  <a:lnTo>
                    <a:pt x="97" y="145"/>
                  </a:lnTo>
                  <a:lnTo>
                    <a:pt x="145" y="97"/>
                  </a:lnTo>
                  <a:lnTo>
                    <a:pt x="97" y="49"/>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23"/>
            <p:cNvSpPr/>
            <p:nvPr/>
          </p:nvSpPr>
          <p:spPr>
            <a:xfrm>
              <a:off x="1894350" y="1923450"/>
              <a:ext cx="3050" cy="3025"/>
            </a:xfrm>
            <a:custGeom>
              <a:avLst/>
              <a:gdLst/>
              <a:ahLst/>
              <a:cxnLst/>
              <a:rect l="l" t="t" r="r" b="b"/>
              <a:pathLst>
                <a:path w="122" h="121" extrusionOk="0">
                  <a:moveTo>
                    <a:pt x="49" y="0"/>
                  </a:moveTo>
                  <a:lnTo>
                    <a:pt x="25" y="24"/>
                  </a:lnTo>
                  <a:lnTo>
                    <a:pt x="1" y="48"/>
                  </a:lnTo>
                  <a:lnTo>
                    <a:pt x="25" y="96"/>
                  </a:lnTo>
                  <a:lnTo>
                    <a:pt x="49" y="120"/>
                  </a:lnTo>
                  <a:lnTo>
                    <a:pt x="97" y="96"/>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23"/>
            <p:cNvSpPr/>
            <p:nvPr/>
          </p:nvSpPr>
          <p:spPr>
            <a:xfrm>
              <a:off x="2041200" y="2034175"/>
              <a:ext cx="3025" cy="3025"/>
            </a:xfrm>
            <a:custGeom>
              <a:avLst/>
              <a:gdLst/>
              <a:ahLst/>
              <a:cxnLst/>
              <a:rect l="l" t="t" r="r" b="b"/>
              <a:pathLst>
                <a:path w="121" h="121" extrusionOk="0">
                  <a:moveTo>
                    <a:pt x="49" y="0"/>
                  </a:moveTo>
                  <a:lnTo>
                    <a:pt x="1" y="49"/>
                  </a:lnTo>
                  <a:lnTo>
                    <a:pt x="1" y="97"/>
                  </a:lnTo>
                  <a:lnTo>
                    <a:pt x="49" y="121"/>
                  </a:lnTo>
                  <a:lnTo>
                    <a:pt x="73" y="97"/>
                  </a:lnTo>
                  <a:lnTo>
                    <a:pt x="121"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23"/>
            <p:cNvSpPr/>
            <p:nvPr/>
          </p:nvSpPr>
          <p:spPr>
            <a:xfrm>
              <a:off x="2235000" y="2489150"/>
              <a:ext cx="2425" cy="2450"/>
            </a:xfrm>
            <a:custGeom>
              <a:avLst/>
              <a:gdLst/>
              <a:ahLst/>
              <a:cxnLst/>
              <a:rect l="l" t="t" r="r" b="b"/>
              <a:pathLst>
                <a:path w="97" h="98" extrusionOk="0">
                  <a:moveTo>
                    <a:pt x="24" y="1"/>
                  </a:moveTo>
                  <a:lnTo>
                    <a:pt x="0" y="25"/>
                  </a:lnTo>
                  <a:lnTo>
                    <a:pt x="0" y="73"/>
                  </a:lnTo>
                  <a:lnTo>
                    <a:pt x="24" y="97"/>
                  </a:lnTo>
                  <a:lnTo>
                    <a:pt x="72" y="97"/>
                  </a:lnTo>
                  <a:lnTo>
                    <a:pt x="96" y="73"/>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23"/>
            <p:cNvSpPr/>
            <p:nvPr/>
          </p:nvSpPr>
          <p:spPr>
            <a:xfrm>
              <a:off x="2166375" y="2471700"/>
              <a:ext cx="2450" cy="2425"/>
            </a:xfrm>
            <a:custGeom>
              <a:avLst/>
              <a:gdLst/>
              <a:ahLst/>
              <a:cxnLst/>
              <a:rect l="l" t="t" r="r" b="b"/>
              <a:pathLst>
                <a:path w="98" h="97" extrusionOk="0">
                  <a:moveTo>
                    <a:pt x="73" y="1"/>
                  </a:moveTo>
                  <a:lnTo>
                    <a:pt x="1" y="25"/>
                  </a:lnTo>
                  <a:lnTo>
                    <a:pt x="1" y="49"/>
                  </a:lnTo>
                  <a:lnTo>
                    <a:pt x="1" y="73"/>
                  </a:lnTo>
                  <a:lnTo>
                    <a:pt x="49" y="97"/>
                  </a:lnTo>
                  <a:lnTo>
                    <a:pt x="73" y="97"/>
                  </a:lnTo>
                  <a:lnTo>
                    <a:pt x="97"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23"/>
            <p:cNvSpPr/>
            <p:nvPr/>
          </p:nvSpPr>
          <p:spPr>
            <a:xfrm>
              <a:off x="2423975" y="2004075"/>
              <a:ext cx="3625" cy="3050"/>
            </a:xfrm>
            <a:custGeom>
              <a:avLst/>
              <a:gdLst/>
              <a:ahLst/>
              <a:cxnLst/>
              <a:rect l="l" t="t" r="r" b="b"/>
              <a:pathLst>
                <a:path w="145" h="122" extrusionOk="0">
                  <a:moveTo>
                    <a:pt x="72" y="1"/>
                  </a:moveTo>
                  <a:lnTo>
                    <a:pt x="0" y="49"/>
                  </a:lnTo>
                  <a:lnTo>
                    <a:pt x="0" y="73"/>
                  </a:lnTo>
                  <a:lnTo>
                    <a:pt x="24" y="121"/>
                  </a:lnTo>
                  <a:lnTo>
                    <a:pt x="72"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23"/>
            <p:cNvSpPr/>
            <p:nvPr/>
          </p:nvSpPr>
          <p:spPr>
            <a:xfrm>
              <a:off x="1823350" y="1970375"/>
              <a:ext cx="3025" cy="3050"/>
            </a:xfrm>
            <a:custGeom>
              <a:avLst/>
              <a:gdLst/>
              <a:ahLst/>
              <a:cxnLst/>
              <a:rect l="l" t="t" r="r" b="b"/>
              <a:pathLst>
                <a:path w="121" h="122" extrusionOk="0">
                  <a:moveTo>
                    <a:pt x="48" y="1"/>
                  </a:moveTo>
                  <a:lnTo>
                    <a:pt x="24" y="25"/>
                  </a:lnTo>
                  <a:lnTo>
                    <a:pt x="0" y="49"/>
                  </a:lnTo>
                  <a:lnTo>
                    <a:pt x="0" y="73"/>
                  </a:lnTo>
                  <a:lnTo>
                    <a:pt x="48" y="121"/>
                  </a:lnTo>
                  <a:lnTo>
                    <a:pt x="72" y="121"/>
                  </a:lnTo>
                  <a:lnTo>
                    <a:pt x="96" y="97"/>
                  </a:lnTo>
                  <a:lnTo>
                    <a:pt x="120"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23"/>
            <p:cNvSpPr/>
            <p:nvPr/>
          </p:nvSpPr>
          <p:spPr>
            <a:xfrm>
              <a:off x="1914825" y="2019125"/>
              <a:ext cx="3625" cy="3025"/>
            </a:xfrm>
            <a:custGeom>
              <a:avLst/>
              <a:gdLst/>
              <a:ahLst/>
              <a:cxnLst/>
              <a:rect l="l" t="t" r="r" b="b"/>
              <a:pathLst>
                <a:path w="145" h="121" extrusionOk="0">
                  <a:moveTo>
                    <a:pt x="48" y="1"/>
                  </a:moveTo>
                  <a:lnTo>
                    <a:pt x="24" y="25"/>
                  </a:lnTo>
                  <a:lnTo>
                    <a:pt x="0" y="73"/>
                  </a:lnTo>
                  <a:lnTo>
                    <a:pt x="48" y="121"/>
                  </a:lnTo>
                  <a:lnTo>
                    <a:pt x="96" y="121"/>
                  </a:lnTo>
                  <a:lnTo>
                    <a:pt x="145" y="97"/>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23"/>
            <p:cNvSpPr/>
            <p:nvPr/>
          </p:nvSpPr>
          <p:spPr>
            <a:xfrm>
              <a:off x="2397475" y="2362175"/>
              <a:ext cx="2450" cy="2425"/>
            </a:xfrm>
            <a:custGeom>
              <a:avLst/>
              <a:gdLst/>
              <a:ahLst/>
              <a:cxnLst/>
              <a:rect l="l" t="t" r="r" b="b"/>
              <a:pathLst>
                <a:path w="98" h="97" extrusionOk="0">
                  <a:moveTo>
                    <a:pt x="49" y="0"/>
                  </a:moveTo>
                  <a:lnTo>
                    <a:pt x="1" y="24"/>
                  </a:lnTo>
                  <a:lnTo>
                    <a:pt x="1" y="48"/>
                  </a:lnTo>
                  <a:lnTo>
                    <a:pt x="25" y="73"/>
                  </a:lnTo>
                  <a:lnTo>
                    <a:pt x="73" y="97"/>
                  </a:lnTo>
                  <a:lnTo>
                    <a:pt x="97"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23"/>
            <p:cNvSpPr/>
            <p:nvPr/>
          </p:nvSpPr>
          <p:spPr>
            <a:xfrm>
              <a:off x="2240400" y="1803675"/>
              <a:ext cx="3650" cy="2425"/>
            </a:xfrm>
            <a:custGeom>
              <a:avLst/>
              <a:gdLst/>
              <a:ahLst/>
              <a:cxnLst/>
              <a:rect l="l" t="t" r="r" b="b"/>
              <a:pathLst>
                <a:path w="146" h="97" extrusionOk="0">
                  <a:moveTo>
                    <a:pt x="49" y="0"/>
                  </a:moveTo>
                  <a:lnTo>
                    <a:pt x="25" y="25"/>
                  </a:lnTo>
                  <a:lnTo>
                    <a:pt x="1" y="49"/>
                  </a:lnTo>
                  <a:lnTo>
                    <a:pt x="25" y="73"/>
                  </a:lnTo>
                  <a:lnTo>
                    <a:pt x="49" y="97"/>
                  </a:lnTo>
                  <a:lnTo>
                    <a:pt x="97" y="97"/>
                  </a:lnTo>
                  <a:lnTo>
                    <a:pt x="145" y="73"/>
                  </a:lnTo>
                  <a:lnTo>
                    <a:pt x="145"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23"/>
            <p:cNvSpPr/>
            <p:nvPr/>
          </p:nvSpPr>
          <p:spPr>
            <a:xfrm>
              <a:off x="2028575" y="1904175"/>
              <a:ext cx="2425" cy="2425"/>
            </a:xfrm>
            <a:custGeom>
              <a:avLst/>
              <a:gdLst/>
              <a:ahLst/>
              <a:cxnLst/>
              <a:rect l="l" t="t" r="r" b="b"/>
              <a:pathLst>
                <a:path w="97" h="97" extrusionOk="0">
                  <a:moveTo>
                    <a:pt x="48" y="1"/>
                  </a:moveTo>
                  <a:lnTo>
                    <a:pt x="0" y="25"/>
                  </a:lnTo>
                  <a:lnTo>
                    <a:pt x="0" y="49"/>
                  </a:lnTo>
                  <a:lnTo>
                    <a:pt x="24" y="97"/>
                  </a:lnTo>
                  <a:lnTo>
                    <a:pt x="96" y="97"/>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23"/>
            <p:cNvSpPr/>
            <p:nvPr/>
          </p:nvSpPr>
          <p:spPr>
            <a:xfrm>
              <a:off x="2041200" y="1921625"/>
              <a:ext cx="3650" cy="2450"/>
            </a:xfrm>
            <a:custGeom>
              <a:avLst/>
              <a:gdLst/>
              <a:ahLst/>
              <a:cxnLst/>
              <a:rect l="l" t="t" r="r" b="b"/>
              <a:pathLst>
                <a:path w="146" h="98" extrusionOk="0">
                  <a:moveTo>
                    <a:pt x="73" y="1"/>
                  </a:moveTo>
                  <a:lnTo>
                    <a:pt x="25" y="25"/>
                  </a:lnTo>
                  <a:lnTo>
                    <a:pt x="1" y="49"/>
                  </a:lnTo>
                  <a:lnTo>
                    <a:pt x="1" y="73"/>
                  </a:lnTo>
                  <a:lnTo>
                    <a:pt x="73" y="97"/>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23"/>
            <p:cNvSpPr/>
            <p:nvPr/>
          </p:nvSpPr>
          <p:spPr>
            <a:xfrm>
              <a:off x="1939500" y="1923450"/>
              <a:ext cx="2425" cy="3025"/>
            </a:xfrm>
            <a:custGeom>
              <a:avLst/>
              <a:gdLst/>
              <a:ahLst/>
              <a:cxnLst/>
              <a:rect l="l" t="t" r="r" b="b"/>
              <a:pathLst>
                <a:path w="97" h="121" extrusionOk="0">
                  <a:moveTo>
                    <a:pt x="24" y="0"/>
                  </a:moveTo>
                  <a:lnTo>
                    <a:pt x="0" y="24"/>
                  </a:lnTo>
                  <a:lnTo>
                    <a:pt x="24" y="96"/>
                  </a:lnTo>
                  <a:lnTo>
                    <a:pt x="48" y="120"/>
                  </a:lnTo>
                  <a:lnTo>
                    <a:pt x="96" y="96"/>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23"/>
            <p:cNvSpPr/>
            <p:nvPr/>
          </p:nvSpPr>
          <p:spPr>
            <a:xfrm>
              <a:off x="1911800" y="1927650"/>
              <a:ext cx="3050" cy="2425"/>
            </a:xfrm>
            <a:custGeom>
              <a:avLst/>
              <a:gdLst/>
              <a:ahLst/>
              <a:cxnLst/>
              <a:rect l="l" t="t" r="r" b="b"/>
              <a:pathLst>
                <a:path w="122" h="97" extrusionOk="0">
                  <a:moveTo>
                    <a:pt x="49" y="1"/>
                  </a:moveTo>
                  <a:lnTo>
                    <a:pt x="1" y="49"/>
                  </a:lnTo>
                  <a:lnTo>
                    <a:pt x="25" y="97"/>
                  </a:lnTo>
                  <a:lnTo>
                    <a:pt x="97"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23"/>
            <p:cNvSpPr/>
            <p:nvPr/>
          </p:nvSpPr>
          <p:spPr>
            <a:xfrm>
              <a:off x="2061075" y="2017325"/>
              <a:ext cx="3625" cy="3025"/>
            </a:xfrm>
            <a:custGeom>
              <a:avLst/>
              <a:gdLst/>
              <a:ahLst/>
              <a:cxnLst/>
              <a:rect l="l" t="t" r="r" b="b"/>
              <a:pathLst>
                <a:path w="145" h="121" extrusionOk="0">
                  <a:moveTo>
                    <a:pt x="72" y="0"/>
                  </a:moveTo>
                  <a:lnTo>
                    <a:pt x="48" y="24"/>
                  </a:lnTo>
                  <a:lnTo>
                    <a:pt x="0" y="49"/>
                  </a:lnTo>
                  <a:lnTo>
                    <a:pt x="0" y="73"/>
                  </a:lnTo>
                  <a:lnTo>
                    <a:pt x="24" y="97"/>
                  </a:lnTo>
                  <a:lnTo>
                    <a:pt x="72" y="121"/>
                  </a:lnTo>
                  <a:lnTo>
                    <a:pt x="120" y="97"/>
                  </a:lnTo>
                  <a:lnTo>
                    <a:pt x="144" y="73"/>
                  </a:lnTo>
                  <a:lnTo>
                    <a:pt x="120"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23"/>
            <p:cNvSpPr/>
            <p:nvPr/>
          </p:nvSpPr>
          <p:spPr>
            <a:xfrm>
              <a:off x="2209725" y="2335100"/>
              <a:ext cx="2425" cy="3025"/>
            </a:xfrm>
            <a:custGeom>
              <a:avLst/>
              <a:gdLst/>
              <a:ahLst/>
              <a:cxnLst/>
              <a:rect l="l" t="t" r="r" b="b"/>
              <a:pathLst>
                <a:path w="97" h="121" extrusionOk="0">
                  <a:moveTo>
                    <a:pt x="72" y="0"/>
                  </a:moveTo>
                  <a:lnTo>
                    <a:pt x="24" y="24"/>
                  </a:lnTo>
                  <a:lnTo>
                    <a:pt x="0" y="72"/>
                  </a:lnTo>
                  <a:lnTo>
                    <a:pt x="24" y="120"/>
                  </a:lnTo>
                  <a:lnTo>
                    <a:pt x="72" y="120"/>
                  </a:lnTo>
                  <a:lnTo>
                    <a:pt x="96"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23"/>
            <p:cNvSpPr/>
            <p:nvPr/>
          </p:nvSpPr>
          <p:spPr>
            <a:xfrm>
              <a:off x="1920825" y="2032375"/>
              <a:ext cx="2450" cy="3025"/>
            </a:xfrm>
            <a:custGeom>
              <a:avLst/>
              <a:gdLst/>
              <a:ahLst/>
              <a:cxnLst/>
              <a:rect l="l" t="t" r="r" b="b"/>
              <a:pathLst>
                <a:path w="98" h="121" extrusionOk="0">
                  <a:moveTo>
                    <a:pt x="49" y="0"/>
                  </a:moveTo>
                  <a:lnTo>
                    <a:pt x="1" y="24"/>
                  </a:lnTo>
                  <a:lnTo>
                    <a:pt x="1" y="72"/>
                  </a:lnTo>
                  <a:lnTo>
                    <a:pt x="25" y="121"/>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23"/>
            <p:cNvSpPr/>
            <p:nvPr/>
          </p:nvSpPr>
          <p:spPr>
            <a:xfrm>
              <a:off x="2403500" y="2484950"/>
              <a:ext cx="3050" cy="3025"/>
            </a:xfrm>
            <a:custGeom>
              <a:avLst/>
              <a:gdLst/>
              <a:ahLst/>
              <a:cxnLst/>
              <a:rect l="l" t="t" r="r" b="b"/>
              <a:pathLst>
                <a:path w="122" h="121" extrusionOk="0">
                  <a:moveTo>
                    <a:pt x="49" y="0"/>
                  </a:moveTo>
                  <a:lnTo>
                    <a:pt x="1" y="24"/>
                  </a:lnTo>
                  <a:lnTo>
                    <a:pt x="1" y="72"/>
                  </a:lnTo>
                  <a:lnTo>
                    <a:pt x="1" y="97"/>
                  </a:lnTo>
                  <a:lnTo>
                    <a:pt x="25" y="121"/>
                  </a:lnTo>
                  <a:lnTo>
                    <a:pt x="73" y="121"/>
                  </a:lnTo>
                  <a:lnTo>
                    <a:pt x="97" y="97"/>
                  </a:lnTo>
                  <a:lnTo>
                    <a:pt x="121"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23"/>
            <p:cNvSpPr/>
            <p:nvPr/>
          </p:nvSpPr>
          <p:spPr>
            <a:xfrm>
              <a:off x="2078525" y="1822925"/>
              <a:ext cx="2425" cy="2450"/>
            </a:xfrm>
            <a:custGeom>
              <a:avLst/>
              <a:gdLst/>
              <a:ahLst/>
              <a:cxnLst/>
              <a:rect l="l" t="t" r="r" b="b"/>
              <a:pathLst>
                <a:path w="97" h="98" extrusionOk="0">
                  <a:moveTo>
                    <a:pt x="24" y="1"/>
                  </a:moveTo>
                  <a:lnTo>
                    <a:pt x="0" y="49"/>
                  </a:lnTo>
                  <a:lnTo>
                    <a:pt x="0" y="73"/>
                  </a:lnTo>
                  <a:lnTo>
                    <a:pt x="0" y="97"/>
                  </a:lnTo>
                  <a:lnTo>
                    <a:pt x="72"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23"/>
            <p:cNvSpPr/>
            <p:nvPr/>
          </p:nvSpPr>
          <p:spPr>
            <a:xfrm>
              <a:off x="2075500" y="1819925"/>
              <a:ext cx="1825" cy="2425"/>
            </a:xfrm>
            <a:custGeom>
              <a:avLst/>
              <a:gdLst/>
              <a:ahLst/>
              <a:cxnLst/>
              <a:rect l="l" t="t" r="r" b="b"/>
              <a:pathLst>
                <a:path w="73" h="97" extrusionOk="0">
                  <a:moveTo>
                    <a:pt x="25" y="0"/>
                  </a:moveTo>
                  <a:lnTo>
                    <a:pt x="1" y="49"/>
                  </a:lnTo>
                  <a:lnTo>
                    <a:pt x="1" y="97"/>
                  </a:lnTo>
                  <a:lnTo>
                    <a:pt x="73" y="97"/>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23"/>
            <p:cNvSpPr/>
            <p:nvPr/>
          </p:nvSpPr>
          <p:spPr>
            <a:xfrm>
              <a:off x="1960550" y="2004675"/>
              <a:ext cx="1825" cy="2450"/>
            </a:xfrm>
            <a:custGeom>
              <a:avLst/>
              <a:gdLst/>
              <a:ahLst/>
              <a:cxnLst/>
              <a:rect l="l" t="t" r="r" b="b"/>
              <a:pathLst>
                <a:path w="73" h="98" extrusionOk="0">
                  <a:moveTo>
                    <a:pt x="25" y="1"/>
                  </a:moveTo>
                  <a:lnTo>
                    <a:pt x="1" y="25"/>
                  </a:lnTo>
                  <a:lnTo>
                    <a:pt x="1" y="73"/>
                  </a:lnTo>
                  <a:lnTo>
                    <a:pt x="1" y="97"/>
                  </a:lnTo>
                  <a:lnTo>
                    <a:pt x="49"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23"/>
            <p:cNvSpPr/>
            <p:nvPr/>
          </p:nvSpPr>
          <p:spPr>
            <a:xfrm>
              <a:off x="2354750" y="1968575"/>
              <a:ext cx="1825" cy="3025"/>
            </a:xfrm>
            <a:custGeom>
              <a:avLst/>
              <a:gdLst/>
              <a:ahLst/>
              <a:cxnLst/>
              <a:rect l="l" t="t" r="r" b="b"/>
              <a:pathLst>
                <a:path w="73" h="121" extrusionOk="0">
                  <a:moveTo>
                    <a:pt x="49" y="0"/>
                  </a:moveTo>
                  <a:lnTo>
                    <a:pt x="25" y="25"/>
                  </a:lnTo>
                  <a:lnTo>
                    <a:pt x="1" y="73"/>
                  </a:lnTo>
                  <a:lnTo>
                    <a:pt x="1" y="97"/>
                  </a:lnTo>
                  <a:lnTo>
                    <a:pt x="1" y="121"/>
                  </a:lnTo>
                  <a:lnTo>
                    <a:pt x="49" y="121"/>
                  </a:lnTo>
                  <a:lnTo>
                    <a:pt x="73" y="73"/>
                  </a:lnTo>
                  <a:lnTo>
                    <a:pt x="73"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23"/>
            <p:cNvSpPr/>
            <p:nvPr/>
          </p:nvSpPr>
          <p:spPr>
            <a:xfrm>
              <a:off x="1858250" y="2049825"/>
              <a:ext cx="2425" cy="3025"/>
            </a:xfrm>
            <a:custGeom>
              <a:avLst/>
              <a:gdLst/>
              <a:ahLst/>
              <a:cxnLst/>
              <a:rect l="l" t="t" r="r" b="b"/>
              <a:pathLst>
                <a:path w="97" h="121" extrusionOk="0">
                  <a:moveTo>
                    <a:pt x="24" y="0"/>
                  </a:moveTo>
                  <a:lnTo>
                    <a:pt x="0" y="24"/>
                  </a:lnTo>
                  <a:lnTo>
                    <a:pt x="24" y="97"/>
                  </a:lnTo>
                  <a:lnTo>
                    <a:pt x="48" y="121"/>
                  </a:lnTo>
                  <a:lnTo>
                    <a:pt x="97" y="97"/>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23"/>
            <p:cNvSpPr/>
            <p:nvPr/>
          </p:nvSpPr>
          <p:spPr>
            <a:xfrm>
              <a:off x="2265075" y="2500000"/>
              <a:ext cx="3050" cy="2425"/>
            </a:xfrm>
            <a:custGeom>
              <a:avLst/>
              <a:gdLst/>
              <a:ahLst/>
              <a:cxnLst/>
              <a:rect l="l" t="t" r="r" b="b"/>
              <a:pathLst>
                <a:path w="122" h="97" extrusionOk="0">
                  <a:moveTo>
                    <a:pt x="73" y="0"/>
                  </a:moveTo>
                  <a:lnTo>
                    <a:pt x="25" y="24"/>
                  </a:lnTo>
                  <a:lnTo>
                    <a:pt x="1" y="72"/>
                  </a:lnTo>
                  <a:lnTo>
                    <a:pt x="25" y="96"/>
                  </a:lnTo>
                  <a:lnTo>
                    <a:pt x="97" y="96"/>
                  </a:lnTo>
                  <a:lnTo>
                    <a:pt x="121"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23"/>
            <p:cNvSpPr/>
            <p:nvPr/>
          </p:nvSpPr>
          <p:spPr>
            <a:xfrm>
              <a:off x="2405925" y="2478925"/>
              <a:ext cx="3025" cy="2425"/>
            </a:xfrm>
            <a:custGeom>
              <a:avLst/>
              <a:gdLst/>
              <a:ahLst/>
              <a:cxnLst/>
              <a:rect l="l" t="t" r="r" b="b"/>
              <a:pathLst>
                <a:path w="121" h="97" extrusionOk="0">
                  <a:moveTo>
                    <a:pt x="24" y="1"/>
                  </a:moveTo>
                  <a:lnTo>
                    <a:pt x="0" y="49"/>
                  </a:lnTo>
                  <a:lnTo>
                    <a:pt x="24" y="73"/>
                  </a:lnTo>
                  <a:lnTo>
                    <a:pt x="72" y="97"/>
                  </a:lnTo>
                  <a:lnTo>
                    <a:pt x="120" y="49"/>
                  </a:lnTo>
                  <a:lnTo>
                    <a:pt x="120"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23"/>
            <p:cNvSpPr/>
            <p:nvPr/>
          </p:nvSpPr>
          <p:spPr>
            <a:xfrm>
              <a:off x="2105000" y="1916225"/>
              <a:ext cx="2425" cy="2425"/>
            </a:xfrm>
            <a:custGeom>
              <a:avLst/>
              <a:gdLst/>
              <a:ahLst/>
              <a:cxnLst/>
              <a:rect l="l" t="t" r="r" b="b"/>
              <a:pathLst>
                <a:path w="97" h="97" extrusionOk="0">
                  <a:moveTo>
                    <a:pt x="24" y="0"/>
                  </a:moveTo>
                  <a:lnTo>
                    <a:pt x="0" y="24"/>
                  </a:lnTo>
                  <a:lnTo>
                    <a:pt x="0" y="72"/>
                  </a:lnTo>
                  <a:lnTo>
                    <a:pt x="24" y="96"/>
                  </a:lnTo>
                  <a:lnTo>
                    <a:pt x="49" y="96"/>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23"/>
            <p:cNvSpPr/>
            <p:nvPr/>
          </p:nvSpPr>
          <p:spPr>
            <a:xfrm>
              <a:off x="2332500" y="2384450"/>
              <a:ext cx="3025" cy="3025"/>
            </a:xfrm>
            <a:custGeom>
              <a:avLst/>
              <a:gdLst/>
              <a:ahLst/>
              <a:cxnLst/>
              <a:rect l="l" t="t" r="r" b="b"/>
              <a:pathLst>
                <a:path w="121" h="121" extrusionOk="0">
                  <a:moveTo>
                    <a:pt x="72" y="0"/>
                  </a:moveTo>
                  <a:lnTo>
                    <a:pt x="24" y="48"/>
                  </a:lnTo>
                  <a:lnTo>
                    <a:pt x="0" y="96"/>
                  </a:lnTo>
                  <a:lnTo>
                    <a:pt x="48" y="120"/>
                  </a:lnTo>
                  <a:lnTo>
                    <a:pt x="72" y="96"/>
                  </a:lnTo>
                  <a:lnTo>
                    <a:pt x="120"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23"/>
            <p:cNvSpPr/>
            <p:nvPr/>
          </p:nvSpPr>
          <p:spPr>
            <a:xfrm>
              <a:off x="2316850" y="2388650"/>
              <a:ext cx="2425" cy="2425"/>
            </a:xfrm>
            <a:custGeom>
              <a:avLst/>
              <a:gdLst/>
              <a:ahLst/>
              <a:cxnLst/>
              <a:rect l="l" t="t" r="r" b="b"/>
              <a:pathLst>
                <a:path w="97" h="97" extrusionOk="0">
                  <a:moveTo>
                    <a:pt x="24" y="1"/>
                  </a:moveTo>
                  <a:lnTo>
                    <a:pt x="0" y="25"/>
                  </a:lnTo>
                  <a:lnTo>
                    <a:pt x="0" y="97"/>
                  </a:lnTo>
                  <a:lnTo>
                    <a:pt x="48"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23"/>
            <p:cNvSpPr/>
            <p:nvPr/>
          </p:nvSpPr>
          <p:spPr>
            <a:xfrm>
              <a:off x="1890150" y="1955325"/>
              <a:ext cx="2425" cy="3050"/>
            </a:xfrm>
            <a:custGeom>
              <a:avLst/>
              <a:gdLst/>
              <a:ahLst/>
              <a:cxnLst/>
              <a:rect l="l" t="t" r="r" b="b"/>
              <a:pathLst>
                <a:path w="97" h="122" extrusionOk="0">
                  <a:moveTo>
                    <a:pt x="48" y="1"/>
                  </a:moveTo>
                  <a:lnTo>
                    <a:pt x="24" y="25"/>
                  </a:lnTo>
                  <a:lnTo>
                    <a:pt x="0" y="73"/>
                  </a:lnTo>
                  <a:lnTo>
                    <a:pt x="24" y="121"/>
                  </a:lnTo>
                  <a:lnTo>
                    <a:pt x="72" y="121"/>
                  </a:lnTo>
                  <a:lnTo>
                    <a:pt x="96"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23"/>
            <p:cNvSpPr/>
            <p:nvPr/>
          </p:nvSpPr>
          <p:spPr>
            <a:xfrm>
              <a:off x="1837175" y="1980600"/>
              <a:ext cx="2450" cy="2450"/>
            </a:xfrm>
            <a:custGeom>
              <a:avLst/>
              <a:gdLst/>
              <a:ahLst/>
              <a:cxnLst/>
              <a:rect l="l" t="t" r="r" b="b"/>
              <a:pathLst>
                <a:path w="98" h="98" extrusionOk="0">
                  <a:moveTo>
                    <a:pt x="49" y="1"/>
                  </a:moveTo>
                  <a:lnTo>
                    <a:pt x="1" y="25"/>
                  </a:lnTo>
                  <a:lnTo>
                    <a:pt x="1" y="49"/>
                  </a:lnTo>
                  <a:lnTo>
                    <a:pt x="49" y="73"/>
                  </a:lnTo>
                  <a:lnTo>
                    <a:pt x="73" y="97"/>
                  </a:lnTo>
                  <a:lnTo>
                    <a:pt x="97"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23"/>
            <p:cNvSpPr/>
            <p:nvPr/>
          </p:nvSpPr>
          <p:spPr>
            <a:xfrm>
              <a:off x="2323450" y="1807275"/>
              <a:ext cx="3050" cy="2450"/>
            </a:xfrm>
            <a:custGeom>
              <a:avLst/>
              <a:gdLst/>
              <a:ahLst/>
              <a:cxnLst/>
              <a:rect l="l" t="t" r="r" b="b"/>
              <a:pathLst>
                <a:path w="122" h="98" extrusionOk="0">
                  <a:moveTo>
                    <a:pt x="73" y="1"/>
                  </a:moveTo>
                  <a:lnTo>
                    <a:pt x="25" y="25"/>
                  </a:lnTo>
                  <a:lnTo>
                    <a:pt x="1" y="49"/>
                  </a:lnTo>
                  <a:lnTo>
                    <a:pt x="25" y="97"/>
                  </a:lnTo>
                  <a:lnTo>
                    <a:pt x="73"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23"/>
            <p:cNvSpPr/>
            <p:nvPr/>
          </p:nvSpPr>
          <p:spPr>
            <a:xfrm>
              <a:off x="2383650" y="1829550"/>
              <a:ext cx="1825" cy="2425"/>
            </a:xfrm>
            <a:custGeom>
              <a:avLst/>
              <a:gdLst/>
              <a:ahLst/>
              <a:cxnLst/>
              <a:rect l="l" t="t" r="r" b="b"/>
              <a:pathLst>
                <a:path w="73" h="97" extrusionOk="0">
                  <a:moveTo>
                    <a:pt x="24" y="1"/>
                  </a:moveTo>
                  <a:lnTo>
                    <a:pt x="0" y="49"/>
                  </a:lnTo>
                  <a:lnTo>
                    <a:pt x="0" y="73"/>
                  </a:lnTo>
                  <a:lnTo>
                    <a:pt x="48" y="97"/>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23"/>
            <p:cNvSpPr/>
            <p:nvPr/>
          </p:nvSpPr>
          <p:spPr>
            <a:xfrm>
              <a:off x="2040000" y="2518650"/>
              <a:ext cx="1225" cy="1225"/>
            </a:xfrm>
            <a:custGeom>
              <a:avLst/>
              <a:gdLst/>
              <a:ahLst/>
              <a:cxnLst/>
              <a:rect l="l" t="t" r="r" b="b"/>
              <a:pathLst>
                <a:path w="49" h="49" extrusionOk="0">
                  <a:moveTo>
                    <a:pt x="0" y="0"/>
                  </a:moveTo>
                  <a:lnTo>
                    <a:pt x="0" y="48"/>
                  </a:lnTo>
                  <a:lnTo>
                    <a:pt x="49" y="48"/>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23"/>
            <p:cNvSpPr/>
            <p:nvPr/>
          </p:nvSpPr>
          <p:spPr>
            <a:xfrm>
              <a:off x="2106200" y="2522850"/>
              <a:ext cx="1225" cy="1225"/>
            </a:xfrm>
            <a:custGeom>
              <a:avLst/>
              <a:gdLst/>
              <a:ahLst/>
              <a:cxnLst/>
              <a:rect l="l" t="t" r="r" b="b"/>
              <a:pathLst>
                <a:path w="49" h="49" extrusionOk="0">
                  <a:moveTo>
                    <a:pt x="1" y="1"/>
                  </a:moveTo>
                  <a:lnTo>
                    <a:pt x="1" y="25"/>
                  </a:lnTo>
                  <a:lnTo>
                    <a:pt x="2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23"/>
            <p:cNvSpPr/>
            <p:nvPr/>
          </p:nvSpPr>
          <p:spPr>
            <a:xfrm>
              <a:off x="2085750" y="2451850"/>
              <a:ext cx="2425" cy="1825"/>
            </a:xfrm>
            <a:custGeom>
              <a:avLst/>
              <a:gdLst/>
              <a:ahLst/>
              <a:cxnLst/>
              <a:rect l="l" t="t" r="r" b="b"/>
              <a:pathLst>
                <a:path w="97" h="73" extrusionOk="0">
                  <a:moveTo>
                    <a:pt x="24" y="0"/>
                  </a:moveTo>
                  <a:lnTo>
                    <a:pt x="0" y="24"/>
                  </a:lnTo>
                  <a:lnTo>
                    <a:pt x="0" y="48"/>
                  </a:lnTo>
                  <a:lnTo>
                    <a:pt x="24" y="72"/>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23"/>
            <p:cNvSpPr/>
            <p:nvPr/>
          </p:nvSpPr>
          <p:spPr>
            <a:xfrm>
              <a:off x="2159775" y="2429575"/>
              <a:ext cx="1825" cy="1825"/>
            </a:xfrm>
            <a:custGeom>
              <a:avLst/>
              <a:gdLst/>
              <a:ahLst/>
              <a:cxnLst/>
              <a:rect l="l" t="t" r="r" b="b"/>
              <a:pathLst>
                <a:path w="73" h="73" extrusionOk="0">
                  <a:moveTo>
                    <a:pt x="48" y="1"/>
                  </a:moveTo>
                  <a:lnTo>
                    <a:pt x="0" y="25"/>
                  </a:lnTo>
                  <a:lnTo>
                    <a:pt x="0" y="49"/>
                  </a:lnTo>
                  <a:lnTo>
                    <a:pt x="24" y="73"/>
                  </a:lnTo>
                  <a:lnTo>
                    <a:pt x="72"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23"/>
            <p:cNvSpPr/>
            <p:nvPr/>
          </p:nvSpPr>
          <p:spPr>
            <a:xfrm>
              <a:off x="2177225" y="2409125"/>
              <a:ext cx="1825" cy="2425"/>
            </a:xfrm>
            <a:custGeom>
              <a:avLst/>
              <a:gdLst/>
              <a:ahLst/>
              <a:cxnLst/>
              <a:rect l="l" t="t" r="r" b="b"/>
              <a:pathLst>
                <a:path w="73" h="97" extrusionOk="0">
                  <a:moveTo>
                    <a:pt x="48" y="0"/>
                  </a:moveTo>
                  <a:lnTo>
                    <a:pt x="0" y="24"/>
                  </a:lnTo>
                  <a:lnTo>
                    <a:pt x="0" y="48"/>
                  </a:lnTo>
                  <a:lnTo>
                    <a:pt x="24" y="96"/>
                  </a:lnTo>
                  <a:lnTo>
                    <a:pt x="48" y="72"/>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23"/>
            <p:cNvSpPr/>
            <p:nvPr/>
          </p:nvSpPr>
          <p:spPr>
            <a:xfrm>
              <a:off x="2336100" y="2477125"/>
              <a:ext cx="2425" cy="1825"/>
            </a:xfrm>
            <a:custGeom>
              <a:avLst/>
              <a:gdLst/>
              <a:ahLst/>
              <a:cxnLst/>
              <a:rect l="l" t="t" r="r" b="b"/>
              <a:pathLst>
                <a:path w="97" h="73" extrusionOk="0">
                  <a:moveTo>
                    <a:pt x="25" y="0"/>
                  </a:moveTo>
                  <a:lnTo>
                    <a:pt x="1" y="48"/>
                  </a:lnTo>
                  <a:lnTo>
                    <a:pt x="49" y="73"/>
                  </a:lnTo>
                  <a:lnTo>
                    <a:pt x="73" y="73"/>
                  </a:lnTo>
                  <a:lnTo>
                    <a:pt x="97"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23"/>
            <p:cNvSpPr/>
            <p:nvPr/>
          </p:nvSpPr>
          <p:spPr>
            <a:xfrm>
              <a:off x="2271100" y="2436800"/>
              <a:ext cx="2425" cy="2425"/>
            </a:xfrm>
            <a:custGeom>
              <a:avLst/>
              <a:gdLst/>
              <a:ahLst/>
              <a:cxnLst/>
              <a:rect l="l" t="t" r="r" b="b"/>
              <a:pathLst>
                <a:path w="97" h="97" extrusionOk="0">
                  <a:moveTo>
                    <a:pt x="73" y="0"/>
                  </a:moveTo>
                  <a:lnTo>
                    <a:pt x="49" y="24"/>
                  </a:lnTo>
                  <a:lnTo>
                    <a:pt x="1" y="49"/>
                  </a:lnTo>
                  <a:lnTo>
                    <a:pt x="1" y="73"/>
                  </a:lnTo>
                  <a:lnTo>
                    <a:pt x="49" y="97"/>
                  </a:lnTo>
                  <a:lnTo>
                    <a:pt x="73" y="73"/>
                  </a:lnTo>
                  <a:lnTo>
                    <a:pt x="97"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23"/>
            <p:cNvSpPr/>
            <p:nvPr/>
          </p:nvSpPr>
          <p:spPr>
            <a:xfrm>
              <a:off x="2253050" y="2417550"/>
              <a:ext cx="1825" cy="1825"/>
            </a:xfrm>
            <a:custGeom>
              <a:avLst/>
              <a:gdLst/>
              <a:ahLst/>
              <a:cxnLst/>
              <a:rect l="l" t="t" r="r" b="b"/>
              <a:pathLst>
                <a:path w="73" h="73" extrusionOk="0">
                  <a:moveTo>
                    <a:pt x="0" y="0"/>
                  </a:moveTo>
                  <a:lnTo>
                    <a:pt x="0" y="48"/>
                  </a:lnTo>
                  <a:lnTo>
                    <a:pt x="24" y="72"/>
                  </a:lnTo>
                  <a:lnTo>
                    <a:pt x="49" y="48"/>
                  </a:lnTo>
                  <a:lnTo>
                    <a:pt x="73"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23"/>
            <p:cNvSpPr/>
            <p:nvPr/>
          </p:nvSpPr>
          <p:spPr>
            <a:xfrm>
              <a:off x="2172400" y="2366975"/>
              <a:ext cx="2425" cy="2450"/>
            </a:xfrm>
            <a:custGeom>
              <a:avLst/>
              <a:gdLst/>
              <a:ahLst/>
              <a:cxnLst/>
              <a:rect l="l" t="t" r="r" b="b"/>
              <a:pathLst>
                <a:path w="97" h="98" extrusionOk="0">
                  <a:moveTo>
                    <a:pt x="49" y="1"/>
                  </a:moveTo>
                  <a:lnTo>
                    <a:pt x="1" y="25"/>
                  </a:lnTo>
                  <a:lnTo>
                    <a:pt x="1" y="49"/>
                  </a:lnTo>
                  <a:lnTo>
                    <a:pt x="25" y="97"/>
                  </a:lnTo>
                  <a:lnTo>
                    <a:pt x="49" y="97"/>
                  </a:lnTo>
                  <a:lnTo>
                    <a:pt x="73"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23"/>
            <p:cNvSpPr/>
            <p:nvPr/>
          </p:nvSpPr>
          <p:spPr>
            <a:xfrm>
              <a:off x="2341525" y="2435600"/>
              <a:ext cx="1825" cy="1825"/>
            </a:xfrm>
            <a:custGeom>
              <a:avLst/>
              <a:gdLst/>
              <a:ahLst/>
              <a:cxnLst/>
              <a:rect l="l" t="t" r="r" b="b"/>
              <a:pathLst>
                <a:path w="73" h="73" extrusionOk="0">
                  <a:moveTo>
                    <a:pt x="48" y="0"/>
                  </a:moveTo>
                  <a:lnTo>
                    <a:pt x="0" y="24"/>
                  </a:lnTo>
                  <a:lnTo>
                    <a:pt x="0" y="48"/>
                  </a:lnTo>
                  <a:lnTo>
                    <a:pt x="24" y="72"/>
                  </a:lnTo>
                  <a:lnTo>
                    <a:pt x="72"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23"/>
            <p:cNvSpPr/>
            <p:nvPr/>
          </p:nvSpPr>
          <p:spPr>
            <a:xfrm>
              <a:off x="2268700" y="2359150"/>
              <a:ext cx="1825" cy="3050"/>
            </a:xfrm>
            <a:custGeom>
              <a:avLst/>
              <a:gdLst/>
              <a:ahLst/>
              <a:cxnLst/>
              <a:rect l="l" t="t" r="r" b="b"/>
              <a:pathLst>
                <a:path w="73" h="122" extrusionOk="0">
                  <a:moveTo>
                    <a:pt x="24" y="1"/>
                  </a:moveTo>
                  <a:lnTo>
                    <a:pt x="0" y="49"/>
                  </a:lnTo>
                  <a:lnTo>
                    <a:pt x="0" y="97"/>
                  </a:lnTo>
                  <a:lnTo>
                    <a:pt x="24" y="121"/>
                  </a:lnTo>
                  <a:lnTo>
                    <a:pt x="48" y="97"/>
                  </a:lnTo>
                  <a:lnTo>
                    <a:pt x="73"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23"/>
            <p:cNvSpPr/>
            <p:nvPr/>
          </p:nvSpPr>
          <p:spPr>
            <a:xfrm>
              <a:off x="2311425" y="2298375"/>
              <a:ext cx="2425" cy="1825"/>
            </a:xfrm>
            <a:custGeom>
              <a:avLst/>
              <a:gdLst/>
              <a:ahLst/>
              <a:cxnLst/>
              <a:rect l="l" t="t" r="r" b="b"/>
              <a:pathLst>
                <a:path w="97"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23"/>
            <p:cNvSpPr/>
            <p:nvPr/>
          </p:nvSpPr>
          <p:spPr>
            <a:xfrm>
              <a:off x="2235600" y="2185225"/>
              <a:ext cx="2425" cy="3050"/>
            </a:xfrm>
            <a:custGeom>
              <a:avLst/>
              <a:gdLst/>
              <a:ahLst/>
              <a:cxnLst/>
              <a:rect l="l" t="t" r="r" b="b"/>
              <a:pathLst>
                <a:path w="97" h="122" extrusionOk="0">
                  <a:moveTo>
                    <a:pt x="48" y="1"/>
                  </a:moveTo>
                  <a:lnTo>
                    <a:pt x="24" y="49"/>
                  </a:lnTo>
                  <a:lnTo>
                    <a:pt x="0" y="73"/>
                  </a:lnTo>
                  <a:lnTo>
                    <a:pt x="24" y="97"/>
                  </a:lnTo>
                  <a:lnTo>
                    <a:pt x="48" y="121"/>
                  </a:lnTo>
                  <a:lnTo>
                    <a:pt x="72" y="97"/>
                  </a:lnTo>
                  <a:lnTo>
                    <a:pt x="97" y="49"/>
                  </a:lnTo>
                  <a:lnTo>
                    <a:pt x="72"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23"/>
            <p:cNvSpPr/>
            <p:nvPr/>
          </p:nvSpPr>
          <p:spPr>
            <a:xfrm>
              <a:off x="1973200" y="2011300"/>
              <a:ext cx="2425" cy="2425"/>
            </a:xfrm>
            <a:custGeom>
              <a:avLst/>
              <a:gdLst/>
              <a:ahLst/>
              <a:cxnLst/>
              <a:rect l="l" t="t" r="r" b="b"/>
              <a:pathLst>
                <a:path w="97" h="97" extrusionOk="0">
                  <a:moveTo>
                    <a:pt x="48" y="1"/>
                  </a:moveTo>
                  <a:lnTo>
                    <a:pt x="0" y="25"/>
                  </a:lnTo>
                  <a:lnTo>
                    <a:pt x="24" y="73"/>
                  </a:lnTo>
                  <a:lnTo>
                    <a:pt x="48" y="97"/>
                  </a:lnTo>
                  <a:lnTo>
                    <a:pt x="73"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23"/>
            <p:cNvSpPr/>
            <p:nvPr/>
          </p:nvSpPr>
          <p:spPr>
            <a:xfrm>
              <a:off x="1863050" y="1940300"/>
              <a:ext cx="1850" cy="1225"/>
            </a:xfrm>
            <a:custGeom>
              <a:avLst/>
              <a:gdLst/>
              <a:ahLst/>
              <a:cxnLst/>
              <a:rect l="l" t="t" r="r" b="b"/>
              <a:pathLst>
                <a:path w="74" h="49" extrusionOk="0">
                  <a:moveTo>
                    <a:pt x="49" y="0"/>
                  </a:moveTo>
                  <a:lnTo>
                    <a:pt x="1" y="24"/>
                  </a:lnTo>
                  <a:lnTo>
                    <a:pt x="1" y="48"/>
                  </a:lnTo>
                  <a:lnTo>
                    <a:pt x="73"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23"/>
            <p:cNvSpPr/>
            <p:nvPr/>
          </p:nvSpPr>
          <p:spPr>
            <a:xfrm>
              <a:off x="1925650" y="1964975"/>
              <a:ext cx="2425" cy="3025"/>
            </a:xfrm>
            <a:custGeom>
              <a:avLst/>
              <a:gdLst/>
              <a:ahLst/>
              <a:cxnLst/>
              <a:rect l="l" t="t" r="r" b="b"/>
              <a:pathLst>
                <a:path w="97" h="121" extrusionOk="0">
                  <a:moveTo>
                    <a:pt x="25" y="0"/>
                  </a:moveTo>
                  <a:lnTo>
                    <a:pt x="1" y="24"/>
                  </a:lnTo>
                  <a:lnTo>
                    <a:pt x="1" y="48"/>
                  </a:lnTo>
                  <a:lnTo>
                    <a:pt x="1" y="72"/>
                  </a:lnTo>
                  <a:lnTo>
                    <a:pt x="25" y="96"/>
                  </a:lnTo>
                  <a:lnTo>
                    <a:pt x="73" y="120"/>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23"/>
            <p:cNvSpPr/>
            <p:nvPr/>
          </p:nvSpPr>
          <p:spPr>
            <a:xfrm>
              <a:off x="2092950" y="2064275"/>
              <a:ext cx="2450" cy="2425"/>
            </a:xfrm>
            <a:custGeom>
              <a:avLst/>
              <a:gdLst/>
              <a:ahLst/>
              <a:cxnLst/>
              <a:rect l="l" t="t" r="r" b="b"/>
              <a:pathLst>
                <a:path w="98" h="97" extrusionOk="0">
                  <a:moveTo>
                    <a:pt x="25" y="0"/>
                  </a:moveTo>
                  <a:lnTo>
                    <a:pt x="1" y="24"/>
                  </a:lnTo>
                  <a:lnTo>
                    <a:pt x="1" y="72"/>
                  </a:lnTo>
                  <a:lnTo>
                    <a:pt x="25" y="96"/>
                  </a:lnTo>
                  <a:lnTo>
                    <a:pt x="49" y="96"/>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23"/>
            <p:cNvSpPr/>
            <p:nvPr/>
          </p:nvSpPr>
          <p:spPr>
            <a:xfrm>
              <a:off x="2063475" y="2032375"/>
              <a:ext cx="2425" cy="1825"/>
            </a:xfrm>
            <a:custGeom>
              <a:avLst/>
              <a:gdLst/>
              <a:ahLst/>
              <a:cxnLst/>
              <a:rect l="l" t="t" r="r" b="b"/>
              <a:pathLst>
                <a:path w="97" h="73" extrusionOk="0">
                  <a:moveTo>
                    <a:pt x="24" y="0"/>
                  </a:moveTo>
                  <a:lnTo>
                    <a:pt x="0" y="24"/>
                  </a:lnTo>
                  <a:lnTo>
                    <a:pt x="0" y="48"/>
                  </a:lnTo>
                  <a:lnTo>
                    <a:pt x="24" y="72"/>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23"/>
            <p:cNvSpPr/>
            <p:nvPr/>
          </p:nvSpPr>
          <p:spPr>
            <a:xfrm>
              <a:off x="2029775" y="2001675"/>
              <a:ext cx="2425" cy="1825"/>
            </a:xfrm>
            <a:custGeom>
              <a:avLst/>
              <a:gdLst/>
              <a:ahLst/>
              <a:cxnLst/>
              <a:rect l="l" t="t" r="r" b="b"/>
              <a:pathLst>
                <a:path w="97" h="73" extrusionOk="0">
                  <a:moveTo>
                    <a:pt x="48" y="1"/>
                  </a:moveTo>
                  <a:lnTo>
                    <a:pt x="24" y="25"/>
                  </a:lnTo>
                  <a:lnTo>
                    <a:pt x="0" y="73"/>
                  </a:lnTo>
                  <a:lnTo>
                    <a:pt x="72" y="73"/>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23"/>
            <p:cNvSpPr/>
            <p:nvPr/>
          </p:nvSpPr>
          <p:spPr>
            <a:xfrm>
              <a:off x="1990050" y="1905375"/>
              <a:ext cx="1225" cy="1850"/>
            </a:xfrm>
            <a:custGeom>
              <a:avLst/>
              <a:gdLst/>
              <a:ahLst/>
              <a:cxnLst/>
              <a:rect l="l" t="t" r="r" b="b"/>
              <a:pathLst>
                <a:path w="49" h="74" extrusionOk="0">
                  <a:moveTo>
                    <a:pt x="24" y="1"/>
                  </a:moveTo>
                  <a:lnTo>
                    <a:pt x="0" y="25"/>
                  </a:lnTo>
                  <a:lnTo>
                    <a:pt x="0" y="49"/>
                  </a:lnTo>
                  <a:lnTo>
                    <a:pt x="49" y="73"/>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23"/>
            <p:cNvSpPr/>
            <p:nvPr/>
          </p:nvSpPr>
          <p:spPr>
            <a:xfrm>
              <a:off x="1988250" y="1894550"/>
              <a:ext cx="1825" cy="1225"/>
            </a:xfrm>
            <a:custGeom>
              <a:avLst/>
              <a:gdLst/>
              <a:ahLst/>
              <a:cxnLst/>
              <a:rect l="l" t="t" r="r" b="b"/>
              <a:pathLst>
                <a:path w="73" h="49" extrusionOk="0">
                  <a:moveTo>
                    <a:pt x="48" y="0"/>
                  </a:moveTo>
                  <a:lnTo>
                    <a:pt x="0" y="25"/>
                  </a:lnTo>
                  <a:lnTo>
                    <a:pt x="0" y="49"/>
                  </a:lnTo>
                  <a:lnTo>
                    <a:pt x="72"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23"/>
            <p:cNvSpPr/>
            <p:nvPr/>
          </p:nvSpPr>
          <p:spPr>
            <a:xfrm>
              <a:off x="2051425" y="1897550"/>
              <a:ext cx="2450" cy="1850"/>
            </a:xfrm>
            <a:custGeom>
              <a:avLst/>
              <a:gdLst/>
              <a:ahLst/>
              <a:cxnLst/>
              <a:rect l="l" t="t" r="r" b="b"/>
              <a:pathLst>
                <a:path w="98" h="74" extrusionOk="0">
                  <a:moveTo>
                    <a:pt x="25" y="1"/>
                  </a:moveTo>
                  <a:lnTo>
                    <a:pt x="1" y="49"/>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23"/>
            <p:cNvSpPr/>
            <p:nvPr/>
          </p:nvSpPr>
          <p:spPr>
            <a:xfrm>
              <a:off x="2257250" y="2017325"/>
              <a:ext cx="2450" cy="1825"/>
            </a:xfrm>
            <a:custGeom>
              <a:avLst/>
              <a:gdLst/>
              <a:ahLst/>
              <a:cxnLst/>
              <a:rect l="l" t="t" r="r" b="b"/>
              <a:pathLst>
                <a:path w="98" h="73" extrusionOk="0">
                  <a:moveTo>
                    <a:pt x="25" y="0"/>
                  </a:moveTo>
                  <a:lnTo>
                    <a:pt x="1" y="24"/>
                  </a:lnTo>
                  <a:lnTo>
                    <a:pt x="25" y="73"/>
                  </a:lnTo>
                  <a:lnTo>
                    <a:pt x="49" y="73"/>
                  </a:lnTo>
                  <a:lnTo>
                    <a:pt x="97" y="49"/>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23"/>
            <p:cNvSpPr/>
            <p:nvPr/>
          </p:nvSpPr>
          <p:spPr>
            <a:xfrm>
              <a:off x="2154950" y="1942100"/>
              <a:ext cx="5450" cy="1225"/>
            </a:xfrm>
            <a:custGeom>
              <a:avLst/>
              <a:gdLst/>
              <a:ahLst/>
              <a:cxnLst/>
              <a:rect l="l" t="t" r="r" b="b"/>
              <a:pathLst>
                <a:path w="218" h="49" extrusionOk="0">
                  <a:moveTo>
                    <a:pt x="49" y="0"/>
                  </a:moveTo>
                  <a:lnTo>
                    <a:pt x="0" y="48"/>
                  </a:lnTo>
                  <a:lnTo>
                    <a:pt x="97" y="48"/>
                  </a:lnTo>
                  <a:lnTo>
                    <a:pt x="197" y="28"/>
                  </a:lnTo>
                  <a:lnTo>
                    <a:pt x="197" y="28"/>
                  </a:lnTo>
                  <a:lnTo>
                    <a:pt x="169" y="0"/>
                  </a:lnTo>
                  <a:close/>
                  <a:moveTo>
                    <a:pt x="217" y="24"/>
                  </a:moveTo>
                  <a:lnTo>
                    <a:pt x="197" y="28"/>
                  </a:lnTo>
                  <a:lnTo>
                    <a:pt x="197" y="28"/>
                  </a:lnTo>
                  <a:lnTo>
                    <a:pt x="217" y="48"/>
                  </a:lnTo>
                  <a:lnTo>
                    <a:pt x="217"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23"/>
            <p:cNvSpPr/>
            <p:nvPr/>
          </p:nvSpPr>
          <p:spPr>
            <a:xfrm>
              <a:off x="2135100" y="1902375"/>
              <a:ext cx="4825" cy="1225"/>
            </a:xfrm>
            <a:custGeom>
              <a:avLst/>
              <a:gdLst/>
              <a:ahLst/>
              <a:cxnLst/>
              <a:rect l="l" t="t" r="r" b="b"/>
              <a:pathLst>
                <a:path w="193" h="49" extrusionOk="0">
                  <a:moveTo>
                    <a:pt x="96" y="0"/>
                  </a:moveTo>
                  <a:lnTo>
                    <a:pt x="0" y="25"/>
                  </a:lnTo>
                  <a:lnTo>
                    <a:pt x="48" y="49"/>
                  </a:lnTo>
                  <a:lnTo>
                    <a:pt x="96" y="49"/>
                  </a:lnTo>
                  <a:lnTo>
                    <a:pt x="161" y="33"/>
                  </a:lnTo>
                  <a:lnTo>
                    <a:pt x="161" y="33"/>
                  </a:lnTo>
                  <a:lnTo>
                    <a:pt x="144" y="25"/>
                  </a:lnTo>
                  <a:lnTo>
                    <a:pt x="96" y="0"/>
                  </a:lnTo>
                  <a:close/>
                  <a:moveTo>
                    <a:pt x="193" y="25"/>
                  </a:moveTo>
                  <a:lnTo>
                    <a:pt x="161" y="33"/>
                  </a:lnTo>
                  <a:lnTo>
                    <a:pt x="161" y="33"/>
                  </a:lnTo>
                  <a:lnTo>
                    <a:pt x="193" y="49"/>
                  </a:lnTo>
                  <a:lnTo>
                    <a:pt x="193"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23"/>
            <p:cNvSpPr/>
            <p:nvPr/>
          </p:nvSpPr>
          <p:spPr>
            <a:xfrm>
              <a:off x="2147125" y="1906575"/>
              <a:ext cx="5450" cy="1250"/>
            </a:xfrm>
            <a:custGeom>
              <a:avLst/>
              <a:gdLst/>
              <a:ahLst/>
              <a:cxnLst/>
              <a:rect l="l" t="t" r="r" b="b"/>
              <a:pathLst>
                <a:path w="218" h="50" extrusionOk="0">
                  <a:moveTo>
                    <a:pt x="0" y="1"/>
                  </a:moveTo>
                  <a:lnTo>
                    <a:pt x="49" y="49"/>
                  </a:lnTo>
                  <a:lnTo>
                    <a:pt x="145" y="49"/>
                  </a:lnTo>
                  <a:lnTo>
                    <a:pt x="217" y="25"/>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23"/>
            <p:cNvSpPr/>
            <p:nvPr/>
          </p:nvSpPr>
          <p:spPr>
            <a:xfrm>
              <a:off x="2073700" y="1837975"/>
              <a:ext cx="2425" cy="2425"/>
            </a:xfrm>
            <a:custGeom>
              <a:avLst/>
              <a:gdLst/>
              <a:ahLst/>
              <a:cxnLst/>
              <a:rect l="l" t="t" r="r" b="b"/>
              <a:pathLst>
                <a:path w="97" h="97" extrusionOk="0">
                  <a:moveTo>
                    <a:pt x="25" y="1"/>
                  </a:moveTo>
                  <a:lnTo>
                    <a:pt x="1" y="25"/>
                  </a:lnTo>
                  <a:lnTo>
                    <a:pt x="1" y="49"/>
                  </a:lnTo>
                  <a:lnTo>
                    <a:pt x="1" y="73"/>
                  </a:lnTo>
                  <a:lnTo>
                    <a:pt x="49" y="97"/>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23"/>
            <p:cNvSpPr/>
            <p:nvPr/>
          </p:nvSpPr>
          <p:spPr>
            <a:xfrm>
              <a:off x="2303600" y="1892750"/>
              <a:ext cx="1825" cy="1825"/>
            </a:xfrm>
            <a:custGeom>
              <a:avLst/>
              <a:gdLst/>
              <a:ahLst/>
              <a:cxnLst/>
              <a:rect l="l" t="t" r="r" b="b"/>
              <a:pathLst>
                <a:path w="73" h="73" extrusionOk="0">
                  <a:moveTo>
                    <a:pt x="49" y="0"/>
                  </a:moveTo>
                  <a:lnTo>
                    <a:pt x="1" y="24"/>
                  </a:lnTo>
                  <a:lnTo>
                    <a:pt x="25"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23"/>
            <p:cNvSpPr/>
            <p:nvPr/>
          </p:nvSpPr>
          <p:spPr>
            <a:xfrm>
              <a:off x="2436600" y="1894550"/>
              <a:ext cx="2450" cy="3025"/>
            </a:xfrm>
            <a:custGeom>
              <a:avLst/>
              <a:gdLst/>
              <a:ahLst/>
              <a:cxnLst/>
              <a:rect l="l" t="t" r="r" b="b"/>
              <a:pathLst>
                <a:path w="98" h="121" extrusionOk="0">
                  <a:moveTo>
                    <a:pt x="49" y="0"/>
                  </a:moveTo>
                  <a:lnTo>
                    <a:pt x="1" y="25"/>
                  </a:lnTo>
                  <a:lnTo>
                    <a:pt x="1" y="73"/>
                  </a:lnTo>
                  <a:lnTo>
                    <a:pt x="25" y="121"/>
                  </a:lnTo>
                  <a:lnTo>
                    <a:pt x="73" y="97"/>
                  </a:lnTo>
                  <a:lnTo>
                    <a:pt x="97"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23"/>
            <p:cNvSpPr/>
            <p:nvPr/>
          </p:nvSpPr>
          <p:spPr>
            <a:xfrm>
              <a:off x="1827550" y="2045000"/>
              <a:ext cx="1825" cy="1825"/>
            </a:xfrm>
            <a:custGeom>
              <a:avLst/>
              <a:gdLst/>
              <a:ahLst/>
              <a:cxnLst/>
              <a:rect l="l" t="t" r="r" b="b"/>
              <a:pathLst>
                <a:path w="73" h="73" extrusionOk="0">
                  <a:moveTo>
                    <a:pt x="1" y="1"/>
                  </a:moveTo>
                  <a:lnTo>
                    <a:pt x="1" y="49"/>
                  </a:lnTo>
                  <a:lnTo>
                    <a:pt x="49"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23"/>
            <p:cNvSpPr/>
            <p:nvPr/>
          </p:nvSpPr>
          <p:spPr>
            <a:xfrm>
              <a:off x="1990650" y="2040800"/>
              <a:ext cx="1225" cy="625"/>
            </a:xfrm>
            <a:custGeom>
              <a:avLst/>
              <a:gdLst/>
              <a:ahLst/>
              <a:cxnLst/>
              <a:rect l="l" t="t" r="r" b="b"/>
              <a:pathLst>
                <a:path w="49" h="25" extrusionOk="0">
                  <a:moveTo>
                    <a:pt x="0" y="0"/>
                  </a:moveTo>
                  <a:lnTo>
                    <a:pt x="0"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23"/>
            <p:cNvSpPr/>
            <p:nvPr/>
          </p:nvSpPr>
          <p:spPr>
            <a:xfrm>
              <a:off x="1983425" y="2019125"/>
              <a:ext cx="1825" cy="1825"/>
            </a:xfrm>
            <a:custGeom>
              <a:avLst/>
              <a:gdLst/>
              <a:ahLst/>
              <a:cxnLst/>
              <a:rect l="l" t="t" r="r" b="b"/>
              <a:pathLst>
                <a:path w="73" h="73" extrusionOk="0">
                  <a:moveTo>
                    <a:pt x="25" y="1"/>
                  </a:moveTo>
                  <a:lnTo>
                    <a:pt x="1" y="25"/>
                  </a:lnTo>
                  <a:lnTo>
                    <a:pt x="25" y="73"/>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23"/>
            <p:cNvSpPr/>
            <p:nvPr/>
          </p:nvSpPr>
          <p:spPr>
            <a:xfrm>
              <a:off x="1895550" y="1967975"/>
              <a:ext cx="1850" cy="1225"/>
            </a:xfrm>
            <a:custGeom>
              <a:avLst/>
              <a:gdLst/>
              <a:ahLst/>
              <a:cxnLst/>
              <a:rect l="l" t="t" r="r" b="b"/>
              <a:pathLst>
                <a:path w="74" h="49" extrusionOk="0">
                  <a:moveTo>
                    <a:pt x="25" y="0"/>
                  </a:moveTo>
                  <a:lnTo>
                    <a:pt x="1" y="24"/>
                  </a:lnTo>
                  <a:lnTo>
                    <a:pt x="25" y="49"/>
                  </a:lnTo>
                  <a:lnTo>
                    <a:pt x="49" y="49"/>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23"/>
            <p:cNvSpPr/>
            <p:nvPr/>
          </p:nvSpPr>
          <p:spPr>
            <a:xfrm>
              <a:off x="2407725" y="2450025"/>
              <a:ext cx="1825" cy="1850"/>
            </a:xfrm>
            <a:custGeom>
              <a:avLst/>
              <a:gdLst/>
              <a:ahLst/>
              <a:cxnLst/>
              <a:rect l="l" t="t" r="r" b="b"/>
              <a:pathLst>
                <a:path w="73" h="74" extrusionOk="0">
                  <a:moveTo>
                    <a:pt x="24" y="1"/>
                  </a:moveTo>
                  <a:lnTo>
                    <a:pt x="0" y="49"/>
                  </a:lnTo>
                  <a:lnTo>
                    <a:pt x="24" y="73"/>
                  </a:lnTo>
                  <a:lnTo>
                    <a:pt x="72" y="73"/>
                  </a:lnTo>
                  <a:lnTo>
                    <a:pt x="72"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23"/>
            <p:cNvSpPr/>
            <p:nvPr/>
          </p:nvSpPr>
          <p:spPr>
            <a:xfrm>
              <a:off x="2328875" y="2403700"/>
              <a:ext cx="1225" cy="1225"/>
            </a:xfrm>
            <a:custGeom>
              <a:avLst/>
              <a:gdLst/>
              <a:ahLst/>
              <a:cxnLst/>
              <a:rect l="l" t="t" r="r" b="b"/>
              <a:pathLst>
                <a:path w="49" h="49" extrusionOk="0">
                  <a:moveTo>
                    <a:pt x="25" y="0"/>
                  </a:moveTo>
                  <a:lnTo>
                    <a:pt x="1" y="24"/>
                  </a:lnTo>
                  <a:lnTo>
                    <a:pt x="1" y="49"/>
                  </a:lnTo>
                  <a:lnTo>
                    <a:pt x="49"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23"/>
            <p:cNvSpPr/>
            <p:nvPr/>
          </p:nvSpPr>
          <p:spPr>
            <a:xfrm>
              <a:off x="2178425" y="2395275"/>
              <a:ext cx="1225" cy="1225"/>
            </a:xfrm>
            <a:custGeom>
              <a:avLst/>
              <a:gdLst/>
              <a:ahLst/>
              <a:cxnLst/>
              <a:rect l="l" t="t" r="r" b="b"/>
              <a:pathLst>
                <a:path w="49" h="49" extrusionOk="0">
                  <a:moveTo>
                    <a:pt x="24" y="0"/>
                  </a:moveTo>
                  <a:lnTo>
                    <a:pt x="0" y="24"/>
                  </a:lnTo>
                  <a:lnTo>
                    <a:pt x="0" y="48"/>
                  </a:lnTo>
                  <a:lnTo>
                    <a:pt x="48" y="48"/>
                  </a:lnTo>
                  <a:lnTo>
                    <a:pt x="48"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23"/>
            <p:cNvSpPr/>
            <p:nvPr/>
          </p:nvSpPr>
          <p:spPr>
            <a:xfrm>
              <a:off x="2307825" y="2370000"/>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23"/>
            <p:cNvSpPr/>
            <p:nvPr/>
          </p:nvSpPr>
          <p:spPr>
            <a:xfrm>
              <a:off x="2171200" y="2383225"/>
              <a:ext cx="1225" cy="1250"/>
            </a:xfrm>
            <a:custGeom>
              <a:avLst/>
              <a:gdLst/>
              <a:ahLst/>
              <a:cxnLst/>
              <a:rect l="l" t="t" r="r" b="b"/>
              <a:pathLst>
                <a:path w="49" h="50" extrusionOk="0">
                  <a:moveTo>
                    <a:pt x="24" y="1"/>
                  </a:moveTo>
                  <a:lnTo>
                    <a:pt x="0" y="25"/>
                  </a:lnTo>
                  <a:lnTo>
                    <a:pt x="0" y="49"/>
                  </a:lnTo>
                  <a:lnTo>
                    <a:pt x="49" y="49"/>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23"/>
            <p:cNvSpPr/>
            <p:nvPr/>
          </p:nvSpPr>
          <p:spPr>
            <a:xfrm>
              <a:off x="1986425" y="2022750"/>
              <a:ext cx="1850" cy="1225"/>
            </a:xfrm>
            <a:custGeom>
              <a:avLst/>
              <a:gdLst/>
              <a:ahLst/>
              <a:cxnLst/>
              <a:rect l="l" t="t" r="r" b="b"/>
              <a:pathLst>
                <a:path w="74" h="49" extrusionOk="0">
                  <a:moveTo>
                    <a:pt x="1" y="0"/>
                  </a:moveTo>
                  <a:lnTo>
                    <a:pt x="1" y="24"/>
                  </a:lnTo>
                  <a:lnTo>
                    <a:pt x="49" y="48"/>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23"/>
            <p:cNvSpPr/>
            <p:nvPr/>
          </p:nvSpPr>
          <p:spPr>
            <a:xfrm>
              <a:off x="2180825" y="2333275"/>
              <a:ext cx="1225" cy="1225"/>
            </a:xfrm>
            <a:custGeom>
              <a:avLst/>
              <a:gdLst/>
              <a:ahLst/>
              <a:cxnLst/>
              <a:rect l="l" t="t" r="r" b="b"/>
              <a:pathLst>
                <a:path w="49" h="49" extrusionOk="0">
                  <a:moveTo>
                    <a:pt x="1" y="1"/>
                  </a:moveTo>
                  <a:lnTo>
                    <a:pt x="1" y="49"/>
                  </a:ln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23"/>
            <p:cNvSpPr/>
            <p:nvPr/>
          </p:nvSpPr>
          <p:spPr>
            <a:xfrm>
              <a:off x="2014125" y="2003475"/>
              <a:ext cx="1825" cy="1825"/>
            </a:xfrm>
            <a:custGeom>
              <a:avLst/>
              <a:gdLst/>
              <a:ahLst/>
              <a:cxnLst/>
              <a:rect l="l" t="t" r="r" b="b"/>
              <a:pathLst>
                <a:path w="73" h="73" extrusionOk="0">
                  <a:moveTo>
                    <a:pt x="24" y="1"/>
                  </a:moveTo>
                  <a:lnTo>
                    <a:pt x="0" y="25"/>
                  </a:lnTo>
                  <a:lnTo>
                    <a:pt x="24" y="49"/>
                  </a:lnTo>
                  <a:lnTo>
                    <a:pt x="48" y="73"/>
                  </a:lnTo>
                  <a:lnTo>
                    <a:pt x="73"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23"/>
            <p:cNvSpPr/>
            <p:nvPr/>
          </p:nvSpPr>
          <p:spPr>
            <a:xfrm>
              <a:off x="2272900" y="2126850"/>
              <a:ext cx="2450" cy="1825"/>
            </a:xfrm>
            <a:custGeom>
              <a:avLst/>
              <a:gdLst/>
              <a:ahLst/>
              <a:cxnLst/>
              <a:rect l="l" t="t" r="r" b="b"/>
              <a:pathLst>
                <a:path w="98"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23"/>
            <p:cNvSpPr/>
            <p:nvPr/>
          </p:nvSpPr>
          <p:spPr>
            <a:xfrm>
              <a:off x="2083325" y="194872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23"/>
            <p:cNvSpPr/>
            <p:nvPr/>
          </p:nvSpPr>
          <p:spPr>
            <a:xfrm>
              <a:off x="2023750" y="1910800"/>
              <a:ext cx="1825" cy="1825"/>
            </a:xfrm>
            <a:custGeom>
              <a:avLst/>
              <a:gdLst/>
              <a:ahLst/>
              <a:cxnLst/>
              <a:rect l="l" t="t" r="r" b="b"/>
              <a:pathLst>
                <a:path w="73" h="73" extrusionOk="0">
                  <a:moveTo>
                    <a:pt x="25" y="0"/>
                  </a:moveTo>
                  <a:lnTo>
                    <a:pt x="0" y="49"/>
                  </a:lnTo>
                  <a:lnTo>
                    <a:pt x="25" y="73"/>
                  </a:lnTo>
                  <a:lnTo>
                    <a:pt x="73"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23"/>
            <p:cNvSpPr/>
            <p:nvPr/>
          </p:nvSpPr>
          <p:spPr>
            <a:xfrm>
              <a:off x="2019525" y="1909000"/>
              <a:ext cx="1850" cy="1825"/>
            </a:xfrm>
            <a:custGeom>
              <a:avLst/>
              <a:gdLst/>
              <a:ahLst/>
              <a:cxnLst/>
              <a:rect l="l" t="t" r="r" b="b"/>
              <a:pathLst>
                <a:path w="74" h="73" extrusionOk="0">
                  <a:moveTo>
                    <a:pt x="25" y="0"/>
                  </a:moveTo>
                  <a:lnTo>
                    <a:pt x="1" y="24"/>
                  </a:lnTo>
                  <a:lnTo>
                    <a:pt x="25" y="72"/>
                  </a:lnTo>
                  <a:lnTo>
                    <a:pt x="49" y="48"/>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23"/>
            <p:cNvSpPr/>
            <p:nvPr/>
          </p:nvSpPr>
          <p:spPr>
            <a:xfrm>
              <a:off x="2149525" y="1868675"/>
              <a:ext cx="1225" cy="3025"/>
            </a:xfrm>
            <a:custGeom>
              <a:avLst/>
              <a:gdLst/>
              <a:ahLst/>
              <a:cxnLst/>
              <a:rect l="l" t="t" r="r" b="b"/>
              <a:pathLst>
                <a:path w="49" h="121" extrusionOk="0">
                  <a:moveTo>
                    <a:pt x="49" y="0"/>
                  </a:moveTo>
                  <a:lnTo>
                    <a:pt x="37" y="30"/>
                  </a:lnTo>
                  <a:lnTo>
                    <a:pt x="49" y="24"/>
                  </a:lnTo>
                  <a:lnTo>
                    <a:pt x="49" y="0"/>
                  </a:lnTo>
                  <a:close/>
                  <a:moveTo>
                    <a:pt x="37" y="30"/>
                  </a:moveTo>
                  <a:lnTo>
                    <a:pt x="1" y="48"/>
                  </a:lnTo>
                  <a:lnTo>
                    <a:pt x="1" y="73"/>
                  </a:lnTo>
                  <a:lnTo>
                    <a:pt x="1" y="121"/>
                  </a:lnTo>
                  <a:lnTo>
                    <a:pt x="37" y="3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23"/>
            <p:cNvSpPr/>
            <p:nvPr/>
          </p:nvSpPr>
          <p:spPr>
            <a:xfrm>
              <a:off x="2064075" y="1910200"/>
              <a:ext cx="1225" cy="1225"/>
            </a:xfrm>
            <a:custGeom>
              <a:avLst/>
              <a:gdLst/>
              <a:ahLst/>
              <a:cxnLst/>
              <a:rect l="l" t="t" r="r" b="b"/>
              <a:pathLst>
                <a:path w="49" h="49" extrusionOk="0">
                  <a:moveTo>
                    <a:pt x="0" y="0"/>
                  </a:moveTo>
                  <a:lnTo>
                    <a:pt x="0" y="49"/>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23"/>
            <p:cNvSpPr/>
            <p:nvPr/>
          </p:nvSpPr>
          <p:spPr>
            <a:xfrm>
              <a:off x="2068275" y="1892750"/>
              <a:ext cx="1250" cy="1225"/>
            </a:xfrm>
            <a:custGeom>
              <a:avLst/>
              <a:gdLst/>
              <a:ahLst/>
              <a:cxnLst/>
              <a:rect l="l" t="t" r="r" b="b"/>
              <a:pathLst>
                <a:path w="50" h="49" extrusionOk="0">
                  <a:moveTo>
                    <a:pt x="25" y="0"/>
                  </a:moveTo>
                  <a:lnTo>
                    <a:pt x="1" y="24"/>
                  </a:lnTo>
                  <a:lnTo>
                    <a:pt x="1" y="48"/>
                  </a:lnTo>
                  <a:lnTo>
                    <a:pt x="49"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23"/>
            <p:cNvSpPr/>
            <p:nvPr/>
          </p:nvSpPr>
          <p:spPr>
            <a:xfrm>
              <a:off x="2091150" y="1887325"/>
              <a:ext cx="1825" cy="1225"/>
            </a:xfrm>
            <a:custGeom>
              <a:avLst/>
              <a:gdLst/>
              <a:ahLst/>
              <a:cxnLst/>
              <a:rect l="l" t="t" r="r" b="b"/>
              <a:pathLst>
                <a:path w="73" h="49" extrusionOk="0">
                  <a:moveTo>
                    <a:pt x="25" y="1"/>
                  </a:moveTo>
                  <a:lnTo>
                    <a:pt x="1" y="25"/>
                  </a:lnTo>
                  <a:lnTo>
                    <a:pt x="1" y="49"/>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23"/>
            <p:cNvSpPr/>
            <p:nvPr/>
          </p:nvSpPr>
          <p:spPr>
            <a:xfrm>
              <a:off x="2064675" y="1831350"/>
              <a:ext cx="1825" cy="1850"/>
            </a:xfrm>
            <a:custGeom>
              <a:avLst/>
              <a:gdLst/>
              <a:ahLst/>
              <a:cxnLst/>
              <a:rect l="l" t="t" r="r" b="b"/>
              <a:pathLst>
                <a:path w="73" h="74" extrusionOk="0">
                  <a:moveTo>
                    <a:pt x="49" y="1"/>
                  </a:moveTo>
                  <a:lnTo>
                    <a:pt x="0" y="25"/>
                  </a:lnTo>
                  <a:lnTo>
                    <a:pt x="0" y="49"/>
                  </a:lnTo>
                  <a:lnTo>
                    <a:pt x="25" y="73"/>
                  </a:lnTo>
                  <a:lnTo>
                    <a:pt x="73"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23"/>
            <p:cNvSpPr/>
            <p:nvPr/>
          </p:nvSpPr>
          <p:spPr>
            <a:xfrm>
              <a:off x="2349350" y="1951125"/>
              <a:ext cx="1225" cy="1825"/>
            </a:xfrm>
            <a:custGeom>
              <a:avLst/>
              <a:gdLst/>
              <a:ahLst/>
              <a:cxnLst/>
              <a:rect l="l" t="t" r="r" b="b"/>
              <a:pathLst>
                <a:path w="49" h="73" extrusionOk="0">
                  <a:moveTo>
                    <a:pt x="0" y="0"/>
                  </a:moveTo>
                  <a:lnTo>
                    <a:pt x="0" y="49"/>
                  </a:lnTo>
                  <a:lnTo>
                    <a:pt x="48" y="73"/>
                  </a:lnTo>
                  <a:lnTo>
                    <a:pt x="48" y="49"/>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23"/>
            <p:cNvSpPr/>
            <p:nvPr/>
          </p:nvSpPr>
          <p:spPr>
            <a:xfrm>
              <a:off x="2384850" y="1969175"/>
              <a:ext cx="1225" cy="1825"/>
            </a:xfrm>
            <a:custGeom>
              <a:avLst/>
              <a:gdLst/>
              <a:ahLst/>
              <a:cxnLst/>
              <a:rect l="l" t="t" r="r" b="b"/>
              <a:pathLst>
                <a:path w="49" h="73" extrusionOk="0">
                  <a:moveTo>
                    <a:pt x="25" y="1"/>
                  </a:moveTo>
                  <a:lnTo>
                    <a:pt x="0" y="25"/>
                  </a:lnTo>
                  <a:lnTo>
                    <a:pt x="0" y="49"/>
                  </a:lnTo>
                  <a:lnTo>
                    <a:pt x="25" y="73"/>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23"/>
            <p:cNvSpPr/>
            <p:nvPr/>
          </p:nvSpPr>
          <p:spPr>
            <a:xfrm>
              <a:off x="2321050" y="1930650"/>
              <a:ext cx="1825" cy="1850"/>
            </a:xfrm>
            <a:custGeom>
              <a:avLst/>
              <a:gdLst/>
              <a:ahLst/>
              <a:cxnLst/>
              <a:rect l="l" t="t" r="r" b="b"/>
              <a:pathLst>
                <a:path w="73" h="74" extrusionOk="0">
                  <a:moveTo>
                    <a:pt x="25" y="1"/>
                  </a:moveTo>
                  <a:lnTo>
                    <a:pt x="1" y="25"/>
                  </a:lnTo>
                  <a:lnTo>
                    <a:pt x="25" y="73"/>
                  </a:lnTo>
                  <a:lnTo>
                    <a:pt x="73"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23"/>
            <p:cNvSpPr/>
            <p:nvPr/>
          </p:nvSpPr>
          <p:spPr>
            <a:xfrm>
              <a:off x="1879300" y="2041400"/>
              <a:ext cx="1250" cy="625"/>
            </a:xfrm>
            <a:custGeom>
              <a:avLst/>
              <a:gdLst/>
              <a:ahLst/>
              <a:cxnLst/>
              <a:rect l="l" t="t" r="r" b="b"/>
              <a:pathLst>
                <a:path w="50" h="25" extrusionOk="0">
                  <a:moveTo>
                    <a:pt x="1" y="0"/>
                  </a:moveTo>
                  <a:lnTo>
                    <a:pt x="25"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23"/>
            <p:cNvSpPr/>
            <p:nvPr/>
          </p:nvSpPr>
          <p:spPr>
            <a:xfrm>
              <a:off x="1979825" y="2037175"/>
              <a:ext cx="1225" cy="1225"/>
            </a:xfrm>
            <a:custGeom>
              <a:avLst/>
              <a:gdLst/>
              <a:ahLst/>
              <a:cxnLst/>
              <a:rect l="l" t="t" r="r" b="b"/>
              <a:pathLst>
                <a:path w="49" h="49" extrusionOk="0">
                  <a:moveTo>
                    <a:pt x="48" y="1"/>
                  </a:moveTo>
                  <a:lnTo>
                    <a:pt x="0" y="25"/>
                  </a:lnTo>
                  <a:lnTo>
                    <a:pt x="0" y="49"/>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23"/>
            <p:cNvSpPr/>
            <p:nvPr/>
          </p:nvSpPr>
          <p:spPr>
            <a:xfrm>
              <a:off x="2061075" y="2510825"/>
              <a:ext cx="1225" cy="1225"/>
            </a:xfrm>
            <a:custGeom>
              <a:avLst/>
              <a:gdLst/>
              <a:ahLst/>
              <a:cxnLst/>
              <a:rect l="l" t="t" r="r" b="b"/>
              <a:pathLst>
                <a:path w="49" h="49" extrusionOk="0">
                  <a:moveTo>
                    <a:pt x="0" y="0"/>
                  </a:moveTo>
                  <a:lnTo>
                    <a:pt x="0" y="24"/>
                  </a:lnTo>
                  <a:lnTo>
                    <a:pt x="24" y="49"/>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23"/>
            <p:cNvSpPr/>
            <p:nvPr/>
          </p:nvSpPr>
          <p:spPr>
            <a:xfrm>
              <a:off x="2277725" y="2411525"/>
              <a:ext cx="1225" cy="1225"/>
            </a:xfrm>
            <a:custGeom>
              <a:avLst/>
              <a:gdLst/>
              <a:ahLst/>
              <a:cxnLst/>
              <a:rect l="l" t="t" r="r" b="b"/>
              <a:pathLst>
                <a:path w="49" h="49" extrusionOk="0">
                  <a:moveTo>
                    <a:pt x="0" y="0"/>
                  </a:moveTo>
                  <a:lnTo>
                    <a:pt x="0" y="48"/>
                  </a:lnTo>
                  <a:lnTo>
                    <a:pt x="24"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23"/>
            <p:cNvSpPr/>
            <p:nvPr/>
          </p:nvSpPr>
          <p:spPr>
            <a:xfrm>
              <a:off x="1893750" y="2028750"/>
              <a:ext cx="625" cy="1225"/>
            </a:xfrm>
            <a:custGeom>
              <a:avLst/>
              <a:gdLst/>
              <a:ahLst/>
              <a:cxnLst/>
              <a:rect l="l" t="t" r="r" b="b"/>
              <a:pathLst>
                <a:path w="25" h="49" extrusionOk="0">
                  <a:moveTo>
                    <a:pt x="25" y="1"/>
                  </a:moveTo>
                  <a:lnTo>
                    <a:pt x="1" y="25"/>
                  </a:ln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23"/>
            <p:cNvSpPr/>
            <p:nvPr/>
          </p:nvSpPr>
          <p:spPr>
            <a:xfrm>
              <a:off x="2325875" y="2286350"/>
              <a:ext cx="25" cy="625"/>
            </a:xfrm>
            <a:custGeom>
              <a:avLst/>
              <a:gdLst/>
              <a:ahLst/>
              <a:cxnLst/>
              <a:rect l="l" t="t" r="r" b="b"/>
              <a:pathLst>
                <a:path w="1" h="25" extrusionOk="0">
                  <a:moveTo>
                    <a:pt x="0" y="0"/>
                  </a:moveTo>
                  <a:lnTo>
                    <a:pt x="0" y="0"/>
                  </a:lnTo>
                  <a:lnTo>
                    <a:pt x="0" y="0"/>
                  </a:lnTo>
                  <a:lnTo>
                    <a:pt x="0" y="0"/>
                  </a:lnTo>
                  <a:lnTo>
                    <a:pt x="0" y="24"/>
                  </a:lnTo>
                  <a:lnTo>
                    <a:pt x="0"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23"/>
            <p:cNvSpPr/>
            <p:nvPr/>
          </p:nvSpPr>
          <p:spPr>
            <a:xfrm>
              <a:off x="2021950" y="2483150"/>
              <a:ext cx="625" cy="1225"/>
            </a:xfrm>
            <a:custGeom>
              <a:avLst/>
              <a:gdLst/>
              <a:ahLst/>
              <a:cxnLst/>
              <a:rect l="l" t="t" r="r" b="b"/>
              <a:pathLst>
                <a:path w="25" h="49" extrusionOk="0">
                  <a:moveTo>
                    <a:pt x="24" y="0"/>
                  </a:moveTo>
                  <a:lnTo>
                    <a:pt x="0" y="24"/>
                  </a:lnTo>
                  <a:lnTo>
                    <a:pt x="0" y="48"/>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23"/>
            <p:cNvSpPr/>
            <p:nvPr/>
          </p:nvSpPr>
          <p:spPr>
            <a:xfrm>
              <a:off x="2214525" y="2354950"/>
              <a:ext cx="625" cy="1225"/>
            </a:xfrm>
            <a:custGeom>
              <a:avLst/>
              <a:gdLst/>
              <a:ahLst/>
              <a:cxnLst/>
              <a:rect l="l" t="t" r="r" b="b"/>
              <a:pathLst>
                <a:path w="25" h="49" extrusionOk="0">
                  <a:moveTo>
                    <a:pt x="1" y="0"/>
                  </a:moveTo>
                  <a:lnTo>
                    <a:pt x="1" y="49"/>
                  </a:lnTo>
                  <a:lnTo>
                    <a:pt x="25"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23"/>
            <p:cNvSpPr/>
            <p:nvPr/>
          </p:nvSpPr>
          <p:spPr>
            <a:xfrm>
              <a:off x="2185050" y="2481925"/>
              <a:ext cx="1225" cy="625"/>
            </a:xfrm>
            <a:custGeom>
              <a:avLst/>
              <a:gdLst/>
              <a:ahLst/>
              <a:cxnLst/>
              <a:rect l="l" t="t" r="r" b="b"/>
              <a:pathLst>
                <a:path w="49" h="25" extrusionOk="0">
                  <a:moveTo>
                    <a:pt x="24" y="1"/>
                  </a:moveTo>
                  <a:lnTo>
                    <a:pt x="0" y="25"/>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23"/>
            <p:cNvSpPr/>
            <p:nvPr/>
          </p:nvSpPr>
          <p:spPr>
            <a:xfrm>
              <a:off x="2399900" y="2465675"/>
              <a:ext cx="625" cy="625"/>
            </a:xfrm>
            <a:custGeom>
              <a:avLst/>
              <a:gdLst/>
              <a:ahLst/>
              <a:cxnLst/>
              <a:rect l="l" t="t" r="r" b="b"/>
              <a:pathLst>
                <a:path w="25" h="25" extrusionOk="0">
                  <a:moveTo>
                    <a:pt x="0" y="1"/>
                  </a:moveTo>
                  <a:lnTo>
                    <a:pt x="0"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23"/>
            <p:cNvSpPr/>
            <p:nvPr/>
          </p:nvSpPr>
          <p:spPr>
            <a:xfrm>
              <a:off x="1927450" y="19679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23"/>
            <p:cNvSpPr/>
            <p:nvPr/>
          </p:nvSpPr>
          <p:spPr>
            <a:xfrm>
              <a:off x="2052025" y="20311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23"/>
            <p:cNvSpPr/>
            <p:nvPr/>
          </p:nvSpPr>
          <p:spPr>
            <a:xfrm>
              <a:off x="1893150" y="1937275"/>
              <a:ext cx="1225" cy="625"/>
            </a:xfrm>
            <a:custGeom>
              <a:avLst/>
              <a:gdLst/>
              <a:ahLst/>
              <a:cxnLst/>
              <a:rect l="l" t="t" r="r" b="b"/>
              <a:pathLst>
                <a:path w="49" h="25" extrusionOk="0">
                  <a:moveTo>
                    <a:pt x="1" y="1"/>
                  </a:moveTo>
                  <a:lnTo>
                    <a:pt x="1" y="25"/>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23"/>
            <p:cNvSpPr/>
            <p:nvPr/>
          </p:nvSpPr>
          <p:spPr>
            <a:xfrm>
              <a:off x="1941300" y="1962550"/>
              <a:ext cx="1825" cy="1225"/>
            </a:xfrm>
            <a:custGeom>
              <a:avLst/>
              <a:gdLst/>
              <a:ahLst/>
              <a:cxnLst/>
              <a:rect l="l" t="t" r="r" b="b"/>
              <a:pathLst>
                <a:path w="73" h="49" extrusionOk="0">
                  <a:moveTo>
                    <a:pt x="24" y="1"/>
                  </a:moveTo>
                  <a:lnTo>
                    <a:pt x="0" y="25"/>
                  </a:lnTo>
                  <a:lnTo>
                    <a:pt x="24" y="49"/>
                  </a:lnTo>
                  <a:lnTo>
                    <a:pt x="49"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23"/>
            <p:cNvSpPr/>
            <p:nvPr/>
          </p:nvSpPr>
          <p:spPr>
            <a:xfrm>
              <a:off x="1910600" y="1920425"/>
              <a:ext cx="625" cy="1225"/>
            </a:xfrm>
            <a:custGeom>
              <a:avLst/>
              <a:gdLst/>
              <a:ahLst/>
              <a:cxnLst/>
              <a:rect l="l" t="t" r="r" b="b"/>
              <a:pathLst>
                <a:path w="25" h="49" extrusionOk="0">
                  <a:moveTo>
                    <a:pt x="1" y="1"/>
                  </a:move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23"/>
            <p:cNvSpPr/>
            <p:nvPr/>
          </p:nvSpPr>
          <p:spPr>
            <a:xfrm>
              <a:off x="1861250" y="1954725"/>
              <a:ext cx="25" cy="625"/>
            </a:xfrm>
            <a:custGeom>
              <a:avLst/>
              <a:gdLst/>
              <a:ahLst/>
              <a:cxnLst/>
              <a:rect l="l" t="t" r="r" b="b"/>
              <a:pathLst>
                <a:path w="1" h="25" extrusionOk="0">
                  <a:moveTo>
                    <a:pt x="1" y="25"/>
                  </a:moveTo>
                  <a:lnTo>
                    <a:pt x="1" y="1"/>
                  </a:lnTo>
                  <a:lnTo>
                    <a:pt x="1" y="1"/>
                  </a:lnTo>
                  <a:lnTo>
                    <a:pt x="1"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23"/>
            <p:cNvSpPr/>
            <p:nvPr/>
          </p:nvSpPr>
          <p:spPr>
            <a:xfrm>
              <a:off x="2337900" y="2406100"/>
              <a:ext cx="1225" cy="1225"/>
            </a:xfrm>
            <a:custGeom>
              <a:avLst/>
              <a:gdLst/>
              <a:ahLst/>
              <a:cxnLst/>
              <a:rect l="l" t="t" r="r" b="b"/>
              <a:pathLst>
                <a:path w="49" h="49" extrusionOk="0">
                  <a:moveTo>
                    <a:pt x="1" y="1"/>
                  </a:moveTo>
                  <a:lnTo>
                    <a:pt x="1" y="25"/>
                  </a:ln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23"/>
            <p:cNvSpPr/>
            <p:nvPr/>
          </p:nvSpPr>
          <p:spPr>
            <a:xfrm>
              <a:off x="1912400" y="2023350"/>
              <a:ext cx="1250" cy="1225"/>
            </a:xfrm>
            <a:custGeom>
              <a:avLst/>
              <a:gdLst/>
              <a:ahLst/>
              <a:cxnLst/>
              <a:rect l="l" t="t" r="r" b="b"/>
              <a:pathLst>
                <a:path w="50" h="49" extrusionOk="0">
                  <a:moveTo>
                    <a:pt x="1" y="0"/>
                  </a:moveTo>
                  <a:lnTo>
                    <a:pt x="25" y="48"/>
                  </a:lnTo>
                  <a:lnTo>
                    <a:pt x="49" y="48"/>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23"/>
            <p:cNvSpPr/>
            <p:nvPr/>
          </p:nvSpPr>
          <p:spPr>
            <a:xfrm>
              <a:off x="2395075" y="2403100"/>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23"/>
            <p:cNvSpPr/>
            <p:nvPr/>
          </p:nvSpPr>
          <p:spPr>
            <a:xfrm>
              <a:off x="2241600" y="2462075"/>
              <a:ext cx="1250" cy="1225"/>
            </a:xfrm>
            <a:custGeom>
              <a:avLst/>
              <a:gdLst/>
              <a:ahLst/>
              <a:cxnLst/>
              <a:rect l="l" t="t" r="r" b="b"/>
              <a:pathLst>
                <a:path w="50" h="49" extrusionOk="0">
                  <a:moveTo>
                    <a:pt x="1" y="0"/>
                  </a:moveTo>
                  <a:lnTo>
                    <a:pt x="25" y="49"/>
                  </a:lnTo>
                  <a:lnTo>
                    <a:pt x="49"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23"/>
            <p:cNvSpPr/>
            <p:nvPr/>
          </p:nvSpPr>
          <p:spPr>
            <a:xfrm>
              <a:off x="1857650" y="1984225"/>
              <a:ext cx="1225" cy="625"/>
            </a:xfrm>
            <a:custGeom>
              <a:avLst/>
              <a:gdLst/>
              <a:ahLst/>
              <a:cxnLst/>
              <a:rect l="l" t="t" r="r" b="b"/>
              <a:pathLst>
                <a:path w="49" h="25" extrusionOk="0">
                  <a:moveTo>
                    <a:pt x="0" y="0"/>
                  </a:moveTo>
                  <a:lnTo>
                    <a:pt x="24" y="24"/>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23"/>
            <p:cNvSpPr/>
            <p:nvPr/>
          </p:nvSpPr>
          <p:spPr>
            <a:xfrm>
              <a:off x="2059250" y="1912000"/>
              <a:ext cx="1225" cy="1225"/>
            </a:xfrm>
            <a:custGeom>
              <a:avLst/>
              <a:gdLst/>
              <a:ahLst/>
              <a:cxnLst/>
              <a:rect l="l" t="t" r="r" b="b"/>
              <a:pathLst>
                <a:path w="49" h="49" extrusionOk="0">
                  <a:moveTo>
                    <a:pt x="25" y="1"/>
                  </a:moveTo>
                  <a:lnTo>
                    <a:pt x="1" y="25"/>
                  </a:lnTo>
                  <a:lnTo>
                    <a:pt x="25" y="49"/>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23"/>
            <p:cNvSpPr/>
            <p:nvPr/>
          </p:nvSpPr>
          <p:spPr>
            <a:xfrm>
              <a:off x="2127875" y="1943900"/>
              <a:ext cx="1825" cy="1225"/>
            </a:xfrm>
            <a:custGeom>
              <a:avLst/>
              <a:gdLst/>
              <a:ahLst/>
              <a:cxnLst/>
              <a:rect l="l" t="t" r="r" b="b"/>
              <a:pathLst>
                <a:path w="73" h="49" extrusionOk="0">
                  <a:moveTo>
                    <a:pt x="24" y="0"/>
                  </a:moveTo>
                  <a:lnTo>
                    <a:pt x="0" y="25"/>
                  </a:lnTo>
                  <a:lnTo>
                    <a:pt x="24" y="49"/>
                  </a:lnTo>
                  <a:lnTo>
                    <a:pt x="72" y="49"/>
                  </a:lnTo>
                  <a:lnTo>
                    <a:pt x="72" y="25"/>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23"/>
            <p:cNvSpPr/>
            <p:nvPr/>
          </p:nvSpPr>
          <p:spPr>
            <a:xfrm>
              <a:off x="2145325" y="1943300"/>
              <a:ext cx="2425" cy="625"/>
            </a:xfrm>
            <a:custGeom>
              <a:avLst/>
              <a:gdLst/>
              <a:ahLst/>
              <a:cxnLst/>
              <a:rect l="l" t="t" r="r" b="b"/>
              <a:pathLst>
                <a:path w="97" h="25" extrusionOk="0">
                  <a:moveTo>
                    <a:pt x="0" y="0"/>
                  </a:moveTo>
                  <a:lnTo>
                    <a:pt x="0" y="0"/>
                  </a:lnTo>
                  <a:lnTo>
                    <a:pt x="97" y="24"/>
                  </a:lnTo>
                  <a:lnTo>
                    <a:pt x="97" y="24"/>
                  </a:lnTo>
                  <a:lnTo>
                    <a:pt x="97" y="24"/>
                  </a:lnTo>
                  <a:lnTo>
                    <a:pt x="97"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23"/>
            <p:cNvSpPr/>
            <p:nvPr/>
          </p:nvSpPr>
          <p:spPr>
            <a:xfrm>
              <a:off x="1929250" y="2019725"/>
              <a:ext cx="25" cy="25"/>
            </a:xfrm>
            <a:custGeom>
              <a:avLst/>
              <a:gdLst/>
              <a:ahLst/>
              <a:cxnLst/>
              <a:rect l="l" t="t" r="r" b="b"/>
              <a:pathLst>
                <a:path w="1" h="1" extrusionOk="0">
                  <a:moveTo>
                    <a:pt x="1" y="1"/>
                  </a:moveTo>
                  <a:lnTo>
                    <a:pt x="1" y="1"/>
                  </a:lnTo>
                  <a:lnTo>
                    <a:pt x="1" y="1"/>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23"/>
            <p:cNvSpPr/>
            <p:nvPr/>
          </p:nvSpPr>
          <p:spPr>
            <a:xfrm>
              <a:off x="2125450" y="1902375"/>
              <a:ext cx="625" cy="625"/>
            </a:xfrm>
            <a:custGeom>
              <a:avLst/>
              <a:gdLst/>
              <a:ahLst/>
              <a:cxnLst/>
              <a:rect l="l" t="t" r="r" b="b"/>
              <a:pathLst>
                <a:path w="25" h="25" extrusionOk="0">
                  <a:moveTo>
                    <a:pt x="1" y="0"/>
                  </a:moveTo>
                  <a:lnTo>
                    <a:pt x="1" y="25"/>
                  </a:lnTo>
                  <a:lnTo>
                    <a:pt x="25" y="25"/>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23"/>
            <p:cNvSpPr/>
            <p:nvPr/>
          </p:nvSpPr>
          <p:spPr>
            <a:xfrm>
              <a:off x="2153750" y="2506000"/>
              <a:ext cx="1225" cy="1225"/>
            </a:xfrm>
            <a:custGeom>
              <a:avLst/>
              <a:gdLst/>
              <a:ahLst/>
              <a:cxnLst/>
              <a:rect l="l" t="t" r="r" b="b"/>
              <a:pathLst>
                <a:path w="49" h="49" extrusionOk="0">
                  <a:moveTo>
                    <a:pt x="24" y="1"/>
                  </a:moveTo>
                  <a:lnTo>
                    <a:pt x="0" y="25"/>
                  </a:lnTo>
                  <a:lnTo>
                    <a:pt x="24" y="49"/>
                  </a:lnTo>
                  <a:lnTo>
                    <a:pt x="48"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23"/>
            <p:cNvSpPr/>
            <p:nvPr/>
          </p:nvSpPr>
          <p:spPr>
            <a:xfrm>
              <a:off x="2413725" y="2051025"/>
              <a:ext cx="1250" cy="625"/>
            </a:xfrm>
            <a:custGeom>
              <a:avLst/>
              <a:gdLst/>
              <a:ahLst/>
              <a:cxnLst/>
              <a:rect l="l" t="t" r="r" b="b"/>
              <a:pathLst>
                <a:path w="50" h="25" extrusionOk="0">
                  <a:moveTo>
                    <a:pt x="1" y="1"/>
                  </a:moveTo>
                  <a:lnTo>
                    <a:pt x="25" y="25"/>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23"/>
            <p:cNvSpPr/>
            <p:nvPr/>
          </p:nvSpPr>
          <p:spPr>
            <a:xfrm>
              <a:off x="2211525" y="22592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23"/>
            <p:cNvSpPr/>
            <p:nvPr/>
          </p:nvSpPr>
          <p:spPr>
            <a:xfrm>
              <a:off x="1967775" y="20016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23"/>
            <p:cNvSpPr/>
            <p:nvPr/>
          </p:nvSpPr>
          <p:spPr>
            <a:xfrm>
              <a:off x="2125450" y="18337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23"/>
            <p:cNvSpPr/>
            <p:nvPr/>
          </p:nvSpPr>
          <p:spPr>
            <a:xfrm>
              <a:off x="2225975" y="226107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23"/>
            <p:cNvSpPr/>
            <p:nvPr/>
          </p:nvSpPr>
          <p:spPr>
            <a:xfrm>
              <a:off x="1913000" y="1970375"/>
              <a:ext cx="650" cy="625"/>
            </a:xfrm>
            <a:custGeom>
              <a:avLst/>
              <a:gdLst/>
              <a:ahLst/>
              <a:cxnLst/>
              <a:rect l="l" t="t" r="r" b="b"/>
              <a:pathLst>
                <a:path w="26"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23"/>
            <p:cNvSpPr/>
            <p:nvPr/>
          </p:nvSpPr>
          <p:spPr>
            <a:xfrm>
              <a:off x="2356550" y="1886725"/>
              <a:ext cx="1250" cy="625"/>
            </a:xfrm>
            <a:custGeom>
              <a:avLst/>
              <a:gdLst/>
              <a:ahLst/>
              <a:cxnLst/>
              <a:rect l="l" t="t" r="r" b="b"/>
              <a:pathLst>
                <a:path w="50" h="25" extrusionOk="0">
                  <a:moveTo>
                    <a:pt x="1" y="1"/>
                  </a:moveTo>
                  <a:lnTo>
                    <a:pt x="25" y="13"/>
                  </a:lnTo>
                  <a:lnTo>
                    <a:pt x="25" y="1"/>
                  </a:lnTo>
                  <a:close/>
                  <a:moveTo>
                    <a:pt x="25" y="13"/>
                  </a:moveTo>
                  <a:lnTo>
                    <a:pt x="25" y="25"/>
                  </a:lnTo>
                  <a:lnTo>
                    <a:pt x="49" y="25"/>
                  </a:lnTo>
                  <a:lnTo>
                    <a:pt x="25" y="1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23"/>
            <p:cNvSpPr/>
            <p:nvPr/>
          </p:nvSpPr>
          <p:spPr>
            <a:xfrm>
              <a:off x="2393275" y="1856625"/>
              <a:ext cx="1225" cy="1250"/>
            </a:xfrm>
            <a:custGeom>
              <a:avLst/>
              <a:gdLst/>
              <a:ahLst/>
              <a:cxnLst/>
              <a:rect l="l" t="t" r="r" b="b"/>
              <a:pathLst>
                <a:path w="49" h="50" extrusionOk="0">
                  <a:moveTo>
                    <a:pt x="0" y="1"/>
                  </a:move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23"/>
            <p:cNvSpPr/>
            <p:nvPr/>
          </p:nvSpPr>
          <p:spPr>
            <a:xfrm>
              <a:off x="2076700" y="2016725"/>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23"/>
            <p:cNvSpPr/>
            <p:nvPr/>
          </p:nvSpPr>
          <p:spPr>
            <a:xfrm>
              <a:off x="2325275" y="234652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23"/>
            <p:cNvSpPr/>
            <p:nvPr/>
          </p:nvSpPr>
          <p:spPr>
            <a:xfrm>
              <a:off x="2127875" y="19445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23"/>
            <p:cNvSpPr/>
            <p:nvPr/>
          </p:nvSpPr>
          <p:spPr>
            <a:xfrm>
              <a:off x="2375825" y="2359150"/>
              <a:ext cx="625" cy="650"/>
            </a:xfrm>
            <a:custGeom>
              <a:avLst/>
              <a:gdLst/>
              <a:ahLst/>
              <a:cxnLst/>
              <a:rect l="l" t="t" r="r" b="b"/>
              <a:pathLst>
                <a:path w="25" h="26"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23"/>
            <p:cNvSpPr/>
            <p:nvPr/>
          </p:nvSpPr>
          <p:spPr>
            <a:xfrm>
              <a:off x="2316250" y="2048625"/>
              <a:ext cx="25" cy="625"/>
            </a:xfrm>
            <a:custGeom>
              <a:avLst/>
              <a:gdLst/>
              <a:ahLst/>
              <a:cxnLst/>
              <a:rect l="l" t="t" r="r" b="b"/>
              <a:pathLst>
                <a:path w="1" h="25" extrusionOk="0">
                  <a:moveTo>
                    <a:pt x="0" y="24"/>
                  </a:moveTo>
                  <a:lnTo>
                    <a:pt x="0" y="24"/>
                  </a:lnTo>
                  <a:lnTo>
                    <a:pt x="0" y="0"/>
                  </a:lnTo>
                  <a:lnTo>
                    <a:pt x="0" y="0"/>
                  </a:lnTo>
                  <a:lnTo>
                    <a:pt x="0" y="0"/>
                  </a:lnTo>
                  <a:lnTo>
                    <a:pt x="0" y="0"/>
                  </a:lnTo>
                  <a:lnTo>
                    <a:pt x="0" y="24"/>
                  </a:lnTo>
                  <a:lnTo>
                    <a:pt x="0" y="24"/>
                  </a:lnTo>
                  <a:lnTo>
                    <a:pt x="0"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23"/>
            <p:cNvSpPr/>
            <p:nvPr/>
          </p:nvSpPr>
          <p:spPr>
            <a:xfrm>
              <a:off x="2142300" y="1943900"/>
              <a:ext cx="625" cy="625"/>
            </a:xfrm>
            <a:custGeom>
              <a:avLst/>
              <a:gdLst/>
              <a:ahLst/>
              <a:cxnLst/>
              <a:rect l="l" t="t" r="r" b="b"/>
              <a:pathLst>
                <a:path w="25" h="25" extrusionOk="0">
                  <a:moveTo>
                    <a:pt x="1" y="0"/>
                  </a:moveTo>
                  <a:lnTo>
                    <a:pt x="25"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23"/>
            <p:cNvSpPr/>
            <p:nvPr/>
          </p:nvSpPr>
          <p:spPr>
            <a:xfrm>
              <a:off x="2142900" y="1943300"/>
              <a:ext cx="2450" cy="625"/>
            </a:xfrm>
            <a:custGeom>
              <a:avLst/>
              <a:gdLst/>
              <a:ahLst/>
              <a:cxnLst/>
              <a:rect l="l" t="t" r="r" b="b"/>
              <a:pathLst>
                <a:path w="98" h="25" extrusionOk="0">
                  <a:moveTo>
                    <a:pt x="97" y="0"/>
                  </a:moveTo>
                  <a:lnTo>
                    <a:pt x="97" y="0"/>
                  </a:lnTo>
                  <a:lnTo>
                    <a:pt x="1" y="24"/>
                  </a:lnTo>
                  <a:lnTo>
                    <a:pt x="1" y="24"/>
                  </a:lnTo>
                  <a:lnTo>
                    <a:pt x="1" y="24"/>
                  </a:lnTo>
                  <a:lnTo>
                    <a:pt x="1" y="24"/>
                  </a:lnTo>
                  <a:lnTo>
                    <a:pt x="97" y="0"/>
                  </a:lnTo>
                  <a:lnTo>
                    <a:pt x="97" y="0"/>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23"/>
            <p:cNvSpPr/>
            <p:nvPr/>
          </p:nvSpPr>
          <p:spPr>
            <a:xfrm>
              <a:off x="2147725" y="1943300"/>
              <a:ext cx="2425" cy="625"/>
            </a:xfrm>
            <a:custGeom>
              <a:avLst/>
              <a:gdLst/>
              <a:ahLst/>
              <a:cxnLst/>
              <a:rect l="l" t="t" r="r" b="b"/>
              <a:pathLst>
                <a:path w="97" h="25" extrusionOk="0">
                  <a:moveTo>
                    <a:pt x="97" y="0"/>
                  </a:moveTo>
                  <a:lnTo>
                    <a:pt x="97" y="0"/>
                  </a:lnTo>
                  <a:lnTo>
                    <a:pt x="1" y="24"/>
                  </a:lnTo>
                  <a:lnTo>
                    <a:pt x="1" y="24"/>
                  </a:lnTo>
                  <a:lnTo>
                    <a:pt x="1" y="24"/>
                  </a:lnTo>
                  <a:lnTo>
                    <a:pt x="1" y="24"/>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23"/>
            <p:cNvSpPr/>
            <p:nvPr/>
          </p:nvSpPr>
          <p:spPr>
            <a:xfrm>
              <a:off x="2150125" y="1943300"/>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23"/>
            <p:cNvSpPr/>
            <p:nvPr/>
          </p:nvSpPr>
          <p:spPr>
            <a:xfrm>
              <a:off x="2154350" y="1943300"/>
              <a:ext cx="625" cy="25"/>
            </a:xfrm>
            <a:custGeom>
              <a:avLst/>
              <a:gdLst/>
              <a:ahLst/>
              <a:cxnLst/>
              <a:rect l="l" t="t" r="r" b="b"/>
              <a:pathLst>
                <a:path w="25" h="1" extrusionOk="0">
                  <a:moveTo>
                    <a:pt x="24" y="0"/>
                  </a:moveTo>
                  <a:lnTo>
                    <a:pt x="24" y="0"/>
                  </a:lnTo>
                  <a:lnTo>
                    <a:pt x="0" y="0"/>
                  </a:lnTo>
                  <a:lnTo>
                    <a:pt x="0" y="0"/>
                  </a:lnTo>
                  <a:lnTo>
                    <a:pt x="24" y="0"/>
                  </a:lnTo>
                  <a:lnTo>
                    <a:pt x="24" y="0"/>
                  </a:lnTo>
                  <a:lnTo>
                    <a:pt x="24"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23"/>
            <p:cNvSpPr/>
            <p:nvPr/>
          </p:nvSpPr>
          <p:spPr>
            <a:xfrm>
              <a:off x="2029775" y="1852425"/>
              <a:ext cx="625" cy="25"/>
            </a:xfrm>
            <a:custGeom>
              <a:avLst/>
              <a:gdLst/>
              <a:ahLst/>
              <a:cxnLst/>
              <a:rect l="l" t="t" r="r" b="b"/>
              <a:pathLst>
                <a:path w="25" h="1" extrusionOk="0">
                  <a:moveTo>
                    <a:pt x="24" y="0"/>
                  </a:moveTo>
                  <a:lnTo>
                    <a:pt x="24"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23"/>
            <p:cNvSpPr/>
            <p:nvPr/>
          </p:nvSpPr>
          <p:spPr>
            <a:xfrm>
              <a:off x="2135100" y="1908400"/>
              <a:ext cx="625" cy="25"/>
            </a:xfrm>
            <a:custGeom>
              <a:avLst/>
              <a:gdLst/>
              <a:ahLst/>
              <a:cxnLst/>
              <a:rect l="l" t="t" r="r" b="b"/>
              <a:pathLst>
                <a:path w="25" h="1" extrusionOk="0">
                  <a:moveTo>
                    <a:pt x="24" y="0"/>
                  </a:moveTo>
                  <a:lnTo>
                    <a:pt x="0"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23"/>
            <p:cNvSpPr/>
            <p:nvPr/>
          </p:nvSpPr>
          <p:spPr>
            <a:xfrm>
              <a:off x="2135100" y="1908400"/>
              <a:ext cx="625" cy="25"/>
            </a:xfrm>
            <a:custGeom>
              <a:avLst/>
              <a:gdLst/>
              <a:ahLst/>
              <a:cxnLst/>
              <a:rect l="l" t="t" r="r" b="b"/>
              <a:pathLst>
                <a:path w="25" h="1" extrusionOk="0">
                  <a:moveTo>
                    <a:pt x="0" y="0"/>
                  </a:moveTo>
                  <a:lnTo>
                    <a:pt x="24" y="0"/>
                  </a:lnTo>
                  <a:lnTo>
                    <a:pt x="24" y="0"/>
                  </a:lnTo>
                  <a:lnTo>
                    <a:pt x="0" y="0"/>
                  </a:lnTo>
                  <a:lnTo>
                    <a:pt x="0" y="0"/>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23"/>
            <p:cNvSpPr/>
            <p:nvPr/>
          </p:nvSpPr>
          <p:spPr>
            <a:xfrm>
              <a:off x="2139900" y="1907800"/>
              <a:ext cx="625" cy="625"/>
            </a:xfrm>
            <a:custGeom>
              <a:avLst/>
              <a:gdLst/>
              <a:ahLst/>
              <a:cxnLst/>
              <a:rect l="l" t="t" r="r" b="b"/>
              <a:pathLst>
                <a:path w="25" h="25" extrusionOk="0">
                  <a:moveTo>
                    <a:pt x="25"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23"/>
            <p:cNvSpPr/>
            <p:nvPr/>
          </p:nvSpPr>
          <p:spPr>
            <a:xfrm>
              <a:off x="2140500" y="1907800"/>
              <a:ext cx="25" cy="625"/>
            </a:xfrm>
            <a:custGeom>
              <a:avLst/>
              <a:gdLst/>
              <a:ahLst/>
              <a:cxnLst/>
              <a:rect l="l" t="t" r="r" b="b"/>
              <a:pathLst>
                <a:path w="1" h="25" extrusionOk="0">
                  <a:moveTo>
                    <a:pt x="1" y="24"/>
                  </a:moveTo>
                  <a:lnTo>
                    <a:pt x="1" y="24"/>
                  </a:lnTo>
                  <a:lnTo>
                    <a:pt x="1" y="24"/>
                  </a:lnTo>
                  <a:lnTo>
                    <a:pt x="1" y="24"/>
                  </a:lnTo>
                  <a:lnTo>
                    <a:pt x="1" y="0"/>
                  </a:lnTo>
                  <a:lnTo>
                    <a:pt x="1" y="24"/>
                  </a:lnTo>
                  <a:lnTo>
                    <a:pt x="1" y="24"/>
                  </a:lnTo>
                  <a:lnTo>
                    <a:pt x="1" y="24"/>
                  </a:lnTo>
                  <a:lnTo>
                    <a:pt x="1"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23"/>
            <p:cNvSpPr/>
            <p:nvPr/>
          </p:nvSpPr>
          <p:spPr>
            <a:xfrm>
              <a:off x="2128475" y="1897550"/>
              <a:ext cx="25" cy="25"/>
            </a:xfrm>
            <a:custGeom>
              <a:avLst/>
              <a:gdLst/>
              <a:ahLst/>
              <a:cxnLst/>
              <a:rect l="l" t="t" r="r" b="b"/>
              <a:pathLst>
                <a:path w="1" h="1" extrusionOk="0">
                  <a:moveTo>
                    <a:pt x="0" y="1"/>
                  </a:moveTo>
                  <a:lnTo>
                    <a:pt x="0" y="1"/>
                  </a:ln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23"/>
            <p:cNvSpPr/>
            <p:nvPr/>
          </p:nvSpPr>
          <p:spPr>
            <a:xfrm>
              <a:off x="2147125" y="1906575"/>
              <a:ext cx="25" cy="650"/>
            </a:xfrm>
            <a:custGeom>
              <a:avLst/>
              <a:gdLst/>
              <a:ahLst/>
              <a:cxnLst/>
              <a:rect l="l" t="t" r="r" b="b"/>
              <a:pathLst>
                <a:path w="1" h="26" extrusionOk="0">
                  <a:moveTo>
                    <a:pt x="0" y="1"/>
                  </a:moveTo>
                  <a:lnTo>
                    <a:pt x="0" y="25"/>
                  </a:lnTo>
                  <a:lnTo>
                    <a:pt x="0" y="25"/>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23"/>
            <p:cNvSpPr/>
            <p:nvPr/>
          </p:nvSpPr>
          <p:spPr>
            <a:xfrm>
              <a:off x="2128475" y="1897550"/>
              <a:ext cx="2425" cy="625"/>
            </a:xfrm>
            <a:custGeom>
              <a:avLst/>
              <a:gdLst/>
              <a:ahLst/>
              <a:cxnLst/>
              <a:rect l="l" t="t" r="r" b="b"/>
              <a:pathLst>
                <a:path w="97" h="25" extrusionOk="0">
                  <a:moveTo>
                    <a:pt x="0" y="1"/>
                  </a:moveTo>
                  <a:lnTo>
                    <a:pt x="24" y="25"/>
                  </a:lnTo>
                  <a:lnTo>
                    <a:pt x="97" y="25"/>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23"/>
            <p:cNvSpPr/>
            <p:nvPr/>
          </p:nvSpPr>
          <p:spPr>
            <a:xfrm>
              <a:off x="2139900" y="1902375"/>
              <a:ext cx="1825" cy="1225"/>
            </a:xfrm>
            <a:custGeom>
              <a:avLst/>
              <a:gdLst/>
              <a:ahLst/>
              <a:cxnLst/>
              <a:rect l="l" t="t" r="r" b="b"/>
              <a:pathLst>
                <a:path w="73" h="49" extrusionOk="0">
                  <a:moveTo>
                    <a:pt x="49" y="0"/>
                  </a:moveTo>
                  <a:lnTo>
                    <a:pt x="25" y="25"/>
                  </a:lnTo>
                  <a:lnTo>
                    <a:pt x="49" y="25"/>
                  </a:lnTo>
                  <a:lnTo>
                    <a:pt x="73" y="0"/>
                  </a:lnTo>
                  <a:close/>
                  <a:moveTo>
                    <a:pt x="1" y="25"/>
                  </a:moveTo>
                  <a:lnTo>
                    <a:pt x="1" y="49"/>
                  </a:lnTo>
                  <a:lnTo>
                    <a:pt x="25"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23"/>
            <p:cNvSpPr/>
            <p:nvPr/>
          </p:nvSpPr>
          <p:spPr>
            <a:xfrm>
              <a:off x="2130275" y="1896350"/>
              <a:ext cx="2425" cy="1825"/>
            </a:xfrm>
            <a:custGeom>
              <a:avLst/>
              <a:gdLst/>
              <a:ahLst/>
              <a:cxnLst/>
              <a:rect l="l" t="t" r="r" b="b"/>
              <a:pathLst>
                <a:path w="97" h="73" extrusionOk="0">
                  <a:moveTo>
                    <a:pt x="25" y="1"/>
                  </a:moveTo>
                  <a:lnTo>
                    <a:pt x="44" y="7"/>
                  </a:lnTo>
                  <a:lnTo>
                    <a:pt x="44" y="7"/>
                  </a:lnTo>
                  <a:lnTo>
                    <a:pt x="49" y="1"/>
                  </a:lnTo>
                  <a:close/>
                  <a:moveTo>
                    <a:pt x="44" y="7"/>
                  </a:moveTo>
                  <a:lnTo>
                    <a:pt x="0" y="73"/>
                  </a:lnTo>
                  <a:lnTo>
                    <a:pt x="25" y="73"/>
                  </a:lnTo>
                  <a:lnTo>
                    <a:pt x="49" y="25"/>
                  </a:lnTo>
                  <a:lnTo>
                    <a:pt x="97" y="25"/>
                  </a:lnTo>
                  <a:lnTo>
                    <a:pt x="44" y="7"/>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23"/>
            <p:cNvSpPr/>
            <p:nvPr/>
          </p:nvSpPr>
          <p:spPr>
            <a:xfrm>
              <a:off x="2118850" y="2487350"/>
              <a:ext cx="625" cy="625"/>
            </a:xfrm>
            <a:custGeom>
              <a:avLst/>
              <a:gdLst/>
              <a:ahLst/>
              <a:cxnLst/>
              <a:rect l="l" t="t" r="r" b="b"/>
              <a:pathLst>
                <a:path w="25" h="25" extrusionOk="0">
                  <a:moveTo>
                    <a:pt x="0"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23"/>
            <p:cNvSpPr/>
            <p:nvPr/>
          </p:nvSpPr>
          <p:spPr>
            <a:xfrm>
              <a:off x="2136300" y="1887325"/>
              <a:ext cx="1825" cy="625"/>
            </a:xfrm>
            <a:custGeom>
              <a:avLst/>
              <a:gdLst/>
              <a:ahLst/>
              <a:cxnLst/>
              <a:rect l="l" t="t" r="r" b="b"/>
              <a:pathLst>
                <a:path w="73" h="25" extrusionOk="0">
                  <a:moveTo>
                    <a:pt x="24" y="1"/>
                  </a:moveTo>
                  <a:lnTo>
                    <a:pt x="0" y="25"/>
                  </a:lnTo>
                  <a:lnTo>
                    <a:pt x="48"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23"/>
            <p:cNvSpPr/>
            <p:nvPr/>
          </p:nvSpPr>
          <p:spPr>
            <a:xfrm>
              <a:off x="2138100" y="1886725"/>
              <a:ext cx="1825" cy="625"/>
            </a:xfrm>
            <a:custGeom>
              <a:avLst/>
              <a:gdLst/>
              <a:ahLst/>
              <a:cxnLst/>
              <a:rect l="l" t="t" r="r" b="b"/>
              <a:pathLst>
                <a:path w="73" h="25" extrusionOk="0">
                  <a:moveTo>
                    <a:pt x="49" y="1"/>
                  </a:moveTo>
                  <a:lnTo>
                    <a:pt x="0" y="25"/>
                  </a:lnTo>
                  <a:lnTo>
                    <a:pt x="4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23"/>
            <p:cNvSpPr/>
            <p:nvPr/>
          </p:nvSpPr>
          <p:spPr>
            <a:xfrm>
              <a:off x="2074900" y="1848200"/>
              <a:ext cx="625" cy="25"/>
            </a:xfrm>
            <a:custGeom>
              <a:avLst/>
              <a:gdLst/>
              <a:ahLst/>
              <a:cxnLst/>
              <a:rect l="l" t="t" r="r" b="b"/>
              <a:pathLst>
                <a:path w="25" h="1" extrusionOk="0">
                  <a:moveTo>
                    <a:pt x="25" y="1"/>
                  </a:moveTo>
                  <a:lnTo>
                    <a:pt x="25" y="1"/>
                  </a:lnTo>
                  <a:lnTo>
                    <a:pt x="1" y="1"/>
                  </a:lnTo>
                  <a:lnTo>
                    <a:pt x="1" y="1"/>
                  </a:lnTo>
                  <a:lnTo>
                    <a:pt x="25" y="1"/>
                  </a:lnTo>
                  <a:lnTo>
                    <a:pt x="25" y="1"/>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23"/>
            <p:cNvSpPr/>
            <p:nvPr/>
          </p:nvSpPr>
          <p:spPr>
            <a:xfrm>
              <a:off x="2139900" y="1886125"/>
              <a:ext cx="2425" cy="625"/>
            </a:xfrm>
            <a:custGeom>
              <a:avLst/>
              <a:gdLst/>
              <a:ahLst/>
              <a:cxnLst/>
              <a:rect l="l" t="t" r="r" b="b"/>
              <a:pathLst>
                <a:path w="97" h="25" extrusionOk="0">
                  <a:moveTo>
                    <a:pt x="49" y="0"/>
                  </a:moveTo>
                  <a:lnTo>
                    <a:pt x="1" y="25"/>
                  </a:lnTo>
                  <a:lnTo>
                    <a:pt x="49" y="25"/>
                  </a:lnTo>
                  <a:lnTo>
                    <a:pt x="65" y="8"/>
                  </a:lnTo>
                  <a:lnTo>
                    <a:pt x="65" y="8"/>
                  </a:lnTo>
                  <a:lnTo>
                    <a:pt x="49" y="0"/>
                  </a:lnTo>
                  <a:close/>
                  <a:moveTo>
                    <a:pt x="73" y="0"/>
                  </a:moveTo>
                  <a:lnTo>
                    <a:pt x="65" y="8"/>
                  </a:lnTo>
                  <a:lnTo>
                    <a:pt x="65" y="8"/>
                  </a:lnTo>
                  <a:lnTo>
                    <a:pt x="97"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23"/>
            <p:cNvSpPr/>
            <p:nvPr/>
          </p:nvSpPr>
          <p:spPr>
            <a:xfrm>
              <a:off x="2075500" y="1847600"/>
              <a:ext cx="1225" cy="625"/>
            </a:xfrm>
            <a:custGeom>
              <a:avLst/>
              <a:gdLst/>
              <a:ahLst/>
              <a:cxnLst/>
              <a:rect l="l" t="t" r="r" b="b"/>
              <a:pathLst>
                <a:path w="49" h="25" extrusionOk="0">
                  <a:moveTo>
                    <a:pt x="25"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23"/>
            <p:cNvSpPr/>
            <p:nvPr/>
          </p:nvSpPr>
          <p:spPr>
            <a:xfrm>
              <a:off x="1965975" y="2039600"/>
              <a:ext cx="625" cy="25"/>
            </a:xfrm>
            <a:custGeom>
              <a:avLst/>
              <a:gdLst/>
              <a:ahLst/>
              <a:cxnLst/>
              <a:rect l="l" t="t" r="r" b="b"/>
              <a:pathLst>
                <a:path w="25" h="1" extrusionOk="0">
                  <a:moveTo>
                    <a:pt x="0" y="0"/>
                  </a:moveTo>
                  <a:lnTo>
                    <a:pt x="0" y="0"/>
                  </a:lnTo>
                  <a:lnTo>
                    <a:pt x="25"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23"/>
            <p:cNvSpPr/>
            <p:nvPr/>
          </p:nvSpPr>
          <p:spPr>
            <a:xfrm>
              <a:off x="1895550" y="1964350"/>
              <a:ext cx="625" cy="650"/>
            </a:xfrm>
            <a:custGeom>
              <a:avLst/>
              <a:gdLst/>
              <a:ahLst/>
              <a:cxnLst/>
              <a:rect l="l" t="t" r="r" b="b"/>
              <a:pathLst>
                <a:path w="25" h="26"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23"/>
            <p:cNvSpPr/>
            <p:nvPr/>
          </p:nvSpPr>
          <p:spPr>
            <a:xfrm>
              <a:off x="2027350" y="2037175"/>
              <a:ext cx="625" cy="625"/>
            </a:xfrm>
            <a:custGeom>
              <a:avLst/>
              <a:gdLst/>
              <a:ahLst/>
              <a:cxnLst/>
              <a:rect l="l" t="t" r="r" b="b"/>
              <a:pathLst>
                <a:path w="25"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23"/>
            <p:cNvSpPr/>
            <p:nvPr/>
          </p:nvSpPr>
          <p:spPr>
            <a:xfrm>
              <a:off x="2405300" y="1951725"/>
              <a:ext cx="650" cy="25"/>
            </a:xfrm>
            <a:custGeom>
              <a:avLst/>
              <a:gdLst/>
              <a:ahLst/>
              <a:cxnLst/>
              <a:rect l="l" t="t" r="r" b="b"/>
              <a:pathLst>
                <a:path w="26" h="1" extrusionOk="0">
                  <a:moveTo>
                    <a:pt x="25" y="0"/>
                  </a:moveTo>
                  <a:lnTo>
                    <a:pt x="1" y="0"/>
                  </a:lnTo>
                  <a:lnTo>
                    <a:pt x="25" y="0"/>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23"/>
            <p:cNvSpPr/>
            <p:nvPr/>
          </p:nvSpPr>
          <p:spPr>
            <a:xfrm>
              <a:off x="2357175" y="1887325"/>
              <a:ext cx="625" cy="25"/>
            </a:xfrm>
            <a:custGeom>
              <a:avLst/>
              <a:gdLst/>
              <a:ahLst/>
              <a:cxnLst/>
              <a:rect l="l" t="t" r="r" b="b"/>
              <a:pathLst>
                <a:path w="25" h="1" extrusionOk="0">
                  <a:moveTo>
                    <a:pt x="0" y="1"/>
                  </a:moveTo>
                  <a:lnTo>
                    <a:pt x="0" y="1"/>
                  </a:lnTo>
                  <a:lnTo>
                    <a:pt x="24" y="1"/>
                  </a:lnTo>
                  <a:lnTo>
                    <a:pt x="24"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23"/>
            <p:cNvSpPr/>
            <p:nvPr/>
          </p:nvSpPr>
          <p:spPr>
            <a:xfrm>
              <a:off x="2484150" y="1986025"/>
              <a:ext cx="101725" cy="97525"/>
            </a:xfrm>
            <a:custGeom>
              <a:avLst/>
              <a:gdLst/>
              <a:ahLst/>
              <a:cxnLst/>
              <a:rect l="l" t="t" r="r" b="b"/>
              <a:pathLst>
                <a:path w="4069" h="3901" extrusionOk="0">
                  <a:moveTo>
                    <a:pt x="2191" y="193"/>
                  </a:moveTo>
                  <a:lnTo>
                    <a:pt x="2649" y="265"/>
                  </a:lnTo>
                  <a:lnTo>
                    <a:pt x="2745" y="289"/>
                  </a:lnTo>
                  <a:lnTo>
                    <a:pt x="2865" y="338"/>
                  </a:lnTo>
                  <a:lnTo>
                    <a:pt x="3082" y="458"/>
                  </a:lnTo>
                  <a:lnTo>
                    <a:pt x="3299" y="602"/>
                  </a:lnTo>
                  <a:lnTo>
                    <a:pt x="3491" y="771"/>
                  </a:lnTo>
                  <a:lnTo>
                    <a:pt x="3636" y="988"/>
                  </a:lnTo>
                  <a:lnTo>
                    <a:pt x="3732" y="1180"/>
                  </a:lnTo>
                  <a:lnTo>
                    <a:pt x="3804" y="1373"/>
                  </a:lnTo>
                  <a:lnTo>
                    <a:pt x="3852" y="1662"/>
                  </a:lnTo>
                  <a:lnTo>
                    <a:pt x="3876" y="1926"/>
                  </a:lnTo>
                  <a:lnTo>
                    <a:pt x="3876" y="2095"/>
                  </a:lnTo>
                  <a:lnTo>
                    <a:pt x="3852" y="2263"/>
                  </a:lnTo>
                  <a:lnTo>
                    <a:pt x="3804" y="2432"/>
                  </a:lnTo>
                  <a:lnTo>
                    <a:pt x="3732" y="2601"/>
                  </a:lnTo>
                  <a:lnTo>
                    <a:pt x="3684" y="2697"/>
                  </a:lnTo>
                  <a:lnTo>
                    <a:pt x="3612" y="2793"/>
                  </a:lnTo>
                  <a:lnTo>
                    <a:pt x="3371" y="3010"/>
                  </a:lnTo>
                  <a:lnTo>
                    <a:pt x="3178" y="3250"/>
                  </a:lnTo>
                  <a:lnTo>
                    <a:pt x="3082" y="3347"/>
                  </a:lnTo>
                  <a:lnTo>
                    <a:pt x="2986" y="3419"/>
                  </a:lnTo>
                  <a:lnTo>
                    <a:pt x="2889" y="3467"/>
                  </a:lnTo>
                  <a:lnTo>
                    <a:pt x="2769" y="3515"/>
                  </a:lnTo>
                  <a:lnTo>
                    <a:pt x="2312" y="3660"/>
                  </a:lnTo>
                  <a:lnTo>
                    <a:pt x="2095" y="3684"/>
                  </a:lnTo>
                  <a:lnTo>
                    <a:pt x="1854" y="3708"/>
                  </a:lnTo>
                  <a:lnTo>
                    <a:pt x="1397" y="3636"/>
                  </a:lnTo>
                  <a:lnTo>
                    <a:pt x="1204" y="3612"/>
                  </a:lnTo>
                  <a:lnTo>
                    <a:pt x="988" y="3563"/>
                  </a:lnTo>
                  <a:lnTo>
                    <a:pt x="843" y="3491"/>
                  </a:lnTo>
                  <a:lnTo>
                    <a:pt x="699" y="3419"/>
                  </a:lnTo>
                  <a:lnTo>
                    <a:pt x="602" y="3323"/>
                  </a:lnTo>
                  <a:lnTo>
                    <a:pt x="506" y="3178"/>
                  </a:lnTo>
                  <a:lnTo>
                    <a:pt x="289" y="2865"/>
                  </a:lnTo>
                  <a:lnTo>
                    <a:pt x="217" y="2745"/>
                  </a:lnTo>
                  <a:lnTo>
                    <a:pt x="169" y="2625"/>
                  </a:lnTo>
                  <a:lnTo>
                    <a:pt x="145" y="2504"/>
                  </a:lnTo>
                  <a:lnTo>
                    <a:pt x="145" y="2360"/>
                  </a:lnTo>
                  <a:lnTo>
                    <a:pt x="169" y="2095"/>
                  </a:lnTo>
                  <a:lnTo>
                    <a:pt x="217" y="1734"/>
                  </a:lnTo>
                  <a:lnTo>
                    <a:pt x="289" y="1397"/>
                  </a:lnTo>
                  <a:lnTo>
                    <a:pt x="338" y="1204"/>
                  </a:lnTo>
                  <a:lnTo>
                    <a:pt x="410" y="1060"/>
                  </a:lnTo>
                  <a:lnTo>
                    <a:pt x="482" y="891"/>
                  </a:lnTo>
                  <a:lnTo>
                    <a:pt x="602" y="747"/>
                  </a:lnTo>
                  <a:lnTo>
                    <a:pt x="675" y="699"/>
                  </a:lnTo>
                  <a:lnTo>
                    <a:pt x="771" y="651"/>
                  </a:lnTo>
                  <a:lnTo>
                    <a:pt x="915" y="627"/>
                  </a:lnTo>
                  <a:lnTo>
                    <a:pt x="1060" y="578"/>
                  </a:lnTo>
                  <a:lnTo>
                    <a:pt x="1228" y="554"/>
                  </a:lnTo>
                  <a:lnTo>
                    <a:pt x="1373" y="458"/>
                  </a:lnTo>
                  <a:lnTo>
                    <a:pt x="1493" y="386"/>
                  </a:lnTo>
                  <a:lnTo>
                    <a:pt x="1613" y="314"/>
                  </a:lnTo>
                  <a:lnTo>
                    <a:pt x="1854" y="217"/>
                  </a:lnTo>
                  <a:lnTo>
                    <a:pt x="2023" y="193"/>
                  </a:lnTo>
                  <a:close/>
                  <a:moveTo>
                    <a:pt x="1902" y="1"/>
                  </a:moveTo>
                  <a:lnTo>
                    <a:pt x="1758" y="49"/>
                  </a:lnTo>
                  <a:lnTo>
                    <a:pt x="1589" y="121"/>
                  </a:lnTo>
                  <a:lnTo>
                    <a:pt x="1421" y="193"/>
                  </a:lnTo>
                  <a:lnTo>
                    <a:pt x="1349" y="241"/>
                  </a:lnTo>
                  <a:lnTo>
                    <a:pt x="1276" y="289"/>
                  </a:lnTo>
                  <a:lnTo>
                    <a:pt x="1204" y="338"/>
                  </a:lnTo>
                  <a:lnTo>
                    <a:pt x="1132" y="386"/>
                  </a:lnTo>
                  <a:lnTo>
                    <a:pt x="963" y="410"/>
                  </a:lnTo>
                  <a:lnTo>
                    <a:pt x="867" y="410"/>
                  </a:lnTo>
                  <a:lnTo>
                    <a:pt x="795" y="434"/>
                  </a:lnTo>
                  <a:lnTo>
                    <a:pt x="747" y="458"/>
                  </a:lnTo>
                  <a:lnTo>
                    <a:pt x="675" y="506"/>
                  </a:lnTo>
                  <a:lnTo>
                    <a:pt x="651" y="578"/>
                  </a:lnTo>
                  <a:lnTo>
                    <a:pt x="602" y="627"/>
                  </a:lnTo>
                  <a:lnTo>
                    <a:pt x="554" y="651"/>
                  </a:lnTo>
                  <a:lnTo>
                    <a:pt x="434" y="795"/>
                  </a:lnTo>
                  <a:lnTo>
                    <a:pt x="338" y="939"/>
                  </a:lnTo>
                  <a:lnTo>
                    <a:pt x="241" y="1108"/>
                  </a:lnTo>
                  <a:lnTo>
                    <a:pt x="193" y="1276"/>
                  </a:lnTo>
                  <a:lnTo>
                    <a:pt x="73" y="1854"/>
                  </a:lnTo>
                  <a:lnTo>
                    <a:pt x="25" y="2119"/>
                  </a:lnTo>
                  <a:lnTo>
                    <a:pt x="1" y="2360"/>
                  </a:lnTo>
                  <a:lnTo>
                    <a:pt x="1" y="2552"/>
                  </a:lnTo>
                  <a:lnTo>
                    <a:pt x="25" y="2721"/>
                  </a:lnTo>
                  <a:lnTo>
                    <a:pt x="97" y="2889"/>
                  </a:lnTo>
                  <a:lnTo>
                    <a:pt x="193" y="3034"/>
                  </a:lnTo>
                  <a:lnTo>
                    <a:pt x="289" y="3178"/>
                  </a:lnTo>
                  <a:lnTo>
                    <a:pt x="386" y="3323"/>
                  </a:lnTo>
                  <a:lnTo>
                    <a:pt x="506" y="3467"/>
                  </a:lnTo>
                  <a:lnTo>
                    <a:pt x="578" y="3563"/>
                  </a:lnTo>
                  <a:lnTo>
                    <a:pt x="675" y="3636"/>
                  </a:lnTo>
                  <a:lnTo>
                    <a:pt x="891" y="3732"/>
                  </a:lnTo>
                  <a:lnTo>
                    <a:pt x="1132" y="3804"/>
                  </a:lnTo>
                  <a:lnTo>
                    <a:pt x="1397" y="3852"/>
                  </a:lnTo>
                  <a:lnTo>
                    <a:pt x="1926" y="3900"/>
                  </a:lnTo>
                  <a:lnTo>
                    <a:pt x="2167" y="3900"/>
                  </a:lnTo>
                  <a:lnTo>
                    <a:pt x="2432" y="3852"/>
                  </a:lnTo>
                  <a:lnTo>
                    <a:pt x="2889" y="3684"/>
                  </a:lnTo>
                  <a:lnTo>
                    <a:pt x="3058" y="3612"/>
                  </a:lnTo>
                  <a:lnTo>
                    <a:pt x="3154" y="3539"/>
                  </a:lnTo>
                  <a:lnTo>
                    <a:pt x="3226" y="3467"/>
                  </a:lnTo>
                  <a:lnTo>
                    <a:pt x="3443" y="3226"/>
                  </a:lnTo>
                  <a:lnTo>
                    <a:pt x="3539" y="3106"/>
                  </a:lnTo>
                  <a:lnTo>
                    <a:pt x="3660" y="2986"/>
                  </a:lnTo>
                  <a:lnTo>
                    <a:pt x="3732" y="2889"/>
                  </a:lnTo>
                  <a:lnTo>
                    <a:pt x="3828" y="2793"/>
                  </a:lnTo>
                  <a:lnTo>
                    <a:pt x="3900" y="2697"/>
                  </a:lnTo>
                  <a:lnTo>
                    <a:pt x="3949" y="2576"/>
                  </a:lnTo>
                  <a:lnTo>
                    <a:pt x="3997" y="2408"/>
                  </a:lnTo>
                  <a:lnTo>
                    <a:pt x="4045" y="2239"/>
                  </a:lnTo>
                  <a:lnTo>
                    <a:pt x="4069" y="2047"/>
                  </a:lnTo>
                  <a:lnTo>
                    <a:pt x="4069" y="1878"/>
                  </a:lnTo>
                  <a:lnTo>
                    <a:pt x="4045" y="1614"/>
                  </a:lnTo>
                  <a:lnTo>
                    <a:pt x="3997" y="1349"/>
                  </a:lnTo>
                  <a:lnTo>
                    <a:pt x="3949" y="1204"/>
                  </a:lnTo>
                  <a:lnTo>
                    <a:pt x="3900" y="1036"/>
                  </a:lnTo>
                  <a:lnTo>
                    <a:pt x="3780" y="843"/>
                  </a:lnTo>
                  <a:lnTo>
                    <a:pt x="3636" y="651"/>
                  </a:lnTo>
                  <a:lnTo>
                    <a:pt x="3467" y="482"/>
                  </a:lnTo>
                  <a:lnTo>
                    <a:pt x="3299" y="338"/>
                  </a:lnTo>
                  <a:lnTo>
                    <a:pt x="3034" y="193"/>
                  </a:lnTo>
                  <a:lnTo>
                    <a:pt x="2889" y="121"/>
                  </a:lnTo>
                  <a:lnTo>
                    <a:pt x="2745" y="73"/>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23"/>
            <p:cNvSpPr/>
            <p:nvPr/>
          </p:nvSpPr>
          <p:spPr>
            <a:xfrm>
              <a:off x="2516050" y="2013700"/>
              <a:ext cx="39750" cy="41575"/>
            </a:xfrm>
            <a:custGeom>
              <a:avLst/>
              <a:gdLst/>
              <a:ahLst/>
              <a:cxnLst/>
              <a:rect l="l" t="t" r="r" b="b"/>
              <a:pathLst>
                <a:path w="1590" h="1663" extrusionOk="0">
                  <a:moveTo>
                    <a:pt x="963" y="194"/>
                  </a:moveTo>
                  <a:lnTo>
                    <a:pt x="1060" y="242"/>
                  </a:lnTo>
                  <a:lnTo>
                    <a:pt x="1300" y="386"/>
                  </a:lnTo>
                  <a:lnTo>
                    <a:pt x="1373" y="458"/>
                  </a:lnTo>
                  <a:lnTo>
                    <a:pt x="1397" y="555"/>
                  </a:lnTo>
                  <a:lnTo>
                    <a:pt x="1421" y="819"/>
                  </a:lnTo>
                  <a:lnTo>
                    <a:pt x="1421" y="940"/>
                  </a:lnTo>
                  <a:lnTo>
                    <a:pt x="1397" y="1084"/>
                  </a:lnTo>
                  <a:lnTo>
                    <a:pt x="1349" y="1181"/>
                  </a:lnTo>
                  <a:lnTo>
                    <a:pt x="1276" y="1253"/>
                  </a:lnTo>
                  <a:lnTo>
                    <a:pt x="1060" y="1445"/>
                  </a:lnTo>
                  <a:lnTo>
                    <a:pt x="1012" y="1469"/>
                  </a:lnTo>
                  <a:lnTo>
                    <a:pt x="939" y="1494"/>
                  </a:lnTo>
                  <a:lnTo>
                    <a:pt x="747" y="1494"/>
                  </a:lnTo>
                  <a:lnTo>
                    <a:pt x="578" y="1469"/>
                  </a:lnTo>
                  <a:lnTo>
                    <a:pt x="434" y="1421"/>
                  </a:lnTo>
                  <a:lnTo>
                    <a:pt x="289" y="1349"/>
                  </a:lnTo>
                  <a:lnTo>
                    <a:pt x="241" y="1301"/>
                  </a:lnTo>
                  <a:lnTo>
                    <a:pt x="193" y="1229"/>
                  </a:lnTo>
                  <a:lnTo>
                    <a:pt x="169" y="1181"/>
                  </a:lnTo>
                  <a:lnTo>
                    <a:pt x="169" y="1084"/>
                  </a:lnTo>
                  <a:lnTo>
                    <a:pt x="169" y="1036"/>
                  </a:lnTo>
                  <a:lnTo>
                    <a:pt x="169" y="940"/>
                  </a:lnTo>
                  <a:lnTo>
                    <a:pt x="169" y="771"/>
                  </a:lnTo>
                  <a:lnTo>
                    <a:pt x="193" y="603"/>
                  </a:lnTo>
                  <a:lnTo>
                    <a:pt x="217" y="531"/>
                  </a:lnTo>
                  <a:lnTo>
                    <a:pt x="265" y="458"/>
                  </a:lnTo>
                  <a:lnTo>
                    <a:pt x="386" y="362"/>
                  </a:lnTo>
                  <a:lnTo>
                    <a:pt x="482" y="290"/>
                  </a:lnTo>
                  <a:lnTo>
                    <a:pt x="602" y="242"/>
                  </a:lnTo>
                  <a:lnTo>
                    <a:pt x="723" y="194"/>
                  </a:lnTo>
                  <a:close/>
                  <a:moveTo>
                    <a:pt x="747" y="1"/>
                  </a:moveTo>
                  <a:lnTo>
                    <a:pt x="602" y="49"/>
                  </a:lnTo>
                  <a:lnTo>
                    <a:pt x="458" y="97"/>
                  </a:lnTo>
                  <a:lnTo>
                    <a:pt x="313" y="169"/>
                  </a:lnTo>
                  <a:lnTo>
                    <a:pt x="241" y="218"/>
                  </a:lnTo>
                  <a:lnTo>
                    <a:pt x="169" y="290"/>
                  </a:lnTo>
                  <a:lnTo>
                    <a:pt x="73" y="434"/>
                  </a:lnTo>
                  <a:lnTo>
                    <a:pt x="24" y="627"/>
                  </a:lnTo>
                  <a:lnTo>
                    <a:pt x="0" y="795"/>
                  </a:lnTo>
                  <a:lnTo>
                    <a:pt x="0" y="940"/>
                  </a:lnTo>
                  <a:lnTo>
                    <a:pt x="24" y="1108"/>
                  </a:lnTo>
                  <a:lnTo>
                    <a:pt x="24" y="1205"/>
                  </a:lnTo>
                  <a:lnTo>
                    <a:pt x="73" y="1301"/>
                  </a:lnTo>
                  <a:lnTo>
                    <a:pt x="121" y="1373"/>
                  </a:lnTo>
                  <a:lnTo>
                    <a:pt x="193" y="1445"/>
                  </a:lnTo>
                  <a:lnTo>
                    <a:pt x="289" y="1518"/>
                  </a:lnTo>
                  <a:lnTo>
                    <a:pt x="410" y="1590"/>
                  </a:lnTo>
                  <a:lnTo>
                    <a:pt x="554" y="1614"/>
                  </a:lnTo>
                  <a:lnTo>
                    <a:pt x="699" y="1638"/>
                  </a:lnTo>
                  <a:lnTo>
                    <a:pt x="963" y="1662"/>
                  </a:lnTo>
                  <a:lnTo>
                    <a:pt x="1060" y="1638"/>
                  </a:lnTo>
                  <a:lnTo>
                    <a:pt x="1132" y="1590"/>
                  </a:lnTo>
                  <a:lnTo>
                    <a:pt x="1373" y="1373"/>
                  </a:lnTo>
                  <a:lnTo>
                    <a:pt x="1469" y="1277"/>
                  </a:lnTo>
                  <a:lnTo>
                    <a:pt x="1517" y="1132"/>
                  </a:lnTo>
                  <a:lnTo>
                    <a:pt x="1565" y="964"/>
                  </a:lnTo>
                  <a:lnTo>
                    <a:pt x="1589" y="771"/>
                  </a:lnTo>
                  <a:lnTo>
                    <a:pt x="1541" y="531"/>
                  </a:lnTo>
                  <a:lnTo>
                    <a:pt x="1541" y="434"/>
                  </a:lnTo>
                  <a:lnTo>
                    <a:pt x="1493" y="338"/>
                  </a:lnTo>
                  <a:lnTo>
                    <a:pt x="1445" y="266"/>
                  </a:lnTo>
                  <a:lnTo>
                    <a:pt x="1373" y="218"/>
                  </a:lnTo>
                  <a:lnTo>
                    <a:pt x="1228" y="121"/>
                  </a:lnTo>
                  <a:lnTo>
                    <a:pt x="1084" y="49"/>
                  </a:lnTo>
                  <a:lnTo>
                    <a:pt x="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23"/>
            <p:cNvSpPr/>
            <p:nvPr/>
          </p:nvSpPr>
          <p:spPr>
            <a:xfrm>
              <a:off x="2528675" y="2028750"/>
              <a:ext cx="13875" cy="15075"/>
            </a:xfrm>
            <a:custGeom>
              <a:avLst/>
              <a:gdLst/>
              <a:ahLst/>
              <a:cxnLst/>
              <a:rect l="l" t="t" r="r" b="b"/>
              <a:pathLst>
                <a:path w="555" h="603" extrusionOk="0">
                  <a:moveTo>
                    <a:pt x="314" y="169"/>
                  </a:moveTo>
                  <a:lnTo>
                    <a:pt x="386" y="193"/>
                  </a:lnTo>
                  <a:lnTo>
                    <a:pt x="410" y="242"/>
                  </a:lnTo>
                  <a:lnTo>
                    <a:pt x="410" y="290"/>
                  </a:lnTo>
                  <a:lnTo>
                    <a:pt x="386" y="338"/>
                  </a:lnTo>
                  <a:lnTo>
                    <a:pt x="338" y="434"/>
                  </a:lnTo>
                  <a:lnTo>
                    <a:pt x="290" y="458"/>
                  </a:lnTo>
                  <a:lnTo>
                    <a:pt x="218" y="458"/>
                  </a:lnTo>
                  <a:lnTo>
                    <a:pt x="194" y="434"/>
                  </a:lnTo>
                  <a:lnTo>
                    <a:pt x="194" y="410"/>
                  </a:lnTo>
                  <a:lnTo>
                    <a:pt x="194" y="362"/>
                  </a:lnTo>
                  <a:lnTo>
                    <a:pt x="194" y="290"/>
                  </a:lnTo>
                  <a:lnTo>
                    <a:pt x="218" y="217"/>
                  </a:lnTo>
                  <a:lnTo>
                    <a:pt x="266" y="169"/>
                  </a:lnTo>
                  <a:close/>
                  <a:moveTo>
                    <a:pt x="218" y="1"/>
                  </a:moveTo>
                  <a:lnTo>
                    <a:pt x="145" y="49"/>
                  </a:lnTo>
                  <a:lnTo>
                    <a:pt x="25" y="169"/>
                  </a:lnTo>
                  <a:lnTo>
                    <a:pt x="1" y="217"/>
                  </a:lnTo>
                  <a:lnTo>
                    <a:pt x="1" y="314"/>
                  </a:lnTo>
                  <a:lnTo>
                    <a:pt x="1" y="434"/>
                  </a:lnTo>
                  <a:lnTo>
                    <a:pt x="49" y="482"/>
                  </a:lnTo>
                  <a:lnTo>
                    <a:pt x="73" y="554"/>
                  </a:lnTo>
                  <a:lnTo>
                    <a:pt x="145" y="579"/>
                  </a:lnTo>
                  <a:lnTo>
                    <a:pt x="194" y="603"/>
                  </a:lnTo>
                  <a:lnTo>
                    <a:pt x="290" y="603"/>
                  </a:lnTo>
                  <a:lnTo>
                    <a:pt x="362" y="579"/>
                  </a:lnTo>
                  <a:lnTo>
                    <a:pt x="434" y="530"/>
                  </a:lnTo>
                  <a:lnTo>
                    <a:pt x="482" y="482"/>
                  </a:lnTo>
                  <a:lnTo>
                    <a:pt x="507" y="410"/>
                  </a:lnTo>
                  <a:lnTo>
                    <a:pt x="531" y="338"/>
                  </a:lnTo>
                  <a:lnTo>
                    <a:pt x="555" y="266"/>
                  </a:lnTo>
                  <a:lnTo>
                    <a:pt x="555" y="193"/>
                  </a:lnTo>
                  <a:lnTo>
                    <a:pt x="531" y="121"/>
                  </a:lnTo>
                  <a:lnTo>
                    <a:pt x="482" y="49"/>
                  </a:lnTo>
                  <a:lnTo>
                    <a:pt x="434" y="25"/>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1" name="Google Shape;9871;p23"/>
          <p:cNvGrpSpPr/>
          <p:nvPr/>
        </p:nvGrpSpPr>
        <p:grpSpPr>
          <a:xfrm>
            <a:off x="-195999" y="3630061"/>
            <a:ext cx="551525" cy="559295"/>
            <a:chOff x="1308175" y="3327500"/>
            <a:chExt cx="170350" cy="172750"/>
          </a:xfrm>
        </p:grpSpPr>
        <p:sp>
          <p:nvSpPr>
            <p:cNvPr id="9872" name="Google Shape;9872;p23"/>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23"/>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4" name="Google Shape;9874;p23"/>
          <p:cNvSpPr/>
          <p:nvPr/>
        </p:nvSpPr>
        <p:spPr>
          <a:xfrm>
            <a:off x="7937513" y="-216251"/>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
  <p:cSld name="CUSTOM_13_1_1">
    <p:spTree>
      <p:nvGrpSpPr>
        <p:cNvPr id="1" name="Shape 12554"/>
        <p:cNvGrpSpPr/>
        <p:nvPr/>
      </p:nvGrpSpPr>
      <p:grpSpPr>
        <a:xfrm>
          <a:off x="0" y="0"/>
          <a:ext cx="0" cy="0"/>
          <a:chOff x="0" y="0"/>
          <a:chExt cx="0" cy="0"/>
        </a:xfrm>
      </p:grpSpPr>
      <p:sp>
        <p:nvSpPr>
          <p:cNvPr id="12555" name="Google Shape;12555;p30"/>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6" name="Google Shape;12556;p30"/>
          <p:cNvGrpSpPr/>
          <p:nvPr/>
        </p:nvGrpSpPr>
        <p:grpSpPr>
          <a:xfrm>
            <a:off x="-1506845" y="3866635"/>
            <a:ext cx="2955793" cy="3147574"/>
            <a:chOff x="2827954" y="5779702"/>
            <a:chExt cx="2144676" cy="2283829"/>
          </a:xfrm>
        </p:grpSpPr>
        <p:sp>
          <p:nvSpPr>
            <p:cNvPr id="12557" name="Google Shape;12557;p30"/>
            <p:cNvSpPr/>
            <p:nvPr/>
          </p:nvSpPr>
          <p:spPr>
            <a:xfrm rot="10800000">
              <a:off x="2827954" y="6935855"/>
              <a:ext cx="2132350" cy="1127676"/>
            </a:xfrm>
            <a:custGeom>
              <a:avLst/>
              <a:gdLst/>
              <a:ahLst/>
              <a:cxnLst/>
              <a:rect l="l" t="t" r="r" b="b"/>
              <a:pathLst>
                <a:path w="25085" h="13266" extrusionOk="0">
                  <a:moveTo>
                    <a:pt x="12494" y="1"/>
                  </a:moveTo>
                  <a:lnTo>
                    <a:pt x="12013" y="25"/>
                  </a:lnTo>
                  <a:lnTo>
                    <a:pt x="11507" y="49"/>
                  </a:lnTo>
                  <a:lnTo>
                    <a:pt x="11026" y="97"/>
                  </a:lnTo>
                  <a:lnTo>
                    <a:pt x="10544" y="145"/>
                  </a:lnTo>
                  <a:lnTo>
                    <a:pt x="10063" y="242"/>
                  </a:lnTo>
                  <a:lnTo>
                    <a:pt x="9317" y="386"/>
                  </a:lnTo>
                  <a:lnTo>
                    <a:pt x="8594" y="579"/>
                  </a:lnTo>
                  <a:lnTo>
                    <a:pt x="7896" y="819"/>
                  </a:lnTo>
                  <a:lnTo>
                    <a:pt x="7198" y="1060"/>
                  </a:lnTo>
                  <a:lnTo>
                    <a:pt x="6669" y="1277"/>
                  </a:lnTo>
                  <a:lnTo>
                    <a:pt x="6139" y="1542"/>
                  </a:lnTo>
                  <a:lnTo>
                    <a:pt x="5633" y="1782"/>
                  </a:lnTo>
                  <a:lnTo>
                    <a:pt x="5152" y="2071"/>
                  </a:lnTo>
                  <a:lnTo>
                    <a:pt x="4670" y="2360"/>
                  </a:lnTo>
                  <a:lnTo>
                    <a:pt x="4189" y="2673"/>
                  </a:lnTo>
                  <a:lnTo>
                    <a:pt x="3732" y="3010"/>
                  </a:lnTo>
                  <a:lnTo>
                    <a:pt x="3274" y="3347"/>
                  </a:lnTo>
                  <a:lnTo>
                    <a:pt x="2985" y="3612"/>
                  </a:lnTo>
                  <a:lnTo>
                    <a:pt x="2696" y="3877"/>
                  </a:lnTo>
                  <a:lnTo>
                    <a:pt x="2432" y="4141"/>
                  </a:lnTo>
                  <a:lnTo>
                    <a:pt x="2167" y="4430"/>
                  </a:lnTo>
                  <a:lnTo>
                    <a:pt x="1926" y="4719"/>
                  </a:lnTo>
                  <a:lnTo>
                    <a:pt x="1709" y="5032"/>
                  </a:lnTo>
                  <a:lnTo>
                    <a:pt x="1493" y="5345"/>
                  </a:lnTo>
                  <a:lnTo>
                    <a:pt x="1300" y="5658"/>
                  </a:lnTo>
                  <a:lnTo>
                    <a:pt x="1108" y="5971"/>
                  </a:lnTo>
                  <a:lnTo>
                    <a:pt x="939" y="6308"/>
                  </a:lnTo>
                  <a:lnTo>
                    <a:pt x="771" y="6645"/>
                  </a:lnTo>
                  <a:lnTo>
                    <a:pt x="626" y="7006"/>
                  </a:lnTo>
                  <a:lnTo>
                    <a:pt x="506" y="7367"/>
                  </a:lnTo>
                  <a:lnTo>
                    <a:pt x="385" y="7728"/>
                  </a:lnTo>
                  <a:lnTo>
                    <a:pt x="289" y="8114"/>
                  </a:lnTo>
                  <a:lnTo>
                    <a:pt x="193" y="8499"/>
                  </a:lnTo>
                  <a:lnTo>
                    <a:pt x="121" y="9028"/>
                  </a:lnTo>
                  <a:lnTo>
                    <a:pt x="48" y="9582"/>
                  </a:lnTo>
                  <a:lnTo>
                    <a:pt x="0" y="10112"/>
                  </a:lnTo>
                  <a:lnTo>
                    <a:pt x="0" y="10665"/>
                  </a:lnTo>
                  <a:lnTo>
                    <a:pt x="0" y="10954"/>
                  </a:lnTo>
                  <a:lnTo>
                    <a:pt x="24" y="11243"/>
                  </a:lnTo>
                  <a:lnTo>
                    <a:pt x="72" y="11532"/>
                  </a:lnTo>
                  <a:lnTo>
                    <a:pt x="145" y="11797"/>
                  </a:lnTo>
                  <a:lnTo>
                    <a:pt x="217" y="12086"/>
                  </a:lnTo>
                  <a:lnTo>
                    <a:pt x="313" y="12350"/>
                  </a:lnTo>
                  <a:lnTo>
                    <a:pt x="530" y="12880"/>
                  </a:lnTo>
                  <a:lnTo>
                    <a:pt x="578" y="12976"/>
                  </a:lnTo>
                  <a:lnTo>
                    <a:pt x="674" y="13073"/>
                  </a:lnTo>
                  <a:lnTo>
                    <a:pt x="771" y="13145"/>
                  </a:lnTo>
                  <a:lnTo>
                    <a:pt x="891" y="13193"/>
                  </a:lnTo>
                  <a:lnTo>
                    <a:pt x="1035" y="13241"/>
                  </a:lnTo>
                  <a:lnTo>
                    <a:pt x="1156" y="13265"/>
                  </a:lnTo>
                  <a:lnTo>
                    <a:pt x="1276" y="13265"/>
                  </a:lnTo>
                  <a:lnTo>
                    <a:pt x="1396" y="13241"/>
                  </a:lnTo>
                  <a:lnTo>
                    <a:pt x="1493" y="13193"/>
                  </a:lnTo>
                  <a:lnTo>
                    <a:pt x="1589" y="13145"/>
                  </a:lnTo>
                  <a:lnTo>
                    <a:pt x="1782" y="13000"/>
                  </a:lnTo>
                  <a:lnTo>
                    <a:pt x="2071" y="12712"/>
                  </a:lnTo>
                  <a:lnTo>
                    <a:pt x="2335" y="12423"/>
                  </a:lnTo>
                  <a:lnTo>
                    <a:pt x="2552" y="12110"/>
                  </a:lnTo>
                  <a:lnTo>
                    <a:pt x="2745" y="11773"/>
                  </a:lnTo>
                  <a:lnTo>
                    <a:pt x="2985" y="11315"/>
                  </a:lnTo>
                  <a:lnTo>
                    <a:pt x="3226" y="10882"/>
                  </a:lnTo>
                  <a:lnTo>
                    <a:pt x="3467" y="10473"/>
                  </a:lnTo>
                  <a:lnTo>
                    <a:pt x="3756" y="10039"/>
                  </a:lnTo>
                  <a:lnTo>
                    <a:pt x="3972" y="9775"/>
                  </a:lnTo>
                  <a:lnTo>
                    <a:pt x="4213" y="9486"/>
                  </a:lnTo>
                  <a:lnTo>
                    <a:pt x="4454" y="9245"/>
                  </a:lnTo>
                  <a:lnTo>
                    <a:pt x="4719" y="9004"/>
                  </a:lnTo>
                  <a:lnTo>
                    <a:pt x="4983" y="8764"/>
                  </a:lnTo>
                  <a:lnTo>
                    <a:pt x="5272" y="8571"/>
                  </a:lnTo>
                  <a:lnTo>
                    <a:pt x="5561" y="8378"/>
                  </a:lnTo>
                  <a:lnTo>
                    <a:pt x="5874" y="8186"/>
                  </a:lnTo>
                  <a:lnTo>
                    <a:pt x="6259" y="8017"/>
                  </a:lnTo>
                  <a:lnTo>
                    <a:pt x="6620" y="7873"/>
                  </a:lnTo>
                  <a:lnTo>
                    <a:pt x="7030" y="7777"/>
                  </a:lnTo>
                  <a:lnTo>
                    <a:pt x="7439" y="7728"/>
                  </a:lnTo>
                  <a:lnTo>
                    <a:pt x="8065" y="7680"/>
                  </a:lnTo>
                  <a:lnTo>
                    <a:pt x="8691" y="7656"/>
                  </a:lnTo>
                  <a:lnTo>
                    <a:pt x="9341" y="7704"/>
                  </a:lnTo>
                  <a:lnTo>
                    <a:pt x="9967" y="7801"/>
                  </a:lnTo>
                  <a:lnTo>
                    <a:pt x="10617" y="7921"/>
                  </a:lnTo>
                  <a:lnTo>
                    <a:pt x="11242" y="8089"/>
                  </a:lnTo>
                  <a:lnTo>
                    <a:pt x="11868" y="8282"/>
                  </a:lnTo>
                  <a:lnTo>
                    <a:pt x="12494" y="8499"/>
                  </a:lnTo>
                  <a:lnTo>
                    <a:pt x="13096" y="8739"/>
                  </a:lnTo>
                  <a:lnTo>
                    <a:pt x="13674" y="9028"/>
                  </a:lnTo>
                  <a:lnTo>
                    <a:pt x="14252" y="9341"/>
                  </a:lnTo>
                  <a:lnTo>
                    <a:pt x="14829" y="9654"/>
                  </a:lnTo>
                  <a:lnTo>
                    <a:pt x="15359" y="9991"/>
                  </a:lnTo>
                  <a:lnTo>
                    <a:pt x="15865" y="10304"/>
                  </a:lnTo>
                  <a:lnTo>
                    <a:pt x="16876" y="11002"/>
                  </a:lnTo>
                  <a:lnTo>
                    <a:pt x="17646" y="11508"/>
                  </a:lnTo>
                  <a:lnTo>
                    <a:pt x="18031" y="11749"/>
                  </a:lnTo>
                  <a:lnTo>
                    <a:pt x="18440" y="11965"/>
                  </a:lnTo>
                  <a:lnTo>
                    <a:pt x="18922" y="12206"/>
                  </a:lnTo>
                  <a:lnTo>
                    <a:pt x="19427" y="12423"/>
                  </a:lnTo>
                  <a:lnTo>
                    <a:pt x="19957" y="12567"/>
                  </a:lnTo>
                  <a:lnTo>
                    <a:pt x="20487" y="12687"/>
                  </a:lnTo>
                  <a:lnTo>
                    <a:pt x="20944" y="12736"/>
                  </a:lnTo>
                  <a:lnTo>
                    <a:pt x="21377" y="12760"/>
                  </a:lnTo>
                  <a:lnTo>
                    <a:pt x="21811" y="12712"/>
                  </a:lnTo>
                  <a:lnTo>
                    <a:pt x="22268" y="12639"/>
                  </a:lnTo>
                  <a:lnTo>
                    <a:pt x="22605" y="12543"/>
                  </a:lnTo>
                  <a:lnTo>
                    <a:pt x="22942" y="12399"/>
                  </a:lnTo>
                  <a:lnTo>
                    <a:pt x="23279" y="12206"/>
                  </a:lnTo>
                  <a:lnTo>
                    <a:pt x="23568" y="11989"/>
                  </a:lnTo>
                  <a:lnTo>
                    <a:pt x="23785" y="11797"/>
                  </a:lnTo>
                  <a:lnTo>
                    <a:pt x="24001" y="11604"/>
                  </a:lnTo>
                  <a:lnTo>
                    <a:pt x="24194" y="11363"/>
                  </a:lnTo>
                  <a:lnTo>
                    <a:pt x="24362" y="11123"/>
                  </a:lnTo>
                  <a:lnTo>
                    <a:pt x="24507" y="10858"/>
                  </a:lnTo>
                  <a:lnTo>
                    <a:pt x="24651" y="10593"/>
                  </a:lnTo>
                  <a:lnTo>
                    <a:pt x="24772" y="10328"/>
                  </a:lnTo>
                  <a:lnTo>
                    <a:pt x="24868" y="10039"/>
                  </a:lnTo>
                  <a:lnTo>
                    <a:pt x="24964" y="9751"/>
                  </a:lnTo>
                  <a:lnTo>
                    <a:pt x="25012" y="9438"/>
                  </a:lnTo>
                  <a:lnTo>
                    <a:pt x="25061" y="9149"/>
                  </a:lnTo>
                  <a:lnTo>
                    <a:pt x="25085" y="8860"/>
                  </a:lnTo>
                  <a:lnTo>
                    <a:pt x="25085" y="8547"/>
                  </a:lnTo>
                  <a:lnTo>
                    <a:pt x="25061" y="8258"/>
                  </a:lnTo>
                  <a:lnTo>
                    <a:pt x="25012" y="7969"/>
                  </a:lnTo>
                  <a:lnTo>
                    <a:pt x="24940" y="7680"/>
                  </a:lnTo>
                  <a:lnTo>
                    <a:pt x="24868" y="7439"/>
                  </a:lnTo>
                  <a:lnTo>
                    <a:pt x="24772" y="7223"/>
                  </a:lnTo>
                  <a:lnTo>
                    <a:pt x="24675" y="7030"/>
                  </a:lnTo>
                  <a:lnTo>
                    <a:pt x="24555" y="6814"/>
                  </a:lnTo>
                  <a:lnTo>
                    <a:pt x="24411" y="6621"/>
                  </a:lnTo>
                  <a:lnTo>
                    <a:pt x="24266" y="6452"/>
                  </a:lnTo>
                  <a:lnTo>
                    <a:pt x="24098" y="6284"/>
                  </a:lnTo>
                  <a:lnTo>
                    <a:pt x="23929" y="6115"/>
                  </a:lnTo>
                  <a:lnTo>
                    <a:pt x="23640" y="5899"/>
                  </a:lnTo>
                  <a:lnTo>
                    <a:pt x="23351" y="5682"/>
                  </a:lnTo>
                  <a:lnTo>
                    <a:pt x="23062" y="5490"/>
                  </a:lnTo>
                  <a:lnTo>
                    <a:pt x="22750" y="5321"/>
                  </a:lnTo>
                  <a:lnTo>
                    <a:pt x="22148" y="5008"/>
                  </a:lnTo>
                  <a:lnTo>
                    <a:pt x="21522" y="4719"/>
                  </a:lnTo>
                  <a:lnTo>
                    <a:pt x="21088" y="4527"/>
                  </a:lnTo>
                  <a:lnTo>
                    <a:pt x="20655" y="4310"/>
                  </a:lnTo>
                  <a:lnTo>
                    <a:pt x="20270" y="4069"/>
                  </a:lnTo>
                  <a:lnTo>
                    <a:pt x="19861" y="3804"/>
                  </a:lnTo>
                  <a:lnTo>
                    <a:pt x="19500" y="3540"/>
                  </a:lnTo>
                  <a:lnTo>
                    <a:pt x="19139" y="3227"/>
                  </a:lnTo>
                  <a:lnTo>
                    <a:pt x="18777" y="2914"/>
                  </a:lnTo>
                  <a:lnTo>
                    <a:pt x="18440" y="2577"/>
                  </a:lnTo>
                  <a:lnTo>
                    <a:pt x="18031" y="2143"/>
                  </a:lnTo>
                  <a:lnTo>
                    <a:pt x="17574" y="1734"/>
                  </a:lnTo>
                  <a:lnTo>
                    <a:pt x="17165" y="1397"/>
                  </a:lnTo>
                  <a:lnTo>
                    <a:pt x="16755" y="1108"/>
                  </a:lnTo>
                  <a:lnTo>
                    <a:pt x="16322" y="868"/>
                  </a:lnTo>
                  <a:lnTo>
                    <a:pt x="15889" y="627"/>
                  </a:lnTo>
                  <a:lnTo>
                    <a:pt x="15431" y="458"/>
                  </a:lnTo>
                  <a:lnTo>
                    <a:pt x="14950" y="290"/>
                  </a:lnTo>
                  <a:lnTo>
                    <a:pt x="14468" y="169"/>
                  </a:lnTo>
                  <a:lnTo>
                    <a:pt x="13963" y="97"/>
                  </a:lnTo>
                  <a:lnTo>
                    <a:pt x="13457" y="49"/>
                  </a:lnTo>
                  <a:lnTo>
                    <a:pt x="12976" y="25"/>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30"/>
            <p:cNvSpPr/>
            <p:nvPr/>
          </p:nvSpPr>
          <p:spPr>
            <a:xfrm rot="10800000">
              <a:off x="2930300" y="6948180"/>
              <a:ext cx="2042330" cy="818598"/>
            </a:xfrm>
            <a:custGeom>
              <a:avLst/>
              <a:gdLst/>
              <a:ahLst/>
              <a:cxnLst/>
              <a:rect l="l" t="t" r="r" b="b"/>
              <a:pathLst>
                <a:path w="24026" h="9630" extrusionOk="0">
                  <a:moveTo>
                    <a:pt x="19404" y="0"/>
                  </a:moveTo>
                  <a:lnTo>
                    <a:pt x="19356" y="410"/>
                  </a:lnTo>
                  <a:lnTo>
                    <a:pt x="19332" y="795"/>
                  </a:lnTo>
                  <a:lnTo>
                    <a:pt x="19308" y="1565"/>
                  </a:lnTo>
                  <a:lnTo>
                    <a:pt x="19284" y="1950"/>
                  </a:lnTo>
                  <a:lnTo>
                    <a:pt x="19284" y="2360"/>
                  </a:lnTo>
                  <a:lnTo>
                    <a:pt x="19308" y="2745"/>
                  </a:lnTo>
                  <a:lnTo>
                    <a:pt x="19356" y="3130"/>
                  </a:lnTo>
                  <a:lnTo>
                    <a:pt x="19693" y="4695"/>
                  </a:lnTo>
                  <a:lnTo>
                    <a:pt x="19693" y="4695"/>
                  </a:lnTo>
                  <a:lnTo>
                    <a:pt x="19548" y="4502"/>
                  </a:lnTo>
                  <a:lnTo>
                    <a:pt x="19428" y="4358"/>
                  </a:lnTo>
                  <a:lnTo>
                    <a:pt x="19211" y="3973"/>
                  </a:lnTo>
                  <a:lnTo>
                    <a:pt x="18946" y="3611"/>
                  </a:lnTo>
                  <a:lnTo>
                    <a:pt x="18682" y="3250"/>
                  </a:lnTo>
                  <a:lnTo>
                    <a:pt x="18393" y="2937"/>
                  </a:lnTo>
                  <a:lnTo>
                    <a:pt x="18104" y="2624"/>
                  </a:lnTo>
                  <a:lnTo>
                    <a:pt x="17767" y="2312"/>
                  </a:lnTo>
                  <a:lnTo>
                    <a:pt x="17430" y="2047"/>
                  </a:lnTo>
                  <a:lnTo>
                    <a:pt x="17093" y="1782"/>
                  </a:lnTo>
                  <a:lnTo>
                    <a:pt x="16298" y="1204"/>
                  </a:lnTo>
                  <a:lnTo>
                    <a:pt x="16034" y="1036"/>
                  </a:lnTo>
                  <a:lnTo>
                    <a:pt x="15745" y="891"/>
                  </a:lnTo>
                  <a:lnTo>
                    <a:pt x="15456" y="795"/>
                  </a:lnTo>
                  <a:lnTo>
                    <a:pt x="15167" y="723"/>
                  </a:lnTo>
                  <a:lnTo>
                    <a:pt x="14854" y="675"/>
                  </a:lnTo>
                  <a:lnTo>
                    <a:pt x="14565" y="650"/>
                  </a:lnTo>
                  <a:lnTo>
                    <a:pt x="14252" y="675"/>
                  </a:lnTo>
                  <a:lnTo>
                    <a:pt x="13939" y="723"/>
                  </a:lnTo>
                  <a:lnTo>
                    <a:pt x="13145" y="867"/>
                  </a:lnTo>
                  <a:lnTo>
                    <a:pt x="12399" y="1060"/>
                  </a:lnTo>
                  <a:lnTo>
                    <a:pt x="12086" y="1108"/>
                  </a:lnTo>
                  <a:lnTo>
                    <a:pt x="11773" y="1108"/>
                  </a:lnTo>
                  <a:lnTo>
                    <a:pt x="11484" y="1084"/>
                  </a:lnTo>
                  <a:lnTo>
                    <a:pt x="11171" y="1036"/>
                  </a:lnTo>
                  <a:lnTo>
                    <a:pt x="10593" y="891"/>
                  </a:lnTo>
                  <a:lnTo>
                    <a:pt x="9991" y="747"/>
                  </a:lnTo>
                  <a:lnTo>
                    <a:pt x="9630" y="699"/>
                  </a:lnTo>
                  <a:lnTo>
                    <a:pt x="9293" y="650"/>
                  </a:lnTo>
                  <a:lnTo>
                    <a:pt x="8932" y="626"/>
                  </a:lnTo>
                  <a:lnTo>
                    <a:pt x="8571" y="626"/>
                  </a:lnTo>
                  <a:lnTo>
                    <a:pt x="8354" y="650"/>
                  </a:lnTo>
                  <a:lnTo>
                    <a:pt x="8114" y="675"/>
                  </a:lnTo>
                  <a:lnTo>
                    <a:pt x="7897" y="747"/>
                  </a:lnTo>
                  <a:lnTo>
                    <a:pt x="7704" y="819"/>
                  </a:lnTo>
                  <a:lnTo>
                    <a:pt x="7512" y="915"/>
                  </a:lnTo>
                  <a:lnTo>
                    <a:pt x="7343" y="1036"/>
                  </a:lnTo>
                  <a:lnTo>
                    <a:pt x="7175" y="1180"/>
                  </a:lnTo>
                  <a:lnTo>
                    <a:pt x="7006" y="1349"/>
                  </a:lnTo>
                  <a:lnTo>
                    <a:pt x="6645" y="1758"/>
                  </a:lnTo>
                  <a:lnTo>
                    <a:pt x="6284" y="2143"/>
                  </a:lnTo>
                  <a:lnTo>
                    <a:pt x="5514" y="2889"/>
                  </a:lnTo>
                  <a:lnTo>
                    <a:pt x="5321" y="3082"/>
                  </a:lnTo>
                  <a:lnTo>
                    <a:pt x="5152" y="3299"/>
                  </a:lnTo>
                  <a:lnTo>
                    <a:pt x="4791" y="3732"/>
                  </a:lnTo>
                  <a:lnTo>
                    <a:pt x="4671" y="3876"/>
                  </a:lnTo>
                  <a:lnTo>
                    <a:pt x="4527" y="3997"/>
                  </a:lnTo>
                  <a:lnTo>
                    <a:pt x="4454" y="4045"/>
                  </a:lnTo>
                  <a:lnTo>
                    <a:pt x="4358" y="4069"/>
                  </a:lnTo>
                  <a:lnTo>
                    <a:pt x="4262" y="4093"/>
                  </a:lnTo>
                  <a:lnTo>
                    <a:pt x="4165" y="4069"/>
                  </a:lnTo>
                  <a:lnTo>
                    <a:pt x="3347" y="4334"/>
                  </a:lnTo>
                  <a:lnTo>
                    <a:pt x="2938" y="4502"/>
                  </a:lnTo>
                  <a:lnTo>
                    <a:pt x="2745" y="4598"/>
                  </a:lnTo>
                  <a:lnTo>
                    <a:pt x="2553" y="4695"/>
                  </a:lnTo>
                  <a:lnTo>
                    <a:pt x="2191" y="4911"/>
                  </a:lnTo>
                  <a:lnTo>
                    <a:pt x="1830" y="5104"/>
                  </a:lnTo>
                  <a:lnTo>
                    <a:pt x="1445" y="5273"/>
                  </a:lnTo>
                  <a:lnTo>
                    <a:pt x="1036" y="5417"/>
                  </a:lnTo>
                  <a:lnTo>
                    <a:pt x="338" y="5706"/>
                  </a:lnTo>
                  <a:lnTo>
                    <a:pt x="217" y="5754"/>
                  </a:lnTo>
                  <a:lnTo>
                    <a:pt x="121" y="5850"/>
                  </a:lnTo>
                  <a:lnTo>
                    <a:pt x="73" y="5947"/>
                  </a:lnTo>
                  <a:lnTo>
                    <a:pt x="49" y="6091"/>
                  </a:lnTo>
                  <a:lnTo>
                    <a:pt x="1" y="6597"/>
                  </a:lnTo>
                  <a:lnTo>
                    <a:pt x="1" y="6837"/>
                  </a:lnTo>
                  <a:lnTo>
                    <a:pt x="25" y="6958"/>
                  </a:lnTo>
                  <a:lnTo>
                    <a:pt x="73" y="7078"/>
                  </a:lnTo>
                  <a:lnTo>
                    <a:pt x="266" y="7054"/>
                  </a:lnTo>
                  <a:lnTo>
                    <a:pt x="482" y="7030"/>
                  </a:lnTo>
                  <a:lnTo>
                    <a:pt x="723" y="6934"/>
                  </a:lnTo>
                  <a:lnTo>
                    <a:pt x="988" y="6837"/>
                  </a:lnTo>
                  <a:lnTo>
                    <a:pt x="1349" y="6645"/>
                  </a:lnTo>
                  <a:lnTo>
                    <a:pt x="1782" y="6404"/>
                  </a:lnTo>
                  <a:lnTo>
                    <a:pt x="3082" y="5658"/>
                  </a:lnTo>
                  <a:lnTo>
                    <a:pt x="3106" y="5754"/>
                  </a:lnTo>
                  <a:lnTo>
                    <a:pt x="3082" y="5802"/>
                  </a:lnTo>
                  <a:lnTo>
                    <a:pt x="2986" y="5922"/>
                  </a:lnTo>
                  <a:lnTo>
                    <a:pt x="1469" y="8017"/>
                  </a:lnTo>
                  <a:lnTo>
                    <a:pt x="1132" y="8498"/>
                  </a:lnTo>
                  <a:lnTo>
                    <a:pt x="819" y="9004"/>
                  </a:lnTo>
                  <a:lnTo>
                    <a:pt x="771" y="9100"/>
                  </a:lnTo>
                  <a:lnTo>
                    <a:pt x="699" y="9221"/>
                  </a:lnTo>
                  <a:lnTo>
                    <a:pt x="675" y="9341"/>
                  </a:lnTo>
                  <a:lnTo>
                    <a:pt x="675" y="9485"/>
                  </a:lnTo>
                  <a:lnTo>
                    <a:pt x="940" y="9630"/>
                  </a:lnTo>
                  <a:lnTo>
                    <a:pt x="1108" y="9389"/>
                  </a:lnTo>
                  <a:lnTo>
                    <a:pt x="1397" y="8883"/>
                  </a:lnTo>
                  <a:lnTo>
                    <a:pt x="1541" y="8643"/>
                  </a:lnTo>
                  <a:lnTo>
                    <a:pt x="1686" y="8426"/>
                  </a:lnTo>
                  <a:lnTo>
                    <a:pt x="2793" y="6958"/>
                  </a:lnTo>
                  <a:lnTo>
                    <a:pt x="3925" y="5513"/>
                  </a:lnTo>
                  <a:lnTo>
                    <a:pt x="4334" y="5008"/>
                  </a:lnTo>
                  <a:lnTo>
                    <a:pt x="4767" y="4502"/>
                  </a:lnTo>
                  <a:lnTo>
                    <a:pt x="5658" y="3515"/>
                  </a:lnTo>
                  <a:lnTo>
                    <a:pt x="5802" y="3371"/>
                  </a:lnTo>
                  <a:lnTo>
                    <a:pt x="5851" y="3443"/>
                  </a:lnTo>
                  <a:lnTo>
                    <a:pt x="5851" y="3491"/>
                  </a:lnTo>
                  <a:lnTo>
                    <a:pt x="5778" y="3611"/>
                  </a:lnTo>
                  <a:lnTo>
                    <a:pt x="5369" y="4574"/>
                  </a:lnTo>
                  <a:lnTo>
                    <a:pt x="5321" y="4719"/>
                  </a:lnTo>
                  <a:lnTo>
                    <a:pt x="5297" y="4911"/>
                  </a:lnTo>
                  <a:lnTo>
                    <a:pt x="5490" y="4863"/>
                  </a:lnTo>
                  <a:lnTo>
                    <a:pt x="5634" y="4791"/>
                  </a:lnTo>
                  <a:lnTo>
                    <a:pt x="6067" y="4598"/>
                  </a:lnTo>
                  <a:lnTo>
                    <a:pt x="6501" y="4382"/>
                  </a:lnTo>
                  <a:lnTo>
                    <a:pt x="6645" y="4310"/>
                  </a:lnTo>
                  <a:lnTo>
                    <a:pt x="6789" y="4213"/>
                  </a:lnTo>
                  <a:lnTo>
                    <a:pt x="6862" y="4093"/>
                  </a:lnTo>
                  <a:lnTo>
                    <a:pt x="6934" y="3924"/>
                  </a:lnTo>
                  <a:lnTo>
                    <a:pt x="7054" y="3563"/>
                  </a:lnTo>
                  <a:lnTo>
                    <a:pt x="7199" y="3202"/>
                  </a:lnTo>
                  <a:lnTo>
                    <a:pt x="7367" y="2841"/>
                  </a:lnTo>
                  <a:lnTo>
                    <a:pt x="7536" y="2504"/>
                  </a:lnTo>
                  <a:lnTo>
                    <a:pt x="7921" y="1830"/>
                  </a:lnTo>
                  <a:lnTo>
                    <a:pt x="8330" y="1180"/>
                  </a:lnTo>
                  <a:lnTo>
                    <a:pt x="8402" y="1060"/>
                  </a:lnTo>
                  <a:lnTo>
                    <a:pt x="8499" y="987"/>
                  </a:lnTo>
                  <a:lnTo>
                    <a:pt x="8595" y="939"/>
                  </a:lnTo>
                  <a:lnTo>
                    <a:pt x="8739" y="915"/>
                  </a:lnTo>
                  <a:lnTo>
                    <a:pt x="9173" y="915"/>
                  </a:lnTo>
                  <a:lnTo>
                    <a:pt x="9582" y="939"/>
                  </a:lnTo>
                  <a:lnTo>
                    <a:pt x="10088" y="1036"/>
                  </a:lnTo>
                  <a:lnTo>
                    <a:pt x="10593" y="1156"/>
                  </a:lnTo>
                  <a:lnTo>
                    <a:pt x="11387" y="1349"/>
                  </a:lnTo>
                  <a:lnTo>
                    <a:pt x="11628" y="1373"/>
                  </a:lnTo>
                  <a:lnTo>
                    <a:pt x="11845" y="1397"/>
                  </a:lnTo>
                  <a:lnTo>
                    <a:pt x="12086" y="1421"/>
                  </a:lnTo>
                  <a:lnTo>
                    <a:pt x="12326" y="1397"/>
                  </a:lnTo>
                  <a:lnTo>
                    <a:pt x="12784" y="1349"/>
                  </a:lnTo>
                  <a:lnTo>
                    <a:pt x="13241" y="1252"/>
                  </a:lnTo>
                  <a:lnTo>
                    <a:pt x="14445" y="987"/>
                  </a:lnTo>
                  <a:lnTo>
                    <a:pt x="14589" y="963"/>
                  </a:lnTo>
                  <a:lnTo>
                    <a:pt x="14734" y="939"/>
                  </a:lnTo>
                  <a:lnTo>
                    <a:pt x="14878" y="963"/>
                  </a:lnTo>
                  <a:lnTo>
                    <a:pt x="15023" y="963"/>
                  </a:lnTo>
                  <a:lnTo>
                    <a:pt x="15167" y="1012"/>
                  </a:lnTo>
                  <a:lnTo>
                    <a:pt x="15287" y="1060"/>
                  </a:lnTo>
                  <a:lnTo>
                    <a:pt x="15432" y="1108"/>
                  </a:lnTo>
                  <a:lnTo>
                    <a:pt x="15552" y="1204"/>
                  </a:lnTo>
                  <a:lnTo>
                    <a:pt x="16034" y="1541"/>
                  </a:lnTo>
                  <a:lnTo>
                    <a:pt x="16515" y="1902"/>
                  </a:lnTo>
                  <a:lnTo>
                    <a:pt x="16997" y="2263"/>
                  </a:lnTo>
                  <a:lnTo>
                    <a:pt x="17430" y="2673"/>
                  </a:lnTo>
                  <a:lnTo>
                    <a:pt x="17767" y="3034"/>
                  </a:lnTo>
                  <a:lnTo>
                    <a:pt x="18080" y="3419"/>
                  </a:lnTo>
                  <a:lnTo>
                    <a:pt x="18369" y="3828"/>
                  </a:lnTo>
                  <a:lnTo>
                    <a:pt x="18658" y="4237"/>
                  </a:lnTo>
                  <a:lnTo>
                    <a:pt x="18706" y="4358"/>
                  </a:lnTo>
                  <a:lnTo>
                    <a:pt x="18730" y="4478"/>
                  </a:lnTo>
                  <a:lnTo>
                    <a:pt x="18754" y="4550"/>
                  </a:lnTo>
                  <a:lnTo>
                    <a:pt x="18778" y="4598"/>
                  </a:lnTo>
                  <a:lnTo>
                    <a:pt x="18874" y="4647"/>
                  </a:lnTo>
                  <a:lnTo>
                    <a:pt x="18946" y="4695"/>
                  </a:lnTo>
                  <a:lnTo>
                    <a:pt x="19067" y="4839"/>
                  </a:lnTo>
                  <a:lnTo>
                    <a:pt x="19187" y="5008"/>
                  </a:lnTo>
                  <a:lnTo>
                    <a:pt x="19308" y="5152"/>
                  </a:lnTo>
                  <a:lnTo>
                    <a:pt x="19596" y="5441"/>
                  </a:lnTo>
                  <a:lnTo>
                    <a:pt x="19885" y="5706"/>
                  </a:lnTo>
                  <a:lnTo>
                    <a:pt x="20439" y="6187"/>
                  </a:lnTo>
                  <a:lnTo>
                    <a:pt x="20728" y="6428"/>
                  </a:lnTo>
                  <a:lnTo>
                    <a:pt x="20993" y="6669"/>
                  </a:lnTo>
                  <a:lnTo>
                    <a:pt x="21258" y="6934"/>
                  </a:lnTo>
                  <a:lnTo>
                    <a:pt x="21546" y="7150"/>
                  </a:lnTo>
                  <a:lnTo>
                    <a:pt x="21835" y="7343"/>
                  </a:lnTo>
                  <a:lnTo>
                    <a:pt x="22148" y="7511"/>
                  </a:lnTo>
                  <a:lnTo>
                    <a:pt x="22461" y="7680"/>
                  </a:lnTo>
                  <a:lnTo>
                    <a:pt x="22774" y="7824"/>
                  </a:lnTo>
                  <a:lnTo>
                    <a:pt x="23111" y="7945"/>
                  </a:lnTo>
                  <a:lnTo>
                    <a:pt x="23448" y="8065"/>
                  </a:lnTo>
                  <a:lnTo>
                    <a:pt x="23665" y="8113"/>
                  </a:lnTo>
                  <a:lnTo>
                    <a:pt x="23882" y="8113"/>
                  </a:lnTo>
                  <a:lnTo>
                    <a:pt x="23930" y="8065"/>
                  </a:lnTo>
                  <a:lnTo>
                    <a:pt x="24026" y="7969"/>
                  </a:lnTo>
                  <a:lnTo>
                    <a:pt x="23617" y="7824"/>
                  </a:lnTo>
                  <a:lnTo>
                    <a:pt x="23352" y="7728"/>
                  </a:lnTo>
                  <a:lnTo>
                    <a:pt x="23111" y="7632"/>
                  </a:lnTo>
                  <a:lnTo>
                    <a:pt x="22846" y="7511"/>
                  </a:lnTo>
                  <a:lnTo>
                    <a:pt x="22630" y="7367"/>
                  </a:lnTo>
                  <a:lnTo>
                    <a:pt x="22389" y="7222"/>
                  </a:lnTo>
                  <a:lnTo>
                    <a:pt x="22172" y="7078"/>
                  </a:lnTo>
                  <a:lnTo>
                    <a:pt x="21956" y="6885"/>
                  </a:lnTo>
                  <a:lnTo>
                    <a:pt x="21739" y="6717"/>
                  </a:lnTo>
                  <a:lnTo>
                    <a:pt x="21378" y="6356"/>
                  </a:lnTo>
                  <a:lnTo>
                    <a:pt x="20993" y="6019"/>
                  </a:lnTo>
                  <a:lnTo>
                    <a:pt x="20872" y="5898"/>
                  </a:lnTo>
                  <a:lnTo>
                    <a:pt x="20776" y="5754"/>
                  </a:lnTo>
                  <a:lnTo>
                    <a:pt x="20704" y="5585"/>
                  </a:lnTo>
                  <a:lnTo>
                    <a:pt x="20656" y="5417"/>
                  </a:lnTo>
                  <a:lnTo>
                    <a:pt x="20583" y="4695"/>
                  </a:lnTo>
                  <a:lnTo>
                    <a:pt x="20535" y="3973"/>
                  </a:lnTo>
                  <a:lnTo>
                    <a:pt x="20535" y="3611"/>
                  </a:lnTo>
                  <a:lnTo>
                    <a:pt x="20559" y="3250"/>
                  </a:lnTo>
                  <a:lnTo>
                    <a:pt x="20583" y="2889"/>
                  </a:lnTo>
                  <a:lnTo>
                    <a:pt x="20632" y="2528"/>
                  </a:lnTo>
                  <a:lnTo>
                    <a:pt x="20680" y="2191"/>
                  </a:lnTo>
                  <a:lnTo>
                    <a:pt x="20728" y="1830"/>
                  </a:lnTo>
                  <a:lnTo>
                    <a:pt x="20800" y="1108"/>
                  </a:lnTo>
                  <a:lnTo>
                    <a:pt x="20800" y="987"/>
                  </a:lnTo>
                  <a:lnTo>
                    <a:pt x="20776" y="891"/>
                  </a:lnTo>
                  <a:lnTo>
                    <a:pt x="20728" y="795"/>
                  </a:lnTo>
                  <a:lnTo>
                    <a:pt x="20632" y="723"/>
                  </a:lnTo>
                  <a:lnTo>
                    <a:pt x="20367" y="578"/>
                  </a:lnTo>
                  <a:lnTo>
                    <a:pt x="20102" y="410"/>
                  </a:lnTo>
                  <a:lnTo>
                    <a:pt x="19861" y="241"/>
                  </a:lnTo>
                  <a:lnTo>
                    <a:pt x="19596" y="73"/>
                  </a:lnTo>
                  <a:lnTo>
                    <a:pt x="19524" y="49"/>
                  </a:lnTo>
                  <a:lnTo>
                    <a:pt x="19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30"/>
            <p:cNvSpPr/>
            <p:nvPr/>
          </p:nvSpPr>
          <p:spPr>
            <a:xfrm rot="10800000">
              <a:off x="2903694" y="5779702"/>
              <a:ext cx="976197" cy="910744"/>
            </a:xfrm>
            <a:custGeom>
              <a:avLst/>
              <a:gdLst/>
              <a:ahLst/>
              <a:cxnLst/>
              <a:rect l="l" t="t" r="r" b="b"/>
              <a:pathLst>
                <a:path w="11484" h="10714" extrusionOk="0">
                  <a:moveTo>
                    <a:pt x="7921" y="1"/>
                  </a:moveTo>
                  <a:lnTo>
                    <a:pt x="7416" y="49"/>
                  </a:lnTo>
                  <a:lnTo>
                    <a:pt x="6886" y="145"/>
                  </a:lnTo>
                  <a:lnTo>
                    <a:pt x="6453" y="242"/>
                  </a:lnTo>
                  <a:lnTo>
                    <a:pt x="6019" y="386"/>
                  </a:lnTo>
                  <a:lnTo>
                    <a:pt x="5610" y="555"/>
                  </a:lnTo>
                  <a:lnTo>
                    <a:pt x="5177" y="723"/>
                  </a:lnTo>
                  <a:lnTo>
                    <a:pt x="4792" y="916"/>
                  </a:lnTo>
                  <a:lnTo>
                    <a:pt x="4382" y="1132"/>
                  </a:lnTo>
                  <a:lnTo>
                    <a:pt x="3997" y="1373"/>
                  </a:lnTo>
                  <a:lnTo>
                    <a:pt x="3636" y="1638"/>
                  </a:lnTo>
                  <a:lnTo>
                    <a:pt x="3275" y="1903"/>
                  </a:lnTo>
                  <a:lnTo>
                    <a:pt x="2914" y="2192"/>
                  </a:lnTo>
                  <a:lnTo>
                    <a:pt x="2601" y="2505"/>
                  </a:lnTo>
                  <a:lnTo>
                    <a:pt x="2264" y="2818"/>
                  </a:lnTo>
                  <a:lnTo>
                    <a:pt x="1951" y="3155"/>
                  </a:lnTo>
                  <a:lnTo>
                    <a:pt x="1662" y="3492"/>
                  </a:lnTo>
                  <a:lnTo>
                    <a:pt x="1397" y="3853"/>
                  </a:lnTo>
                  <a:lnTo>
                    <a:pt x="1132" y="4214"/>
                  </a:lnTo>
                  <a:lnTo>
                    <a:pt x="964" y="4454"/>
                  </a:lnTo>
                  <a:lnTo>
                    <a:pt x="795" y="4695"/>
                  </a:lnTo>
                  <a:lnTo>
                    <a:pt x="651" y="4960"/>
                  </a:lnTo>
                  <a:lnTo>
                    <a:pt x="531" y="5225"/>
                  </a:lnTo>
                  <a:lnTo>
                    <a:pt x="410" y="5490"/>
                  </a:lnTo>
                  <a:lnTo>
                    <a:pt x="290" y="5754"/>
                  </a:lnTo>
                  <a:lnTo>
                    <a:pt x="218" y="6019"/>
                  </a:lnTo>
                  <a:lnTo>
                    <a:pt x="145" y="6308"/>
                  </a:lnTo>
                  <a:lnTo>
                    <a:pt x="73" y="6573"/>
                  </a:lnTo>
                  <a:lnTo>
                    <a:pt x="49" y="6862"/>
                  </a:lnTo>
                  <a:lnTo>
                    <a:pt x="1" y="7127"/>
                  </a:lnTo>
                  <a:lnTo>
                    <a:pt x="1" y="7391"/>
                  </a:lnTo>
                  <a:lnTo>
                    <a:pt x="1" y="7680"/>
                  </a:lnTo>
                  <a:lnTo>
                    <a:pt x="25" y="7945"/>
                  </a:lnTo>
                  <a:lnTo>
                    <a:pt x="49" y="8186"/>
                  </a:lnTo>
                  <a:lnTo>
                    <a:pt x="121" y="8451"/>
                  </a:lnTo>
                  <a:lnTo>
                    <a:pt x="194" y="8691"/>
                  </a:lnTo>
                  <a:lnTo>
                    <a:pt x="266" y="8932"/>
                  </a:lnTo>
                  <a:lnTo>
                    <a:pt x="362" y="9149"/>
                  </a:lnTo>
                  <a:lnTo>
                    <a:pt x="506" y="9365"/>
                  </a:lnTo>
                  <a:lnTo>
                    <a:pt x="627" y="9582"/>
                  </a:lnTo>
                  <a:lnTo>
                    <a:pt x="795" y="9775"/>
                  </a:lnTo>
                  <a:lnTo>
                    <a:pt x="964" y="9943"/>
                  </a:lnTo>
                  <a:lnTo>
                    <a:pt x="1156" y="10112"/>
                  </a:lnTo>
                  <a:lnTo>
                    <a:pt x="1373" y="10256"/>
                  </a:lnTo>
                  <a:lnTo>
                    <a:pt x="1614" y="10376"/>
                  </a:lnTo>
                  <a:lnTo>
                    <a:pt x="1855" y="10473"/>
                  </a:lnTo>
                  <a:lnTo>
                    <a:pt x="2143" y="10569"/>
                  </a:lnTo>
                  <a:lnTo>
                    <a:pt x="2432" y="10641"/>
                  </a:lnTo>
                  <a:lnTo>
                    <a:pt x="2745" y="10689"/>
                  </a:lnTo>
                  <a:lnTo>
                    <a:pt x="3082" y="10714"/>
                  </a:lnTo>
                  <a:lnTo>
                    <a:pt x="3419" y="10714"/>
                  </a:lnTo>
                  <a:lnTo>
                    <a:pt x="3829" y="10689"/>
                  </a:lnTo>
                  <a:lnTo>
                    <a:pt x="4214" y="10641"/>
                  </a:lnTo>
                  <a:lnTo>
                    <a:pt x="4623" y="10569"/>
                  </a:lnTo>
                  <a:lnTo>
                    <a:pt x="5008" y="10473"/>
                  </a:lnTo>
                  <a:lnTo>
                    <a:pt x="5393" y="10352"/>
                  </a:lnTo>
                  <a:lnTo>
                    <a:pt x="5779" y="10208"/>
                  </a:lnTo>
                  <a:lnTo>
                    <a:pt x="6140" y="10064"/>
                  </a:lnTo>
                  <a:lnTo>
                    <a:pt x="6525" y="9895"/>
                  </a:lnTo>
                  <a:lnTo>
                    <a:pt x="6862" y="9702"/>
                  </a:lnTo>
                  <a:lnTo>
                    <a:pt x="7223" y="9486"/>
                  </a:lnTo>
                  <a:lnTo>
                    <a:pt x="7560" y="9269"/>
                  </a:lnTo>
                  <a:lnTo>
                    <a:pt x="7897" y="9052"/>
                  </a:lnTo>
                  <a:lnTo>
                    <a:pt x="8210" y="8788"/>
                  </a:lnTo>
                  <a:lnTo>
                    <a:pt x="8523" y="8547"/>
                  </a:lnTo>
                  <a:lnTo>
                    <a:pt x="8836" y="8282"/>
                  </a:lnTo>
                  <a:lnTo>
                    <a:pt x="9125" y="7993"/>
                  </a:lnTo>
                  <a:lnTo>
                    <a:pt x="9438" y="7728"/>
                  </a:lnTo>
                  <a:lnTo>
                    <a:pt x="9727" y="7415"/>
                  </a:lnTo>
                  <a:lnTo>
                    <a:pt x="9991" y="7103"/>
                  </a:lnTo>
                  <a:lnTo>
                    <a:pt x="10232" y="6766"/>
                  </a:lnTo>
                  <a:lnTo>
                    <a:pt x="10449" y="6428"/>
                  </a:lnTo>
                  <a:lnTo>
                    <a:pt x="10665" y="6091"/>
                  </a:lnTo>
                  <a:lnTo>
                    <a:pt x="10858" y="5730"/>
                  </a:lnTo>
                  <a:lnTo>
                    <a:pt x="11002" y="5369"/>
                  </a:lnTo>
                  <a:lnTo>
                    <a:pt x="11147" y="5008"/>
                  </a:lnTo>
                  <a:lnTo>
                    <a:pt x="11267" y="4647"/>
                  </a:lnTo>
                  <a:lnTo>
                    <a:pt x="11364" y="4286"/>
                  </a:lnTo>
                  <a:lnTo>
                    <a:pt x="11436" y="3925"/>
                  </a:lnTo>
                  <a:lnTo>
                    <a:pt x="11484" y="3564"/>
                  </a:lnTo>
                  <a:lnTo>
                    <a:pt x="11484" y="3203"/>
                  </a:lnTo>
                  <a:lnTo>
                    <a:pt x="11484" y="2866"/>
                  </a:lnTo>
                  <a:lnTo>
                    <a:pt x="11460" y="2529"/>
                  </a:lnTo>
                  <a:lnTo>
                    <a:pt x="11388" y="2216"/>
                  </a:lnTo>
                  <a:lnTo>
                    <a:pt x="11315" y="1903"/>
                  </a:lnTo>
                  <a:lnTo>
                    <a:pt x="11195" y="1614"/>
                  </a:lnTo>
                  <a:lnTo>
                    <a:pt x="11051" y="1349"/>
                  </a:lnTo>
                  <a:lnTo>
                    <a:pt x="10882" y="1108"/>
                  </a:lnTo>
                  <a:lnTo>
                    <a:pt x="10665" y="868"/>
                  </a:lnTo>
                  <a:lnTo>
                    <a:pt x="10449" y="651"/>
                  </a:lnTo>
                  <a:lnTo>
                    <a:pt x="10184" y="482"/>
                  </a:lnTo>
                  <a:lnTo>
                    <a:pt x="9871" y="314"/>
                  </a:lnTo>
                  <a:lnTo>
                    <a:pt x="9558" y="194"/>
                  </a:lnTo>
                  <a:lnTo>
                    <a:pt x="9197" y="97"/>
                  </a:lnTo>
                  <a:lnTo>
                    <a:pt x="8812" y="25"/>
                  </a:lnTo>
                  <a:lnTo>
                    <a:pt x="8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30"/>
            <p:cNvSpPr/>
            <p:nvPr/>
          </p:nvSpPr>
          <p:spPr>
            <a:xfrm rot="10800000">
              <a:off x="3077614" y="6538881"/>
              <a:ext cx="24651" cy="43098"/>
            </a:xfrm>
            <a:custGeom>
              <a:avLst/>
              <a:gdLst/>
              <a:ahLst/>
              <a:cxnLst/>
              <a:rect l="l" t="t" r="r" b="b"/>
              <a:pathLst>
                <a:path w="290" h="507" extrusionOk="0">
                  <a:moveTo>
                    <a:pt x="242" y="1"/>
                  </a:moveTo>
                  <a:lnTo>
                    <a:pt x="193" y="25"/>
                  </a:lnTo>
                  <a:lnTo>
                    <a:pt x="145" y="73"/>
                  </a:lnTo>
                  <a:lnTo>
                    <a:pt x="73" y="193"/>
                  </a:lnTo>
                  <a:lnTo>
                    <a:pt x="1" y="314"/>
                  </a:lnTo>
                  <a:lnTo>
                    <a:pt x="25" y="362"/>
                  </a:lnTo>
                  <a:lnTo>
                    <a:pt x="73" y="458"/>
                  </a:lnTo>
                  <a:lnTo>
                    <a:pt x="97" y="506"/>
                  </a:lnTo>
                  <a:lnTo>
                    <a:pt x="121" y="482"/>
                  </a:lnTo>
                  <a:lnTo>
                    <a:pt x="145" y="458"/>
                  </a:lnTo>
                  <a:lnTo>
                    <a:pt x="121" y="410"/>
                  </a:lnTo>
                  <a:lnTo>
                    <a:pt x="121" y="362"/>
                  </a:lnTo>
                  <a:lnTo>
                    <a:pt x="193" y="266"/>
                  </a:lnTo>
                  <a:lnTo>
                    <a:pt x="266" y="169"/>
                  </a:lnTo>
                  <a:lnTo>
                    <a:pt x="290" y="121"/>
                  </a:lnTo>
                  <a:lnTo>
                    <a:pt x="290" y="73"/>
                  </a:lnTo>
                  <a:lnTo>
                    <a:pt x="266"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30"/>
            <p:cNvSpPr/>
            <p:nvPr/>
          </p:nvSpPr>
          <p:spPr>
            <a:xfrm rot="10800000">
              <a:off x="2909814" y="6436535"/>
              <a:ext cx="18446" cy="24651"/>
            </a:xfrm>
            <a:custGeom>
              <a:avLst/>
              <a:gdLst/>
              <a:ahLst/>
              <a:cxnLst/>
              <a:rect l="l" t="t" r="r" b="b"/>
              <a:pathLst>
                <a:path w="217" h="290" extrusionOk="0">
                  <a:moveTo>
                    <a:pt x="48" y="0"/>
                  </a:moveTo>
                  <a:lnTo>
                    <a:pt x="24" y="24"/>
                  </a:lnTo>
                  <a:lnTo>
                    <a:pt x="0" y="72"/>
                  </a:lnTo>
                  <a:lnTo>
                    <a:pt x="0" y="121"/>
                  </a:lnTo>
                  <a:lnTo>
                    <a:pt x="0" y="193"/>
                  </a:lnTo>
                  <a:lnTo>
                    <a:pt x="48" y="241"/>
                  </a:lnTo>
                  <a:lnTo>
                    <a:pt x="96" y="289"/>
                  </a:lnTo>
                  <a:lnTo>
                    <a:pt x="144" y="289"/>
                  </a:lnTo>
                  <a:lnTo>
                    <a:pt x="193" y="265"/>
                  </a:lnTo>
                  <a:lnTo>
                    <a:pt x="217" y="241"/>
                  </a:lnTo>
                  <a:lnTo>
                    <a:pt x="217" y="193"/>
                  </a:lnTo>
                  <a:lnTo>
                    <a:pt x="144" y="145"/>
                  </a:lnTo>
                  <a:lnTo>
                    <a:pt x="120" y="121"/>
                  </a:lnTo>
                  <a:lnTo>
                    <a:pt x="144" y="72"/>
                  </a:lnTo>
                  <a:lnTo>
                    <a:pt x="169" y="48"/>
                  </a:lnTo>
                  <a:lnTo>
                    <a:pt x="169" y="24"/>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30"/>
            <p:cNvSpPr/>
            <p:nvPr/>
          </p:nvSpPr>
          <p:spPr>
            <a:xfrm rot="10800000">
              <a:off x="3046927" y="6604335"/>
              <a:ext cx="20486" cy="22611"/>
            </a:xfrm>
            <a:custGeom>
              <a:avLst/>
              <a:gdLst/>
              <a:ahLst/>
              <a:cxnLst/>
              <a:rect l="l" t="t" r="r" b="b"/>
              <a:pathLst>
                <a:path w="241" h="266" extrusionOk="0">
                  <a:moveTo>
                    <a:pt x="48" y="0"/>
                  </a:moveTo>
                  <a:lnTo>
                    <a:pt x="0" y="24"/>
                  </a:lnTo>
                  <a:lnTo>
                    <a:pt x="0" y="48"/>
                  </a:lnTo>
                  <a:lnTo>
                    <a:pt x="24" y="97"/>
                  </a:lnTo>
                  <a:lnTo>
                    <a:pt x="24" y="145"/>
                  </a:lnTo>
                  <a:lnTo>
                    <a:pt x="24" y="193"/>
                  </a:lnTo>
                  <a:lnTo>
                    <a:pt x="24" y="241"/>
                  </a:lnTo>
                  <a:lnTo>
                    <a:pt x="72" y="265"/>
                  </a:lnTo>
                  <a:lnTo>
                    <a:pt x="120" y="265"/>
                  </a:lnTo>
                  <a:lnTo>
                    <a:pt x="144" y="217"/>
                  </a:lnTo>
                  <a:lnTo>
                    <a:pt x="169" y="169"/>
                  </a:lnTo>
                  <a:lnTo>
                    <a:pt x="217" y="145"/>
                  </a:lnTo>
                  <a:lnTo>
                    <a:pt x="241" y="121"/>
                  </a:lnTo>
                  <a:lnTo>
                    <a:pt x="241" y="97"/>
                  </a:lnTo>
                  <a:lnTo>
                    <a:pt x="241" y="48"/>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30"/>
            <p:cNvSpPr/>
            <p:nvPr/>
          </p:nvSpPr>
          <p:spPr>
            <a:xfrm rot="10800000">
              <a:off x="3112381" y="6193081"/>
              <a:ext cx="24651" cy="16406"/>
            </a:xfrm>
            <a:custGeom>
              <a:avLst/>
              <a:gdLst/>
              <a:ahLst/>
              <a:cxnLst/>
              <a:rect l="l" t="t" r="r" b="b"/>
              <a:pathLst>
                <a:path w="290" h="193" extrusionOk="0">
                  <a:moveTo>
                    <a:pt x="73" y="0"/>
                  </a:moveTo>
                  <a:lnTo>
                    <a:pt x="25" y="24"/>
                  </a:lnTo>
                  <a:lnTo>
                    <a:pt x="1" y="48"/>
                  </a:lnTo>
                  <a:lnTo>
                    <a:pt x="25" y="96"/>
                  </a:lnTo>
                  <a:lnTo>
                    <a:pt x="25" y="121"/>
                  </a:lnTo>
                  <a:lnTo>
                    <a:pt x="73" y="145"/>
                  </a:lnTo>
                  <a:lnTo>
                    <a:pt x="121" y="169"/>
                  </a:lnTo>
                  <a:lnTo>
                    <a:pt x="193" y="193"/>
                  </a:lnTo>
                  <a:lnTo>
                    <a:pt x="241" y="169"/>
                  </a:lnTo>
                  <a:lnTo>
                    <a:pt x="265" y="145"/>
                  </a:lnTo>
                  <a:lnTo>
                    <a:pt x="289" y="96"/>
                  </a:lnTo>
                  <a:lnTo>
                    <a:pt x="289" y="72"/>
                  </a:lnTo>
                  <a:lnTo>
                    <a:pt x="289" y="24"/>
                  </a:lnTo>
                  <a:lnTo>
                    <a:pt x="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30"/>
            <p:cNvSpPr/>
            <p:nvPr/>
          </p:nvSpPr>
          <p:spPr>
            <a:xfrm rot="10800000">
              <a:off x="3298627" y="6545002"/>
              <a:ext cx="20486" cy="16491"/>
            </a:xfrm>
            <a:custGeom>
              <a:avLst/>
              <a:gdLst/>
              <a:ahLst/>
              <a:cxnLst/>
              <a:rect l="l" t="t" r="r" b="b"/>
              <a:pathLst>
                <a:path w="241" h="194" extrusionOk="0">
                  <a:moveTo>
                    <a:pt x="120" y="1"/>
                  </a:moveTo>
                  <a:lnTo>
                    <a:pt x="72" y="25"/>
                  </a:lnTo>
                  <a:lnTo>
                    <a:pt x="24" y="49"/>
                  </a:lnTo>
                  <a:lnTo>
                    <a:pt x="0" y="73"/>
                  </a:lnTo>
                  <a:lnTo>
                    <a:pt x="0" y="121"/>
                  </a:lnTo>
                  <a:lnTo>
                    <a:pt x="0" y="169"/>
                  </a:lnTo>
                  <a:lnTo>
                    <a:pt x="24" y="193"/>
                  </a:lnTo>
                  <a:lnTo>
                    <a:pt x="169" y="193"/>
                  </a:lnTo>
                  <a:lnTo>
                    <a:pt x="217" y="145"/>
                  </a:lnTo>
                  <a:lnTo>
                    <a:pt x="241" y="73"/>
                  </a:lnTo>
                  <a:lnTo>
                    <a:pt x="217" y="49"/>
                  </a:lnTo>
                  <a:lnTo>
                    <a:pt x="193" y="25"/>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30"/>
            <p:cNvSpPr/>
            <p:nvPr/>
          </p:nvSpPr>
          <p:spPr>
            <a:xfrm rot="10800000">
              <a:off x="3124707" y="6328154"/>
              <a:ext cx="18446" cy="18446"/>
            </a:xfrm>
            <a:custGeom>
              <a:avLst/>
              <a:gdLst/>
              <a:ahLst/>
              <a:cxnLst/>
              <a:rect l="l" t="t" r="r" b="b"/>
              <a:pathLst>
                <a:path w="217" h="217" extrusionOk="0">
                  <a:moveTo>
                    <a:pt x="169" y="0"/>
                  </a:moveTo>
                  <a:lnTo>
                    <a:pt x="73" y="24"/>
                  </a:lnTo>
                  <a:lnTo>
                    <a:pt x="24" y="97"/>
                  </a:lnTo>
                  <a:lnTo>
                    <a:pt x="0" y="121"/>
                  </a:lnTo>
                  <a:lnTo>
                    <a:pt x="0" y="169"/>
                  </a:lnTo>
                  <a:lnTo>
                    <a:pt x="24" y="217"/>
                  </a:lnTo>
                  <a:lnTo>
                    <a:pt x="97" y="217"/>
                  </a:lnTo>
                  <a:lnTo>
                    <a:pt x="121" y="193"/>
                  </a:lnTo>
                  <a:lnTo>
                    <a:pt x="193" y="121"/>
                  </a:lnTo>
                  <a:lnTo>
                    <a:pt x="217"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30"/>
            <p:cNvSpPr/>
            <p:nvPr/>
          </p:nvSpPr>
          <p:spPr>
            <a:xfrm rot="10800000">
              <a:off x="3220847" y="6109181"/>
              <a:ext cx="14366" cy="16406"/>
            </a:xfrm>
            <a:custGeom>
              <a:avLst/>
              <a:gdLst/>
              <a:ahLst/>
              <a:cxnLst/>
              <a:rect l="l" t="t" r="r" b="b"/>
              <a:pathLst>
                <a:path w="169" h="193" extrusionOk="0">
                  <a:moveTo>
                    <a:pt x="72" y="0"/>
                  </a:moveTo>
                  <a:lnTo>
                    <a:pt x="24" y="24"/>
                  </a:lnTo>
                  <a:lnTo>
                    <a:pt x="0" y="48"/>
                  </a:lnTo>
                  <a:lnTo>
                    <a:pt x="0" y="96"/>
                  </a:lnTo>
                  <a:lnTo>
                    <a:pt x="24" y="169"/>
                  </a:lnTo>
                  <a:lnTo>
                    <a:pt x="48" y="193"/>
                  </a:lnTo>
                  <a:lnTo>
                    <a:pt x="96" y="193"/>
                  </a:lnTo>
                  <a:lnTo>
                    <a:pt x="144" y="169"/>
                  </a:lnTo>
                  <a:lnTo>
                    <a:pt x="169" y="145"/>
                  </a:lnTo>
                  <a:lnTo>
                    <a:pt x="169" y="96"/>
                  </a:lnTo>
                  <a:lnTo>
                    <a:pt x="144" y="24"/>
                  </a:lnTo>
                  <a:lnTo>
                    <a:pt x="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30"/>
            <p:cNvSpPr/>
            <p:nvPr/>
          </p:nvSpPr>
          <p:spPr>
            <a:xfrm rot="10800000">
              <a:off x="3194241" y="6459062"/>
              <a:ext cx="16491" cy="16491"/>
            </a:xfrm>
            <a:custGeom>
              <a:avLst/>
              <a:gdLst/>
              <a:ahLst/>
              <a:cxnLst/>
              <a:rect l="l" t="t" r="r" b="b"/>
              <a:pathLst>
                <a:path w="194" h="194" extrusionOk="0">
                  <a:moveTo>
                    <a:pt x="97" y="1"/>
                  </a:moveTo>
                  <a:lnTo>
                    <a:pt x="49" y="49"/>
                  </a:lnTo>
                  <a:lnTo>
                    <a:pt x="1" y="145"/>
                  </a:lnTo>
                  <a:lnTo>
                    <a:pt x="121" y="193"/>
                  </a:lnTo>
                  <a:lnTo>
                    <a:pt x="169" y="169"/>
                  </a:lnTo>
                  <a:lnTo>
                    <a:pt x="194" y="121"/>
                  </a:lnTo>
                  <a:lnTo>
                    <a:pt x="194"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30"/>
            <p:cNvSpPr/>
            <p:nvPr/>
          </p:nvSpPr>
          <p:spPr>
            <a:xfrm rot="10800000">
              <a:off x="3020321" y="6518395"/>
              <a:ext cx="16406" cy="16491"/>
            </a:xfrm>
            <a:custGeom>
              <a:avLst/>
              <a:gdLst/>
              <a:ahLst/>
              <a:cxnLst/>
              <a:rect l="l" t="t" r="r" b="b"/>
              <a:pathLst>
                <a:path w="193" h="194" extrusionOk="0">
                  <a:moveTo>
                    <a:pt x="96" y="1"/>
                  </a:moveTo>
                  <a:lnTo>
                    <a:pt x="24" y="25"/>
                  </a:lnTo>
                  <a:lnTo>
                    <a:pt x="0" y="73"/>
                  </a:lnTo>
                  <a:lnTo>
                    <a:pt x="0" y="121"/>
                  </a:lnTo>
                  <a:lnTo>
                    <a:pt x="48" y="169"/>
                  </a:lnTo>
                  <a:lnTo>
                    <a:pt x="72" y="193"/>
                  </a:lnTo>
                  <a:lnTo>
                    <a:pt x="121" y="193"/>
                  </a:lnTo>
                  <a:lnTo>
                    <a:pt x="169" y="169"/>
                  </a:lnTo>
                  <a:lnTo>
                    <a:pt x="193" y="121"/>
                  </a:lnTo>
                  <a:lnTo>
                    <a:pt x="169" y="73"/>
                  </a:lnTo>
                  <a:lnTo>
                    <a:pt x="169"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30"/>
            <p:cNvSpPr/>
            <p:nvPr/>
          </p:nvSpPr>
          <p:spPr>
            <a:xfrm rot="10800000">
              <a:off x="3114421" y="6418174"/>
              <a:ext cx="18531" cy="18446"/>
            </a:xfrm>
            <a:custGeom>
              <a:avLst/>
              <a:gdLst/>
              <a:ahLst/>
              <a:cxnLst/>
              <a:rect l="l" t="t" r="r" b="b"/>
              <a:pathLst>
                <a:path w="218" h="217" extrusionOk="0">
                  <a:moveTo>
                    <a:pt x="49" y="0"/>
                  </a:moveTo>
                  <a:lnTo>
                    <a:pt x="25" y="24"/>
                  </a:lnTo>
                  <a:lnTo>
                    <a:pt x="1" y="24"/>
                  </a:lnTo>
                  <a:lnTo>
                    <a:pt x="25" y="120"/>
                  </a:lnTo>
                  <a:lnTo>
                    <a:pt x="97" y="193"/>
                  </a:lnTo>
                  <a:lnTo>
                    <a:pt x="145" y="217"/>
                  </a:lnTo>
                  <a:lnTo>
                    <a:pt x="169" y="217"/>
                  </a:lnTo>
                  <a:lnTo>
                    <a:pt x="217" y="193"/>
                  </a:lnTo>
                  <a:lnTo>
                    <a:pt x="217" y="144"/>
                  </a:lnTo>
                  <a:lnTo>
                    <a:pt x="217" y="120"/>
                  </a:lnTo>
                  <a:lnTo>
                    <a:pt x="193" y="72"/>
                  </a:lnTo>
                  <a:lnTo>
                    <a:pt x="121"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30"/>
            <p:cNvSpPr/>
            <p:nvPr/>
          </p:nvSpPr>
          <p:spPr>
            <a:xfrm rot="10800000">
              <a:off x="2960987" y="6420214"/>
              <a:ext cx="16406" cy="16406"/>
            </a:xfrm>
            <a:custGeom>
              <a:avLst/>
              <a:gdLst/>
              <a:ahLst/>
              <a:cxnLst/>
              <a:rect l="l" t="t" r="r" b="b"/>
              <a:pathLst>
                <a:path w="193" h="193" extrusionOk="0">
                  <a:moveTo>
                    <a:pt x="72" y="0"/>
                  </a:moveTo>
                  <a:lnTo>
                    <a:pt x="24" y="24"/>
                  </a:lnTo>
                  <a:lnTo>
                    <a:pt x="0" y="72"/>
                  </a:lnTo>
                  <a:lnTo>
                    <a:pt x="0" y="144"/>
                  </a:lnTo>
                  <a:lnTo>
                    <a:pt x="48" y="169"/>
                  </a:lnTo>
                  <a:lnTo>
                    <a:pt x="97" y="193"/>
                  </a:lnTo>
                  <a:lnTo>
                    <a:pt x="169" y="193"/>
                  </a:lnTo>
                  <a:lnTo>
                    <a:pt x="193" y="169"/>
                  </a:lnTo>
                  <a:lnTo>
                    <a:pt x="193" y="96"/>
                  </a:lnTo>
                  <a:lnTo>
                    <a:pt x="169" y="48"/>
                  </a:lnTo>
                  <a:lnTo>
                    <a:pt x="145" y="24"/>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30"/>
            <p:cNvSpPr/>
            <p:nvPr/>
          </p:nvSpPr>
          <p:spPr>
            <a:xfrm rot="10800000">
              <a:off x="3153353" y="6399728"/>
              <a:ext cx="18446" cy="16491"/>
            </a:xfrm>
            <a:custGeom>
              <a:avLst/>
              <a:gdLst/>
              <a:ahLst/>
              <a:cxnLst/>
              <a:rect l="l" t="t" r="r" b="b"/>
              <a:pathLst>
                <a:path w="217" h="194" extrusionOk="0">
                  <a:moveTo>
                    <a:pt x="121" y="1"/>
                  </a:moveTo>
                  <a:lnTo>
                    <a:pt x="73" y="25"/>
                  </a:lnTo>
                  <a:lnTo>
                    <a:pt x="24" y="73"/>
                  </a:lnTo>
                  <a:lnTo>
                    <a:pt x="0" y="121"/>
                  </a:lnTo>
                  <a:lnTo>
                    <a:pt x="24" y="145"/>
                  </a:lnTo>
                  <a:lnTo>
                    <a:pt x="48" y="169"/>
                  </a:lnTo>
                  <a:lnTo>
                    <a:pt x="169" y="193"/>
                  </a:lnTo>
                  <a:lnTo>
                    <a:pt x="217" y="73"/>
                  </a:lnTo>
                  <a:lnTo>
                    <a:pt x="193" y="49"/>
                  </a:lnTo>
                  <a:lnTo>
                    <a:pt x="193"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30"/>
            <p:cNvSpPr/>
            <p:nvPr/>
          </p:nvSpPr>
          <p:spPr>
            <a:xfrm rot="10800000">
              <a:off x="3216767" y="6538881"/>
              <a:ext cx="12326" cy="22611"/>
            </a:xfrm>
            <a:custGeom>
              <a:avLst/>
              <a:gdLst/>
              <a:ahLst/>
              <a:cxnLst/>
              <a:rect l="l" t="t" r="r" b="b"/>
              <a:pathLst>
                <a:path w="145" h="266" extrusionOk="0">
                  <a:moveTo>
                    <a:pt x="121" y="1"/>
                  </a:moveTo>
                  <a:lnTo>
                    <a:pt x="97" y="25"/>
                  </a:lnTo>
                  <a:lnTo>
                    <a:pt x="48" y="49"/>
                  </a:lnTo>
                  <a:lnTo>
                    <a:pt x="0" y="121"/>
                  </a:lnTo>
                  <a:lnTo>
                    <a:pt x="0" y="217"/>
                  </a:lnTo>
                  <a:lnTo>
                    <a:pt x="24" y="241"/>
                  </a:lnTo>
                  <a:lnTo>
                    <a:pt x="48" y="265"/>
                  </a:lnTo>
                  <a:lnTo>
                    <a:pt x="72" y="265"/>
                  </a:lnTo>
                  <a:lnTo>
                    <a:pt x="97" y="241"/>
                  </a:lnTo>
                  <a:lnTo>
                    <a:pt x="145" y="169"/>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30"/>
            <p:cNvSpPr/>
            <p:nvPr/>
          </p:nvSpPr>
          <p:spPr>
            <a:xfrm rot="10800000">
              <a:off x="3171715" y="6598215"/>
              <a:ext cx="18531" cy="14451"/>
            </a:xfrm>
            <a:custGeom>
              <a:avLst/>
              <a:gdLst/>
              <a:ahLst/>
              <a:cxnLst/>
              <a:rect l="l" t="t" r="r" b="b"/>
              <a:pathLst>
                <a:path w="218" h="170" extrusionOk="0">
                  <a:moveTo>
                    <a:pt x="145" y="1"/>
                  </a:moveTo>
                  <a:lnTo>
                    <a:pt x="25" y="25"/>
                  </a:lnTo>
                  <a:lnTo>
                    <a:pt x="1" y="25"/>
                  </a:lnTo>
                  <a:lnTo>
                    <a:pt x="1" y="49"/>
                  </a:lnTo>
                  <a:lnTo>
                    <a:pt x="25" y="97"/>
                  </a:lnTo>
                  <a:lnTo>
                    <a:pt x="121" y="145"/>
                  </a:lnTo>
                  <a:lnTo>
                    <a:pt x="169" y="169"/>
                  </a:lnTo>
                  <a:lnTo>
                    <a:pt x="193" y="145"/>
                  </a:lnTo>
                  <a:lnTo>
                    <a:pt x="217" y="97"/>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30"/>
            <p:cNvSpPr/>
            <p:nvPr/>
          </p:nvSpPr>
          <p:spPr>
            <a:xfrm rot="10800000">
              <a:off x="3022361" y="6369041"/>
              <a:ext cx="14366" cy="14451"/>
            </a:xfrm>
            <a:custGeom>
              <a:avLst/>
              <a:gdLst/>
              <a:ahLst/>
              <a:cxnLst/>
              <a:rect l="l" t="t" r="r" b="b"/>
              <a:pathLst>
                <a:path w="169" h="170" extrusionOk="0">
                  <a:moveTo>
                    <a:pt x="72" y="1"/>
                  </a:moveTo>
                  <a:lnTo>
                    <a:pt x="24" y="25"/>
                  </a:lnTo>
                  <a:lnTo>
                    <a:pt x="0" y="49"/>
                  </a:lnTo>
                  <a:lnTo>
                    <a:pt x="0" y="97"/>
                  </a:lnTo>
                  <a:lnTo>
                    <a:pt x="24" y="145"/>
                  </a:lnTo>
                  <a:lnTo>
                    <a:pt x="48" y="169"/>
                  </a:lnTo>
                  <a:lnTo>
                    <a:pt x="96" y="169"/>
                  </a:lnTo>
                  <a:lnTo>
                    <a:pt x="169" y="145"/>
                  </a:lnTo>
                  <a:lnTo>
                    <a:pt x="169" y="97"/>
                  </a:lnTo>
                  <a:lnTo>
                    <a:pt x="169" y="73"/>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30"/>
            <p:cNvSpPr/>
            <p:nvPr/>
          </p:nvSpPr>
          <p:spPr>
            <a:xfrm rot="10800000">
              <a:off x="3384567" y="6575689"/>
              <a:ext cx="14366" cy="14451"/>
            </a:xfrm>
            <a:custGeom>
              <a:avLst/>
              <a:gdLst/>
              <a:ahLst/>
              <a:cxnLst/>
              <a:rect l="l" t="t" r="r" b="b"/>
              <a:pathLst>
                <a:path w="169" h="170" extrusionOk="0">
                  <a:moveTo>
                    <a:pt x="96" y="1"/>
                  </a:moveTo>
                  <a:lnTo>
                    <a:pt x="48" y="25"/>
                  </a:lnTo>
                  <a:lnTo>
                    <a:pt x="0" y="49"/>
                  </a:lnTo>
                  <a:lnTo>
                    <a:pt x="0" y="121"/>
                  </a:lnTo>
                  <a:lnTo>
                    <a:pt x="24" y="145"/>
                  </a:lnTo>
                  <a:lnTo>
                    <a:pt x="48" y="169"/>
                  </a:lnTo>
                  <a:lnTo>
                    <a:pt x="121" y="145"/>
                  </a:lnTo>
                  <a:lnTo>
                    <a:pt x="169" y="73"/>
                  </a:lnTo>
                  <a:lnTo>
                    <a:pt x="169" y="49"/>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30"/>
            <p:cNvSpPr/>
            <p:nvPr/>
          </p:nvSpPr>
          <p:spPr>
            <a:xfrm rot="10800000">
              <a:off x="3231048" y="6299507"/>
              <a:ext cx="14451" cy="16406"/>
            </a:xfrm>
            <a:custGeom>
              <a:avLst/>
              <a:gdLst/>
              <a:ahLst/>
              <a:cxnLst/>
              <a:rect l="l" t="t" r="r" b="b"/>
              <a:pathLst>
                <a:path w="170" h="193" extrusionOk="0">
                  <a:moveTo>
                    <a:pt x="25" y="0"/>
                  </a:moveTo>
                  <a:lnTo>
                    <a:pt x="1" y="48"/>
                  </a:lnTo>
                  <a:lnTo>
                    <a:pt x="25" y="121"/>
                  </a:lnTo>
                  <a:lnTo>
                    <a:pt x="73" y="169"/>
                  </a:lnTo>
                  <a:lnTo>
                    <a:pt x="121" y="193"/>
                  </a:lnTo>
                  <a:lnTo>
                    <a:pt x="145" y="169"/>
                  </a:lnTo>
                  <a:lnTo>
                    <a:pt x="169" y="145"/>
                  </a:lnTo>
                  <a:lnTo>
                    <a:pt x="97"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30"/>
            <p:cNvSpPr/>
            <p:nvPr/>
          </p:nvSpPr>
          <p:spPr>
            <a:xfrm rot="10800000">
              <a:off x="2983428" y="6579854"/>
              <a:ext cx="16491" cy="16406"/>
            </a:xfrm>
            <a:custGeom>
              <a:avLst/>
              <a:gdLst/>
              <a:ahLst/>
              <a:cxnLst/>
              <a:rect l="l" t="t" r="r" b="b"/>
              <a:pathLst>
                <a:path w="194" h="193" extrusionOk="0">
                  <a:moveTo>
                    <a:pt x="49" y="0"/>
                  </a:moveTo>
                  <a:lnTo>
                    <a:pt x="25" y="48"/>
                  </a:lnTo>
                  <a:lnTo>
                    <a:pt x="0" y="73"/>
                  </a:lnTo>
                  <a:lnTo>
                    <a:pt x="25" y="121"/>
                  </a:lnTo>
                  <a:lnTo>
                    <a:pt x="49" y="145"/>
                  </a:lnTo>
                  <a:lnTo>
                    <a:pt x="97" y="169"/>
                  </a:lnTo>
                  <a:lnTo>
                    <a:pt x="121" y="193"/>
                  </a:lnTo>
                  <a:lnTo>
                    <a:pt x="169" y="169"/>
                  </a:lnTo>
                  <a:lnTo>
                    <a:pt x="193" y="121"/>
                  </a:lnTo>
                  <a:lnTo>
                    <a:pt x="169" y="73"/>
                  </a:lnTo>
                  <a:lnTo>
                    <a:pt x="145" y="24"/>
                  </a:lnTo>
                  <a:lnTo>
                    <a:pt x="97"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30"/>
            <p:cNvSpPr/>
            <p:nvPr/>
          </p:nvSpPr>
          <p:spPr>
            <a:xfrm rot="10800000">
              <a:off x="3165594" y="6530721"/>
              <a:ext cx="14366" cy="16406"/>
            </a:xfrm>
            <a:custGeom>
              <a:avLst/>
              <a:gdLst/>
              <a:ahLst/>
              <a:cxnLst/>
              <a:rect l="l" t="t" r="r" b="b"/>
              <a:pathLst>
                <a:path w="169" h="193" extrusionOk="0">
                  <a:moveTo>
                    <a:pt x="96" y="0"/>
                  </a:moveTo>
                  <a:lnTo>
                    <a:pt x="24" y="24"/>
                  </a:lnTo>
                  <a:lnTo>
                    <a:pt x="24" y="48"/>
                  </a:lnTo>
                  <a:lnTo>
                    <a:pt x="0" y="72"/>
                  </a:lnTo>
                  <a:lnTo>
                    <a:pt x="24" y="120"/>
                  </a:lnTo>
                  <a:lnTo>
                    <a:pt x="24" y="145"/>
                  </a:lnTo>
                  <a:lnTo>
                    <a:pt x="72" y="193"/>
                  </a:lnTo>
                  <a:lnTo>
                    <a:pt x="120" y="193"/>
                  </a:lnTo>
                  <a:lnTo>
                    <a:pt x="144" y="169"/>
                  </a:lnTo>
                  <a:lnTo>
                    <a:pt x="169" y="145"/>
                  </a:lnTo>
                  <a:lnTo>
                    <a:pt x="169" y="96"/>
                  </a:lnTo>
                  <a:lnTo>
                    <a:pt x="144" y="48"/>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30"/>
            <p:cNvSpPr/>
            <p:nvPr/>
          </p:nvSpPr>
          <p:spPr>
            <a:xfrm rot="10800000">
              <a:off x="3407093" y="6514315"/>
              <a:ext cx="14366" cy="12411"/>
            </a:xfrm>
            <a:custGeom>
              <a:avLst/>
              <a:gdLst/>
              <a:ahLst/>
              <a:cxnLst/>
              <a:rect l="l" t="t" r="r" b="b"/>
              <a:pathLst>
                <a:path w="169" h="146" extrusionOk="0">
                  <a:moveTo>
                    <a:pt x="49" y="1"/>
                  </a:moveTo>
                  <a:lnTo>
                    <a:pt x="0" y="73"/>
                  </a:lnTo>
                  <a:lnTo>
                    <a:pt x="0" y="97"/>
                  </a:lnTo>
                  <a:lnTo>
                    <a:pt x="0" y="121"/>
                  </a:lnTo>
                  <a:lnTo>
                    <a:pt x="49" y="145"/>
                  </a:lnTo>
                  <a:lnTo>
                    <a:pt x="121" y="145"/>
                  </a:lnTo>
                  <a:lnTo>
                    <a:pt x="169" y="97"/>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30"/>
            <p:cNvSpPr/>
            <p:nvPr/>
          </p:nvSpPr>
          <p:spPr>
            <a:xfrm rot="10800000">
              <a:off x="3069453" y="6641227"/>
              <a:ext cx="12326" cy="16406"/>
            </a:xfrm>
            <a:custGeom>
              <a:avLst/>
              <a:gdLst/>
              <a:ahLst/>
              <a:cxnLst/>
              <a:rect l="l" t="t" r="r" b="b"/>
              <a:pathLst>
                <a:path w="145" h="193" extrusionOk="0">
                  <a:moveTo>
                    <a:pt x="73" y="0"/>
                  </a:moveTo>
                  <a:lnTo>
                    <a:pt x="49" y="24"/>
                  </a:lnTo>
                  <a:lnTo>
                    <a:pt x="25" y="72"/>
                  </a:lnTo>
                  <a:lnTo>
                    <a:pt x="1" y="120"/>
                  </a:lnTo>
                  <a:lnTo>
                    <a:pt x="1" y="169"/>
                  </a:lnTo>
                  <a:lnTo>
                    <a:pt x="49" y="193"/>
                  </a:lnTo>
                  <a:lnTo>
                    <a:pt x="97" y="169"/>
                  </a:lnTo>
                  <a:lnTo>
                    <a:pt x="145" y="120"/>
                  </a:lnTo>
                  <a:lnTo>
                    <a:pt x="145" y="48"/>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30"/>
            <p:cNvSpPr/>
            <p:nvPr/>
          </p:nvSpPr>
          <p:spPr>
            <a:xfrm rot="10800000">
              <a:off x="3233088" y="6203282"/>
              <a:ext cx="18531" cy="12411"/>
            </a:xfrm>
            <a:custGeom>
              <a:avLst/>
              <a:gdLst/>
              <a:ahLst/>
              <a:cxnLst/>
              <a:rect l="l" t="t" r="r" b="b"/>
              <a:pathLst>
                <a:path w="218" h="146" extrusionOk="0">
                  <a:moveTo>
                    <a:pt x="73" y="1"/>
                  </a:moveTo>
                  <a:lnTo>
                    <a:pt x="49" y="25"/>
                  </a:lnTo>
                  <a:lnTo>
                    <a:pt x="25" y="73"/>
                  </a:lnTo>
                  <a:lnTo>
                    <a:pt x="0" y="97"/>
                  </a:lnTo>
                  <a:lnTo>
                    <a:pt x="25" y="121"/>
                  </a:lnTo>
                  <a:lnTo>
                    <a:pt x="25" y="145"/>
                  </a:lnTo>
                  <a:lnTo>
                    <a:pt x="145" y="145"/>
                  </a:lnTo>
                  <a:lnTo>
                    <a:pt x="169" y="121"/>
                  </a:lnTo>
                  <a:lnTo>
                    <a:pt x="193" y="121"/>
                  </a:lnTo>
                  <a:lnTo>
                    <a:pt x="217" y="73"/>
                  </a:lnTo>
                  <a:lnTo>
                    <a:pt x="217" y="49"/>
                  </a:lnTo>
                  <a:lnTo>
                    <a:pt x="193"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30"/>
            <p:cNvSpPr/>
            <p:nvPr/>
          </p:nvSpPr>
          <p:spPr>
            <a:xfrm rot="10800000">
              <a:off x="3020321" y="6547042"/>
              <a:ext cx="14366" cy="14451"/>
            </a:xfrm>
            <a:custGeom>
              <a:avLst/>
              <a:gdLst/>
              <a:ahLst/>
              <a:cxnLst/>
              <a:rect l="l" t="t" r="r" b="b"/>
              <a:pathLst>
                <a:path w="169" h="170" extrusionOk="0">
                  <a:moveTo>
                    <a:pt x="48" y="1"/>
                  </a:moveTo>
                  <a:lnTo>
                    <a:pt x="24" y="25"/>
                  </a:lnTo>
                  <a:lnTo>
                    <a:pt x="0" y="73"/>
                  </a:lnTo>
                  <a:lnTo>
                    <a:pt x="24" y="145"/>
                  </a:lnTo>
                  <a:lnTo>
                    <a:pt x="97" y="169"/>
                  </a:lnTo>
                  <a:lnTo>
                    <a:pt x="145" y="121"/>
                  </a:lnTo>
                  <a:lnTo>
                    <a:pt x="169"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30"/>
            <p:cNvSpPr/>
            <p:nvPr/>
          </p:nvSpPr>
          <p:spPr>
            <a:xfrm rot="10800000">
              <a:off x="3239293" y="6463142"/>
              <a:ext cx="10286" cy="14451"/>
            </a:xfrm>
            <a:custGeom>
              <a:avLst/>
              <a:gdLst/>
              <a:ahLst/>
              <a:cxnLst/>
              <a:rect l="l" t="t" r="r" b="b"/>
              <a:pathLst>
                <a:path w="121" h="170" extrusionOk="0">
                  <a:moveTo>
                    <a:pt x="25" y="1"/>
                  </a:moveTo>
                  <a:lnTo>
                    <a:pt x="1" y="25"/>
                  </a:lnTo>
                  <a:lnTo>
                    <a:pt x="25" y="73"/>
                  </a:lnTo>
                  <a:lnTo>
                    <a:pt x="49" y="145"/>
                  </a:lnTo>
                  <a:lnTo>
                    <a:pt x="97" y="169"/>
                  </a:lnTo>
                  <a:lnTo>
                    <a:pt x="121" y="121"/>
                  </a:lnTo>
                  <a:lnTo>
                    <a:pt x="121" y="73"/>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30"/>
            <p:cNvSpPr/>
            <p:nvPr/>
          </p:nvSpPr>
          <p:spPr>
            <a:xfrm rot="10800000">
              <a:off x="3333394" y="6307668"/>
              <a:ext cx="14366" cy="12326"/>
            </a:xfrm>
            <a:custGeom>
              <a:avLst/>
              <a:gdLst/>
              <a:ahLst/>
              <a:cxnLst/>
              <a:rect l="l" t="t" r="r" b="b"/>
              <a:pathLst>
                <a:path w="169" h="145" extrusionOk="0">
                  <a:moveTo>
                    <a:pt x="72" y="0"/>
                  </a:moveTo>
                  <a:lnTo>
                    <a:pt x="24" y="24"/>
                  </a:lnTo>
                  <a:lnTo>
                    <a:pt x="0" y="72"/>
                  </a:lnTo>
                  <a:lnTo>
                    <a:pt x="24" y="96"/>
                  </a:lnTo>
                  <a:lnTo>
                    <a:pt x="24" y="121"/>
                  </a:lnTo>
                  <a:lnTo>
                    <a:pt x="72" y="145"/>
                  </a:lnTo>
                  <a:lnTo>
                    <a:pt x="144" y="121"/>
                  </a:lnTo>
                  <a:lnTo>
                    <a:pt x="144" y="96"/>
                  </a:lnTo>
                  <a:lnTo>
                    <a:pt x="169" y="72"/>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30"/>
            <p:cNvSpPr/>
            <p:nvPr/>
          </p:nvSpPr>
          <p:spPr>
            <a:xfrm rot="10800000">
              <a:off x="3274061" y="6166474"/>
              <a:ext cx="16406" cy="10286"/>
            </a:xfrm>
            <a:custGeom>
              <a:avLst/>
              <a:gdLst/>
              <a:ahLst/>
              <a:cxnLst/>
              <a:rect l="l" t="t" r="r" b="b"/>
              <a:pathLst>
                <a:path w="193" h="121" extrusionOk="0">
                  <a:moveTo>
                    <a:pt x="96" y="0"/>
                  </a:moveTo>
                  <a:lnTo>
                    <a:pt x="48" y="24"/>
                  </a:lnTo>
                  <a:lnTo>
                    <a:pt x="0" y="73"/>
                  </a:lnTo>
                  <a:lnTo>
                    <a:pt x="0" y="97"/>
                  </a:lnTo>
                  <a:lnTo>
                    <a:pt x="24" y="121"/>
                  </a:lnTo>
                  <a:lnTo>
                    <a:pt x="72" y="121"/>
                  </a:lnTo>
                  <a:lnTo>
                    <a:pt x="144" y="97"/>
                  </a:lnTo>
                  <a:lnTo>
                    <a:pt x="193" y="4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30"/>
            <p:cNvSpPr/>
            <p:nvPr/>
          </p:nvSpPr>
          <p:spPr>
            <a:xfrm rot="10800000">
              <a:off x="3024401" y="6434495"/>
              <a:ext cx="14366" cy="12411"/>
            </a:xfrm>
            <a:custGeom>
              <a:avLst/>
              <a:gdLst/>
              <a:ahLst/>
              <a:cxnLst/>
              <a:rect l="l" t="t" r="r" b="b"/>
              <a:pathLst>
                <a:path w="169" h="146" extrusionOk="0">
                  <a:moveTo>
                    <a:pt x="24" y="1"/>
                  </a:moveTo>
                  <a:lnTo>
                    <a:pt x="0" y="97"/>
                  </a:lnTo>
                  <a:lnTo>
                    <a:pt x="24" y="121"/>
                  </a:lnTo>
                  <a:lnTo>
                    <a:pt x="72" y="145"/>
                  </a:lnTo>
                  <a:lnTo>
                    <a:pt x="120" y="121"/>
                  </a:lnTo>
                  <a:lnTo>
                    <a:pt x="145" y="97"/>
                  </a:lnTo>
                  <a:lnTo>
                    <a:pt x="169" y="49"/>
                  </a:lnTo>
                  <a:lnTo>
                    <a:pt x="120"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30"/>
            <p:cNvSpPr/>
            <p:nvPr/>
          </p:nvSpPr>
          <p:spPr>
            <a:xfrm rot="10800000">
              <a:off x="3179960" y="6381367"/>
              <a:ext cx="12326" cy="14366"/>
            </a:xfrm>
            <a:custGeom>
              <a:avLst/>
              <a:gdLst/>
              <a:ahLst/>
              <a:cxnLst/>
              <a:rect l="l" t="t" r="r" b="b"/>
              <a:pathLst>
                <a:path w="145" h="169" extrusionOk="0">
                  <a:moveTo>
                    <a:pt x="73" y="0"/>
                  </a:moveTo>
                  <a:lnTo>
                    <a:pt x="49" y="25"/>
                  </a:lnTo>
                  <a:lnTo>
                    <a:pt x="1" y="73"/>
                  </a:lnTo>
                  <a:lnTo>
                    <a:pt x="1" y="121"/>
                  </a:lnTo>
                  <a:lnTo>
                    <a:pt x="25" y="145"/>
                  </a:lnTo>
                  <a:lnTo>
                    <a:pt x="49" y="169"/>
                  </a:lnTo>
                  <a:lnTo>
                    <a:pt x="73" y="169"/>
                  </a:lnTo>
                  <a:lnTo>
                    <a:pt x="121" y="121"/>
                  </a:lnTo>
                  <a:lnTo>
                    <a:pt x="145" y="49"/>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30"/>
            <p:cNvSpPr/>
            <p:nvPr/>
          </p:nvSpPr>
          <p:spPr>
            <a:xfrm rot="10800000">
              <a:off x="3415254" y="6485668"/>
              <a:ext cx="14366" cy="12411"/>
            </a:xfrm>
            <a:custGeom>
              <a:avLst/>
              <a:gdLst/>
              <a:ahLst/>
              <a:cxnLst/>
              <a:rect l="l" t="t" r="r" b="b"/>
              <a:pathLst>
                <a:path w="169" h="146" extrusionOk="0">
                  <a:moveTo>
                    <a:pt x="48" y="1"/>
                  </a:moveTo>
                  <a:lnTo>
                    <a:pt x="24" y="25"/>
                  </a:lnTo>
                  <a:lnTo>
                    <a:pt x="0" y="49"/>
                  </a:lnTo>
                  <a:lnTo>
                    <a:pt x="48" y="97"/>
                  </a:lnTo>
                  <a:lnTo>
                    <a:pt x="120" y="145"/>
                  </a:lnTo>
                  <a:lnTo>
                    <a:pt x="145" y="121"/>
                  </a:lnTo>
                  <a:lnTo>
                    <a:pt x="169" y="121"/>
                  </a:lnTo>
                  <a:lnTo>
                    <a:pt x="169" y="73"/>
                  </a:lnTo>
                  <a:lnTo>
                    <a:pt x="12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30"/>
            <p:cNvSpPr/>
            <p:nvPr/>
          </p:nvSpPr>
          <p:spPr>
            <a:xfrm rot="10800000">
              <a:off x="3216767" y="6418174"/>
              <a:ext cx="14366" cy="10286"/>
            </a:xfrm>
            <a:custGeom>
              <a:avLst/>
              <a:gdLst/>
              <a:ahLst/>
              <a:cxnLst/>
              <a:rect l="l" t="t" r="r" b="b"/>
              <a:pathLst>
                <a:path w="169" h="121" extrusionOk="0">
                  <a:moveTo>
                    <a:pt x="96" y="0"/>
                  </a:moveTo>
                  <a:lnTo>
                    <a:pt x="24" y="24"/>
                  </a:lnTo>
                  <a:lnTo>
                    <a:pt x="0" y="48"/>
                  </a:lnTo>
                  <a:lnTo>
                    <a:pt x="24" y="97"/>
                  </a:lnTo>
                  <a:lnTo>
                    <a:pt x="48" y="97"/>
                  </a:lnTo>
                  <a:lnTo>
                    <a:pt x="96" y="121"/>
                  </a:lnTo>
                  <a:lnTo>
                    <a:pt x="145" y="97"/>
                  </a:lnTo>
                  <a:lnTo>
                    <a:pt x="169" y="73"/>
                  </a:lnTo>
                  <a:lnTo>
                    <a:pt x="169" y="48"/>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30"/>
            <p:cNvSpPr/>
            <p:nvPr/>
          </p:nvSpPr>
          <p:spPr>
            <a:xfrm rot="10800000">
              <a:off x="3093935" y="6055968"/>
              <a:ext cx="12411" cy="12326"/>
            </a:xfrm>
            <a:custGeom>
              <a:avLst/>
              <a:gdLst/>
              <a:ahLst/>
              <a:cxnLst/>
              <a:rect l="l" t="t" r="r" b="b"/>
              <a:pathLst>
                <a:path w="146" h="145" extrusionOk="0">
                  <a:moveTo>
                    <a:pt x="73" y="0"/>
                  </a:moveTo>
                  <a:lnTo>
                    <a:pt x="25" y="24"/>
                  </a:lnTo>
                  <a:lnTo>
                    <a:pt x="1" y="48"/>
                  </a:lnTo>
                  <a:lnTo>
                    <a:pt x="1" y="72"/>
                  </a:lnTo>
                  <a:lnTo>
                    <a:pt x="49" y="121"/>
                  </a:lnTo>
                  <a:lnTo>
                    <a:pt x="97" y="145"/>
                  </a:lnTo>
                  <a:lnTo>
                    <a:pt x="145" y="121"/>
                  </a:lnTo>
                  <a:lnTo>
                    <a:pt x="145" y="72"/>
                  </a:lnTo>
                  <a:lnTo>
                    <a:pt x="121"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30"/>
            <p:cNvSpPr/>
            <p:nvPr/>
          </p:nvSpPr>
          <p:spPr>
            <a:xfrm rot="10800000">
              <a:off x="3288341" y="5953622"/>
              <a:ext cx="10371" cy="12411"/>
            </a:xfrm>
            <a:custGeom>
              <a:avLst/>
              <a:gdLst/>
              <a:ahLst/>
              <a:cxnLst/>
              <a:rect l="l" t="t" r="r" b="b"/>
              <a:pathLst>
                <a:path w="122" h="146" extrusionOk="0">
                  <a:moveTo>
                    <a:pt x="49" y="1"/>
                  </a:moveTo>
                  <a:lnTo>
                    <a:pt x="1" y="25"/>
                  </a:lnTo>
                  <a:lnTo>
                    <a:pt x="1" y="49"/>
                  </a:lnTo>
                  <a:lnTo>
                    <a:pt x="25" y="121"/>
                  </a:lnTo>
                  <a:lnTo>
                    <a:pt x="25" y="145"/>
                  </a:lnTo>
                  <a:lnTo>
                    <a:pt x="97" y="145"/>
                  </a:lnTo>
                  <a:lnTo>
                    <a:pt x="121" y="121"/>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30"/>
            <p:cNvSpPr/>
            <p:nvPr/>
          </p:nvSpPr>
          <p:spPr>
            <a:xfrm rot="10800000">
              <a:off x="3077614" y="6313788"/>
              <a:ext cx="12326" cy="12411"/>
            </a:xfrm>
            <a:custGeom>
              <a:avLst/>
              <a:gdLst/>
              <a:ahLst/>
              <a:cxnLst/>
              <a:rect l="l" t="t" r="r" b="b"/>
              <a:pathLst>
                <a:path w="145" h="146" extrusionOk="0">
                  <a:moveTo>
                    <a:pt x="97" y="1"/>
                  </a:moveTo>
                  <a:lnTo>
                    <a:pt x="24" y="25"/>
                  </a:lnTo>
                  <a:lnTo>
                    <a:pt x="0" y="97"/>
                  </a:lnTo>
                  <a:lnTo>
                    <a:pt x="0" y="121"/>
                  </a:lnTo>
                  <a:lnTo>
                    <a:pt x="24" y="145"/>
                  </a:lnTo>
                  <a:lnTo>
                    <a:pt x="72" y="145"/>
                  </a:lnTo>
                  <a:lnTo>
                    <a:pt x="97" y="121"/>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30"/>
            <p:cNvSpPr/>
            <p:nvPr/>
          </p:nvSpPr>
          <p:spPr>
            <a:xfrm rot="10800000">
              <a:off x="3061208" y="6504114"/>
              <a:ext cx="10371" cy="14366"/>
            </a:xfrm>
            <a:custGeom>
              <a:avLst/>
              <a:gdLst/>
              <a:ahLst/>
              <a:cxnLst/>
              <a:rect l="l" t="t" r="r" b="b"/>
              <a:pathLst>
                <a:path w="122" h="169" extrusionOk="0">
                  <a:moveTo>
                    <a:pt x="49" y="0"/>
                  </a:moveTo>
                  <a:lnTo>
                    <a:pt x="1" y="48"/>
                  </a:lnTo>
                  <a:lnTo>
                    <a:pt x="1" y="96"/>
                  </a:lnTo>
                  <a:lnTo>
                    <a:pt x="25" y="145"/>
                  </a:lnTo>
                  <a:lnTo>
                    <a:pt x="73" y="169"/>
                  </a:lnTo>
                  <a:lnTo>
                    <a:pt x="97" y="145"/>
                  </a:lnTo>
                  <a:lnTo>
                    <a:pt x="121" y="96"/>
                  </a:lnTo>
                  <a:lnTo>
                    <a:pt x="97" y="24"/>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30"/>
            <p:cNvSpPr/>
            <p:nvPr/>
          </p:nvSpPr>
          <p:spPr>
            <a:xfrm rot="10800000">
              <a:off x="3372241" y="6565488"/>
              <a:ext cx="10371" cy="14451"/>
            </a:xfrm>
            <a:custGeom>
              <a:avLst/>
              <a:gdLst/>
              <a:ahLst/>
              <a:cxnLst/>
              <a:rect l="l" t="t" r="r" b="b"/>
              <a:pathLst>
                <a:path w="122" h="170" extrusionOk="0">
                  <a:moveTo>
                    <a:pt x="25" y="1"/>
                  </a:moveTo>
                  <a:lnTo>
                    <a:pt x="1" y="49"/>
                  </a:lnTo>
                  <a:lnTo>
                    <a:pt x="1" y="97"/>
                  </a:lnTo>
                  <a:lnTo>
                    <a:pt x="25" y="145"/>
                  </a:lnTo>
                  <a:lnTo>
                    <a:pt x="73" y="169"/>
                  </a:lnTo>
                  <a:lnTo>
                    <a:pt x="97" y="169"/>
                  </a:lnTo>
                  <a:lnTo>
                    <a:pt x="121" y="145"/>
                  </a:lnTo>
                  <a:lnTo>
                    <a:pt x="121" y="97"/>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30"/>
            <p:cNvSpPr/>
            <p:nvPr/>
          </p:nvSpPr>
          <p:spPr>
            <a:xfrm rot="10800000">
              <a:off x="3276101" y="6585974"/>
              <a:ext cx="14366" cy="12326"/>
            </a:xfrm>
            <a:custGeom>
              <a:avLst/>
              <a:gdLst/>
              <a:ahLst/>
              <a:cxnLst/>
              <a:rect l="l" t="t" r="r" b="b"/>
              <a:pathLst>
                <a:path w="169" h="145" extrusionOk="0">
                  <a:moveTo>
                    <a:pt x="72" y="0"/>
                  </a:moveTo>
                  <a:lnTo>
                    <a:pt x="24" y="24"/>
                  </a:lnTo>
                  <a:lnTo>
                    <a:pt x="0" y="72"/>
                  </a:lnTo>
                  <a:lnTo>
                    <a:pt x="24" y="97"/>
                  </a:lnTo>
                  <a:lnTo>
                    <a:pt x="72" y="145"/>
                  </a:lnTo>
                  <a:lnTo>
                    <a:pt x="144" y="121"/>
                  </a:lnTo>
                  <a:lnTo>
                    <a:pt x="169" y="121"/>
                  </a:lnTo>
                  <a:lnTo>
                    <a:pt x="169" y="97"/>
                  </a:lnTo>
                  <a:lnTo>
                    <a:pt x="169" y="48"/>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30"/>
            <p:cNvSpPr/>
            <p:nvPr/>
          </p:nvSpPr>
          <p:spPr>
            <a:xfrm rot="10800000">
              <a:off x="2909814" y="6369041"/>
              <a:ext cx="10286" cy="14451"/>
            </a:xfrm>
            <a:custGeom>
              <a:avLst/>
              <a:gdLst/>
              <a:ahLst/>
              <a:cxnLst/>
              <a:rect l="l" t="t" r="r" b="b"/>
              <a:pathLst>
                <a:path w="121" h="170" extrusionOk="0">
                  <a:moveTo>
                    <a:pt x="73" y="1"/>
                  </a:moveTo>
                  <a:lnTo>
                    <a:pt x="24" y="25"/>
                  </a:lnTo>
                  <a:lnTo>
                    <a:pt x="0" y="73"/>
                  </a:lnTo>
                  <a:lnTo>
                    <a:pt x="0" y="145"/>
                  </a:lnTo>
                  <a:lnTo>
                    <a:pt x="48" y="169"/>
                  </a:lnTo>
                  <a:lnTo>
                    <a:pt x="73" y="145"/>
                  </a:lnTo>
                  <a:lnTo>
                    <a:pt x="97" y="97"/>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30"/>
            <p:cNvSpPr/>
            <p:nvPr/>
          </p:nvSpPr>
          <p:spPr>
            <a:xfrm rot="10800000">
              <a:off x="3167634" y="6182795"/>
              <a:ext cx="14451" cy="14451"/>
            </a:xfrm>
            <a:custGeom>
              <a:avLst/>
              <a:gdLst/>
              <a:ahLst/>
              <a:cxnLst/>
              <a:rect l="l" t="t" r="r" b="b"/>
              <a:pathLst>
                <a:path w="170" h="170" extrusionOk="0">
                  <a:moveTo>
                    <a:pt x="121" y="1"/>
                  </a:moveTo>
                  <a:lnTo>
                    <a:pt x="73" y="25"/>
                  </a:lnTo>
                  <a:lnTo>
                    <a:pt x="1" y="73"/>
                  </a:lnTo>
                  <a:lnTo>
                    <a:pt x="1" y="121"/>
                  </a:lnTo>
                  <a:lnTo>
                    <a:pt x="25" y="145"/>
                  </a:lnTo>
                  <a:lnTo>
                    <a:pt x="73" y="169"/>
                  </a:lnTo>
                  <a:lnTo>
                    <a:pt x="121" y="145"/>
                  </a:lnTo>
                  <a:lnTo>
                    <a:pt x="145" y="121"/>
                  </a:lnTo>
                  <a:lnTo>
                    <a:pt x="169" y="49"/>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30"/>
            <p:cNvSpPr/>
            <p:nvPr/>
          </p:nvSpPr>
          <p:spPr>
            <a:xfrm rot="10800000">
              <a:off x="3355920" y="6319908"/>
              <a:ext cx="10286" cy="12411"/>
            </a:xfrm>
            <a:custGeom>
              <a:avLst/>
              <a:gdLst/>
              <a:ahLst/>
              <a:cxnLst/>
              <a:rect l="l" t="t" r="r" b="b"/>
              <a:pathLst>
                <a:path w="121" h="146" extrusionOk="0">
                  <a:moveTo>
                    <a:pt x="48" y="1"/>
                  </a:moveTo>
                  <a:lnTo>
                    <a:pt x="0" y="25"/>
                  </a:lnTo>
                  <a:lnTo>
                    <a:pt x="0" y="49"/>
                  </a:lnTo>
                  <a:lnTo>
                    <a:pt x="24" y="97"/>
                  </a:lnTo>
                  <a:lnTo>
                    <a:pt x="73" y="145"/>
                  </a:lnTo>
                  <a:lnTo>
                    <a:pt x="97" y="145"/>
                  </a:lnTo>
                  <a:lnTo>
                    <a:pt x="121" y="121"/>
                  </a:lnTo>
                  <a:lnTo>
                    <a:pt x="121" y="73"/>
                  </a:lnTo>
                  <a:lnTo>
                    <a:pt x="121" y="49"/>
                  </a:lnTo>
                  <a:lnTo>
                    <a:pt x="73"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30"/>
            <p:cNvSpPr/>
            <p:nvPr/>
          </p:nvSpPr>
          <p:spPr>
            <a:xfrm rot="10800000">
              <a:off x="3304747" y="6213567"/>
              <a:ext cx="10286" cy="10286"/>
            </a:xfrm>
            <a:custGeom>
              <a:avLst/>
              <a:gdLst/>
              <a:ahLst/>
              <a:cxnLst/>
              <a:rect l="l" t="t" r="r" b="b"/>
              <a:pathLst>
                <a:path w="121" h="121" extrusionOk="0">
                  <a:moveTo>
                    <a:pt x="72" y="1"/>
                  </a:moveTo>
                  <a:lnTo>
                    <a:pt x="24" y="25"/>
                  </a:lnTo>
                  <a:lnTo>
                    <a:pt x="0" y="49"/>
                  </a:lnTo>
                  <a:lnTo>
                    <a:pt x="0" y="97"/>
                  </a:lnTo>
                  <a:lnTo>
                    <a:pt x="48" y="121"/>
                  </a:lnTo>
                  <a:lnTo>
                    <a:pt x="96" y="97"/>
                  </a:lnTo>
                  <a:lnTo>
                    <a:pt x="121" y="73"/>
                  </a:lnTo>
                  <a:lnTo>
                    <a:pt x="121"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30"/>
            <p:cNvSpPr/>
            <p:nvPr/>
          </p:nvSpPr>
          <p:spPr>
            <a:xfrm rot="10800000">
              <a:off x="3349800" y="6209402"/>
              <a:ext cx="8245" cy="10371"/>
            </a:xfrm>
            <a:custGeom>
              <a:avLst/>
              <a:gdLst/>
              <a:ahLst/>
              <a:cxnLst/>
              <a:rect l="l" t="t" r="r" b="b"/>
              <a:pathLst>
                <a:path w="97" h="122" extrusionOk="0">
                  <a:moveTo>
                    <a:pt x="25" y="1"/>
                  </a:moveTo>
                  <a:lnTo>
                    <a:pt x="1" y="49"/>
                  </a:lnTo>
                  <a:lnTo>
                    <a:pt x="1" y="97"/>
                  </a:lnTo>
                  <a:lnTo>
                    <a:pt x="49" y="121"/>
                  </a:lnTo>
                  <a:lnTo>
                    <a:pt x="97" y="97"/>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30"/>
            <p:cNvSpPr/>
            <p:nvPr/>
          </p:nvSpPr>
          <p:spPr>
            <a:xfrm rot="10800000">
              <a:off x="3222888" y="6671914"/>
              <a:ext cx="8245" cy="12326"/>
            </a:xfrm>
            <a:custGeom>
              <a:avLst/>
              <a:gdLst/>
              <a:ahLst/>
              <a:cxnLst/>
              <a:rect l="l" t="t" r="r" b="b"/>
              <a:pathLst>
                <a:path w="97" h="145" extrusionOk="0">
                  <a:moveTo>
                    <a:pt x="72" y="0"/>
                  </a:moveTo>
                  <a:lnTo>
                    <a:pt x="24" y="24"/>
                  </a:lnTo>
                  <a:lnTo>
                    <a:pt x="0" y="48"/>
                  </a:lnTo>
                  <a:lnTo>
                    <a:pt x="0" y="96"/>
                  </a:lnTo>
                  <a:lnTo>
                    <a:pt x="48" y="145"/>
                  </a:lnTo>
                  <a:lnTo>
                    <a:pt x="72" y="121"/>
                  </a:lnTo>
                  <a:lnTo>
                    <a:pt x="96" y="72"/>
                  </a:lnTo>
                  <a:lnTo>
                    <a:pt x="96"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30"/>
            <p:cNvSpPr/>
            <p:nvPr/>
          </p:nvSpPr>
          <p:spPr>
            <a:xfrm rot="10800000">
              <a:off x="3231048" y="6616661"/>
              <a:ext cx="10371" cy="12326"/>
            </a:xfrm>
            <a:custGeom>
              <a:avLst/>
              <a:gdLst/>
              <a:ahLst/>
              <a:cxnLst/>
              <a:rect l="l" t="t" r="r" b="b"/>
              <a:pathLst>
                <a:path w="122" h="145" extrusionOk="0">
                  <a:moveTo>
                    <a:pt x="49" y="0"/>
                  </a:moveTo>
                  <a:lnTo>
                    <a:pt x="1" y="24"/>
                  </a:lnTo>
                  <a:lnTo>
                    <a:pt x="1" y="72"/>
                  </a:lnTo>
                  <a:lnTo>
                    <a:pt x="1" y="121"/>
                  </a:lnTo>
                  <a:lnTo>
                    <a:pt x="49" y="145"/>
                  </a:lnTo>
                  <a:lnTo>
                    <a:pt x="97" y="121"/>
                  </a:lnTo>
                  <a:lnTo>
                    <a:pt x="121"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30"/>
            <p:cNvSpPr/>
            <p:nvPr/>
          </p:nvSpPr>
          <p:spPr>
            <a:xfrm rot="10800000">
              <a:off x="3310868" y="6520435"/>
              <a:ext cx="10371" cy="12411"/>
            </a:xfrm>
            <a:custGeom>
              <a:avLst/>
              <a:gdLst/>
              <a:ahLst/>
              <a:cxnLst/>
              <a:rect l="l" t="t" r="r" b="b"/>
              <a:pathLst>
                <a:path w="122" h="146" extrusionOk="0">
                  <a:moveTo>
                    <a:pt x="97" y="1"/>
                  </a:moveTo>
                  <a:lnTo>
                    <a:pt x="49" y="25"/>
                  </a:lnTo>
                  <a:lnTo>
                    <a:pt x="25" y="49"/>
                  </a:lnTo>
                  <a:lnTo>
                    <a:pt x="1" y="97"/>
                  </a:lnTo>
                  <a:lnTo>
                    <a:pt x="25" y="145"/>
                  </a:lnTo>
                  <a:lnTo>
                    <a:pt x="73" y="145"/>
                  </a:lnTo>
                  <a:lnTo>
                    <a:pt x="121" y="121"/>
                  </a:lnTo>
                  <a:lnTo>
                    <a:pt x="121" y="49"/>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30"/>
            <p:cNvSpPr/>
            <p:nvPr/>
          </p:nvSpPr>
          <p:spPr>
            <a:xfrm rot="10800000">
              <a:off x="3210647" y="6514315"/>
              <a:ext cx="10286" cy="12411"/>
            </a:xfrm>
            <a:custGeom>
              <a:avLst/>
              <a:gdLst/>
              <a:ahLst/>
              <a:cxnLst/>
              <a:rect l="l" t="t" r="r" b="b"/>
              <a:pathLst>
                <a:path w="121" h="146" extrusionOk="0">
                  <a:moveTo>
                    <a:pt x="49" y="1"/>
                  </a:moveTo>
                  <a:lnTo>
                    <a:pt x="25" y="25"/>
                  </a:lnTo>
                  <a:lnTo>
                    <a:pt x="1" y="49"/>
                  </a:lnTo>
                  <a:lnTo>
                    <a:pt x="25" y="121"/>
                  </a:lnTo>
                  <a:lnTo>
                    <a:pt x="73" y="145"/>
                  </a:lnTo>
                  <a:lnTo>
                    <a:pt x="97" y="121"/>
                  </a:lnTo>
                  <a:lnTo>
                    <a:pt x="121" y="97"/>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30"/>
            <p:cNvSpPr/>
            <p:nvPr/>
          </p:nvSpPr>
          <p:spPr>
            <a:xfrm rot="10800000">
              <a:off x="3044887" y="6483628"/>
              <a:ext cx="14366" cy="10371"/>
            </a:xfrm>
            <a:custGeom>
              <a:avLst/>
              <a:gdLst/>
              <a:ahLst/>
              <a:cxnLst/>
              <a:rect l="l" t="t" r="r" b="b"/>
              <a:pathLst>
                <a:path w="169" h="122" extrusionOk="0">
                  <a:moveTo>
                    <a:pt x="97" y="1"/>
                  </a:moveTo>
                  <a:lnTo>
                    <a:pt x="73" y="25"/>
                  </a:lnTo>
                  <a:lnTo>
                    <a:pt x="0" y="121"/>
                  </a:lnTo>
                  <a:lnTo>
                    <a:pt x="73" y="121"/>
                  </a:lnTo>
                  <a:lnTo>
                    <a:pt x="121" y="97"/>
                  </a:lnTo>
                  <a:lnTo>
                    <a:pt x="169"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30"/>
            <p:cNvSpPr/>
            <p:nvPr/>
          </p:nvSpPr>
          <p:spPr>
            <a:xfrm rot="10800000">
              <a:off x="3345635" y="6542962"/>
              <a:ext cx="10371" cy="10371"/>
            </a:xfrm>
            <a:custGeom>
              <a:avLst/>
              <a:gdLst/>
              <a:ahLst/>
              <a:cxnLst/>
              <a:rect l="l" t="t" r="r" b="b"/>
              <a:pathLst>
                <a:path w="122" h="122" extrusionOk="0">
                  <a:moveTo>
                    <a:pt x="1" y="1"/>
                  </a:moveTo>
                  <a:lnTo>
                    <a:pt x="1" y="25"/>
                  </a:lnTo>
                  <a:lnTo>
                    <a:pt x="1" y="49"/>
                  </a:lnTo>
                  <a:lnTo>
                    <a:pt x="49" y="97"/>
                  </a:lnTo>
                  <a:lnTo>
                    <a:pt x="97" y="121"/>
                  </a:lnTo>
                  <a:lnTo>
                    <a:pt x="121" y="121"/>
                  </a:lnTo>
                  <a:lnTo>
                    <a:pt x="121" y="97"/>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30"/>
            <p:cNvSpPr/>
            <p:nvPr/>
          </p:nvSpPr>
          <p:spPr>
            <a:xfrm rot="10800000">
              <a:off x="3316988" y="6342435"/>
              <a:ext cx="8330" cy="10286"/>
            </a:xfrm>
            <a:custGeom>
              <a:avLst/>
              <a:gdLst/>
              <a:ahLst/>
              <a:cxnLst/>
              <a:rect l="l" t="t" r="r" b="b"/>
              <a:pathLst>
                <a:path w="98" h="121" extrusionOk="0">
                  <a:moveTo>
                    <a:pt x="97" y="0"/>
                  </a:moveTo>
                  <a:lnTo>
                    <a:pt x="25" y="24"/>
                  </a:lnTo>
                  <a:lnTo>
                    <a:pt x="1" y="48"/>
                  </a:lnTo>
                  <a:lnTo>
                    <a:pt x="25" y="72"/>
                  </a:lnTo>
                  <a:lnTo>
                    <a:pt x="49" y="96"/>
                  </a:lnTo>
                  <a:lnTo>
                    <a:pt x="73" y="120"/>
                  </a:lnTo>
                  <a:lnTo>
                    <a:pt x="97" y="96"/>
                  </a:lnTo>
                  <a:lnTo>
                    <a:pt x="97"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30"/>
            <p:cNvSpPr/>
            <p:nvPr/>
          </p:nvSpPr>
          <p:spPr>
            <a:xfrm rot="10800000">
              <a:off x="3112381" y="6367001"/>
              <a:ext cx="8245" cy="12326"/>
            </a:xfrm>
            <a:custGeom>
              <a:avLst/>
              <a:gdLst/>
              <a:ahLst/>
              <a:cxnLst/>
              <a:rect l="l" t="t" r="r" b="b"/>
              <a:pathLst>
                <a:path w="97" h="145" extrusionOk="0">
                  <a:moveTo>
                    <a:pt x="24" y="0"/>
                  </a:moveTo>
                  <a:lnTo>
                    <a:pt x="0" y="48"/>
                  </a:lnTo>
                  <a:lnTo>
                    <a:pt x="0" y="72"/>
                  </a:lnTo>
                  <a:lnTo>
                    <a:pt x="24" y="120"/>
                  </a:lnTo>
                  <a:lnTo>
                    <a:pt x="72" y="145"/>
                  </a:lnTo>
                  <a:lnTo>
                    <a:pt x="96" y="145"/>
                  </a:lnTo>
                  <a:lnTo>
                    <a:pt x="96" y="120"/>
                  </a:lnTo>
                  <a:lnTo>
                    <a:pt x="96" y="72"/>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30"/>
            <p:cNvSpPr/>
            <p:nvPr/>
          </p:nvSpPr>
          <p:spPr>
            <a:xfrm rot="10800000">
              <a:off x="3173755" y="6637147"/>
              <a:ext cx="8330" cy="10286"/>
            </a:xfrm>
            <a:custGeom>
              <a:avLst/>
              <a:gdLst/>
              <a:ahLst/>
              <a:cxnLst/>
              <a:rect l="l" t="t" r="r" b="b"/>
              <a:pathLst>
                <a:path w="98" h="121" extrusionOk="0">
                  <a:moveTo>
                    <a:pt x="25" y="0"/>
                  </a:moveTo>
                  <a:lnTo>
                    <a:pt x="1" y="49"/>
                  </a:lnTo>
                  <a:lnTo>
                    <a:pt x="1" y="97"/>
                  </a:lnTo>
                  <a:lnTo>
                    <a:pt x="25" y="121"/>
                  </a:lnTo>
                  <a:lnTo>
                    <a:pt x="73" y="97"/>
                  </a:lnTo>
                  <a:lnTo>
                    <a:pt x="97" y="73"/>
                  </a:lnTo>
                  <a:lnTo>
                    <a:pt x="97"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30"/>
            <p:cNvSpPr/>
            <p:nvPr/>
          </p:nvSpPr>
          <p:spPr>
            <a:xfrm rot="10800000">
              <a:off x="3261735" y="6399728"/>
              <a:ext cx="8330" cy="12411"/>
            </a:xfrm>
            <a:custGeom>
              <a:avLst/>
              <a:gdLst/>
              <a:ahLst/>
              <a:cxnLst/>
              <a:rect l="l" t="t" r="r" b="b"/>
              <a:pathLst>
                <a:path w="98" h="146" extrusionOk="0">
                  <a:moveTo>
                    <a:pt x="49" y="1"/>
                  </a:moveTo>
                  <a:lnTo>
                    <a:pt x="25" y="25"/>
                  </a:lnTo>
                  <a:lnTo>
                    <a:pt x="1" y="49"/>
                  </a:lnTo>
                  <a:lnTo>
                    <a:pt x="1" y="97"/>
                  </a:lnTo>
                  <a:lnTo>
                    <a:pt x="25" y="145"/>
                  </a:lnTo>
                  <a:lnTo>
                    <a:pt x="73" y="121"/>
                  </a:lnTo>
                  <a:lnTo>
                    <a:pt x="97" y="73"/>
                  </a:lnTo>
                  <a:lnTo>
                    <a:pt x="97" y="25"/>
                  </a:lnTo>
                  <a:lnTo>
                    <a:pt x="73"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30"/>
            <p:cNvSpPr/>
            <p:nvPr/>
          </p:nvSpPr>
          <p:spPr>
            <a:xfrm rot="10800000">
              <a:off x="3194241" y="6323989"/>
              <a:ext cx="12326" cy="8330"/>
            </a:xfrm>
            <a:custGeom>
              <a:avLst/>
              <a:gdLst/>
              <a:ahLst/>
              <a:cxnLst/>
              <a:rect l="l" t="t" r="r" b="b"/>
              <a:pathLst>
                <a:path w="145" h="98" extrusionOk="0">
                  <a:moveTo>
                    <a:pt x="48" y="1"/>
                  </a:moveTo>
                  <a:lnTo>
                    <a:pt x="24" y="25"/>
                  </a:lnTo>
                  <a:lnTo>
                    <a:pt x="0" y="49"/>
                  </a:lnTo>
                  <a:lnTo>
                    <a:pt x="48" y="97"/>
                  </a:lnTo>
                  <a:lnTo>
                    <a:pt x="96" y="97"/>
                  </a:lnTo>
                  <a:lnTo>
                    <a:pt x="120" y="73"/>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30"/>
            <p:cNvSpPr/>
            <p:nvPr/>
          </p:nvSpPr>
          <p:spPr>
            <a:xfrm rot="10800000">
              <a:off x="3278141" y="6074414"/>
              <a:ext cx="10286" cy="8245"/>
            </a:xfrm>
            <a:custGeom>
              <a:avLst/>
              <a:gdLst/>
              <a:ahLst/>
              <a:cxnLst/>
              <a:rect l="l" t="t" r="r" b="b"/>
              <a:pathLst>
                <a:path w="121" h="97" extrusionOk="0">
                  <a:moveTo>
                    <a:pt x="48" y="1"/>
                  </a:moveTo>
                  <a:lnTo>
                    <a:pt x="0" y="25"/>
                  </a:lnTo>
                  <a:lnTo>
                    <a:pt x="0" y="49"/>
                  </a:lnTo>
                  <a:lnTo>
                    <a:pt x="24" y="97"/>
                  </a:lnTo>
                  <a:lnTo>
                    <a:pt x="72" y="97"/>
                  </a:lnTo>
                  <a:lnTo>
                    <a:pt x="120" y="73"/>
                  </a:lnTo>
                  <a:lnTo>
                    <a:pt x="120" y="49"/>
                  </a:lnTo>
                  <a:lnTo>
                    <a:pt x="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30"/>
            <p:cNvSpPr/>
            <p:nvPr/>
          </p:nvSpPr>
          <p:spPr>
            <a:xfrm rot="10800000">
              <a:off x="3087815" y="6436535"/>
              <a:ext cx="8245" cy="12411"/>
            </a:xfrm>
            <a:custGeom>
              <a:avLst/>
              <a:gdLst/>
              <a:ahLst/>
              <a:cxnLst/>
              <a:rect l="l" t="t" r="r" b="b"/>
              <a:pathLst>
                <a:path w="97" h="146" extrusionOk="0">
                  <a:moveTo>
                    <a:pt x="48" y="1"/>
                  </a:moveTo>
                  <a:lnTo>
                    <a:pt x="24" y="25"/>
                  </a:lnTo>
                  <a:lnTo>
                    <a:pt x="0" y="73"/>
                  </a:lnTo>
                  <a:lnTo>
                    <a:pt x="0" y="121"/>
                  </a:lnTo>
                  <a:lnTo>
                    <a:pt x="24" y="145"/>
                  </a:lnTo>
                  <a:lnTo>
                    <a:pt x="48" y="145"/>
                  </a:lnTo>
                  <a:lnTo>
                    <a:pt x="72" y="121"/>
                  </a:lnTo>
                  <a:lnTo>
                    <a:pt x="96" y="73"/>
                  </a:lnTo>
                  <a:lnTo>
                    <a:pt x="96" y="25"/>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30"/>
            <p:cNvSpPr/>
            <p:nvPr/>
          </p:nvSpPr>
          <p:spPr>
            <a:xfrm rot="10800000">
              <a:off x="3478668" y="6471387"/>
              <a:ext cx="8245" cy="10286"/>
            </a:xfrm>
            <a:custGeom>
              <a:avLst/>
              <a:gdLst/>
              <a:ahLst/>
              <a:cxnLst/>
              <a:rect l="l" t="t" r="r" b="b"/>
              <a:pathLst>
                <a:path w="97" h="121" extrusionOk="0">
                  <a:moveTo>
                    <a:pt x="24" y="0"/>
                  </a:moveTo>
                  <a:lnTo>
                    <a:pt x="0" y="49"/>
                  </a:lnTo>
                  <a:lnTo>
                    <a:pt x="0" y="97"/>
                  </a:lnTo>
                  <a:lnTo>
                    <a:pt x="48" y="121"/>
                  </a:lnTo>
                  <a:lnTo>
                    <a:pt x="96" y="97"/>
                  </a:lnTo>
                  <a:lnTo>
                    <a:pt x="96" y="73"/>
                  </a:lnTo>
                  <a:lnTo>
                    <a:pt x="96"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30"/>
            <p:cNvSpPr/>
            <p:nvPr/>
          </p:nvSpPr>
          <p:spPr>
            <a:xfrm rot="10800000">
              <a:off x="3308828" y="6258535"/>
              <a:ext cx="14451" cy="6205"/>
            </a:xfrm>
            <a:custGeom>
              <a:avLst/>
              <a:gdLst/>
              <a:ahLst/>
              <a:cxnLst/>
              <a:rect l="l" t="t" r="r" b="b"/>
              <a:pathLst>
                <a:path w="170" h="73" extrusionOk="0">
                  <a:moveTo>
                    <a:pt x="25" y="0"/>
                  </a:moveTo>
                  <a:lnTo>
                    <a:pt x="1" y="24"/>
                  </a:lnTo>
                  <a:lnTo>
                    <a:pt x="1" y="48"/>
                  </a:lnTo>
                  <a:lnTo>
                    <a:pt x="25" y="72"/>
                  </a:lnTo>
                  <a:lnTo>
                    <a:pt x="169" y="72"/>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30"/>
            <p:cNvSpPr/>
            <p:nvPr/>
          </p:nvSpPr>
          <p:spPr>
            <a:xfrm rot="10800000">
              <a:off x="2987594" y="6487708"/>
              <a:ext cx="8245" cy="12411"/>
            </a:xfrm>
            <a:custGeom>
              <a:avLst/>
              <a:gdLst/>
              <a:ahLst/>
              <a:cxnLst/>
              <a:rect l="l" t="t" r="r" b="b"/>
              <a:pathLst>
                <a:path w="97" h="146" extrusionOk="0">
                  <a:moveTo>
                    <a:pt x="49" y="1"/>
                  </a:moveTo>
                  <a:lnTo>
                    <a:pt x="25" y="25"/>
                  </a:lnTo>
                  <a:lnTo>
                    <a:pt x="1" y="97"/>
                  </a:lnTo>
                  <a:lnTo>
                    <a:pt x="49" y="145"/>
                  </a:lnTo>
                  <a:lnTo>
                    <a:pt x="73" y="121"/>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30"/>
            <p:cNvSpPr/>
            <p:nvPr/>
          </p:nvSpPr>
          <p:spPr>
            <a:xfrm rot="10800000">
              <a:off x="3278141" y="6495954"/>
              <a:ext cx="6205" cy="12326"/>
            </a:xfrm>
            <a:custGeom>
              <a:avLst/>
              <a:gdLst/>
              <a:ahLst/>
              <a:cxnLst/>
              <a:rect l="l" t="t" r="r" b="b"/>
              <a:pathLst>
                <a:path w="73" h="145" extrusionOk="0">
                  <a:moveTo>
                    <a:pt x="24" y="0"/>
                  </a:moveTo>
                  <a:lnTo>
                    <a:pt x="0" y="25"/>
                  </a:lnTo>
                  <a:lnTo>
                    <a:pt x="0" y="97"/>
                  </a:lnTo>
                  <a:lnTo>
                    <a:pt x="0" y="121"/>
                  </a:lnTo>
                  <a:lnTo>
                    <a:pt x="48" y="145"/>
                  </a:lnTo>
                  <a:lnTo>
                    <a:pt x="72" y="121"/>
                  </a:lnTo>
                  <a:lnTo>
                    <a:pt x="72" y="73"/>
                  </a:lnTo>
                  <a:lnTo>
                    <a:pt x="72"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30"/>
            <p:cNvSpPr/>
            <p:nvPr/>
          </p:nvSpPr>
          <p:spPr>
            <a:xfrm rot="10800000">
              <a:off x="3057128" y="6340395"/>
              <a:ext cx="8245" cy="10286"/>
            </a:xfrm>
            <a:custGeom>
              <a:avLst/>
              <a:gdLst/>
              <a:ahLst/>
              <a:cxnLst/>
              <a:rect l="l" t="t" r="r" b="b"/>
              <a:pathLst>
                <a:path w="97" h="121" extrusionOk="0">
                  <a:moveTo>
                    <a:pt x="48" y="0"/>
                  </a:moveTo>
                  <a:lnTo>
                    <a:pt x="24" y="24"/>
                  </a:lnTo>
                  <a:lnTo>
                    <a:pt x="0" y="48"/>
                  </a:lnTo>
                  <a:lnTo>
                    <a:pt x="0" y="96"/>
                  </a:lnTo>
                  <a:lnTo>
                    <a:pt x="48" y="120"/>
                  </a:lnTo>
                  <a:lnTo>
                    <a:pt x="72" y="96"/>
                  </a:lnTo>
                  <a:lnTo>
                    <a:pt x="96" y="72"/>
                  </a:lnTo>
                  <a:lnTo>
                    <a:pt x="72"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30"/>
            <p:cNvSpPr/>
            <p:nvPr/>
          </p:nvSpPr>
          <p:spPr>
            <a:xfrm rot="10800000">
              <a:off x="3169674" y="6303588"/>
              <a:ext cx="10286" cy="8245"/>
            </a:xfrm>
            <a:custGeom>
              <a:avLst/>
              <a:gdLst/>
              <a:ahLst/>
              <a:cxnLst/>
              <a:rect l="l" t="t" r="r" b="b"/>
              <a:pathLst>
                <a:path w="121" h="97" extrusionOk="0">
                  <a:moveTo>
                    <a:pt x="72" y="0"/>
                  </a:moveTo>
                  <a:lnTo>
                    <a:pt x="24" y="25"/>
                  </a:lnTo>
                  <a:lnTo>
                    <a:pt x="0" y="49"/>
                  </a:lnTo>
                  <a:lnTo>
                    <a:pt x="24" y="73"/>
                  </a:lnTo>
                  <a:lnTo>
                    <a:pt x="48" y="97"/>
                  </a:lnTo>
                  <a:lnTo>
                    <a:pt x="96" y="73"/>
                  </a:lnTo>
                  <a:lnTo>
                    <a:pt x="120" y="49"/>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30"/>
            <p:cNvSpPr/>
            <p:nvPr/>
          </p:nvSpPr>
          <p:spPr>
            <a:xfrm rot="10800000">
              <a:off x="3173755" y="5992554"/>
              <a:ext cx="10371" cy="8245"/>
            </a:xfrm>
            <a:custGeom>
              <a:avLst/>
              <a:gdLst/>
              <a:ahLst/>
              <a:cxnLst/>
              <a:rect l="l" t="t" r="r" b="b"/>
              <a:pathLst>
                <a:path w="122" h="97" extrusionOk="0">
                  <a:moveTo>
                    <a:pt x="73" y="1"/>
                  </a:moveTo>
                  <a:lnTo>
                    <a:pt x="25" y="25"/>
                  </a:lnTo>
                  <a:lnTo>
                    <a:pt x="1" y="49"/>
                  </a:lnTo>
                  <a:lnTo>
                    <a:pt x="25" y="97"/>
                  </a:lnTo>
                  <a:lnTo>
                    <a:pt x="73" y="97"/>
                  </a:lnTo>
                  <a:lnTo>
                    <a:pt x="97" y="73"/>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30"/>
            <p:cNvSpPr/>
            <p:nvPr/>
          </p:nvSpPr>
          <p:spPr>
            <a:xfrm rot="10800000">
              <a:off x="3331354" y="6649388"/>
              <a:ext cx="8245" cy="6205"/>
            </a:xfrm>
            <a:custGeom>
              <a:avLst/>
              <a:gdLst/>
              <a:ahLst/>
              <a:cxnLst/>
              <a:rect l="l" t="t" r="r" b="b"/>
              <a:pathLst>
                <a:path w="97" h="73" extrusionOk="0">
                  <a:moveTo>
                    <a:pt x="0" y="0"/>
                  </a:moveTo>
                  <a:lnTo>
                    <a:pt x="0" y="24"/>
                  </a:lnTo>
                  <a:lnTo>
                    <a:pt x="24" y="72"/>
                  </a:lnTo>
                  <a:lnTo>
                    <a:pt x="97" y="72"/>
                  </a:lnTo>
                  <a:lnTo>
                    <a:pt x="97"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30"/>
            <p:cNvSpPr/>
            <p:nvPr/>
          </p:nvSpPr>
          <p:spPr>
            <a:xfrm rot="10800000">
              <a:off x="3220847" y="6647348"/>
              <a:ext cx="10286" cy="8245"/>
            </a:xfrm>
            <a:custGeom>
              <a:avLst/>
              <a:gdLst/>
              <a:ahLst/>
              <a:cxnLst/>
              <a:rect l="l" t="t" r="r" b="b"/>
              <a:pathLst>
                <a:path w="121" h="97" extrusionOk="0">
                  <a:moveTo>
                    <a:pt x="48" y="0"/>
                  </a:moveTo>
                  <a:lnTo>
                    <a:pt x="0" y="24"/>
                  </a:lnTo>
                  <a:lnTo>
                    <a:pt x="0" y="48"/>
                  </a:lnTo>
                  <a:lnTo>
                    <a:pt x="48" y="96"/>
                  </a:lnTo>
                  <a:lnTo>
                    <a:pt x="96" y="96"/>
                  </a:lnTo>
                  <a:lnTo>
                    <a:pt x="121" y="72"/>
                  </a:lnTo>
                  <a:lnTo>
                    <a:pt x="121"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30"/>
            <p:cNvSpPr/>
            <p:nvPr/>
          </p:nvSpPr>
          <p:spPr>
            <a:xfrm rot="10800000">
              <a:off x="3300667" y="6637147"/>
              <a:ext cx="10286" cy="10286"/>
            </a:xfrm>
            <a:custGeom>
              <a:avLst/>
              <a:gdLst/>
              <a:ahLst/>
              <a:cxnLst/>
              <a:rect l="l" t="t" r="r" b="b"/>
              <a:pathLst>
                <a:path w="121" h="121" extrusionOk="0">
                  <a:moveTo>
                    <a:pt x="48" y="0"/>
                  </a:moveTo>
                  <a:lnTo>
                    <a:pt x="0" y="25"/>
                  </a:lnTo>
                  <a:lnTo>
                    <a:pt x="0" y="73"/>
                  </a:lnTo>
                  <a:lnTo>
                    <a:pt x="24" y="97"/>
                  </a:lnTo>
                  <a:lnTo>
                    <a:pt x="48" y="121"/>
                  </a:lnTo>
                  <a:lnTo>
                    <a:pt x="97" y="97"/>
                  </a:lnTo>
                  <a:lnTo>
                    <a:pt x="121" y="73"/>
                  </a:lnTo>
                  <a:lnTo>
                    <a:pt x="97"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30"/>
            <p:cNvSpPr/>
            <p:nvPr/>
          </p:nvSpPr>
          <p:spPr>
            <a:xfrm rot="10800000">
              <a:off x="2950702" y="6555287"/>
              <a:ext cx="8330" cy="8245"/>
            </a:xfrm>
            <a:custGeom>
              <a:avLst/>
              <a:gdLst/>
              <a:ahLst/>
              <a:cxnLst/>
              <a:rect l="l" t="t" r="r" b="b"/>
              <a:pathLst>
                <a:path w="98" h="97" extrusionOk="0">
                  <a:moveTo>
                    <a:pt x="25" y="0"/>
                  </a:moveTo>
                  <a:lnTo>
                    <a:pt x="1" y="25"/>
                  </a:lnTo>
                  <a:lnTo>
                    <a:pt x="25" y="73"/>
                  </a:lnTo>
                  <a:lnTo>
                    <a:pt x="49" y="97"/>
                  </a:lnTo>
                  <a:lnTo>
                    <a:pt x="73" y="97"/>
                  </a:lnTo>
                  <a:lnTo>
                    <a:pt x="97" y="73"/>
                  </a:lnTo>
                  <a:lnTo>
                    <a:pt x="73"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30"/>
            <p:cNvSpPr/>
            <p:nvPr/>
          </p:nvSpPr>
          <p:spPr>
            <a:xfrm rot="10800000">
              <a:off x="3284261" y="6309708"/>
              <a:ext cx="6205" cy="6205"/>
            </a:xfrm>
            <a:custGeom>
              <a:avLst/>
              <a:gdLst/>
              <a:ahLst/>
              <a:cxnLst/>
              <a:rect l="l" t="t" r="r" b="b"/>
              <a:pathLst>
                <a:path w="73" h="73" extrusionOk="0">
                  <a:moveTo>
                    <a:pt x="0" y="0"/>
                  </a:moveTo>
                  <a:lnTo>
                    <a:pt x="0" y="48"/>
                  </a:lnTo>
                  <a:lnTo>
                    <a:pt x="0" y="73"/>
                  </a:lnTo>
                  <a:lnTo>
                    <a:pt x="72" y="73"/>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30"/>
            <p:cNvSpPr/>
            <p:nvPr/>
          </p:nvSpPr>
          <p:spPr>
            <a:xfrm rot="10800000">
              <a:off x="3007995" y="6313788"/>
              <a:ext cx="8330" cy="8245"/>
            </a:xfrm>
            <a:custGeom>
              <a:avLst/>
              <a:gdLst/>
              <a:ahLst/>
              <a:cxnLst/>
              <a:rect l="l" t="t" r="r" b="b"/>
              <a:pathLst>
                <a:path w="98" h="97" extrusionOk="0">
                  <a:moveTo>
                    <a:pt x="49" y="0"/>
                  </a:moveTo>
                  <a:lnTo>
                    <a:pt x="1" y="24"/>
                  </a:lnTo>
                  <a:lnTo>
                    <a:pt x="1" y="48"/>
                  </a:lnTo>
                  <a:lnTo>
                    <a:pt x="1" y="72"/>
                  </a:lnTo>
                  <a:lnTo>
                    <a:pt x="25" y="96"/>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30"/>
            <p:cNvSpPr/>
            <p:nvPr/>
          </p:nvSpPr>
          <p:spPr>
            <a:xfrm rot="10800000">
              <a:off x="2960987" y="6487708"/>
              <a:ext cx="8245" cy="8330"/>
            </a:xfrm>
            <a:custGeom>
              <a:avLst/>
              <a:gdLst/>
              <a:ahLst/>
              <a:cxnLst/>
              <a:rect l="l" t="t" r="r" b="b"/>
              <a:pathLst>
                <a:path w="97" h="98" extrusionOk="0">
                  <a:moveTo>
                    <a:pt x="25" y="1"/>
                  </a:moveTo>
                  <a:lnTo>
                    <a:pt x="1" y="25"/>
                  </a:lnTo>
                  <a:lnTo>
                    <a:pt x="1" y="49"/>
                  </a:lnTo>
                  <a:lnTo>
                    <a:pt x="25" y="97"/>
                  </a:lnTo>
                  <a:lnTo>
                    <a:pt x="73" y="97"/>
                  </a:lnTo>
                  <a:lnTo>
                    <a:pt x="97"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30"/>
            <p:cNvSpPr/>
            <p:nvPr/>
          </p:nvSpPr>
          <p:spPr>
            <a:xfrm rot="10800000">
              <a:off x="3411174" y="6598215"/>
              <a:ext cx="8245" cy="6205"/>
            </a:xfrm>
            <a:custGeom>
              <a:avLst/>
              <a:gdLst/>
              <a:ahLst/>
              <a:cxnLst/>
              <a:rect l="l" t="t" r="r" b="b"/>
              <a:pathLst>
                <a:path w="97" h="73" extrusionOk="0">
                  <a:moveTo>
                    <a:pt x="25" y="0"/>
                  </a:moveTo>
                  <a:lnTo>
                    <a:pt x="0" y="24"/>
                  </a:lnTo>
                  <a:lnTo>
                    <a:pt x="25" y="48"/>
                  </a:lnTo>
                  <a:lnTo>
                    <a:pt x="49" y="72"/>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30"/>
            <p:cNvSpPr/>
            <p:nvPr/>
          </p:nvSpPr>
          <p:spPr>
            <a:xfrm rot="10800000">
              <a:off x="3081694" y="6211442"/>
              <a:ext cx="8245" cy="8330"/>
            </a:xfrm>
            <a:custGeom>
              <a:avLst/>
              <a:gdLst/>
              <a:ahLst/>
              <a:cxnLst/>
              <a:rect l="l" t="t" r="r" b="b"/>
              <a:pathLst>
                <a:path w="97" h="98" extrusionOk="0">
                  <a:moveTo>
                    <a:pt x="0" y="1"/>
                  </a:moveTo>
                  <a:lnTo>
                    <a:pt x="24" y="49"/>
                  </a:lnTo>
                  <a:lnTo>
                    <a:pt x="48" y="73"/>
                  </a:lnTo>
                  <a:lnTo>
                    <a:pt x="72" y="97"/>
                  </a:lnTo>
                  <a:lnTo>
                    <a:pt x="97" y="73"/>
                  </a:lnTo>
                  <a:lnTo>
                    <a:pt x="97"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30"/>
            <p:cNvSpPr/>
            <p:nvPr/>
          </p:nvSpPr>
          <p:spPr>
            <a:xfrm rot="10800000">
              <a:off x="3116461" y="6283101"/>
              <a:ext cx="6205" cy="6205"/>
            </a:xfrm>
            <a:custGeom>
              <a:avLst/>
              <a:gdLst/>
              <a:ahLst/>
              <a:cxnLst/>
              <a:rect l="l" t="t" r="r" b="b"/>
              <a:pathLst>
                <a:path w="73" h="73" extrusionOk="0">
                  <a:moveTo>
                    <a:pt x="48" y="0"/>
                  </a:moveTo>
                  <a:lnTo>
                    <a:pt x="0" y="24"/>
                  </a:lnTo>
                  <a:lnTo>
                    <a:pt x="0" y="48"/>
                  </a:lnTo>
                  <a:lnTo>
                    <a:pt x="24" y="73"/>
                  </a:lnTo>
                  <a:lnTo>
                    <a:pt x="48" y="48"/>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30"/>
            <p:cNvSpPr/>
            <p:nvPr/>
          </p:nvSpPr>
          <p:spPr>
            <a:xfrm rot="10800000">
              <a:off x="3108301" y="6461102"/>
              <a:ext cx="8245" cy="6290"/>
            </a:xfrm>
            <a:custGeom>
              <a:avLst/>
              <a:gdLst/>
              <a:ahLst/>
              <a:cxnLst/>
              <a:rect l="l" t="t" r="r" b="b"/>
              <a:pathLst>
                <a:path w="97" h="74" extrusionOk="0">
                  <a:moveTo>
                    <a:pt x="0" y="1"/>
                  </a:moveTo>
                  <a:lnTo>
                    <a:pt x="0" y="49"/>
                  </a:lnTo>
                  <a:lnTo>
                    <a:pt x="0" y="73"/>
                  </a:lnTo>
                  <a:lnTo>
                    <a:pt x="73"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30"/>
            <p:cNvSpPr/>
            <p:nvPr/>
          </p:nvSpPr>
          <p:spPr>
            <a:xfrm rot="10800000">
              <a:off x="3470507" y="6440701"/>
              <a:ext cx="6205" cy="8245"/>
            </a:xfrm>
            <a:custGeom>
              <a:avLst/>
              <a:gdLst/>
              <a:ahLst/>
              <a:cxnLst/>
              <a:rect l="l" t="t" r="r" b="b"/>
              <a:pathLst>
                <a:path w="73" h="97" extrusionOk="0">
                  <a:moveTo>
                    <a:pt x="24" y="1"/>
                  </a:moveTo>
                  <a:lnTo>
                    <a:pt x="0" y="25"/>
                  </a:lnTo>
                  <a:lnTo>
                    <a:pt x="0" y="49"/>
                  </a:lnTo>
                  <a:lnTo>
                    <a:pt x="0" y="73"/>
                  </a:lnTo>
                  <a:lnTo>
                    <a:pt x="49" y="97"/>
                  </a:lnTo>
                  <a:lnTo>
                    <a:pt x="73" y="73"/>
                  </a:lnTo>
                  <a:lnTo>
                    <a:pt x="73" y="49"/>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30"/>
            <p:cNvSpPr/>
            <p:nvPr/>
          </p:nvSpPr>
          <p:spPr>
            <a:xfrm rot="10800000">
              <a:off x="3278141" y="6643267"/>
              <a:ext cx="8245" cy="8245"/>
            </a:xfrm>
            <a:custGeom>
              <a:avLst/>
              <a:gdLst/>
              <a:ahLst/>
              <a:cxnLst/>
              <a:rect l="l" t="t" r="r" b="b"/>
              <a:pathLst>
                <a:path w="97" h="97" extrusionOk="0">
                  <a:moveTo>
                    <a:pt x="72" y="0"/>
                  </a:moveTo>
                  <a:lnTo>
                    <a:pt x="48" y="24"/>
                  </a:lnTo>
                  <a:lnTo>
                    <a:pt x="0" y="48"/>
                  </a:lnTo>
                  <a:lnTo>
                    <a:pt x="0" y="73"/>
                  </a:lnTo>
                  <a:lnTo>
                    <a:pt x="24" y="97"/>
                  </a:lnTo>
                  <a:lnTo>
                    <a:pt x="48" y="97"/>
                  </a:lnTo>
                  <a:lnTo>
                    <a:pt x="96" y="73"/>
                  </a:lnTo>
                  <a:lnTo>
                    <a:pt x="96" y="48"/>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30"/>
            <p:cNvSpPr/>
            <p:nvPr/>
          </p:nvSpPr>
          <p:spPr>
            <a:xfrm rot="10800000">
              <a:off x="3044887" y="6291262"/>
              <a:ext cx="6205" cy="6205"/>
            </a:xfrm>
            <a:custGeom>
              <a:avLst/>
              <a:gdLst/>
              <a:ahLst/>
              <a:cxnLst/>
              <a:rect l="l" t="t" r="r" b="b"/>
              <a:pathLst>
                <a:path w="73" h="73" extrusionOk="0">
                  <a:moveTo>
                    <a:pt x="1" y="0"/>
                  </a:moveTo>
                  <a:lnTo>
                    <a:pt x="1" y="24"/>
                  </a:lnTo>
                  <a:lnTo>
                    <a:pt x="25" y="72"/>
                  </a:lnTo>
                  <a:lnTo>
                    <a:pt x="49" y="72"/>
                  </a:lnTo>
                  <a:lnTo>
                    <a:pt x="73"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30"/>
            <p:cNvSpPr/>
            <p:nvPr/>
          </p:nvSpPr>
          <p:spPr>
            <a:xfrm rot="10800000">
              <a:off x="3276101" y="6401768"/>
              <a:ext cx="8245" cy="8330"/>
            </a:xfrm>
            <a:custGeom>
              <a:avLst/>
              <a:gdLst/>
              <a:ahLst/>
              <a:cxnLst/>
              <a:rect l="l" t="t" r="r" b="b"/>
              <a:pathLst>
                <a:path w="97" h="98" extrusionOk="0">
                  <a:moveTo>
                    <a:pt x="48" y="1"/>
                  </a:moveTo>
                  <a:lnTo>
                    <a:pt x="0" y="25"/>
                  </a:lnTo>
                  <a:lnTo>
                    <a:pt x="0" y="49"/>
                  </a:lnTo>
                  <a:lnTo>
                    <a:pt x="24" y="97"/>
                  </a:lnTo>
                  <a:lnTo>
                    <a:pt x="72" y="97"/>
                  </a:lnTo>
                  <a:lnTo>
                    <a:pt x="97"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30"/>
            <p:cNvSpPr/>
            <p:nvPr/>
          </p:nvSpPr>
          <p:spPr>
            <a:xfrm rot="10800000">
              <a:off x="3124707" y="6401768"/>
              <a:ext cx="8245" cy="8330"/>
            </a:xfrm>
            <a:custGeom>
              <a:avLst/>
              <a:gdLst/>
              <a:ahLst/>
              <a:cxnLst/>
              <a:rect l="l" t="t" r="r" b="b"/>
              <a:pathLst>
                <a:path w="97" h="98" extrusionOk="0">
                  <a:moveTo>
                    <a:pt x="25" y="1"/>
                  </a:moveTo>
                  <a:lnTo>
                    <a:pt x="1" y="49"/>
                  </a:lnTo>
                  <a:lnTo>
                    <a:pt x="1" y="73"/>
                  </a:lnTo>
                  <a:lnTo>
                    <a:pt x="49" y="97"/>
                  </a:lnTo>
                  <a:lnTo>
                    <a:pt x="97" y="97"/>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30"/>
            <p:cNvSpPr/>
            <p:nvPr/>
          </p:nvSpPr>
          <p:spPr>
            <a:xfrm rot="10800000">
              <a:off x="3151228" y="6321949"/>
              <a:ext cx="8330" cy="6290"/>
            </a:xfrm>
            <a:custGeom>
              <a:avLst/>
              <a:gdLst/>
              <a:ahLst/>
              <a:cxnLst/>
              <a:rect l="l" t="t" r="r" b="b"/>
              <a:pathLst>
                <a:path w="98" h="74" extrusionOk="0">
                  <a:moveTo>
                    <a:pt x="49" y="1"/>
                  </a:moveTo>
                  <a:lnTo>
                    <a:pt x="25" y="25"/>
                  </a:lnTo>
                  <a:lnTo>
                    <a:pt x="1" y="49"/>
                  </a:lnTo>
                  <a:lnTo>
                    <a:pt x="25" y="73"/>
                  </a:lnTo>
                  <a:lnTo>
                    <a:pt x="97"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30"/>
            <p:cNvSpPr/>
            <p:nvPr/>
          </p:nvSpPr>
          <p:spPr>
            <a:xfrm rot="10800000">
              <a:off x="3278141" y="6123462"/>
              <a:ext cx="6205" cy="8330"/>
            </a:xfrm>
            <a:custGeom>
              <a:avLst/>
              <a:gdLst/>
              <a:ahLst/>
              <a:cxnLst/>
              <a:rect l="l" t="t" r="r" b="b"/>
              <a:pathLst>
                <a:path w="73" h="98" extrusionOk="0">
                  <a:moveTo>
                    <a:pt x="24" y="1"/>
                  </a:moveTo>
                  <a:lnTo>
                    <a:pt x="0" y="25"/>
                  </a:lnTo>
                  <a:lnTo>
                    <a:pt x="0" y="73"/>
                  </a:lnTo>
                  <a:lnTo>
                    <a:pt x="24" y="97"/>
                  </a:lnTo>
                  <a:lnTo>
                    <a:pt x="72" y="97"/>
                  </a:lnTo>
                  <a:lnTo>
                    <a:pt x="72"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30"/>
            <p:cNvSpPr/>
            <p:nvPr/>
          </p:nvSpPr>
          <p:spPr>
            <a:xfrm rot="10800000">
              <a:off x="3368161" y="6491789"/>
              <a:ext cx="6205" cy="8330"/>
            </a:xfrm>
            <a:custGeom>
              <a:avLst/>
              <a:gdLst/>
              <a:ahLst/>
              <a:cxnLst/>
              <a:rect l="l" t="t" r="r" b="b"/>
              <a:pathLst>
                <a:path w="73" h="98" extrusionOk="0">
                  <a:moveTo>
                    <a:pt x="24" y="1"/>
                  </a:moveTo>
                  <a:lnTo>
                    <a:pt x="0" y="25"/>
                  </a:lnTo>
                  <a:lnTo>
                    <a:pt x="0" y="73"/>
                  </a:lnTo>
                  <a:lnTo>
                    <a:pt x="24" y="97"/>
                  </a:lnTo>
                  <a:lnTo>
                    <a:pt x="72" y="73"/>
                  </a:lnTo>
                  <a:lnTo>
                    <a:pt x="72" y="49"/>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30"/>
            <p:cNvSpPr/>
            <p:nvPr/>
          </p:nvSpPr>
          <p:spPr>
            <a:xfrm rot="10800000">
              <a:off x="3456141" y="6452941"/>
              <a:ext cx="6290" cy="8245"/>
            </a:xfrm>
            <a:custGeom>
              <a:avLst/>
              <a:gdLst/>
              <a:ahLst/>
              <a:cxnLst/>
              <a:rect l="l" t="t" r="r" b="b"/>
              <a:pathLst>
                <a:path w="74" h="97" extrusionOk="0">
                  <a:moveTo>
                    <a:pt x="49" y="0"/>
                  </a:moveTo>
                  <a:lnTo>
                    <a:pt x="1" y="24"/>
                  </a:lnTo>
                  <a:lnTo>
                    <a:pt x="1" y="72"/>
                  </a:lnTo>
                  <a:lnTo>
                    <a:pt x="1" y="96"/>
                  </a:lnTo>
                  <a:lnTo>
                    <a:pt x="25" y="96"/>
                  </a:lnTo>
                  <a:lnTo>
                    <a:pt x="49" y="72"/>
                  </a:lnTo>
                  <a:lnTo>
                    <a:pt x="73"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30"/>
            <p:cNvSpPr/>
            <p:nvPr/>
          </p:nvSpPr>
          <p:spPr>
            <a:xfrm rot="10800000">
              <a:off x="3212687" y="6444781"/>
              <a:ext cx="8245" cy="6205"/>
            </a:xfrm>
            <a:custGeom>
              <a:avLst/>
              <a:gdLst/>
              <a:ahLst/>
              <a:cxnLst/>
              <a:rect l="l" t="t" r="r" b="b"/>
              <a:pathLst>
                <a:path w="97" h="73" extrusionOk="0">
                  <a:moveTo>
                    <a:pt x="49" y="1"/>
                  </a:moveTo>
                  <a:lnTo>
                    <a:pt x="25" y="25"/>
                  </a:lnTo>
                  <a:lnTo>
                    <a:pt x="1" y="49"/>
                  </a:lnTo>
                  <a:lnTo>
                    <a:pt x="25" y="73"/>
                  </a:lnTo>
                  <a:lnTo>
                    <a:pt x="49" y="73"/>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30"/>
            <p:cNvSpPr/>
            <p:nvPr/>
          </p:nvSpPr>
          <p:spPr>
            <a:xfrm rot="10800000">
              <a:off x="3149188" y="6440701"/>
              <a:ext cx="6290" cy="8245"/>
            </a:xfrm>
            <a:custGeom>
              <a:avLst/>
              <a:gdLst/>
              <a:ahLst/>
              <a:cxnLst/>
              <a:rect l="l" t="t" r="r" b="b"/>
              <a:pathLst>
                <a:path w="74" h="97" extrusionOk="0">
                  <a:moveTo>
                    <a:pt x="25" y="1"/>
                  </a:moveTo>
                  <a:lnTo>
                    <a:pt x="25" y="25"/>
                  </a:lnTo>
                  <a:lnTo>
                    <a:pt x="1" y="73"/>
                  </a:lnTo>
                  <a:lnTo>
                    <a:pt x="25" y="97"/>
                  </a:lnTo>
                  <a:lnTo>
                    <a:pt x="49" y="97"/>
                  </a:lnTo>
                  <a:lnTo>
                    <a:pt x="73"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30"/>
            <p:cNvSpPr/>
            <p:nvPr/>
          </p:nvSpPr>
          <p:spPr>
            <a:xfrm rot="10800000">
              <a:off x="3337474" y="6399728"/>
              <a:ext cx="4165" cy="6205"/>
            </a:xfrm>
            <a:custGeom>
              <a:avLst/>
              <a:gdLst/>
              <a:ahLst/>
              <a:cxnLst/>
              <a:rect l="l" t="t" r="r" b="b"/>
              <a:pathLst>
                <a:path w="49" h="73" extrusionOk="0">
                  <a:moveTo>
                    <a:pt x="24" y="0"/>
                  </a:moveTo>
                  <a:lnTo>
                    <a:pt x="0" y="24"/>
                  </a:lnTo>
                  <a:lnTo>
                    <a:pt x="0" y="48"/>
                  </a:lnTo>
                  <a:lnTo>
                    <a:pt x="24" y="72"/>
                  </a:lnTo>
                  <a:lnTo>
                    <a:pt x="48" y="48"/>
                  </a:lnTo>
                  <a:lnTo>
                    <a:pt x="48"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30"/>
            <p:cNvSpPr/>
            <p:nvPr/>
          </p:nvSpPr>
          <p:spPr>
            <a:xfrm rot="10800000">
              <a:off x="3466427" y="6367001"/>
              <a:ext cx="6205" cy="6205"/>
            </a:xfrm>
            <a:custGeom>
              <a:avLst/>
              <a:gdLst/>
              <a:ahLst/>
              <a:cxnLst/>
              <a:rect l="l" t="t" r="r" b="b"/>
              <a:pathLst>
                <a:path w="73" h="73" extrusionOk="0">
                  <a:moveTo>
                    <a:pt x="25" y="0"/>
                  </a:moveTo>
                  <a:lnTo>
                    <a:pt x="1" y="24"/>
                  </a:lnTo>
                  <a:lnTo>
                    <a:pt x="1" y="48"/>
                  </a:lnTo>
                  <a:lnTo>
                    <a:pt x="25" y="73"/>
                  </a:lnTo>
                  <a:lnTo>
                    <a:pt x="73" y="73"/>
                  </a:lnTo>
                  <a:lnTo>
                    <a:pt x="73"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30"/>
            <p:cNvSpPr/>
            <p:nvPr/>
          </p:nvSpPr>
          <p:spPr>
            <a:xfrm rot="10800000">
              <a:off x="3141028" y="6248334"/>
              <a:ext cx="8245" cy="6205"/>
            </a:xfrm>
            <a:custGeom>
              <a:avLst/>
              <a:gdLst/>
              <a:ahLst/>
              <a:cxnLst/>
              <a:rect l="l" t="t" r="r" b="b"/>
              <a:pathLst>
                <a:path w="97" h="73" extrusionOk="0">
                  <a:moveTo>
                    <a:pt x="24" y="1"/>
                  </a:moveTo>
                  <a:lnTo>
                    <a:pt x="0" y="25"/>
                  </a:lnTo>
                  <a:lnTo>
                    <a:pt x="0" y="49"/>
                  </a:lnTo>
                  <a:lnTo>
                    <a:pt x="48" y="73"/>
                  </a:lnTo>
                  <a:lnTo>
                    <a:pt x="72" y="73"/>
                  </a:lnTo>
                  <a:lnTo>
                    <a:pt x="96" y="49"/>
                  </a:lnTo>
                  <a:lnTo>
                    <a:pt x="96"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30"/>
            <p:cNvSpPr/>
            <p:nvPr/>
          </p:nvSpPr>
          <p:spPr>
            <a:xfrm rot="10800000">
              <a:off x="3005955" y="6240089"/>
              <a:ext cx="8330" cy="6290"/>
            </a:xfrm>
            <a:custGeom>
              <a:avLst/>
              <a:gdLst/>
              <a:ahLst/>
              <a:cxnLst/>
              <a:rect l="l" t="t" r="r" b="b"/>
              <a:pathLst>
                <a:path w="98" h="74" extrusionOk="0">
                  <a:moveTo>
                    <a:pt x="49" y="1"/>
                  </a:moveTo>
                  <a:lnTo>
                    <a:pt x="25" y="25"/>
                  </a:lnTo>
                  <a:lnTo>
                    <a:pt x="1" y="25"/>
                  </a:lnTo>
                  <a:lnTo>
                    <a:pt x="25" y="73"/>
                  </a:lnTo>
                  <a:lnTo>
                    <a:pt x="73" y="73"/>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30"/>
            <p:cNvSpPr/>
            <p:nvPr/>
          </p:nvSpPr>
          <p:spPr>
            <a:xfrm rot="10800000">
              <a:off x="3071494" y="6665794"/>
              <a:ext cx="6205" cy="6205"/>
            </a:xfrm>
            <a:custGeom>
              <a:avLst/>
              <a:gdLst/>
              <a:ahLst/>
              <a:cxnLst/>
              <a:rect l="l" t="t" r="r" b="b"/>
              <a:pathLst>
                <a:path w="73" h="73" extrusionOk="0">
                  <a:moveTo>
                    <a:pt x="25" y="1"/>
                  </a:moveTo>
                  <a:lnTo>
                    <a:pt x="1" y="49"/>
                  </a:lnTo>
                  <a:lnTo>
                    <a:pt x="25" y="73"/>
                  </a:lnTo>
                  <a:lnTo>
                    <a:pt x="49"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30"/>
            <p:cNvSpPr/>
            <p:nvPr/>
          </p:nvSpPr>
          <p:spPr>
            <a:xfrm rot="10800000">
              <a:off x="3245414" y="658189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30"/>
            <p:cNvSpPr/>
            <p:nvPr/>
          </p:nvSpPr>
          <p:spPr>
            <a:xfrm rot="10800000">
              <a:off x="3208607" y="658189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30"/>
            <p:cNvSpPr/>
            <p:nvPr/>
          </p:nvSpPr>
          <p:spPr>
            <a:xfrm rot="10800000">
              <a:off x="3130827" y="6571608"/>
              <a:ext cx="4165" cy="4165"/>
            </a:xfrm>
            <a:custGeom>
              <a:avLst/>
              <a:gdLst/>
              <a:ahLst/>
              <a:cxnLst/>
              <a:rect l="l" t="t" r="r" b="b"/>
              <a:pathLst>
                <a:path w="49" h="49" extrusionOk="0">
                  <a:moveTo>
                    <a:pt x="1" y="0"/>
                  </a:moveTo>
                  <a:lnTo>
                    <a:pt x="1" y="24"/>
                  </a:lnTo>
                  <a:lnTo>
                    <a:pt x="1" y="48"/>
                  </a:lnTo>
                  <a:lnTo>
                    <a:pt x="49"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30"/>
            <p:cNvSpPr/>
            <p:nvPr/>
          </p:nvSpPr>
          <p:spPr>
            <a:xfrm rot="10800000">
              <a:off x="3490993" y="6530721"/>
              <a:ext cx="4165" cy="4165"/>
            </a:xfrm>
            <a:custGeom>
              <a:avLst/>
              <a:gdLst/>
              <a:ahLst/>
              <a:cxnLst/>
              <a:rect l="l" t="t" r="r" b="b"/>
              <a:pathLst>
                <a:path w="49" h="49" extrusionOk="0">
                  <a:moveTo>
                    <a:pt x="25" y="1"/>
                  </a:moveTo>
                  <a:lnTo>
                    <a:pt x="1" y="25"/>
                  </a:lnTo>
                  <a:lnTo>
                    <a:pt x="25"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30"/>
            <p:cNvSpPr/>
            <p:nvPr/>
          </p:nvSpPr>
          <p:spPr>
            <a:xfrm rot="10800000">
              <a:off x="3523720" y="650003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30"/>
            <p:cNvSpPr/>
            <p:nvPr/>
          </p:nvSpPr>
          <p:spPr>
            <a:xfrm rot="10800000">
              <a:off x="3511394" y="6487708"/>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30"/>
            <p:cNvSpPr/>
            <p:nvPr/>
          </p:nvSpPr>
          <p:spPr>
            <a:xfrm rot="10800000">
              <a:off x="3347760" y="6487708"/>
              <a:ext cx="6205" cy="6290"/>
            </a:xfrm>
            <a:custGeom>
              <a:avLst/>
              <a:gdLst/>
              <a:ahLst/>
              <a:cxnLst/>
              <a:rect l="l" t="t" r="r" b="b"/>
              <a:pathLst>
                <a:path w="73" h="74" extrusionOk="0">
                  <a:moveTo>
                    <a:pt x="1" y="1"/>
                  </a:moveTo>
                  <a:lnTo>
                    <a:pt x="1" y="25"/>
                  </a:lnTo>
                  <a:lnTo>
                    <a:pt x="1" y="49"/>
                  </a:lnTo>
                  <a:lnTo>
                    <a:pt x="49" y="73"/>
                  </a:lnTo>
                  <a:lnTo>
                    <a:pt x="73" y="49"/>
                  </a:lnTo>
                  <a:lnTo>
                    <a:pt x="73"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30"/>
            <p:cNvSpPr/>
            <p:nvPr/>
          </p:nvSpPr>
          <p:spPr>
            <a:xfrm rot="10800000">
              <a:off x="3306787" y="6477508"/>
              <a:ext cx="6205" cy="6205"/>
            </a:xfrm>
            <a:custGeom>
              <a:avLst/>
              <a:gdLst/>
              <a:ahLst/>
              <a:cxnLst/>
              <a:rect l="l" t="t" r="r" b="b"/>
              <a:pathLst>
                <a:path w="73" h="73" extrusionOk="0">
                  <a:moveTo>
                    <a:pt x="24" y="0"/>
                  </a:moveTo>
                  <a:lnTo>
                    <a:pt x="0" y="24"/>
                  </a:lnTo>
                  <a:lnTo>
                    <a:pt x="0" y="48"/>
                  </a:lnTo>
                  <a:lnTo>
                    <a:pt x="0" y="73"/>
                  </a:lnTo>
                  <a:lnTo>
                    <a:pt x="48" y="73"/>
                  </a:lnTo>
                  <a:lnTo>
                    <a:pt x="72"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30"/>
            <p:cNvSpPr/>
            <p:nvPr/>
          </p:nvSpPr>
          <p:spPr>
            <a:xfrm rot="10800000">
              <a:off x="3036642" y="6446821"/>
              <a:ext cx="6290" cy="6205"/>
            </a:xfrm>
            <a:custGeom>
              <a:avLst/>
              <a:gdLst/>
              <a:ahLst/>
              <a:cxnLst/>
              <a:rect l="l" t="t" r="r" b="b"/>
              <a:pathLst>
                <a:path w="74" h="73" extrusionOk="0">
                  <a:moveTo>
                    <a:pt x="25" y="0"/>
                  </a:moveTo>
                  <a:lnTo>
                    <a:pt x="1" y="25"/>
                  </a:lnTo>
                  <a:lnTo>
                    <a:pt x="1" y="49"/>
                  </a:lnTo>
                  <a:lnTo>
                    <a:pt x="25" y="73"/>
                  </a:lnTo>
                  <a:lnTo>
                    <a:pt x="73" y="73"/>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30"/>
            <p:cNvSpPr/>
            <p:nvPr/>
          </p:nvSpPr>
          <p:spPr>
            <a:xfrm rot="10800000">
              <a:off x="3394768" y="6420214"/>
              <a:ext cx="6205" cy="8245"/>
            </a:xfrm>
            <a:custGeom>
              <a:avLst/>
              <a:gdLst/>
              <a:ahLst/>
              <a:cxnLst/>
              <a:rect l="l" t="t" r="r" b="b"/>
              <a:pathLst>
                <a:path w="73" h="97" extrusionOk="0">
                  <a:moveTo>
                    <a:pt x="24" y="0"/>
                  </a:moveTo>
                  <a:lnTo>
                    <a:pt x="0" y="24"/>
                  </a:lnTo>
                  <a:lnTo>
                    <a:pt x="0" y="48"/>
                  </a:lnTo>
                  <a:lnTo>
                    <a:pt x="0" y="73"/>
                  </a:lnTo>
                  <a:lnTo>
                    <a:pt x="24" y="97"/>
                  </a:lnTo>
                  <a:lnTo>
                    <a:pt x="72" y="73"/>
                  </a:lnTo>
                  <a:lnTo>
                    <a:pt x="72" y="48"/>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30"/>
            <p:cNvSpPr/>
            <p:nvPr/>
          </p:nvSpPr>
          <p:spPr>
            <a:xfrm rot="10800000">
              <a:off x="3130827" y="641613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30"/>
            <p:cNvSpPr/>
            <p:nvPr/>
          </p:nvSpPr>
          <p:spPr>
            <a:xfrm rot="10800000">
              <a:off x="3286301" y="6334274"/>
              <a:ext cx="6290" cy="6205"/>
            </a:xfrm>
            <a:custGeom>
              <a:avLst/>
              <a:gdLst/>
              <a:ahLst/>
              <a:cxnLst/>
              <a:rect l="l" t="t" r="r" b="b"/>
              <a:pathLst>
                <a:path w="74" h="73" extrusionOk="0">
                  <a:moveTo>
                    <a:pt x="1" y="0"/>
                  </a:moveTo>
                  <a:lnTo>
                    <a:pt x="1" y="49"/>
                  </a:lnTo>
                  <a:lnTo>
                    <a:pt x="49" y="73"/>
                  </a:lnTo>
                  <a:lnTo>
                    <a:pt x="73" y="49"/>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30"/>
            <p:cNvSpPr/>
            <p:nvPr/>
          </p:nvSpPr>
          <p:spPr>
            <a:xfrm rot="10800000">
              <a:off x="3343595" y="6332234"/>
              <a:ext cx="4165" cy="6205"/>
            </a:xfrm>
            <a:custGeom>
              <a:avLst/>
              <a:gdLst/>
              <a:ahLst/>
              <a:cxnLst/>
              <a:rect l="l" t="t" r="r" b="b"/>
              <a:pathLst>
                <a:path w="49" h="73" extrusionOk="0">
                  <a:moveTo>
                    <a:pt x="48" y="1"/>
                  </a:moveTo>
                  <a:lnTo>
                    <a:pt x="0" y="25"/>
                  </a:lnTo>
                  <a:lnTo>
                    <a:pt x="0" y="49"/>
                  </a:lnTo>
                  <a:lnTo>
                    <a:pt x="24" y="73"/>
                  </a:lnTo>
                  <a:lnTo>
                    <a:pt x="48" y="49"/>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30"/>
            <p:cNvSpPr/>
            <p:nvPr/>
          </p:nvSpPr>
          <p:spPr>
            <a:xfrm rot="10800000">
              <a:off x="2932340" y="6293302"/>
              <a:ext cx="6205" cy="6290"/>
            </a:xfrm>
            <a:custGeom>
              <a:avLst/>
              <a:gdLst/>
              <a:ahLst/>
              <a:cxnLst/>
              <a:rect l="l" t="t" r="r" b="b"/>
              <a:pathLst>
                <a:path w="73" h="74" extrusionOk="0">
                  <a:moveTo>
                    <a:pt x="25" y="1"/>
                  </a:moveTo>
                  <a:lnTo>
                    <a:pt x="1" y="25"/>
                  </a:lnTo>
                  <a:lnTo>
                    <a:pt x="1" y="49"/>
                  </a:lnTo>
                  <a:lnTo>
                    <a:pt x="1" y="73"/>
                  </a:lnTo>
                  <a:lnTo>
                    <a:pt x="73" y="73"/>
                  </a:lnTo>
                  <a:lnTo>
                    <a:pt x="73" y="25"/>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30"/>
            <p:cNvSpPr/>
            <p:nvPr/>
          </p:nvSpPr>
          <p:spPr>
            <a:xfrm rot="10800000">
              <a:off x="3190161" y="6203282"/>
              <a:ext cx="2125" cy="4165"/>
            </a:xfrm>
            <a:custGeom>
              <a:avLst/>
              <a:gdLst/>
              <a:ahLst/>
              <a:cxnLst/>
              <a:rect l="l" t="t" r="r" b="b"/>
              <a:pathLst>
                <a:path w="25" h="49" extrusionOk="0">
                  <a:moveTo>
                    <a:pt x="1" y="0"/>
                  </a:moveTo>
                  <a:lnTo>
                    <a:pt x="1" y="24"/>
                  </a:lnTo>
                  <a:lnTo>
                    <a:pt x="25" y="4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30"/>
            <p:cNvSpPr/>
            <p:nvPr/>
          </p:nvSpPr>
          <p:spPr>
            <a:xfrm rot="10800000">
              <a:off x="3202401" y="5965948"/>
              <a:ext cx="4165" cy="2125"/>
            </a:xfrm>
            <a:custGeom>
              <a:avLst/>
              <a:gdLst/>
              <a:ahLst/>
              <a:cxnLst/>
              <a:rect l="l" t="t" r="r" b="b"/>
              <a:pathLst>
                <a:path w="49" h="25" extrusionOk="0">
                  <a:moveTo>
                    <a:pt x="24" y="1"/>
                  </a:moveTo>
                  <a:lnTo>
                    <a:pt x="0" y="25"/>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30"/>
            <p:cNvSpPr/>
            <p:nvPr/>
          </p:nvSpPr>
          <p:spPr>
            <a:xfrm rot="10800000">
              <a:off x="2975268" y="6551207"/>
              <a:ext cx="4165" cy="2125"/>
            </a:xfrm>
            <a:custGeom>
              <a:avLst/>
              <a:gdLst/>
              <a:ahLst/>
              <a:cxnLst/>
              <a:rect l="l" t="t" r="r" b="b"/>
              <a:pathLst>
                <a:path w="49" h="25" extrusionOk="0">
                  <a:moveTo>
                    <a:pt x="0" y="1"/>
                  </a:moveTo>
                  <a:lnTo>
                    <a:pt x="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30"/>
            <p:cNvSpPr/>
            <p:nvPr/>
          </p:nvSpPr>
          <p:spPr>
            <a:xfrm rot="10800000">
              <a:off x="3173755" y="6551207"/>
              <a:ext cx="4165" cy="6205"/>
            </a:xfrm>
            <a:custGeom>
              <a:avLst/>
              <a:gdLst/>
              <a:ahLst/>
              <a:cxnLst/>
              <a:rect l="l" t="t" r="r" b="b"/>
              <a:pathLst>
                <a:path w="49" h="73" extrusionOk="0">
                  <a:moveTo>
                    <a:pt x="24" y="1"/>
                  </a:moveTo>
                  <a:lnTo>
                    <a:pt x="0" y="25"/>
                  </a:lnTo>
                  <a:lnTo>
                    <a:pt x="24" y="49"/>
                  </a:lnTo>
                  <a:lnTo>
                    <a:pt x="48" y="73"/>
                  </a:lnTo>
                  <a:lnTo>
                    <a:pt x="48"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30"/>
            <p:cNvSpPr/>
            <p:nvPr/>
          </p:nvSpPr>
          <p:spPr>
            <a:xfrm rot="10800000">
              <a:off x="3439820" y="6602295"/>
              <a:ext cx="4165" cy="4250"/>
            </a:xfrm>
            <a:custGeom>
              <a:avLst/>
              <a:gdLst/>
              <a:ahLst/>
              <a:cxnLst/>
              <a:rect l="l" t="t" r="r" b="b"/>
              <a:pathLst>
                <a:path w="49" h="50" extrusionOk="0">
                  <a:moveTo>
                    <a:pt x="25" y="1"/>
                  </a:moveTo>
                  <a:lnTo>
                    <a:pt x="1" y="25"/>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30"/>
            <p:cNvSpPr/>
            <p:nvPr/>
          </p:nvSpPr>
          <p:spPr>
            <a:xfrm rot="10800000">
              <a:off x="3257655" y="6647348"/>
              <a:ext cx="4165" cy="4165"/>
            </a:xfrm>
            <a:custGeom>
              <a:avLst/>
              <a:gdLst/>
              <a:ahLst/>
              <a:cxnLst/>
              <a:rect l="l" t="t" r="r" b="b"/>
              <a:pathLst>
                <a:path w="49" h="49" extrusionOk="0">
                  <a:moveTo>
                    <a:pt x="24" y="0"/>
                  </a:moveTo>
                  <a:lnTo>
                    <a:pt x="0" y="24"/>
                  </a:lnTo>
                  <a:lnTo>
                    <a:pt x="0" y="48"/>
                  </a:lnTo>
                  <a:lnTo>
                    <a:pt x="48" y="48"/>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30"/>
            <p:cNvSpPr/>
            <p:nvPr/>
          </p:nvSpPr>
          <p:spPr>
            <a:xfrm rot="10800000">
              <a:off x="3083734" y="6227848"/>
              <a:ext cx="2125" cy="85"/>
            </a:xfrm>
            <a:custGeom>
              <a:avLst/>
              <a:gdLst/>
              <a:ahLst/>
              <a:cxnLst/>
              <a:rect l="l" t="t" r="r" b="b"/>
              <a:pathLst>
                <a:path w="25" h="1" extrusionOk="0">
                  <a:moveTo>
                    <a:pt x="0" y="0"/>
                  </a:moveTo>
                  <a:lnTo>
                    <a:pt x="0" y="0"/>
                  </a:lnTo>
                  <a:lnTo>
                    <a:pt x="24"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30"/>
            <p:cNvSpPr/>
            <p:nvPr/>
          </p:nvSpPr>
          <p:spPr>
            <a:xfrm rot="10800000">
              <a:off x="3173755" y="6686195"/>
              <a:ext cx="2125" cy="4250"/>
            </a:xfrm>
            <a:custGeom>
              <a:avLst/>
              <a:gdLst/>
              <a:ahLst/>
              <a:cxnLst/>
              <a:rect l="l" t="t" r="r" b="b"/>
              <a:pathLst>
                <a:path w="25" h="50" extrusionOk="0">
                  <a:moveTo>
                    <a:pt x="0" y="1"/>
                  </a:moveTo>
                  <a:lnTo>
                    <a:pt x="0" y="25"/>
                  </a:lnTo>
                  <a:lnTo>
                    <a:pt x="0" y="49"/>
                  </a:lnTo>
                  <a:lnTo>
                    <a:pt x="24" y="49"/>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30"/>
            <p:cNvSpPr/>
            <p:nvPr/>
          </p:nvSpPr>
          <p:spPr>
            <a:xfrm rot="10800000">
              <a:off x="3247454" y="6266695"/>
              <a:ext cx="4165" cy="4250"/>
            </a:xfrm>
            <a:custGeom>
              <a:avLst/>
              <a:gdLst/>
              <a:ahLst/>
              <a:cxnLst/>
              <a:rect l="l" t="t" r="r" b="b"/>
              <a:pathLst>
                <a:path w="49" h="50" extrusionOk="0">
                  <a:moveTo>
                    <a:pt x="25" y="1"/>
                  </a:moveTo>
                  <a:lnTo>
                    <a:pt x="0" y="25"/>
                  </a:lnTo>
                  <a:lnTo>
                    <a:pt x="0" y="49"/>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30"/>
            <p:cNvSpPr/>
            <p:nvPr/>
          </p:nvSpPr>
          <p:spPr>
            <a:xfrm rot="10800000">
              <a:off x="3124707" y="6323989"/>
              <a:ext cx="2125" cy="2210"/>
            </a:xfrm>
            <a:custGeom>
              <a:avLst/>
              <a:gdLst/>
              <a:ahLst/>
              <a:cxnLst/>
              <a:rect l="l" t="t" r="r" b="b"/>
              <a:pathLst>
                <a:path w="25" h="26"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30"/>
            <p:cNvSpPr/>
            <p:nvPr/>
          </p:nvSpPr>
          <p:spPr>
            <a:xfrm rot="10800000">
              <a:off x="3155394" y="6393608"/>
              <a:ext cx="4165" cy="6205"/>
            </a:xfrm>
            <a:custGeom>
              <a:avLst/>
              <a:gdLst/>
              <a:ahLst/>
              <a:cxnLst/>
              <a:rect l="l" t="t" r="r" b="b"/>
              <a:pathLst>
                <a:path w="49" h="73" extrusionOk="0">
                  <a:moveTo>
                    <a:pt x="25" y="0"/>
                  </a:moveTo>
                  <a:lnTo>
                    <a:pt x="1" y="24"/>
                  </a:lnTo>
                  <a:lnTo>
                    <a:pt x="1" y="48"/>
                  </a:lnTo>
                  <a:lnTo>
                    <a:pt x="25" y="73"/>
                  </a:lnTo>
                  <a:lnTo>
                    <a:pt x="49" y="48"/>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30"/>
            <p:cNvSpPr/>
            <p:nvPr/>
          </p:nvSpPr>
          <p:spPr>
            <a:xfrm rot="10800000">
              <a:off x="3417294" y="6330194"/>
              <a:ext cx="4165" cy="6205"/>
            </a:xfrm>
            <a:custGeom>
              <a:avLst/>
              <a:gdLst/>
              <a:ahLst/>
              <a:cxnLst/>
              <a:rect l="l" t="t" r="r" b="b"/>
              <a:pathLst>
                <a:path w="49" h="73" extrusionOk="0">
                  <a:moveTo>
                    <a:pt x="24" y="1"/>
                  </a:moveTo>
                  <a:lnTo>
                    <a:pt x="0" y="25"/>
                  </a:lnTo>
                  <a:lnTo>
                    <a:pt x="0" y="49"/>
                  </a:lnTo>
                  <a:lnTo>
                    <a:pt x="24" y="73"/>
                  </a:lnTo>
                  <a:lnTo>
                    <a:pt x="49" y="73"/>
                  </a:lnTo>
                  <a:lnTo>
                    <a:pt x="49" y="49"/>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30"/>
            <p:cNvSpPr/>
            <p:nvPr/>
          </p:nvSpPr>
          <p:spPr>
            <a:xfrm rot="10800000">
              <a:off x="3073534" y="6375162"/>
              <a:ext cx="6205" cy="4165"/>
            </a:xfrm>
            <a:custGeom>
              <a:avLst/>
              <a:gdLst/>
              <a:ahLst/>
              <a:cxnLst/>
              <a:rect l="l" t="t" r="r" b="b"/>
              <a:pathLst>
                <a:path w="73" h="49" extrusionOk="0">
                  <a:moveTo>
                    <a:pt x="1" y="0"/>
                  </a:moveTo>
                  <a:lnTo>
                    <a:pt x="1" y="24"/>
                  </a:lnTo>
                  <a:lnTo>
                    <a:pt x="1"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30"/>
            <p:cNvSpPr/>
            <p:nvPr/>
          </p:nvSpPr>
          <p:spPr>
            <a:xfrm rot="10800000">
              <a:off x="3018280" y="6389528"/>
              <a:ext cx="2125" cy="4165"/>
            </a:xfrm>
            <a:custGeom>
              <a:avLst/>
              <a:gdLst/>
              <a:ahLst/>
              <a:cxnLst/>
              <a:rect l="l" t="t" r="r" b="b"/>
              <a:pathLst>
                <a:path w="25" h="49" extrusionOk="0">
                  <a:moveTo>
                    <a:pt x="1" y="1"/>
                  </a:moveTo>
                  <a:lnTo>
                    <a:pt x="1" y="25"/>
                  </a:lnTo>
                  <a:lnTo>
                    <a:pt x="25" y="49"/>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30"/>
            <p:cNvSpPr/>
            <p:nvPr/>
          </p:nvSpPr>
          <p:spPr>
            <a:xfrm rot="10800000">
              <a:off x="3177835" y="6424295"/>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30"/>
            <p:cNvSpPr/>
            <p:nvPr/>
          </p:nvSpPr>
          <p:spPr>
            <a:xfrm rot="10800000">
              <a:off x="3212687" y="6483628"/>
              <a:ext cx="4165" cy="4165"/>
            </a:xfrm>
            <a:custGeom>
              <a:avLst/>
              <a:gdLst/>
              <a:ahLst/>
              <a:cxnLst/>
              <a:rect l="l" t="t" r="r" b="b"/>
              <a:pathLst>
                <a:path w="49" h="49" extrusionOk="0">
                  <a:moveTo>
                    <a:pt x="1" y="0"/>
                  </a:moveTo>
                  <a:lnTo>
                    <a:pt x="1" y="24"/>
                  </a:lnTo>
                  <a:lnTo>
                    <a:pt x="25" y="48"/>
                  </a:lnTo>
                  <a:lnTo>
                    <a:pt x="49"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30"/>
            <p:cNvSpPr/>
            <p:nvPr/>
          </p:nvSpPr>
          <p:spPr>
            <a:xfrm rot="10800000">
              <a:off x="3192201" y="6491789"/>
              <a:ext cx="4165" cy="4250"/>
            </a:xfrm>
            <a:custGeom>
              <a:avLst/>
              <a:gdLst/>
              <a:ahLst/>
              <a:cxnLst/>
              <a:rect l="l" t="t" r="r" b="b"/>
              <a:pathLst>
                <a:path w="49" h="50" extrusionOk="0">
                  <a:moveTo>
                    <a:pt x="49" y="1"/>
                  </a:moveTo>
                  <a:lnTo>
                    <a:pt x="0" y="25"/>
                  </a:lnTo>
                  <a:lnTo>
                    <a:pt x="25" y="49"/>
                  </a:lnTo>
                  <a:lnTo>
                    <a:pt x="49" y="49"/>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30"/>
            <p:cNvSpPr/>
            <p:nvPr/>
          </p:nvSpPr>
          <p:spPr>
            <a:xfrm rot="10800000">
              <a:off x="3108301" y="6516355"/>
              <a:ext cx="6205" cy="6290"/>
            </a:xfrm>
            <a:custGeom>
              <a:avLst/>
              <a:gdLst/>
              <a:ahLst/>
              <a:cxnLst/>
              <a:rect l="l" t="t" r="r" b="b"/>
              <a:pathLst>
                <a:path w="73" h="74" extrusionOk="0">
                  <a:moveTo>
                    <a:pt x="24" y="1"/>
                  </a:moveTo>
                  <a:lnTo>
                    <a:pt x="24" y="25"/>
                  </a:lnTo>
                  <a:lnTo>
                    <a:pt x="0" y="49"/>
                  </a:lnTo>
                  <a:lnTo>
                    <a:pt x="24" y="49"/>
                  </a:lnTo>
                  <a:lnTo>
                    <a:pt x="49" y="73"/>
                  </a:lnTo>
                  <a:lnTo>
                    <a:pt x="73" y="25"/>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30"/>
            <p:cNvSpPr/>
            <p:nvPr/>
          </p:nvSpPr>
          <p:spPr>
            <a:xfrm rot="10800000">
              <a:off x="3308828" y="6256495"/>
              <a:ext cx="85" cy="2125"/>
            </a:xfrm>
            <a:custGeom>
              <a:avLst/>
              <a:gdLst/>
              <a:ahLst/>
              <a:cxnLst/>
              <a:rect l="l" t="t" r="r" b="b"/>
              <a:pathLst>
                <a:path w="1" h="25" extrusionOk="0">
                  <a:moveTo>
                    <a:pt x="0" y="0"/>
                  </a:moveTo>
                  <a:lnTo>
                    <a:pt x="0" y="0"/>
                  </a:lnTo>
                  <a:lnTo>
                    <a:pt x="0" y="24"/>
                  </a:lnTo>
                  <a:lnTo>
                    <a:pt x="0" y="24"/>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30"/>
            <p:cNvSpPr/>
            <p:nvPr/>
          </p:nvSpPr>
          <p:spPr>
            <a:xfrm rot="10800000">
              <a:off x="3366121" y="6524601"/>
              <a:ext cx="4165" cy="4165"/>
            </a:xfrm>
            <a:custGeom>
              <a:avLst/>
              <a:gdLst/>
              <a:ahLst/>
              <a:cxnLst/>
              <a:rect l="l" t="t" r="r" b="b"/>
              <a:pathLst>
                <a:path w="49" h="49" extrusionOk="0">
                  <a:moveTo>
                    <a:pt x="24" y="1"/>
                  </a:moveTo>
                  <a:lnTo>
                    <a:pt x="0" y="25"/>
                  </a:lnTo>
                  <a:lnTo>
                    <a:pt x="24"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30"/>
            <p:cNvSpPr/>
            <p:nvPr/>
          </p:nvSpPr>
          <p:spPr>
            <a:xfrm rot="10800000">
              <a:off x="3110341" y="6528681"/>
              <a:ext cx="2125" cy="4165"/>
            </a:xfrm>
            <a:custGeom>
              <a:avLst/>
              <a:gdLst/>
              <a:ahLst/>
              <a:cxnLst/>
              <a:rect l="l" t="t" r="r" b="b"/>
              <a:pathLst>
                <a:path w="25" h="49" extrusionOk="0">
                  <a:moveTo>
                    <a:pt x="0" y="1"/>
                  </a:moveTo>
                  <a:lnTo>
                    <a:pt x="0" y="25"/>
                  </a:lnTo>
                  <a:lnTo>
                    <a:pt x="0" y="49"/>
                  </a:lnTo>
                  <a:lnTo>
                    <a:pt x="25"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30"/>
            <p:cNvSpPr/>
            <p:nvPr/>
          </p:nvSpPr>
          <p:spPr>
            <a:xfrm rot="10800000">
              <a:off x="3259695" y="6530721"/>
              <a:ext cx="2125" cy="4165"/>
            </a:xfrm>
            <a:custGeom>
              <a:avLst/>
              <a:gdLst/>
              <a:ahLst/>
              <a:cxnLst/>
              <a:rect l="l" t="t" r="r" b="b"/>
              <a:pathLst>
                <a:path w="25" h="49" extrusionOk="0">
                  <a:moveTo>
                    <a:pt x="24" y="1"/>
                  </a:moveTo>
                  <a:lnTo>
                    <a:pt x="0" y="25"/>
                  </a:lnTo>
                  <a:lnTo>
                    <a:pt x="24" y="49"/>
                  </a:lnTo>
                  <a:lnTo>
                    <a:pt x="24"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30"/>
            <p:cNvSpPr/>
            <p:nvPr/>
          </p:nvSpPr>
          <p:spPr>
            <a:xfrm rot="10800000">
              <a:off x="3218807" y="6326114"/>
              <a:ext cx="2125" cy="2125"/>
            </a:xfrm>
            <a:custGeom>
              <a:avLst/>
              <a:gdLst/>
              <a:ahLst/>
              <a:cxnLst/>
              <a:rect l="l" t="t" r="r" b="b"/>
              <a:pathLst>
                <a:path w="25" h="25"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30"/>
            <p:cNvSpPr/>
            <p:nvPr/>
          </p:nvSpPr>
          <p:spPr>
            <a:xfrm rot="10800000">
              <a:off x="3233088" y="6037522"/>
              <a:ext cx="2125" cy="4165"/>
            </a:xfrm>
            <a:custGeom>
              <a:avLst/>
              <a:gdLst/>
              <a:ahLst/>
              <a:cxnLst/>
              <a:rect l="l" t="t" r="r" b="b"/>
              <a:pathLst>
                <a:path w="25" h="49" extrusionOk="0">
                  <a:moveTo>
                    <a:pt x="0" y="0"/>
                  </a:moveTo>
                  <a:lnTo>
                    <a:pt x="0" y="24"/>
                  </a:lnTo>
                  <a:lnTo>
                    <a:pt x="0" y="48"/>
                  </a:lnTo>
                  <a:lnTo>
                    <a:pt x="24"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30"/>
            <p:cNvSpPr/>
            <p:nvPr/>
          </p:nvSpPr>
          <p:spPr>
            <a:xfrm rot="10800000">
              <a:off x="3405053" y="6618701"/>
              <a:ext cx="85" cy="8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30"/>
            <p:cNvSpPr/>
            <p:nvPr/>
          </p:nvSpPr>
          <p:spPr>
            <a:xfrm rot="10800000">
              <a:off x="3306787" y="6622781"/>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30"/>
            <p:cNvSpPr/>
            <p:nvPr/>
          </p:nvSpPr>
          <p:spPr>
            <a:xfrm rot="10800000">
              <a:off x="3398848" y="6236009"/>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30"/>
            <p:cNvSpPr/>
            <p:nvPr/>
          </p:nvSpPr>
          <p:spPr>
            <a:xfrm rot="10800000">
              <a:off x="3355920" y="6240089"/>
              <a:ext cx="2125" cy="4250"/>
            </a:xfrm>
            <a:custGeom>
              <a:avLst/>
              <a:gdLst/>
              <a:ahLst/>
              <a:cxnLst/>
              <a:rect l="l" t="t" r="r" b="b"/>
              <a:pathLst>
                <a:path w="25" h="50" extrusionOk="0">
                  <a:moveTo>
                    <a:pt x="1" y="1"/>
                  </a:moveTo>
                  <a:lnTo>
                    <a:pt x="1" y="25"/>
                  </a:lnTo>
                  <a:lnTo>
                    <a:pt x="1" y="49"/>
                  </a:lnTo>
                  <a:lnTo>
                    <a:pt x="25" y="2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30"/>
            <p:cNvSpPr/>
            <p:nvPr/>
          </p:nvSpPr>
          <p:spPr>
            <a:xfrm rot="10800000">
              <a:off x="3316988" y="6352635"/>
              <a:ext cx="85" cy="4250"/>
            </a:xfrm>
            <a:custGeom>
              <a:avLst/>
              <a:gdLst/>
              <a:ahLst/>
              <a:cxnLst/>
              <a:rect l="l" t="t" r="r" b="b"/>
              <a:pathLst>
                <a:path w="1" h="50" extrusionOk="0">
                  <a:moveTo>
                    <a:pt x="0" y="49"/>
                  </a:moveTo>
                  <a:lnTo>
                    <a:pt x="0" y="49"/>
                  </a:lnTo>
                  <a:lnTo>
                    <a:pt x="0" y="1"/>
                  </a:lnTo>
                  <a:lnTo>
                    <a:pt x="0" y="49"/>
                  </a:lnTo>
                  <a:lnTo>
                    <a:pt x="0" y="49"/>
                  </a:lnTo>
                  <a:lnTo>
                    <a:pt x="0" y="49"/>
                  </a:lnTo>
                  <a:lnTo>
                    <a:pt x="0" y="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30"/>
            <p:cNvSpPr/>
            <p:nvPr/>
          </p:nvSpPr>
          <p:spPr>
            <a:xfrm rot="10800000">
              <a:off x="3251534" y="6373122"/>
              <a:ext cx="4165" cy="4165"/>
            </a:xfrm>
            <a:custGeom>
              <a:avLst/>
              <a:gdLst/>
              <a:ahLst/>
              <a:cxnLst/>
              <a:rect l="l" t="t" r="r" b="b"/>
              <a:pathLst>
                <a:path w="49" h="49" extrusionOk="0">
                  <a:moveTo>
                    <a:pt x="24" y="0"/>
                  </a:moveTo>
                  <a:lnTo>
                    <a:pt x="0" y="24"/>
                  </a:lnTo>
                  <a:lnTo>
                    <a:pt x="24"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30"/>
            <p:cNvSpPr/>
            <p:nvPr/>
          </p:nvSpPr>
          <p:spPr>
            <a:xfrm rot="10800000">
              <a:off x="3323193" y="6377202"/>
              <a:ext cx="4165" cy="2125"/>
            </a:xfrm>
            <a:custGeom>
              <a:avLst/>
              <a:gdLst/>
              <a:ahLst/>
              <a:cxnLst/>
              <a:rect l="l" t="t" r="r" b="b"/>
              <a:pathLst>
                <a:path w="49" h="25" extrusionOk="0">
                  <a:moveTo>
                    <a:pt x="25" y="0"/>
                  </a:moveTo>
                  <a:lnTo>
                    <a:pt x="1" y="24"/>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30"/>
            <p:cNvSpPr/>
            <p:nvPr/>
          </p:nvSpPr>
          <p:spPr>
            <a:xfrm rot="10800000">
              <a:off x="3083734" y="6393608"/>
              <a:ext cx="2125" cy="85"/>
            </a:xfrm>
            <a:custGeom>
              <a:avLst/>
              <a:gdLst/>
              <a:ahLst/>
              <a:cxnLst/>
              <a:rect l="l" t="t" r="r" b="b"/>
              <a:pathLst>
                <a:path w="25" h="1" extrusionOk="0">
                  <a:moveTo>
                    <a:pt x="24" y="1"/>
                  </a:moveTo>
                  <a:lnTo>
                    <a:pt x="0" y="1"/>
                  </a:lnTo>
                  <a:lnTo>
                    <a:pt x="0" y="1"/>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30"/>
            <p:cNvSpPr/>
            <p:nvPr/>
          </p:nvSpPr>
          <p:spPr>
            <a:xfrm rot="10800000">
              <a:off x="2973228" y="6391568"/>
              <a:ext cx="4165" cy="4165"/>
            </a:xfrm>
            <a:custGeom>
              <a:avLst/>
              <a:gdLst/>
              <a:ahLst/>
              <a:cxnLst/>
              <a:rect l="l" t="t" r="r" b="b"/>
              <a:pathLst>
                <a:path w="49" h="49" extrusionOk="0">
                  <a:moveTo>
                    <a:pt x="24" y="0"/>
                  </a:moveTo>
                  <a:lnTo>
                    <a:pt x="0" y="25"/>
                  </a:lnTo>
                  <a:lnTo>
                    <a:pt x="24" y="49"/>
                  </a:lnTo>
                  <a:lnTo>
                    <a:pt x="48" y="25"/>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30"/>
            <p:cNvSpPr/>
            <p:nvPr/>
          </p:nvSpPr>
          <p:spPr>
            <a:xfrm rot="10800000">
              <a:off x="3249494" y="6182795"/>
              <a:ext cx="85" cy="2125"/>
            </a:xfrm>
            <a:custGeom>
              <a:avLst/>
              <a:gdLst/>
              <a:ahLst/>
              <a:cxnLst/>
              <a:rect l="l" t="t" r="r" b="b"/>
              <a:pathLst>
                <a:path w="1" h="25" extrusionOk="0">
                  <a:moveTo>
                    <a:pt x="1" y="0"/>
                  </a:moveTo>
                  <a:lnTo>
                    <a:pt x="1" y="0"/>
                  </a:lnTo>
                  <a:lnTo>
                    <a:pt x="1" y="0"/>
                  </a:lnTo>
                  <a:lnTo>
                    <a:pt x="1" y="24"/>
                  </a:lnTo>
                  <a:lnTo>
                    <a:pt x="1" y="24"/>
                  </a:ln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30"/>
            <p:cNvSpPr/>
            <p:nvPr/>
          </p:nvSpPr>
          <p:spPr>
            <a:xfrm rot="10800000">
              <a:off x="3407093" y="6457022"/>
              <a:ext cx="2125" cy="4165"/>
            </a:xfrm>
            <a:custGeom>
              <a:avLst/>
              <a:gdLst/>
              <a:ahLst/>
              <a:cxnLst/>
              <a:rect l="l" t="t" r="r" b="b"/>
              <a:pathLst>
                <a:path w="25" h="49" extrusionOk="0">
                  <a:moveTo>
                    <a:pt x="1" y="0"/>
                  </a:moveTo>
                  <a:lnTo>
                    <a:pt x="1" y="24"/>
                  </a:lnTo>
                  <a:lnTo>
                    <a:pt x="1" y="48"/>
                  </a:lnTo>
                  <a:lnTo>
                    <a:pt x="25"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30"/>
            <p:cNvSpPr/>
            <p:nvPr/>
          </p:nvSpPr>
          <p:spPr>
            <a:xfrm rot="10800000">
              <a:off x="3120541" y="6477508"/>
              <a:ext cx="4250" cy="4165"/>
            </a:xfrm>
            <a:custGeom>
              <a:avLst/>
              <a:gdLst/>
              <a:ahLst/>
              <a:cxnLst/>
              <a:rect l="l" t="t" r="r" b="b"/>
              <a:pathLst>
                <a:path w="50" h="49" extrusionOk="0">
                  <a:moveTo>
                    <a:pt x="25" y="0"/>
                  </a:moveTo>
                  <a:lnTo>
                    <a:pt x="1" y="24"/>
                  </a:lnTo>
                  <a:lnTo>
                    <a:pt x="1" y="49"/>
                  </a:lnTo>
                  <a:lnTo>
                    <a:pt x="25" y="49"/>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30"/>
            <p:cNvSpPr/>
            <p:nvPr/>
          </p:nvSpPr>
          <p:spPr>
            <a:xfrm rot="10800000">
              <a:off x="3089855" y="6622781"/>
              <a:ext cx="85" cy="2125"/>
            </a:xfrm>
            <a:custGeom>
              <a:avLst/>
              <a:gdLst/>
              <a:ahLst/>
              <a:cxnLst/>
              <a:rect l="l" t="t" r="r" b="b"/>
              <a:pathLst>
                <a:path w="1" h="25" extrusionOk="0">
                  <a:moveTo>
                    <a:pt x="0" y="0"/>
                  </a:moveTo>
                  <a:lnTo>
                    <a:pt x="0" y="24"/>
                  </a:lnTo>
                  <a:lnTo>
                    <a:pt x="0"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30"/>
            <p:cNvSpPr/>
            <p:nvPr/>
          </p:nvSpPr>
          <p:spPr>
            <a:xfrm rot="10800000">
              <a:off x="3177835" y="6244254"/>
              <a:ext cx="2125" cy="2125"/>
            </a:xfrm>
            <a:custGeom>
              <a:avLst/>
              <a:gdLst/>
              <a:ahLst/>
              <a:cxnLst/>
              <a:rect l="l" t="t" r="r" b="b"/>
              <a:pathLst>
                <a:path w="25" h="25" extrusionOk="0">
                  <a:moveTo>
                    <a:pt x="0" y="1"/>
                  </a:moveTo>
                  <a:lnTo>
                    <a:pt x="0" y="25"/>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30"/>
            <p:cNvSpPr/>
            <p:nvPr/>
          </p:nvSpPr>
          <p:spPr>
            <a:xfrm rot="10800000">
              <a:off x="3400888" y="6094815"/>
              <a:ext cx="2125" cy="2125"/>
            </a:xfrm>
            <a:custGeom>
              <a:avLst/>
              <a:gdLst/>
              <a:ahLst/>
              <a:cxnLst/>
              <a:rect l="l" t="t" r="r" b="b"/>
              <a:pathLst>
                <a:path w="25" h="25" extrusionOk="0">
                  <a:moveTo>
                    <a:pt x="0" y="0"/>
                  </a:move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30"/>
            <p:cNvSpPr/>
            <p:nvPr/>
          </p:nvSpPr>
          <p:spPr>
            <a:xfrm rot="10800000">
              <a:off x="3300667" y="5892248"/>
              <a:ext cx="2125" cy="85"/>
            </a:xfrm>
            <a:custGeom>
              <a:avLst/>
              <a:gdLst/>
              <a:ahLst/>
              <a:cxnLst/>
              <a:rect l="l" t="t" r="r" b="b"/>
              <a:pathLst>
                <a:path w="25" h="1" extrusionOk="0">
                  <a:moveTo>
                    <a:pt x="25" y="0"/>
                  </a:moveTo>
                  <a:lnTo>
                    <a:pt x="25" y="0"/>
                  </a:lnTo>
                  <a:lnTo>
                    <a:pt x="25" y="0"/>
                  </a:lnTo>
                  <a:lnTo>
                    <a:pt x="1" y="0"/>
                  </a:lnTo>
                  <a:lnTo>
                    <a:pt x="1" y="0"/>
                  </a:lnTo>
                  <a:lnTo>
                    <a:pt x="25" y="0"/>
                  </a:lnTo>
                  <a:lnTo>
                    <a:pt x="25" y="0"/>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30"/>
            <p:cNvSpPr/>
            <p:nvPr/>
          </p:nvSpPr>
          <p:spPr>
            <a:xfrm rot="10800000">
              <a:off x="3382527" y="6156189"/>
              <a:ext cx="85" cy="8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30"/>
            <p:cNvSpPr/>
            <p:nvPr/>
          </p:nvSpPr>
          <p:spPr>
            <a:xfrm rot="10800000">
              <a:off x="3216767" y="6428375"/>
              <a:ext cx="2125" cy="2125"/>
            </a:xfrm>
            <a:custGeom>
              <a:avLst/>
              <a:gdLst/>
              <a:ahLst/>
              <a:cxnLst/>
              <a:rect l="l" t="t" r="r" b="b"/>
              <a:pathLst>
                <a:path w="25" h="25" extrusionOk="0">
                  <a:moveTo>
                    <a:pt x="25" y="24"/>
                  </a:moveTo>
                  <a:lnTo>
                    <a:pt x="25" y="24"/>
                  </a:lnTo>
                  <a:lnTo>
                    <a:pt x="25" y="0"/>
                  </a:lnTo>
                  <a:lnTo>
                    <a:pt x="25" y="0"/>
                  </a:lnTo>
                  <a:lnTo>
                    <a:pt x="25" y="24"/>
                  </a:lnTo>
                  <a:lnTo>
                    <a:pt x="1" y="24"/>
                  </a:lnTo>
                  <a:lnTo>
                    <a:pt x="25" y="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30"/>
            <p:cNvSpPr/>
            <p:nvPr/>
          </p:nvSpPr>
          <p:spPr>
            <a:xfrm rot="10800000">
              <a:off x="3304747" y="6432455"/>
              <a:ext cx="85" cy="2125"/>
            </a:xfrm>
            <a:custGeom>
              <a:avLst/>
              <a:gdLst/>
              <a:ahLst/>
              <a:cxnLst/>
              <a:rect l="l" t="t" r="r" b="b"/>
              <a:pathLst>
                <a:path w="1" h="25" extrusionOk="0">
                  <a:moveTo>
                    <a:pt x="1" y="0"/>
                  </a:move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30"/>
            <p:cNvSpPr/>
            <p:nvPr/>
          </p:nvSpPr>
          <p:spPr>
            <a:xfrm rot="10800000">
              <a:off x="3210647" y="6461102"/>
              <a:ext cx="85" cy="2125"/>
            </a:xfrm>
            <a:custGeom>
              <a:avLst/>
              <a:gdLst/>
              <a:ahLst/>
              <a:cxnLst/>
              <a:rect l="l" t="t" r="r" b="b"/>
              <a:pathLst>
                <a:path w="1" h="25" extrusionOk="0">
                  <a:moveTo>
                    <a:pt x="1" y="0"/>
                  </a:move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30"/>
            <p:cNvSpPr/>
            <p:nvPr/>
          </p:nvSpPr>
          <p:spPr>
            <a:xfrm rot="10800000">
              <a:off x="3454101" y="6524601"/>
              <a:ext cx="2125" cy="85"/>
            </a:xfrm>
            <a:custGeom>
              <a:avLst/>
              <a:gdLst/>
              <a:ahLst/>
              <a:cxnLst/>
              <a:rect l="l" t="t" r="r" b="b"/>
              <a:pathLst>
                <a:path w="25" h="1" extrusionOk="0">
                  <a:moveTo>
                    <a:pt x="0" y="1"/>
                  </a:moveTo>
                  <a:lnTo>
                    <a:pt x="2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30"/>
            <p:cNvSpPr/>
            <p:nvPr/>
          </p:nvSpPr>
          <p:spPr>
            <a:xfrm rot="10800000">
              <a:off x="3454101" y="6524601"/>
              <a:ext cx="2125" cy="2125"/>
            </a:xfrm>
            <a:custGeom>
              <a:avLst/>
              <a:gdLst/>
              <a:ahLst/>
              <a:cxnLst/>
              <a:rect l="l" t="t" r="r" b="b"/>
              <a:pathLst>
                <a:path w="25" h="25" extrusionOk="0">
                  <a:moveTo>
                    <a:pt x="24" y="25"/>
                  </a:moveTo>
                  <a:lnTo>
                    <a:pt x="24" y="25"/>
                  </a:lnTo>
                  <a:lnTo>
                    <a:pt x="24" y="1"/>
                  </a:lnTo>
                  <a:lnTo>
                    <a:pt x="24" y="1"/>
                  </a:lnTo>
                  <a:lnTo>
                    <a:pt x="24" y="25"/>
                  </a:lnTo>
                  <a:lnTo>
                    <a:pt x="0" y="25"/>
                  </a:lnTo>
                  <a:lnTo>
                    <a:pt x="0" y="25"/>
                  </a:lnTo>
                  <a:lnTo>
                    <a:pt x="24" y="25"/>
                  </a:lnTo>
                  <a:lnTo>
                    <a:pt x="24" y="2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30"/>
            <p:cNvSpPr/>
            <p:nvPr/>
          </p:nvSpPr>
          <p:spPr>
            <a:xfrm rot="10800000">
              <a:off x="3529841" y="6536841"/>
              <a:ext cx="2125" cy="2125"/>
            </a:xfrm>
            <a:custGeom>
              <a:avLst/>
              <a:gdLst/>
              <a:ahLst/>
              <a:cxnLst/>
              <a:rect l="l" t="t" r="r" b="b"/>
              <a:pathLst>
                <a:path w="25" h="25" extrusionOk="0">
                  <a:moveTo>
                    <a:pt x="0" y="0"/>
                  </a:moveTo>
                  <a:lnTo>
                    <a:pt x="0"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30"/>
            <p:cNvSpPr/>
            <p:nvPr/>
          </p:nvSpPr>
          <p:spPr>
            <a:xfrm rot="10800000">
              <a:off x="3646467" y="6217647"/>
              <a:ext cx="1086704" cy="939305"/>
            </a:xfrm>
            <a:custGeom>
              <a:avLst/>
              <a:gdLst/>
              <a:ahLst/>
              <a:cxnLst/>
              <a:rect l="l" t="t" r="r" b="b"/>
              <a:pathLst>
                <a:path w="12784" h="11050" extrusionOk="0">
                  <a:moveTo>
                    <a:pt x="6813" y="0"/>
                  </a:moveTo>
                  <a:lnTo>
                    <a:pt x="6163" y="24"/>
                  </a:lnTo>
                  <a:lnTo>
                    <a:pt x="5513" y="121"/>
                  </a:lnTo>
                  <a:lnTo>
                    <a:pt x="4863" y="241"/>
                  </a:lnTo>
                  <a:lnTo>
                    <a:pt x="4237" y="385"/>
                  </a:lnTo>
                  <a:lnTo>
                    <a:pt x="3611" y="578"/>
                  </a:lnTo>
                  <a:lnTo>
                    <a:pt x="3010" y="819"/>
                  </a:lnTo>
                  <a:lnTo>
                    <a:pt x="2408" y="1084"/>
                  </a:lnTo>
                  <a:lnTo>
                    <a:pt x="2095" y="1252"/>
                  </a:lnTo>
                  <a:lnTo>
                    <a:pt x="1806" y="1421"/>
                  </a:lnTo>
                  <a:lnTo>
                    <a:pt x="1517" y="1637"/>
                  </a:lnTo>
                  <a:lnTo>
                    <a:pt x="1276" y="1854"/>
                  </a:lnTo>
                  <a:lnTo>
                    <a:pt x="1036" y="2095"/>
                  </a:lnTo>
                  <a:lnTo>
                    <a:pt x="843" y="2359"/>
                  </a:lnTo>
                  <a:lnTo>
                    <a:pt x="650" y="2648"/>
                  </a:lnTo>
                  <a:lnTo>
                    <a:pt x="482" y="2961"/>
                  </a:lnTo>
                  <a:lnTo>
                    <a:pt x="337" y="3346"/>
                  </a:lnTo>
                  <a:lnTo>
                    <a:pt x="193" y="3756"/>
                  </a:lnTo>
                  <a:lnTo>
                    <a:pt x="97" y="4141"/>
                  </a:lnTo>
                  <a:lnTo>
                    <a:pt x="49" y="4550"/>
                  </a:lnTo>
                  <a:lnTo>
                    <a:pt x="0" y="4959"/>
                  </a:lnTo>
                  <a:lnTo>
                    <a:pt x="0" y="5369"/>
                  </a:lnTo>
                  <a:lnTo>
                    <a:pt x="24" y="5778"/>
                  </a:lnTo>
                  <a:lnTo>
                    <a:pt x="97" y="6187"/>
                  </a:lnTo>
                  <a:lnTo>
                    <a:pt x="193" y="6596"/>
                  </a:lnTo>
                  <a:lnTo>
                    <a:pt x="289" y="6981"/>
                  </a:lnTo>
                  <a:lnTo>
                    <a:pt x="434" y="7367"/>
                  </a:lnTo>
                  <a:lnTo>
                    <a:pt x="578" y="7728"/>
                  </a:lnTo>
                  <a:lnTo>
                    <a:pt x="747" y="8065"/>
                  </a:lnTo>
                  <a:lnTo>
                    <a:pt x="939" y="8378"/>
                  </a:lnTo>
                  <a:lnTo>
                    <a:pt x="1156" y="8691"/>
                  </a:lnTo>
                  <a:lnTo>
                    <a:pt x="1373" y="8980"/>
                  </a:lnTo>
                  <a:lnTo>
                    <a:pt x="1613" y="9244"/>
                  </a:lnTo>
                  <a:lnTo>
                    <a:pt x="1902" y="9509"/>
                  </a:lnTo>
                  <a:lnTo>
                    <a:pt x="2191" y="9750"/>
                  </a:lnTo>
                  <a:lnTo>
                    <a:pt x="2480" y="9967"/>
                  </a:lnTo>
                  <a:lnTo>
                    <a:pt x="2817" y="10183"/>
                  </a:lnTo>
                  <a:lnTo>
                    <a:pt x="3154" y="10376"/>
                  </a:lnTo>
                  <a:lnTo>
                    <a:pt x="3515" y="10544"/>
                  </a:lnTo>
                  <a:lnTo>
                    <a:pt x="3900" y="10713"/>
                  </a:lnTo>
                  <a:lnTo>
                    <a:pt x="4358" y="10857"/>
                  </a:lnTo>
                  <a:lnTo>
                    <a:pt x="4839" y="10978"/>
                  </a:lnTo>
                  <a:lnTo>
                    <a:pt x="5297" y="11050"/>
                  </a:lnTo>
                  <a:lnTo>
                    <a:pt x="5754" y="11050"/>
                  </a:lnTo>
                  <a:lnTo>
                    <a:pt x="5995" y="11026"/>
                  </a:lnTo>
                  <a:lnTo>
                    <a:pt x="6235" y="11002"/>
                  </a:lnTo>
                  <a:lnTo>
                    <a:pt x="6452" y="10954"/>
                  </a:lnTo>
                  <a:lnTo>
                    <a:pt x="6693" y="10881"/>
                  </a:lnTo>
                  <a:lnTo>
                    <a:pt x="6909" y="10809"/>
                  </a:lnTo>
                  <a:lnTo>
                    <a:pt x="7126" y="10713"/>
                  </a:lnTo>
                  <a:lnTo>
                    <a:pt x="7343" y="10592"/>
                  </a:lnTo>
                  <a:lnTo>
                    <a:pt x="7583" y="10448"/>
                  </a:lnTo>
                  <a:lnTo>
                    <a:pt x="9293" y="9341"/>
                  </a:lnTo>
                  <a:lnTo>
                    <a:pt x="10135" y="8787"/>
                  </a:lnTo>
                  <a:lnTo>
                    <a:pt x="10978" y="8209"/>
                  </a:lnTo>
                  <a:lnTo>
                    <a:pt x="11194" y="8041"/>
                  </a:lnTo>
                  <a:lnTo>
                    <a:pt x="11387" y="7848"/>
                  </a:lnTo>
                  <a:lnTo>
                    <a:pt x="11580" y="7680"/>
                  </a:lnTo>
                  <a:lnTo>
                    <a:pt x="11772" y="7487"/>
                  </a:lnTo>
                  <a:lnTo>
                    <a:pt x="11917" y="7294"/>
                  </a:lnTo>
                  <a:lnTo>
                    <a:pt x="12061" y="7078"/>
                  </a:lnTo>
                  <a:lnTo>
                    <a:pt x="12206" y="6885"/>
                  </a:lnTo>
                  <a:lnTo>
                    <a:pt x="12326" y="6669"/>
                  </a:lnTo>
                  <a:lnTo>
                    <a:pt x="12422" y="6428"/>
                  </a:lnTo>
                  <a:lnTo>
                    <a:pt x="12518" y="6211"/>
                  </a:lnTo>
                  <a:lnTo>
                    <a:pt x="12663" y="5730"/>
                  </a:lnTo>
                  <a:lnTo>
                    <a:pt x="12735" y="5248"/>
                  </a:lnTo>
                  <a:lnTo>
                    <a:pt x="12783" y="4767"/>
                  </a:lnTo>
                  <a:lnTo>
                    <a:pt x="12783" y="4358"/>
                  </a:lnTo>
                  <a:lnTo>
                    <a:pt x="12735" y="3996"/>
                  </a:lnTo>
                  <a:lnTo>
                    <a:pt x="12663" y="3635"/>
                  </a:lnTo>
                  <a:lnTo>
                    <a:pt x="12567" y="3274"/>
                  </a:lnTo>
                  <a:lnTo>
                    <a:pt x="12446" y="2961"/>
                  </a:lnTo>
                  <a:lnTo>
                    <a:pt x="12302" y="2648"/>
                  </a:lnTo>
                  <a:lnTo>
                    <a:pt x="12109" y="2359"/>
                  </a:lnTo>
                  <a:lnTo>
                    <a:pt x="11893" y="2071"/>
                  </a:lnTo>
                  <a:lnTo>
                    <a:pt x="11676" y="1830"/>
                  </a:lnTo>
                  <a:lnTo>
                    <a:pt x="11459" y="1589"/>
                  </a:lnTo>
                  <a:lnTo>
                    <a:pt x="11219" y="1372"/>
                  </a:lnTo>
                  <a:lnTo>
                    <a:pt x="10978" y="1180"/>
                  </a:lnTo>
                  <a:lnTo>
                    <a:pt x="10713" y="987"/>
                  </a:lnTo>
                  <a:lnTo>
                    <a:pt x="10448" y="819"/>
                  </a:lnTo>
                  <a:lnTo>
                    <a:pt x="10183" y="674"/>
                  </a:lnTo>
                  <a:lnTo>
                    <a:pt x="9919" y="554"/>
                  </a:lnTo>
                  <a:lnTo>
                    <a:pt x="9630" y="434"/>
                  </a:lnTo>
                  <a:lnTo>
                    <a:pt x="9341" y="313"/>
                  </a:lnTo>
                  <a:lnTo>
                    <a:pt x="9028" y="241"/>
                  </a:lnTo>
                  <a:lnTo>
                    <a:pt x="8739" y="169"/>
                  </a:lnTo>
                  <a:lnTo>
                    <a:pt x="8426" y="97"/>
                  </a:lnTo>
                  <a:lnTo>
                    <a:pt x="8113" y="48"/>
                  </a:lnTo>
                  <a:lnTo>
                    <a:pt x="7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30"/>
            <p:cNvSpPr/>
            <p:nvPr/>
          </p:nvSpPr>
          <p:spPr>
            <a:xfrm rot="10800000">
              <a:off x="4049646" y="6440701"/>
              <a:ext cx="362291" cy="446191"/>
            </a:xfrm>
            <a:custGeom>
              <a:avLst/>
              <a:gdLst/>
              <a:ahLst/>
              <a:cxnLst/>
              <a:rect l="l" t="t" r="r" b="b"/>
              <a:pathLst>
                <a:path w="4262" h="5249" extrusionOk="0">
                  <a:moveTo>
                    <a:pt x="1782" y="1"/>
                  </a:moveTo>
                  <a:lnTo>
                    <a:pt x="1590" y="25"/>
                  </a:lnTo>
                  <a:lnTo>
                    <a:pt x="1397" y="73"/>
                  </a:lnTo>
                  <a:lnTo>
                    <a:pt x="1205" y="145"/>
                  </a:lnTo>
                  <a:lnTo>
                    <a:pt x="916" y="314"/>
                  </a:lnTo>
                  <a:lnTo>
                    <a:pt x="771" y="410"/>
                  </a:lnTo>
                  <a:lnTo>
                    <a:pt x="651" y="531"/>
                  </a:lnTo>
                  <a:lnTo>
                    <a:pt x="531" y="675"/>
                  </a:lnTo>
                  <a:lnTo>
                    <a:pt x="410" y="795"/>
                  </a:lnTo>
                  <a:lnTo>
                    <a:pt x="314" y="964"/>
                  </a:lnTo>
                  <a:lnTo>
                    <a:pt x="242" y="1108"/>
                  </a:lnTo>
                  <a:lnTo>
                    <a:pt x="145" y="1349"/>
                  </a:lnTo>
                  <a:lnTo>
                    <a:pt x="73" y="1614"/>
                  </a:lnTo>
                  <a:lnTo>
                    <a:pt x="25" y="1879"/>
                  </a:lnTo>
                  <a:lnTo>
                    <a:pt x="1" y="2143"/>
                  </a:lnTo>
                  <a:lnTo>
                    <a:pt x="1" y="2408"/>
                  </a:lnTo>
                  <a:lnTo>
                    <a:pt x="1" y="2697"/>
                  </a:lnTo>
                  <a:lnTo>
                    <a:pt x="49" y="2962"/>
                  </a:lnTo>
                  <a:lnTo>
                    <a:pt x="121" y="3227"/>
                  </a:lnTo>
                  <a:lnTo>
                    <a:pt x="218" y="3492"/>
                  </a:lnTo>
                  <a:lnTo>
                    <a:pt x="314" y="3732"/>
                  </a:lnTo>
                  <a:lnTo>
                    <a:pt x="434" y="3997"/>
                  </a:lnTo>
                  <a:lnTo>
                    <a:pt x="579" y="4214"/>
                  </a:lnTo>
                  <a:lnTo>
                    <a:pt x="747" y="4430"/>
                  </a:lnTo>
                  <a:lnTo>
                    <a:pt x="916" y="4623"/>
                  </a:lnTo>
                  <a:lnTo>
                    <a:pt x="1132" y="4816"/>
                  </a:lnTo>
                  <a:lnTo>
                    <a:pt x="1349" y="4960"/>
                  </a:lnTo>
                  <a:lnTo>
                    <a:pt x="1518" y="5056"/>
                  </a:lnTo>
                  <a:lnTo>
                    <a:pt x="1710" y="5129"/>
                  </a:lnTo>
                  <a:lnTo>
                    <a:pt x="1927" y="5201"/>
                  </a:lnTo>
                  <a:lnTo>
                    <a:pt x="2167" y="5249"/>
                  </a:lnTo>
                  <a:lnTo>
                    <a:pt x="2408" y="5249"/>
                  </a:lnTo>
                  <a:lnTo>
                    <a:pt x="2625" y="5225"/>
                  </a:lnTo>
                  <a:lnTo>
                    <a:pt x="2866" y="5153"/>
                  </a:lnTo>
                  <a:lnTo>
                    <a:pt x="3058" y="5080"/>
                  </a:lnTo>
                  <a:lnTo>
                    <a:pt x="3275" y="4960"/>
                  </a:lnTo>
                  <a:lnTo>
                    <a:pt x="3467" y="4840"/>
                  </a:lnTo>
                  <a:lnTo>
                    <a:pt x="3636" y="4671"/>
                  </a:lnTo>
                  <a:lnTo>
                    <a:pt x="3780" y="4503"/>
                  </a:lnTo>
                  <a:lnTo>
                    <a:pt x="3925" y="4286"/>
                  </a:lnTo>
                  <a:lnTo>
                    <a:pt x="4045" y="4069"/>
                  </a:lnTo>
                  <a:lnTo>
                    <a:pt x="4141" y="3853"/>
                  </a:lnTo>
                  <a:lnTo>
                    <a:pt x="4214" y="3588"/>
                  </a:lnTo>
                  <a:lnTo>
                    <a:pt x="4238" y="3347"/>
                  </a:lnTo>
                  <a:lnTo>
                    <a:pt x="4262" y="3058"/>
                  </a:lnTo>
                  <a:lnTo>
                    <a:pt x="4238" y="2817"/>
                  </a:lnTo>
                  <a:lnTo>
                    <a:pt x="4214" y="2577"/>
                  </a:lnTo>
                  <a:lnTo>
                    <a:pt x="4117" y="2071"/>
                  </a:lnTo>
                  <a:lnTo>
                    <a:pt x="3949" y="1542"/>
                  </a:lnTo>
                  <a:lnTo>
                    <a:pt x="3780" y="1036"/>
                  </a:lnTo>
                  <a:lnTo>
                    <a:pt x="3636" y="771"/>
                  </a:lnTo>
                  <a:lnTo>
                    <a:pt x="3467" y="531"/>
                  </a:lnTo>
                  <a:lnTo>
                    <a:pt x="3275" y="362"/>
                  </a:lnTo>
                  <a:lnTo>
                    <a:pt x="3058" y="242"/>
                  </a:lnTo>
                  <a:lnTo>
                    <a:pt x="2817" y="145"/>
                  </a:lnTo>
                  <a:lnTo>
                    <a:pt x="2553" y="73"/>
                  </a:lnTo>
                  <a:lnTo>
                    <a:pt x="2264" y="25"/>
                  </a:lnTo>
                  <a:lnTo>
                    <a:pt x="19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30"/>
            <p:cNvSpPr/>
            <p:nvPr/>
          </p:nvSpPr>
          <p:spPr>
            <a:xfrm rot="10800000">
              <a:off x="4248133" y="6084615"/>
              <a:ext cx="100306" cy="86025"/>
            </a:xfrm>
            <a:custGeom>
              <a:avLst/>
              <a:gdLst/>
              <a:ahLst/>
              <a:cxnLst/>
              <a:rect l="l" t="t" r="r" b="b"/>
              <a:pathLst>
                <a:path w="1180" h="1012" extrusionOk="0">
                  <a:moveTo>
                    <a:pt x="313" y="1"/>
                  </a:moveTo>
                  <a:lnTo>
                    <a:pt x="241" y="25"/>
                  </a:lnTo>
                  <a:lnTo>
                    <a:pt x="169" y="49"/>
                  </a:lnTo>
                  <a:lnTo>
                    <a:pt x="121" y="97"/>
                  </a:lnTo>
                  <a:lnTo>
                    <a:pt x="72" y="169"/>
                  </a:lnTo>
                  <a:lnTo>
                    <a:pt x="24" y="289"/>
                  </a:lnTo>
                  <a:lnTo>
                    <a:pt x="0" y="410"/>
                  </a:lnTo>
                  <a:lnTo>
                    <a:pt x="24" y="530"/>
                  </a:lnTo>
                  <a:lnTo>
                    <a:pt x="48" y="651"/>
                  </a:lnTo>
                  <a:lnTo>
                    <a:pt x="96" y="747"/>
                  </a:lnTo>
                  <a:lnTo>
                    <a:pt x="193" y="843"/>
                  </a:lnTo>
                  <a:lnTo>
                    <a:pt x="289" y="915"/>
                  </a:lnTo>
                  <a:lnTo>
                    <a:pt x="409" y="963"/>
                  </a:lnTo>
                  <a:lnTo>
                    <a:pt x="530" y="988"/>
                  </a:lnTo>
                  <a:lnTo>
                    <a:pt x="674" y="1012"/>
                  </a:lnTo>
                  <a:lnTo>
                    <a:pt x="819" y="988"/>
                  </a:lnTo>
                  <a:lnTo>
                    <a:pt x="963" y="939"/>
                  </a:lnTo>
                  <a:lnTo>
                    <a:pt x="1083" y="867"/>
                  </a:lnTo>
                  <a:lnTo>
                    <a:pt x="1156" y="747"/>
                  </a:lnTo>
                  <a:lnTo>
                    <a:pt x="1180" y="626"/>
                  </a:lnTo>
                  <a:lnTo>
                    <a:pt x="1180" y="554"/>
                  </a:lnTo>
                  <a:lnTo>
                    <a:pt x="1156" y="506"/>
                  </a:lnTo>
                  <a:lnTo>
                    <a:pt x="1083" y="386"/>
                  </a:lnTo>
                  <a:lnTo>
                    <a:pt x="1011" y="289"/>
                  </a:lnTo>
                  <a:lnTo>
                    <a:pt x="915" y="217"/>
                  </a:lnTo>
                  <a:lnTo>
                    <a:pt x="795" y="121"/>
                  </a:lnTo>
                  <a:lnTo>
                    <a:pt x="674" y="73"/>
                  </a:lnTo>
                  <a:lnTo>
                    <a:pt x="554" y="25"/>
                  </a:lnTo>
                  <a:lnTo>
                    <a:pt x="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30"/>
            <p:cNvSpPr/>
            <p:nvPr/>
          </p:nvSpPr>
          <p:spPr>
            <a:xfrm rot="10800000">
              <a:off x="4311547" y="6317868"/>
              <a:ext cx="92145" cy="83985"/>
            </a:xfrm>
            <a:custGeom>
              <a:avLst/>
              <a:gdLst/>
              <a:ahLst/>
              <a:cxnLst/>
              <a:rect l="l" t="t" r="r" b="b"/>
              <a:pathLst>
                <a:path w="1084" h="988" extrusionOk="0">
                  <a:moveTo>
                    <a:pt x="409" y="0"/>
                  </a:moveTo>
                  <a:lnTo>
                    <a:pt x="337" y="48"/>
                  </a:lnTo>
                  <a:lnTo>
                    <a:pt x="241" y="97"/>
                  </a:lnTo>
                  <a:lnTo>
                    <a:pt x="169" y="169"/>
                  </a:lnTo>
                  <a:lnTo>
                    <a:pt x="96" y="241"/>
                  </a:lnTo>
                  <a:lnTo>
                    <a:pt x="48" y="337"/>
                  </a:lnTo>
                  <a:lnTo>
                    <a:pt x="0" y="434"/>
                  </a:lnTo>
                  <a:lnTo>
                    <a:pt x="0" y="506"/>
                  </a:lnTo>
                  <a:lnTo>
                    <a:pt x="0" y="602"/>
                  </a:lnTo>
                  <a:lnTo>
                    <a:pt x="24" y="674"/>
                  </a:lnTo>
                  <a:lnTo>
                    <a:pt x="48" y="747"/>
                  </a:lnTo>
                  <a:lnTo>
                    <a:pt x="96" y="819"/>
                  </a:lnTo>
                  <a:lnTo>
                    <a:pt x="145" y="891"/>
                  </a:lnTo>
                  <a:lnTo>
                    <a:pt x="217" y="939"/>
                  </a:lnTo>
                  <a:lnTo>
                    <a:pt x="289" y="963"/>
                  </a:lnTo>
                  <a:lnTo>
                    <a:pt x="434" y="987"/>
                  </a:lnTo>
                  <a:lnTo>
                    <a:pt x="698" y="987"/>
                  </a:lnTo>
                  <a:lnTo>
                    <a:pt x="795" y="939"/>
                  </a:lnTo>
                  <a:lnTo>
                    <a:pt x="891" y="891"/>
                  </a:lnTo>
                  <a:lnTo>
                    <a:pt x="987" y="819"/>
                  </a:lnTo>
                  <a:lnTo>
                    <a:pt x="1035" y="722"/>
                  </a:lnTo>
                  <a:lnTo>
                    <a:pt x="1083" y="602"/>
                  </a:lnTo>
                  <a:lnTo>
                    <a:pt x="1083" y="530"/>
                  </a:lnTo>
                  <a:lnTo>
                    <a:pt x="1059" y="434"/>
                  </a:lnTo>
                  <a:lnTo>
                    <a:pt x="1035" y="337"/>
                  </a:lnTo>
                  <a:lnTo>
                    <a:pt x="963" y="265"/>
                  </a:lnTo>
                  <a:lnTo>
                    <a:pt x="891" y="169"/>
                  </a:lnTo>
                  <a:lnTo>
                    <a:pt x="795" y="97"/>
                  </a:lnTo>
                  <a:lnTo>
                    <a:pt x="698" y="48"/>
                  </a:lnTo>
                  <a:lnTo>
                    <a:pt x="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30"/>
            <p:cNvSpPr/>
            <p:nvPr/>
          </p:nvSpPr>
          <p:spPr>
            <a:xfrm rot="10800000">
              <a:off x="4139666" y="6252415"/>
              <a:ext cx="57378" cy="40972"/>
            </a:xfrm>
            <a:custGeom>
              <a:avLst/>
              <a:gdLst/>
              <a:ahLst/>
              <a:cxnLst/>
              <a:rect l="l" t="t" r="r" b="b"/>
              <a:pathLst>
                <a:path w="675" h="482" extrusionOk="0">
                  <a:moveTo>
                    <a:pt x="338" y="0"/>
                  </a:moveTo>
                  <a:lnTo>
                    <a:pt x="145" y="72"/>
                  </a:lnTo>
                  <a:lnTo>
                    <a:pt x="97" y="96"/>
                  </a:lnTo>
                  <a:lnTo>
                    <a:pt x="25" y="145"/>
                  </a:lnTo>
                  <a:lnTo>
                    <a:pt x="1" y="217"/>
                  </a:lnTo>
                  <a:lnTo>
                    <a:pt x="1" y="289"/>
                  </a:lnTo>
                  <a:lnTo>
                    <a:pt x="25" y="337"/>
                  </a:lnTo>
                  <a:lnTo>
                    <a:pt x="73" y="385"/>
                  </a:lnTo>
                  <a:lnTo>
                    <a:pt x="121" y="433"/>
                  </a:lnTo>
                  <a:lnTo>
                    <a:pt x="217" y="458"/>
                  </a:lnTo>
                  <a:lnTo>
                    <a:pt x="362" y="482"/>
                  </a:lnTo>
                  <a:lnTo>
                    <a:pt x="530" y="482"/>
                  </a:lnTo>
                  <a:lnTo>
                    <a:pt x="602" y="458"/>
                  </a:lnTo>
                  <a:lnTo>
                    <a:pt x="675" y="385"/>
                  </a:lnTo>
                  <a:lnTo>
                    <a:pt x="675" y="289"/>
                  </a:lnTo>
                  <a:lnTo>
                    <a:pt x="675" y="193"/>
                  </a:lnTo>
                  <a:lnTo>
                    <a:pt x="578" y="72"/>
                  </a:lnTo>
                  <a:lnTo>
                    <a:pt x="530" y="24"/>
                  </a:ln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30"/>
            <p:cNvSpPr/>
            <p:nvPr/>
          </p:nvSpPr>
          <p:spPr>
            <a:xfrm rot="10800000">
              <a:off x="4010714" y="6168515"/>
              <a:ext cx="39017" cy="43013"/>
            </a:xfrm>
            <a:custGeom>
              <a:avLst/>
              <a:gdLst/>
              <a:ahLst/>
              <a:cxnLst/>
              <a:rect l="l" t="t" r="r" b="b"/>
              <a:pathLst>
                <a:path w="459" h="506" extrusionOk="0">
                  <a:moveTo>
                    <a:pt x="121" y="0"/>
                  </a:moveTo>
                  <a:lnTo>
                    <a:pt x="49" y="72"/>
                  </a:lnTo>
                  <a:lnTo>
                    <a:pt x="25" y="145"/>
                  </a:lnTo>
                  <a:lnTo>
                    <a:pt x="1" y="217"/>
                  </a:lnTo>
                  <a:lnTo>
                    <a:pt x="25" y="289"/>
                  </a:lnTo>
                  <a:lnTo>
                    <a:pt x="49" y="361"/>
                  </a:lnTo>
                  <a:lnTo>
                    <a:pt x="97" y="433"/>
                  </a:lnTo>
                  <a:lnTo>
                    <a:pt x="169" y="482"/>
                  </a:lnTo>
                  <a:lnTo>
                    <a:pt x="242" y="506"/>
                  </a:lnTo>
                  <a:lnTo>
                    <a:pt x="338" y="506"/>
                  </a:lnTo>
                  <a:lnTo>
                    <a:pt x="410" y="482"/>
                  </a:lnTo>
                  <a:lnTo>
                    <a:pt x="434" y="433"/>
                  </a:lnTo>
                  <a:lnTo>
                    <a:pt x="458" y="361"/>
                  </a:lnTo>
                  <a:lnTo>
                    <a:pt x="458" y="313"/>
                  </a:lnTo>
                  <a:lnTo>
                    <a:pt x="434" y="241"/>
                  </a:lnTo>
                  <a:lnTo>
                    <a:pt x="410" y="169"/>
                  </a:lnTo>
                  <a:lnTo>
                    <a:pt x="386" y="120"/>
                  </a:lnTo>
                  <a:lnTo>
                    <a:pt x="314" y="72"/>
                  </a:lnTo>
                  <a:lnTo>
                    <a:pt x="266"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30"/>
            <p:cNvSpPr/>
            <p:nvPr/>
          </p:nvSpPr>
          <p:spPr>
            <a:xfrm rot="10800000">
              <a:off x="4025080" y="6008875"/>
              <a:ext cx="51258" cy="39017"/>
            </a:xfrm>
            <a:custGeom>
              <a:avLst/>
              <a:gdLst/>
              <a:ahLst/>
              <a:cxnLst/>
              <a:rect l="l" t="t" r="r" b="b"/>
              <a:pathLst>
                <a:path w="603" h="459" extrusionOk="0">
                  <a:moveTo>
                    <a:pt x="242" y="1"/>
                  </a:moveTo>
                  <a:lnTo>
                    <a:pt x="145" y="49"/>
                  </a:lnTo>
                  <a:lnTo>
                    <a:pt x="49" y="97"/>
                  </a:lnTo>
                  <a:lnTo>
                    <a:pt x="1" y="169"/>
                  </a:lnTo>
                  <a:lnTo>
                    <a:pt x="1" y="242"/>
                  </a:lnTo>
                  <a:lnTo>
                    <a:pt x="25" y="314"/>
                  </a:lnTo>
                  <a:lnTo>
                    <a:pt x="97" y="362"/>
                  </a:lnTo>
                  <a:lnTo>
                    <a:pt x="145" y="410"/>
                  </a:lnTo>
                  <a:lnTo>
                    <a:pt x="218" y="434"/>
                  </a:lnTo>
                  <a:lnTo>
                    <a:pt x="314" y="458"/>
                  </a:lnTo>
                  <a:lnTo>
                    <a:pt x="482" y="458"/>
                  </a:lnTo>
                  <a:lnTo>
                    <a:pt x="555" y="410"/>
                  </a:lnTo>
                  <a:lnTo>
                    <a:pt x="579" y="386"/>
                  </a:lnTo>
                  <a:lnTo>
                    <a:pt x="603" y="314"/>
                  </a:lnTo>
                  <a:lnTo>
                    <a:pt x="555" y="218"/>
                  </a:lnTo>
                  <a:lnTo>
                    <a:pt x="506" y="121"/>
                  </a:lnTo>
                  <a:lnTo>
                    <a:pt x="434" y="73"/>
                  </a:lnTo>
                  <a:lnTo>
                    <a:pt x="338"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30"/>
            <p:cNvSpPr/>
            <p:nvPr/>
          </p:nvSpPr>
          <p:spPr>
            <a:xfrm rot="10800000">
              <a:off x="4166273" y="6027321"/>
              <a:ext cx="28732" cy="38932"/>
            </a:xfrm>
            <a:custGeom>
              <a:avLst/>
              <a:gdLst/>
              <a:ahLst/>
              <a:cxnLst/>
              <a:rect l="l" t="t" r="r" b="b"/>
              <a:pathLst>
                <a:path w="338" h="458" extrusionOk="0">
                  <a:moveTo>
                    <a:pt x="193" y="0"/>
                  </a:moveTo>
                  <a:lnTo>
                    <a:pt x="121" y="24"/>
                  </a:lnTo>
                  <a:lnTo>
                    <a:pt x="73" y="72"/>
                  </a:lnTo>
                  <a:lnTo>
                    <a:pt x="25" y="169"/>
                  </a:lnTo>
                  <a:lnTo>
                    <a:pt x="1" y="265"/>
                  </a:lnTo>
                  <a:lnTo>
                    <a:pt x="25" y="337"/>
                  </a:lnTo>
                  <a:lnTo>
                    <a:pt x="25" y="385"/>
                  </a:lnTo>
                  <a:lnTo>
                    <a:pt x="73" y="434"/>
                  </a:lnTo>
                  <a:lnTo>
                    <a:pt x="121" y="458"/>
                  </a:lnTo>
                  <a:lnTo>
                    <a:pt x="169" y="458"/>
                  </a:lnTo>
                  <a:lnTo>
                    <a:pt x="241" y="434"/>
                  </a:lnTo>
                  <a:lnTo>
                    <a:pt x="265" y="385"/>
                  </a:lnTo>
                  <a:lnTo>
                    <a:pt x="314" y="337"/>
                  </a:lnTo>
                  <a:lnTo>
                    <a:pt x="338" y="265"/>
                  </a:lnTo>
                  <a:lnTo>
                    <a:pt x="338" y="193"/>
                  </a:lnTo>
                  <a:lnTo>
                    <a:pt x="338" y="145"/>
                  </a:lnTo>
                  <a:lnTo>
                    <a:pt x="290" y="72"/>
                  </a:lnTo>
                  <a:lnTo>
                    <a:pt x="265"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30"/>
            <p:cNvSpPr/>
            <p:nvPr/>
          </p:nvSpPr>
          <p:spPr>
            <a:xfrm rot="10800000">
              <a:off x="4436419" y="6178715"/>
              <a:ext cx="26607" cy="39017"/>
            </a:xfrm>
            <a:custGeom>
              <a:avLst/>
              <a:gdLst/>
              <a:ahLst/>
              <a:cxnLst/>
              <a:rect l="l" t="t" r="r" b="b"/>
              <a:pathLst>
                <a:path w="313" h="459" extrusionOk="0">
                  <a:moveTo>
                    <a:pt x="193" y="1"/>
                  </a:moveTo>
                  <a:lnTo>
                    <a:pt x="144" y="25"/>
                  </a:lnTo>
                  <a:lnTo>
                    <a:pt x="96" y="49"/>
                  </a:lnTo>
                  <a:lnTo>
                    <a:pt x="24" y="145"/>
                  </a:lnTo>
                  <a:lnTo>
                    <a:pt x="0" y="242"/>
                  </a:lnTo>
                  <a:lnTo>
                    <a:pt x="24" y="338"/>
                  </a:lnTo>
                  <a:lnTo>
                    <a:pt x="96" y="434"/>
                  </a:lnTo>
                  <a:lnTo>
                    <a:pt x="120" y="458"/>
                  </a:lnTo>
                  <a:lnTo>
                    <a:pt x="169" y="458"/>
                  </a:lnTo>
                  <a:lnTo>
                    <a:pt x="217" y="434"/>
                  </a:lnTo>
                  <a:lnTo>
                    <a:pt x="241" y="410"/>
                  </a:lnTo>
                  <a:lnTo>
                    <a:pt x="289" y="338"/>
                  </a:lnTo>
                  <a:lnTo>
                    <a:pt x="313" y="242"/>
                  </a:lnTo>
                  <a:lnTo>
                    <a:pt x="313" y="169"/>
                  </a:lnTo>
                  <a:lnTo>
                    <a:pt x="289" y="73"/>
                  </a:lnTo>
                  <a:lnTo>
                    <a:pt x="241" y="2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30"/>
            <p:cNvSpPr/>
            <p:nvPr/>
          </p:nvSpPr>
          <p:spPr>
            <a:xfrm rot="10800000">
              <a:off x="4420013" y="6008875"/>
              <a:ext cx="24651" cy="32812"/>
            </a:xfrm>
            <a:custGeom>
              <a:avLst/>
              <a:gdLst/>
              <a:ahLst/>
              <a:cxnLst/>
              <a:rect l="l" t="t" r="r" b="b"/>
              <a:pathLst>
                <a:path w="290" h="386" extrusionOk="0">
                  <a:moveTo>
                    <a:pt x="73" y="0"/>
                  </a:moveTo>
                  <a:lnTo>
                    <a:pt x="25" y="48"/>
                  </a:lnTo>
                  <a:lnTo>
                    <a:pt x="1" y="72"/>
                  </a:lnTo>
                  <a:lnTo>
                    <a:pt x="1" y="169"/>
                  </a:lnTo>
                  <a:lnTo>
                    <a:pt x="25" y="241"/>
                  </a:lnTo>
                  <a:lnTo>
                    <a:pt x="97" y="313"/>
                  </a:lnTo>
                  <a:lnTo>
                    <a:pt x="169" y="385"/>
                  </a:lnTo>
                  <a:lnTo>
                    <a:pt x="217" y="385"/>
                  </a:lnTo>
                  <a:lnTo>
                    <a:pt x="266" y="361"/>
                  </a:lnTo>
                  <a:lnTo>
                    <a:pt x="290" y="313"/>
                  </a:lnTo>
                  <a:lnTo>
                    <a:pt x="290" y="193"/>
                  </a:lnTo>
                  <a:lnTo>
                    <a:pt x="241" y="96"/>
                  </a:lnTo>
                  <a:lnTo>
                    <a:pt x="169"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30"/>
            <p:cNvSpPr/>
            <p:nvPr/>
          </p:nvSpPr>
          <p:spPr>
            <a:xfrm rot="10800000">
              <a:off x="4248133" y="6495954"/>
              <a:ext cx="26692" cy="26692"/>
            </a:xfrm>
            <a:custGeom>
              <a:avLst/>
              <a:gdLst/>
              <a:ahLst/>
              <a:cxnLst/>
              <a:rect l="l" t="t" r="r" b="b"/>
              <a:pathLst>
                <a:path w="314" h="314" extrusionOk="0">
                  <a:moveTo>
                    <a:pt x="145" y="1"/>
                  </a:moveTo>
                  <a:lnTo>
                    <a:pt x="73" y="25"/>
                  </a:lnTo>
                  <a:lnTo>
                    <a:pt x="25" y="49"/>
                  </a:lnTo>
                  <a:lnTo>
                    <a:pt x="1" y="121"/>
                  </a:lnTo>
                  <a:lnTo>
                    <a:pt x="1" y="194"/>
                  </a:lnTo>
                  <a:lnTo>
                    <a:pt x="25" y="242"/>
                  </a:lnTo>
                  <a:lnTo>
                    <a:pt x="49" y="266"/>
                  </a:lnTo>
                  <a:lnTo>
                    <a:pt x="121" y="290"/>
                  </a:lnTo>
                  <a:lnTo>
                    <a:pt x="169" y="314"/>
                  </a:lnTo>
                  <a:lnTo>
                    <a:pt x="217" y="290"/>
                  </a:lnTo>
                  <a:lnTo>
                    <a:pt x="266" y="266"/>
                  </a:lnTo>
                  <a:lnTo>
                    <a:pt x="314" y="218"/>
                  </a:lnTo>
                  <a:lnTo>
                    <a:pt x="314" y="145"/>
                  </a:lnTo>
                  <a:lnTo>
                    <a:pt x="314" y="97"/>
                  </a:lnTo>
                  <a:lnTo>
                    <a:pt x="266" y="49"/>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30"/>
            <p:cNvSpPr/>
            <p:nvPr/>
          </p:nvSpPr>
          <p:spPr>
            <a:xfrm rot="10800000">
              <a:off x="4242012" y="6328154"/>
              <a:ext cx="22526" cy="20486"/>
            </a:xfrm>
            <a:custGeom>
              <a:avLst/>
              <a:gdLst/>
              <a:ahLst/>
              <a:cxnLst/>
              <a:rect l="l" t="t" r="r" b="b"/>
              <a:pathLst>
                <a:path w="265" h="241" extrusionOk="0">
                  <a:moveTo>
                    <a:pt x="96" y="0"/>
                  </a:moveTo>
                  <a:lnTo>
                    <a:pt x="48" y="24"/>
                  </a:lnTo>
                  <a:lnTo>
                    <a:pt x="0" y="72"/>
                  </a:lnTo>
                  <a:lnTo>
                    <a:pt x="0" y="96"/>
                  </a:lnTo>
                  <a:lnTo>
                    <a:pt x="0" y="145"/>
                  </a:lnTo>
                  <a:lnTo>
                    <a:pt x="24" y="169"/>
                  </a:lnTo>
                  <a:lnTo>
                    <a:pt x="48" y="217"/>
                  </a:lnTo>
                  <a:lnTo>
                    <a:pt x="96" y="241"/>
                  </a:lnTo>
                  <a:lnTo>
                    <a:pt x="145" y="217"/>
                  </a:lnTo>
                  <a:lnTo>
                    <a:pt x="193" y="193"/>
                  </a:lnTo>
                  <a:lnTo>
                    <a:pt x="241" y="145"/>
                  </a:lnTo>
                  <a:lnTo>
                    <a:pt x="265" y="121"/>
                  </a:lnTo>
                  <a:lnTo>
                    <a:pt x="265" y="72"/>
                  </a:lnTo>
                  <a:lnTo>
                    <a:pt x="217" y="24"/>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30"/>
            <p:cNvSpPr/>
            <p:nvPr/>
          </p:nvSpPr>
          <p:spPr>
            <a:xfrm rot="10800000">
              <a:off x="4299306" y="6481588"/>
              <a:ext cx="20486" cy="20571"/>
            </a:xfrm>
            <a:custGeom>
              <a:avLst/>
              <a:gdLst/>
              <a:ahLst/>
              <a:cxnLst/>
              <a:rect l="l" t="t" r="r" b="b"/>
              <a:pathLst>
                <a:path w="241" h="242" extrusionOk="0">
                  <a:moveTo>
                    <a:pt x="121" y="1"/>
                  </a:moveTo>
                  <a:lnTo>
                    <a:pt x="72" y="25"/>
                  </a:lnTo>
                  <a:lnTo>
                    <a:pt x="24" y="73"/>
                  </a:lnTo>
                  <a:lnTo>
                    <a:pt x="0" y="121"/>
                  </a:lnTo>
                  <a:lnTo>
                    <a:pt x="24" y="193"/>
                  </a:lnTo>
                  <a:lnTo>
                    <a:pt x="24" y="217"/>
                  </a:lnTo>
                  <a:lnTo>
                    <a:pt x="96" y="241"/>
                  </a:lnTo>
                  <a:lnTo>
                    <a:pt x="145" y="217"/>
                  </a:lnTo>
                  <a:lnTo>
                    <a:pt x="193" y="193"/>
                  </a:lnTo>
                  <a:lnTo>
                    <a:pt x="217" y="145"/>
                  </a:lnTo>
                  <a:lnTo>
                    <a:pt x="241" y="97"/>
                  </a:lnTo>
                  <a:lnTo>
                    <a:pt x="241" y="73"/>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30"/>
            <p:cNvSpPr/>
            <p:nvPr/>
          </p:nvSpPr>
          <p:spPr>
            <a:xfrm rot="10800000">
              <a:off x="4454780" y="6305628"/>
              <a:ext cx="16491" cy="16406"/>
            </a:xfrm>
            <a:custGeom>
              <a:avLst/>
              <a:gdLst/>
              <a:ahLst/>
              <a:cxnLst/>
              <a:rect l="l" t="t" r="r" b="b"/>
              <a:pathLst>
                <a:path w="194" h="193" extrusionOk="0">
                  <a:moveTo>
                    <a:pt x="25" y="0"/>
                  </a:moveTo>
                  <a:lnTo>
                    <a:pt x="1" y="48"/>
                  </a:lnTo>
                  <a:lnTo>
                    <a:pt x="1" y="120"/>
                  </a:lnTo>
                  <a:lnTo>
                    <a:pt x="25" y="169"/>
                  </a:lnTo>
                  <a:lnTo>
                    <a:pt x="49" y="193"/>
                  </a:lnTo>
                  <a:lnTo>
                    <a:pt x="145" y="193"/>
                  </a:lnTo>
                  <a:lnTo>
                    <a:pt x="169" y="169"/>
                  </a:lnTo>
                  <a:lnTo>
                    <a:pt x="193" y="120"/>
                  </a:lnTo>
                  <a:lnTo>
                    <a:pt x="193" y="72"/>
                  </a:lnTo>
                  <a:lnTo>
                    <a:pt x="169"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30"/>
            <p:cNvSpPr/>
            <p:nvPr/>
          </p:nvSpPr>
          <p:spPr>
            <a:xfrm rot="10800000">
              <a:off x="4340193" y="6283101"/>
              <a:ext cx="14451" cy="14366"/>
            </a:xfrm>
            <a:custGeom>
              <a:avLst/>
              <a:gdLst/>
              <a:ahLst/>
              <a:cxnLst/>
              <a:rect l="l" t="t" r="r" b="b"/>
              <a:pathLst>
                <a:path w="170" h="169" extrusionOk="0">
                  <a:moveTo>
                    <a:pt x="49" y="0"/>
                  </a:moveTo>
                  <a:lnTo>
                    <a:pt x="25" y="24"/>
                  </a:lnTo>
                  <a:lnTo>
                    <a:pt x="1" y="72"/>
                  </a:lnTo>
                  <a:lnTo>
                    <a:pt x="1" y="96"/>
                  </a:lnTo>
                  <a:lnTo>
                    <a:pt x="25" y="144"/>
                  </a:lnTo>
                  <a:lnTo>
                    <a:pt x="49" y="169"/>
                  </a:lnTo>
                  <a:lnTo>
                    <a:pt x="97" y="169"/>
                  </a:lnTo>
                  <a:lnTo>
                    <a:pt x="145" y="144"/>
                  </a:lnTo>
                  <a:lnTo>
                    <a:pt x="169" y="96"/>
                  </a:lnTo>
                  <a:lnTo>
                    <a:pt x="169" y="72"/>
                  </a:lnTo>
                  <a:lnTo>
                    <a:pt x="145"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30"/>
            <p:cNvSpPr/>
            <p:nvPr/>
          </p:nvSpPr>
          <p:spPr>
            <a:xfrm rot="10800000">
              <a:off x="4374960" y="6497994"/>
              <a:ext cx="18531" cy="8245"/>
            </a:xfrm>
            <a:custGeom>
              <a:avLst/>
              <a:gdLst/>
              <a:ahLst/>
              <a:cxnLst/>
              <a:rect l="l" t="t" r="r" b="b"/>
              <a:pathLst>
                <a:path w="218" h="97" extrusionOk="0">
                  <a:moveTo>
                    <a:pt x="1" y="49"/>
                  </a:moveTo>
                  <a:lnTo>
                    <a:pt x="25" y="73"/>
                  </a:lnTo>
                  <a:lnTo>
                    <a:pt x="43" y="61"/>
                  </a:lnTo>
                  <a:lnTo>
                    <a:pt x="43" y="61"/>
                  </a:lnTo>
                  <a:lnTo>
                    <a:pt x="1" y="49"/>
                  </a:lnTo>
                  <a:close/>
                  <a:moveTo>
                    <a:pt x="169" y="1"/>
                  </a:moveTo>
                  <a:lnTo>
                    <a:pt x="97" y="25"/>
                  </a:lnTo>
                  <a:lnTo>
                    <a:pt x="43" y="61"/>
                  </a:lnTo>
                  <a:lnTo>
                    <a:pt x="43" y="61"/>
                  </a:lnTo>
                  <a:lnTo>
                    <a:pt x="169" y="97"/>
                  </a:lnTo>
                  <a:lnTo>
                    <a:pt x="217" y="73"/>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30"/>
            <p:cNvSpPr/>
            <p:nvPr/>
          </p:nvSpPr>
          <p:spPr>
            <a:xfrm rot="10800000">
              <a:off x="4199000" y="6156189"/>
              <a:ext cx="10286" cy="8330"/>
            </a:xfrm>
            <a:custGeom>
              <a:avLst/>
              <a:gdLst/>
              <a:ahLst/>
              <a:cxnLst/>
              <a:rect l="l" t="t" r="r" b="b"/>
              <a:pathLst>
                <a:path w="121" h="98" extrusionOk="0">
                  <a:moveTo>
                    <a:pt x="48" y="1"/>
                  </a:moveTo>
                  <a:lnTo>
                    <a:pt x="0" y="25"/>
                  </a:lnTo>
                  <a:lnTo>
                    <a:pt x="48" y="97"/>
                  </a:lnTo>
                  <a:lnTo>
                    <a:pt x="96" y="73"/>
                  </a:lnTo>
                  <a:lnTo>
                    <a:pt x="121"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30"/>
            <p:cNvSpPr/>
            <p:nvPr/>
          </p:nvSpPr>
          <p:spPr>
            <a:xfrm rot="10800000">
              <a:off x="4174433" y="6217647"/>
              <a:ext cx="4165" cy="8245"/>
            </a:xfrm>
            <a:custGeom>
              <a:avLst/>
              <a:gdLst/>
              <a:ahLst/>
              <a:cxnLst/>
              <a:rect l="l" t="t" r="r" b="b"/>
              <a:pathLst>
                <a:path w="49" h="97" extrusionOk="0">
                  <a:moveTo>
                    <a:pt x="24" y="1"/>
                  </a:moveTo>
                  <a:lnTo>
                    <a:pt x="0" y="49"/>
                  </a:lnTo>
                  <a:lnTo>
                    <a:pt x="24" y="97"/>
                  </a:lnTo>
                  <a:lnTo>
                    <a:pt x="48" y="73"/>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30"/>
            <p:cNvSpPr/>
            <p:nvPr/>
          </p:nvSpPr>
          <p:spPr>
            <a:xfrm rot="10800000">
              <a:off x="4391366" y="6500034"/>
              <a:ext cx="2125" cy="2125"/>
            </a:xfrm>
            <a:custGeom>
              <a:avLst/>
              <a:gdLst/>
              <a:ahLst/>
              <a:cxnLst/>
              <a:rect l="l" t="t" r="r" b="b"/>
              <a:pathLst>
                <a:path w="25" h="25" extrusionOk="0">
                  <a:moveTo>
                    <a:pt x="1" y="1"/>
                  </a:moveTo>
                  <a:lnTo>
                    <a:pt x="1" y="1"/>
                  </a:lnTo>
                  <a:lnTo>
                    <a:pt x="25" y="25"/>
                  </a:lnTo>
                  <a:lnTo>
                    <a:pt x="25" y="25"/>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8" name="Google Shape;12728;p30"/>
          <p:cNvGrpSpPr/>
          <p:nvPr/>
        </p:nvGrpSpPr>
        <p:grpSpPr>
          <a:xfrm>
            <a:off x="-1222880" y="-1712677"/>
            <a:ext cx="4231619" cy="3791016"/>
            <a:chOff x="-2029316" y="-2059789"/>
            <a:chExt cx="4231619" cy="3791016"/>
          </a:xfrm>
        </p:grpSpPr>
        <p:sp>
          <p:nvSpPr>
            <p:cNvPr id="12729" name="Google Shape;12729;p30"/>
            <p:cNvSpPr/>
            <p:nvPr/>
          </p:nvSpPr>
          <p:spPr>
            <a:xfrm rot="-1874795">
              <a:off x="-1701239" y="-1296710"/>
              <a:ext cx="3575465" cy="2264857"/>
            </a:xfrm>
            <a:custGeom>
              <a:avLst/>
              <a:gdLst/>
              <a:ahLst/>
              <a:cxnLst/>
              <a:rect l="l" t="t" r="r" b="b"/>
              <a:pathLst>
                <a:path w="43934" h="27829" extrusionOk="0">
                  <a:moveTo>
                    <a:pt x="16852" y="0"/>
                  </a:moveTo>
                  <a:lnTo>
                    <a:pt x="16322" y="49"/>
                  </a:lnTo>
                  <a:lnTo>
                    <a:pt x="15792" y="121"/>
                  </a:lnTo>
                  <a:lnTo>
                    <a:pt x="15263" y="217"/>
                  </a:lnTo>
                  <a:lnTo>
                    <a:pt x="14733" y="362"/>
                  </a:lnTo>
                  <a:lnTo>
                    <a:pt x="13963" y="650"/>
                  </a:lnTo>
                  <a:lnTo>
                    <a:pt x="13168" y="963"/>
                  </a:lnTo>
                  <a:lnTo>
                    <a:pt x="12422" y="1300"/>
                  </a:lnTo>
                  <a:lnTo>
                    <a:pt x="11652" y="1662"/>
                  </a:lnTo>
                  <a:lnTo>
                    <a:pt x="10905" y="2047"/>
                  </a:lnTo>
                  <a:lnTo>
                    <a:pt x="10183" y="2456"/>
                  </a:lnTo>
                  <a:lnTo>
                    <a:pt x="9485" y="2889"/>
                  </a:lnTo>
                  <a:lnTo>
                    <a:pt x="8787" y="3371"/>
                  </a:lnTo>
                  <a:lnTo>
                    <a:pt x="8113" y="3900"/>
                  </a:lnTo>
                  <a:lnTo>
                    <a:pt x="7463" y="4430"/>
                  </a:lnTo>
                  <a:lnTo>
                    <a:pt x="6813" y="4984"/>
                  </a:lnTo>
                  <a:lnTo>
                    <a:pt x="6139" y="5489"/>
                  </a:lnTo>
                  <a:lnTo>
                    <a:pt x="5032" y="6308"/>
                  </a:lnTo>
                  <a:lnTo>
                    <a:pt x="3900" y="7102"/>
                  </a:lnTo>
                  <a:lnTo>
                    <a:pt x="3346" y="7487"/>
                  </a:lnTo>
                  <a:lnTo>
                    <a:pt x="2793" y="7896"/>
                  </a:lnTo>
                  <a:lnTo>
                    <a:pt x="2263" y="8330"/>
                  </a:lnTo>
                  <a:lnTo>
                    <a:pt x="1733" y="8787"/>
                  </a:lnTo>
                  <a:lnTo>
                    <a:pt x="1324" y="9148"/>
                  </a:lnTo>
                  <a:lnTo>
                    <a:pt x="963" y="9558"/>
                  </a:lnTo>
                  <a:lnTo>
                    <a:pt x="771" y="9774"/>
                  </a:lnTo>
                  <a:lnTo>
                    <a:pt x="626" y="9991"/>
                  </a:lnTo>
                  <a:lnTo>
                    <a:pt x="482" y="10207"/>
                  </a:lnTo>
                  <a:lnTo>
                    <a:pt x="337" y="10448"/>
                  </a:lnTo>
                  <a:lnTo>
                    <a:pt x="217" y="10689"/>
                  </a:lnTo>
                  <a:lnTo>
                    <a:pt x="145" y="10930"/>
                  </a:lnTo>
                  <a:lnTo>
                    <a:pt x="72" y="11170"/>
                  </a:lnTo>
                  <a:lnTo>
                    <a:pt x="24" y="11411"/>
                  </a:lnTo>
                  <a:lnTo>
                    <a:pt x="0" y="11652"/>
                  </a:lnTo>
                  <a:lnTo>
                    <a:pt x="24" y="11893"/>
                  </a:lnTo>
                  <a:lnTo>
                    <a:pt x="48" y="12133"/>
                  </a:lnTo>
                  <a:lnTo>
                    <a:pt x="72" y="12374"/>
                  </a:lnTo>
                  <a:lnTo>
                    <a:pt x="145" y="12591"/>
                  </a:lnTo>
                  <a:lnTo>
                    <a:pt x="241" y="12807"/>
                  </a:lnTo>
                  <a:lnTo>
                    <a:pt x="337" y="13000"/>
                  </a:lnTo>
                  <a:lnTo>
                    <a:pt x="458" y="13193"/>
                  </a:lnTo>
                  <a:lnTo>
                    <a:pt x="602" y="13385"/>
                  </a:lnTo>
                  <a:lnTo>
                    <a:pt x="771" y="13530"/>
                  </a:lnTo>
                  <a:lnTo>
                    <a:pt x="963" y="13674"/>
                  </a:lnTo>
                  <a:lnTo>
                    <a:pt x="1156" y="13818"/>
                  </a:lnTo>
                  <a:lnTo>
                    <a:pt x="1493" y="13987"/>
                  </a:lnTo>
                  <a:lnTo>
                    <a:pt x="1854" y="14155"/>
                  </a:lnTo>
                  <a:lnTo>
                    <a:pt x="2215" y="14300"/>
                  </a:lnTo>
                  <a:lnTo>
                    <a:pt x="2576" y="14396"/>
                  </a:lnTo>
                  <a:lnTo>
                    <a:pt x="3154" y="14517"/>
                  </a:lnTo>
                  <a:lnTo>
                    <a:pt x="3732" y="14685"/>
                  </a:lnTo>
                  <a:lnTo>
                    <a:pt x="4285" y="14878"/>
                  </a:lnTo>
                  <a:lnTo>
                    <a:pt x="4839" y="15070"/>
                  </a:lnTo>
                  <a:lnTo>
                    <a:pt x="5369" y="15287"/>
                  </a:lnTo>
                  <a:lnTo>
                    <a:pt x="5898" y="15528"/>
                  </a:lnTo>
                  <a:lnTo>
                    <a:pt x="6428" y="15792"/>
                  </a:lnTo>
                  <a:lnTo>
                    <a:pt x="6957" y="16057"/>
                  </a:lnTo>
                  <a:lnTo>
                    <a:pt x="7607" y="16370"/>
                  </a:lnTo>
                  <a:lnTo>
                    <a:pt x="8281" y="16659"/>
                  </a:lnTo>
                  <a:lnTo>
                    <a:pt x="8955" y="16876"/>
                  </a:lnTo>
                  <a:lnTo>
                    <a:pt x="9630" y="17068"/>
                  </a:lnTo>
                  <a:lnTo>
                    <a:pt x="10328" y="17237"/>
                  </a:lnTo>
                  <a:lnTo>
                    <a:pt x="11050" y="17357"/>
                  </a:lnTo>
                  <a:lnTo>
                    <a:pt x="11748" y="17429"/>
                  </a:lnTo>
                  <a:lnTo>
                    <a:pt x="12470" y="17478"/>
                  </a:lnTo>
                  <a:lnTo>
                    <a:pt x="13048" y="17502"/>
                  </a:lnTo>
                  <a:lnTo>
                    <a:pt x="13602" y="17526"/>
                  </a:lnTo>
                  <a:lnTo>
                    <a:pt x="14155" y="17598"/>
                  </a:lnTo>
                  <a:lnTo>
                    <a:pt x="14709" y="17670"/>
                  </a:lnTo>
                  <a:lnTo>
                    <a:pt x="15239" y="17766"/>
                  </a:lnTo>
                  <a:lnTo>
                    <a:pt x="15792" y="17911"/>
                  </a:lnTo>
                  <a:lnTo>
                    <a:pt x="16322" y="18079"/>
                  </a:lnTo>
                  <a:lnTo>
                    <a:pt x="16852" y="18296"/>
                  </a:lnTo>
                  <a:lnTo>
                    <a:pt x="17453" y="18537"/>
                  </a:lnTo>
                  <a:lnTo>
                    <a:pt x="18079" y="18729"/>
                  </a:lnTo>
                  <a:lnTo>
                    <a:pt x="18705" y="18874"/>
                  </a:lnTo>
                  <a:lnTo>
                    <a:pt x="19379" y="18970"/>
                  </a:lnTo>
                  <a:lnTo>
                    <a:pt x="19813" y="19018"/>
                  </a:lnTo>
                  <a:lnTo>
                    <a:pt x="20246" y="19090"/>
                  </a:lnTo>
                  <a:lnTo>
                    <a:pt x="20655" y="19211"/>
                  </a:lnTo>
                  <a:lnTo>
                    <a:pt x="21040" y="19355"/>
                  </a:lnTo>
                  <a:lnTo>
                    <a:pt x="21401" y="19572"/>
                  </a:lnTo>
                  <a:lnTo>
                    <a:pt x="21762" y="19813"/>
                  </a:lnTo>
                  <a:lnTo>
                    <a:pt x="21931" y="19933"/>
                  </a:lnTo>
                  <a:lnTo>
                    <a:pt x="22099" y="20102"/>
                  </a:lnTo>
                  <a:lnTo>
                    <a:pt x="22244" y="20270"/>
                  </a:lnTo>
                  <a:lnTo>
                    <a:pt x="22388" y="20439"/>
                  </a:lnTo>
                  <a:lnTo>
                    <a:pt x="22798" y="20968"/>
                  </a:lnTo>
                  <a:lnTo>
                    <a:pt x="23207" y="21450"/>
                  </a:lnTo>
                  <a:lnTo>
                    <a:pt x="24073" y="22413"/>
                  </a:lnTo>
                  <a:lnTo>
                    <a:pt x="24964" y="23375"/>
                  </a:lnTo>
                  <a:lnTo>
                    <a:pt x="25855" y="24314"/>
                  </a:lnTo>
                  <a:lnTo>
                    <a:pt x="26336" y="24844"/>
                  </a:lnTo>
                  <a:lnTo>
                    <a:pt x="26842" y="25349"/>
                  </a:lnTo>
                  <a:lnTo>
                    <a:pt x="27372" y="25831"/>
                  </a:lnTo>
                  <a:lnTo>
                    <a:pt x="27901" y="26240"/>
                  </a:lnTo>
                  <a:lnTo>
                    <a:pt x="28190" y="26457"/>
                  </a:lnTo>
                  <a:lnTo>
                    <a:pt x="28479" y="26625"/>
                  </a:lnTo>
                  <a:lnTo>
                    <a:pt x="28792" y="26818"/>
                  </a:lnTo>
                  <a:lnTo>
                    <a:pt x="29105" y="26962"/>
                  </a:lnTo>
                  <a:lnTo>
                    <a:pt x="29418" y="27107"/>
                  </a:lnTo>
                  <a:lnTo>
                    <a:pt x="29755" y="27251"/>
                  </a:lnTo>
                  <a:lnTo>
                    <a:pt x="30092" y="27372"/>
                  </a:lnTo>
                  <a:lnTo>
                    <a:pt x="30453" y="27468"/>
                  </a:lnTo>
                  <a:lnTo>
                    <a:pt x="31079" y="27636"/>
                  </a:lnTo>
                  <a:lnTo>
                    <a:pt x="31705" y="27733"/>
                  </a:lnTo>
                  <a:lnTo>
                    <a:pt x="32307" y="27805"/>
                  </a:lnTo>
                  <a:lnTo>
                    <a:pt x="32620" y="27829"/>
                  </a:lnTo>
                  <a:lnTo>
                    <a:pt x="32908" y="27805"/>
                  </a:lnTo>
                  <a:lnTo>
                    <a:pt x="33221" y="27805"/>
                  </a:lnTo>
                  <a:lnTo>
                    <a:pt x="33510" y="27757"/>
                  </a:lnTo>
                  <a:lnTo>
                    <a:pt x="33823" y="27709"/>
                  </a:lnTo>
                  <a:lnTo>
                    <a:pt x="34112" y="27612"/>
                  </a:lnTo>
                  <a:lnTo>
                    <a:pt x="34401" y="27516"/>
                  </a:lnTo>
                  <a:lnTo>
                    <a:pt x="34714" y="27396"/>
                  </a:lnTo>
                  <a:lnTo>
                    <a:pt x="35003" y="27251"/>
                  </a:lnTo>
                  <a:lnTo>
                    <a:pt x="35292" y="27083"/>
                  </a:lnTo>
                  <a:lnTo>
                    <a:pt x="35653" y="26842"/>
                  </a:lnTo>
                  <a:lnTo>
                    <a:pt x="36038" y="26625"/>
                  </a:lnTo>
                  <a:lnTo>
                    <a:pt x="36423" y="26409"/>
                  </a:lnTo>
                  <a:lnTo>
                    <a:pt x="36832" y="26240"/>
                  </a:lnTo>
                  <a:lnTo>
                    <a:pt x="37218" y="26096"/>
                  </a:lnTo>
                  <a:lnTo>
                    <a:pt x="37627" y="25951"/>
                  </a:lnTo>
                  <a:lnTo>
                    <a:pt x="38012" y="25807"/>
                  </a:lnTo>
                  <a:lnTo>
                    <a:pt x="38180" y="25711"/>
                  </a:lnTo>
                  <a:lnTo>
                    <a:pt x="38373" y="25590"/>
                  </a:lnTo>
                  <a:lnTo>
                    <a:pt x="39577" y="24724"/>
                  </a:lnTo>
                  <a:lnTo>
                    <a:pt x="40804" y="23905"/>
                  </a:lnTo>
                  <a:lnTo>
                    <a:pt x="41117" y="23688"/>
                  </a:lnTo>
                  <a:lnTo>
                    <a:pt x="41406" y="23472"/>
                  </a:lnTo>
                  <a:lnTo>
                    <a:pt x="41695" y="23255"/>
                  </a:lnTo>
                  <a:lnTo>
                    <a:pt x="41960" y="23014"/>
                  </a:lnTo>
                  <a:lnTo>
                    <a:pt x="42201" y="22750"/>
                  </a:lnTo>
                  <a:lnTo>
                    <a:pt x="42441" y="22485"/>
                  </a:lnTo>
                  <a:lnTo>
                    <a:pt x="42658" y="22220"/>
                  </a:lnTo>
                  <a:lnTo>
                    <a:pt x="42875" y="21931"/>
                  </a:lnTo>
                  <a:lnTo>
                    <a:pt x="43043" y="21642"/>
                  </a:lnTo>
                  <a:lnTo>
                    <a:pt x="43212" y="21353"/>
                  </a:lnTo>
                  <a:lnTo>
                    <a:pt x="43380" y="21016"/>
                  </a:lnTo>
                  <a:lnTo>
                    <a:pt x="43501" y="20703"/>
                  </a:lnTo>
                  <a:lnTo>
                    <a:pt x="43621" y="20366"/>
                  </a:lnTo>
                  <a:lnTo>
                    <a:pt x="43717" y="20005"/>
                  </a:lnTo>
                  <a:lnTo>
                    <a:pt x="43790" y="19644"/>
                  </a:lnTo>
                  <a:lnTo>
                    <a:pt x="43862" y="19259"/>
                  </a:lnTo>
                  <a:lnTo>
                    <a:pt x="43910" y="18778"/>
                  </a:lnTo>
                  <a:lnTo>
                    <a:pt x="43934" y="18272"/>
                  </a:lnTo>
                  <a:lnTo>
                    <a:pt x="43934" y="17791"/>
                  </a:lnTo>
                  <a:lnTo>
                    <a:pt x="43886" y="17309"/>
                  </a:lnTo>
                  <a:lnTo>
                    <a:pt x="43765" y="16852"/>
                  </a:lnTo>
                  <a:lnTo>
                    <a:pt x="43693" y="16635"/>
                  </a:lnTo>
                  <a:lnTo>
                    <a:pt x="43621" y="16394"/>
                  </a:lnTo>
                  <a:lnTo>
                    <a:pt x="43525" y="16178"/>
                  </a:lnTo>
                  <a:lnTo>
                    <a:pt x="43404" y="15961"/>
                  </a:lnTo>
                  <a:lnTo>
                    <a:pt x="43260" y="15720"/>
                  </a:lnTo>
                  <a:lnTo>
                    <a:pt x="43115" y="15504"/>
                  </a:lnTo>
                  <a:lnTo>
                    <a:pt x="42610" y="14805"/>
                  </a:lnTo>
                  <a:lnTo>
                    <a:pt x="42104" y="14083"/>
                  </a:lnTo>
                  <a:lnTo>
                    <a:pt x="41647" y="13337"/>
                  </a:lnTo>
                  <a:lnTo>
                    <a:pt x="41214" y="12591"/>
                  </a:lnTo>
                  <a:lnTo>
                    <a:pt x="40756" y="11893"/>
                  </a:lnTo>
                  <a:lnTo>
                    <a:pt x="40275" y="11194"/>
                  </a:lnTo>
                  <a:lnTo>
                    <a:pt x="39769" y="10545"/>
                  </a:lnTo>
                  <a:lnTo>
                    <a:pt x="39216" y="9943"/>
                  </a:lnTo>
                  <a:lnTo>
                    <a:pt x="38638" y="9341"/>
                  </a:lnTo>
                  <a:lnTo>
                    <a:pt x="38036" y="8787"/>
                  </a:lnTo>
                  <a:lnTo>
                    <a:pt x="37386" y="8258"/>
                  </a:lnTo>
                  <a:lnTo>
                    <a:pt x="36712" y="7752"/>
                  </a:lnTo>
                  <a:lnTo>
                    <a:pt x="36206" y="7391"/>
                  </a:lnTo>
                  <a:lnTo>
                    <a:pt x="35653" y="7054"/>
                  </a:lnTo>
                  <a:lnTo>
                    <a:pt x="35099" y="6741"/>
                  </a:lnTo>
                  <a:lnTo>
                    <a:pt x="34545" y="6452"/>
                  </a:lnTo>
                  <a:lnTo>
                    <a:pt x="33438" y="5850"/>
                  </a:lnTo>
                  <a:lnTo>
                    <a:pt x="32884" y="5537"/>
                  </a:lnTo>
                  <a:lnTo>
                    <a:pt x="32331" y="5224"/>
                  </a:lnTo>
                  <a:lnTo>
                    <a:pt x="31079" y="4430"/>
                  </a:lnTo>
                  <a:lnTo>
                    <a:pt x="29803" y="3660"/>
                  </a:lnTo>
                  <a:lnTo>
                    <a:pt x="28527" y="2889"/>
                  </a:lnTo>
                  <a:lnTo>
                    <a:pt x="27901" y="2480"/>
                  </a:lnTo>
                  <a:lnTo>
                    <a:pt x="27275" y="2071"/>
                  </a:lnTo>
                  <a:lnTo>
                    <a:pt x="26649" y="1662"/>
                  </a:lnTo>
                  <a:lnTo>
                    <a:pt x="26023" y="1300"/>
                  </a:lnTo>
                  <a:lnTo>
                    <a:pt x="25349" y="987"/>
                  </a:lnTo>
                  <a:lnTo>
                    <a:pt x="24675" y="723"/>
                  </a:lnTo>
                  <a:lnTo>
                    <a:pt x="24001" y="530"/>
                  </a:lnTo>
                  <a:lnTo>
                    <a:pt x="23303" y="362"/>
                  </a:lnTo>
                  <a:lnTo>
                    <a:pt x="22581" y="265"/>
                  </a:lnTo>
                  <a:lnTo>
                    <a:pt x="21835" y="193"/>
                  </a:lnTo>
                  <a:lnTo>
                    <a:pt x="20414" y="121"/>
                  </a:lnTo>
                  <a:lnTo>
                    <a:pt x="19018" y="49"/>
                  </a:lnTo>
                  <a:lnTo>
                    <a:pt x="184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30"/>
            <p:cNvSpPr/>
            <p:nvPr/>
          </p:nvSpPr>
          <p:spPr>
            <a:xfrm rot="-1874795">
              <a:off x="-1074672" y="-823504"/>
              <a:ext cx="2343250" cy="1326409"/>
            </a:xfrm>
            <a:custGeom>
              <a:avLst/>
              <a:gdLst/>
              <a:ahLst/>
              <a:cxnLst/>
              <a:rect l="l" t="t" r="r" b="b"/>
              <a:pathLst>
                <a:path w="28793" h="16298" extrusionOk="0">
                  <a:moveTo>
                    <a:pt x="10400" y="0"/>
                  </a:moveTo>
                  <a:lnTo>
                    <a:pt x="9750" y="48"/>
                  </a:lnTo>
                  <a:lnTo>
                    <a:pt x="9076" y="145"/>
                  </a:lnTo>
                  <a:lnTo>
                    <a:pt x="6910" y="530"/>
                  </a:lnTo>
                  <a:lnTo>
                    <a:pt x="6356" y="626"/>
                  </a:lnTo>
                  <a:lnTo>
                    <a:pt x="5826" y="747"/>
                  </a:lnTo>
                  <a:lnTo>
                    <a:pt x="5273" y="891"/>
                  </a:lnTo>
                  <a:lnTo>
                    <a:pt x="4743" y="1060"/>
                  </a:lnTo>
                  <a:lnTo>
                    <a:pt x="4286" y="1204"/>
                  </a:lnTo>
                  <a:lnTo>
                    <a:pt x="3804" y="1348"/>
                  </a:lnTo>
                  <a:lnTo>
                    <a:pt x="2841" y="1589"/>
                  </a:lnTo>
                  <a:lnTo>
                    <a:pt x="2552" y="1661"/>
                  </a:lnTo>
                  <a:lnTo>
                    <a:pt x="2287" y="1758"/>
                  </a:lnTo>
                  <a:lnTo>
                    <a:pt x="2023" y="1878"/>
                  </a:lnTo>
                  <a:lnTo>
                    <a:pt x="1782" y="1998"/>
                  </a:lnTo>
                  <a:lnTo>
                    <a:pt x="1276" y="2287"/>
                  </a:lnTo>
                  <a:lnTo>
                    <a:pt x="771" y="2600"/>
                  </a:lnTo>
                  <a:lnTo>
                    <a:pt x="650" y="2697"/>
                  </a:lnTo>
                  <a:lnTo>
                    <a:pt x="530" y="2817"/>
                  </a:lnTo>
                  <a:lnTo>
                    <a:pt x="434" y="2961"/>
                  </a:lnTo>
                  <a:lnTo>
                    <a:pt x="362" y="3130"/>
                  </a:lnTo>
                  <a:lnTo>
                    <a:pt x="193" y="3659"/>
                  </a:lnTo>
                  <a:lnTo>
                    <a:pt x="73" y="4213"/>
                  </a:lnTo>
                  <a:lnTo>
                    <a:pt x="25" y="4478"/>
                  </a:lnTo>
                  <a:lnTo>
                    <a:pt x="1" y="4767"/>
                  </a:lnTo>
                  <a:lnTo>
                    <a:pt x="1" y="5032"/>
                  </a:lnTo>
                  <a:lnTo>
                    <a:pt x="25" y="5320"/>
                  </a:lnTo>
                  <a:lnTo>
                    <a:pt x="73" y="5489"/>
                  </a:lnTo>
                  <a:lnTo>
                    <a:pt x="97" y="5658"/>
                  </a:lnTo>
                  <a:lnTo>
                    <a:pt x="169" y="5826"/>
                  </a:lnTo>
                  <a:lnTo>
                    <a:pt x="241" y="5995"/>
                  </a:lnTo>
                  <a:lnTo>
                    <a:pt x="410" y="6283"/>
                  </a:lnTo>
                  <a:lnTo>
                    <a:pt x="626" y="6524"/>
                  </a:lnTo>
                  <a:lnTo>
                    <a:pt x="771" y="6644"/>
                  </a:lnTo>
                  <a:lnTo>
                    <a:pt x="891" y="6741"/>
                  </a:lnTo>
                  <a:lnTo>
                    <a:pt x="1036" y="6813"/>
                  </a:lnTo>
                  <a:lnTo>
                    <a:pt x="1180" y="6885"/>
                  </a:lnTo>
                  <a:lnTo>
                    <a:pt x="1325" y="6933"/>
                  </a:lnTo>
                  <a:lnTo>
                    <a:pt x="1469" y="6982"/>
                  </a:lnTo>
                  <a:lnTo>
                    <a:pt x="1637" y="7006"/>
                  </a:lnTo>
                  <a:lnTo>
                    <a:pt x="1782" y="7006"/>
                  </a:lnTo>
                  <a:lnTo>
                    <a:pt x="3106" y="6933"/>
                  </a:lnTo>
                  <a:lnTo>
                    <a:pt x="4406" y="6861"/>
                  </a:lnTo>
                  <a:lnTo>
                    <a:pt x="6187" y="6717"/>
                  </a:lnTo>
                  <a:lnTo>
                    <a:pt x="7078" y="6644"/>
                  </a:lnTo>
                  <a:lnTo>
                    <a:pt x="7969" y="6596"/>
                  </a:lnTo>
                  <a:lnTo>
                    <a:pt x="8763" y="6596"/>
                  </a:lnTo>
                  <a:lnTo>
                    <a:pt x="9558" y="6644"/>
                  </a:lnTo>
                  <a:lnTo>
                    <a:pt x="10352" y="6765"/>
                  </a:lnTo>
                  <a:lnTo>
                    <a:pt x="11122" y="6909"/>
                  </a:lnTo>
                  <a:lnTo>
                    <a:pt x="11869" y="7126"/>
                  </a:lnTo>
                  <a:lnTo>
                    <a:pt x="12615" y="7391"/>
                  </a:lnTo>
                  <a:lnTo>
                    <a:pt x="13337" y="7704"/>
                  </a:lnTo>
                  <a:lnTo>
                    <a:pt x="14059" y="8065"/>
                  </a:lnTo>
                  <a:lnTo>
                    <a:pt x="14830" y="8474"/>
                  </a:lnTo>
                  <a:lnTo>
                    <a:pt x="15576" y="8907"/>
                  </a:lnTo>
                  <a:lnTo>
                    <a:pt x="16322" y="9365"/>
                  </a:lnTo>
                  <a:lnTo>
                    <a:pt x="17068" y="9822"/>
                  </a:lnTo>
                  <a:lnTo>
                    <a:pt x="17718" y="10255"/>
                  </a:lnTo>
                  <a:lnTo>
                    <a:pt x="18344" y="10737"/>
                  </a:lnTo>
                  <a:lnTo>
                    <a:pt x="18970" y="11218"/>
                  </a:lnTo>
                  <a:lnTo>
                    <a:pt x="19572" y="11748"/>
                  </a:lnTo>
                  <a:lnTo>
                    <a:pt x="20150" y="12278"/>
                  </a:lnTo>
                  <a:lnTo>
                    <a:pt x="20704" y="12831"/>
                  </a:lnTo>
                  <a:lnTo>
                    <a:pt x="21257" y="13385"/>
                  </a:lnTo>
                  <a:lnTo>
                    <a:pt x="21787" y="13987"/>
                  </a:lnTo>
                  <a:lnTo>
                    <a:pt x="22052" y="14300"/>
                  </a:lnTo>
                  <a:lnTo>
                    <a:pt x="22341" y="14589"/>
                  </a:lnTo>
                  <a:lnTo>
                    <a:pt x="22629" y="14853"/>
                  </a:lnTo>
                  <a:lnTo>
                    <a:pt x="22942" y="15094"/>
                  </a:lnTo>
                  <a:lnTo>
                    <a:pt x="23279" y="15311"/>
                  </a:lnTo>
                  <a:lnTo>
                    <a:pt x="23616" y="15503"/>
                  </a:lnTo>
                  <a:lnTo>
                    <a:pt x="23978" y="15648"/>
                  </a:lnTo>
                  <a:lnTo>
                    <a:pt x="24363" y="15768"/>
                  </a:lnTo>
                  <a:lnTo>
                    <a:pt x="24652" y="15865"/>
                  </a:lnTo>
                  <a:lnTo>
                    <a:pt x="24772" y="15913"/>
                  </a:lnTo>
                  <a:lnTo>
                    <a:pt x="24892" y="15961"/>
                  </a:lnTo>
                  <a:lnTo>
                    <a:pt x="25181" y="16129"/>
                  </a:lnTo>
                  <a:lnTo>
                    <a:pt x="25470" y="16226"/>
                  </a:lnTo>
                  <a:lnTo>
                    <a:pt x="25783" y="16274"/>
                  </a:lnTo>
                  <a:lnTo>
                    <a:pt x="26072" y="16298"/>
                  </a:lnTo>
                  <a:lnTo>
                    <a:pt x="26361" y="16274"/>
                  </a:lnTo>
                  <a:lnTo>
                    <a:pt x="26650" y="16226"/>
                  </a:lnTo>
                  <a:lnTo>
                    <a:pt x="26963" y="16129"/>
                  </a:lnTo>
                  <a:lnTo>
                    <a:pt x="27251" y="16033"/>
                  </a:lnTo>
                  <a:lnTo>
                    <a:pt x="27589" y="15913"/>
                  </a:lnTo>
                  <a:lnTo>
                    <a:pt x="27901" y="15720"/>
                  </a:lnTo>
                  <a:lnTo>
                    <a:pt x="28142" y="15527"/>
                  </a:lnTo>
                  <a:lnTo>
                    <a:pt x="28359" y="15287"/>
                  </a:lnTo>
                  <a:lnTo>
                    <a:pt x="28527" y="14998"/>
                  </a:lnTo>
                  <a:lnTo>
                    <a:pt x="28672" y="14685"/>
                  </a:lnTo>
                  <a:lnTo>
                    <a:pt x="28744" y="14348"/>
                  </a:lnTo>
                  <a:lnTo>
                    <a:pt x="28792" y="13987"/>
                  </a:lnTo>
                  <a:lnTo>
                    <a:pt x="28768" y="13722"/>
                  </a:lnTo>
                  <a:lnTo>
                    <a:pt x="28768" y="13433"/>
                  </a:lnTo>
                  <a:lnTo>
                    <a:pt x="28696" y="12904"/>
                  </a:lnTo>
                  <a:lnTo>
                    <a:pt x="28576" y="12374"/>
                  </a:lnTo>
                  <a:lnTo>
                    <a:pt x="28431" y="11844"/>
                  </a:lnTo>
                  <a:lnTo>
                    <a:pt x="28311" y="11435"/>
                  </a:lnTo>
                  <a:lnTo>
                    <a:pt x="28166" y="11050"/>
                  </a:lnTo>
                  <a:lnTo>
                    <a:pt x="27998" y="10665"/>
                  </a:lnTo>
                  <a:lnTo>
                    <a:pt x="27805" y="10304"/>
                  </a:lnTo>
                  <a:lnTo>
                    <a:pt x="26914" y="8956"/>
                  </a:lnTo>
                  <a:lnTo>
                    <a:pt x="26481" y="8306"/>
                  </a:lnTo>
                  <a:lnTo>
                    <a:pt x="26000" y="7680"/>
                  </a:lnTo>
                  <a:lnTo>
                    <a:pt x="25518" y="7054"/>
                  </a:lnTo>
                  <a:lnTo>
                    <a:pt x="25013" y="6428"/>
                  </a:lnTo>
                  <a:lnTo>
                    <a:pt x="24483" y="5826"/>
                  </a:lnTo>
                  <a:lnTo>
                    <a:pt x="23929" y="5272"/>
                  </a:lnTo>
                  <a:lnTo>
                    <a:pt x="23424" y="4767"/>
                  </a:lnTo>
                  <a:lnTo>
                    <a:pt x="22918" y="4309"/>
                  </a:lnTo>
                  <a:lnTo>
                    <a:pt x="22389" y="3876"/>
                  </a:lnTo>
                  <a:lnTo>
                    <a:pt x="21835" y="3467"/>
                  </a:lnTo>
                  <a:lnTo>
                    <a:pt x="21281" y="3082"/>
                  </a:lnTo>
                  <a:lnTo>
                    <a:pt x="20728" y="2721"/>
                  </a:lnTo>
                  <a:lnTo>
                    <a:pt x="20126" y="2384"/>
                  </a:lnTo>
                  <a:lnTo>
                    <a:pt x="19548" y="2071"/>
                  </a:lnTo>
                  <a:lnTo>
                    <a:pt x="18946" y="1758"/>
                  </a:lnTo>
                  <a:lnTo>
                    <a:pt x="18320" y="1493"/>
                  </a:lnTo>
                  <a:lnTo>
                    <a:pt x="17694" y="1252"/>
                  </a:lnTo>
                  <a:lnTo>
                    <a:pt x="17044" y="1035"/>
                  </a:lnTo>
                  <a:lnTo>
                    <a:pt x="16394" y="843"/>
                  </a:lnTo>
                  <a:lnTo>
                    <a:pt x="15720" y="674"/>
                  </a:lnTo>
                  <a:lnTo>
                    <a:pt x="15046" y="506"/>
                  </a:lnTo>
                  <a:lnTo>
                    <a:pt x="14372" y="385"/>
                  </a:lnTo>
                  <a:lnTo>
                    <a:pt x="13048" y="193"/>
                  </a:lnTo>
                  <a:lnTo>
                    <a:pt x="12398" y="97"/>
                  </a:lnTo>
                  <a:lnTo>
                    <a:pt x="11724" y="48"/>
                  </a:lnTo>
                  <a:lnTo>
                    <a:pt x="110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30"/>
            <p:cNvSpPr/>
            <p:nvPr/>
          </p:nvSpPr>
          <p:spPr>
            <a:xfrm rot="-1874795">
              <a:off x="-154991" y="-560249"/>
              <a:ext cx="129398" cy="92128"/>
            </a:xfrm>
            <a:custGeom>
              <a:avLst/>
              <a:gdLst/>
              <a:ahLst/>
              <a:cxnLst/>
              <a:rect l="l" t="t" r="r" b="b"/>
              <a:pathLst>
                <a:path w="1590" h="1132" extrusionOk="0">
                  <a:moveTo>
                    <a:pt x="1108" y="0"/>
                  </a:moveTo>
                  <a:lnTo>
                    <a:pt x="1012" y="25"/>
                  </a:lnTo>
                  <a:lnTo>
                    <a:pt x="940" y="49"/>
                  </a:lnTo>
                  <a:lnTo>
                    <a:pt x="771" y="169"/>
                  </a:lnTo>
                  <a:lnTo>
                    <a:pt x="579" y="289"/>
                  </a:lnTo>
                  <a:lnTo>
                    <a:pt x="482" y="313"/>
                  </a:lnTo>
                  <a:lnTo>
                    <a:pt x="386" y="337"/>
                  </a:lnTo>
                  <a:lnTo>
                    <a:pt x="290" y="337"/>
                  </a:lnTo>
                  <a:lnTo>
                    <a:pt x="169" y="313"/>
                  </a:lnTo>
                  <a:lnTo>
                    <a:pt x="121" y="313"/>
                  </a:lnTo>
                  <a:lnTo>
                    <a:pt x="73" y="337"/>
                  </a:lnTo>
                  <a:lnTo>
                    <a:pt x="49" y="386"/>
                  </a:lnTo>
                  <a:lnTo>
                    <a:pt x="25" y="434"/>
                  </a:lnTo>
                  <a:lnTo>
                    <a:pt x="1" y="482"/>
                  </a:lnTo>
                  <a:lnTo>
                    <a:pt x="25" y="530"/>
                  </a:lnTo>
                  <a:lnTo>
                    <a:pt x="49" y="554"/>
                  </a:lnTo>
                  <a:lnTo>
                    <a:pt x="97" y="578"/>
                  </a:lnTo>
                  <a:lnTo>
                    <a:pt x="217" y="578"/>
                  </a:lnTo>
                  <a:lnTo>
                    <a:pt x="314" y="626"/>
                  </a:lnTo>
                  <a:lnTo>
                    <a:pt x="410" y="674"/>
                  </a:lnTo>
                  <a:lnTo>
                    <a:pt x="506" y="747"/>
                  </a:lnTo>
                  <a:lnTo>
                    <a:pt x="843" y="1036"/>
                  </a:lnTo>
                  <a:lnTo>
                    <a:pt x="964" y="1108"/>
                  </a:lnTo>
                  <a:lnTo>
                    <a:pt x="1084" y="1132"/>
                  </a:lnTo>
                  <a:lnTo>
                    <a:pt x="1229" y="1108"/>
                  </a:lnTo>
                  <a:lnTo>
                    <a:pt x="1349" y="1012"/>
                  </a:lnTo>
                  <a:lnTo>
                    <a:pt x="1469" y="915"/>
                  </a:lnTo>
                  <a:lnTo>
                    <a:pt x="1541" y="771"/>
                  </a:lnTo>
                  <a:lnTo>
                    <a:pt x="1590" y="626"/>
                  </a:lnTo>
                  <a:lnTo>
                    <a:pt x="1566" y="458"/>
                  </a:lnTo>
                  <a:lnTo>
                    <a:pt x="1517" y="362"/>
                  </a:lnTo>
                  <a:lnTo>
                    <a:pt x="1445" y="241"/>
                  </a:lnTo>
                  <a:lnTo>
                    <a:pt x="1373" y="169"/>
                  </a:lnTo>
                  <a:lnTo>
                    <a:pt x="1277" y="97"/>
                  </a:lnTo>
                  <a:lnTo>
                    <a:pt x="1204" y="25"/>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30"/>
            <p:cNvSpPr/>
            <p:nvPr/>
          </p:nvSpPr>
          <p:spPr>
            <a:xfrm rot="-1874795">
              <a:off x="-527659" y="59908"/>
              <a:ext cx="100019" cy="94162"/>
            </a:xfrm>
            <a:custGeom>
              <a:avLst/>
              <a:gdLst/>
              <a:ahLst/>
              <a:cxnLst/>
              <a:rect l="l" t="t" r="r" b="b"/>
              <a:pathLst>
                <a:path w="1229" h="1157" extrusionOk="0">
                  <a:moveTo>
                    <a:pt x="868" y="1"/>
                  </a:moveTo>
                  <a:lnTo>
                    <a:pt x="771" y="25"/>
                  </a:lnTo>
                  <a:lnTo>
                    <a:pt x="723" y="25"/>
                  </a:lnTo>
                  <a:lnTo>
                    <a:pt x="555" y="97"/>
                  </a:lnTo>
                  <a:lnTo>
                    <a:pt x="386" y="169"/>
                  </a:lnTo>
                  <a:lnTo>
                    <a:pt x="266" y="266"/>
                  </a:lnTo>
                  <a:lnTo>
                    <a:pt x="169" y="338"/>
                  </a:lnTo>
                  <a:lnTo>
                    <a:pt x="97" y="458"/>
                  </a:lnTo>
                  <a:lnTo>
                    <a:pt x="49" y="554"/>
                  </a:lnTo>
                  <a:lnTo>
                    <a:pt x="25" y="675"/>
                  </a:lnTo>
                  <a:lnTo>
                    <a:pt x="1" y="819"/>
                  </a:lnTo>
                  <a:lnTo>
                    <a:pt x="1" y="915"/>
                  </a:lnTo>
                  <a:lnTo>
                    <a:pt x="25" y="988"/>
                  </a:lnTo>
                  <a:lnTo>
                    <a:pt x="73" y="1060"/>
                  </a:lnTo>
                  <a:lnTo>
                    <a:pt x="145" y="1132"/>
                  </a:lnTo>
                  <a:lnTo>
                    <a:pt x="242" y="1156"/>
                  </a:lnTo>
                  <a:lnTo>
                    <a:pt x="314" y="1156"/>
                  </a:lnTo>
                  <a:lnTo>
                    <a:pt x="410" y="1132"/>
                  </a:lnTo>
                  <a:lnTo>
                    <a:pt x="482" y="1084"/>
                  </a:lnTo>
                  <a:lnTo>
                    <a:pt x="1108" y="482"/>
                  </a:lnTo>
                  <a:lnTo>
                    <a:pt x="1180" y="410"/>
                  </a:lnTo>
                  <a:lnTo>
                    <a:pt x="1229" y="338"/>
                  </a:lnTo>
                  <a:lnTo>
                    <a:pt x="1229" y="241"/>
                  </a:lnTo>
                  <a:lnTo>
                    <a:pt x="1205" y="145"/>
                  </a:lnTo>
                  <a:lnTo>
                    <a:pt x="1132" y="73"/>
                  </a:lnTo>
                  <a:lnTo>
                    <a:pt x="1060" y="25"/>
                  </a:lnTo>
                  <a:lnTo>
                    <a:pt x="9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30"/>
            <p:cNvSpPr/>
            <p:nvPr/>
          </p:nvSpPr>
          <p:spPr>
            <a:xfrm rot="-1874795">
              <a:off x="-340562" y="-560299"/>
              <a:ext cx="64699" cy="72514"/>
            </a:xfrm>
            <a:custGeom>
              <a:avLst/>
              <a:gdLst/>
              <a:ahLst/>
              <a:cxnLst/>
              <a:rect l="l" t="t" r="r" b="b"/>
              <a:pathLst>
                <a:path w="795" h="891" extrusionOk="0">
                  <a:moveTo>
                    <a:pt x="289" y="0"/>
                  </a:moveTo>
                  <a:lnTo>
                    <a:pt x="169" y="24"/>
                  </a:lnTo>
                  <a:lnTo>
                    <a:pt x="72" y="97"/>
                  </a:lnTo>
                  <a:lnTo>
                    <a:pt x="24" y="193"/>
                  </a:lnTo>
                  <a:lnTo>
                    <a:pt x="0" y="313"/>
                  </a:lnTo>
                  <a:lnTo>
                    <a:pt x="24" y="385"/>
                  </a:lnTo>
                  <a:lnTo>
                    <a:pt x="72" y="482"/>
                  </a:lnTo>
                  <a:lnTo>
                    <a:pt x="169" y="578"/>
                  </a:lnTo>
                  <a:lnTo>
                    <a:pt x="289" y="674"/>
                  </a:lnTo>
                  <a:lnTo>
                    <a:pt x="409" y="771"/>
                  </a:lnTo>
                  <a:lnTo>
                    <a:pt x="530" y="843"/>
                  </a:lnTo>
                  <a:lnTo>
                    <a:pt x="626" y="867"/>
                  </a:lnTo>
                  <a:lnTo>
                    <a:pt x="722" y="891"/>
                  </a:lnTo>
                  <a:lnTo>
                    <a:pt x="746" y="867"/>
                  </a:lnTo>
                  <a:lnTo>
                    <a:pt x="771" y="819"/>
                  </a:lnTo>
                  <a:lnTo>
                    <a:pt x="795" y="674"/>
                  </a:lnTo>
                  <a:lnTo>
                    <a:pt x="795" y="530"/>
                  </a:lnTo>
                  <a:lnTo>
                    <a:pt x="771" y="385"/>
                  </a:lnTo>
                  <a:lnTo>
                    <a:pt x="698" y="265"/>
                  </a:lnTo>
                  <a:lnTo>
                    <a:pt x="626" y="145"/>
                  </a:lnTo>
                  <a:lnTo>
                    <a:pt x="530" y="72"/>
                  </a:lnTo>
                  <a:lnTo>
                    <a:pt x="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30"/>
            <p:cNvSpPr/>
            <p:nvPr/>
          </p:nvSpPr>
          <p:spPr>
            <a:xfrm rot="-1874795">
              <a:off x="-185679" y="-130684"/>
              <a:ext cx="60874" cy="72595"/>
            </a:xfrm>
            <a:custGeom>
              <a:avLst/>
              <a:gdLst/>
              <a:ahLst/>
              <a:cxnLst/>
              <a:rect l="l" t="t" r="r" b="b"/>
              <a:pathLst>
                <a:path w="748" h="892" extrusionOk="0">
                  <a:moveTo>
                    <a:pt x="530" y="1"/>
                  </a:moveTo>
                  <a:lnTo>
                    <a:pt x="482" y="25"/>
                  </a:lnTo>
                  <a:lnTo>
                    <a:pt x="362" y="49"/>
                  </a:lnTo>
                  <a:lnTo>
                    <a:pt x="266" y="121"/>
                  </a:lnTo>
                  <a:lnTo>
                    <a:pt x="193" y="194"/>
                  </a:lnTo>
                  <a:lnTo>
                    <a:pt x="121" y="290"/>
                  </a:lnTo>
                  <a:lnTo>
                    <a:pt x="49" y="362"/>
                  </a:lnTo>
                  <a:lnTo>
                    <a:pt x="25" y="458"/>
                  </a:lnTo>
                  <a:lnTo>
                    <a:pt x="1" y="555"/>
                  </a:lnTo>
                  <a:lnTo>
                    <a:pt x="1" y="627"/>
                  </a:lnTo>
                  <a:lnTo>
                    <a:pt x="49" y="699"/>
                  </a:lnTo>
                  <a:lnTo>
                    <a:pt x="73" y="747"/>
                  </a:lnTo>
                  <a:lnTo>
                    <a:pt x="193" y="843"/>
                  </a:lnTo>
                  <a:lnTo>
                    <a:pt x="338" y="892"/>
                  </a:lnTo>
                  <a:lnTo>
                    <a:pt x="410" y="892"/>
                  </a:lnTo>
                  <a:lnTo>
                    <a:pt x="482" y="868"/>
                  </a:lnTo>
                  <a:lnTo>
                    <a:pt x="555" y="843"/>
                  </a:lnTo>
                  <a:lnTo>
                    <a:pt x="627" y="771"/>
                  </a:lnTo>
                  <a:lnTo>
                    <a:pt x="675" y="699"/>
                  </a:lnTo>
                  <a:lnTo>
                    <a:pt x="699" y="627"/>
                  </a:lnTo>
                  <a:lnTo>
                    <a:pt x="747" y="531"/>
                  </a:lnTo>
                  <a:lnTo>
                    <a:pt x="747" y="434"/>
                  </a:lnTo>
                  <a:lnTo>
                    <a:pt x="747" y="338"/>
                  </a:lnTo>
                  <a:lnTo>
                    <a:pt x="723" y="218"/>
                  </a:lnTo>
                  <a:lnTo>
                    <a:pt x="699" y="145"/>
                  </a:lnTo>
                  <a:lnTo>
                    <a:pt x="651" y="49"/>
                  </a:lnTo>
                  <a:lnTo>
                    <a:pt x="627" y="25"/>
                  </a:lnTo>
                  <a:lnTo>
                    <a:pt x="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30"/>
            <p:cNvSpPr/>
            <p:nvPr/>
          </p:nvSpPr>
          <p:spPr>
            <a:xfrm rot="-1874795">
              <a:off x="-767165" y="-429007"/>
              <a:ext cx="74465" cy="62748"/>
            </a:xfrm>
            <a:custGeom>
              <a:avLst/>
              <a:gdLst/>
              <a:ahLst/>
              <a:cxnLst/>
              <a:rect l="l" t="t" r="r" b="b"/>
              <a:pathLst>
                <a:path w="915" h="771" extrusionOk="0">
                  <a:moveTo>
                    <a:pt x="602" y="0"/>
                  </a:moveTo>
                  <a:lnTo>
                    <a:pt x="457" y="48"/>
                  </a:lnTo>
                  <a:lnTo>
                    <a:pt x="361" y="97"/>
                  </a:lnTo>
                  <a:lnTo>
                    <a:pt x="313" y="145"/>
                  </a:lnTo>
                  <a:lnTo>
                    <a:pt x="289" y="193"/>
                  </a:lnTo>
                  <a:lnTo>
                    <a:pt x="265" y="265"/>
                  </a:lnTo>
                  <a:lnTo>
                    <a:pt x="265" y="337"/>
                  </a:lnTo>
                  <a:lnTo>
                    <a:pt x="241" y="434"/>
                  </a:lnTo>
                  <a:lnTo>
                    <a:pt x="169" y="482"/>
                  </a:lnTo>
                  <a:lnTo>
                    <a:pt x="48" y="554"/>
                  </a:lnTo>
                  <a:lnTo>
                    <a:pt x="0" y="602"/>
                  </a:lnTo>
                  <a:lnTo>
                    <a:pt x="24" y="674"/>
                  </a:lnTo>
                  <a:lnTo>
                    <a:pt x="48" y="747"/>
                  </a:lnTo>
                  <a:lnTo>
                    <a:pt x="120" y="771"/>
                  </a:lnTo>
                  <a:lnTo>
                    <a:pt x="578" y="771"/>
                  </a:lnTo>
                  <a:lnTo>
                    <a:pt x="722" y="674"/>
                  </a:lnTo>
                  <a:lnTo>
                    <a:pt x="819" y="578"/>
                  </a:lnTo>
                  <a:lnTo>
                    <a:pt x="891" y="458"/>
                  </a:lnTo>
                  <a:lnTo>
                    <a:pt x="915" y="337"/>
                  </a:lnTo>
                  <a:lnTo>
                    <a:pt x="891" y="193"/>
                  </a:lnTo>
                  <a:lnTo>
                    <a:pt x="843" y="97"/>
                  </a:lnTo>
                  <a:lnTo>
                    <a:pt x="770" y="24"/>
                  </a:lnTo>
                  <a:lnTo>
                    <a:pt x="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30"/>
            <p:cNvSpPr/>
            <p:nvPr/>
          </p:nvSpPr>
          <p:spPr>
            <a:xfrm rot="-1874795">
              <a:off x="-304284" y="-355216"/>
              <a:ext cx="51027" cy="80408"/>
            </a:xfrm>
            <a:custGeom>
              <a:avLst/>
              <a:gdLst/>
              <a:ahLst/>
              <a:cxnLst/>
              <a:rect l="l" t="t" r="r" b="b"/>
              <a:pathLst>
                <a:path w="627" h="988" extrusionOk="0">
                  <a:moveTo>
                    <a:pt x="241" y="0"/>
                  </a:moveTo>
                  <a:lnTo>
                    <a:pt x="145" y="24"/>
                  </a:lnTo>
                  <a:lnTo>
                    <a:pt x="73" y="73"/>
                  </a:lnTo>
                  <a:lnTo>
                    <a:pt x="24" y="169"/>
                  </a:lnTo>
                  <a:lnTo>
                    <a:pt x="0" y="265"/>
                  </a:lnTo>
                  <a:lnTo>
                    <a:pt x="24" y="361"/>
                  </a:lnTo>
                  <a:lnTo>
                    <a:pt x="97" y="434"/>
                  </a:lnTo>
                  <a:lnTo>
                    <a:pt x="169" y="506"/>
                  </a:lnTo>
                  <a:lnTo>
                    <a:pt x="265" y="602"/>
                  </a:lnTo>
                  <a:lnTo>
                    <a:pt x="361" y="698"/>
                  </a:lnTo>
                  <a:lnTo>
                    <a:pt x="434" y="843"/>
                  </a:lnTo>
                  <a:lnTo>
                    <a:pt x="530" y="987"/>
                  </a:lnTo>
                  <a:lnTo>
                    <a:pt x="626" y="554"/>
                  </a:lnTo>
                  <a:lnTo>
                    <a:pt x="626" y="410"/>
                  </a:lnTo>
                  <a:lnTo>
                    <a:pt x="626" y="289"/>
                  </a:lnTo>
                  <a:lnTo>
                    <a:pt x="578" y="193"/>
                  </a:lnTo>
                  <a:lnTo>
                    <a:pt x="530" y="97"/>
                  </a:lnTo>
                  <a:lnTo>
                    <a:pt x="434"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30"/>
            <p:cNvSpPr/>
            <p:nvPr/>
          </p:nvSpPr>
          <p:spPr>
            <a:xfrm rot="-1874795">
              <a:off x="-416347" y="-240129"/>
              <a:ext cx="66734" cy="43134"/>
            </a:xfrm>
            <a:custGeom>
              <a:avLst/>
              <a:gdLst/>
              <a:ahLst/>
              <a:cxnLst/>
              <a:rect l="l" t="t" r="r" b="b"/>
              <a:pathLst>
                <a:path w="820" h="530" extrusionOk="0">
                  <a:moveTo>
                    <a:pt x="314" y="0"/>
                  </a:moveTo>
                  <a:lnTo>
                    <a:pt x="218" y="24"/>
                  </a:lnTo>
                  <a:lnTo>
                    <a:pt x="121" y="72"/>
                  </a:lnTo>
                  <a:lnTo>
                    <a:pt x="25" y="145"/>
                  </a:lnTo>
                  <a:lnTo>
                    <a:pt x="1" y="241"/>
                  </a:lnTo>
                  <a:lnTo>
                    <a:pt x="1" y="289"/>
                  </a:lnTo>
                  <a:lnTo>
                    <a:pt x="25" y="337"/>
                  </a:lnTo>
                  <a:lnTo>
                    <a:pt x="73" y="433"/>
                  </a:lnTo>
                  <a:lnTo>
                    <a:pt x="121" y="482"/>
                  </a:lnTo>
                  <a:lnTo>
                    <a:pt x="193" y="506"/>
                  </a:lnTo>
                  <a:lnTo>
                    <a:pt x="266" y="530"/>
                  </a:lnTo>
                  <a:lnTo>
                    <a:pt x="410" y="530"/>
                  </a:lnTo>
                  <a:lnTo>
                    <a:pt x="579" y="506"/>
                  </a:lnTo>
                  <a:lnTo>
                    <a:pt x="675" y="482"/>
                  </a:lnTo>
                  <a:lnTo>
                    <a:pt x="771" y="409"/>
                  </a:lnTo>
                  <a:lnTo>
                    <a:pt x="819" y="337"/>
                  </a:lnTo>
                  <a:lnTo>
                    <a:pt x="819" y="217"/>
                  </a:lnTo>
                  <a:lnTo>
                    <a:pt x="795" y="169"/>
                  </a:lnTo>
                  <a:lnTo>
                    <a:pt x="747" y="120"/>
                  </a:lnTo>
                  <a:lnTo>
                    <a:pt x="579" y="48"/>
                  </a:lnTo>
                  <a:lnTo>
                    <a:pt x="3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30"/>
            <p:cNvSpPr/>
            <p:nvPr/>
          </p:nvSpPr>
          <p:spPr>
            <a:xfrm rot="-1874795">
              <a:off x="-20813" y="-488236"/>
              <a:ext cx="58840" cy="54935"/>
            </a:xfrm>
            <a:custGeom>
              <a:avLst/>
              <a:gdLst/>
              <a:ahLst/>
              <a:cxnLst/>
              <a:rect l="l" t="t" r="r" b="b"/>
              <a:pathLst>
                <a:path w="723" h="675" extrusionOk="0">
                  <a:moveTo>
                    <a:pt x="554" y="1"/>
                  </a:moveTo>
                  <a:lnTo>
                    <a:pt x="458" y="25"/>
                  </a:lnTo>
                  <a:lnTo>
                    <a:pt x="337" y="49"/>
                  </a:lnTo>
                  <a:lnTo>
                    <a:pt x="241" y="73"/>
                  </a:lnTo>
                  <a:lnTo>
                    <a:pt x="169" y="121"/>
                  </a:lnTo>
                  <a:lnTo>
                    <a:pt x="97" y="193"/>
                  </a:lnTo>
                  <a:lnTo>
                    <a:pt x="48" y="241"/>
                  </a:lnTo>
                  <a:lnTo>
                    <a:pt x="24" y="314"/>
                  </a:lnTo>
                  <a:lnTo>
                    <a:pt x="0" y="386"/>
                  </a:lnTo>
                  <a:lnTo>
                    <a:pt x="0" y="458"/>
                  </a:lnTo>
                  <a:lnTo>
                    <a:pt x="24" y="554"/>
                  </a:lnTo>
                  <a:lnTo>
                    <a:pt x="72" y="627"/>
                  </a:lnTo>
                  <a:lnTo>
                    <a:pt x="145" y="675"/>
                  </a:lnTo>
                  <a:lnTo>
                    <a:pt x="217" y="675"/>
                  </a:lnTo>
                  <a:lnTo>
                    <a:pt x="313" y="651"/>
                  </a:lnTo>
                  <a:lnTo>
                    <a:pt x="482" y="554"/>
                  </a:lnTo>
                  <a:lnTo>
                    <a:pt x="626" y="434"/>
                  </a:lnTo>
                  <a:lnTo>
                    <a:pt x="674" y="362"/>
                  </a:lnTo>
                  <a:lnTo>
                    <a:pt x="722" y="290"/>
                  </a:lnTo>
                  <a:lnTo>
                    <a:pt x="722" y="217"/>
                  </a:lnTo>
                  <a:lnTo>
                    <a:pt x="722" y="145"/>
                  </a:lnTo>
                  <a:lnTo>
                    <a:pt x="698" y="97"/>
                  </a:lnTo>
                  <a:lnTo>
                    <a:pt x="650" y="49"/>
                  </a:lnTo>
                  <a:lnTo>
                    <a:pt x="602" y="25"/>
                  </a:lnTo>
                  <a:lnTo>
                    <a:pt x="5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30"/>
            <p:cNvSpPr/>
            <p:nvPr/>
          </p:nvSpPr>
          <p:spPr>
            <a:xfrm rot="-1874795">
              <a:off x="-466615" y="-99585"/>
              <a:ext cx="47121" cy="54935"/>
            </a:xfrm>
            <a:custGeom>
              <a:avLst/>
              <a:gdLst/>
              <a:ahLst/>
              <a:cxnLst/>
              <a:rect l="l" t="t" r="r" b="b"/>
              <a:pathLst>
                <a:path w="579" h="675" extrusionOk="0">
                  <a:moveTo>
                    <a:pt x="193" y="0"/>
                  </a:moveTo>
                  <a:lnTo>
                    <a:pt x="121" y="24"/>
                  </a:lnTo>
                  <a:lnTo>
                    <a:pt x="73" y="73"/>
                  </a:lnTo>
                  <a:lnTo>
                    <a:pt x="25" y="121"/>
                  </a:lnTo>
                  <a:lnTo>
                    <a:pt x="0" y="193"/>
                  </a:lnTo>
                  <a:lnTo>
                    <a:pt x="0" y="313"/>
                  </a:lnTo>
                  <a:lnTo>
                    <a:pt x="0" y="434"/>
                  </a:lnTo>
                  <a:lnTo>
                    <a:pt x="49" y="578"/>
                  </a:lnTo>
                  <a:lnTo>
                    <a:pt x="145" y="650"/>
                  </a:lnTo>
                  <a:lnTo>
                    <a:pt x="241" y="674"/>
                  </a:lnTo>
                  <a:lnTo>
                    <a:pt x="362" y="674"/>
                  </a:lnTo>
                  <a:lnTo>
                    <a:pt x="434" y="650"/>
                  </a:lnTo>
                  <a:lnTo>
                    <a:pt x="482" y="602"/>
                  </a:lnTo>
                  <a:lnTo>
                    <a:pt x="530" y="554"/>
                  </a:lnTo>
                  <a:lnTo>
                    <a:pt x="554" y="506"/>
                  </a:lnTo>
                  <a:lnTo>
                    <a:pt x="578" y="410"/>
                  </a:lnTo>
                  <a:lnTo>
                    <a:pt x="530" y="265"/>
                  </a:lnTo>
                  <a:lnTo>
                    <a:pt x="482" y="145"/>
                  </a:lnTo>
                  <a:lnTo>
                    <a:pt x="434" y="49"/>
                  </a:lnTo>
                  <a:lnTo>
                    <a:pt x="386"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30"/>
            <p:cNvSpPr/>
            <p:nvPr/>
          </p:nvSpPr>
          <p:spPr>
            <a:xfrm rot="-1874795">
              <a:off x="-275122" y="-15808"/>
              <a:ext cx="50946" cy="49075"/>
            </a:xfrm>
            <a:custGeom>
              <a:avLst/>
              <a:gdLst/>
              <a:ahLst/>
              <a:cxnLst/>
              <a:rect l="l" t="t" r="r" b="b"/>
              <a:pathLst>
                <a:path w="626" h="603" extrusionOk="0">
                  <a:moveTo>
                    <a:pt x="169" y="1"/>
                  </a:moveTo>
                  <a:lnTo>
                    <a:pt x="72" y="49"/>
                  </a:lnTo>
                  <a:lnTo>
                    <a:pt x="0" y="121"/>
                  </a:lnTo>
                  <a:lnTo>
                    <a:pt x="0" y="217"/>
                  </a:lnTo>
                  <a:lnTo>
                    <a:pt x="0" y="338"/>
                  </a:lnTo>
                  <a:lnTo>
                    <a:pt x="72" y="458"/>
                  </a:lnTo>
                  <a:lnTo>
                    <a:pt x="169" y="555"/>
                  </a:lnTo>
                  <a:lnTo>
                    <a:pt x="289" y="603"/>
                  </a:lnTo>
                  <a:lnTo>
                    <a:pt x="361" y="603"/>
                  </a:lnTo>
                  <a:lnTo>
                    <a:pt x="433" y="579"/>
                  </a:lnTo>
                  <a:lnTo>
                    <a:pt x="554" y="530"/>
                  </a:lnTo>
                  <a:lnTo>
                    <a:pt x="602" y="458"/>
                  </a:lnTo>
                  <a:lnTo>
                    <a:pt x="626" y="338"/>
                  </a:lnTo>
                  <a:lnTo>
                    <a:pt x="602" y="242"/>
                  </a:lnTo>
                  <a:lnTo>
                    <a:pt x="578" y="169"/>
                  </a:lnTo>
                  <a:lnTo>
                    <a:pt x="530" y="97"/>
                  </a:lnTo>
                  <a:lnTo>
                    <a:pt x="481" y="49"/>
                  </a:lnTo>
                  <a:lnTo>
                    <a:pt x="433" y="25"/>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30"/>
            <p:cNvSpPr/>
            <p:nvPr/>
          </p:nvSpPr>
          <p:spPr>
            <a:xfrm rot="-1874795">
              <a:off x="-663726" y="-184663"/>
              <a:ext cx="41261" cy="52981"/>
            </a:xfrm>
            <a:custGeom>
              <a:avLst/>
              <a:gdLst/>
              <a:ahLst/>
              <a:cxnLst/>
              <a:rect l="l" t="t" r="r" b="b"/>
              <a:pathLst>
                <a:path w="507" h="651" extrusionOk="0">
                  <a:moveTo>
                    <a:pt x="242" y="1"/>
                  </a:moveTo>
                  <a:lnTo>
                    <a:pt x="169" y="25"/>
                  </a:lnTo>
                  <a:lnTo>
                    <a:pt x="121" y="73"/>
                  </a:lnTo>
                  <a:lnTo>
                    <a:pt x="73" y="121"/>
                  </a:lnTo>
                  <a:lnTo>
                    <a:pt x="49" y="193"/>
                  </a:lnTo>
                  <a:lnTo>
                    <a:pt x="25" y="338"/>
                  </a:lnTo>
                  <a:lnTo>
                    <a:pt x="1" y="482"/>
                  </a:lnTo>
                  <a:lnTo>
                    <a:pt x="73" y="603"/>
                  </a:lnTo>
                  <a:lnTo>
                    <a:pt x="97" y="651"/>
                  </a:lnTo>
                  <a:lnTo>
                    <a:pt x="193" y="651"/>
                  </a:lnTo>
                  <a:lnTo>
                    <a:pt x="266" y="627"/>
                  </a:lnTo>
                  <a:lnTo>
                    <a:pt x="314" y="579"/>
                  </a:lnTo>
                  <a:lnTo>
                    <a:pt x="434" y="458"/>
                  </a:lnTo>
                  <a:lnTo>
                    <a:pt x="506" y="338"/>
                  </a:lnTo>
                  <a:lnTo>
                    <a:pt x="506" y="266"/>
                  </a:lnTo>
                  <a:lnTo>
                    <a:pt x="506" y="217"/>
                  </a:lnTo>
                  <a:lnTo>
                    <a:pt x="482" y="121"/>
                  </a:lnTo>
                  <a:lnTo>
                    <a:pt x="434" y="49"/>
                  </a:lnTo>
                  <a:lnTo>
                    <a:pt x="3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30"/>
            <p:cNvSpPr/>
            <p:nvPr/>
          </p:nvSpPr>
          <p:spPr>
            <a:xfrm rot="-1874795">
              <a:off x="-394519" y="-488998"/>
              <a:ext cx="43214" cy="45169"/>
            </a:xfrm>
            <a:custGeom>
              <a:avLst/>
              <a:gdLst/>
              <a:ahLst/>
              <a:cxnLst/>
              <a:rect l="l" t="t" r="r" b="b"/>
              <a:pathLst>
                <a:path w="531" h="555" extrusionOk="0">
                  <a:moveTo>
                    <a:pt x="313" y="0"/>
                  </a:moveTo>
                  <a:lnTo>
                    <a:pt x="193" y="24"/>
                  </a:lnTo>
                  <a:lnTo>
                    <a:pt x="97" y="73"/>
                  </a:lnTo>
                  <a:lnTo>
                    <a:pt x="25" y="145"/>
                  </a:lnTo>
                  <a:lnTo>
                    <a:pt x="0" y="241"/>
                  </a:lnTo>
                  <a:lnTo>
                    <a:pt x="25" y="361"/>
                  </a:lnTo>
                  <a:lnTo>
                    <a:pt x="73" y="458"/>
                  </a:lnTo>
                  <a:lnTo>
                    <a:pt x="145" y="530"/>
                  </a:lnTo>
                  <a:lnTo>
                    <a:pt x="217" y="554"/>
                  </a:lnTo>
                  <a:lnTo>
                    <a:pt x="337" y="554"/>
                  </a:lnTo>
                  <a:lnTo>
                    <a:pt x="458" y="506"/>
                  </a:lnTo>
                  <a:lnTo>
                    <a:pt x="506" y="434"/>
                  </a:lnTo>
                  <a:lnTo>
                    <a:pt x="530" y="337"/>
                  </a:lnTo>
                  <a:lnTo>
                    <a:pt x="530" y="217"/>
                  </a:lnTo>
                  <a:lnTo>
                    <a:pt x="482" y="121"/>
                  </a:lnTo>
                  <a:lnTo>
                    <a:pt x="410" y="24"/>
                  </a:lnTo>
                  <a:lnTo>
                    <a:pt x="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30"/>
            <p:cNvSpPr/>
            <p:nvPr/>
          </p:nvSpPr>
          <p:spPr>
            <a:xfrm rot="-1874795">
              <a:off x="-203026" y="-458212"/>
              <a:ext cx="41180" cy="41181"/>
            </a:xfrm>
            <a:custGeom>
              <a:avLst/>
              <a:gdLst/>
              <a:ahLst/>
              <a:cxnLst/>
              <a:rect l="l" t="t" r="r" b="b"/>
              <a:pathLst>
                <a:path w="506" h="506" extrusionOk="0">
                  <a:moveTo>
                    <a:pt x="289" y="0"/>
                  </a:moveTo>
                  <a:lnTo>
                    <a:pt x="193" y="24"/>
                  </a:lnTo>
                  <a:lnTo>
                    <a:pt x="96" y="72"/>
                  </a:lnTo>
                  <a:lnTo>
                    <a:pt x="24" y="144"/>
                  </a:lnTo>
                  <a:lnTo>
                    <a:pt x="0" y="241"/>
                  </a:lnTo>
                  <a:lnTo>
                    <a:pt x="0" y="337"/>
                  </a:lnTo>
                  <a:lnTo>
                    <a:pt x="72" y="433"/>
                  </a:lnTo>
                  <a:lnTo>
                    <a:pt x="144" y="482"/>
                  </a:lnTo>
                  <a:lnTo>
                    <a:pt x="241" y="506"/>
                  </a:lnTo>
                  <a:lnTo>
                    <a:pt x="337" y="482"/>
                  </a:lnTo>
                  <a:lnTo>
                    <a:pt x="433" y="433"/>
                  </a:lnTo>
                  <a:lnTo>
                    <a:pt x="481" y="361"/>
                  </a:lnTo>
                  <a:lnTo>
                    <a:pt x="506" y="289"/>
                  </a:lnTo>
                  <a:lnTo>
                    <a:pt x="481" y="193"/>
                  </a:lnTo>
                  <a:lnTo>
                    <a:pt x="433" y="96"/>
                  </a:lnTo>
                  <a:lnTo>
                    <a:pt x="361" y="24"/>
                  </a:lnTo>
                  <a:lnTo>
                    <a:pt x="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30"/>
            <p:cNvSpPr/>
            <p:nvPr/>
          </p:nvSpPr>
          <p:spPr>
            <a:xfrm rot="-1874795">
              <a:off x="-592216" y="48846"/>
              <a:ext cx="39308" cy="41262"/>
            </a:xfrm>
            <a:custGeom>
              <a:avLst/>
              <a:gdLst/>
              <a:ahLst/>
              <a:cxnLst/>
              <a:rect l="l" t="t" r="r" b="b"/>
              <a:pathLst>
                <a:path w="483" h="507" extrusionOk="0">
                  <a:moveTo>
                    <a:pt x="169" y="1"/>
                  </a:moveTo>
                  <a:lnTo>
                    <a:pt x="97" y="49"/>
                  </a:lnTo>
                  <a:lnTo>
                    <a:pt x="25" y="121"/>
                  </a:lnTo>
                  <a:lnTo>
                    <a:pt x="1" y="193"/>
                  </a:lnTo>
                  <a:lnTo>
                    <a:pt x="1" y="290"/>
                  </a:lnTo>
                  <a:lnTo>
                    <a:pt x="73" y="410"/>
                  </a:lnTo>
                  <a:lnTo>
                    <a:pt x="145" y="458"/>
                  </a:lnTo>
                  <a:lnTo>
                    <a:pt x="241" y="506"/>
                  </a:lnTo>
                  <a:lnTo>
                    <a:pt x="362" y="482"/>
                  </a:lnTo>
                  <a:lnTo>
                    <a:pt x="434" y="458"/>
                  </a:lnTo>
                  <a:lnTo>
                    <a:pt x="482" y="386"/>
                  </a:lnTo>
                  <a:lnTo>
                    <a:pt x="482" y="290"/>
                  </a:lnTo>
                  <a:lnTo>
                    <a:pt x="482" y="217"/>
                  </a:lnTo>
                  <a:lnTo>
                    <a:pt x="434" y="121"/>
                  </a:lnTo>
                  <a:lnTo>
                    <a:pt x="386" y="49"/>
                  </a:lnTo>
                  <a:lnTo>
                    <a:pt x="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30"/>
            <p:cNvSpPr/>
            <p:nvPr/>
          </p:nvSpPr>
          <p:spPr>
            <a:xfrm rot="-1874795">
              <a:off x="-370183" y="105756"/>
              <a:ext cx="62827" cy="33368"/>
            </a:xfrm>
            <a:custGeom>
              <a:avLst/>
              <a:gdLst/>
              <a:ahLst/>
              <a:cxnLst/>
              <a:rect l="l" t="t" r="r" b="b"/>
              <a:pathLst>
                <a:path w="772" h="410" extrusionOk="0">
                  <a:moveTo>
                    <a:pt x="25" y="0"/>
                  </a:moveTo>
                  <a:lnTo>
                    <a:pt x="1" y="120"/>
                  </a:lnTo>
                  <a:lnTo>
                    <a:pt x="1" y="241"/>
                  </a:lnTo>
                  <a:lnTo>
                    <a:pt x="25" y="265"/>
                  </a:lnTo>
                  <a:lnTo>
                    <a:pt x="73" y="313"/>
                  </a:lnTo>
                  <a:lnTo>
                    <a:pt x="121" y="313"/>
                  </a:lnTo>
                  <a:lnTo>
                    <a:pt x="193" y="337"/>
                  </a:lnTo>
                  <a:lnTo>
                    <a:pt x="362" y="361"/>
                  </a:lnTo>
                  <a:lnTo>
                    <a:pt x="506" y="385"/>
                  </a:lnTo>
                  <a:lnTo>
                    <a:pt x="675" y="409"/>
                  </a:lnTo>
                  <a:lnTo>
                    <a:pt x="747" y="385"/>
                  </a:lnTo>
                  <a:lnTo>
                    <a:pt x="771" y="361"/>
                  </a:lnTo>
                  <a:lnTo>
                    <a:pt x="771" y="313"/>
                  </a:lnTo>
                  <a:lnTo>
                    <a:pt x="771" y="265"/>
                  </a:lnTo>
                  <a:lnTo>
                    <a:pt x="771" y="217"/>
                  </a:lnTo>
                  <a:lnTo>
                    <a:pt x="723" y="144"/>
                  </a:lnTo>
                  <a:lnTo>
                    <a:pt x="627" y="120"/>
                  </a:lnTo>
                  <a:lnTo>
                    <a:pt x="266" y="120"/>
                  </a:lnTo>
                  <a:lnTo>
                    <a:pt x="145" y="72"/>
                  </a:lnTo>
                  <a:lnTo>
                    <a:pt x="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30"/>
            <p:cNvSpPr/>
            <p:nvPr/>
          </p:nvSpPr>
          <p:spPr>
            <a:xfrm rot="-1874795">
              <a:off x="-790902" y="-171636"/>
              <a:ext cx="37355" cy="39309"/>
            </a:xfrm>
            <a:custGeom>
              <a:avLst/>
              <a:gdLst/>
              <a:ahLst/>
              <a:cxnLst/>
              <a:rect l="l" t="t" r="r" b="b"/>
              <a:pathLst>
                <a:path w="459" h="483" extrusionOk="0">
                  <a:moveTo>
                    <a:pt x="145" y="1"/>
                  </a:moveTo>
                  <a:lnTo>
                    <a:pt x="73" y="73"/>
                  </a:lnTo>
                  <a:lnTo>
                    <a:pt x="25" y="145"/>
                  </a:lnTo>
                  <a:lnTo>
                    <a:pt x="1" y="217"/>
                  </a:lnTo>
                  <a:lnTo>
                    <a:pt x="1" y="314"/>
                  </a:lnTo>
                  <a:lnTo>
                    <a:pt x="49" y="386"/>
                  </a:lnTo>
                  <a:lnTo>
                    <a:pt x="121" y="458"/>
                  </a:lnTo>
                  <a:lnTo>
                    <a:pt x="193" y="482"/>
                  </a:lnTo>
                  <a:lnTo>
                    <a:pt x="290" y="458"/>
                  </a:lnTo>
                  <a:lnTo>
                    <a:pt x="386" y="410"/>
                  </a:lnTo>
                  <a:lnTo>
                    <a:pt x="434" y="338"/>
                  </a:lnTo>
                  <a:lnTo>
                    <a:pt x="458" y="266"/>
                  </a:lnTo>
                  <a:lnTo>
                    <a:pt x="434" y="169"/>
                  </a:lnTo>
                  <a:lnTo>
                    <a:pt x="386" y="97"/>
                  </a:lnTo>
                  <a:lnTo>
                    <a:pt x="338"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30"/>
            <p:cNvSpPr/>
            <p:nvPr/>
          </p:nvSpPr>
          <p:spPr>
            <a:xfrm rot="-1874795">
              <a:off x="-636781" y="-296940"/>
              <a:ext cx="35320" cy="35402"/>
            </a:xfrm>
            <a:custGeom>
              <a:avLst/>
              <a:gdLst/>
              <a:ahLst/>
              <a:cxnLst/>
              <a:rect l="l" t="t" r="r" b="b"/>
              <a:pathLst>
                <a:path w="434" h="435" extrusionOk="0">
                  <a:moveTo>
                    <a:pt x="145" y="1"/>
                  </a:moveTo>
                  <a:lnTo>
                    <a:pt x="72" y="49"/>
                  </a:lnTo>
                  <a:lnTo>
                    <a:pt x="24" y="121"/>
                  </a:lnTo>
                  <a:lnTo>
                    <a:pt x="0" y="193"/>
                  </a:lnTo>
                  <a:lnTo>
                    <a:pt x="0" y="290"/>
                  </a:lnTo>
                  <a:lnTo>
                    <a:pt x="72" y="362"/>
                  </a:lnTo>
                  <a:lnTo>
                    <a:pt x="120" y="410"/>
                  </a:lnTo>
                  <a:lnTo>
                    <a:pt x="217" y="434"/>
                  </a:lnTo>
                  <a:lnTo>
                    <a:pt x="313" y="434"/>
                  </a:lnTo>
                  <a:lnTo>
                    <a:pt x="385" y="386"/>
                  </a:lnTo>
                  <a:lnTo>
                    <a:pt x="433" y="314"/>
                  </a:lnTo>
                  <a:lnTo>
                    <a:pt x="433" y="217"/>
                  </a:lnTo>
                  <a:lnTo>
                    <a:pt x="433" y="145"/>
                  </a:lnTo>
                  <a:lnTo>
                    <a:pt x="385" y="49"/>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30"/>
            <p:cNvSpPr/>
            <p:nvPr/>
          </p:nvSpPr>
          <p:spPr>
            <a:xfrm rot="-1874795">
              <a:off x="-243483" y="-412088"/>
              <a:ext cx="31414" cy="45169"/>
            </a:xfrm>
            <a:custGeom>
              <a:avLst/>
              <a:gdLst/>
              <a:ahLst/>
              <a:cxnLst/>
              <a:rect l="l" t="t" r="r" b="b"/>
              <a:pathLst>
                <a:path w="386" h="555" extrusionOk="0">
                  <a:moveTo>
                    <a:pt x="217" y="1"/>
                  </a:moveTo>
                  <a:lnTo>
                    <a:pt x="145" y="25"/>
                  </a:lnTo>
                  <a:lnTo>
                    <a:pt x="97" y="49"/>
                  </a:lnTo>
                  <a:lnTo>
                    <a:pt x="49" y="97"/>
                  </a:lnTo>
                  <a:lnTo>
                    <a:pt x="25" y="193"/>
                  </a:lnTo>
                  <a:lnTo>
                    <a:pt x="1" y="290"/>
                  </a:lnTo>
                  <a:lnTo>
                    <a:pt x="25" y="410"/>
                  </a:lnTo>
                  <a:lnTo>
                    <a:pt x="49" y="482"/>
                  </a:lnTo>
                  <a:lnTo>
                    <a:pt x="97" y="530"/>
                  </a:lnTo>
                  <a:lnTo>
                    <a:pt x="145" y="554"/>
                  </a:lnTo>
                  <a:lnTo>
                    <a:pt x="242" y="530"/>
                  </a:lnTo>
                  <a:lnTo>
                    <a:pt x="338" y="482"/>
                  </a:lnTo>
                  <a:lnTo>
                    <a:pt x="362" y="410"/>
                  </a:lnTo>
                  <a:lnTo>
                    <a:pt x="386" y="314"/>
                  </a:lnTo>
                  <a:lnTo>
                    <a:pt x="362" y="193"/>
                  </a:lnTo>
                  <a:lnTo>
                    <a:pt x="314" y="121"/>
                  </a:lnTo>
                  <a:lnTo>
                    <a:pt x="266" y="49"/>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30"/>
            <p:cNvSpPr/>
            <p:nvPr/>
          </p:nvSpPr>
          <p:spPr>
            <a:xfrm rot="-1874795">
              <a:off x="-440431" y="-314410"/>
              <a:ext cx="31414" cy="31496"/>
            </a:xfrm>
            <a:custGeom>
              <a:avLst/>
              <a:gdLst/>
              <a:ahLst/>
              <a:cxnLst/>
              <a:rect l="l" t="t" r="r" b="b"/>
              <a:pathLst>
                <a:path w="386" h="387" extrusionOk="0">
                  <a:moveTo>
                    <a:pt x="241" y="1"/>
                  </a:moveTo>
                  <a:lnTo>
                    <a:pt x="145" y="25"/>
                  </a:lnTo>
                  <a:lnTo>
                    <a:pt x="73" y="49"/>
                  </a:lnTo>
                  <a:lnTo>
                    <a:pt x="25" y="97"/>
                  </a:lnTo>
                  <a:lnTo>
                    <a:pt x="1" y="169"/>
                  </a:lnTo>
                  <a:lnTo>
                    <a:pt x="1" y="266"/>
                  </a:lnTo>
                  <a:lnTo>
                    <a:pt x="25" y="338"/>
                  </a:lnTo>
                  <a:lnTo>
                    <a:pt x="97" y="386"/>
                  </a:lnTo>
                  <a:lnTo>
                    <a:pt x="217" y="386"/>
                  </a:lnTo>
                  <a:lnTo>
                    <a:pt x="314" y="362"/>
                  </a:lnTo>
                  <a:lnTo>
                    <a:pt x="362" y="290"/>
                  </a:lnTo>
                  <a:lnTo>
                    <a:pt x="386" y="218"/>
                  </a:lnTo>
                  <a:lnTo>
                    <a:pt x="386" y="145"/>
                  </a:lnTo>
                  <a:lnTo>
                    <a:pt x="338" y="73"/>
                  </a:lnTo>
                  <a:lnTo>
                    <a:pt x="290"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30"/>
            <p:cNvSpPr/>
            <p:nvPr/>
          </p:nvSpPr>
          <p:spPr>
            <a:xfrm rot="-1874795">
              <a:off x="-536720" y="-37268"/>
              <a:ext cx="27507" cy="29461"/>
            </a:xfrm>
            <a:custGeom>
              <a:avLst/>
              <a:gdLst/>
              <a:ahLst/>
              <a:cxnLst/>
              <a:rect l="l" t="t" r="r" b="b"/>
              <a:pathLst>
                <a:path w="338" h="362" extrusionOk="0">
                  <a:moveTo>
                    <a:pt x="169" y="1"/>
                  </a:moveTo>
                  <a:lnTo>
                    <a:pt x="97" y="25"/>
                  </a:lnTo>
                  <a:lnTo>
                    <a:pt x="48" y="49"/>
                  </a:lnTo>
                  <a:lnTo>
                    <a:pt x="0" y="97"/>
                  </a:lnTo>
                  <a:lnTo>
                    <a:pt x="0" y="169"/>
                  </a:lnTo>
                  <a:lnTo>
                    <a:pt x="0" y="218"/>
                  </a:lnTo>
                  <a:lnTo>
                    <a:pt x="48" y="290"/>
                  </a:lnTo>
                  <a:lnTo>
                    <a:pt x="97" y="338"/>
                  </a:lnTo>
                  <a:lnTo>
                    <a:pt x="169" y="362"/>
                  </a:lnTo>
                  <a:lnTo>
                    <a:pt x="241" y="338"/>
                  </a:lnTo>
                  <a:lnTo>
                    <a:pt x="289" y="314"/>
                  </a:lnTo>
                  <a:lnTo>
                    <a:pt x="337" y="242"/>
                  </a:lnTo>
                  <a:lnTo>
                    <a:pt x="337" y="194"/>
                  </a:lnTo>
                  <a:lnTo>
                    <a:pt x="337" y="121"/>
                  </a:lnTo>
                  <a:lnTo>
                    <a:pt x="289" y="49"/>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30"/>
            <p:cNvSpPr/>
            <p:nvPr/>
          </p:nvSpPr>
          <p:spPr>
            <a:xfrm rot="-1874795">
              <a:off x="67415" y="-506912"/>
              <a:ext cx="27507" cy="29461"/>
            </a:xfrm>
            <a:custGeom>
              <a:avLst/>
              <a:gdLst/>
              <a:ahLst/>
              <a:cxnLst/>
              <a:rect l="l" t="t" r="r" b="b"/>
              <a:pathLst>
                <a:path w="338" h="362" extrusionOk="0">
                  <a:moveTo>
                    <a:pt x="121" y="1"/>
                  </a:moveTo>
                  <a:lnTo>
                    <a:pt x="49" y="25"/>
                  </a:lnTo>
                  <a:lnTo>
                    <a:pt x="1" y="73"/>
                  </a:lnTo>
                  <a:lnTo>
                    <a:pt x="1" y="145"/>
                  </a:lnTo>
                  <a:lnTo>
                    <a:pt x="1" y="217"/>
                  </a:lnTo>
                  <a:lnTo>
                    <a:pt x="25" y="290"/>
                  </a:lnTo>
                  <a:lnTo>
                    <a:pt x="73" y="338"/>
                  </a:lnTo>
                  <a:lnTo>
                    <a:pt x="145" y="362"/>
                  </a:lnTo>
                  <a:lnTo>
                    <a:pt x="217" y="338"/>
                  </a:lnTo>
                  <a:lnTo>
                    <a:pt x="266" y="314"/>
                  </a:lnTo>
                  <a:lnTo>
                    <a:pt x="314" y="265"/>
                  </a:lnTo>
                  <a:lnTo>
                    <a:pt x="338" y="217"/>
                  </a:lnTo>
                  <a:lnTo>
                    <a:pt x="338" y="145"/>
                  </a:lnTo>
                  <a:lnTo>
                    <a:pt x="290"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30"/>
            <p:cNvSpPr/>
            <p:nvPr/>
          </p:nvSpPr>
          <p:spPr>
            <a:xfrm rot="-1874795">
              <a:off x="-265193" y="-128785"/>
              <a:ext cx="27507" cy="27508"/>
            </a:xfrm>
            <a:custGeom>
              <a:avLst/>
              <a:gdLst/>
              <a:ahLst/>
              <a:cxnLst/>
              <a:rect l="l" t="t" r="r" b="b"/>
              <a:pathLst>
                <a:path w="338" h="338" extrusionOk="0">
                  <a:moveTo>
                    <a:pt x="217" y="0"/>
                  </a:moveTo>
                  <a:lnTo>
                    <a:pt x="145" y="24"/>
                  </a:lnTo>
                  <a:lnTo>
                    <a:pt x="73" y="48"/>
                  </a:lnTo>
                  <a:lnTo>
                    <a:pt x="25" y="97"/>
                  </a:lnTo>
                  <a:lnTo>
                    <a:pt x="1" y="169"/>
                  </a:lnTo>
                  <a:lnTo>
                    <a:pt x="1" y="241"/>
                  </a:lnTo>
                  <a:lnTo>
                    <a:pt x="25" y="289"/>
                  </a:lnTo>
                  <a:lnTo>
                    <a:pt x="73" y="337"/>
                  </a:lnTo>
                  <a:lnTo>
                    <a:pt x="193" y="337"/>
                  </a:lnTo>
                  <a:lnTo>
                    <a:pt x="266" y="289"/>
                  </a:lnTo>
                  <a:lnTo>
                    <a:pt x="314" y="241"/>
                  </a:lnTo>
                  <a:lnTo>
                    <a:pt x="338" y="193"/>
                  </a:lnTo>
                  <a:lnTo>
                    <a:pt x="338" y="97"/>
                  </a:lnTo>
                  <a:lnTo>
                    <a:pt x="290" y="48"/>
                  </a:lnTo>
                  <a:lnTo>
                    <a:pt x="266" y="24"/>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30"/>
            <p:cNvSpPr/>
            <p:nvPr/>
          </p:nvSpPr>
          <p:spPr>
            <a:xfrm rot="-1874795">
              <a:off x="-674391" y="-258191"/>
              <a:ext cx="25554" cy="25555"/>
            </a:xfrm>
            <a:custGeom>
              <a:avLst/>
              <a:gdLst/>
              <a:ahLst/>
              <a:cxnLst/>
              <a:rect l="l" t="t" r="r" b="b"/>
              <a:pathLst>
                <a:path w="314" h="314" extrusionOk="0">
                  <a:moveTo>
                    <a:pt x="121" y="0"/>
                  </a:moveTo>
                  <a:lnTo>
                    <a:pt x="72" y="48"/>
                  </a:lnTo>
                  <a:lnTo>
                    <a:pt x="24" y="72"/>
                  </a:lnTo>
                  <a:lnTo>
                    <a:pt x="0" y="121"/>
                  </a:lnTo>
                  <a:lnTo>
                    <a:pt x="0" y="193"/>
                  </a:lnTo>
                  <a:lnTo>
                    <a:pt x="24" y="241"/>
                  </a:lnTo>
                  <a:lnTo>
                    <a:pt x="72" y="289"/>
                  </a:lnTo>
                  <a:lnTo>
                    <a:pt x="145" y="313"/>
                  </a:lnTo>
                  <a:lnTo>
                    <a:pt x="217" y="313"/>
                  </a:lnTo>
                  <a:lnTo>
                    <a:pt x="265" y="289"/>
                  </a:lnTo>
                  <a:lnTo>
                    <a:pt x="313" y="241"/>
                  </a:lnTo>
                  <a:lnTo>
                    <a:pt x="313" y="193"/>
                  </a:lnTo>
                  <a:lnTo>
                    <a:pt x="313" y="145"/>
                  </a:lnTo>
                  <a:lnTo>
                    <a:pt x="289" y="72"/>
                  </a:lnTo>
                  <a:lnTo>
                    <a:pt x="265" y="24"/>
                  </a:lnTo>
                  <a:lnTo>
                    <a:pt x="1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30"/>
            <p:cNvSpPr/>
            <p:nvPr/>
          </p:nvSpPr>
          <p:spPr>
            <a:xfrm rot="-1874795">
              <a:off x="-73795" y="-40320"/>
              <a:ext cx="23601" cy="21648"/>
            </a:xfrm>
            <a:custGeom>
              <a:avLst/>
              <a:gdLst/>
              <a:ahLst/>
              <a:cxnLst/>
              <a:rect l="l" t="t" r="r" b="b"/>
              <a:pathLst>
                <a:path w="290" h="266" extrusionOk="0">
                  <a:moveTo>
                    <a:pt x="72" y="1"/>
                  </a:moveTo>
                  <a:lnTo>
                    <a:pt x="24" y="73"/>
                  </a:lnTo>
                  <a:lnTo>
                    <a:pt x="0" y="97"/>
                  </a:lnTo>
                  <a:lnTo>
                    <a:pt x="0" y="169"/>
                  </a:lnTo>
                  <a:lnTo>
                    <a:pt x="48" y="217"/>
                  </a:lnTo>
                  <a:lnTo>
                    <a:pt x="72" y="241"/>
                  </a:lnTo>
                  <a:lnTo>
                    <a:pt x="121" y="266"/>
                  </a:lnTo>
                  <a:lnTo>
                    <a:pt x="193" y="266"/>
                  </a:lnTo>
                  <a:lnTo>
                    <a:pt x="241" y="217"/>
                  </a:lnTo>
                  <a:lnTo>
                    <a:pt x="289" y="193"/>
                  </a:lnTo>
                  <a:lnTo>
                    <a:pt x="289" y="145"/>
                  </a:lnTo>
                  <a:lnTo>
                    <a:pt x="289"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30"/>
            <p:cNvSpPr/>
            <p:nvPr/>
          </p:nvSpPr>
          <p:spPr>
            <a:xfrm rot="-1874795">
              <a:off x="-634059" y="-447300"/>
              <a:ext cx="23601" cy="23602"/>
            </a:xfrm>
            <a:custGeom>
              <a:avLst/>
              <a:gdLst/>
              <a:ahLst/>
              <a:cxnLst/>
              <a:rect l="l" t="t" r="r" b="b"/>
              <a:pathLst>
                <a:path w="290" h="290" extrusionOk="0">
                  <a:moveTo>
                    <a:pt x="145" y="1"/>
                  </a:moveTo>
                  <a:lnTo>
                    <a:pt x="97" y="25"/>
                  </a:lnTo>
                  <a:lnTo>
                    <a:pt x="24" y="49"/>
                  </a:lnTo>
                  <a:lnTo>
                    <a:pt x="0" y="97"/>
                  </a:lnTo>
                  <a:lnTo>
                    <a:pt x="0" y="145"/>
                  </a:lnTo>
                  <a:lnTo>
                    <a:pt x="0" y="194"/>
                  </a:lnTo>
                  <a:lnTo>
                    <a:pt x="48" y="242"/>
                  </a:lnTo>
                  <a:lnTo>
                    <a:pt x="72" y="290"/>
                  </a:lnTo>
                  <a:lnTo>
                    <a:pt x="193" y="290"/>
                  </a:lnTo>
                  <a:lnTo>
                    <a:pt x="241" y="242"/>
                  </a:lnTo>
                  <a:lnTo>
                    <a:pt x="289" y="194"/>
                  </a:lnTo>
                  <a:lnTo>
                    <a:pt x="289" y="145"/>
                  </a:lnTo>
                  <a:lnTo>
                    <a:pt x="289" y="97"/>
                  </a:lnTo>
                  <a:lnTo>
                    <a:pt x="265" y="49"/>
                  </a:lnTo>
                  <a:lnTo>
                    <a:pt x="217" y="25"/>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30"/>
            <p:cNvSpPr/>
            <p:nvPr/>
          </p:nvSpPr>
          <p:spPr>
            <a:xfrm rot="-1874795">
              <a:off x="-497580" y="-436909"/>
              <a:ext cx="25554" cy="21648"/>
            </a:xfrm>
            <a:custGeom>
              <a:avLst/>
              <a:gdLst/>
              <a:ahLst/>
              <a:cxnLst/>
              <a:rect l="l" t="t" r="r" b="b"/>
              <a:pathLst>
                <a:path w="314" h="266" extrusionOk="0">
                  <a:moveTo>
                    <a:pt x="97" y="1"/>
                  </a:moveTo>
                  <a:lnTo>
                    <a:pt x="49" y="25"/>
                  </a:lnTo>
                  <a:lnTo>
                    <a:pt x="24" y="49"/>
                  </a:lnTo>
                  <a:lnTo>
                    <a:pt x="0" y="97"/>
                  </a:lnTo>
                  <a:lnTo>
                    <a:pt x="24" y="169"/>
                  </a:lnTo>
                  <a:lnTo>
                    <a:pt x="73" y="218"/>
                  </a:lnTo>
                  <a:lnTo>
                    <a:pt x="121" y="242"/>
                  </a:lnTo>
                  <a:lnTo>
                    <a:pt x="169" y="266"/>
                  </a:lnTo>
                  <a:lnTo>
                    <a:pt x="241" y="242"/>
                  </a:lnTo>
                  <a:lnTo>
                    <a:pt x="265" y="218"/>
                  </a:lnTo>
                  <a:lnTo>
                    <a:pt x="313" y="169"/>
                  </a:lnTo>
                  <a:lnTo>
                    <a:pt x="313" y="121"/>
                  </a:lnTo>
                  <a:lnTo>
                    <a:pt x="289" y="73"/>
                  </a:lnTo>
                  <a:lnTo>
                    <a:pt x="265" y="25"/>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7" name="Google Shape;12757;p30"/>
          <p:cNvGrpSpPr/>
          <p:nvPr/>
        </p:nvGrpSpPr>
        <p:grpSpPr>
          <a:xfrm flipH="1">
            <a:off x="4055434" y="4696649"/>
            <a:ext cx="551525" cy="559295"/>
            <a:chOff x="1308175" y="3327500"/>
            <a:chExt cx="170350" cy="172750"/>
          </a:xfrm>
        </p:grpSpPr>
        <p:sp>
          <p:nvSpPr>
            <p:cNvPr id="12758" name="Google Shape;12758;p30"/>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30"/>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0" name="Google Shape;12760;p30"/>
          <p:cNvSpPr/>
          <p:nvPr/>
        </p:nvSpPr>
        <p:spPr>
          <a:xfrm flipH="1">
            <a:off x="382605" y="1406399"/>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1" name="Google Shape;12761;p30"/>
          <p:cNvGrpSpPr/>
          <p:nvPr/>
        </p:nvGrpSpPr>
        <p:grpSpPr>
          <a:xfrm rot="-3463747">
            <a:off x="8389264" y="-1931727"/>
            <a:ext cx="1782737" cy="4456717"/>
            <a:chOff x="1094525" y="1997475"/>
            <a:chExt cx="357500" cy="893725"/>
          </a:xfrm>
        </p:grpSpPr>
        <p:sp>
          <p:nvSpPr>
            <p:cNvPr id="12762" name="Google Shape;12762;p30"/>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30"/>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30"/>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30"/>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30"/>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30"/>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30"/>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30"/>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30"/>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30"/>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30"/>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30"/>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30"/>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30"/>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30"/>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30"/>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8" name="Google Shape;12778;p30"/>
          <p:cNvGrpSpPr/>
          <p:nvPr/>
        </p:nvGrpSpPr>
        <p:grpSpPr>
          <a:xfrm rot="5400000">
            <a:off x="7274816" y="4452128"/>
            <a:ext cx="2932767" cy="3055531"/>
            <a:chOff x="3729950" y="1579200"/>
            <a:chExt cx="546475" cy="569350"/>
          </a:xfrm>
        </p:grpSpPr>
        <p:sp>
          <p:nvSpPr>
            <p:cNvPr id="12779" name="Google Shape;12779;p30"/>
            <p:cNvSpPr/>
            <p:nvPr/>
          </p:nvSpPr>
          <p:spPr>
            <a:xfrm>
              <a:off x="3729950" y="1579200"/>
              <a:ext cx="546475" cy="569350"/>
            </a:xfrm>
            <a:custGeom>
              <a:avLst/>
              <a:gdLst/>
              <a:ahLst/>
              <a:cxnLst/>
              <a:rect l="l" t="t" r="r" b="b"/>
              <a:pathLst>
                <a:path w="21859" h="22774" extrusionOk="0">
                  <a:moveTo>
                    <a:pt x="5898" y="0"/>
                  </a:moveTo>
                  <a:lnTo>
                    <a:pt x="5537" y="48"/>
                  </a:lnTo>
                  <a:lnTo>
                    <a:pt x="5200" y="96"/>
                  </a:lnTo>
                  <a:lnTo>
                    <a:pt x="4839" y="169"/>
                  </a:lnTo>
                  <a:lnTo>
                    <a:pt x="4502" y="241"/>
                  </a:lnTo>
                  <a:lnTo>
                    <a:pt x="3804" y="458"/>
                  </a:lnTo>
                  <a:lnTo>
                    <a:pt x="3274" y="650"/>
                  </a:lnTo>
                  <a:lnTo>
                    <a:pt x="2745" y="915"/>
                  </a:lnTo>
                  <a:lnTo>
                    <a:pt x="2263" y="1228"/>
                  </a:lnTo>
                  <a:lnTo>
                    <a:pt x="1782" y="1565"/>
                  </a:lnTo>
                  <a:lnTo>
                    <a:pt x="1565" y="1758"/>
                  </a:lnTo>
                  <a:lnTo>
                    <a:pt x="1348" y="1974"/>
                  </a:lnTo>
                  <a:lnTo>
                    <a:pt x="1156" y="2191"/>
                  </a:lnTo>
                  <a:lnTo>
                    <a:pt x="987" y="2432"/>
                  </a:lnTo>
                  <a:lnTo>
                    <a:pt x="843" y="2672"/>
                  </a:lnTo>
                  <a:lnTo>
                    <a:pt x="722" y="2937"/>
                  </a:lnTo>
                  <a:lnTo>
                    <a:pt x="626" y="3226"/>
                  </a:lnTo>
                  <a:lnTo>
                    <a:pt x="530" y="3515"/>
                  </a:lnTo>
                  <a:lnTo>
                    <a:pt x="410" y="3900"/>
                  </a:lnTo>
                  <a:lnTo>
                    <a:pt x="337" y="4309"/>
                  </a:lnTo>
                  <a:lnTo>
                    <a:pt x="265" y="4694"/>
                  </a:lnTo>
                  <a:lnTo>
                    <a:pt x="217" y="5104"/>
                  </a:lnTo>
                  <a:lnTo>
                    <a:pt x="121" y="5898"/>
                  </a:lnTo>
                  <a:lnTo>
                    <a:pt x="48" y="6693"/>
                  </a:lnTo>
                  <a:lnTo>
                    <a:pt x="24" y="7078"/>
                  </a:lnTo>
                  <a:lnTo>
                    <a:pt x="0" y="7487"/>
                  </a:lnTo>
                  <a:lnTo>
                    <a:pt x="0" y="7872"/>
                  </a:lnTo>
                  <a:lnTo>
                    <a:pt x="24" y="8281"/>
                  </a:lnTo>
                  <a:lnTo>
                    <a:pt x="48" y="8378"/>
                  </a:lnTo>
                  <a:lnTo>
                    <a:pt x="24" y="8498"/>
                  </a:lnTo>
                  <a:lnTo>
                    <a:pt x="0" y="8883"/>
                  </a:lnTo>
                  <a:lnTo>
                    <a:pt x="0" y="9268"/>
                  </a:lnTo>
                  <a:lnTo>
                    <a:pt x="0" y="9654"/>
                  </a:lnTo>
                  <a:lnTo>
                    <a:pt x="48" y="10039"/>
                  </a:lnTo>
                  <a:lnTo>
                    <a:pt x="193" y="11603"/>
                  </a:lnTo>
                  <a:lnTo>
                    <a:pt x="337" y="13168"/>
                  </a:lnTo>
                  <a:lnTo>
                    <a:pt x="385" y="13866"/>
                  </a:lnTo>
                  <a:lnTo>
                    <a:pt x="458" y="14564"/>
                  </a:lnTo>
                  <a:lnTo>
                    <a:pt x="554" y="15263"/>
                  </a:lnTo>
                  <a:lnTo>
                    <a:pt x="650" y="15961"/>
                  </a:lnTo>
                  <a:lnTo>
                    <a:pt x="819" y="16707"/>
                  </a:lnTo>
                  <a:lnTo>
                    <a:pt x="1035" y="17453"/>
                  </a:lnTo>
                  <a:lnTo>
                    <a:pt x="1156" y="17814"/>
                  </a:lnTo>
                  <a:lnTo>
                    <a:pt x="1300" y="18175"/>
                  </a:lnTo>
                  <a:lnTo>
                    <a:pt x="1469" y="18536"/>
                  </a:lnTo>
                  <a:lnTo>
                    <a:pt x="1637" y="18874"/>
                  </a:lnTo>
                  <a:lnTo>
                    <a:pt x="1974" y="19451"/>
                  </a:lnTo>
                  <a:lnTo>
                    <a:pt x="2335" y="19957"/>
                  </a:lnTo>
                  <a:lnTo>
                    <a:pt x="2745" y="20462"/>
                  </a:lnTo>
                  <a:lnTo>
                    <a:pt x="3178" y="20896"/>
                  </a:lnTo>
                  <a:lnTo>
                    <a:pt x="3659" y="21305"/>
                  </a:lnTo>
                  <a:lnTo>
                    <a:pt x="4189" y="21666"/>
                  </a:lnTo>
                  <a:lnTo>
                    <a:pt x="4719" y="22003"/>
                  </a:lnTo>
                  <a:lnTo>
                    <a:pt x="5320" y="22292"/>
                  </a:lnTo>
                  <a:lnTo>
                    <a:pt x="5609" y="22412"/>
                  </a:lnTo>
                  <a:lnTo>
                    <a:pt x="5898" y="22509"/>
                  </a:lnTo>
                  <a:lnTo>
                    <a:pt x="6500" y="22653"/>
                  </a:lnTo>
                  <a:lnTo>
                    <a:pt x="7006" y="22749"/>
                  </a:lnTo>
                  <a:lnTo>
                    <a:pt x="7511" y="22773"/>
                  </a:lnTo>
                  <a:lnTo>
                    <a:pt x="8017" y="22773"/>
                  </a:lnTo>
                  <a:lnTo>
                    <a:pt x="8498" y="22725"/>
                  </a:lnTo>
                  <a:lnTo>
                    <a:pt x="8980" y="22605"/>
                  </a:lnTo>
                  <a:lnTo>
                    <a:pt x="9437" y="22460"/>
                  </a:lnTo>
                  <a:lnTo>
                    <a:pt x="9918" y="22244"/>
                  </a:lnTo>
                  <a:lnTo>
                    <a:pt x="10352" y="21955"/>
                  </a:lnTo>
                  <a:lnTo>
                    <a:pt x="11026" y="21497"/>
                  </a:lnTo>
                  <a:lnTo>
                    <a:pt x="11652" y="20968"/>
                  </a:lnTo>
                  <a:lnTo>
                    <a:pt x="12952" y="19836"/>
                  </a:lnTo>
                  <a:lnTo>
                    <a:pt x="13361" y="19499"/>
                  </a:lnTo>
                  <a:lnTo>
                    <a:pt x="13746" y="19186"/>
                  </a:lnTo>
                  <a:lnTo>
                    <a:pt x="14155" y="18898"/>
                  </a:lnTo>
                  <a:lnTo>
                    <a:pt x="14589" y="18585"/>
                  </a:lnTo>
                  <a:lnTo>
                    <a:pt x="14998" y="18320"/>
                  </a:lnTo>
                  <a:lnTo>
                    <a:pt x="15431" y="18055"/>
                  </a:lnTo>
                  <a:lnTo>
                    <a:pt x="15889" y="17814"/>
                  </a:lnTo>
                  <a:lnTo>
                    <a:pt x="16346" y="17574"/>
                  </a:lnTo>
                  <a:lnTo>
                    <a:pt x="17887" y="16779"/>
                  </a:lnTo>
                  <a:lnTo>
                    <a:pt x="18416" y="16466"/>
                  </a:lnTo>
                  <a:lnTo>
                    <a:pt x="18922" y="16153"/>
                  </a:lnTo>
                  <a:lnTo>
                    <a:pt x="19427" y="15816"/>
                  </a:lnTo>
                  <a:lnTo>
                    <a:pt x="19933" y="15431"/>
                  </a:lnTo>
                  <a:lnTo>
                    <a:pt x="20174" y="15214"/>
                  </a:lnTo>
                  <a:lnTo>
                    <a:pt x="20438" y="14974"/>
                  </a:lnTo>
                  <a:lnTo>
                    <a:pt x="20679" y="14733"/>
                  </a:lnTo>
                  <a:lnTo>
                    <a:pt x="20896" y="14492"/>
                  </a:lnTo>
                  <a:lnTo>
                    <a:pt x="21113" y="14203"/>
                  </a:lnTo>
                  <a:lnTo>
                    <a:pt x="21305" y="13890"/>
                  </a:lnTo>
                  <a:lnTo>
                    <a:pt x="21474" y="13577"/>
                  </a:lnTo>
                  <a:lnTo>
                    <a:pt x="21618" y="13264"/>
                  </a:lnTo>
                  <a:lnTo>
                    <a:pt x="21738" y="12927"/>
                  </a:lnTo>
                  <a:lnTo>
                    <a:pt x="21811" y="12590"/>
                  </a:lnTo>
                  <a:lnTo>
                    <a:pt x="21859" y="12229"/>
                  </a:lnTo>
                  <a:lnTo>
                    <a:pt x="21859" y="11868"/>
                  </a:lnTo>
                  <a:lnTo>
                    <a:pt x="21835" y="11411"/>
                  </a:lnTo>
                  <a:lnTo>
                    <a:pt x="21763" y="10978"/>
                  </a:lnTo>
                  <a:lnTo>
                    <a:pt x="21642" y="10544"/>
                  </a:lnTo>
                  <a:lnTo>
                    <a:pt x="21498" y="10135"/>
                  </a:lnTo>
                  <a:lnTo>
                    <a:pt x="21329" y="9726"/>
                  </a:lnTo>
                  <a:lnTo>
                    <a:pt x="21137" y="9316"/>
                  </a:lnTo>
                  <a:lnTo>
                    <a:pt x="20920" y="8931"/>
                  </a:lnTo>
                  <a:lnTo>
                    <a:pt x="20679" y="8570"/>
                  </a:lnTo>
                  <a:lnTo>
                    <a:pt x="20414" y="8209"/>
                  </a:lnTo>
                  <a:lnTo>
                    <a:pt x="20150" y="7872"/>
                  </a:lnTo>
                  <a:lnTo>
                    <a:pt x="19861" y="7535"/>
                  </a:lnTo>
                  <a:lnTo>
                    <a:pt x="19548" y="7222"/>
                  </a:lnTo>
                  <a:lnTo>
                    <a:pt x="19211" y="6909"/>
                  </a:lnTo>
                  <a:lnTo>
                    <a:pt x="18850" y="6596"/>
                  </a:lnTo>
                  <a:lnTo>
                    <a:pt x="18489" y="6307"/>
                  </a:lnTo>
                  <a:lnTo>
                    <a:pt x="18127" y="6043"/>
                  </a:lnTo>
                  <a:lnTo>
                    <a:pt x="17742" y="5802"/>
                  </a:lnTo>
                  <a:lnTo>
                    <a:pt x="17333" y="5585"/>
                  </a:lnTo>
                  <a:lnTo>
                    <a:pt x="16924" y="5368"/>
                  </a:lnTo>
                  <a:lnTo>
                    <a:pt x="16490" y="5200"/>
                  </a:lnTo>
                  <a:lnTo>
                    <a:pt x="16153" y="5056"/>
                  </a:lnTo>
                  <a:lnTo>
                    <a:pt x="15840" y="4911"/>
                  </a:lnTo>
                  <a:lnTo>
                    <a:pt x="15070" y="4526"/>
                  </a:lnTo>
                  <a:lnTo>
                    <a:pt x="14300" y="4141"/>
                  </a:lnTo>
                  <a:lnTo>
                    <a:pt x="12807" y="3322"/>
                  </a:lnTo>
                  <a:lnTo>
                    <a:pt x="12229" y="3009"/>
                  </a:lnTo>
                  <a:lnTo>
                    <a:pt x="11652" y="2672"/>
                  </a:lnTo>
                  <a:lnTo>
                    <a:pt x="11074" y="2311"/>
                  </a:lnTo>
                  <a:lnTo>
                    <a:pt x="10520" y="1926"/>
                  </a:lnTo>
                  <a:lnTo>
                    <a:pt x="10015" y="1565"/>
                  </a:lnTo>
                  <a:lnTo>
                    <a:pt x="9461" y="1252"/>
                  </a:lnTo>
                  <a:lnTo>
                    <a:pt x="9220" y="1083"/>
                  </a:lnTo>
                  <a:lnTo>
                    <a:pt x="8980" y="891"/>
                  </a:lnTo>
                  <a:lnTo>
                    <a:pt x="8715" y="698"/>
                  </a:lnTo>
                  <a:lnTo>
                    <a:pt x="8450" y="506"/>
                  </a:lnTo>
                  <a:lnTo>
                    <a:pt x="8161" y="361"/>
                  </a:lnTo>
                  <a:lnTo>
                    <a:pt x="7872" y="241"/>
                  </a:lnTo>
                  <a:lnTo>
                    <a:pt x="7583" y="145"/>
                  </a:lnTo>
                  <a:lnTo>
                    <a:pt x="7270" y="72"/>
                  </a:lnTo>
                  <a:lnTo>
                    <a:pt x="6933" y="24"/>
                  </a:lnTo>
                  <a:lnTo>
                    <a:pt x="6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30"/>
            <p:cNvSpPr/>
            <p:nvPr/>
          </p:nvSpPr>
          <p:spPr>
            <a:xfrm>
              <a:off x="3969475" y="1920425"/>
              <a:ext cx="18075" cy="18075"/>
            </a:xfrm>
            <a:custGeom>
              <a:avLst/>
              <a:gdLst/>
              <a:ahLst/>
              <a:cxnLst/>
              <a:rect l="l" t="t" r="r" b="b"/>
              <a:pathLst>
                <a:path w="723" h="723" extrusionOk="0">
                  <a:moveTo>
                    <a:pt x="482" y="1"/>
                  </a:moveTo>
                  <a:lnTo>
                    <a:pt x="410" y="49"/>
                  </a:lnTo>
                  <a:lnTo>
                    <a:pt x="386" y="97"/>
                  </a:lnTo>
                  <a:lnTo>
                    <a:pt x="337" y="217"/>
                  </a:lnTo>
                  <a:lnTo>
                    <a:pt x="289" y="314"/>
                  </a:lnTo>
                  <a:lnTo>
                    <a:pt x="193" y="410"/>
                  </a:lnTo>
                  <a:lnTo>
                    <a:pt x="97" y="458"/>
                  </a:lnTo>
                  <a:lnTo>
                    <a:pt x="49" y="482"/>
                  </a:lnTo>
                  <a:lnTo>
                    <a:pt x="25" y="530"/>
                  </a:lnTo>
                  <a:lnTo>
                    <a:pt x="0" y="602"/>
                  </a:lnTo>
                  <a:lnTo>
                    <a:pt x="0" y="675"/>
                  </a:lnTo>
                  <a:lnTo>
                    <a:pt x="25" y="699"/>
                  </a:lnTo>
                  <a:lnTo>
                    <a:pt x="73" y="723"/>
                  </a:lnTo>
                  <a:lnTo>
                    <a:pt x="145" y="699"/>
                  </a:lnTo>
                  <a:lnTo>
                    <a:pt x="241" y="651"/>
                  </a:lnTo>
                  <a:lnTo>
                    <a:pt x="434" y="530"/>
                  </a:lnTo>
                  <a:lnTo>
                    <a:pt x="626" y="386"/>
                  </a:lnTo>
                  <a:lnTo>
                    <a:pt x="674" y="314"/>
                  </a:lnTo>
                  <a:lnTo>
                    <a:pt x="723" y="241"/>
                  </a:lnTo>
                  <a:lnTo>
                    <a:pt x="723" y="169"/>
                  </a:lnTo>
                  <a:lnTo>
                    <a:pt x="699" y="121"/>
                  </a:lnTo>
                  <a:lnTo>
                    <a:pt x="674" y="49"/>
                  </a:lnTo>
                  <a:lnTo>
                    <a:pt x="602" y="25"/>
                  </a:lnTo>
                  <a:lnTo>
                    <a:pt x="55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30"/>
            <p:cNvSpPr/>
            <p:nvPr/>
          </p:nvSpPr>
          <p:spPr>
            <a:xfrm>
              <a:off x="3971275" y="1658025"/>
              <a:ext cx="9650" cy="18700"/>
            </a:xfrm>
            <a:custGeom>
              <a:avLst/>
              <a:gdLst/>
              <a:ahLst/>
              <a:cxnLst/>
              <a:rect l="l" t="t" r="r" b="b"/>
              <a:pathLst>
                <a:path w="386" h="748" extrusionOk="0">
                  <a:moveTo>
                    <a:pt x="290" y="1"/>
                  </a:moveTo>
                  <a:lnTo>
                    <a:pt x="241" y="25"/>
                  </a:lnTo>
                  <a:lnTo>
                    <a:pt x="169" y="73"/>
                  </a:lnTo>
                  <a:lnTo>
                    <a:pt x="145" y="121"/>
                  </a:lnTo>
                  <a:lnTo>
                    <a:pt x="121" y="145"/>
                  </a:lnTo>
                  <a:lnTo>
                    <a:pt x="73" y="386"/>
                  </a:lnTo>
                  <a:lnTo>
                    <a:pt x="1" y="603"/>
                  </a:lnTo>
                  <a:lnTo>
                    <a:pt x="1" y="675"/>
                  </a:lnTo>
                  <a:lnTo>
                    <a:pt x="49" y="723"/>
                  </a:lnTo>
                  <a:lnTo>
                    <a:pt x="121" y="747"/>
                  </a:lnTo>
                  <a:lnTo>
                    <a:pt x="169" y="747"/>
                  </a:lnTo>
                  <a:lnTo>
                    <a:pt x="241" y="723"/>
                  </a:lnTo>
                  <a:lnTo>
                    <a:pt x="314" y="675"/>
                  </a:lnTo>
                  <a:lnTo>
                    <a:pt x="338" y="627"/>
                  </a:lnTo>
                  <a:lnTo>
                    <a:pt x="338" y="554"/>
                  </a:lnTo>
                  <a:lnTo>
                    <a:pt x="338" y="314"/>
                  </a:lnTo>
                  <a:lnTo>
                    <a:pt x="386" y="73"/>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30"/>
            <p:cNvSpPr/>
            <p:nvPr/>
          </p:nvSpPr>
          <p:spPr>
            <a:xfrm>
              <a:off x="3938175" y="1837375"/>
              <a:ext cx="12675" cy="13875"/>
            </a:xfrm>
            <a:custGeom>
              <a:avLst/>
              <a:gdLst/>
              <a:ahLst/>
              <a:cxnLst/>
              <a:rect l="l" t="t" r="r" b="b"/>
              <a:pathLst>
                <a:path w="507" h="555" extrusionOk="0">
                  <a:moveTo>
                    <a:pt x="97" y="1"/>
                  </a:moveTo>
                  <a:lnTo>
                    <a:pt x="73" y="25"/>
                  </a:lnTo>
                  <a:lnTo>
                    <a:pt x="25" y="73"/>
                  </a:lnTo>
                  <a:lnTo>
                    <a:pt x="1" y="169"/>
                  </a:lnTo>
                  <a:lnTo>
                    <a:pt x="1" y="241"/>
                  </a:lnTo>
                  <a:lnTo>
                    <a:pt x="1" y="289"/>
                  </a:lnTo>
                  <a:lnTo>
                    <a:pt x="25" y="362"/>
                  </a:lnTo>
                  <a:lnTo>
                    <a:pt x="73" y="410"/>
                  </a:lnTo>
                  <a:lnTo>
                    <a:pt x="121" y="458"/>
                  </a:lnTo>
                  <a:lnTo>
                    <a:pt x="265" y="506"/>
                  </a:lnTo>
                  <a:lnTo>
                    <a:pt x="362" y="554"/>
                  </a:lnTo>
                  <a:lnTo>
                    <a:pt x="410" y="554"/>
                  </a:lnTo>
                  <a:lnTo>
                    <a:pt x="458" y="530"/>
                  </a:lnTo>
                  <a:lnTo>
                    <a:pt x="506" y="458"/>
                  </a:lnTo>
                  <a:lnTo>
                    <a:pt x="506" y="410"/>
                  </a:lnTo>
                  <a:lnTo>
                    <a:pt x="482" y="338"/>
                  </a:lnTo>
                  <a:lnTo>
                    <a:pt x="458" y="289"/>
                  </a:lnTo>
                  <a:lnTo>
                    <a:pt x="338" y="145"/>
                  </a:lnTo>
                  <a:lnTo>
                    <a:pt x="289"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30"/>
            <p:cNvSpPr/>
            <p:nvPr/>
          </p:nvSpPr>
          <p:spPr>
            <a:xfrm>
              <a:off x="4033275" y="1750725"/>
              <a:ext cx="13850" cy="13850"/>
            </a:xfrm>
            <a:custGeom>
              <a:avLst/>
              <a:gdLst/>
              <a:ahLst/>
              <a:cxnLst/>
              <a:rect l="l" t="t" r="r" b="b"/>
              <a:pathLst>
                <a:path w="554" h="554" extrusionOk="0">
                  <a:moveTo>
                    <a:pt x="434" y="0"/>
                  </a:moveTo>
                  <a:lnTo>
                    <a:pt x="289" y="72"/>
                  </a:lnTo>
                  <a:lnTo>
                    <a:pt x="193" y="144"/>
                  </a:lnTo>
                  <a:lnTo>
                    <a:pt x="96" y="265"/>
                  </a:lnTo>
                  <a:lnTo>
                    <a:pt x="24" y="385"/>
                  </a:lnTo>
                  <a:lnTo>
                    <a:pt x="0" y="433"/>
                  </a:lnTo>
                  <a:lnTo>
                    <a:pt x="24" y="481"/>
                  </a:lnTo>
                  <a:lnTo>
                    <a:pt x="72" y="530"/>
                  </a:lnTo>
                  <a:lnTo>
                    <a:pt x="145" y="554"/>
                  </a:lnTo>
                  <a:lnTo>
                    <a:pt x="193" y="554"/>
                  </a:lnTo>
                  <a:lnTo>
                    <a:pt x="241" y="530"/>
                  </a:lnTo>
                  <a:lnTo>
                    <a:pt x="289" y="481"/>
                  </a:lnTo>
                  <a:lnTo>
                    <a:pt x="409" y="289"/>
                  </a:lnTo>
                  <a:lnTo>
                    <a:pt x="554" y="72"/>
                  </a:lnTo>
                  <a:lnTo>
                    <a:pt x="530" y="48"/>
                  </a:lnTo>
                  <a:lnTo>
                    <a:pt x="50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30"/>
            <p:cNvSpPr/>
            <p:nvPr/>
          </p:nvSpPr>
          <p:spPr>
            <a:xfrm>
              <a:off x="4004975" y="1683900"/>
              <a:ext cx="7850" cy="17500"/>
            </a:xfrm>
            <a:custGeom>
              <a:avLst/>
              <a:gdLst/>
              <a:ahLst/>
              <a:cxnLst/>
              <a:rect l="l" t="t" r="r" b="b"/>
              <a:pathLst>
                <a:path w="314" h="700" extrusionOk="0">
                  <a:moveTo>
                    <a:pt x="121" y="1"/>
                  </a:moveTo>
                  <a:lnTo>
                    <a:pt x="49" y="73"/>
                  </a:lnTo>
                  <a:lnTo>
                    <a:pt x="25" y="169"/>
                  </a:lnTo>
                  <a:lnTo>
                    <a:pt x="1" y="314"/>
                  </a:lnTo>
                  <a:lnTo>
                    <a:pt x="25" y="482"/>
                  </a:lnTo>
                  <a:lnTo>
                    <a:pt x="49" y="675"/>
                  </a:lnTo>
                  <a:lnTo>
                    <a:pt x="97" y="699"/>
                  </a:lnTo>
                  <a:lnTo>
                    <a:pt x="169" y="699"/>
                  </a:lnTo>
                  <a:lnTo>
                    <a:pt x="193" y="675"/>
                  </a:lnTo>
                  <a:lnTo>
                    <a:pt x="290" y="482"/>
                  </a:lnTo>
                  <a:lnTo>
                    <a:pt x="290" y="386"/>
                  </a:lnTo>
                  <a:lnTo>
                    <a:pt x="314" y="290"/>
                  </a:lnTo>
                  <a:lnTo>
                    <a:pt x="290" y="193"/>
                  </a:lnTo>
                  <a:lnTo>
                    <a:pt x="241" y="121"/>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30"/>
            <p:cNvSpPr/>
            <p:nvPr/>
          </p:nvSpPr>
          <p:spPr>
            <a:xfrm>
              <a:off x="3795550" y="1768175"/>
              <a:ext cx="7850" cy="14450"/>
            </a:xfrm>
            <a:custGeom>
              <a:avLst/>
              <a:gdLst/>
              <a:ahLst/>
              <a:cxnLst/>
              <a:rect l="l" t="t" r="r" b="b"/>
              <a:pathLst>
                <a:path w="314" h="578" extrusionOk="0">
                  <a:moveTo>
                    <a:pt x="97" y="0"/>
                  </a:moveTo>
                  <a:lnTo>
                    <a:pt x="48" y="48"/>
                  </a:lnTo>
                  <a:lnTo>
                    <a:pt x="24" y="96"/>
                  </a:lnTo>
                  <a:lnTo>
                    <a:pt x="0" y="193"/>
                  </a:lnTo>
                  <a:lnTo>
                    <a:pt x="0" y="313"/>
                  </a:lnTo>
                  <a:lnTo>
                    <a:pt x="0" y="409"/>
                  </a:lnTo>
                  <a:lnTo>
                    <a:pt x="0" y="458"/>
                  </a:lnTo>
                  <a:lnTo>
                    <a:pt x="24" y="530"/>
                  </a:lnTo>
                  <a:lnTo>
                    <a:pt x="72" y="554"/>
                  </a:lnTo>
                  <a:lnTo>
                    <a:pt x="97" y="578"/>
                  </a:lnTo>
                  <a:lnTo>
                    <a:pt x="169" y="578"/>
                  </a:lnTo>
                  <a:lnTo>
                    <a:pt x="217" y="554"/>
                  </a:lnTo>
                  <a:lnTo>
                    <a:pt x="265" y="506"/>
                  </a:lnTo>
                  <a:lnTo>
                    <a:pt x="313" y="458"/>
                  </a:lnTo>
                  <a:lnTo>
                    <a:pt x="265" y="241"/>
                  </a:lnTo>
                  <a:lnTo>
                    <a:pt x="241" y="121"/>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30"/>
            <p:cNvSpPr/>
            <p:nvPr/>
          </p:nvSpPr>
          <p:spPr>
            <a:xfrm>
              <a:off x="4183725" y="1777800"/>
              <a:ext cx="14475" cy="9050"/>
            </a:xfrm>
            <a:custGeom>
              <a:avLst/>
              <a:gdLst/>
              <a:ahLst/>
              <a:cxnLst/>
              <a:rect l="l" t="t" r="r" b="b"/>
              <a:pathLst>
                <a:path w="579" h="362" extrusionOk="0">
                  <a:moveTo>
                    <a:pt x="434" y="0"/>
                  </a:moveTo>
                  <a:lnTo>
                    <a:pt x="386" y="24"/>
                  </a:lnTo>
                  <a:lnTo>
                    <a:pt x="217" y="97"/>
                  </a:lnTo>
                  <a:lnTo>
                    <a:pt x="49" y="193"/>
                  </a:lnTo>
                  <a:lnTo>
                    <a:pt x="25" y="217"/>
                  </a:lnTo>
                  <a:lnTo>
                    <a:pt x="1" y="265"/>
                  </a:lnTo>
                  <a:lnTo>
                    <a:pt x="25" y="313"/>
                  </a:lnTo>
                  <a:lnTo>
                    <a:pt x="49" y="337"/>
                  </a:lnTo>
                  <a:lnTo>
                    <a:pt x="169" y="361"/>
                  </a:lnTo>
                  <a:lnTo>
                    <a:pt x="265" y="361"/>
                  </a:lnTo>
                  <a:lnTo>
                    <a:pt x="482" y="289"/>
                  </a:lnTo>
                  <a:lnTo>
                    <a:pt x="530" y="265"/>
                  </a:lnTo>
                  <a:lnTo>
                    <a:pt x="554" y="241"/>
                  </a:lnTo>
                  <a:lnTo>
                    <a:pt x="578" y="193"/>
                  </a:lnTo>
                  <a:lnTo>
                    <a:pt x="554" y="121"/>
                  </a:lnTo>
                  <a:lnTo>
                    <a:pt x="530" y="73"/>
                  </a:lnTo>
                  <a:lnTo>
                    <a:pt x="482" y="24"/>
                  </a:lnTo>
                  <a:lnTo>
                    <a:pt x="43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30"/>
            <p:cNvSpPr/>
            <p:nvPr/>
          </p:nvSpPr>
          <p:spPr>
            <a:xfrm>
              <a:off x="3845500" y="1831950"/>
              <a:ext cx="7850" cy="14475"/>
            </a:xfrm>
            <a:custGeom>
              <a:avLst/>
              <a:gdLst/>
              <a:ahLst/>
              <a:cxnLst/>
              <a:rect l="l" t="t" r="r" b="b"/>
              <a:pathLst>
                <a:path w="314" h="579" extrusionOk="0">
                  <a:moveTo>
                    <a:pt x="193" y="1"/>
                  </a:moveTo>
                  <a:lnTo>
                    <a:pt x="121" y="25"/>
                  </a:lnTo>
                  <a:lnTo>
                    <a:pt x="97" y="73"/>
                  </a:lnTo>
                  <a:lnTo>
                    <a:pt x="48" y="242"/>
                  </a:lnTo>
                  <a:lnTo>
                    <a:pt x="0" y="410"/>
                  </a:lnTo>
                  <a:lnTo>
                    <a:pt x="0" y="482"/>
                  </a:lnTo>
                  <a:lnTo>
                    <a:pt x="24" y="531"/>
                  </a:lnTo>
                  <a:lnTo>
                    <a:pt x="73" y="555"/>
                  </a:lnTo>
                  <a:lnTo>
                    <a:pt x="289" y="555"/>
                  </a:lnTo>
                  <a:lnTo>
                    <a:pt x="289" y="73"/>
                  </a:lnTo>
                  <a:lnTo>
                    <a:pt x="241" y="25"/>
                  </a:lnTo>
                  <a:lnTo>
                    <a:pt x="193" y="1"/>
                  </a:lnTo>
                  <a:close/>
                  <a:moveTo>
                    <a:pt x="289" y="555"/>
                  </a:moveTo>
                  <a:lnTo>
                    <a:pt x="289" y="579"/>
                  </a:lnTo>
                  <a:lnTo>
                    <a:pt x="313" y="55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30"/>
            <p:cNvSpPr/>
            <p:nvPr/>
          </p:nvSpPr>
          <p:spPr>
            <a:xfrm>
              <a:off x="3921925" y="1593625"/>
              <a:ext cx="12675" cy="10275"/>
            </a:xfrm>
            <a:custGeom>
              <a:avLst/>
              <a:gdLst/>
              <a:ahLst/>
              <a:cxnLst/>
              <a:rect l="l" t="t" r="r" b="b"/>
              <a:pathLst>
                <a:path w="507" h="411" extrusionOk="0">
                  <a:moveTo>
                    <a:pt x="314" y="1"/>
                  </a:moveTo>
                  <a:lnTo>
                    <a:pt x="265" y="49"/>
                  </a:lnTo>
                  <a:lnTo>
                    <a:pt x="217" y="73"/>
                  </a:lnTo>
                  <a:lnTo>
                    <a:pt x="169" y="97"/>
                  </a:lnTo>
                  <a:lnTo>
                    <a:pt x="49" y="97"/>
                  </a:lnTo>
                  <a:lnTo>
                    <a:pt x="25" y="145"/>
                  </a:lnTo>
                  <a:lnTo>
                    <a:pt x="1" y="169"/>
                  </a:lnTo>
                  <a:lnTo>
                    <a:pt x="25" y="242"/>
                  </a:lnTo>
                  <a:lnTo>
                    <a:pt x="49" y="314"/>
                  </a:lnTo>
                  <a:lnTo>
                    <a:pt x="97" y="362"/>
                  </a:lnTo>
                  <a:lnTo>
                    <a:pt x="145" y="410"/>
                  </a:lnTo>
                  <a:lnTo>
                    <a:pt x="193" y="410"/>
                  </a:lnTo>
                  <a:lnTo>
                    <a:pt x="217" y="386"/>
                  </a:lnTo>
                  <a:lnTo>
                    <a:pt x="290" y="338"/>
                  </a:lnTo>
                  <a:lnTo>
                    <a:pt x="338" y="290"/>
                  </a:lnTo>
                  <a:lnTo>
                    <a:pt x="386" y="242"/>
                  </a:lnTo>
                  <a:lnTo>
                    <a:pt x="434" y="194"/>
                  </a:lnTo>
                  <a:lnTo>
                    <a:pt x="482" y="145"/>
                  </a:lnTo>
                  <a:lnTo>
                    <a:pt x="506" y="97"/>
                  </a:lnTo>
                  <a:lnTo>
                    <a:pt x="458" y="25"/>
                  </a:lnTo>
                  <a:lnTo>
                    <a:pt x="4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30"/>
            <p:cNvSpPr/>
            <p:nvPr/>
          </p:nvSpPr>
          <p:spPr>
            <a:xfrm>
              <a:off x="4226450" y="1848200"/>
              <a:ext cx="10250" cy="9050"/>
            </a:xfrm>
            <a:custGeom>
              <a:avLst/>
              <a:gdLst/>
              <a:ahLst/>
              <a:cxnLst/>
              <a:rect l="l" t="t" r="r" b="b"/>
              <a:pathLst>
                <a:path w="410" h="362" extrusionOk="0">
                  <a:moveTo>
                    <a:pt x="217" y="1"/>
                  </a:moveTo>
                  <a:lnTo>
                    <a:pt x="145" y="25"/>
                  </a:lnTo>
                  <a:lnTo>
                    <a:pt x="73" y="97"/>
                  </a:lnTo>
                  <a:lnTo>
                    <a:pt x="25" y="145"/>
                  </a:lnTo>
                  <a:lnTo>
                    <a:pt x="1" y="218"/>
                  </a:lnTo>
                  <a:lnTo>
                    <a:pt x="25" y="266"/>
                  </a:lnTo>
                  <a:lnTo>
                    <a:pt x="49" y="338"/>
                  </a:lnTo>
                  <a:lnTo>
                    <a:pt x="121" y="362"/>
                  </a:lnTo>
                  <a:lnTo>
                    <a:pt x="241" y="362"/>
                  </a:lnTo>
                  <a:lnTo>
                    <a:pt x="290" y="338"/>
                  </a:lnTo>
                  <a:lnTo>
                    <a:pt x="338" y="314"/>
                  </a:lnTo>
                  <a:lnTo>
                    <a:pt x="386" y="290"/>
                  </a:lnTo>
                  <a:lnTo>
                    <a:pt x="410" y="218"/>
                  </a:lnTo>
                  <a:lnTo>
                    <a:pt x="410" y="169"/>
                  </a:lnTo>
                  <a:lnTo>
                    <a:pt x="386" y="97"/>
                  </a:lnTo>
                  <a:lnTo>
                    <a:pt x="314"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30"/>
            <p:cNvSpPr/>
            <p:nvPr/>
          </p:nvSpPr>
          <p:spPr>
            <a:xfrm>
              <a:off x="3766650" y="1670675"/>
              <a:ext cx="14475" cy="7250"/>
            </a:xfrm>
            <a:custGeom>
              <a:avLst/>
              <a:gdLst/>
              <a:ahLst/>
              <a:cxnLst/>
              <a:rect l="l" t="t" r="r" b="b"/>
              <a:pathLst>
                <a:path w="579" h="290" extrusionOk="0">
                  <a:moveTo>
                    <a:pt x="314" y="0"/>
                  </a:moveTo>
                  <a:lnTo>
                    <a:pt x="97" y="24"/>
                  </a:lnTo>
                  <a:lnTo>
                    <a:pt x="49" y="24"/>
                  </a:lnTo>
                  <a:lnTo>
                    <a:pt x="25" y="48"/>
                  </a:lnTo>
                  <a:lnTo>
                    <a:pt x="1" y="97"/>
                  </a:lnTo>
                  <a:lnTo>
                    <a:pt x="1" y="145"/>
                  </a:lnTo>
                  <a:lnTo>
                    <a:pt x="49" y="217"/>
                  </a:lnTo>
                  <a:lnTo>
                    <a:pt x="73" y="265"/>
                  </a:lnTo>
                  <a:lnTo>
                    <a:pt x="145" y="289"/>
                  </a:lnTo>
                  <a:lnTo>
                    <a:pt x="338" y="265"/>
                  </a:lnTo>
                  <a:lnTo>
                    <a:pt x="458" y="241"/>
                  </a:lnTo>
                  <a:lnTo>
                    <a:pt x="554" y="169"/>
                  </a:lnTo>
                  <a:lnTo>
                    <a:pt x="578" y="145"/>
                  </a:lnTo>
                  <a:lnTo>
                    <a:pt x="578" y="121"/>
                  </a:lnTo>
                  <a:lnTo>
                    <a:pt x="530" y="48"/>
                  </a:lnTo>
                  <a:lnTo>
                    <a:pt x="434" y="24"/>
                  </a:lnTo>
                  <a:lnTo>
                    <a:pt x="31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30"/>
            <p:cNvSpPr/>
            <p:nvPr/>
          </p:nvSpPr>
          <p:spPr>
            <a:xfrm>
              <a:off x="3951425" y="1611700"/>
              <a:ext cx="10850" cy="9050"/>
            </a:xfrm>
            <a:custGeom>
              <a:avLst/>
              <a:gdLst/>
              <a:ahLst/>
              <a:cxnLst/>
              <a:rect l="l" t="t" r="r" b="b"/>
              <a:pathLst>
                <a:path w="434" h="362" extrusionOk="0">
                  <a:moveTo>
                    <a:pt x="145" y="0"/>
                  </a:moveTo>
                  <a:lnTo>
                    <a:pt x="72" y="24"/>
                  </a:lnTo>
                  <a:lnTo>
                    <a:pt x="24" y="72"/>
                  </a:lnTo>
                  <a:lnTo>
                    <a:pt x="0" y="145"/>
                  </a:lnTo>
                  <a:lnTo>
                    <a:pt x="0" y="169"/>
                  </a:lnTo>
                  <a:lnTo>
                    <a:pt x="0" y="217"/>
                  </a:lnTo>
                  <a:lnTo>
                    <a:pt x="97" y="313"/>
                  </a:lnTo>
                  <a:lnTo>
                    <a:pt x="145" y="361"/>
                  </a:lnTo>
                  <a:lnTo>
                    <a:pt x="217" y="361"/>
                  </a:lnTo>
                  <a:lnTo>
                    <a:pt x="337" y="313"/>
                  </a:lnTo>
                  <a:lnTo>
                    <a:pt x="385" y="265"/>
                  </a:lnTo>
                  <a:lnTo>
                    <a:pt x="434" y="217"/>
                  </a:lnTo>
                  <a:lnTo>
                    <a:pt x="434" y="169"/>
                  </a:lnTo>
                  <a:lnTo>
                    <a:pt x="434" y="120"/>
                  </a:lnTo>
                  <a:lnTo>
                    <a:pt x="385" y="72"/>
                  </a:lnTo>
                  <a:lnTo>
                    <a:pt x="337" y="24"/>
                  </a:lnTo>
                  <a:lnTo>
                    <a:pt x="28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30"/>
            <p:cNvSpPr/>
            <p:nvPr/>
          </p:nvSpPr>
          <p:spPr>
            <a:xfrm>
              <a:off x="4021825" y="1899975"/>
              <a:ext cx="10275" cy="9650"/>
            </a:xfrm>
            <a:custGeom>
              <a:avLst/>
              <a:gdLst/>
              <a:ahLst/>
              <a:cxnLst/>
              <a:rect l="l" t="t" r="r" b="b"/>
              <a:pathLst>
                <a:path w="411" h="386" extrusionOk="0">
                  <a:moveTo>
                    <a:pt x="145" y="0"/>
                  </a:moveTo>
                  <a:lnTo>
                    <a:pt x="73" y="24"/>
                  </a:lnTo>
                  <a:lnTo>
                    <a:pt x="25" y="48"/>
                  </a:lnTo>
                  <a:lnTo>
                    <a:pt x="1" y="96"/>
                  </a:lnTo>
                  <a:lnTo>
                    <a:pt x="1" y="169"/>
                  </a:lnTo>
                  <a:lnTo>
                    <a:pt x="25" y="265"/>
                  </a:lnTo>
                  <a:lnTo>
                    <a:pt x="97" y="337"/>
                  </a:lnTo>
                  <a:lnTo>
                    <a:pt x="169" y="361"/>
                  </a:lnTo>
                  <a:lnTo>
                    <a:pt x="242" y="385"/>
                  </a:lnTo>
                  <a:lnTo>
                    <a:pt x="314" y="361"/>
                  </a:lnTo>
                  <a:lnTo>
                    <a:pt x="362" y="337"/>
                  </a:lnTo>
                  <a:lnTo>
                    <a:pt x="386" y="265"/>
                  </a:lnTo>
                  <a:lnTo>
                    <a:pt x="410" y="193"/>
                  </a:lnTo>
                  <a:lnTo>
                    <a:pt x="362" y="121"/>
                  </a:lnTo>
                  <a:lnTo>
                    <a:pt x="314" y="48"/>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30"/>
            <p:cNvSpPr/>
            <p:nvPr/>
          </p:nvSpPr>
          <p:spPr>
            <a:xfrm>
              <a:off x="4086825" y="1952925"/>
              <a:ext cx="9650" cy="9650"/>
            </a:xfrm>
            <a:custGeom>
              <a:avLst/>
              <a:gdLst/>
              <a:ahLst/>
              <a:cxnLst/>
              <a:rect l="l" t="t" r="r" b="b"/>
              <a:pathLst>
                <a:path w="386" h="386" extrusionOk="0">
                  <a:moveTo>
                    <a:pt x="193" y="1"/>
                  </a:moveTo>
                  <a:lnTo>
                    <a:pt x="121" y="25"/>
                  </a:lnTo>
                  <a:lnTo>
                    <a:pt x="49" y="73"/>
                  </a:lnTo>
                  <a:lnTo>
                    <a:pt x="1" y="145"/>
                  </a:lnTo>
                  <a:lnTo>
                    <a:pt x="1" y="193"/>
                  </a:lnTo>
                  <a:lnTo>
                    <a:pt x="25" y="265"/>
                  </a:lnTo>
                  <a:lnTo>
                    <a:pt x="49" y="338"/>
                  </a:lnTo>
                  <a:lnTo>
                    <a:pt x="97" y="362"/>
                  </a:lnTo>
                  <a:lnTo>
                    <a:pt x="169" y="386"/>
                  </a:lnTo>
                  <a:lnTo>
                    <a:pt x="266" y="362"/>
                  </a:lnTo>
                  <a:lnTo>
                    <a:pt x="338" y="314"/>
                  </a:lnTo>
                  <a:lnTo>
                    <a:pt x="386" y="265"/>
                  </a:lnTo>
                  <a:lnTo>
                    <a:pt x="386" y="193"/>
                  </a:lnTo>
                  <a:lnTo>
                    <a:pt x="362" y="97"/>
                  </a:lnTo>
                  <a:lnTo>
                    <a:pt x="338"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30"/>
            <p:cNvSpPr/>
            <p:nvPr/>
          </p:nvSpPr>
          <p:spPr>
            <a:xfrm>
              <a:off x="3868375" y="1606875"/>
              <a:ext cx="9650" cy="9650"/>
            </a:xfrm>
            <a:custGeom>
              <a:avLst/>
              <a:gdLst/>
              <a:ahLst/>
              <a:cxnLst/>
              <a:rect l="l" t="t" r="r" b="b"/>
              <a:pathLst>
                <a:path w="386" h="386" extrusionOk="0">
                  <a:moveTo>
                    <a:pt x="169" y="1"/>
                  </a:moveTo>
                  <a:lnTo>
                    <a:pt x="96" y="25"/>
                  </a:lnTo>
                  <a:lnTo>
                    <a:pt x="48" y="73"/>
                  </a:lnTo>
                  <a:lnTo>
                    <a:pt x="0" y="169"/>
                  </a:lnTo>
                  <a:lnTo>
                    <a:pt x="0" y="241"/>
                  </a:lnTo>
                  <a:lnTo>
                    <a:pt x="24" y="313"/>
                  </a:lnTo>
                  <a:lnTo>
                    <a:pt x="72" y="362"/>
                  </a:lnTo>
                  <a:lnTo>
                    <a:pt x="145" y="386"/>
                  </a:lnTo>
                  <a:lnTo>
                    <a:pt x="217" y="386"/>
                  </a:lnTo>
                  <a:lnTo>
                    <a:pt x="289" y="362"/>
                  </a:lnTo>
                  <a:lnTo>
                    <a:pt x="337" y="338"/>
                  </a:lnTo>
                  <a:lnTo>
                    <a:pt x="361" y="265"/>
                  </a:lnTo>
                  <a:lnTo>
                    <a:pt x="385" y="193"/>
                  </a:lnTo>
                  <a:lnTo>
                    <a:pt x="361" y="121"/>
                  </a:lnTo>
                  <a:lnTo>
                    <a:pt x="313" y="49"/>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30"/>
            <p:cNvSpPr/>
            <p:nvPr/>
          </p:nvSpPr>
          <p:spPr>
            <a:xfrm>
              <a:off x="4026050" y="1804275"/>
              <a:ext cx="10850" cy="12050"/>
            </a:xfrm>
            <a:custGeom>
              <a:avLst/>
              <a:gdLst/>
              <a:ahLst/>
              <a:cxnLst/>
              <a:rect l="l" t="t" r="r" b="b"/>
              <a:pathLst>
                <a:path w="434" h="482" extrusionOk="0">
                  <a:moveTo>
                    <a:pt x="361" y="1"/>
                  </a:moveTo>
                  <a:lnTo>
                    <a:pt x="313" y="25"/>
                  </a:lnTo>
                  <a:lnTo>
                    <a:pt x="145" y="121"/>
                  </a:lnTo>
                  <a:lnTo>
                    <a:pt x="73" y="193"/>
                  </a:lnTo>
                  <a:lnTo>
                    <a:pt x="0" y="289"/>
                  </a:lnTo>
                  <a:lnTo>
                    <a:pt x="0" y="313"/>
                  </a:lnTo>
                  <a:lnTo>
                    <a:pt x="0" y="362"/>
                  </a:lnTo>
                  <a:lnTo>
                    <a:pt x="0" y="410"/>
                  </a:lnTo>
                  <a:lnTo>
                    <a:pt x="24" y="434"/>
                  </a:lnTo>
                  <a:lnTo>
                    <a:pt x="73" y="458"/>
                  </a:lnTo>
                  <a:lnTo>
                    <a:pt x="145" y="482"/>
                  </a:lnTo>
                  <a:lnTo>
                    <a:pt x="193" y="482"/>
                  </a:lnTo>
                  <a:lnTo>
                    <a:pt x="241" y="458"/>
                  </a:lnTo>
                  <a:lnTo>
                    <a:pt x="337" y="338"/>
                  </a:lnTo>
                  <a:lnTo>
                    <a:pt x="410" y="217"/>
                  </a:lnTo>
                  <a:lnTo>
                    <a:pt x="434" y="121"/>
                  </a:lnTo>
                  <a:lnTo>
                    <a:pt x="410" y="25"/>
                  </a:lnTo>
                  <a:lnTo>
                    <a:pt x="385" y="25"/>
                  </a:lnTo>
                  <a:lnTo>
                    <a:pt x="36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30"/>
            <p:cNvSpPr/>
            <p:nvPr/>
          </p:nvSpPr>
          <p:spPr>
            <a:xfrm>
              <a:off x="3852725" y="1844000"/>
              <a:ext cx="11450" cy="8450"/>
            </a:xfrm>
            <a:custGeom>
              <a:avLst/>
              <a:gdLst/>
              <a:ahLst/>
              <a:cxnLst/>
              <a:rect l="l" t="t" r="r" b="b"/>
              <a:pathLst>
                <a:path w="458" h="338" extrusionOk="0">
                  <a:moveTo>
                    <a:pt x="24" y="73"/>
                  </a:moveTo>
                  <a:lnTo>
                    <a:pt x="0" y="97"/>
                  </a:lnTo>
                  <a:lnTo>
                    <a:pt x="27" y="81"/>
                  </a:lnTo>
                  <a:lnTo>
                    <a:pt x="27" y="81"/>
                  </a:lnTo>
                  <a:lnTo>
                    <a:pt x="24" y="73"/>
                  </a:lnTo>
                  <a:close/>
                  <a:moveTo>
                    <a:pt x="265" y="0"/>
                  </a:moveTo>
                  <a:lnTo>
                    <a:pt x="121" y="24"/>
                  </a:lnTo>
                  <a:lnTo>
                    <a:pt x="27" y="81"/>
                  </a:lnTo>
                  <a:lnTo>
                    <a:pt x="27" y="81"/>
                  </a:lnTo>
                  <a:lnTo>
                    <a:pt x="72" y="217"/>
                  </a:lnTo>
                  <a:lnTo>
                    <a:pt x="121" y="313"/>
                  </a:lnTo>
                  <a:lnTo>
                    <a:pt x="193" y="337"/>
                  </a:lnTo>
                  <a:lnTo>
                    <a:pt x="289" y="337"/>
                  </a:lnTo>
                  <a:lnTo>
                    <a:pt x="361" y="313"/>
                  </a:lnTo>
                  <a:lnTo>
                    <a:pt x="409" y="289"/>
                  </a:lnTo>
                  <a:lnTo>
                    <a:pt x="458" y="241"/>
                  </a:lnTo>
                  <a:lnTo>
                    <a:pt x="458" y="169"/>
                  </a:lnTo>
                  <a:lnTo>
                    <a:pt x="458" y="97"/>
                  </a:lnTo>
                  <a:lnTo>
                    <a:pt x="409" y="24"/>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30"/>
            <p:cNvSpPr/>
            <p:nvPr/>
          </p:nvSpPr>
          <p:spPr>
            <a:xfrm>
              <a:off x="3927350" y="1931875"/>
              <a:ext cx="9650" cy="12650"/>
            </a:xfrm>
            <a:custGeom>
              <a:avLst/>
              <a:gdLst/>
              <a:ahLst/>
              <a:cxnLst/>
              <a:rect l="l" t="t" r="r" b="b"/>
              <a:pathLst>
                <a:path w="386" h="506" extrusionOk="0">
                  <a:moveTo>
                    <a:pt x="73" y="0"/>
                  </a:moveTo>
                  <a:lnTo>
                    <a:pt x="48" y="24"/>
                  </a:lnTo>
                  <a:lnTo>
                    <a:pt x="0" y="48"/>
                  </a:lnTo>
                  <a:lnTo>
                    <a:pt x="0" y="96"/>
                  </a:lnTo>
                  <a:lnTo>
                    <a:pt x="73" y="313"/>
                  </a:lnTo>
                  <a:lnTo>
                    <a:pt x="145" y="433"/>
                  </a:lnTo>
                  <a:lnTo>
                    <a:pt x="230" y="498"/>
                  </a:lnTo>
                  <a:lnTo>
                    <a:pt x="230" y="498"/>
                  </a:lnTo>
                  <a:lnTo>
                    <a:pt x="337" y="433"/>
                  </a:lnTo>
                  <a:lnTo>
                    <a:pt x="361" y="385"/>
                  </a:lnTo>
                  <a:lnTo>
                    <a:pt x="385" y="361"/>
                  </a:lnTo>
                  <a:lnTo>
                    <a:pt x="385" y="313"/>
                  </a:lnTo>
                  <a:lnTo>
                    <a:pt x="385" y="265"/>
                  </a:lnTo>
                  <a:lnTo>
                    <a:pt x="313" y="193"/>
                  </a:lnTo>
                  <a:lnTo>
                    <a:pt x="241" y="120"/>
                  </a:lnTo>
                  <a:lnTo>
                    <a:pt x="73" y="0"/>
                  </a:lnTo>
                  <a:close/>
                  <a:moveTo>
                    <a:pt x="230" y="498"/>
                  </a:moveTo>
                  <a:lnTo>
                    <a:pt x="217" y="506"/>
                  </a:lnTo>
                  <a:lnTo>
                    <a:pt x="241" y="506"/>
                  </a:lnTo>
                  <a:lnTo>
                    <a:pt x="230" y="49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30"/>
            <p:cNvSpPr/>
            <p:nvPr/>
          </p:nvSpPr>
          <p:spPr>
            <a:xfrm>
              <a:off x="3893650" y="1914400"/>
              <a:ext cx="11450" cy="9075"/>
            </a:xfrm>
            <a:custGeom>
              <a:avLst/>
              <a:gdLst/>
              <a:ahLst/>
              <a:cxnLst/>
              <a:rect l="l" t="t" r="r" b="b"/>
              <a:pathLst>
                <a:path w="458" h="363" extrusionOk="0">
                  <a:moveTo>
                    <a:pt x="217" y="1"/>
                  </a:moveTo>
                  <a:lnTo>
                    <a:pt x="169" y="25"/>
                  </a:lnTo>
                  <a:lnTo>
                    <a:pt x="96" y="73"/>
                  </a:lnTo>
                  <a:lnTo>
                    <a:pt x="24" y="121"/>
                  </a:lnTo>
                  <a:lnTo>
                    <a:pt x="0" y="169"/>
                  </a:lnTo>
                  <a:lnTo>
                    <a:pt x="0" y="193"/>
                  </a:lnTo>
                  <a:lnTo>
                    <a:pt x="48" y="266"/>
                  </a:lnTo>
                  <a:lnTo>
                    <a:pt x="96" y="314"/>
                  </a:lnTo>
                  <a:lnTo>
                    <a:pt x="145" y="338"/>
                  </a:lnTo>
                  <a:lnTo>
                    <a:pt x="217" y="362"/>
                  </a:lnTo>
                  <a:lnTo>
                    <a:pt x="289" y="362"/>
                  </a:lnTo>
                  <a:lnTo>
                    <a:pt x="337" y="338"/>
                  </a:lnTo>
                  <a:lnTo>
                    <a:pt x="385" y="290"/>
                  </a:lnTo>
                  <a:lnTo>
                    <a:pt x="434" y="242"/>
                  </a:lnTo>
                  <a:lnTo>
                    <a:pt x="458" y="193"/>
                  </a:lnTo>
                  <a:lnTo>
                    <a:pt x="434" y="145"/>
                  </a:lnTo>
                  <a:lnTo>
                    <a:pt x="361" y="49"/>
                  </a:lnTo>
                  <a:lnTo>
                    <a:pt x="28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30"/>
            <p:cNvSpPr/>
            <p:nvPr/>
          </p:nvSpPr>
          <p:spPr>
            <a:xfrm>
              <a:off x="3998975" y="1764550"/>
              <a:ext cx="15050" cy="10250"/>
            </a:xfrm>
            <a:custGeom>
              <a:avLst/>
              <a:gdLst/>
              <a:ahLst/>
              <a:cxnLst/>
              <a:rect l="l" t="t" r="r" b="b"/>
              <a:pathLst>
                <a:path w="602" h="410" extrusionOk="0">
                  <a:moveTo>
                    <a:pt x="48" y="1"/>
                  </a:moveTo>
                  <a:lnTo>
                    <a:pt x="24" y="49"/>
                  </a:lnTo>
                  <a:lnTo>
                    <a:pt x="0" y="73"/>
                  </a:lnTo>
                  <a:lnTo>
                    <a:pt x="385" y="362"/>
                  </a:lnTo>
                  <a:lnTo>
                    <a:pt x="506" y="410"/>
                  </a:lnTo>
                  <a:lnTo>
                    <a:pt x="554" y="410"/>
                  </a:lnTo>
                  <a:lnTo>
                    <a:pt x="602" y="362"/>
                  </a:lnTo>
                  <a:lnTo>
                    <a:pt x="602" y="314"/>
                  </a:lnTo>
                  <a:lnTo>
                    <a:pt x="578" y="241"/>
                  </a:lnTo>
                  <a:lnTo>
                    <a:pt x="554" y="169"/>
                  </a:lnTo>
                  <a:lnTo>
                    <a:pt x="506" y="14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30"/>
            <p:cNvSpPr/>
            <p:nvPr/>
          </p:nvSpPr>
          <p:spPr>
            <a:xfrm>
              <a:off x="3922525" y="1708575"/>
              <a:ext cx="13275" cy="9050"/>
            </a:xfrm>
            <a:custGeom>
              <a:avLst/>
              <a:gdLst/>
              <a:ahLst/>
              <a:cxnLst/>
              <a:rect l="l" t="t" r="r" b="b"/>
              <a:pathLst>
                <a:path w="531" h="362" extrusionOk="0">
                  <a:moveTo>
                    <a:pt x="73" y="1"/>
                  </a:moveTo>
                  <a:lnTo>
                    <a:pt x="25" y="49"/>
                  </a:lnTo>
                  <a:lnTo>
                    <a:pt x="1" y="97"/>
                  </a:lnTo>
                  <a:lnTo>
                    <a:pt x="25" y="169"/>
                  </a:lnTo>
                  <a:lnTo>
                    <a:pt x="73" y="242"/>
                  </a:lnTo>
                  <a:lnTo>
                    <a:pt x="97" y="266"/>
                  </a:lnTo>
                  <a:lnTo>
                    <a:pt x="145" y="290"/>
                  </a:lnTo>
                  <a:lnTo>
                    <a:pt x="266" y="290"/>
                  </a:lnTo>
                  <a:lnTo>
                    <a:pt x="314" y="314"/>
                  </a:lnTo>
                  <a:lnTo>
                    <a:pt x="386" y="362"/>
                  </a:lnTo>
                  <a:lnTo>
                    <a:pt x="434" y="362"/>
                  </a:lnTo>
                  <a:lnTo>
                    <a:pt x="482" y="338"/>
                  </a:lnTo>
                  <a:lnTo>
                    <a:pt x="506" y="290"/>
                  </a:lnTo>
                  <a:lnTo>
                    <a:pt x="530" y="242"/>
                  </a:lnTo>
                  <a:lnTo>
                    <a:pt x="506" y="145"/>
                  </a:lnTo>
                  <a:lnTo>
                    <a:pt x="458" y="97"/>
                  </a:lnTo>
                  <a:lnTo>
                    <a:pt x="410" y="73"/>
                  </a:lnTo>
                  <a:lnTo>
                    <a:pt x="314" y="73"/>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30"/>
            <p:cNvSpPr/>
            <p:nvPr/>
          </p:nvSpPr>
          <p:spPr>
            <a:xfrm>
              <a:off x="3878600" y="1842800"/>
              <a:ext cx="9050" cy="9050"/>
            </a:xfrm>
            <a:custGeom>
              <a:avLst/>
              <a:gdLst/>
              <a:ahLst/>
              <a:cxnLst/>
              <a:rect l="l" t="t" r="r" b="b"/>
              <a:pathLst>
                <a:path w="362" h="362" extrusionOk="0">
                  <a:moveTo>
                    <a:pt x="97" y="0"/>
                  </a:moveTo>
                  <a:lnTo>
                    <a:pt x="24" y="24"/>
                  </a:lnTo>
                  <a:lnTo>
                    <a:pt x="0" y="97"/>
                  </a:lnTo>
                  <a:lnTo>
                    <a:pt x="0" y="193"/>
                  </a:lnTo>
                  <a:lnTo>
                    <a:pt x="49" y="265"/>
                  </a:lnTo>
                  <a:lnTo>
                    <a:pt x="121" y="337"/>
                  </a:lnTo>
                  <a:lnTo>
                    <a:pt x="241" y="361"/>
                  </a:lnTo>
                  <a:lnTo>
                    <a:pt x="313" y="337"/>
                  </a:lnTo>
                  <a:lnTo>
                    <a:pt x="337" y="289"/>
                  </a:lnTo>
                  <a:lnTo>
                    <a:pt x="361" y="265"/>
                  </a:lnTo>
                  <a:lnTo>
                    <a:pt x="361" y="217"/>
                  </a:lnTo>
                  <a:lnTo>
                    <a:pt x="337" y="121"/>
                  </a:lnTo>
                  <a:lnTo>
                    <a:pt x="289" y="48"/>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30"/>
            <p:cNvSpPr/>
            <p:nvPr/>
          </p:nvSpPr>
          <p:spPr>
            <a:xfrm>
              <a:off x="3817200" y="1774175"/>
              <a:ext cx="9675" cy="9050"/>
            </a:xfrm>
            <a:custGeom>
              <a:avLst/>
              <a:gdLst/>
              <a:ahLst/>
              <a:cxnLst/>
              <a:rect l="l" t="t" r="r" b="b"/>
              <a:pathLst>
                <a:path w="387" h="362" extrusionOk="0">
                  <a:moveTo>
                    <a:pt x="193" y="1"/>
                  </a:moveTo>
                  <a:lnTo>
                    <a:pt x="97" y="49"/>
                  </a:lnTo>
                  <a:lnTo>
                    <a:pt x="25" y="145"/>
                  </a:lnTo>
                  <a:lnTo>
                    <a:pt x="1" y="193"/>
                  </a:lnTo>
                  <a:lnTo>
                    <a:pt x="1" y="218"/>
                  </a:lnTo>
                  <a:lnTo>
                    <a:pt x="49" y="314"/>
                  </a:lnTo>
                  <a:lnTo>
                    <a:pt x="97" y="362"/>
                  </a:lnTo>
                  <a:lnTo>
                    <a:pt x="193" y="362"/>
                  </a:lnTo>
                  <a:lnTo>
                    <a:pt x="266" y="338"/>
                  </a:lnTo>
                  <a:lnTo>
                    <a:pt x="314" y="290"/>
                  </a:lnTo>
                  <a:lnTo>
                    <a:pt x="338" y="242"/>
                  </a:lnTo>
                  <a:lnTo>
                    <a:pt x="386" y="169"/>
                  </a:lnTo>
                  <a:lnTo>
                    <a:pt x="386" y="121"/>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30"/>
            <p:cNvSpPr/>
            <p:nvPr/>
          </p:nvSpPr>
          <p:spPr>
            <a:xfrm>
              <a:off x="4011000" y="1669475"/>
              <a:ext cx="9050" cy="9650"/>
            </a:xfrm>
            <a:custGeom>
              <a:avLst/>
              <a:gdLst/>
              <a:ahLst/>
              <a:cxnLst/>
              <a:rect l="l" t="t" r="r" b="b"/>
              <a:pathLst>
                <a:path w="362" h="386" extrusionOk="0">
                  <a:moveTo>
                    <a:pt x="49" y="0"/>
                  </a:moveTo>
                  <a:lnTo>
                    <a:pt x="25" y="24"/>
                  </a:lnTo>
                  <a:lnTo>
                    <a:pt x="0" y="72"/>
                  </a:lnTo>
                  <a:lnTo>
                    <a:pt x="25" y="193"/>
                  </a:lnTo>
                  <a:lnTo>
                    <a:pt x="73" y="289"/>
                  </a:lnTo>
                  <a:lnTo>
                    <a:pt x="169" y="361"/>
                  </a:lnTo>
                  <a:lnTo>
                    <a:pt x="313" y="385"/>
                  </a:lnTo>
                  <a:lnTo>
                    <a:pt x="338" y="361"/>
                  </a:lnTo>
                  <a:lnTo>
                    <a:pt x="362" y="313"/>
                  </a:lnTo>
                  <a:lnTo>
                    <a:pt x="313" y="145"/>
                  </a:lnTo>
                  <a:lnTo>
                    <a:pt x="265" y="72"/>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30"/>
            <p:cNvSpPr/>
            <p:nvPr/>
          </p:nvSpPr>
          <p:spPr>
            <a:xfrm>
              <a:off x="3884625" y="1596050"/>
              <a:ext cx="10250" cy="9050"/>
            </a:xfrm>
            <a:custGeom>
              <a:avLst/>
              <a:gdLst/>
              <a:ahLst/>
              <a:cxnLst/>
              <a:rect l="l" t="t" r="r" b="b"/>
              <a:pathLst>
                <a:path w="410" h="362" extrusionOk="0">
                  <a:moveTo>
                    <a:pt x="361" y="0"/>
                  </a:moveTo>
                  <a:lnTo>
                    <a:pt x="313" y="24"/>
                  </a:lnTo>
                  <a:lnTo>
                    <a:pt x="193" y="72"/>
                  </a:lnTo>
                  <a:lnTo>
                    <a:pt x="120" y="72"/>
                  </a:lnTo>
                  <a:lnTo>
                    <a:pt x="72" y="121"/>
                  </a:lnTo>
                  <a:lnTo>
                    <a:pt x="24" y="145"/>
                  </a:lnTo>
                  <a:lnTo>
                    <a:pt x="0" y="217"/>
                  </a:lnTo>
                  <a:lnTo>
                    <a:pt x="0" y="289"/>
                  </a:lnTo>
                  <a:lnTo>
                    <a:pt x="48" y="337"/>
                  </a:lnTo>
                  <a:lnTo>
                    <a:pt x="120" y="361"/>
                  </a:lnTo>
                  <a:lnTo>
                    <a:pt x="169" y="337"/>
                  </a:lnTo>
                  <a:lnTo>
                    <a:pt x="289" y="289"/>
                  </a:lnTo>
                  <a:lnTo>
                    <a:pt x="385" y="217"/>
                  </a:lnTo>
                  <a:lnTo>
                    <a:pt x="409" y="169"/>
                  </a:lnTo>
                  <a:lnTo>
                    <a:pt x="409" y="121"/>
                  </a:lnTo>
                  <a:lnTo>
                    <a:pt x="385" y="24"/>
                  </a:lnTo>
                  <a:lnTo>
                    <a:pt x="36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30"/>
            <p:cNvSpPr/>
            <p:nvPr/>
          </p:nvSpPr>
          <p:spPr>
            <a:xfrm>
              <a:off x="3949625" y="1831950"/>
              <a:ext cx="10250" cy="9050"/>
            </a:xfrm>
            <a:custGeom>
              <a:avLst/>
              <a:gdLst/>
              <a:ahLst/>
              <a:cxnLst/>
              <a:rect l="l" t="t" r="r" b="b"/>
              <a:pathLst>
                <a:path w="410" h="362" extrusionOk="0">
                  <a:moveTo>
                    <a:pt x="96" y="1"/>
                  </a:moveTo>
                  <a:lnTo>
                    <a:pt x="48" y="25"/>
                  </a:lnTo>
                  <a:lnTo>
                    <a:pt x="24" y="49"/>
                  </a:lnTo>
                  <a:lnTo>
                    <a:pt x="0" y="73"/>
                  </a:lnTo>
                  <a:lnTo>
                    <a:pt x="24" y="145"/>
                  </a:lnTo>
                  <a:lnTo>
                    <a:pt x="120" y="242"/>
                  </a:lnTo>
                  <a:lnTo>
                    <a:pt x="217" y="338"/>
                  </a:lnTo>
                  <a:lnTo>
                    <a:pt x="337" y="362"/>
                  </a:lnTo>
                  <a:lnTo>
                    <a:pt x="361" y="338"/>
                  </a:lnTo>
                  <a:lnTo>
                    <a:pt x="409" y="314"/>
                  </a:lnTo>
                  <a:lnTo>
                    <a:pt x="409" y="242"/>
                  </a:lnTo>
                  <a:lnTo>
                    <a:pt x="409" y="193"/>
                  </a:lnTo>
                  <a:lnTo>
                    <a:pt x="361" y="121"/>
                  </a:lnTo>
                  <a:lnTo>
                    <a:pt x="289" y="49"/>
                  </a:lnTo>
                  <a:lnTo>
                    <a:pt x="241"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30"/>
            <p:cNvSpPr/>
            <p:nvPr/>
          </p:nvSpPr>
          <p:spPr>
            <a:xfrm>
              <a:off x="4137375" y="1777800"/>
              <a:ext cx="9050" cy="9050"/>
            </a:xfrm>
            <a:custGeom>
              <a:avLst/>
              <a:gdLst/>
              <a:ahLst/>
              <a:cxnLst/>
              <a:rect l="l" t="t" r="r" b="b"/>
              <a:pathLst>
                <a:path w="362" h="362" extrusionOk="0">
                  <a:moveTo>
                    <a:pt x="97" y="0"/>
                  </a:moveTo>
                  <a:lnTo>
                    <a:pt x="73" y="24"/>
                  </a:lnTo>
                  <a:lnTo>
                    <a:pt x="25" y="48"/>
                  </a:lnTo>
                  <a:lnTo>
                    <a:pt x="1" y="145"/>
                  </a:lnTo>
                  <a:lnTo>
                    <a:pt x="1" y="217"/>
                  </a:lnTo>
                  <a:lnTo>
                    <a:pt x="49" y="289"/>
                  </a:lnTo>
                  <a:lnTo>
                    <a:pt x="97" y="337"/>
                  </a:lnTo>
                  <a:lnTo>
                    <a:pt x="145" y="361"/>
                  </a:lnTo>
                  <a:lnTo>
                    <a:pt x="218" y="361"/>
                  </a:lnTo>
                  <a:lnTo>
                    <a:pt x="338" y="313"/>
                  </a:lnTo>
                  <a:lnTo>
                    <a:pt x="362" y="265"/>
                  </a:lnTo>
                  <a:lnTo>
                    <a:pt x="338" y="193"/>
                  </a:lnTo>
                  <a:lnTo>
                    <a:pt x="266" y="97"/>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30"/>
            <p:cNvSpPr/>
            <p:nvPr/>
          </p:nvSpPr>
          <p:spPr>
            <a:xfrm>
              <a:off x="3876800" y="1699550"/>
              <a:ext cx="6025" cy="9650"/>
            </a:xfrm>
            <a:custGeom>
              <a:avLst/>
              <a:gdLst/>
              <a:ahLst/>
              <a:cxnLst/>
              <a:rect l="l" t="t" r="r" b="b"/>
              <a:pathLst>
                <a:path w="241" h="386" extrusionOk="0">
                  <a:moveTo>
                    <a:pt x="72" y="1"/>
                  </a:moveTo>
                  <a:lnTo>
                    <a:pt x="24" y="25"/>
                  </a:lnTo>
                  <a:lnTo>
                    <a:pt x="24" y="49"/>
                  </a:lnTo>
                  <a:lnTo>
                    <a:pt x="0" y="145"/>
                  </a:lnTo>
                  <a:lnTo>
                    <a:pt x="24" y="217"/>
                  </a:lnTo>
                  <a:lnTo>
                    <a:pt x="48" y="314"/>
                  </a:lnTo>
                  <a:lnTo>
                    <a:pt x="96" y="386"/>
                  </a:lnTo>
                  <a:lnTo>
                    <a:pt x="217" y="386"/>
                  </a:lnTo>
                  <a:lnTo>
                    <a:pt x="241" y="362"/>
                  </a:lnTo>
                  <a:lnTo>
                    <a:pt x="241" y="338"/>
                  </a:lnTo>
                  <a:lnTo>
                    <a:pt x="241" y="242"/>
                  </a:lnTo>
                  <a:lnTo>
                    <a:pt x="241" y="145"/>
                  </a:lnTo>
                  <a:lnTo>
                    <a:pt x="193"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30"/>
            <p:cNvSpPr/>
            <p:nvPr/>
          </p:nvSpPr>
          <p:spPr>
            <a:xfrm>
              <a:off x="3751600" y="1757925"/>
              <a:ext cx="9675" cy="6050"/>
            </a:xfrm>
            <a:custGeom>
              <a:avLst/>
              <a:gdLst/>
              <a:ahLst/>
              <a:cxnLst/>
              <a:rect l="l" t="t" r="r" b="b"/>
              <a:pathLst>
                <a:path w="387" h="242" extrusionOk="0">
                  <a:moveTo>
                    <a:pt x="97" y="1"/>
                  </a:moveTo>
                  <a:lnTo>
                    <a:pt x="49" y="49"/>
                  </a:lnTo>
                  <a:lnTo>
                    <a:pt x="1" y="73"/>
                  </a:lnTo>
                  <a:lnTo>
                    <a:pt x="1" y="121"/>
                  </a:lnTo>
                  <a:lnTo>
                    <a:pt x="25" y="169"/>
                  </a:lnTo>
                  <a:lnTo>
                    <a:pt x="49" y="218"/>
                  </a:lnTo>
                  <a:lnTo>
                    <a:pt x="73" y="242"/>
                  </a:lnTo>
                  <a:lnTo>
                    <a:pt x="290" y="242"/>
                  </a:lnTo>
                  <a:lnTo>
                    <a:pt x="338" y="193"/>
                  </a:lnTo>
                  <a:lnTo>
                    <a:pt x="386" y="145"/>
                  </a:lnTo>
                  <a:lnTo>
                    <a:pt x="386" y="97"/>
                  </a:lnTo>
                  <a:lnTo>
                    <a:pt x="314"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30"/>
            <p:cNvSpPr/>
            <p:nvPr/>
          </p:nvSpPr>
          <p:spPr>
            <a:xfrm>
              <a:off x="4184325" y="1822925"/>
              <a:ext cx="6650" cy="9650"/>
            </a:xfrm>
            <a:custGeom>
              <a:avLst/>
              <a:gdLst/>
              <a:ahLst/>
              <a:cxnLst/>
              <a:rect l="l" t="t" r="r" b="b"/>
              <a:pathLst>
                <a:path w="266" h="386" extrusionOk="0">
                  <a:moveTo>
                    <a:pt x="97" y="1"/>
                  </a:moveTo>
                  <a:lnTo>
                    <a:pt x="49" y="25"/>
                  </a:lnTo>
                  <a:lnTo>
                    <a:pt x="25" y="73"/>
                  </a:lnTo>
                  <a:lnTo>
                    <a:pt x="1" y="145"/>
                  </a:lnTo>
                  <a:lnTo>
                    <a:pt x="1" y="217"/>
                  </a:lnTo>
                  <a:lnTo>
                    <a:pt x="25" y="266"/>
                  </a:lnTo>
                  <a:lnTo>
                    <a:pt x="97" y="362"/>
                  </a:lnTo>
                  <a:lnTo>
                    <a:pt x="121" y="386"/>
                  </a:lnTo>
                  <a:lnTo>
                    <a:pt x="169" y="386"/>
                  </a:lnTo>
                  <a:lnTo>
                    <a:pt x="217" y="362"/>
                  </a:lnTo>
                  <a:lnTo>
                    <a:pt x="241" y="338"/>
                  </a:lnTo>
                  <a:lnTo>
                    <a:pt x="265" y="290"/>
                  </a:lnTo>
                  <a:lnTo>
                    <a:pt x="265" y="217"/>
                  </a:lnTo>
                  <a:lnTo>
                    <a:pt x="265" y="145"/>
                  </a:lnTo>
                  <a:lnTo>
                    <a:pt x="217"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30"/>
            <p:cNvSpPr/>
            <p:nvPr/>
          </p:nvSpPr>
          <p:spPr>
            <a:xfrm>
              <a:off x="4044700" y="1710400"/>
              <a:ext cx="9650" cy="6625"/>
            </a:xfrm>
            <a:custGeom>
              <a:avLst/>
              <a:gdLst/>
              <a:ahLst/>
              <a:cxnLst/>
              <a:rect l="l" t="t" r="r" b="b"/>
              <a:pathLst>
                <a:path w="386" h="265" extrusionOk="0">
                  <a:moveTo>
                    <a:pt x="289" y="0"/>
                  </a:moveTo>
                  <a:lnTo>
                    <a:pt x="121" y="24"/>
                  </a:lnTo>
                  <a:lnTo>
                    <a:pt x="25" y="48"/>
                  </a:lnTo>
                  <a:lnTo>
                    <a:pt x="1" y="96"/>
                  </a:lnTo>
                  <a:lnTo>
                    <a:pt x="1" y="120"/>
                  </a:lnTo>
                  <a:lnTo>
                    <a:pt x="49" y="193"/>
                  </a:lnTo>
                  <a:lnTo>
                    <a:pt x="121" y="241"/>
                  </a:lnTo>
                  <a:lnTo>
                    <a:pt x="217" y="265"/>
                  </a:lnTo>
                  <a:lnTo>
                    <a:pt x="289" y="241"/>
                  </a:lnTo>
                  <a:lnTo>
                    <a:pt x="338" y="217"/>
                  </a:lnTo>
                  <a:lnTo>
                    <a:pt x="386" y="169"/>
                  </a:lnTo>
                  <a:lnTo>
                    <a:pt x="386" y="96"/>
                  </a:lnTo>
                  <a:lnTo>
                    <a:pt x="362" y="48"/>
                  </a:lnTo>
                  <a:lnTo>
                    <a:pt x="33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30"/>
            <p:cNvSpPr/>
            <p:nvPr/>
          </p:nvSpPr>
          <p:spPr>
            <a:xfrm>
              <a:off x="3893050" y="1766950"/>
              <a:ext cx="7850" cy="7850"/>
            </a:xfrm>
            <a:custGeom>
              <a:avLst/>
              <a:gdLst/>
              <a:ahLst/>
              <a:cxnLst/>
              <a:rect l="l" t="t" r="r" b="b"/>
              <a:pathLst>
                <a:path w="314" h="314" extrusionOk="0">
                  <a:moveTo>
                    <a:pt x="120" y="1"/>
                  </a:moveTo>
                  <a:lnTo>
                    <a:pt x="96" y="25"/>
                  </a:lnTo>
                  <a:lnTo>
                    <a:pt x="48" y="73"/>
                  </a:lnTo>
                  <a:lnTo>
                    <a:pt x="24" y="121"/>
                  </a:lnTo>
                  <a:lnTo>
                    <a:pt x="0" y="194"/>
                  </a:lnTo>
                  <a:lnTo>
                    <a:pt x="24" y="266"/>
                  </a:lnTo>
                  <a:lnTo>
                    <a:pt x="48" y="314"/>
                  </a:lnTo>
                  <a:lnTo>
                    <a:pt x="169" y="314"/>
                  </a:lnTo>
                  <a:lnTo>
                    <a:pt x="241" y="290"/>
                  </a:lnTo>
                  <a:lnTo>
                    <a:pt x="289" y="266"/>
                  </a:lnTo>
                  <a:lnTo>
                    <a:pt x="313" y="194"/>
                  </a:lnTo>
                  <a:lnTo>
                    <a:pt x="289" y="121"/>
                  </a:lnTo>
                  <a:lnTo>
                    <a:pt x="265" y="73"/>
                  </a:lnTo>
                  <a:lnTo>
                    <a:pt x="217"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30"/>
            <p:cNvSpPr/>
            <p:nvPr/>
          </p:nvSpPr>
          <p:spPr>
            <a:xfrm>
              <a:off x="3804575" y="1815700"/>
              <a:ext cx="9050" cy="6650"/>
            </a:xfrm>
            <a:custGeom>
              <a:avLst/>
              <a:gdLst/>
              <a:ahLst/>
              <a:cxnLst/>
              <a:rect l="l" t="t" r="r" b="b"/>
              <a:pathLst>
                <a:path w="362" h="266" extrusionOk="0">
                  <a:moveTo>
                    <a:pt x="217" y="1"/>
                  </a:moveTo>
                  <a:lnTo>
                    <a:pt x="97" y="25"/>
                  </a:lnTo>
                  <a:lnTo>
                    <a:pt x="24" y="49"/>
                  </a:lnTo>
                  <a:lnTo>
                    <a:pt x="0" y="97"/>
                  </a:lnTo>
                  <a:lnTo>
                    <a:pt x="0" y="145"/>
                  </a:lnTo>
                  <a:lnTo>
                    <a:pt x="24" y="194"/>
                  </a:lnTo>
                  <a:lnTo>
                    <a:pt x="48" y="242"/>
                  </a:lnTo>
                  <a:lnTo>
                    <a:pt x="169" y="266"/>
                  </a:lnTo>
                  <a:lnTo>
                    <a:pt x="289" y="242"/>
                  </a:lnTo>
                  <a:lnTo>
                    <a:pt x="361" y="218"/>
                  </a:lnTo>
                  <a:lnTo>
                    <a:pt x="361" y="194"/>
                  </a:lnTo>
                  <a:lnTo>
                    <a:pt x="361" y="169"/>
                  </a:lnTo>
                  <a:lnTo>
                    <a:pt x="337" y="97"/>
                  </a:lnTo>
                  <a:lnTo>
                    <a:pt x="313" y="49"/>
                  </a:lnTo>
                  <a:lnTo>
                    <a:pt x="265" y="25"/>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30"/>
            <p:cNvSpPr/>
            <p:nvPr/>
          </p:nvSpPr>
          <p:spPr>
            <a:xfrm>
              <a:off x="4074800" y="1877100"/>
              <a:ext cx="6650" cy="7250"/>
            </a:xfrm>
            <a:custGeom>
              <a:avLst/>
              <a:gdLst/>
              <a:ahLst/>
              <a:cxnLst/>
              <a:rect l="l" t="t" r="r" b="b"/>
              <a:pathLst>
                <a:path w="266" h="290" extrusionOk="0">
                  <a:moveTo>
                    <a:pt x="121" y="0"/>
                  </a:moveTo>
                  <a:lnTo>
                    <a:pt x="48" y="49"/>
                  </a:lnTo>
                  <a:lnTo>
                    <a:pt x="24" y="73"/>
                  </a:lnTo>
                  <a:lnTo>
                    <a:pt x="0" y="169"/>
                  </a:lnTo>
                  <a:lnTo>
                    <a:pt x="0" y="241"/>
                  </a:lnTo>
                  <a:lnTo>
                    <a:pt x="48" y="289"/>
                  </a:lnTo>
                  <a:lnTo>
                    <a:pt x="169" y="289"/>
                  </a:lnTo>
                  <a:lnTo>
                    <a:pt x="217" y="241"/>
                  </a:lnTo>
                  <a:lnTo>
                    <a:pt x="241" y="193"/>
                  </a:lnTo>
                  <a:lnTo>
                    <a:pt x="265" y="145"/>
                  </a:lnTo>
                  <a:lnTo>
                    <a:pt x="265" y="97"/>
                  </a:lnTo>
                  <a:lnTo>
                    <a:pt x="241" y="49"/>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30"/>
            <p:cNvSpPr/>
            <p:nvPr/>
          </p:nvSpPr>
          <p:spPr>
            <a:xfrm>
              <a:off x="3783500" y="1626725"/>
              <a:ext cx="6650" cy="9075"/>
            </a:xfrm>
            <a:custGeom>
              <a:avLst/>
              <a:gdLst/>
              <a:ahLst/>
              <a:cxnLst/>
              <a:rect l="l" t="t" r="r" b="b"/>
              <a:pathLst>
                <a:path w="266" h="363" extrusionOk="0">
                  <a:moveTo>
                    <a:pt x="97" y="1"/>
                  </a:moveTo>
                  <a:lnTo>
                    <a:pt x="49" y="25"/>
                  </a:lnTo>
                  <a:lnTo>
                    <a:pt x="25" y="49"/>
                  </a:lnTo>
                  <a:lnTo>
                    <a:pt x="1" y="145"/>
                  </a:lnTo>
                  <a:lnTo>
                    <a:pt x="25" y="266"/>
                  </a:lnTo>
                  <a:lnTo>
                    <a:pt x="73" y="338"/>
                  </a:lnTo>
                  <a:lnTo>
                    <a:pt x="121" y="362"/>
                  </a:lnTo>
                  <a:lnTo>
                    <a:pt x="169" y="362"/>
                  </a:lnTo>
                  <a:lnTo>
                    <a:pt x="193" y="338"/>
                  </a:lnTo>
                  <a:lnTo>
                    <a:pt x="242" y="290"/>
                  </a:lnTo>
                  <a:lnTo>
                    <a:pt x="266" y="194"/>
                  </a:lnTo>
                  <a:lnTo>
                    <a:pt x="242"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30"/>
            <p:cNvSpPr/>
            <p:nvPr/>
          </p:nvSpPr>
          <p:spPr>
            <a:xfrm>
              <a:off x="4103675" y="1869875"/>
              <a:ext cx="6650" cy="8450"/>
            </a:xfrm>
            <a:custGeom>
              <a:avLst/>
              <a:gdLst/>
              <a:ahLst/>
              <a:cxnLst/>
              <a:rect l="l" t="t" r="r" b="b"/>
              <a:pathLst>
                <a:path w="266" h="338" extrusionOk="0">
                  <a:moveTo>
                    <a:pt x="73" y="0"/>
                  </a:moveTo>
                  <a:lnTo>
                    <a:pt x="25" y="73"/>
                  </a:lnTo>
                  <a:lnTo>
                    <a:pt x="1" y="169"/>
                  </a:lnTo>
                  <a:lnTo>
                    <a:pt x="1" y="217"/>
                  </a:lnTo>
                  <a:lnTo>
                    <a:pt x="1" y="265"/>
                  </a:lnTo>
                  <a:lnTo>
                    <a:pt x="25" y="313"/>
                  </a:lnTo>
                  <a:lnTo>
                    <a:pt x="97" y="338"/>
                  </a:lnTo>
                  <a:lnTo>
                    <a:pt x="145" y="338"/>
                  </a:lnTo>
                  <a:lnTo>
                    <a:pt x="193" y="313"/>
                  </a:lnTo>
                  <a:lnTo>
                    <a:pt x="242" y="289"/>
                  </a:lnTo>
                  <a:lnTo>
                    <a:pt x="266" y="217"/>
                  </a:lnTo>
                  <a:lnTo>
                    <a:pt x="266" y="97"/>
                  </a:lnTo>
                  <a:lnTo>
                    <a:pt x="266" y="49"/>
                  </a:lnTo>
                  <a:lnTo>
                    <a:pt x="242" y="25"/>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30"/>
            <p:cNvSpPr/>
            <p:nvPr/>
          </p:nvSpPr>
          <p:spPr>
            <a:xfrm>
              <a:off x="4027850" y="1783200"/>
              <a:ext cx="6050" cy="7850"/>
            </a:xfrm>
            <a:custGeom>
              <a:avLst/>
              <a:gdLst/>
              <a:ahLst/>
              <a:cxnLst/>
              <a:rect l="l" t="t" r="r" b="b"/>
              <a:pathLst>
                <a:path w="242" h="314" extrusionOk="0">
                  <a:moveTo>
                    <a:pt x="73" y="1"/>
                  </a:moveTo>
                  <a:lnTo>
                    <a:pt x="49" y="49"/>
                  </a:lnTo>
                  <a:lnTo>
                    <a:pt x="1" y="97"/>
                  </a:lnTo>
                  <a:lnTo>
                    <a:pt x="1" y="169"/>
                  </a:lnTo>
                  <a:lnTo>
                    <a:pt x="1" y="218"/>
                  </a:lnTo>
                  <a:lnTo>
                    <a:pt x="25" y="266"/>
                  </a:lnTo>
                  <a:lnTo>
                    <a:pt x="73" y="290"/>
                  </a:lnTo>
                  <a:lnTo>
                    <a:pt x="121" y="314"/>
                  </a:lnTo>
                  <a:lnTo>
                    <a:pt x="169" y="290"/>
                  </a:lnTo>
                  <a:lnTo>
                    <a:pt x="193" y="242"/>
                  </a:lnTo>
                  <a:lnTo>
                    <a:pt x="241" y="194"/>
                  </a:lnTo>
                  <a:lnTo>
                    <a:pt x="241" y="145"/>
                  </a:lnTo>
                  <a:lnTo>
                    <a:pt x="241" y="73"/>
                  </a:lnTo>
                  <a:lnTo>
                    <a:pt x="241"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30"/>
            <p:cNvSpPr/>
            <p:nvPr/>
          </p:nvSpPr>
          <p:spPr>
            <a:xfrm>
              <a:off x="3970675" y="1794650"/>
              <a:ext cx="7250" cy="8450"/>
            </a:xfrm>
            <a:custGeom>
              <a:avLst/>
              <a:gdLst/>
              <a:ahLst/>
              <a:cxnLst/>
              <a:rect l="l" t="t" r="r" b="b"/>
              <a:pathLst>
                <a:path w="290" h="338" extrusionOk="0">
                  <a:moveTo>
                    <a:pt x="169" y="0"/>
                  </a:moveTo>
                  <a:lnTo>
                    <a:pt x="73" y="24"/>
                  </a:lnTo>
                  <a:lnTo>
                    <a:pt x="25" y="97"/>
                  </a:lnTo>
                  <a:lnTo>
                    <a:pt x="1" y="145"/>
                  </a:lnTo>
                  <a:lnTo>
                    <a:pt x="1" y="193"/>
                  </a:lnTo>
                  <a:lnTo>
                    <a:pt x="25" y="241"/>
                  </a:lnTo>
                  <a:lnTo>
                    <a:pt x="73" y="265"/>
                  </a:lnTo>
                  <a:lnTo>
                    <a:pt x="166" y="312"/>
                  </a:lnTo>
                  <a:lnTo>
                    <a:pt x="166" y="312"/>
                  </a:lnTo>
                  <a:lnTo>
                    <a:pt x="265" y="193"/>
                  </a:lnTo>
                  <a:lnTo>
                    <a:pt x="289" y="97"/>
                  </a:lnTo>
                  <a:lnTo>
                    <a:pt x="265" y="73"/>
                  </a:lnTo>
                  <a:lnTo>
                    <a:pt x="241" y="24"/>
                  </a:lnTo>
                  <a:lnTo>
                    <a:pt x="193" y="0"/>
                  </a:lnTo>
                  <a:close/>
                  <a:moveTo>
                    <a:pt x="166" y="312"/>
                  </a:moveTo>
                  <a:lnTo>
                    <a:pt x="145" y="337"/>
                  </a:lnTo>
                  <a:lnTo>
                    <a:pt x="169" y="313"/>
                  </a:lnTo>
                  <a:lnTo>
                    <a:pt x="166" y="312"/>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30"/>
            <p:cNvSpPr/>
            <p:nvPr/>
          </p:nvSpPr>
          <p:spPr>
            <a:xfrm>
              <a:off x="3745000" y="1801875"/>
              <a:ext cx="6625" cy="7250"/>
            </a:xfrm>
            <a:custGeom>
              <a:avLst/>
              <a:gdLst/>
              <a:ahLst/>
              <a:cxnLst/>
              <a:rect l="l" t="t" r="r" b="b"/>
              <a:pathLst>
                <a:path w="265" h="290" extrusionOk="0">
                  <a:moveTo>
                    <a:pt x="72" y="0"/>
                  </a:moveTo>
                  <a:lnTo>
                    <a:pt x="24" y="48"/>
                  </a:lnTo>
                  <a:lnTo>
                    <a:pt x="24" y="97"/>
                  </a:lnTo>
                  <a:lnTo>
                    <a:pt x="0" y="169"/>
                  </a:lnTo>
                  <a:lnTo>
                    <a:pt x="24" y="217"/>
                  </a:lnTo>
                  <a:lnTo>
                    <a:pt x="48" y="241"/>
                  </a:lnTo>
                  <a:lnTo>
                    <a:pt x="96" y="289"/>
                  </a:lnTo>
                  <a:lnTo>
                    <a:pt x="145" y="289"/>
                  </a:lnTo>
                  <a:lnTo>
                    <a:pt x="193" y="265"/>
                  </a:lnTo>
                  <a:lnTo>
                    <a:pt x="241" y="217"/>
                  </a:lnTo>
                  <a:lnTo>
                    <a:pt x="265" y="169"/>
                  </a:lnTo>
                  <a:lnTo>
                    <a:pt x="265" y="121"/>
                  </a:lnTo>
                  <a:lnTo>
                    <a:pt x="241" y="72"/>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30"/>
            <p:cNvSpPr/>
            <p:nvPr/>
          </p:nvSpPr>
          <p:spPr>
            <a:xfrm>
              <a:off x="3766650" y="1902975"/>
              <a:ext cx="7850" cy="6650"/>
            </a:xfrm>
            <a:custGeom>
              <a:avLst/>
              <a:gdLst/>
              <a:ahLst/>
              <a:cxnLst/>
              <a:rect l="l" t="t" r="r" b="b"/>
              <a:pathLst>
                <a:path w="314" h="266" extrusionOk="0">
                  <a:moveTo>
                    <a:pt x="97" y="1"/>
                  </a:moveTo>
                  <a:lnTo>
                    <a:pt x="49" y="49"/>
                  </a:lnTo>
                  <a:lnTo>
                    <a:pt x="1" y="97"/>
                  </a:lnTo>
                  <a:lnTo>
                    <a:pt x="1" y="121"/>
                  </a:lnTo>
                  <a:lnTo>
                    <a:pt x="25" y="169"/>
                  </a:lnTo>
                  <a:lnTo>
                    <a:pt x="73" y="217"/>
                  </a:lnTo>
                  <a:lnTo>
                    <a:pt x="121" y="265"/>
                  </a:lnTo>
                  <a:lnTo>
                    <a:pt x="193" y="265"/>
                  </a:lnTo>
                  <a:lnTo>
                    <a:pt x="241" y="241"/>
                  </a:lnTo>
                  <a:lnTo>
                    <a:pt x="290" y="217"/>
                  </a:lnTo>
                  <a:lnTo>
                    <a:pt x="314" y="193"/>
                  </a:lnTo>
                  <a:lnTo>
                    <a:pt x="290" y="97"/>
                  </a:lnTo>
                  <a:lnTo>
                    <a:pt x="241" y="49"/>
                  </a:lnTo>
                  <a:lnTo>
                    <a:pt x="217"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30"/>
            <p:cNvSpPr/>
            <p:nvPr/>
          </p:nvSpPr>
          <p:spPr>
            <a:xfrm>
              <a:off x="3844300" y="1644200"/>
              <a:ext cx="7250" cy="4825"/>
            </a:xfrm>
            <a:custGeom>
              <a:avLst/>
              <a:gdLst/>
              <a:ahLst/>
              <a:cxnLst/>
              <a:rect l="l" t="t" r="r" b="b"/>
              <a:pathLst>
                <a:path w="290" h="193" extrusionOk="0">
                  <a:moveTo>
                    <a:pt x="72" y="0"/>
                  </a:moveTo>
                  <a:lnTo>
                    <a:pt x="24" y="24"/>
                  </a:lnTo>
                  <a:lnTo>
                    <a:pt x="0" y="72"/>
                  </a:lnTo>
                  <a:lnTo>
                    <a:pt x="0" y="120"/>
                  </a:lnTo>
                  <a:lnTo>
                    <a:pt x="24" y="169"/>
                  </a:lnTo>
                  <a:lnTo>
                    <a:pt x="48" y="193"/>
                  </a:lnTo>
                  <a:lnTo>
                    <a:pt x="217" y="193"/>
                  </a:lnTo>
                  <a:lnTo>
                    <a:pt x="265" y="169"/>
                  </a:lnTo>
                  <a:lnTo>
                    <a:pt x="289" y="120"/>
                  </a:lnTo>
                  <a:lnTo>
                    <a:pt x="241"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30"/>
            <p:cNvSpPr/>
            <p:nvPr/>
          </p:nvSpPr>
          <p:spPr>
            <a:xfrm>
              <a:off x="3931550" y="1796450"/>
              <a:ext cx="6650" cy="6050"/>
            </a:xfrm>
            <a:custGeom>
              <a:avLst/>
              <a:gdLst/>
              <a:ahLst/>
              <a:cxnLst/>
              <a:rect l="l" t="t" r="r" b="b"/>
              <a:pathLst>
                <a:path w="266" h="242" extrusionOk="0">
                  <a:moveTo>
                    <a:pt x="73" y="1"/>
                  </a:moveTo>
                  <a:lnTo>
                    <a:pt x="25" y="49"/>
                  </a:lnTo>
                  <a:lnTo>
                    <a:pt x="1" y="97"/>
                  </a:lnTo>
                  <a:lnTo>
                    <a:pt x="25" y="145"/>
                  </a:lnTo>
                  <a:lnTo>
                    <a:pt x="49" y="193"/>
                  </a:lnTo>
                  <a:lnTo>
                    <a:pt x="97" y="217"/>
                  </a:lnTo>
                  <a:lnTo>
                    <a:pt x="145" y="241"/>
                  </a:lnTo>
                  <a:lnTo>
                    <a:pt x="193" y="241"/>
                  </a:lnTo>
                  <a:lnTo>
                    <a:pt x="242" y="217"/>
                  </a:lnTo>
                  <a:lnTo>
                    <a:pt x="266" y="169"/>
                  </a:lnTo>
                  <a:lnTo>
                    <a:pt x="266" y="121"/>
                  </a:lnTo>
                  <a:lnTo>
                    <a:pt x="266" y="73"/>
                  </a:lnTo>
                  <a:lnTo>
                    <a:pt x="217" y="49"/>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30"/>
            <p:cNvSpPr/>
            <p:nvPr/>
          </p:nvSpPr>
          <p:spPr>
            <a:xfrm>
              <a:off x="4190950" y="1972175"/>
              <a:ext cx="7850" cy="6050"/>
            </a:xfrm>
            <a:custGeom>
              <a:avLst/>
              <a:gdLst/>
              <a:ahLst/>
              <a:cxnLst/>
              <a:rect l="l" t="t" r="r" b="b"/>
              <a:pathLst>
                <a:path w="314" h="242" extrusionOk="0">
                  <a:moveTo>
                    <a:pt x="169" y="1"/>
                  </a:moveTo>
                  <a:lnTo>
                    <a:pt x="97" y="25"/>
                  </a:lnTo>
                  <a:lnTo>
                    <a:pt x="49" y="73"/>
                  </a:lnTo>
                  <a:lnTo>
                    <a:pt x="0" y="145"/>
                  </a:lnTo>
                  <a:lnTo>
                    <a:pt x="24" y="194"/>
                  </a:lnTo>
                  <a:lnTo>
                    <a:pt x="73" y="242"/>
                  </a:lnTo>
                  <a:lnTo>
                    <a:pt x="217" y="242"/>
                  </a:lnTo>
                  <a:lnTo>
                    <a:pt x="265" y="194"/>
                  </a:lnTo>
                  <a:lnTo>
                    <a:pt x="313" y="121"/>
                  </a:lnTo>
                  <a:lnTo>
                    <a:pt x="313" y="49"/>
                  </a:lnTo>
                  <a:lnTo>
                    <a:pt x="26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30"/>
            <p:cNvSpPr/>
            <p:nvPr/>
          </p:nvSpPr>
          <p:spPr>
            <a:xfrm>
              <a:off x="3843100" y="1941500"/>
              <a:ext cx="7225" cy="7250"/>
            </a:xfrm>
            <a:custGeom>
              <a:avLst/>
              <a:gdLst/>
              <a:ahLst/>
              <a:cxnLst/>
              <a:rect l="l" t="t" r="r" b="b"/>
              <a:pathLst>
                <a:path w="289" h="290" extrusionOk="0">
                  <a:moveTo>
                    <a:pt x="96" y="0"/>
                  </a:moveTo>
                  <a:lnTo>
                    <a:pt x="72" y="24"/>
                  </a:lnTo>
                  <a:lnTo>
                    <a:pt x="24" y="72"/>
                  </a:lnTo>
                  <a:lnTo>
                    <a:pt x="0" y="121"/>
                  </a:lnTo>
                  <a:lnTo>
                    <a:pt x="24" y="193"/>
                  </a:lnTo>
                  <a:lnTo>
                    <a:pt x="48" y="241"/>
                  </a:lnTo>
                  <a:lnTo>
                    <a:pt x="120" y="289"/>
                  </a:lnTo>
                  <a:lnTo>
                    <a:pt x="169" y="289"/>
                  </a:lnTo>
                  <a:lnTo>
                    <a:pt x="217" y="265"/>
                  </a:lnTo>
                  <a:lnTo>
                    <a:pt x="265" y="241"/>
                  </a:lnTo>
                  <a:lnTo>
                    <a:pt x="289" y="193"/>
                  </a:lnTo>
                  <a:lnTo>
                    <a:pt x="289" y="145"/>
                  </a:lnTo>
                  <a:lnTo>
                    <a:pt x="289" y="96"/>
                  </a:lnTo>
                  <a:lnTo>
                    <a:pt x="265" y="48"/>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30"/>
            <p:cNvSpPr/>
            <p:nvPr/>
          </p:nvSpPr>
          <p:spPr>
            <a:xfrm>
              <a:off x="3791925" y="1858450"/>
              <a:ext cx="6650" cy="7225"/>
            </a:xfrm>
            <a:custGeom>
              <a:avLst/>
              <a:gdLst/>
              <a:ahLst/>
              <a:cxnLst/>
              <a:rect l="l" t="t" r="r" b="b"/>
              <a:pathLst>
                <a:path w="266" h="289" extrusionOk="0">
                  <a:moveTo>
                    <a:pt x="121" y="0"/>
                  </a:moveTo>
                  <a:lnTo>
                    <a:pt x="73" y="24"/>
                  </a:lnTo>
                  <a:lnTo>
                    <a:pt x="25" y="72"/>
                  </a:lnTo>
                  <a:lnTo>
                    <a:pt x="1" y="145"/>
                  </a:lnTo>
                  <a:lnTo>
                    <a:pt x="25" y="217"/>
                  </a:lnTo>
                  <a:lnTo>
                    <a:pt x="49" y="265"/>
                  </a:lnTo>
                  <a:lnTo>
                    <a:pt x="97" y="289"/>
                  </a:lnTo>
                  <a:lnTo>
                    <a:pt x="145" y="289"/>
                  </a:lnTo>
                  <a:lnTo>
                    <a:pt x="193" y="265"/>
                  </a:lnTo>
                  <a:lnTo>
                    <a:pt x="242" y="193"/>
                  </a:lnTo>
                  <a:lnTo>
                    <a:pt x="266" y="96"/>
                  </a:lnTo>
                  <a:lnTo>
                    <a:pt x="242" y="48"/>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30"/>
            <p:cNvSpPr/>
            <p:nvPr/>
          </p:nvSpPr>
          <p:spPr>
            <a:xfrm>
              <a:off x="3896050" y="1717000"/>
              <a:ext cx="6650" cy="7250"/>
            </a:xfrm>
            <a:custGeom>
              <a:avLst/>
              <a:gdLst/>
              <a:ahLst/>
              <a:cxnLst/>
              <a:rect l="l" t="t" r="r" b="b"/>
              <a:pathLst>
                <a:path w="266" h="290" extrusionOk="0">
                  <a:moveTo>
                    <a:pt x="97" y="1"/>
                  </a:moveTo>
                  <a:lnTo>
                    <a:pt x="25" y="49"/>
                  </a:lnTo>
                  <a:lnTo>
                    <a:pt x="0" y="121"/>
                  </a:lnTo>
                  <a:lnTo>
                    <a:pt x="0" y="194"/>
                  </a:lnTo>
                  <a:lnTo>
                    <a:pt x="25" y="242"/>
                  </a:lnTo>
                  <a:lnTo>
                    <a:pt x="73" y="290"/>
                  </a:lnTo>
                  <a:lnTo>
                    <a:pt x="169" y="290"/>
                  </a:lnTo>
                  <a:lnTo>
                    <a:pt x="217" y="266"/>
                  </a:lnTo>
                  <a:lnTo>
                    <a:pt x="265" y="218"/>
                  </a:lnTo>
                  <a:lnTo>
                    <a:pt x="265" y="169"/>
                  </a:lnTo>
                  <a:lnTo>
                    <a:pt x="265" y="97"/>
                  </a:lnTo>
                  <a:lnTo>
                    <a:pt x="241"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30"/>
            <p:cNvSpPr/>
            <p:nvPr/>
          </p:nvSpPr>
          <p:spPr>
            <a:xfrm>
              <a:off x="4041100" y="1795850"/>
              <a:ext cx="6625" cy="9050"/>
            </a:xfrm>
            <a:custGeom>
              <a:avLst/>
              <a:gdLst/>
              <a:ahLst/>
              <a:cxnLst/>
              <a:rect l="l" t="t" r="r" b="b"/>
              <a:pathLst>
                <a:path w="265" h="362" extrusionOk="0">
                  <a:moveTo>
                    <a:pt x="96" y="1"/>
                  </a:moveTo>
                  <a:lnTo>
                    <a:pt x="72" y="25"/>
                  </a:lnTo>
                  <a:lnTo>
                    <a:pt x="24" y="49"/>
                  </a:lnTo>
                  <a:lnTo>
                    <a:pt x="0" y="121"/>
                  </a:lnTo>
                  <a:lnTo>
                    <a:pt x="0" y="193"/>
                  </a:lnTo>
                  <a:lnTo>
                    <a:pt x="24" y="241"/>
                  </a:lnTo>
                  <a:lnTo>
                    <a:pt x="96" y="362"/>
                  </a:lnTo>
                  <a:lnTo>
                    <a:pt x="193" y="289"/>
                  </a:lnTo>
                  <a:lnTo>
                    <a:pt x="241" y="241"/>
                  </a:lnTo>
                  <a:lnTo>
                    <a:pt x="265" y="193"/>
                  </a:lnTo>
                  <a:lnTo>
                    <a:pt x="265" y="97"/>
                  </a:lnTo>
                  <a:lnTo>
                    <a:pt x="265" y="49"/>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30"/>
            <p:cNvSpPr/>
            <p:nvPr/>
          </p:nvSpPr>
          <p:spPr>
            <a:xfrm>
              <a:off x="4228875" y="1821125"/>
              <a:ext cx="7825" cy="6650"/>
            </a:xfrm>
            <a:custGeom>
              <a:avLst/>
              <a:gdLst/>
              <a:ahLst/>
              <a:cxnLst/>
              <a:rect l="l" t="t" r="r" b="b"/>
              <a:pathLst>
                <a:path w="313" h="266" extrusionOk="0">
                  <a:moveTo>
                    <a:pt x="144" y="1"/>
                  </a:moveTo>
                  <a:lnTo>
                    <a:pt x="72" y="25"/>
                  </a:lnTo>
                  <a:lnTo>
                    <a:pt x="24" y="49"/>
                  </a:lnTo>
                  <a:lnTo>
                    <a:pt x="0" y="121"/>
                  </a:lnTo>
                  <a:lnTo>
                    <a:pt x="0" y="169"/>
                  </a:lnTo>
                  <a:lnTo>
                    <a:pt x="24" y="193"/>
                  </a:lnTo>
                  <a:lnTo>
                    <a:pt x="48" y="217"/>
                  </a:lnTo>
                  <a:lnTo>
                    <a:pt x="96" y="241"/>
                  </a:lnTo>
                  <a:lnTo>
                    <a:pt x="169" y="265"/>
                  </a:lnTo>
                  <a:lnTo>
                    <a:pt x="217" y="241"/>
                  </a:lnTo>
                  <a:lnTo>
                    <a:pt x="265" y="193"/>
                  </a:lnTo>
                  <a:lnTo>
                    <a:pt x="313" y="145"/>
                  </a:lnTo>
                  <a:lnTo>
                    <a:pt x="313" y="97"/>
                  </a:lnTo>
                  <a:lnTo>
                    <a:pt x="289" y="73"/>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30"/>
            <p:cNvSpPr/>
            <p:nvPr/>
          </p:nvSpPr>
          <p:spPr>
            <a:xfrm>
              <a:off x="3831650" y="1757925"/>
              <a:ext cx="5450" cy="7250"/>
            </a:xfrm>
            <a:custGeom>
              <a:avLst/>
              <a:gdLst/>
              <a:ahLst/>
              <a:cxnLst/>
              <a:rect l="l" t="t" r="r" b="b"/>
              <a:pathLst>
                <a:path w="218" h="290" extrusionOk="0">
                  <a:moveTo>
                    <a:pt x="121" y="1"/>
                  </a:moveTo>
                  <a:lnTo>
                    <a:pt x="73" y="25"/>
                  </a:lnTo>
                  <a:lnTo>
                    <a:pt x="25" y="73"/>
                  </a:lnTo>
                  <a:lnTo>
                    <a:pt x="1" y="121"/>
                  </a:lnTo>
                  <a:lnTo>
                    <a:pt x="1" y="193"/>
                  </a:lnTo>
                  <a:lnTo>
                    <a:pt x="49" y="242"/>
                  </a:lnTo>
                  <a:lnTo>
                    <a:pt x="73" y="266"/>
                  </a:lnTo>
                  <a:lnTo>
                    <a:pt x="121" y="290"/>
                  </a:lnTo>
                  <a:lnTo>
                    <a:pt x="145" y="266"/>
                  </a:lnTo>
                  <a:lnTo>
                    <a:pt x="193" y="242"/>
                  </a:lnTo>
                  <a:lnTo>
                    <a:pt x="217" y="169"/>
                  </a:lnTo>
                  <a:lnTo>
                    <a:pt x="217" y="73"/>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30"/>
            <p:cNvSpPr/>
            <p:nvPr/>
          </p:nvSpPr>
          <p:spPr>
            <a:xfrm>
              <a:off x="3776275" y="1655025"/>
              <a:ext cx="6050" cy="7850"/>
            </a:xfrm>
            <a:custGeom>
              <a:avLst/>
              <a:gdLst/>
              <a:ahLst/>
              <a:cxnLst/>
              <a:rect l="l" t="t" r="r" b="b"/>
              <a:pathLst>
                <a:path w="242" h="314" extrusionOk="0">
                  <a:moveTo>
                    <a:pt x="121" y="0"/>
                  </a:moveTo>
                  <a:lnTo>
                    <a:pt x="73" y="49"/>
                  </a:lnTo>
                  <a:lnTo>
                    <a:pt x="25" y="73"/>
                  </a:lnTo>
                  <a:lnTo>
                    <a:pt x="1" y="121"/>
                  </a:lnTo>
                  <a:lnTo>
                    <a:pt x="1" y="193"/>
                  </a:lnTo>
                  <a:lnTo>
                    <a:pt x="1" y="265"/>
                  </a:lnTo>
                  <a:lnTo>
                    <a:pt x="1" y="289"/>
                  </a:lnTo>
                  <a:lnTo>
                    <a:pt x="49" y="313"/>
                  </a:lnTo>
                  <a:lnTo>
                    <a:pt x="97" y="313"/>
                  </a:lnTo>
                  <a:lnTo>
                    <a:pt x="169" y="289"/>
                  </a:lnTo>
                  <a:lnTo>
                    <a:pt x="242" y="193"/>
                  </a:lnTo>
                  <a:lnTo>
                    <a:pt x="242" y="145"/>
                  </a:lnTo>
                  <a:lnTo>
                    <a:pt x="242" y="97"/>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30"/>
            <p:cNvSpPr/>
            <p:nvPr/>
          </p:nvSpPr>
          <p:spPr>
            <a:xfrm>
              <a:off x="3778100" y="1768775"/>
              <a:ext cx="7225" cy="6650"/>
            </a:xfrm>
            <a:custGeom>
              <a:avLst/>
              <a:gdLst/>
              <a:ahLst/>
              <a:cxnLst/>
              <a:rect l="l" t="t" r="r" b="b"/>
              <a:pathLst>
                <a:path w="289" h="266" extrusionOk="0">
                  <a:moveTo>
                    <a:pt x="145" y="0"/>
                  </a:moveTo>
                  <a:lnTo>
                    <a:pt x="96" y="24"/>
                  </a:lnTo>
                  <a:lnTo>
                    <a:pt x="24" y="72"/>
                  </a:lnTo>
                  <a:lnTo>
                    <a:pt x="0" y="121"/>
                  </a:lnTo>
                  <a:lnTo>
                    <a:pt x="0" y="169"/>
                  </a:lnTo>
                  <a:lnTo>
                    <a:pt x="24" y="217"/>
                  </a:lnTo>
                  <a:lnTo>
                    <a:pt x="72" y="265"/>
                  </a:lnTo>
                  <a:lnTo>
                    <a:pt x="145" y="265"/>
                  </a:lnTo>
                  <a:lnTo>
                    <a:pt x="217" y="241"/>
                  </a:lnTo>
                  <a:lnTo>
                    <a:pt x="265" y="217"/>
                  </a:lnTo>
                  <a:lnTo>
                    <a:pt x="289" y="145"/>
                  </a:lnTo>
                  <a:lnTo>
                    <a:pt x="289" y="97"/>
                  </a:lnTo>
                  <a:lnTo>
                    <a:pt x="289" y="72"/>
                  </a:lnTo>
                  <a:lnTo>
                    <a:pt x="265"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30"/>
            <p:cNvSpPr/>
            <p:nvPr/>
          </p:nvSpPr>
          <p:spPr>
            <a:xfrm>
              <a:off x="3838875" y="1795250"/>
              <a:ext cx="6650" cy="6050"/>
            </a:xfrm>
            <a:custGeom>
              <a:avLst/>
              <a:gdLst/>
              <a:ahLst/>
              <a:cxnLst/>
              <a:rect l="l" t="t" r="r" b="b"/>
              <a:pathLst>
                <a:path w="266" h="242" extrusionOk="0">
                  <a:moveTo>
                    <a:pt x="121" y="0"/>
                  </a:moveTo>
                  <a:lnTo>
                    <a:pt x="73" y="25"/>
                  </a:lnTo>
                  <a:lnTo>
                    <a:pt x="49" y="49"/>
                  </a:lnTo>
                  <a:lnTo>
                    <a:pt x="1" y="97"/>
                  </a:lnTo>
                  <a:lnTo>
                    <a:pt x="1" y="145"/>
                  </a:lnTo>
                  <a:lnTo>
                    <a:pt x="25" y="193"/>
                  </a:lnTo>
                  <a:lnTo>
                    <a:pt x="49" y="217"/>
                  </a:lnTo>
                  <a:lnTo>
                    <a:pt x="73" y="241"/>
                  </a:lnTo>
                  <a:lnTo>
                    <a:pt x="193" y="241"/>
                  </a:lnTo>
                  <a:lnTo>
                    <a:pt x="217" y="193"/>
                  </a:lnTo>
                  <a:lnTo>
                    <a:pt x="241" y="145"/>
                  </a:lnTo>
                  <a:lnTo>
                    <a:pt x="265" y="97"/>
                  </a:lnTo>
                  <a:lnTo>
                    <a:pt x="241" y="73"/>
                  </a:lnTo>
                  <a:lnTo>
                    <a:pt x="217" y="25"/>
                  </a:lnTo>
                  <a:lnTo>
                    <a:pt x="169"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30"/>
            <p:cNvSpPr/>
            <p:nvPr/>
          </p:nvSpPr>
          <p:spPr>
            <a:xfrm>
              <a:off x="3907475" y="1685125"/>
              <a:ext cx="6050" cy="7225"/>
            </a:xfrm>
            <a:custGeom>
              <a:avLst/>
              <a:gdLst/>
              <a:ahLst/>
              <a:cxnLst/>
              <a:rect l="l" t="t" r="r" b="b"/>
              <a:pathLst>
                <a:path w="242" h="289" extrusionOk="0">
                  <a:moveTo>
                    <a:pt x="73" y="0"/>
                  </a:moveTo>
                  <a:lnTo>
                    <a:pt x="25" y="24"/>
                  </a:lnTo>
                  <a:lnTo>
                    <a:pt x="1" y="72"/>
                  </a:lnTo>
                  <a:lnTo>
                    <a:pt x="1" y="144"/>
                  </a:lnTo>
                  <a:lnTo>
                    <a:pt x="1" y="193"/>
                  </a:lnTo>
                  <a:lnTo>
                    <a:pt x="25" y="241"/>
                  </a:lnTo>
                  <a:lnTo>
                    <a:pt x="97" y="289"/>
                  </a:lnTo>
                  <a:lnTo>
                    <a:pt x="169" y="289"/>
                  </a:lnTo>
                  <a:lnTo>
                    <a:pt x="193" y="265"/>
                  </a:lnTo>
                  <a:lnTo>
                    <a:pt x="218" y="241"/>
                  </a:lnTo>
                  <a:lnTo>
                    <a:pt x="242" y="169"/>
                  </a:lnTo>
                  <a:lnTo>
                    <a:pt x="242" y="96"/>
                  </a:lnTo>
                  <a:lnTo>
                    <a:pt x="218"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30"/>
            <p:cNvSpPr/>
            <p:nvPr/>
          </p:nvSpPr>
          <p:spPr>
            <a:xfrm>
              <a:off x="3888825" y="1857225"/>
              <a:ext cx="6050" cy="6650"/>
            </a:xfrm>
            <a:custGeom>
              <a:avLst/>
              <a:gdLst/>
              <a:ahLst/>
              <a:cxnLst/>
              <a:rect l="l" t="t" r="r" b="b"/>
              <a:pathLst>
                <a:path w="242" h="266" extrusionOk="0">
                  <a:moveTo>
                    <a:pt x="25" y="1"/>
                  </a:moveTo>
                  <a:lnTo>
                    <a:pt x="1" y="25"/>
                  </a:lnTo>
                  <a:lnTo>
                    <a:pt x="1" y="121"/>
                  </a:lnTo>
                  <a:lnTo>
                    <a:pt x="25" y="169"/>
                  </a:lnTo>
                  <a:lnTo>
                    <a:pt x="97" y="218"/>
                  </a:lnTo>
                  <a:lnTo>
                    <a:pt x="145" y="266"/>
                  </a:lnTo>
                  <a:lnTo>
                    <a:pt x="241" y="266"/>
                  </a:lnTo>
                  <a:lnTo>
                    <a:pt x="241" y="218"/>
                  </a:lnTo>
                  <a:lnTo>
                    <a:pt x="241" y="169"/>
                  </a:lnTo>
                  <a:lnTo>
                    <a:pt x="193"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30"/>
            <p:cNvSpPr/>
            <p:nvPr/>
          </p:nvSpPr>
          <p:spPr>
            <a:xfrm>
              <a:off x="3761250" y="1839175"/>
              <a:ext cx="6025" cy="6050"/>
            </a:xfrm>
            <a:custGeom>
              <a:avLst/>
              <a:gdLst/>
              <a:ahLst/>
              <a:cxnLst/>
              <a:rect l="l" t="t" r="r" b="b"/>
              <a:pathLst>
                <a:path w="241" h="242" extrusionOk="0">
                  <a:moveTo>
                    <a:pt x="48" y="1"/>
                  </a:moveTo>
                  <a:lnTo>
                    <a:pt x="24" y="25"/>
                  </a:lnTo>
                  <a:lnTo>
                    <a:pt x="0" y="73"/>
                  </a:lnTo>
                  <a:lnTo>
                    <a:pt x="0" y="145"/>
                  </a:lnTo>
                  <a:lnTo>
                    <a:pt x="24" y="193"/>
                  </a:lnTo>
                  <a:lnTo>
                    <a:pt x="72" y="217"/>
                  </a:lnTo>
                  <a:lnTo>
                    <a:pt x="120" y="242"/>
                  </a:lnTo>
                  <a:lnTo>
                    <a:pt x="169" y="217"/>
                  </a:lnTo>
                  <a:lnTo>
                    <a:pt x="217" y="169"/>
                  </a:lnTo>
                  <a:lnTo>
                    <a:pt x="241" y="121"/>
                  </a:lnTo>
                  <a:lnTo>
                    <a:pt x="217" y="73"/>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30"/>
            <p:cNvSpPr/>
            <p:nvPr/>
          </p:nvSpPr>
          <p:spPr>
            <a:xfrm>
              <a:off x="3771475" y="1697150"/>
              <a:ext cx="4825" cy="7250"/>
            </a:xfrm>
            <a:custGeom>
              <a:avLst/>
              <a:gdLst/>
              <a:ahLst/>
              <a:cxnLst/>
              <a:rect l="l" t="t" r="r" b="b"/>
              <a:pathLst>
                <a:path w="193" h="290" extrusionOk="0">
                  <a:moveTo>
                    <a:pt x="121" y="1"/>
                  </a:moveTo>
                  <a:lnTo>
                    <a:pt x="48" y="25"/>
                  </a:lnTo>
                  <a:lnTo>
                    <a:pt x="24" y="73"/>
                  </a:lnTo>
                  <a:lnTo>
                    <a:pt x="0" y="121"/>
                  </a:lnTo>
                  <a:lnTo>
                    <a:pt x="0" y="193"/>
                  </a:lnTo>
                  <a:lnTo>
                    <a:pt x="24" y="241"/>
                  </a:lnTo>
                  <a:lnTo>
                    <a:pt x="73" y="289"/>
                  </a:lnTo>
                  <a:lnTo>
                    <a:pt x="145" y="265"/>
                  </a:lnTo>
                  <a:lnTo>
                    <a:pt x="193" y="217"/>
                  </a:lnTo>
                  <a:lnTo>
                    <a:pt x="193" y="145"/>
                  </a:lnTo>
                  <a:lnTo>
                    <a:pt x="193" y="73"/>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30"/>
            <p:cNvSpPr/>
            <p:nvPr/>
          </p:nvSpPr>
          <p:spPr>
            <a:xfrm>
              <a:off x="3873175" y="1742275"/>
              <a:ext cx="6050" cy="5450"/>
            </a:xfrm>
            <a:custGeom>
              <a:avLst/>
              <a:gdLst/>
              <a:ahLst/>
              <a:cxnLst/>
              <a:rect l="l" t="t" r="r" b="b"/>
              <a:pathLst>
                <a:path w="242" h="218" extrusionOk="0">
                  <a:moveTo>
                    <a:pt x="49" y="1"/>
                  </a:moveTo>
                  <a:lnTo>
                    <a:pt x="25" y="25"/>
                  </a:lnTo>
                  <a:lnTo>
                    <a:pt x="1" y="49"/>
                  </a:lnTo>
                  <a:lnTo>
                    <a:pt x="1" y="97"/>
                  </a:lnTo>
                  <a:lnTo>
                    <a:pt x="1" y="145"/>
                  </a:lnTo>
                  <a:lnTo>
                    <a:pt x="49" y="194"/>
                  </a:lnTo>
                  <a:lnTo>
                    <a:pt x="97" y="218"/>
                  </a:lnTo>
                  <a:lnTo>
                    <a:pt x="169" y="218"/>
                  </a:lnTo>
                  <a:lnTo>
                    <a:pt x="241" y="145"/>
                  </a:lnTo>
                  <a:lnTo>
                    <a:pt x="241" y="97"/>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30"/>
            <p:cNvSpPr/>
            <p:nvPr/>
          </p:nvSpPr>
          <p:spPr>
            <a:xfrm>
              <a:off x="3980300" y="1788625"/>
              <a:ext cx="6050" cy="6650"/>
            </a:xfrm>
            <a:custGeom>
              <a:avLst/>
              <a:gdLst/>
              <a:ahLst/>
              <a:cxnLst/>
              <a:rect l="l" t="t" r="r" b="b"/>
              <a:pathLst>
                <a:path w="242" h="266" extrusionOk="0">
                  <a:moveTo>
                    <a:pt x="73" y="1"/>
                  </a:moveTo>
                  <a:lnTo>
                    <a:pt x="49" y="25"/>
                  </a:lnTo>
                  <a:lnTo>
                    <a:pt x="25" y="73"/>
                  </a:lnTo>
                  <a:lnTo>
                    <a:pt x="1" y="121"/>
                  </a:lnTo>
                  <a:lnTo>
                    <a:pt x="25" y="169"/>
                  </a:lnTo>
                  <a:lnTo>
                    <a:pt x="49" y="217"/>
                  </a:lnTo>
                  <a:lnTo>
                    <a:pt x="73" y="265"/>
                  </a:lnTo>
                  <a:lnTo>
                    <a:pt x="169" y="265"/>
                  </a:lnTo>
                  <a:lnTo>
                    <a:pt x="193" y="241"/>
                  </a:lnTo>
                  <a:lnTo>
                    <a:pt x="241" y="217"/>
                  </a:lnTo>
                  <a:lnTo>
                    <a:pt x="241" y="145"/>
                  </a:lnTo>
                  <a:lnTo>
                    <a:pt x="241"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30"/>
            <p:cNvSpPr/>
            <p:nvPr/>
          </p:nvSpPr>
          <p:spPr>
            <a:xfrm>
              <a:off x="3914700" y="1776600"/>
              <a:ext cx="6050" cy="6025"/>
            </a:xfrm>
            <a:custGeom>
              <a:avLst/>
              <a:gdLst/>
              <a:ahLst/>
              <a:cxnLst/>
              <a:rect l="l" t="t" r="r" b="b"/>
              <a:pathLst>
                <a:path w="242" h="241" extrusionOk="0">
                  <a:moveTo>
                    <a:pt x="73" y="0"/>
                  </a:moveTo>
                  <a:lnTo>
                    <a:pt x="1" y="72"/>
                  </a:lnTo>
                  <a:lnTo>
                    <a:pt x="1" y="121"/>
                  </a:lnTo>
                  <a:lnTo>
                    <a:pt x="1" y="169"/>
                  </a:lnTo>
                  <a:lnTo>
                    <a:pt x="25" y="193"/>
                  </a:lnTo>
                  <a:lnTo>
                    <a:pt x="73" y="217"/>
                  </a:lnTo>
                  <a:lnTo>
                    <a:pt x="121" y="241"/>
                  </a:lnTo>
                  <a:lnTo>
                    <a:pt x="169" y="217"/>
                  </a:lnTo>
                  <a:lnTo>
                    <a:pt x="217" y="193"/>
                  </a:lnTo>
                  <a:lnTo>
                    <a:pt x="241" y="121"/>
                  </a:lnTo>
                  <a:lnTo>
                    <a:pt x="241" y="72"/>
                  </a:lnTo>
                  <a:lnTo>
                    <a:pt x="217"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30"/>
            <p:cNvSpPr/>
            <p:nvPr/>
          </p:nvSpPr>
          <p:spPr>
            <a:xfrm>
              <a:off x="3968875" y="2014925"/>
              <a:ext cx="6050" cy="6025"/>
            </a:xfrm>
            <a:custGeom>
              <a:avLst/>
              <a:gdLst/>
              <a:ahLst/>
              <a:cxnLst/>
              <a:rect l="l" t="t" r="r" b="b"/>
              <a:pathLst>
                <a:path w="242" h="241" extrusionOk="0">
                  <a:moveTo>
                    <a:pt x="73" y="0"/>
                  </a:moveTo>
                  <a:lnTo>
                    <a:pt x="24" y="48"/>
                  </a:lnTo>
                  <a:lnTo>
                    <a:pt x="0" y="96"/>
                  </a:lnTo>
                  <a:lnTo>
                    <a:pt x="0" y="145"/>
                  </a:lnTo>
                  <a:lnTo>
                    <a:pt x="0" y="169"/>
                  </a:lnTo>
                  <a:lnTo>
                    <a:pt x="73" y="217"/>
                  </a:lnTo>
                  <a:lnTo>
                    <a:pt x="121" y="241"/>
                  </a:lnTo>
                  <a:lnTo>
                    <a:pt x="169" y="217"/>
                  </a:lnTo>
                  <a:lnTo>
                    <a:pt x="217" y="193"/>
                  </a:lnTo>
                  <a:lnTo>
                    <a:pt x="241" y="145"/>
                  </a:lnTo>
                  <a:lnTo>
                    <a:pt x="241" y="96"/>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30"/>
            <p:cNvSpPr/>
            <p:nvPr/>
          </p:nvSpPr>
          <p:spPr>
            <a:xfrm>
              <a:off x="4152425" y="1934275"/>
              <a:ext cx="7250" cy="5425"/>
            </a:xfrm>
            <a:custGeom>
              <a:avLst/>
              <a:gdLst/>
              <a:ahLst/>
              <a:cxnLst/>
              <a:rect l="l" t="t" r="r" b="b"/>
              <a:pathLst>
                <a:path w="290" h="217" extrusionOk="0">
                  <a:moveTo>
                    <a:pt x="121" y="0"/>
                  </a:moveTo>
                  <a:lnTo>
                    <a:pt x="73" y="24"/>
                  </a:lnTo>
                  <a:lnTo>
                    <a:pt x="49" y="73"/>
                  </a:lnTo>
                  <a:lnTo>
                    <a:pt x="1" y="121"/>
                  </a:lnTo>
                  <a:lnTo>
                    <a:pt x="1" y="145"/>
                  </a:lnTo>
                  <a:lnTo>
                    <a:pt x="25" y="169"/>
                  </a:lnTo>
                  <a:lnTo>
                    <a:pt x="49" y="193"/>
                  </a:lnTo>
                  <a:lnTo>
                    <a:pt x="73" y="217"/>
                  </a:lnTo>
                  <a:lnTo>
                    <a:pt x="193" y="217"/>
                  </a:lnTo>
                  <a:lnTo>
                    <a:pt x="290" y="145"/>
                  </a:lnTo>
                  <a:lnTo>
                    <a:pt x="290" y="121"/>
                  </a:lnTo>
                  <a:lnTo>
                    <a:pt x="290" y="73"/>
                  </a:lnTo>
                  <a:lnTo>
                    <a:pt x="266" y="24"/>
                  </a:lnTo>
                  <a:lnTo>
                    <a:pt x="24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30"/>
            <p:cNvSpPr/>
            <p:nvPr/>
          </p:nvSpPr>
          <p:spPr>
            <a:xfrm>
              <a:off x="3729950" y="1765750"/>
              <a:ext cx="6025" cy="6650"/>
            </a:xfrm>
            <a:custGeom>
              <a:avLst/>
              <a:gdLst/>
              <a:ahLst/>
              <a:cxnLst/>
              <a:rect l="l" t="t" r="r" b="b"/>
              <a:pathLst>
                <a:path w="241" h="266" extrusionOk="0">
                  <a:moveTo>
                    <a:pt x="97" y="1"/>
                  </a:moveTo>
                  <a:lnTo>
                    <a:pt x="48" y="25"/>
                  </a:lnTo>
                  <a:lnTo>
                    <a:pt x="0" y="97"/>
                  </a:lnTo>
                  <a:lnTo>
                    <a:pt x="0" y="145"/>
                  </a:lnTo>
                  <a:lnTo>
                    <a:pt x="24" y="218"/>
                  </a:lnTo>
                  <a:lnTo>
                    <a:pt x="72" y="266"/>
                  </a:lnTo>
                  <a:lnTo>
                    <a:pt x="145" y="266"/>
                  </a:lnTo>
                  <a:lnTo>
                    <a:pt x="193" y="242"/>
                  </a:lnTo>
                  <a:lnTo>
                    <a:pt x="241" y="193"/>
                  </a:lnTo>
                  <a:lnTo>
                    <a:pt x="241" y="121"/>
                  </a:lnTo>
                  <a:lnTo>
                    <a:pt x="217"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30"/>
            <p:cNvSpPr/>
            <p:nvPr/>
          </p:nvSpPr>
          <p:spPr>
            <a:xfrm>
              <a:off x="3872575" y="1860250"/>
              <a:ext cx="6650" cy="6650"/>
            </a:xfrm>
            <a:custGeom>
              <a:avLst/>
              <a:gdLst/>
              <a:ahLst/>
              <a:cxnLst/>
              <a:rect l="l" t="t" r="r" b="b"/>
              <a:pathLst>
                <a:path w="266" h="266" extrusionOk="0">
                  <a:moveTo>
                    <a:pt x="97" y="0"/>
                  </a:moveTo>
                  <a:lnTo>
                    <a:pt x="73" y="24"/>
                  </a:lnTo>
                  <a:lnTo>
                    <a:pt x="1" y="73"/>
                  </a:lnTo>
                  <a:lnTo>
                    <a:pt x="1" y="145"/>
                  </a:lnTo>
                  <a:lnTo>
                    <a:pt x="25" y="193"/>
                  </a:lnTo>
                  <a:lnTo>
                    <a:pt x="49" y="241"/>
                  </a:lnTo>
                  <a:lnTo>
                    <a:pt x="97" y="265"/>
                  </a:lnTo>
                  <a:lnTo>
                    <a:pt x="145" y="265"/>
                  </a:lnTo>
                  <a:lnTo>
                    <a:pt x="193" y="241"/>
                  </a:lnTo>
                  <a:lnTo>
                    <a:pt x="241" y="169"/>
                  </a:lnTo>
                  <a:lnTo>
                    <a:pt x="265" y="121"/>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30"/>
            <p:cNvSpPr/>
            <p:nvPr/>
          </p:nvSpPr>
          <p:spPr>
            <a:xfrm>
              <a:off x="3862950" y="1636975"/>
              <a:ext cx="4850" cy="7250"/>
            </a:xfrm>
            <a:custGeom>
              <a:avLst/>
              <a:gdLst/>
              <a:ahLst/>
              <a:cxnLst/>
              <a:rect l="l" t="t" r="r" b="b"/>
              <a:pathLst>
                <a:path w="194" h="290" extrusionOk="0">
                  <a:moveTo>
                    <a:pt x="49" y="0"/>
                  </a:moveTo>
                  <a:lnTo>
                    <a:pt x="0" y="48"/>
                  </a:lnTo>
                  <a:lnTo>
                    <a:pt x="0" y="121"/>
                  </a:lnTo>
                  <a:lnTo>
                    <a:pt x="0" y="169"/>
                  </a:lnTo>
                  <a:lnTo>
                    <a:pt x="0" y="217"/>
                  </a:lnTo>
                  <a:lnTo>
                    <a:pt x="49" y="265"/>
                  </a:lnTo>
                  <a:lnTo>
                    <a:pt x="73" y="289"/>
                  </a:lnTo>
                  <a:lnTo>
                    <a:pt x="121" y="289"/>
                  </a:lnTo>
                  <a:lnTo>
                    <a:pt x="145" y="265"/>
                  </a:lnTo>
                  <a:lnTo>
                    <a:pt x="193" y="241"/>
                  </a:lnTo>
                  <a:lnTo>
                    <a:pt x="193" y="121"/>
                  </a:lnTo>
                  <a:lnTo>
                    <a:pt x="169"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30"/>
            <p:cNvSpPr/>
            <p:nvPr/>
          </p:nvSpPr>
          <p:spPr>
            <a:xfrm>
              <a:off x="4036275" y="1735075"/>
              <a:ext cx="6650" cy="6025"/>
            </a:xfrm>
            <a:custGeom>
              <a:avLst/>
              <a:gdLst/>
              <a:ahLst/>
              <a:cxnLst/>
              <a:rect l="l" t="t" r="r" b="b"/>
              <a:pathLst>
                <a:path w="266" h="241" extrusionOk="0">
                  <a:moveTo>
                    <a:pt x="97" y="0"/>
                  </a:moveTo>
                  <a:lnTo>
                    <a:pt x="73" y="24"/>
                  </a:lnTo>
                  <a:lnTo>
                    <a:pt x="25" y="72"/>
                  </a:lnTo>
                  <a:lnTo>
                    <a:pt x="1" y="145"/>
                  </a:lnTo>
                  <a:lnTo>
                    <a:pt x="25" y="193"/>
                  </a:lnTo>
                  <a:lnTo>
                    <a:pt x="49" y="217"/>
                  </a:lnTo>
                  <a:lnTo>
                    <a:pt x="97" y="241"/>
                  </a:lnTo>
                  <a:lnTo>
                    <a:pt x="169" y="217"/>
                  </a:lnTo>
                  <a:lnTo>
                    <a:pt x="217" y="193"/>
                  </a:lnTo>
                  <a:lnTo>
                    <a:pt x="241" y="145"/>
                  </a:lnTo>
                  <a:lnTo>
                    <a:pt x="265" y="120"/>
                  </a:lnTo>
                  <a:lnTo>
                    <a:pt x="241" y="72"/>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30"/>
            <p:cNvSpPr/>
            <p:nvPr/>
          </p:nvSpPr>
          <p:spPr>
            <a:xfrm>
              <a:off x="4168675" y="1752525"/>
              <a:ext cx="5450" cy="6025"/>
            </a:xfrm>
            <a:custGeom>
              <a:avLst/>
              <a:gdLst/>
              <a:ahLst/>
              <a:cxnLst/>
              <a:rect l="l" t="t" r="r" b="b"/>
              <a:pathLst>
                <a:path w="218" h="241" extrusionOk="0">
                  <a:moveTo>
                    <a:pt x="121" y="0"/>
                  </a:moveTo>
                  <a:lnTo>
                    <a:pt x="73" y="24"/>
                  </a:lnTo>
                  <a:lnTo>
                    <a:pt x="25" y="97"/>
                  </a:lnTo>
                  <a:lnTo>
                    <a:pt x="1" y="145"/>
                  </a:lnTo>
                  <a:lnTo>
                    <a:pt x="25" y="217"/>
                  </a:lnTo>
                  <a:lnTo>
                    <a:pt x="25" y="241"/>
                  </a:lnTo>
                  <a:lnTo>
                    <a:pt x="145" y="241"/>
                  </a:lnTo>
                  <a:lnTo>
                    <a:pt x="193" y="169"/>
                  </a:lnTo>
                  <a:lnTo>
                    <a:pt x="217" y="121"/>
                  </a:lnTo>
                  <a:lnTo>
                    <a:pt x="217" y="48"/>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30"/>
            <p:cNvSpPr/>
            <p:nvPr/>
          </p:nvSpPr>
          <p:spPr>
            <a:xfrm>
              <a:off x="3926150" y="1818125"/>
              <a:ext cx="4825" cy="7250"/>
            </a:xfrm>
            <a:custGeom>
              <a:avLst/>
              <a:gdLst/>
              <a:ahLst/>
              <a:cxnLst/>
              <a:rect l="l" t="t" r="r" b="b"/>
              <a:pathLst>
                <a:path w="193" h="290" extrusionOk="0">
                  <a:moveTo>
                    <a:pt x="96" y="0"/>
                  </a:moveTo>
                  <a:lnTo>
                    <a:pt x="48" y="24"/>
                  </a:lnTo>
                  <a:lnTo>
                    <a:pt x="24" y="24"/>
                  </a:lnTo>
                  <a:lnTo>
                    <a:pt x="0" y="97"/>
                  </a:lnTo>
                  <a:lnTo>
                    <a:pt x="0" y="193"/>
                  </a:lnTo>
                  <a:lnTo>
                    <a:pt x="24" y="241"/>
                  </a:lnTo>
                  <a:lnTo>
                    <a:pt x="96" y="289"/>
                  </a:lnTo>
                  <a:lnTo>
                    <a:pt x="121" y="289"/>
                  </a:lnTo>
                  <a:lnTo>
                    <a:pt x="169" y="265"/>
                  </a:lnTo>
                  <a:lnTo>
                    <a:pt x="193" y="217"/>
                  </a:lnTo>
                  <a:lnTo>
                    <a:pt x="193" y="145"/>
                  </a:lnTo>
                  <a:lnTo>
                    <a:pt x="169" y="48"/>
                  </a:lnTo>
                  <a:lnTo>
                    <a:pt x="145"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30"/>
            <p:cNvSpPr/>
            <p:nvPr/>
          </p:nvSpPr>
          <p:spPr>
            <a:xfrm>
              <a:off x="4040500" y="1932475"/>
              <a:ext cx="4225" cy="7850"/>
            </a:xfrm>
            <a:custGeom>
              <a:avLst/>
              <a:gdLst/>
              <a:ahLst/>
              <a:cxnLst/>
              <a:rect l="l" t="t" r="r" b="b"/>
              <a:pathLst>
                <a:path w="169" h="314" extrusionOk="0">
                  <a:moveTo>
                    <a:pt x="72" y="0"/>
                  </a:moveTo>
                  <a:lnTo>
                    <a:pt x="24" y="24"/>
                  </a:lnTo>
                  <a:lnTo>
                    <a:pt x="0" y="72"/>
                  </a:lnTo>
                  <a:lnTo>
                    <a:pt x="0" y="120"/>
                  </a:lnTo>
                  <a:lnTo>
                    <a:pt x="24" y="241"/>
                  </a:lnTo>
                  <a:lnTo>
                    <a:pt x="48" y="289"/>
                  </a:lnTo>
                  <a:lnTo>
                    <a:pt x="72" y="313"/>
                  </a:lnTo>
                  <a:lnTo>
                    <a:pt x="96" y="289"/>
                  </a:lnTo>
                  <a:lnTo>
                    <a:pt x="145" y="241"/>
                  </a:lnTo>
                  <a:lnTo>
                    <a:pt x="169" y="145"/>
                  </a:lnTo>
                  <a:lnTo>
                    <a:pt x="169"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30"/>
            <p:cNvSpPr/>
            <p:nvPr/>
          </p:nvSpPr>
          <p:spPr>
            <a:xfrm>
              <a:off x="3985125" y="1633950"/>
              <a:ext cx="4825" cy="5450"/>
            </a:xfrm>
            <a:custGeom>
              <a:avLst/>
              <a:gdLst/>
              <a:ahLst/>
              <a:cxnLst/>
              <a:rect l="l" t="t" r="r" b="b"/>
              <a:pathLst>
                <a:path w="193" h="218" extrusionOk="0">
                  <a:moveTo>
                    <a:pt x="145" y="1"/>
                  </a:moveTo>
                  <a:lnTo>
                    <a:pt x="73" y="25"/>
                  </a:lnTo>
                  <a:lnTo>
                    <a:pt x="48" y="49"/>
                  </a:lnTo>
                  <a:lnTo>
                    <a:pt x="24" y="97"/>
                  </a:lnTo>
                  <a:lnTo>
                    <a:pt x="0" y="145"/>
                  </a:lnTo>
                  <a:lnTo>
                    <a:pt x="24" y="169"/>
                  </a:lnTo>
                  <a:lnTo>
                    <a:pt x="48" y="193"/>
                  </a:lnTo>
                  <a:lnTo>
                    <a:pt x="97" y="217"/>
                  </a:lnTo>
                  <a:lnTo>
                    <a:pt x="121" y="217"/>
                  </a:lnTo>
                  <a:lnTo>
                    <a:pt x="169" y="193"/>
                  </a:lnTo>
                  <a:lnTo>
                    <a:pt x="193"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30"/>
            <p:cNvSpPr/>
            <p:nvPr/>
          </p:nvSpPr>
          <p:spPr>
            <a:xfrm>
              <a:off x="4121725" y="1823525"/>
              <a:ext cx="6650" cy="5450"/>
            </a:xfrm>
            <a:custGeom>
              <a:avLst/>
              <a:gdLst/>
              <a:ahLst/>
              <a:cxnLst/>
              <a:rect l="l" t="t" r="r" b="b"/>
              <a:pathLst>
                <a:path w="266" h="218" extrusionOk="0">
                  <a:moveTo>
                    <a:pt x="145" y="1"/>
                  </a:moveTo>
                  <a:lnTo>
                    <a:pt x="97" y="25"/>
                  </a:lnTo>
                  <a:lnTo>
                    <a:pt x="1" y="73"/>
                  </a:lnTo>
                  <a:lnTo>
                    <a:pt x="1" y="97"/>
                  </a:lnTo>
                  <a:lnTo>
                    <a:pt x="1" y="145"/>
                  </a:lnTo>
                  <a:lnTo>
                    <a:pt x="1" y="169"/>
                  </a:lnTo>
                  <a:lnTo>
                    <a:pt x="25" y="193"/>
                  </a:lnTo>
                  <a:lnTo>
                    <a:pt x="73" y="218"/>
                  </a:lnTo>
                  <a:lnTo>
                    <a:pt x="145" y="218"/>
                  </a:lnTo>
                  <a:lnTo>
                    <a:pt x="218" y="193"/>
                  </a:lnTo>
                  <a:lnTo>
                    <a:pt x="242" y="121"/>
                  </a:lnTo>
                  <a:lnTo>
                    <a:pt x="266" y="73"/>
                  </a:lnTo>
                  <a:lnTo>
                    <a:pt x="218"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30"/>
            <p:cNvSpPr/>
            <p:nvPr/>
          </p:nvSpPr>
          <p:spPr>
            <a:xfrm>
              <a:off x="4023650" y="1711600"/>
              <a:ext cx="6025" cy="6025"/>
            </a:xfrm>
            <a:custGeom>
              <a:avLst/>
              <a:gdLst/>
              <a:ahLst/>
              <a:cxnLst/>
              <a:rect l="l" t="t" r="r" b="b"/>
              <a:pathLst>
                <a:path w="241" h="241" extrusionOk="0">
                  <a:moveTo>
                    <a:pt x="48" y="0"/>
                  </a:moveTo>
                  <a:lnTo>
                    <a:pt x="24" y="72"/>
                  </a:lnTo>
                  <a:lnTo>
                    <a:pt x="0" y="121"/>
                  </a:lnTo>
                  <a:lnTo>
                    <a:pt x="24" y="169"/>
                  </a:lnTo>
                  <a:lnTo>
                    <a:pt x="72" y="217"/>
                  </a:lnTo>
                  <a:lnTo>
                    <a:pt x="120" y="241"/>
                  </a:lnTo>
                  <a:lnTo>
                    <a:pt x="169" y="241"/>
                  </a:lnTo>
                  <a:lnTo>
                    <a:pt x="217" y="217"/>
                  </a:lnTo>
                  <a:lnTo>
                    <a:pt x="241" y="193"/>
                  </a:lnTo>
                  <a:lnTo>
                    <a:pt x="241" y="169"/>
                  </a:lnTo>
                  <a:lnTo>
                    <a:pt x="241" y="97"/>
                  </a:lnTo>
                  <a:lnTo>
                    <a:pt x="217" y="48"/>
                  </a:lnTo>
                  <a:lnTo>
                    <a:pt x="169"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30"/>
            <p:cNvSpPr/>
            <p:nvPr/>
          </p:nvSpPr>
          <p:spPr>
            <a:xfrm>
              <a:off x="4015825" y="2027550"/>
              <a:ext cx="4225" cy="6050"/>
            </a:xfrm>
            <a:custGeom>
              <a:avLst/>
              <a:gdLst/>
              <a:ahLst/>
              <a:cxnLst/>
              <a:rect l="l" t="t" r="r" b="b"/>
              <a:pathLst>
                <a:path w="169" h="242" extrusionOk="0">
                  <a:moveTo>
                    <a:pt x="24" y="1"/>
                  </a:moveTo>
                  <a:lnTo>
                    <a:pt x="0" y="25"/>
                  </a:lnTo>
                  <a:lnTo>
                    <a:pt x="0" y="49"/>
                  </a:lnTo>
                  <a:lnTo>
                    <a:pt x="0" y="169"/>
                  </a:lnTo>
                  <a:lnTo>
                    <a:pt x="24" y="193"/>
                  </a:lnTo>
                  <a:lnTo>
                    <a:pt x="72" y="241"/>
                  </a:lnTo>
                  <a:lnTo>
                    <a:pt x="120" y="241"/>
                  </a:lnTo>
                  <a:lnTo>
                    <a:pt x="169" y="169"/>
                  </a:lnTo>
                  <a:lnTo>
                    <a:pt x="169" y="73"/>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30"/>
            <p:cNvSpPr/>
            <p:nvPr/>
          </p:nvSpPr>
          <p:spPr>
            <a:xfrm>
              <a:off x="3968875" y="1874700"/>
              <a:ext cx="6650" cy="4225"/>
            </a:xfrm>
            <a:custGeom>
              <a:avLst/>
              <a:gdLst/>
              <a:ahLst/>
              <a:cxnLst/>
              <a:rect l="l" t="t" r="r" b="b"/>
              <a:pathLst>
                <a:path w="266" h="169" extrusionOk="0">
                  <a:moveTo>
                    <a:pt x="97" y="0"/>
                  </a:moveTo>
                  <a:lnTo>
                    <a:pt x="49" y="24"/>
                  </a:lnTo>
                  <a:lnTo>
                    <a:pt x="0" y="72"/>
                  </a:lnTo>
                  <a:lnTo>
                    <a:pt x="0" y="120"/>
                  </a:lnTo>
                  <a:lnTo>
                    <a:pt x="24" y="145"/>
                  </a:lnTo>
                  <a:lnTo>
                    <a:pt x="97" y="169"/>
                  </a:lnTo>
                  <a:lnTo>
                    <a:pt x="169" y="169"/>
                  </a:lnTo>
                  <a:lnTo>
                    <a:pt x="217" y="145"/>
                  </a:lnTo>
                  <a:lnTo>
                    <a:pt x="265"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30"/>
            <p:cNvSpPr/>
            <p:nvPr/>
          </p:nvSpPr>
          <p:spPr>
            <a:xfrm>
              <a:off x="3898450" y="1843400"/>
              <a:ext cx="4850" cy="6050"/>
            </a:xfrm>
            <a:custGeom>
              <a:avLst/>
              <a:gdLst/>
              <a:ahLst/>
              <a:cxnLst/>
              <a:rect l="l" t="t" r="r" b="b"/>
              <a:pathLst>
                <a:path w="194" h="242" extrusionOk="0">
                  <a:moveTo>
                    <a:pt x="97" y="0"/>
                  </a:moveTo>
                  <a:lnTo>
                    <a:pt x="73" y="24"/>
                  </a:lnTo>
                  <a:lnTo>
                    <a:pt x="25" y="73"/>
                  </a:lnTo>
                  <a:lnTo>
                    <a:pt x="1" y="121"/>
                  </a:lnTo>
                  <a:lnTo>
                    <a:pt x="1" y="169"/>
                  </a:lnTo>
                  <a:lnTo>
                    <a:pt x="25" y="217"/>
                  </a:lnTo>
                  <a:lnTo>
                    <a:pt x="73" y="241"/>
                  </a:lnTo>
                  <a:lnTo>
                    <a:pt x="121" y="241"/>
                  </a:lnTo>
                  <a:lnTo>
                    <a:pt x="169" y="193"/>
                  </a:lnTo>
                  <a:lnTo>
                    <a:pt x="193" y="145"/>
                  </a:lnTo>
                  <a:lnTo>
                    <a:pt x="193" y="73"/>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30"/>
            <p:cNvSpPr/>
            <p:nvPr/>
          </p:nvSpPr>
          <p:spPr>
            <a:xfrm>
              <a:off x="3907475" y="1733250"/>
              <a:ext cx="6650" cy="4850"/>
            </a:xfrm>
            <a:custGeom>
              <a:avLst/>
              <a:gdLst/>
              <a:ahLst/>
              <a:cxnLst/>
              <a:rect l="l" t="t" r="r" b="b"/>
              <a:pathLst>
                <a:path w="266" h="194" extrusionOk="0">
                  <a:moveTo>
                    <a:pt x="169" y="1"/>
                  </a:moveTo>
                  <a:lnTo>
                    <a:pt x="73" y="25"/>
                  </a:lnTo>
                  <a:lnTo>
                    <a:pt x="49" y="49"/>
                  </a:lnTo>
                  <a:lnTo>
                    <a:pt x="25" y="73"/>
                  </a:lnTo>
                  <a:lnTo>
                    <a:pt x="1" y="145"/>
                  </a:lnTo>
                  <a:lnTo>
                    <a:pt x="25" y="169"/>
                  </a:lnTo>
                  <a:lnTo>
                    <a:pt x="97" y="193"/>
                  </a:lnTo>
                  <a:lnTo>
                    <a:pt x="145" y="193"/>
                  </a:lnTo>
                  <a:lnTo>
                    <a:pt x="218" y="169"/>
                  </a:lnTo>
                  <a:lnTo>
                    <a:pt x="266" y="121"/>
                  </a:lnTo>
                  <a:lnTo>
                    <a:pt x="266" y="49"/>
                  </a:lnTo>
                  <a:lnTo>
                    <a:pt x="242" y="25"/>
                  </a:lnTo>
                  <a:lnTo>
                    <a:pt x="21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30"/>
            <p:cNvSpPr/>
            <p:nvPr/>
          </p:nvSpPr>
          <p:spPr>
            <a:xfrm>
              <a:off x="4165675" y="1845800"/>
              <a:ext cx="5425" cy="6050"/>
            </a:xfrm>
            <a:custGeom>
              <a:avLst/>
              <a:gdLst/>
              <a:ahLst/>
              <a:cxnLst/>
              <a:rect l="l" t="t" r="r" b="b"/>
              <a:pathLst>
                <a:path w="217" h="242" extrusionOk="0">
                  <a:moveTo>
                    <a:pt x="24" y="1"/>
                  </a:moveTo>
                  <a:lnTo>
                    <a:pt x="0" y="49"/>
                  </a:lnTo>
                  <a:lnTo>
                    <a:pt x="0" y="97"/>
                  </a:lnTo>
                  <a:lnTo>
                    <a:pt x="0" y="145"/>
                  </a:lnTo>
                  <a:lnTo>
                    <a:pt x="24" y="193"/>
                  </a:lnTo>
                  <a:lnTo>
                    <a:pt x="73" y="241"/>
                  </a:lnTo>
                  <a:lnTo>
                    <a:pt x="121" y="241"/>
                  </a:lnTo>
                  <a:lnTo>
                    <a:pt x="169" y="193"/>
                  </a:lnTo>
                  <a:lnTo>
                    <a:pt x="217" y="145"/>
                  </a:lnTo>
                  <a:lnTo>
                    <a:pt x="217" y="97"/>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30"/>
            <p:cNvSpPr/>
            <p:nvPr/>
          </p:nvSpPr>
          <p:spPr>
            <a:xfrm>
              <a:off x="4023025" y="1768775"/>
              <a:ext cx="5450" cy="6650"/>
            </a:xfrm>
            <a:custGeom>
              <a:avLst/>
              <a:gdLst/>
              <a:ahLst/>
              <a:cxnLst/>
              <a:rect l="l" t="t" r="r" b="b"/>
              <a:pathLst>
                <a:path w="218" h="266" extrusionOk="0">
                  <a:moveTo>
                    <a:pt x="121" y="0"/>
                  </a:moveTo>
                  <a:lnTo>
                    <a:pt x="73" y="24"/>
                  </a:lnTo>
                  <a:lnTo>
                    <a:pt x="25" y="48"/>
                  </a:lnTo>
                  <a:lnTo>
                    <a:pt x="1" y="121"/>
                  </a:lnTo>
                  <a:lnTo>
                    <a:pt x="1" y="169"/>
                  </a:lnTo>
                  <a:lnTo>
                    <a:pt x="25" y="217"/>
                  </a:lnTo>
                  <a:lnTo>
                    <a:pt x="73" y="241"/>
                  </a:lnTo>
                  <a:lnTo>
                    <a:pt x="121" y="265"/>
                  </a:lnTo>
                  <a:lnTo>
                    <a:pt x="145" y="241"/>
                  </a:lnTo>
                  <a:lnTo>
                    <a:pt x="194" y="169"/>
                  </a:lnTo>
                  <a:lnTo>
                    <a:pt x="218" y="97"/>
                  </a:lnTo>
                  <a:lnTo>
                    <a:pt x="194"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30"/>
            <p:cNvSpPr/>
            <p:nvPr/>
          </p:nvSpPr>
          <p:spPr>
            <a:xfrm>
              <a:off x="3905675" y="1945700"/>
              <a:ext cx="5450" cy="6050"/>
            </a:xfrm>
            <a:custGeom>
              <a:avLst/>
              <a:gdLst/>
              <a:ahLst/>
              <a:cxnLst/>
              <a:rect l="l" t="t" r="r" b="b"/>
              <a:pathLst>
                <a:path w="218" h="242" extrusionOk="0">
                  <a:moveTo>
                    <a:pt x="73" y="1"/>
                  </a:moveTo>
                  <a:lnTo>
                    <a:pt x="25" y="25"/>
                  </a:lnTo>
                  <a:lnTo>
                    <a:pt x="1" y="73"/>
                  </a:lnTo>
                  <a:lnTo>
                    <a:pt x="1" y="121"/>
                  </a:lnTo>
                  <a:lnTo>
                    <a:pt x="1" y="169"/>
                  </a:lnTo>
                  <a:lnTo>
                    <a:pt x="49" y="217"/>
                  </a:lnTo>
                  <a:lnTo>
                    <a:pt x="73" y="241"/>
                  </a:lnTo>
                  <a:lnTo>
                    <a:pt x="121" y="241"/>
                  </a:lnTo>
                  <a:lnTo>
                    <a:pt x="193" y="217"/>
                  </a:lnTo>
                  <a:lnTo>
                    <a:pt x="217" y="169"/>
                  </a:lnTo>
                  <a:lnTo>
                    <a:pt x="217" y="145"/>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30"/>
            <p:cNvSpPr/>
            <p:nvPr/>
          </p:nvSpPr>
          <p:spPr>
            <a:xfrm>
              <a:off x="3767850" y="1848800"/>
              <a:ext cx="5450" cy="4850"/>
            </a:xfrm>
            <a:custGeom>
              <a:avLst/>
              <a:gdLst/>
              <a:ahLst/>
              <a:cxnLst/>
              <a:rect l="l" t="t" r="r" b="b"/>
              <a:pathLst>
                <a:path w="218" h="194" extrusionOk="0">
                  <a:moveTo>
                    <a:pt x="73" y="1"/>
                  </a:moveTo>
                  <a:lnTo>
                    <a:pt x="49" y="25"/>
                  </a:lnTo>
                  <a:lnTo>
                    <a:pt x="1" y="49"/>
                  </a:lnTo>
                  <a:lnTo>
                    <a:pt x="1" y="97"/>
                  </a:lnTo>
                  <a:lnTo>
                    <a:pt x="49" y="169"/>
                  </a:lnTo>
                  <a:lnTo>
                    <a:pt x="121" y="194"/>
                  </a:lnTo>
                  <a:lnTo>
                    <a:pt x="169" y="194"/>
                  </a:lnTo>
                  <a:lnTo>
                    <a:pt x="218" y="169"/>
                  </a:lnTo>
                  <a:lnTo>
                    <a:pt x="218" y="121"/>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30"/>
            <p:cNvSpPr/>
            <p:nvPr/>
          </p:nvSpPr>
          <p:spPr>
            <a:xfrm>
              <a:off x="4060350" y="1735675"/>
              <a:ext cx="6050" cy="5425"/>
            </a:xfrm>
            <a:custGeom>
              <a:avLst/>
              <a:gdLst/>
              <a:ahLst/>
              <a:cxnLst/>
              <a:rect l="l" t="t" r="r" b="b"/>
              <a:pathLst>
                <a:path w="242" h="217" extrusionOk="0">
                  <a:moveTo>
                    <a:pt x="121" y="0"/>
                  </a:moveTo>
                  <a:lnTo>
                    <a:pt x="73" y="24"/>
                  </a:lnTo>
                  <a:lnTo>
                    <a:pt x="25" y="72"/>
                  </a:lnTo>
                  <a:lnTo>
                    <a:pt x="0" y="145"/>
                  </a:lnTo>
                  <a:lnTo>
                    <a:pt x="25" y="169"/>
                  </a:lnTo>
                  <a:lnTo>
                    <a:pt x="49" y="193"/>
                  </a:lnTo>
                  <a:lnTo>
                    <a:pt x="97" y="217"/>
                  </a:lnTo>
                  <a:lnTo>
                    <a:pt x="145" y="193"/>
                  </a:lnTo>
                  <a:lnTo>
                    <a:pt x="193" y="145"/>
                  </a:lnTo>
                  <a:lnTo>
                    <a:pt x="241"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30"/>
            <p:cNvSpPr/>
            <p:nvPr/>
          </p:nvSpPr>
          <p:spPr>
            <a:xfrm>
              <a:off x="3843700" y="1597850"/>
              <a:ext cx="4825" cy="6650"/>
            </a:xfrm>
            <a:custGeom>
              <a:avLst/>
              <a:gdLst/>
              <a:ahLst/>
              <a:cxnLst/>
              <a:rect l="l" t="t" r="r" b="b"/>
              <a:pathLst>
                <a:path w="193" h="266" extrusionOk="0">
                  <a:moveTo>
                    <a:pt x="120" y="0"/>
                  </a:moveTo>
                  <a:lnTo>
                    <a:pt x="72" y="25"/>
                  </a:lnTo>
                  <a:lnTo>
                    <a:pt x="24" y="49"/>
                  </a:lnTo>
                  <a:lnTo>
                    <a:pt x="0" y="97"/>
                  </a:lnTo>
                  <a:lnTo>
                    <a:pt x="0" y="145"/>
                  </a:lnTo>
                  <a:lnTo>
                    <a:pt x="0" y="217"/>
                  </a:lnTo>
                  <a:lnTo>
                    <a:pt x="24" y="241"/>
                  </a:lnTo>
                  <a:lnTo>
                    <a:pt x="72" y="265"/>
                  </a:lnTo>
                  <a:lnTo>
                    <a:pt x="120" y="241"/>
                  </a:lnTo>
                  <a:lnTo>
                    <a:pt x="169" y="193"/>
                  </a:lnTo>
                  <a:lnTo>
                    <a:pt x="193" y="121"/>
                  </a:lnTo>
                  <a:lnTo>
                    <a:pt x="193" y="73"/>
                  </a:lnTo>
                  <a:lnTo>
                    <a:pt x="169" y="25"/>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30"/>
            <p:cNvSpPr/>
            <p:nvPr/>
          </p:nvSpPr>
          <p:spPr>
            <a:xfrm>
              <a:off x="4094650" y="1695350"/>
              <a:ext cx="6050" cy="6050"/>
            </a:xfrm>
            <a:custGeom>
              <a:avLst/>
              <a:gdLst/>
              <a:ahLst/>
              <a:cxnLst/>
              <a:rect l="l" t="t" r="r" b="b"/>
              <a:pathLst>
                <a:path w="242" h="242" extrusionOk="0">
                  <a:moveTo>
                    <a:pt x="121" y="0"/>
                  </a:moveTo>
                  <a:lnTo>
                    <a:pt x="73" y="24"/>
                  </a:lnTo>
                  <a:lnTo>
                    <a:pt x="49" y="48"/>
                  </a:lnTo>
                  <a:lnTo>
                    <a:pt x="25" y="73"/>
                  </a:lnTo>
                  <a:lnTo>
                    <a:pt x="1" y="121"/>
                  </a:lnTo>
                  <a:lnTo>
                    <a:pt x="25" y="169"/>
                  </a:lnTo>
                  <a:lnTo>
                    <a:pt x="49" y="193"/>
                  </a:lnTo>
                  <a:lnTo>
                    <a:pt x="73" y="217"/>
                  </a:lnTo>
                  <a:lnTo>
                    <a:pt x="145" y="241"/>
                  </a:lnTo>
                  <a:lnTo>
                    <a:pt x="193" y="217"/>
                  </a:lnTo>
                  <a:lnTo>
                    <a:pt x="217" y="193"/>
                  </a:lnTo>
                  <a:lnTo>
                    <a:pt x="241" y="145"/>
                  </a:lnTo>
                  <a:lnTo>
                    <a:pt x="217" y="73"/>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30"/>
            <p:cNvSpPr/>
            <p:nvPr/>
          </p:nvSpPr>
          <p:spPr>
            <a:xfrm>
              <a:off x="4016425" y="1929450"/>
              <a:ext cx="4225" cy="6650"/>
            </a:xfrm>
            <a:custGeom>
              <a:avLst/>
              <a:gdLst/>
              <a:ahLst/>
              <a:cxnLst/>
              <a:rect l="l" t="t" r="r" b="b"/>
              <a:pathLst>
                <a:path w="169" h="266" extrusionOk="0">
                  <a:moveTo>
                    <a:pt x="48" y="1"/>
                  </a:moveTo>
                  <a:lnTo>
                    <a:pt x="0" y="97"/>
                  </a:lnTo>
                  <a:lnTo>
                    <a:pt x="0" y="217"/>
                  </a:lnTo>
                  <a:lnTo>
                    <a:pt x="24" y="241"/>
                  </a:lnTo>
                  <a:lnTo>
                    <a:pt x="48" y="266"/>
                  </a:lnTo>
                  <a:lnTo>
                    <a:pt x="96" y="241"/>
                  </a:lnTo>
                  <a:lnTo>
                    <a:pt x="145" y="193"/>
                  </a:lnTo>
                  <a:lnTo>
                    <a:pt x="169" y="121"/>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30"/>
            <p:cNvSpPr/>
            <p:nvPr/>
          </p:nvSpPr>
          <p:spPr>
            <a:xfrm>
              <a:off x="3962250" y="1986025"/>
              <a:ext cx="6050" cy="4850"/>
            </a:xfrm>
            <a:custGeom>
              <a:avLst/>
              <a:gdLst/>
              <a:ahLst/>
              <a:cxnLst/>
              <a:rect l="l" t="t" r="r" b="b"/>
              <a:pathLst>
                <a:path w="242" h="194" extrusionOk="0">
                  <a:moveTo>
                    <a:pt x="49" y="1"/>
                  </a:moveTo>
                  <a:lnTo>
                    <a:pt x="1" y="25"/>
                  </a:lnTo>
                  <a:lnTo>
                    <a:pt x="1" y="73"/>
                  </a:lnTo>
                  <a:lnTo>
                    <a:pt x="1" y="121"/>
                  </a:lnTo>
                  <a:lnTo>
                    <a:pt x="73" y="169"/>
                  </a:lnTo>
                  <a:lnTo>
                    <a:pt x="97" y="193"/>
                  </a:lnTo>
                  <a:lnTo>
                    <a:pt x="193" y="193"/>
                  </a:lnTo>
                  <a:lnTo>
                    <a:pt x="217" y="145"/>
                  </a:lnTo>
                  <a:lnTo>
                    <a:pt x="241" y="121"/>
                  </a:lnTo>
                  <a:lnTo>
                    <a:pt x="217" y="73"/>
                  </a:lnTo>
                  <a:lnTo>
                    <a:pt x="16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30"/>
            <p:cNvSpPr/>
            <p:nvPr/>
          </p:nvSpPr>
          <p:spPr>
            <a:xfrm>
              <a:off x="3956225" y="1940300"/>
              <a:ext cx="4250" cy="4225"/>
            </a:xfrm>
            <a:custGeom>
              <a:avLst/>
              <a:gdLst/>
              <a:ahLst/>
              <a:cxnLst/>
              <a:rect l="l" t="t" r="r" b="b"/>
              <a:pathLst>
                <a:path w="170" h="169" extrusionOk="0">
                  <a:moveTo>
                    <a:pt x="73" y="0"/>
                  </a:moveTo>
                  <a:lnTo>
                    <a:pt x="1" y="24"/>
                  </a:lnTo>
                  <a:lnTo>
                    <a:pt x="1" y="48"/>
                  </a:lnTo>
                  <a:lnTo>
                    <a:pt x="1" y="72"/>
                  </a:lnTo>
                  <a:lnTo>
                    <a:pt x="1" y="120"/>
                  </a:lnTo>
                  <a:lnTo>
                    <a:pt x="25" y="144"/>
                  </a:lnTo>
                  <a:lnTo>
                    <a:pt x="73" y="169"/>
                  </a:lnTo>
                  <a:lnTo>
                    <a:pt x="121" y="169"/>
                  </a:lnTo>
                  <a:lnTo>
                    <a:pt x="145" y="144"/>
                  </a:lnTo>
                  <a:lnTo>
                    <a:pt x="169" y="120"/>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30"/>
            <p:cNvSpPr/>
            <p:nvPr/>
          </p:nvSpPr>
          <p:spPr>
            <a:xfrm>
              <a:off x="4068775" y="1674275"/>
              <a:ext cx="3625" cy="4850"/>
            </a:xfrm>
            <a:custGeom>
              <a:avLst/>
              <a:gdLst/>
              <a:ahLst/>
              <a:cxnLst/>
              <a:rect l="l" t="t" r="r" b="b"/>
              <a:pathLst>
                <a:path w="145" h="194" extrusionOk="0">
                  <a:moveTo>
                    <a:pt x="49" y="1"/>
                  </a:moveTo>
                  <a:lnTo>
                    <a:pt x="25" y="25"/>
                  </a:lnTo>
                  <a:lnTo>
                    <a:pt x="1" y="73"/>
                  </a:lnTo>
                  <a:lnTo>
                    <a:pt x="1" y="121"/>
                  </a:lnTo>
                  <a:lnTo>
                    <a:pt x="1" y="193"/>
                  </a:lnTo>
                  <a:lnTo>
                    <a:pt x="73" y="193"/>
                  </a:lnTo>
                  <a:lnTo>
                    <a:pt x="121" y="169"/>
                  </a:lnTo>
                  <a:lnTo>
                    <a:pt x="145" y="97"/>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30"/>
            <p:cNvSpPr/>
            <p:nvPr/>
          </p:nvSpPr>
          <p:spPr>
            <a:xfrm>
              <a:off x="3943000" y="1805475"/>
              <a:ext cx="4225" cy="4250"/>
            </a:xfrm>
            <a:custGeom>
              <a:avLst/>
              <a:gdLst/>
              <a:ahLst/>
              <a:cxnLst/>
              <a:rect l="l" t="t" r="r" b="b"/>
              <a:pathLst>
                <a:path w="169" h="170" extrusionOk="0">
                  <a:moveTo>
                    <a:pt x="48" y="1"/>
                  </a:moveTo>
                  <a:lnTo>
                    <a:pt x="24" y="49"/>
                  </a:lnTo>
                  <a:lnTo>
                    <a:pt x="0" y="97"/>
                  </a:lnTo>
                  <a:lnTo>
                    <a:pt x="24" y="121"/>
                  </a:lnTo>
                  <a:lnTo>
                    <a:pt x="48" y="169"/>
                  </a:lnTo>
                  <a:lnTo>
                    <a:pt x="145" y="169"/>
                  </a:lnTo>
                  <a:lnTo>
                    <a:pt x="169"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30"/>
            <p:cNvSpPr/>
            <p:nvPr/>
          </p:nvSpPr>
          <p:spPr>
            <a:xfrm>
              <a:off x="4059150" y="1669475"/>
              <a:ext cx="4825" cy="4825"/>
            </a:xfrm>
            <a:custGeom>
              <a:avLst/>
              <a:gdLst/>
              <a:ahLst/>
              <a:cxnLst/>
              <a:rect l="l" t="t" r="r" b="b"/>
              <a:pathLst>
                <a:path w="193" h="193" extrusionOk="0">
                  <a:moveTo>
                    <a:pt x="48" y="0"/>
                  </a:moveTo>
                  <a:lnTo>
                    <a:pt x="24" y="24"/>
                  </a:lnTo>
                  <a:lnTo>
                    <a:pt x="0" y="48"/>
                  </a:lnTo>
                  <a:lnTo>
                    <a:pt x="0" y="96"/>
                  </a:lnTo>
                  <a:lnTo>
                    <a:pt x="24" y="121"/>
                  </a:lnTo>
                  <a:lnTo>
                    <a:pt x="73" y="193"/>
                  </a:lnTo>
                  <a:lnTo>
                    <a:pt x="145" y="193"/>
                  </a:lnTo>
                  <a:lnTo>
                    <a:pt x="193" y="145"/>
                  </a:lnTo>
                  <a:lnTo>
                    <a:pt x="193" y="96"/>
                  </a:lnTo>
                  <a:lnTo>
                    <a:pt x="193" y="48"/>
                  </a:lnTo>
                  <a:lnTo>
                    <a:pt x="121"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30"/>
            <p:cNvSpPr/>
            <p:nvPr/>
          </p:nvSpPr>
          <p:spPr>
            <a:xfrm>
              <a:off x="3831050" y="1920425"/>
              <a:ext cx="5450" cy="4250"/>
            </a:xfrm>
            <a:custGeom>
              <a:avLst/>
              <a:gdLst/>
              <a:ahLst/>
              <a:cxnLst/>
              <a:rect l="l" t="t" r="r" b="b"/>
              <a:pathLst>
                <a:path w="218" h="170" extrusionOk="0">
                  <a:moveTo>
                    <a:pt x="97" y="1"/>
                  </a:moveTo>
                  <a:lnTo>
                    <a:pt x="49" y="25"/>
                  </a:lnTo>
                  <a:lnTo>
                    <a:pt x="25" y="49"/>
                  </a:lnTo>
                  <a:lnTo>
                    <a:pt x="1" y="73"/>
                  </a:lnTo>
                  <a:lnTo>
                    <a:pt x="25" y="97"/>
                  </a:lnTo>
                  <a:lnTo>
                    <a:pt x="73" y="145"/>
                  </a:lnTo>
                  <a:lnTo>
                    <a:pt x="145" y="169"/>
                  </a:lnTo>
                  <a:lnTo>
                    <a:pt x="193" y="145"/>
                  </a:lnTo>
                  <a:lnTo>
                    <a:pt x="217" y="121"/>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30"/>
            <p:cNvSpPr/>
            <p:nvPr/>
          </p:nvSpPr>
          <p:spPr>
            <a:xfrm>
              <a:off x="3950225" y="1664050"/>
              <a:ext cx="4225" cy="4225"/>
            </a:xfrm>
            <a:custGeom>
              <a:avLst/>
              <a:gdLst/>
              <a:ahLst/>
              <a:cxnLst/>
              <a:rect l="l" t="t" r="r" b="b"/>
              <a:pathLst>
                <a:path w="169" h="169" extrusionOk="0">
                  <a:moveTo>
                    <a:pt x="48" y="0"/>
                  </a:moveTo>
                  <a:lnTo>
                    <a:pt x="0" y="49"/>
                  </a:lnTo>
                  <a:lnTo>
                    <a:pt x="24" y="121"/>
                  </a:lnTo>
                  <a:lnTo>
                    <a:pt x="72" y="169"/>
                  </a:lnTo>
                  <a:lnTo>
                    <a:pt x="120" y="145"/>
                  </a:lnTo>
                  <a:lnTo>
                    <a:pt x="169" y="97"/>
                  </a:lnTo>
                  <a:lnTo>
                    <a:pt x="169" y="49"/>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30"/>
            <p:cNvSpPr/>
            <p:nvPr/>
          </p:nvSpPr>
          <p:spPr>
            <a:xfrm>
              <a:off x="3957425" y="1763350"/>
              <a:ext cx="5450" cy="3625"/>
            </a:xfrm>
            <a:custGeom>
              <a:avLst/>
              <a:gdLst/>
              <a:ahLst/>
              <a:cxnLst/>
              <a:rect l="l" t="t" r="r" b="b"/>
              <a:pathLst>
                <a:path w="218" h="145" extrusionOk="0">
                  <a:moveTo>
                    <a:pt x="73" y="1"/>
                  </a:moveTo>
                  <a:lnTo>
                    <a:pt x="25" y="25"/>
                  </a:lnTo>
                  <a:lnTo>
                    <a:pt x="1" y="73"/>
                  </a:lnTo>
                  <a:lnTo>
                    <a:pt x="1" y="97"/>
                  </a:lnTo>
                  <a:lnTo>
                    <a:pt x="1" y="121"/>
                  </a:lnTo>
                  <a:lnTo>
                    <a:pt x="73" y="145"/>
                  </a:lnTo>
                  <a:lnTo>
                    <a:pt x="194" y="145"/>
                  </a:lnTo>
                  <a:lnTo>
                    <a:pt x="218" y="97"/>
                  </a:lnTo>
                  <a:lnTo>
                    <a:pt x="194"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30"/>
            <p:cNvSpPr/>
            <p:nvPr/>
          </p:nvSpPr>
          <p:spPr>
            <a:xfrm>
              <a:off x="3787725" y="1832550"/>
              <a:ext cx="4225" cy="4850"/>
            </a:xfrm>
            <a:custGeom>
              <a:avLst/>
              <a:gdLst/>
              <a:ahLst/>
              <a:cxnLst/>
              <a:rect l="l" t="t" r="r" b="b"/>
              <a:pathLst>
                <a:path w="169" h="194" extrusionOk="0">
                  <a:moveTo>
                    <a:pt x="48" y="1"/>
                  </a:moveTo>
                  <a:lnTo>
                    <a:pt x="0" y="49"/>
                  </a:lnTo>
                  <a:lnTo>
                    <a:pt x="0" y="121"/>
                  </a:lnTo>
                  <a:lnTo>
                    <a:pt x="0" y="169"/>
                  </a:lnTo>
                  <a:lnTo>
                    <a:pt x="48" y="194"/>
                  </a:lnTo>
                  <a:lnTo>
                    <a:pt x="97" y="194"/>
                  </a:lnTo>
                  <a:lnTo>
                    <a:pt x="145" y="145"/>
                  </a:lnTo>
                  <a:lnTo>
                    <a:pt x="169" y="97"/>
                  </a:lnTo>
                  <a:lnTo>
                    <a:pt x="169"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30"/>
            <p:cNvSpPr/>
            <p:nvPr/>
          </p:nvSpPr>
          <p:spPr>
            <a:xfrm>
              <a:off x="3933375" y="1944500"/>
              <a:ext cx="6625" cy="4850"/>
            </a:xfrm>
            <a:custGeom>
              <a:avLst/>
              <a:gdLst/>
              <a:ahLst/>
              <a:cxnLst/>
              <a:rect l="l" t="t" r="r" b="b"/>
              <a:pathLst>
                <a:path w="265" h="194" extrusionOk="0">
                  <a:moveTo>
                    <a:pt x="0" y="1"/>
                  </a:moveTo>
                  <a:lnTo>
                    <a:pt x="72" y="145"/>
                  </a:lnTo>
                  <a:lnTo>
                    <a:pt x="120" y="193"/>
                  </a:lnTo>
                  <a:lnTo>
                    <a:pt x="241" y="193"/>
                  </a:lnTo>
                  <a:lnTo>
                    <a:pt x="265" y="145"/>
                  </a:lnTo>
                  <a:lnTo>
                    <a:pt x="217" y="49"/>
                  </a:lnTo>
                  <a:lnTo>
                    <a:pt x="144"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30"/>
            <p:cNvSpPr/>
            <p:nvPr/>
          </p:nvSpPr>
          <p:spPr>
            <a:xfrm>
              <a:off x="3734750" y="1788625"/>
              <a:ext cx="4250" cy="4850"/>
            </a:xfrm>
            <a:custGeom>
              <a:avLst/>
              <a:gdLst/>
              <a:ahLst/>
              <a:cxnLst/>
              <a:rect l="l" t="t" r="r" b="b"/>
              <a:pathLst>
                <a:path w="170" h="194" extrusionOk="0">
                  <a:moveTo>
                    <a:pt x="25" y="1"/>
                  </a:moveTo>
                  <a:lnTo>
                    <a:pt x="1" y="25"/>
                  </a:lnTo>
                  <a:lnTo>
                    <a:pt x="1" y="73"/>
                  </a:lnTo>
                  <a:lnTo>
                    <a:pt x="1" y="145"/>
                  </a:lnTo>
                  <a:lnTo>
                    <a:pt x="49" y="193"/>
                  </a:lnTo>
                  <a:lnTo>
                    <a:pt x="121" y="193"/>
                  </a:lnTo>
                  <a:lnTo>
                    <a:pt x="169" y="121"/>
                  </a:lnTo>
                  <a:lnTo>
                    <a:pt x="169" y="73"/>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30"/>
            <p:cNvSpPr/>
            <p:nvPr/>
          </p:nvSpPr>
          <p:spPr>
            <a:xfrm>
              <a:off x="3964050" y="1703775"/>
              <a:ext cx="4850" cy="4825"/>
            </a:xfrm>
            <a:custGeom>
              <a:avLst/>
              <a:gdLst/>
              <a:ahLst/>
              <a:cxnLst/>
              <a:rect l="l" t="t" r="r" b="b"/>
              <a:pathLst>
                <a:path w="194" h="193" extrusionOk="0">
                  <a:moveTo>
                    <a:pt x="97" y="0"/>
                  </a:moveTo>
                  <a:lnTo>
                    <a:pt x="49" y="24"/>
                  </a:lnTo>
                  <a:lnTo>
                    <a:pt x="25" y="48"/>
                  </a:lnTo>
                  <a:lnTo>
                    <a:pt x="1" y="97"/>
                  </a:lnTo>
                  <a:lnTo>
                    <a:pt x="25" y="145"/>
                  </a:lnTo>
                  <a:lnTo>
                    <a:pt x="73" y="193"/>
                  </a:lnTo>
                  <a:lnTo>
                    <a:pt x="145"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30"/>
            <p:cNvSpPr/>
            <p:nvPr/>
          </p:nvSpPr>
          <p:spPr>
            <a:xfrm>
              <a:off x="3775075" y="1884325"/>
              <a:ext cx="4250" cy="4225"/>
            </a:xfrm>
            <a:custGeom>
              <a:avLst/>
              <a:gdLst/>
              <a:ahLst/>
              <a:cxnLst/>
              <a:rect l="l" t="t" r="r" b="b"/>
              <a:pathLst>
                <a:path w="170" h="169" extrusionOk="0">
                  <a:moveTo>
                    <a:pt x="25" y="0"/>
                  </a:moveTo>
                  <a:lnTo>
                    <a:pt x="1" y="24"/>
                  </a:lnTo>
                  <a:lnTo>
                    <a:pt x="1" y="72"/>
                  </a:lnTo>
                  <a:lnTo>
                    <a:pt x="1" y="121"/>
                  </a:lnTo>
                  <a:lnTo>
                    <a:pt x="49" y="145"/>
                  </a:lnTo>
                  <a:lnTo>
                    <a:pt x="73" y="169"/>
                  </a:lnTo>
                  <a:lnTo>
                    <a:pt x="145" y="145"/>
                  </a:lnTo>
                  <a:lnTo>
                    <a:pt x="169" y="121"/>
                  </a:lnTo>
                  <a:lnTo>
                    <a:pt x="169"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30"/>
            <p:cNvSpPr/>
            <p:nvPr/>
          </p:nvSpPr>
          <p:spPr>
            <a:xfrm>
              <a:off x="3961650" y="2025150"/>
              <a:ext cx="5450" cy="4825"/>
            </a:xfrm>
            <a:custGeom>
              <a:avLst/>
              <a:gdLst/>
              <a:ahLst/>
              <a:cxnLst/>
              <a:rect l="l" t="t" r="r" b="b"/>
              <a:pathLst>
                <a:path w="218" h="193" extrusionOk="0">
                  <a:moveTo>
                    <a:pt x="49" y="0"/>
                  </a:moveTo>
                  <a:lnTo>
                    <a:pt x="0" y="24"/>
                  </a:lnTo>
                  <a:lnTo>
                    <a:pt x="0" y="73"/>
                  </a:lnTo>
                  <a:lnTo>
                    <a:pt x="0" y="121"/>
                  </a:lnTo>
                  <a:lnTo>
                    <a:pt x="49" y="169"/>
                  </a:lnTo>
                  <a:lnTo>
                    <a:pt x="97" y="193"/>
                  </a:lnTo>
                  <a:lnTo>
                    <a:pt x="145" y="193"/>
                  </a:lnTo>
                  <a:lnTo>
                    <a:pt x="193" y="145"/>
                  </a:lnTo>
                  <a:lnTo>
                    <a:pt x="217" y="97"/>
                  </a:lnTo>
                  <a:lnTo>
                    <a:pt x="193" y="49"/>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30"/>
            <p:cNvSpPr/>
            <p:nvPr/>
          </p:nvSpPr>
          <p:spPr>
            <a:xfrm>
              <a:off x="4079000" y="1740475"/>
              <a:ext cx="4850" cy="4850"/>
            </a:xfrm>
            <a:custGeom>
              <a:avLst/>
              <a:gdLst/>
              <a:ahLst/>
              <a:cxnLst/>
              <a:rect l="l" t="t" r="r" b="b"/>
              <a:pathLst>
                <a:path w="194" h="194" extrusionOk="0">
                  <a:moveTo>
                    <a:pt x="25" y="1"/>
                  </a:moveTo>
                  <a:lnTo>
                    <a:pt x="1" y="49"/>
                  </a:lnTo>
                  <a:lnTo>
                    <a:pt x="1" y="97"/>
                  </a:lnTo>
                  <a:lnTo>
                    <a:pt x="25" y="145"/>
                  </a:lnTo>
                  <a:lnTo>
                    <a:pt x="49" y="169"/>
                  </a:lnTo>
                  <a:lnTo>
                    <a:pt x="121" y="193"/>
                  </a:lnTo>
                  <a:lnTo>
                    <a:pt x="145" y="169"/>
                  </a:lnTo>
                  <a:lnTo>
                    <a:pt x="193" y="145"/>
                  </a:lnTo>
                  <a:lnTo>
                    <a:pt x="169" y="73"/>
                  </a:lnTo>
                  <a:lnTo>
                    <a:pt x="14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30"/>
            <p:cNvSpPr/>
            <p:nvPr/>
          </p:nvSpPr>
          <p:spPr>
            <a:xfrm>
              <a:off x="3797950" y="1830150"/>
              <a:ext cx="4250" cy="4850"/>
            </a:xfrm>
            <a:custGeom>
              <a:avLst/>
              <a:gdLst/>
              <a:ahLst/>
              <a:cxnLst/>
              <a:rect l="l" t="t" r="r" b="b"/>
              <a:pathLst>
                <a:path w="170" h="194" extrusionOk="0">
                  <a:moveTo>
                    <a:pt x="73" y="1"/>
                  </a:moveTo>
                  <a:lnTo>
                    <a:pt x="25" y="25"/>
                  </a:lnTo>
                  <a:lnTo>
                    <a:pt x="1" y="73"/>
                  </a:lnTo>
                  <a:lnTo>
                    <a:pt x="1" y="145"/>
                  </a:lnTo>
                  <a:lnTo>
                    <a:pt x="49" y="193"/>
                  </a:lnTo>
                  <a:lnTo>
                    <a:pt x="121" y="193"/>
                  </a:lnTo>
                  <a:lnTo>
                    <a:pt x="169" y="145"/>
                  </a:lnTo>
                  <a:lnTo>
                    <a:pt x="169"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30"/>
            <p:cNvSpPr/>
            <p:nvPr/>
          </p:nvSpPr>
          <p:spPr>
            <a:xfrm>
              <a:off x="3787725" y="1868075"/>
              <a:ext cx="4825" cy="4825"/>
            </a:xfrm>
            <a:custGeom>
              <a:avLst/>
              <a:gdLst/>
              <a:ahLst/>
              <a:cxnLst/>
              <a:rect l="l" t="t" r="r" b="b"/>
              <a:pathLst>
                <a:path w="193" h="193" extrusionOk="0">
                  <a:moveTo>
                    <a:pt x="97" y="0"/>
                  </a:moveTo>
                  <a:lnTo>
                    <a:pt x="24" y="24"/>
                  </a:lnTo>
                  <a:lnTo>
                    <a:pt x="0" y="48"/>
                  </a:lnTo>
                  <a:lnTo>
                    <a:pt x="0" y="72"/>
                  </a:lnTo>
                  <a:lnTo>
                    <a:pt x="0" y="121"/>
                  </a:lnTo>
                  <a:lnTo>
                    <a:pt x="24" y="145"/>
                  </a:lnTo>
                  <a:lnTo>
                    <a:pt x="48" y="169"/>
                  </a:lnTo>
                  <a:lnTo>
                    <a:pt x="97"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30"/>
            <p:cNvSpPr/>
            <p:nvPr/>
          </p:nvSpPr>
          <p:spPr>
            <a:xfrm>
              <a:off x="3950825" y="1893350"/>
              <a:ext cx="6025" cy="4825"/>
            </a:xfrm>
            <a:custGeom>
              <a:avLst/>
              <a:gdLst/>
              <a:ahLst/>
              <a:cxnLst/>
              <a:rect l="l" t="t" r="r" b="b"/>
              <a:pathLst>
                <a:path w="241" h="193" extrusionOk="0">
                  <a:moveTo>
                    <a:pt x="48" y="0"/>
                  </a:moveTo>
                  <a:lnTo>
                    <a:pt x="24" y="48"/>
                  </a:lnTo>
                  <a:lnTo>
                    <a:pt x="0" y="97"/>
                  </a:lnTo>
                  <a:lnTo>
                    <a:pt x="0" y="121"/>
                  </a:lnTo>
                  <a:lnTo>
                    <a:pt x="24" y="169"/>
                  </a:lnTo>
                  <a:lnTo>
                    <a:pt x="72" y="193"/>
                  </a:lnTo>
                  <a:lnTo>
                    <a:pt x="193" y="193"/>
                  </a:lnTo>
                  <a:lnTo>
                    <a:pt x="217" y="145"/>
                  </a:lnTo>
                  <a:lnTo>
                    <a:pt x="241" y="97"/>
                  </a:lnTo>
                  <a:lnTo>
                    <a:pt x="241" y="73"/>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30"/>
            <p:cNvSpPr/>
            <p:nvPr/>
          </p:nvSpPr>
          <p:spPr>
            <a:xfrm>
              <a:off x="4059750" y="1704375"/>
              <a:ext cx="4225" cy="4825"/>
            </a:xfrm>
            <a:custGeom>
              <a:avLst/>
              <a:gdLst/>
              <a:ahLst/>
              <a:cxnLst/>
              <a:rect l="l" t="t" r="r" b="b"/>
              <a:pathLst>
                <a:path w="169" h="193" extrusionOk="0">
                  <a:moveTo>
                    <a:pt x="49" y="0"/>
                  </a:moveTo>
                  <a:lnTo>
                    <a:pt x="0" y="49"/>
                  </a:lnTo>
                  <a:lnTo>
                    <a:pt x="0" y="73"/>
                  </a:lnTo>
                  <a:lnTo>
                    <a:pt x="0" y="121"/>
                  </a:lnTo>
                  <a:lnTo>
                    <a:pt x="49" y="169"/>
                  </a:lnTo>
                  <a:lnTo>
                    <a:pt x="121" y="193"/>
                  </a:lnTo>
                  <a:lnTo>
                    <a:pt x="145" y="169"/>
                  </a:lnTo>
                  <a:lnTo>
                    <a:pt x="169" y="145"/>
                  </a:lnTo>
                  <a:lnTo>
                    <a:pt x="169" y="97"/>
                  </a:lnTo>
                  <a:lnTo>
                    <a:pt x="169" y="73"/>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30"/>
            <p:cNvSpPr/>
            <p:nvPr/>
          </p:nvSpPr>
          <p:spPr>
            <a:xfrm>
              <a:off x="4119925" y="1737475"/>
              <a:ext cx="5450" cy="4825"/>
            </a:xfrm>
            <a:custGeom>
              <a:avLst/>
              <a:gdLst/>
              <a:ahLst/>
              <a:cxnLst/>
              <a:rect l="l" t="t" r="r" b="b"/>
              <a:pathLst>
                <a:path w="218" h="193" extrusionOk="0">
                  <a:moveTo>
                    <a:pt x="25" y="0"/>
                  </a:moveTo>
                  <a:lnTo>
                    <a:pt x="1" y="73"/>
                  </a:lnTo>
                  <a:lnTo>
                    <a:pt x="25" y="145"/>
                  </a:lnTo>
                  <a:lnTo>
                    <a:pt x="73" y="193"/>
                  </a:lnTo>
                  <a:lnTo>
                    <a:pt x="145" y="193"/>
                  </a:lnTo>
                  <a:lnTo>
                    <a:pt x="169" y="169"/>
                  </a:lnTo>
                  <a:lnTo>
                    <a:pt x="193" y="121"/>
                  </a:lnTo>
                  <a:lnTo>
                    <a:pt x="217" y="97"/>
                  </a:lnTo>
                  <a:lnTo>
                    <a:pt x="193" y="49"/>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30"/>
            <p:cNvSpPr/>
            <p:nvPr/>
          </p:nvSpPr>
          <p:spPr>
            <a:xfrm>
              <a:off x="3847900" y="1887925"/>
              <a:ext cx="4250" cy="4250"/>
            </a:xfrm>
            <a:custGeom>
              <a:avLst/>
              <a:gdLst/>
              <a:ahLst/>
              <a:cxnLst/>
              <a:rect l="l" t="t" r="r" b="b"/>
              <a:pathLst>
                <a:path w="170" h="170" extrusionOk="0">
                  <a:moveTo>
                    <a:pt x="97" y="1"/>
                  </a:moveTo>
                  <a:lnTo>
                    <a:pt x="49" y="25"/>
                  </a:lnTo>
                  <a:lnTo>
                    <a:pt x="25" y="73"/>
                  </a:lnTo>
                  <a:lnTo>
                    <a:pt x="1" y="121"/>
                  </a:lnTo>
                  <a:lnTo>
                    <a:pt x="25" y="145"/>
                  </a:lnTo>
                  <a:lnTo>
                    <a:pt x="49" y="169"/>
                  </a:lnTo>
                  <a:lnTo>
                    <a:pt x="97" y="145"/>
                  </a:lnTo>
                  <a:lnTo>
                    <a:pt x="169"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30"/>
            <p:cNvSpPr/>
            <p:nvPr/>
          </p:nvSpPr>
          <p:spPr>
            <a:xfrm>
              <a:off x="3958650" y="1872275"/>
              <a:ext cx="4225" cy="4250"/>
            </a:xfrm>
            <a:custGeom>
              <a:avLst/>
              <a:gdLst/>
              <a:ahLst/>
              <a:cxnLst/>
              <a:rect l="l" t="t" r="r" b="b"/>
              <a:pathLst>
                <a:path w="169" h="170" extrusionOk="0">
                  <a:moveTo>
                    <a:pt x="24" y="1"/>
                  </a:moveTo>
                  <a:lnTo>
                    <a:pt x="0" y="49"/>
                  </a:lnTo>
                  <a:lnTo>
                    <a:pt x="0" y="97"/>
                  </a:lnTo>
                  <a:lnTo>
                    <a:pt x="24" y="145"/>
                  </a:lnTo>
                  <a:lnTo>
                    <a:pt x="48" y="169"/>
                  </a:lnTo>
                  <a:lnTo>
                    <a:pt x="120" y="169"/>
                  </a:lnTo>
                  <a:lnTo>
                    <a:pt x="169" y="145"/>
                  </a:lnTo>
                  <a:lnTo>
                    <a:pt x="169" y="97"/>
                  </a:lnTo>
                  <a:lnTo>
                    <a:pt x="169" y="49"/>
                  </a:lnTo>
                  <a:lnTo>
                    <a:pt x="145"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30"/>
            <p:cNvSpPr/>
            <p:nvPr/>
          </p:nvSpPr>
          <p:spPr>
            <a:xfrm>
              <a:off x="3953225" y="1729650"/>
              <a:ext cx="3625" cy="4850"/>
            </a:xfrm>
            <a:custGeom>
              <a:avLst/>
              <a:gdLst/>
              <a:ahLst/>
              <a:cxnLst/>
              <a:rect l="l" t="t" r="r" b="b"/>
              <a:pathLst>
                <a:path w="145" h="194" extrusionOk="0">
                  <a:moveTo>
                    <a:pt x="73" y="0"/>
                  </a:moveTo>
                  <a:lnTo>
                    <a:pt x="0" y="25"/>
                  </a:lnTo>
                  <a:lnTo>
                    <a:pt x="25" y="145"/>
                  </a:lnTo>
                  <a:lnTo>
                    <a:pt x="73" y="169"/>
                  </a:lnTo>
                  <a:lnTo>
                    <a:pt x="97" y="193"/>
                  </a:lnTo>
                  <a:lnTo>
                    <a:pt x="121" y="169"/>
                  </a:lnTo>
                  <a:lnTo>
                    <a:pt x="145" y="145"/>
                  </a:lnTo>
                  <a:lnTo>
                    <a:pt x="145" y="121"/>
                  </a:lnTo>
                  <a:lnTo>
                    <a:pt x="145"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30"/>
            <p:cNvSpPr/>
            <p:nvPr/>
          </p:nvSpPr>
          <p:spPr>
            <a:xfrm>
              <a:off x="3754025" y="1652625"/>
              <a:ext cx="4825" cy="4225"/>
            </a:xfrm>
            <a:custGeom>
              <a:avLst/>
              <a:gdLst/>
              <a:ahLst/>
              <a:cxnLst/>
              <a:rect l="l" t="t" r="r" b="b"/>
              <a:pathLst>
                <a:path w="193" h="169" extrusionOk="0">
                  <a:moveTo>
                    <a:pt x="72" y="0"/>
                  </a:moveTo>
                  <a:lnTo>
                    <a:pt x="48" y="24"/>
                  </a:lnTo>
                  <a:lnTo>
                    <a:pt x="0" y="72"/>
                  </a:lnTo>
                  <a:lnTo>
                    <a:pt x="0" y="96"/>
                  </a:lnTo>
                  <a:lnTo>
                    <a:pt x="24" y="120"/>
                  </a:lnTo>
                  <a:lnTo>
                    <a:pt x="72" y="145"/>
                  </a:lnTo>
                  <a:lnTo>
                    <a:pt x="96" y="169"/>
                  </a:lnTo>
                  <a:lnTo>
                    <a:pt x="169" y="120"/>
                  </a:lnTo>
                  <a:lnTo>
                    <a:pt x="193" y="96"/>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30"/>
            <p:cNvSpPr/>
            <p:nvPr/>
          </p:nvSpPr>
          <p:spPr>
            <a:xfrm>
              <a:off x="3958050" y="1772375"/>
              <a:ext cx="4225" cy="5450"/>
            </a:xfrm>
            <a:custGeom>
              <a:avLst/>
              <a:gdLst/>
              <a:ahLst/>
              <a:cxnLst/>
              <a:rect l="l" t="t" r="r" b="b"/>
              <a:pathLst>
                <a:path w="169" h="218" extrusionOk="0">
                  <a:moveTo>
                    <a:pt x="72" y="1"/>
                  </a:moveTo>
                  <a:lnTo>
                    <a:pt x="24" y="25"/>
                  </a:lnTo>
                  <a:lnTo>
                    <a:pt x="0" y="73"/>
                  </a:lnTo>
                  <a:lnTo>
                    <a:pt x="0" y="145"/>
                  </a:lnTo>
                  <a:lnTo>
                    <a:pt x="24" y="193"/>
                  </a:lnTo>
                  <a:lnTo>
                    <a:pt x="72" y="217"/>
                  </a:lnTo>
                  <a:lnTo>
                    <a:pt x="120" y="217"/>
                  </a:lnTo>
                  <a:lnTo>
                    <a:pt x="169" y="169"/>
                  </a:lnTo>
                  <a:lnTo>
                    <a:pt x="144"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30"/>
            <p:cNvSpPr/>
            <p:nvPr/>
          </p:nvSpPr>
          <p:spPr>
            <a:xfrm>
              <a:off x="3844300" y="1685725"/>
              <a:ext cx="6025" cy="4225"/>
            </a:xfrm>
            <a:custGeom>
              <a:avLst/>
              <a:gdLst/>
              <a:ahLst/>
              <a:cxnLst/>
              <a:rect l="l" t="t" r="r" b="b"/>
              <a:pathLst>
                <a:path w="241" h="169" extrusionOk="0">
                  <a:moveTo>
                    <a:pt x="72" y="0"/>
                  </a:moveTo>
                  <a:lnTo>
                    <a:pt x="48" y="24"/>
                  </a:lnTo>
                  <a:lnTo>
                    <a:pt x="0" y="72"/>
                  </a:lnTo>
                  <a:lnTo>
                    <a:pt x="48" y="120"/>
                  </a:lnTo>
                  <a:lnTo>
                    <a:pt x="72" y="169"/>
                  </a:lnTo>
                  <a:lnTo>
                    <a:pt x="169" y="169"/>
                  </a:lnTo>
                  <a:lnTo>
                    <a:pt x="193" y="145"/>
                  </a:lnTo>
                  <a:lnTo>
                    <a:pt x="217" y="120"/>
                  </a:lnTo>
                  <a:lnTo>
                    <a:pt x="241" y="72"/>
                  </a:lnTo>
                  <a:lnTo>
                    <a:pt x="217" y="48"/>
                  </a:lnTo>
                  <a:lnTo>
                    <a:pt x="169"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30"/>
            <p:cNvSpPr/>
            <p:nvPr/>
          </p:nvSpPr>
          <p:spPr>
            <a:xfrm>
              <a:off x="4053725" y="1936675"/>
              <a:ext cx="3650" cy="4850"/>
            </a:xfrm>
            <a:custGeom>
              <a:avLst/>
              <a:gdLst/>
              <a:ahLst/>
              <a:cxnLst/>
              <a:rect l="l" t="t" r="r" b="b"/>
              <a:pathLst>
                <a:path w="146" h="194" extrusionOk="0">
                  <a:moveTo>
                    <a:pt x="49" y="1"/>
                  </a:moveTo>
                  <a:lnTo>
                    <a:pt x="25" y="25"/>
                  </a:lnTo>
                  <a:lnTo>
                    <a:pt x="1" y="49"/>
                  </a:lnTo>
                  <a:lnTo>
                    <a:pt x="1" y="73"/>
                  </a:lnTo>
                  <a:lnTo>
                    <a:pt x="1" y="121"/>
                  </a:lnTo>
                  <a:lnTo>
                    <a:pt x="49" y="193"/>
                  </a:lnTo>
                  <a:lnTo>
                    <a:pt x="97" y="193"/>
                  </a:lnTo>
                  <a:lnTo>
                    <a:pt x="145" y="169"/>
                  </a:lnTo>
                  <a:lnTo>
                    <a:pt x="145" y="145"/>
                  </a:lnTo>
                  <a:lnTo>
                    <a:pt x="145" y="97"/>
                  </a:lnTo>
                  <a:lnTo>
                    <a:pt x="145"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30"/>
            <p:cNvSpPr/>
            <p:nvPr/>
          </p:nvSpPr>
          <p:spPr>
            <a:xfrm>
              <a:off x="4187325" y="1902975"/>
              <a:ext cx="4250" cy="4850"/>
            </a:xfrm>
            <a:custGeom>
              <a:avLst/>
              <a:gdLst/>
              <a:ahLst/>
              <a:cxnLst/>
              <a:rect l="l" t="t" r="r" b="b"/>
              <a:pathLst>
                <a:path w="170" h="194" extrusionOk="0">
                  <a:moveTo>
                    <a:pt x="97" y="1"/>
                  </a:moveTo>
                  <a:lnTo>
                    <a:pt x="49" y="25"/>
                  </a:lnTo>
                  <a:lnTo>
                    <a:pt x="25" y="49"/>
                  </a:lnTo>
                  <a:lnTo>
                    <a:pt x="1" y="73"/>
                  </a:lnTo>
                  <a:lnTo>
                    <a:pt x="1" y="145"/>
                  </a:lnTo>
                  <a:lnTo>
                    <a:pt x="25" y="169"/>
                  </a:lnTo>
                  <a:lnTo>
                    <a:pt x="49" y="193"/>
                  </a:lnTo>
                  <a:lnTo>
                    <a:pt x="121" y="169"/>
                  </a:lnTo>
                  <a:lnTo>
                    <a:pt x="169" y="145"/>
                  </a:lnTo>
                  <a:lnTo>
                    <a:pt x="169"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30"/>
            <p:cNvSpPr/>
            <p:nvPr/>
          </p:nvSpPr>
          <p:spPr>
            <a:xfrm>
              <a:off x="4154850" y="1909000"/>
              <a:ext cx="4825" cy="4825"/>
            </a:xfrm>
            <a:custGeom>
              <a:avLst/>
              <a:gdLst/>
              <a:ahLst/>
              <a:cxnLst/>
              <a:rect l="l" t="t" r="r" b="b"/>
              <a:pathLst>
                <a:path w="193" h="193" extrusionOk="0">
                  <a:moveTo>
                    <a:pt x="72" y="0"/>
                  </a:moveTo>
                  <a:lnTo>
                    <a:pt x="48" y="24"/>
                  </a:lnTo>
                  <a:lnTo>
                    <a:pt x="24" y="48"/>
                  </a:lnTo>
                  <a:lnTo>
                    <a:pt x="0" y="97"/>
                  </a:lnTo>
                  <a:lnTo>
                    <a:pt x="24" y="121"/>
                  </a:lnTo>
                  <a:lnTo>
                    <a:pt x="96" y="193"/>
                  </a:lnTo>
                  <a:lnTo>
                    <a:pt x="120" y="193"/>
                  </a:lnTo>
                  <a:lnTo>
                    <a:pt x="169" y="169"/>
                  </a:lnTo>
                  <a:lnTo>
                    <a:pt x="193" y="145"/>
                  </a:lnTo>
                  <a:lnTo>
                    <a:pt x="193" y="97"/>
                  </a:lnTo>
                  <a:lnTo>
                    <a:pt x="169" y="72"/>
                  </a:lnTo>
                  <a:lnTo>
                    <a:pt x="144"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30"/>
            <p:cNvSpPr/>
            <p:nvPr/>
          </p:nvSpPr>
          <p:spPr>
            <a:xfrm>
              <a:off x="3933975" y="1667650"/>
              <a:ext cx="5425" cy="4250"/>
            </a:xfrm>
            <a:custGeom>
              <a:avLst/>
              <a:gdLst/>
              <a:ahLst/>
              <a:cxnLst/>
              <a:rect l="l" t="t" r="r" b="b"/>
              <a:pathLst>
                <a:path w="217" h="170" extrusionOk="0">
                  <a:moveTo>
                    <a:pt x="169" y="1"/>
                  </a:moveTo>
                  <a:lnTo>
                    <a:pt x="48" y="49"/>
                  </a:lnTo>
                  <a:lnTo>
                    <a:pt x="0" y="97"/>
                  </a:lnTo>
                  <a:lnTo>
                    <a:pt x="0" y="121"/>
                  </a:lnTo>
                  <a:lnTo>
                    <a:pt x="0" y="145"/>
                  </a:lnTo>
                  <a:lnTo>
                    <a:pt x="72" y="169"/>
                  </a:lnTo>
                  <a:lnTo>
                    <a:pt x="120" y="145"/>
                  </a:lnTo>
                  <a:lnTo>
                    <a:pt x="169" y="121"/>
                  </a:lnTo>
                  <a:lnTo>
                    <a:pt x="217" y="73"/>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30"/>
            <p:cNvSpPr/>
            <p:nvPr/>
          </p:nvSpPr>
          <p:spPr>
            <a:xfrm>
              <a:off x="4008000" y="1848200"/>
              <a:ext cx="4825" cy="4250"/>
            </a:xfrm>
            <a:custGeom>
              <a:avLst/>
              <a:gdLst/>
              <a:ahLst/>
              <a:cxnLst/>
              <a:rect l="l" t="t" r="r" b="b"/>
              <a:pathLst>
                <a:path w="193" h="170" extrusionOk="0">
                  <a:moveTo>
                    <a:pt x="48" y="1"/>
                  </a:moveTo>
                  <a:lnTo>
                    <a:pt x="0" y="49"/>
                  </a:lnTo>
                  <a:lnTo>
                    <a:pt x="0" y="97"/>
                  </a:lnTo>
                  <a:lnTo>
                    <a:pt x="24" y="121"/>
                  </a:lnTo>
                  <a:lnTo>
                    <a:pt x="48" y="145"/>
                  </a:lnTo>
                  <a:lnTo>
                    <a:pt x="96" y="169"/>
                  </a:lnTo>
                  <a:lnTo>
                    <a:pt x="169" y="145"/>
                  </a:lnTo>
                  <a:lnTo>
                    <a:pt x="193" y="121"/>
                  </a:lnTo>
                  <a:lnTo>
                    <a:pt x="193" y="97"/>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30"/>
            <p:cNvSpPr/>
            <p:nvPr/>
          </p:nvSpPr>
          <p:spPr>
            <a:xfrm>
              <a:off x="3826225" y="1930050"/>
              <a:ext cx="4250" cy="4250"/>
            </a:xfrm>
            <a:custGeom>
              <a:avLst/>
              <a:gdLst/>
              <a:ahLst/>
              <a:cxnLst/>
              <a:rect l="l" t="t" r="r" b="b"/>
              <a:pathLst>
                <a:path w="170" h="170" extrusionOk="0">
                  <a:moveTo>
                    <a:pt x="25" y="1"/>
                  </a:moveTo>
                  <a:lnTo>
                    <a:pt x="1" y="25"/>
                  </a:lnTo>
                  <a:lnTo>
                    <a:pt x="1" y="49"/>
                  </a:lnTo>
                  <a:lnTo>
                    <a:pt x="1" y="97"/>
                  </a:lnTo>
                  <a:lnTo>
                    <a:pt x="49" y="145"/>
                  </a:lnTo>
                  <a:lnTo>
                    <a:pt x="97" y="169"/>
                  </a:lnTo>
                  <a:lnTo>
                    <a:pt x="121" y="169"/>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30"/>
            <p:cNvSpPr/>
            <p:nvPr/>
          </p:nvSpPr>
          <p:spPr>
            <a:xfrm>
              <a:off x="3862350" y="1987225"/>
              <a:ext cx="4825" cy="4250"/>
            </a:xfrm>
            <a:custGeom>
              <a:avLst/>
              <a:gdLst/>
              <a:ahLst/>
              <a:cxnLst/>
              <a:rect l="l" t="t" r="r" b="b"/>
              <a:pathLst>
                <a:path w="193" h="170" extrusionOk="0">
                  <a:moveTo>
                    <a:pt x="121" y="1"/>
                  </a:moveTo>
                  <a:lnTo>
                    <a:pt x="49" y="25"/>
                  </a:lnTo>
                  <a:lnTo>
                    <a:pt x="24" y="49"/>
                  </a:lnTo>
                  <a:lnTo>
                    <a:pt x="0" y="73"/>
                  </a:lnTo>
                  <a:lnTo>
                    <a:pt x="24" y="121"/>
                  </a:lnTo>
                  <a:lnTo>
                    <a:pt x="73" y="169"/>
                  </a:lnTo>
                  <a:lnTo>
                    <a:pt x="121" y="169"/>
                  </a:lnTo>
                  <a:lnTo>
                    <a:pt x="145" y="145"/>
                  </a:lnTo>
                  <a:lnTo>
                    <a:pt x="193" y="121"/>
                  </a:lnTo>
                  <a:lnTo>
                    <a:pt x="193"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30"/>
            <p:cNvSpPr/>
            <p:nvPr/>
          </p:nvSpPr>
          <p:spPr>
            <a:xfrm>
              <a:off x="4260150" y="1829550"/>
              <a:ext cx="4250" cy="4850"/>
            </a:xfrm>
            <a:custGeom>
              <a:avLst/>
              <a:gdLst/>
              <a:ahLst/>
              <a:cxnLst/>
              <a:rect l="l" t="t" r="r" b="b"/>
              <a:pathLst>
                <a:path w="170" h="194" extrusionOk="0">
                  <a:moveTo>
                    <a:pt x="49" y="1"/>
                  </a:moveTo>
                  <a:lnTo>
                    <a:pt x="1" y="49"/>
                  </a:lnTo>
                  <a:lnTo>
                    <a:pt x="1" y="73"/>
                  </a:lnTo>
                  <a:lnTo>
                    <a:pt x="1" y="121"/>
                  </a:lnTo>
                  <a:lnTo>
                    <a:pt x="25" y="169"/>
                  </a:lnTo>
                  <a:lnTo>
                    <a:pt x="49" y="193"/>
                  </a:lnTo>
                  <a:lnTo>
                    <a:pt x="73" y="193"/>
                  </a:lnTo>
                  <a:lnTo>
                    <a:pt x="145" y="169"/>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30"/>
            <p:cNvSpPr/>
            <p:nvPr/>
          </p:nvSpPr>
          <p:spPr>
            <a:xfrm>
              <a:off x="3937575" y="1859050"/>
              <a:ext cx="4250" cy="4825"/>
            </a:xfrm>
            <a:custGeom>
              <a:avLst/>
              <a:gdLst/>
              <a:ahLst/>
              <a:cxnLst/>
              <a:rect l="l" t="t" r="r" b="b"/>
              <a:pathLst>
                <a:path w="170" h="193" extrusionOk="0">
                  <a:moveTo>
                    <a:pt x="97" y="0"/>
                  </a:moveTo>
                  <a:lnTo>
                    <a:pt x="49" y="24"/>
                  </a:lnTo>
                  <a:lnTo>
                    <a:pt x="1" y="72"/>
                  </a:lnTo>
                  <a:lnTo>
                    <a:pt x="1" y="145"/>
                  </a:lnTo>
                  <a:lnTo>
                    <a:pt x="1" y="169"/>
                  </a:lnTo>
                  <a:lnTo>
                    <a:pt x="25" y="193"/>
                  </a:lnTo>
                  <a:lnTo>
                    <a:pt x="121" y="193"/>
                  </a:lnTo>
                  <a:lnTo>
                    <a:pt x="169" y="121"/>
                  </a:lnTo>
                  <a:lnTo>
                    <a:pt x="169" y="72"/>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30"/>
            <p:cNvSpPr/>
            <p:nvPr/>
          </p:nvSpPr>
          <p:spPr>
            <a:xfrm>
              <a:off x="3814800" y="2020925"/>
              <a:ext cx="3025" cy="3050"/>
            </a:xfrm>
            <a:custGeom>
              <a:avLst/>
              <a:gdLst/>
              <a:ahLst/>
              <a:cxnLst/>
              <a:rect l="l" t="t" r="r" b="b"/>
              <a:pathLst>
                <a:path w="121" h="122" extrusionOk="0">
                  <a:moveTo>
                    <a:pt x="73" y="1"/>
                  </a:moveTo>
                  <a:lnTo>
                    <a:pt x="25" y="25"/>
                  </a:lnTo>
                  <a:lnTo>
                    <a:pt x="1" y="73"/>
                  </a:lnTo>
                  <a:lnTo>
                    <a:pt x="25" y="121"/>
                  </a:lnTo>
                  <a:lnTo>
                    <a:pt x="97" y="121"/>
                  </a:lnTo>
                  <a:lnTo>
                    <a:pt x="121" y="97"/>
                  </a:lnTo>
                  <a:lnTo>
                    <a:pt x="121"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30"/>
            <p:cNvSpPr/>
            <p:nvPr/>
          </p:nvSpPr>
          <p:spPr>
            <a:xfrm>
              <a:off x="4011600" y="1646600"/>
              <a:ext cx="3025" cy="3025"/>
            </a:xfrm>
            <a:custGeom>
              <a:avLst/>
              <a:gdLst/>
              <a:ahLst/>
              <a:cxnLst/>
              <a:rect l="l" t="t" r="r" b="b"/>
              <a:pathLst>
                <a:path w="121" h="121" extrusionOk="0">
                  <a:moveTo>
                    <a:pt x="49" y="0"/>
                  </a:moveTo>
                  <a:lnTo>
                    <a:pt x="1" y="49"/>
                  </a:lnTo>
                  <a:lnTo>
                    <a:pt x="25" y="73"/>
                  </a:lnTo>
                  <a:lnTo>
                    <a:pt x="25" y="121"/>
                  </a:lnTo>
                  <a:lnTo>
                    <a:pt x="97" y="121"/>
                  </a:lnTo>
                  <a:lnTo>
                    <a:pt x="121" y="97"/>
                  </a:lnTo>
                  <a:lnTo>
                    <a:pt x="121" y="73"/>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30"/>
            <p:cNvSpPr/>
            <p:nvPr/>
          </p:nvSpPr>
          <p:spPr>
            <a:xfrm>
              <a:off x="3860550" y="1594250"/>
              <a:ext cx="4825" cy="4225"/>
            </a:xfrm>
            <a:custGeom>
              <a:avLst/>
              <a:gdLst/>
              <a:ahLst/>
              <a:cxnLst/>
              <a:rect l="l" t="t" r="r" b="b"/>
              <a:pathLst>
                <a:path w="193" h="169" extrusionOk="0">
                  <a:moveTo>
                    <a:pt x="121" y="0"/>
                  </a:moveTo>
                  <a:lnTo>
                    <a:pt x="48" y="48"/>
                  </a:lnTo>
                  <a:lnTo>
                    <a:pt x="24" y="72"/>
                  </a:lnTo>
                  <a:lnTo>
                    <a:pt x="0" y="120"/>
                  </a:lnTo>
                  <a:lnTo>
                    <a:pt x="24" y="169"/>
                  </a:lnTo>
                  <a:lnTo>
                    <a:pt x="48" y="169"/>
                  </a:lnTo>
                  <a:lnTo>
                    <a:pt x="145" y="144"/>
                  </a:lnTo>
                  <a:lnTo>
                    <a:pt x="169" y="120"/>
                  </a:lnTo>
                  <a:lnTo>
                    <a:pt x="193" y="72"/>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30"/>
            <p:cNvSpPr/>
            <p:nvPr/>
          </p:nvSpPr>
          <p:spPr>
            <a:xfrm>
              <a:off x="3921325" y="1634550"/>
              <a:ext cx="3625" cy="3650"/>
            </a:xfrm>
            <a:custGeom>
              <a:avLst/>
              <a:gdLst/>
              <a:ahLst/>
              <a:cxnLst/>
              <a:rect l="l" t="t" r="r" b="b"/>
              <a:pathLst>
                <a:path w="145" h="146" extrusionOk="0">
                  <a:moveTo>
                    <a:pt x="73" y="1"/>
                  </a:moveTo>
                  <a:lnTo>
                    <a:pt x="25" y="25"/>
                  </a:lnTo>
                  <a:lnTo>
                    <a:pt x="1" y="73"/>
                  </a:lnTo>
                  <a:lnTo>
                    <a:pt x="25" y="97"/>
                  </a:lnTo>
                  <a:lnTo>
                    <a:pt x="73" y="145"/>
                  </a:lnTo>
                  <a:lnTo>
                    <a:pt x="121" y="121"/>
                  </a:lnTo>
                  <a:lnTo>
                    <a:pt x="145"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30"/>
            <p:cNvSpPr/>
            <p:nvPr/>
          </p:nvSpPr>
          <p:spPr>
            <a:xfrm>
              <a:off x="3879200" y="1621325"/>
              <a:ext cx="3625" cy="3025"/>
            </a:xfrm>
            <a:custGeom>
              <a:avLst/>
              <a:gdLst/>
              <a:ahLst/>
              <a:cxnLst/>
              <a:rect l="l" t="t" r="r" b="b"/>
              <a:pathLst>
                <a:path w="145" h="121" extrusionOk="0">
                  <a:moveTo>
                    <a:pt x="25" y="0"/>
                  </a:moveTo>
                  <a:lnTo>
                    <a:pt x="0" y="24"/>
                  </a:lnTo>
                  <a:lnTo>
                    <a:pt x="0" y="48"/>
                  </a:lnTo>
                  <a:lnTo>
                    <a:pt x="0" y="97"/>
                  </a:lnTo>
                  <a:lnTo>
                    <a:pt x="49" y="121"/>
                  </a:lnTo>
                  <a:lnTo>
                    <a:pt x="121" y="121"/>
                  </a:lnTo>
                  <a:lnTo>
                    <a:pt x="145" y="97"/>
                  </a:lnTo>
                  <a:lnTo>
                    <a:pt x="145" y="48"/>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30"/>
            <p:cNvSpPr/>
            <p:nvPr/>
          </p:nvSpPr>
          <p:spPr>
            <a:xfrm>
              <a:off x="4068175" y="1696550"/>
              <a:ext cx="3625" cy="3025"/>
            </a:xfrm>
            <a:custGeom>
              <a:avLst/>
              <a:gdLst/>
              <a:ahLst/>
              <a:cxnLst/>
              <a:rect l="l" t="t" r="r" b="b"/>
              <a:pathLst>
                <a:path w="145" h="121" extrusionOk="0">
                  <a:moveTo>
                    <a:pt x="49" y="0"/>
                  </a:moveTo>
                  <a:lnTo>
                    <a:pt x="0" y="25"/>
                  </a:lnTo>
                  <a:lnTo>
                    <a:pt x="0" y="49"/>
                  </a:lnTo>
                  <a:lnTo>
                    <a:pt x="0" y="73"/>
                  </a:lnTo>
                  <a:lnTo>
                    <a:pt x="25" y="121"/>
                  </a:lnTo>
                  <a:lnTo>
                    <a:pt x="121" y="121"/>
                  </a:lnTo>
                  <a:lnTo>
                    <a:pt x="121" y="73"/>
                  </a:lnTo>
                  <a:lnTo>
                    <a:pt x="145"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30"/>
            <p:cNvSpPr/>
            <p:nvPr/>
          </p:nvSpPr>
          <p:spPr>
            <a:xfrm>
              <a:off x="4148225" y="1742275"/>
              <a:ext cx="3025" cy="3650"/>
            </a:xfrm>
            <a:custGeom>
              <a:avLst/>
              <a:gdLst/>
              <a:ahLst/>
              <a:cxnLst/>
              <a:rect l="l" t="t" r="r" b="b"/>
              <a:pathLst>
                <a:path w="121" h="146" extrusionOk="0">
                  <a:moveTo>
                    <a:pt x="72" y="1"/>
                  </a:moveTo>
                  <a:lnTo>
                    <a:pt x="24" y="49"/>
                  </a:lnTo>
                  <a:lnTo>
                    <a:pt x="0" y="97"/>
                  </a:lnTo>
                  <a:lnTo>
                    <a:pt x="24" y="121"/>
                  </a:lnTo>
                  <a:lnTo>
                    <a:pt x="48" y="145"/>
                  </a:lnTo>
                  <a:lnTo>
                    <a:pt x="72" y="145"/>
                  </a:lnTo>
                  <a:lnTo>
                    <a:pt x="121" y="97"/>
                  </a:lnTo>
                  <a:lnTo>
                    <a:pt x="121"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30"/>
            <p:cNvSpPr/>
            <p:nvPr/>
          </p:nvSpPr>
          <p:spPr>
            <a:xfrm>
              <a:off x="3849700" y="1624325"/>
              <a:ext cx="2450" cy="2425"/>
            </a:xfrm>
            <a:custGeom>
              <a:avLst/>
              <a:gdLst/>
              <a:ahLst/>
              <a:cxnLst/>
              <a:rect l="l" t="t" r="r" b="b"/>
              <a:pathLst>
                <a:path w="98" h="97" extrusionOk="0">
                  <a:moveTo>
                    <a:pt x="25" y="1"/>
                  </a:moveTo>
                  <a:lnTo>
                    <a:pt x="1" y="25"/>
                  </a:lnTo>
                  <a:lnTo>
                    <a:pt x="1" y="49"/>
                  </a:lnTo>
                  <a:lnTo>
                    <a:pt x="25" y="73"/>
                  </a:lnTo>
                  <a:lnTo>
                    <a:pt x="49" y="97"/>
                  </a:lnTo>
                  <a:lnTo>
                    <a:pt x="97" y="73"/>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30"/>
            <p:cNvSpPr/>
            <p:nvPr/>
          </p:nvSpPr>
          <p:spPr>
            <a:xfrm>
              <a:off x="3950225" y="1702575"/>
              <a:ext cx="3625" cy="3025"/>
            </a:xfrm>
            <a:custGeom>
              <a:avLst/>
              <a:gdLst/>
              <a:ahLst/>
              <a:cxnLst/>
              <a:rect l="l" t="t" r="r" b="b"/>
              <a:pathLst>
                <a:path w="145" h="121" extrusionOk="0">
                  <a:moveTo>
                    <a:pt x="24" y="0"/>
                  </a:moveTo>
                  <a:lnTo>
                    <a:pt x="0" y="24"/>
                  </a:lnTo>
                  <a:lnTo>
                    <a:pt x="0" y="72"/>
                  </a:lnTo>
                  <a:lnTo>
                    <a:pt x="24" y="96"/>
                  </a:lnTo>
                  <a:lnTo>
                    <a:pt x="48" y="121"/>
                  </a:lnTo>
                  <a:lnTo>
                    <a:pt x="72" y="121"/>
                  </a:lnTo>
                  <a:lnTo>
                    <a:pt x="96" y="96"/>
                  </a:lnTo>
                  <a:lnTo>
                    <a:pt x="145" y="72"/>
                  </a:lnTo>
                  <a:lnTo>
                    <a:pt x="145" y="48"/>
                  </a:lnTo>
                  <a:lnTo>
                    <a:pt x="120"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30"/>
            <p:cNvSpPr/>
            <p:nvPr/>
          </p:nvSpPr>
          <p:spPr>
            <a:xfrm>
              <a:off x="4100675" y="1780200"/>
              <a:ext cx="3025" cy="2425"/>
            </a:xfrm>
            <a:custGeom>
              <a:avLst/>
              <a:gdLst/>
              <a:ahLst/>
              <a:cxnLst/>
              <a:rect l="l" t="t" r="r" b="b"/>
              <a:pathLst>
                <a:path w="121" h="97" extrusionOk="0">
                  <a:moveTo>
                    <a:pt x="24" y="1"/>
                  </a:moveTo>
                  <a:lnTo>
                    <a:pt x="0" y="49"/>
                  </a:lnTo>
                  <a:lnTo>
                    <a:pt x="73" y="97"/>
                  </a:lnTo>
                  <a:lnTo>
                    <a:pt x="97" y="73"/>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30"/>
            <p:cNvSpPr/>
            <p:nvPr/>
          </p:nvSpPr>
          <p:spPr>
            <a:xfrm>
              <a:off x="3924325" y="1720025"/>
              <a:ext cx="3050" cy="2425"/>
            </a:xfrm>
            <a:custGeom>
              <a:avLst/>
              <a:gdLst/>
              <a:ahLst/>
              <a:cxnLst/>
              <a:rect l="l" t="t" r="r" b="b"/>
              <a:pathLst>
                <a:path w="122" h="97" extrusionOk="0">
                  <a:moveTo>
                    <a:pt x="25" y="0"/>
                  </a:moveTo>
                  <a:lnTo>
                    <a:pt x="1" y="24"/>
                  </a:lnTo>
                  <a:lnTo>
                    <a:pt x="1" y="48"/>
                  </a:lnTo>
                  <a:lnTo>
                    <a:pt x="49" y="97"/>
                  </a:lnTo>
                  <a:lnTo>
                    <a:pt x="73" y="97"/>
                  </a:lnTo>
                  <a:lnTo>
                    <a:pt x="121" y="73"/>
                  </a:lnTo>
                  <a:lnTo>
                    <a:pt x="97"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30"/>
            <p:cNvSpPr/>
            <p:nvPr/>
          </p:nvSpPr>
          <p:spPr>
            <a:xfrm>
              <a:off x="4030850" y="1769375"/>
              <a:ext cx="3050" cy="3025"/>
            </a:xfrm>
            <a:custGeom>
              <a:avLst/>
              <a:gdLst/>
              <a:ahLst/>
              <a:cxnLst/>
              <a:rect l="l" t="t" r="r" b="b"/>
              <a:pathLst>
                <a:path w="122" h="121" extrusionOk="0">
                  <a:moveTo>
                    <a:pt x="25" y="0"/>
                  </a:moveTo>
                  <a:lnTo>
                    <a:pt x="1" y="24"/>
                  </a:lnTo>
                  <a:lnTo>
                    <a:pt x="1" y="73"/>
                  </a:lnTo>
                  <a:lnTo>
                    <a:pt x="25" y="97"/>
                  </a:lnTo>
                  <a:lnTo>
                    <a:pt x="73" y="121"/>
                  </a:lnTo>
                  <a:lnTo>
                    <a:pt x="97" y="97"/>
                  </a:lnTo>
                  <a:lnTo>
                    <a:pt x="121" y="73"/>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30"/>
            <p:cNvSpPr/>
            <p:nvPr/>
          </p:nvSpPr>
          <p:spPr>
            <a:xfrm>
              <a:off x="3749800" y="1665250"/>
              <a:ext cx="3650" cy="3025"/>
            </a:xfrm>
            <a:custGeom>
              <a:avLst/>
              <a:gdLst/>
              <a:ahLst/>
              <a:cxnLst/>
              <a:rect l="l" t="t" r="r" b="b"/>
              <a:pathLst>
                <a:path w="146" h="121" extrusionOk="0">
                  <a:moveTo>
                    <a:pt x="25" y="1"/>
                  </a:moveTo>
                  <a:lnTo>
                    <a:pt x="1" y="25"/>
                  </a:lnTo>
                  <a:lnTo>
                    <a:pt x="1" y="73"/>
                  </a:lnTo>
                  <a:lnTo>
                    <a:pt x="1" y="121"/>
                  </a:lnTo>
                  <a:lnTo>
                    <a:pt x="49" y="121"/>
                  </a:lnTo>
                  <a:lnTo>
                    <a:pt x="121" y="97"/>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30"/>
            <p:cNvSpPr/>
            <p:nvPr/>
          </p:nvSpPr>
          <p:spPr>
            <a:xfrm>
              <a:off x="4201175" y="1848200"/>
              <a:ext cx="3650" cy="3050"/>
            </a:xfrm>
            <a:custGeom>
              <a:avLst/>
              <a:gdLst/>
              <a:ahLst/>
              <a:cxnLst/>
              <a:rect l="l" t="t" r="r" b="b"/>
              <a:pathLst>
                <a:path w="146" h="122" extrusionOk="0">
                  <a:moveTo>
                    <a:pt x="25" y="1"/>
                  </a:moveTo>
                  <a:lnTo>
                    <a:pt x="1" y="25"/>
                  </a:lnTo>
                  <a:lnTo>
                    <a:pt x="1" y="49"/>
                  </a:lnTo>
                  <a:lnTo>
                    <a:pt x="25" y="97"/>
                  </a:lnTo>
                  <a:lnTo>
                    <a:pt x="73" y="121"/>
                  </a:lnTo>
                  <a:lnTo>
                    <a:pt x="145" y="121"/>
                  </a:lnTo>
                  <a:lnTo>
                    <a:pt x="145" y="73"/>
                  </a:lnTo>
                  <a:lnTo>
                    <a:pt x="121"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30"/>
            <p:cNvSpPr/>
            <p:nvPr/>
          </p:nvSpPr>
          <p:spPr>
            <a:xfrm>
              <a:off x="3926150" y="1751325"/>
              <a:ext cx="2425" cy="3025"/>
            </a:xfrm>
            <a:custGeom>
              <a:avLst/>
              <a:gdLst/>
              <a:ahLst/>
              <a:cxnLst/>
              <a:rect l="l" t="t" r="r" b="b"/>
              <a:pathLst>
                <a:path w="97" h="121" extrusionOk="0">
                  <a:moveTo>
                    <a:pt x="48" y="0"/>
                  </a:moveTo>
                  <a:lnTo>
                    <a:pt x="0" y="48"/>
                  </a:lnTo>
                  <a:lnTo>
                    <a:pt x="0" y="72"/>
                  </a:lnTo>
                  <a:lnTo>
                    <a:pt x="0" y="120"/>
                  </a:lnTo>
                  <a:lnTo>
                    <a:pt x="48" y="120"/>
                  </a:lnTo>
                  <a:lnTo>
                    <a:pt x="96" y="96"/>
                  </a:lnTo>
                  <a:lnTo>
                    <a:pt x="96" y="48"/>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30"/>
            <p:cNvSpPr/>
            <p:nvPr/>
          </p:nvSpPr>
          <p:spPr>
            <a:xfrm>
              <a:off x="4085625" y="1819325"/>
              <a:ext cx="3025" cy="4225"/>
            </a:xfrm>
            <a:custGeom>
              <a:avLst/>
              <a:gdLst/>
              <a:ahLst/>
              <a:cxnLst/>
              <a:rect l="l" t="t" r="r" b="b"/>
              <a:pathLst>
                <a:path w="121" h="169" extrusionOk="0">
                  <a:moveTo>
                    <a:pt x="73" y="0"/>
                  </a:moveTo>
                  <a:lnTo>
                    <a:pt x="25" y="24"/>
                  </a:lnTo>
                  <a:lnTo>
                    <a:pt x="1" y="49"/>
                  </a:lnTo>
                  <a:lnTo>
                    <a:pt x="1" y="73"/>
                  </a:lnTo>
                  <a:lnTo>
                    <a:pt x="25" y="121"/>
                  </a:lnTo>
                  <a:lnTo>
                    <a:pt x="49" y="169"/>
                  </a:lnTo>
                  <a:lnTo>
                    <a:pt x="121" y="73"/>
                  </a:lnTo>
                  <a:lnTo>
                    <a:pt x="121" y="49"/>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30"/>
            <p:cNvSpPr/>
            <p:nvPr/>
          </p:nvSpPr>
          <p:spPr>
            <a:xfrm>
              <a:off x="4042900" y="1804875"/>
              <a:ext cx="3625" cy="4250"/>
            </a:xfrm>
            <a:custGeom>
              <a:avLst/>
              <a:gdLst/>
              <a:ahLst/>
              <a:cxnLst/>
              <a:rect l="l" t="t" r="r" b="b"/>
              <a:pathLst>
                <a:path w="145" h="170" extrusionOk="0">
                  <a:moveTo>
                    <a:pt x="24" y="1"/>
                  </a:moveTo>
                  <a:lnTo>
                    <a:pt x="0" y="73"/>
                  </a:lnTo>
                  <a:lnTo>
                    <a:pt x="0" y="145"/>
                  </a:lnTo>
                  <a:lnTo>
                    <a:pt x="24" y="169"/>
                  </a:lnTo>
                  <a:lnTo>
                    <a:pt x="97" y="169"/>
                  </a:lnTo>
                  <a:lnTo>
                    <a:pt x="121" y="145"/>
                  </a:lnTo>
                  <a:lnTo>
                    <a:pt x="145" y="121"/>
                  </a:lnTo>
                  <a:lnTo>
                    <a:pt x="145" y="73"/>
                  </a:lnTo>
                  <a:lnTo>
                    <a:pt x="97"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30"/>
            <p:cNvSpPr/>
            <p:nvPr/>
          </p:nvSpPr>
          <p:spPr>
            <a:xfrm>
              <a:off x="3803375" y="1720025"/>
              <a:ext cx="3025" cy="3025"/>
            </a:xfrm>
            <a:custGeom>
              <a:avLst/>
              <a:gdLst/>
              <a:ahLst/>
              <a:cxnLst/>
              <a:rect l="l" t="t" r="r" b="b"/>
              <a:pathLst>
                <a:path w="121" h="121" extrusionOk="0">
                  <a:moveTo>
                    <a:pt x="72" y="0"/>
                  </a:moveTo>
                  <a:lnTo>
                    <a:pt x="24" y="24"/>
                  </a:lnTo>
                  <a:lnTo>
                    <a:pt x="0" y="73"/>
                  </a:lnTo>
                  <a:lnTo>
                    <a:pt x="24" y="97"/>
                  </a:lnTo>
                  <a:lnTo>
                    <a:pt x="48" y="121"/>
                  </a:lnTo>
                  <a:lnTo>
                    <a:pt x="72" y="121"/>
                  </a:lnTo>
                  <a:lnTo>
                    <a:pt x="121" y="97"/>
                  </a:lnTo>
                  <a:lnTo>
                    <a:pt x="121" y="48"/>
                  </a:lnTo>
                  <a:lnTo>
                    <a:pt x="121"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30"/>
            <p:cNvSpPr/>
            <p:nvPr/>
          </p:nvSpPr>
          <p:spPr>
            <a:xfrm>
              <a:off x="3814800" y="1723625"/>
              <a:ext cx="3650" cy="3050"/>
            </a:xfrm>
            <a:custGeom>
              <a:avLst/>
              <a:gdLst/>
              <a:ahLst/>
              <a:cxnLst/>
              <a:rect l="l" t="t" r="r" b="b"/>
              <a:pathLst>
                <a:path w="146" h="122" extrusionOk="0">
                  <a:moveTo>
                    <a:pt x="25" y="1"/>
                  </a:moveTo>
                  <a:lnTo>
                    <a:pt x="1" y="25"/>
                  </a:lnTo>
                  <a:lnTo>
                    <a:pt x="1" y="49"/>
                  </a:lnTo>
                  <a:lnTo>
                    <a:pt x="25" y="97"/>
                  </a:lnTo>
                  <a:lnTo>
                    <a:pt x="49" y="121"/>
                  </a:lnTo>
                  <a:lnTo>
                    <a:pt x="97" y="121"/>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30"/>
            <p:cNvSpPr/>
            <p:nvPr/>
          </p:nvSpPr>
          <p:spPr>
            <a:xfrm>
              <a:off x="3845500" y="1744700"/>
              <a:ext cx="3025" cy="2425"/>
            </a:xfrm>
            <a:custGeom>
              <a:avLst/>
              <a:gdLst/>
              <a:ahLst/>
              <a:cxnLst/>
              <a:rect l="l" t="t" r="r" b="b"/>
              <a:pathLst>
                <a:path w="121" h="97" extrusionOk="0">
                  <a:moveTo>
                    <a:pt x="24" y="0"/>
                  </a:moveTo>
                  <a:lnTo>
                    <a:pt x="0" y="48"/>
                  </a:lnTo>
                  <a:lnTo>
                    <a:pt x="0" y="73"/>
                  </a:lnTo>
                  <a:lnTo>
                    <a:pt x="48" y="97"/>
                  </a:lnTo>
                  <a:lnTo>
                    <a:pt x="121" y="97"/>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30"/>
            <p:cNvSpPr/>
            <p:nvPr/>
          </p:nvSpPr>
          <p:spPr>
            <a:xfrm>
              <a:off x="3987525" y="1802475"/>
              <a:ext cx="3650" cy="3025"/>
            </a:xfrm>
            <a:custGeom>
              <a:avLst/>
              <a:gdLst/>
              <a:ahLst/>
              <a:cxnLst/>
              <a:rect l="l" t="t" r="r" b="b"/>
              <a:pathLst>
                <a:path w="146" h="121" extrusionOk="0">
                  <a:moveTo>
                    <a:pt x="25" y="0"/>
                  </a:moveTo>
                  <a:lnTo>
                    <a:pt x="1" y="24"/>
                  </a:lnTo>
                  <a:lnTo>
                    <a:pt x="1" y="48"/>
                  </a:lnTo>
                  <a:lnTo>
                    <a:pt x="25" y="97"/>
                  </a:lnTo>
                  <a:lnTo>
                    <a:pt x="97" y="121"/>
                  </a:lnTo>
                  <a:lnTo>
                    <a:pt x="145" y="97"/>
                  </a:lnTo>
                  <a:lnTo>
                    <a:pt x="145" y="48"/>
                  </a:lnTo>
                  <a:lnTo>
                    <a:pt x="145"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30"/>
            <p:cNvSpPr/>
            <p:nvPr/>
          </p:nvSpPr>
          <p:spPr>
            <a:xfrm>
              <a:off x="4095850" y="1854825"/>
              <a:ext cx="4250" cy="3650"/>
            </a:xfrm>
            <a:custGeom>
              <a:avLst/>
              <a:gdLst/>
              <a:ahLst/>
              <a:cxnLst/>
              <a:rect l="l" t="t" r="r" b="b"/>
              <a:pathLst>
                <a:path w="170" h="146" extrusionOk="0">
                  <a:moveTo>
                    <a:pt x="97" y="1"/>
                  </a:moveTo>
                  <a:lnTo>
                    <a:pt x="25" y="25"/>
                  </a:lnTo>
                  <a:lnTo>
                    <a:pt x="25" y="49"/>
                  </a:lnTo>
                  <a:lnTo>
                    <a:pt x="1" y="73"/>
                  </a:lnTo>
                  <a:lnTo>
                    <a:pt x="25" y="121"/>
                  </a:lnTo>
                  <a:lnTo>
                    <a:pt x="73" y="145"/>
                  </a:lnTo>
                  <a:lnTo>
                    <a:pt x="121" y="145"/>
                  </a:lnTo>
                  <a:lnTo>
                    <a:pt x="145" y="121"/>
                  </a:lnTo>
                  <a:lnTo>
                    <a:pt x="169" y="97"/>
                  </a:lnTo>
                  <a:lnTo>
                    <a:pt x="145"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30"/>
            <p:cNvSpPr/>
            <p:nvPr/>
          </p:nvSpPr>
          <p:spPr>
            <a:xfrm>
              <a:off x="3978500" y="1839175"/>
              <a:ext cx="4250" cy="3650"/>
            </a:xfrm>
            <a:custGeom>
              <a:avLst/>
              <a:gdLst/>
              <a:ahLst/>
              <a:cxnLst/>
              <a:rect l="l" t="t" r="r" b="b"/>
              <a:pathLst>
                <a:path w="170" h="146" extrusionOk="0">
                  <a:moveTo>
                    <a:pt x="49" y="1"/>
                  </a:moveTo>
                  <a:lnTo>
                    <a:pt x="1" y="73"/>
                  </a:lnTo>
                  <a:lnTo>
                    <a:pt x="49" y="121"/>
                  </a:lnTo>
                  <a:lnTo>
                    <a:pt x="73" y="145"/>
                  </a:lnTo>
                  <a:lnTo>
                    <a:pt x="97" y="145"/>
                  </a:lnTo>
                  <a:lnTo>
                    <a:pt x="145"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30"/>
            <p:cNvSpPr/>
            <p:nvPr/>
          </p:nvSpPr>
          <p:spPr>
            <a:xfrm>
              <a:off x="3899650" y="1814500"/>
              <a:ext cx="3050" cy="3050"/>
            </a:xfrm>
            <a:custGeom>
              <a:avLst/>
              <a:gdLst/>
              <a:ahLst/>
              <a:cxnLst/>
              <a:rect l="l" t="t" r="r" b="b"/>
              <a:pathLst>
                <a:path w="122" h="122" extrusionOk="0">
                  <a:moveTo>
                    <a:pt x="25" y="1"/>
                  </a:moveTo>
                  <a:lnTo>
                    <a:pt x="1" y="49"/>
                  </a:lnTo>
                  <a:lnTo>
                    <a:pt x="1" y="73"/>
                  </a:lnTo>
                  <a:lnTo>
                    <a:pt x="25" y="121"/>
                  </a:lnTo>
                  <a:lnTo>
                    <a:pt x="121" y="121"/>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30"/>
            <p:cNvSpPr/>
            <p:nvPr/>
          </p:nvSpPr>
          <p:spPr>
            <a:xfrm>
              <a:off x="4017025" y="1891550"/>
              <a:ext cx="2425" cy="2425"/>
            </a:xfrm>
            <a:custGeom>
              <a:avLst/>
              <a:gdLst/>
              <a:ahLst/>
              <a:cxnLst/>
              <a:rect l="l" t="t" r="r" b="b"/>
              <a:pathLst>
                <a:path w="97" h="97" extrusionOk="0">
                  <a:moveTo>
                    <a:pt x="24" y="0"/>
                  </a:moveTo>
                  <a:lnTo>
                    <a:pt x="0" y="24"/>
                  </a:lnTo>
                  <a:lnTo>
                    <a:pt x="48" y="96"/>
                  </a:lnTo>
                  <a:lnTo>
                    <a:pt x="97" y="72"/>
                  </a:lnTo>
                  <a:lnTo>
                    <a:pt x="72"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30"/>
            <p:cNvSpPr/>
            <p:nvPr/>
          </p:nvSpPr>
          <p:spPr>
            <a:xfrm>
              <a:off x="3923725" y="1863850"/>
              <a:ext cx="4850" cy="4250"/>
            </a:xfrm>
            <a:custGeom>
              <a:avLst/>
              <a:gdLst/>
              <a:ahLst/>
              <a:cxnLst/>
              <a:rect l="l" t="t" r="r" b="b"/>
              <a:pathLst>
                <a:path w="194" h="170" extrusionOk="0">
                  <a:moveTo>
                    <a:pt x="121" y="1"/>
                  </a:moveTo>
                  <a:lnTo>
                    <a:pt x="97" y="25"/>
                  </a:lnTo>
                  <a:lnTo>
                    <a:pt x="25" y="73"/>
                  </a:lnTo>
                  <a:lnTo>
                    <a:pt x="1" y="97"/>
                  </a:lnTo>
                  <a:lnTo>
                    <a:pt x="25" y="145"/>
                  </a:lnTo>
                  <a:lnTo>
                    <a:pt x="49" y="169"/>
                  </a:lnTo>
                  <a:lnTo>
                    <a:pt x="97" y="169"/>
                  </a:lnTo>
                  <a:lnTo>
                    <a:pt x="145" y="145"/>
                  </a:lnTo>
                  <a:lnTo>
                    <a:pt x="193"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30"/>
            <p:cNvSpPr/>
            <p:nvPr/>
          </p:nvSpPr>
          <p:spPr>
            <a:xfrm>
              <a:off x="4138600" y="1949325"/>
              <a:ext cx="1825" cy="2425"/>
            </a:xfrm>
            <a:custGeom>
              <a:avLst/>
              <a:gdLst/>
              <a:ahLst/>
              <a:cxnLst/>
              <a:rect l="l" t="t" r="r" b="b"/>
              <a:pathLst>
                <a:path w="73" h="97" extrusionOk="0">
                  <a:moveTo>
                    <a:pt x="24" y="0"/>
                  </a:moveTo>
                  <a:lnTo>
                    <a:pt x="0" y="48"/>
                  </a:lnTo>
                  <a:lnTo>
                    <a:pt x="48" y="96"/>
                  </a:lnTo>
                  <a:lnTo>
                    <a:pt x="72" y="96"/>
                  </a:lnTo>
                  <a:lnTo>
                    <a:pt x="72" y="48"/>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30"/>
            <p:cNvSpPr/>
            <p:nvPr/>
          </p:nvSpPr>
          <p:spPr>
            <a:xfrm>
              <a:off x="3757625" y="1805475"/>
              <a:ext cx="3650" cy="3650"/>
            </a:xfrm>
            <a:custGeom>
              <a:avLst/>
              <a:gdLst/>
              <a:ahLst/>
              <a:cxnLst/>
              <a:rect l="l" t="t" r="r" b="b"/>
              <a:pathLst>
                <a:path w="146" h="146" extrusionOk="0">
                  <a:moveTo>
                    <a:pt x="25" y="1"/>
                  </a:moveTo>
                  <a:lnTo>
                    <a:pt x="1" y="25"/>
                  </a:lnTo>
                  <a:lnTo>
                    <a:pt x="1" y="49"/>
                  </a:lnTo>
                  <a:lnTo>
                    <a:pt x="1" y="97"/>
                  </a:lnTo>
                  <a:lnTo>
                    <a:pt x="49" y="145"/>
                  </a:lnTo>
                  <a:lnTo>
                    <a:pt x="97" y="145"/>
                  </a:lnTo>
                  <a:lnTo>
                    <a:pt x="145" y="97"/>
                  </a:lnTo>
                  <a:lnTo>
                    <a:pt x="145" y="73"/>
                  </a:lnTo>
                  <a:lnTo>
                    <a:pt x="145"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30"/>
            <p:cNvSpPr/>
            <p:nvPr/>
          </p:nvSpPr>
          <p:spPr>
            <a:xfrm>
              <a:off x="3918925" y="1903575"/>
              <a:ext cx="3025" cy="3025"/>
            </a:xfrm>
            <a:custGeom>
              <a:avLst/>
              <a:gdLst/>
              <a:ahLst/>
              <a:cxnLst/>
              <a:rect l="l" t="t" r="r" b="b"/>
              <a:pathLst>
                <a:path w="121" h="121" extrusionOk="0">
                  <a:moveTo>
                    <a:pt x="24" y="1"/>
                  </a:moveTo>
                  <a:lnTo>
                    <a:pt x="0" y="49"/>
                  </a:lnTo>
                  <a:lnTo>
                    <a:pt x="0" y="73"/>
                  </a:lnTo>
                  <a:lnTo>
                    <a:pt x="0" y="97"/>
                  </a:lnTo>
                  <a:lnTo>
                    <a:pt x="48" y="121"/>
                  </a:lnTo>
                  <a:lnTo>
                    <a:pt x="97"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30"/>
            <p:cNvSpPr/>
            <p:nvPr/>
          </p:nvSpPr>
          <p:spPr>
            <a:xfrm>
              <a:off x="3732350" y="1830150"/>
              <a:ext cx="3625" cy="3650"/>
            </a:xfrm>
            <a:custGeom>
              <a:avLst/>
              <a:gdLst/>
              <a:ahLst/>
              <a:cxnLst/>
              <a:rect l="l" t="t" r="r" b="b"/>
              <a:pathLst>
                <a:path w="145" h="146" extrusionOk="0">
                  <a:moveTo>
                    <a:pt x="25" y="1"/>
                  </a:moveTo>
                  <a:lnTo>
                    <a:pt x="1" y="25"/>
                  </a:lnTo>
                  <a:lnTo>
                    <a:pt x="1" y="49"/>
                  </a:lnTo>
                  <a:lnTo>
                    <a:pt x="1" y="97"/>
                  </a:lnTo>
                  <a:lnTo>
                    <a:pt x="1" y="121"/>
                  </a:lnTo>
                  <a:lnTo>
                    <a:pt x="73" y="145"/>
                  </a:lnTo>
                  <a:lnTo>
                    <a:pt x="121" y="121"/>
                  </a:lnTo>
                  <a:lnTo>
                    <a:pt x="145"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30"/>
            <p:cNvSpPr/>
            <p:nvPr/>
          </p:nvSpPr>
          <p:spPr>
            <a:xfrm>
              <a:off x="3813000" y="1874700"/>
              <a:ext cx="3625" cy="3625"/>
            </a:xfrm>
            <a:custGeom>
              <a:avLst/>
              <a:gdLst/>
              <a:ahLst/>
              <a:cxnLst/>
              <a:rect l="l" t="t" r="r" b="b"/>
              <a:pathLst>
                <a:path w="145" h="145" extrusionOk="0">
                  <a:moveTo>
                    <a:pt x="0" y="0"/>
                  </a:moveTo>
                  <a:lnTo>
                    <a:pt x="0" y="48"/>
                  </a:lnTo>
                  <a:lnTo>
                    <a:pt x="0" y="72"/>
                  </a:lnTo>
                  <a:lnTo>
                    <a:pt x="0" y="120"/>
                  </a:lnTo>
                  <a:lnTo>
                    <a:pt x="73" y="145"/>
                  </a:lnTo>
                  <a:lnTo>
                    <a:pt x="121" y="96"/>
                  </a:lnTo>
                  <a:lnTo>
                    <a:pt x="145" y="72"/>
                  </a:lnTo>
                  <a:lnTo>
                    <a:pt x="145"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30"/>
            <p:cNvSpPr/>
            <p:nvPr/>
          </p:nvSpPr>
          <p:spPr>
            <a:xfrm>
              <a:off x="3833450" y="1987225"/>
              <a:ext cx="3050" cy="2450"/>
            </a:xfrm>
            <a:custGeom>
              <a:avLst/>
              <a:gdLst/>
              <a:ahLst/>
              <a:cxnLst/>
              <a:rect l="l" t="t" r="r" b="b"/>
              <a:pathLst>
                <a:path w="122" h="98" extrusionOk="0">
                  <a:moveTo>
                    <a:pt x="25" y="1"/>
                  </a:moveTo>
                  <a:lnTo>
                    <a:pt x="1" y="49"/>
                  </a:lnTo>
                  <a:lnTo>
                    <a:pt x="25" y="97"/>
                  </a:lnTo>
                  <a:lnTo>
                    <a:pt x="121" y="97"/>
                  </a:lnTo>
                  <a:lnTo>
                    <a:pt x="121"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30"/>
            <p:cNvSpPr/>
            <p:nvPr/>
          </p:nvSpPr>
          <p:spPr>
            <a:xfrm>
              <a:off x="3870175" y="1735675"/>
              <a:ext cx="3025" cy="2425"/>
            </a:xfrm>
            <a:custGeom>
              <a:avLst/>
              <a:gdLst/>
              <a:ahLst/>
              <a:cxnLst/>
              <a:rect l="l" t="t" r="r" b="b"/>
              <a:pathLst>
                <a:path w="121" h="97" extrusionOk="0">
                  <a:moveTo>
                    <a:pt x="48" y="0"/>
                  </a:moveTo>
                  <a:lnTo>
                    <a:pt x="0" y="24"/>
                  </a:lnTo>
                  <a:lnTo>
                    <a:pt x="24" y="72"/>
                  </a:lnTo>
                  <a:lnTo>
                    <a:pt x="73" y="96"/>
                  </a:lnTo>
                  <a:lnTo>
                    <a:pt x="97" y="96"/>
                  </a:lnTo>
                  <a:lnTo>
                    <a:pt x="121"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30"/>
            <p:cNvSpPr/>
            <p:nvPr/>
          </p:nvSpPr>
          <p:spPr>
            <a:xfrm>
              <a:off x="3837675" y="1644200"/>
              <a:ext cx="2425" cy="2425"/>
            </a:xfrm>
            <a:custGeom>
              <a:avLst/>
              <a:gdLst/>
              <a:ahLst/>
              <a:cxnLst/>
              <a:rect l="l" t="t" r="r" b="b"/>
              <a:pathLst>
                <a:path w="97" h="97" extrusionOk="0">
                  <a:moveTo>
                    <a:pt x="24" y="0"/>
                  </a:moveTo>
                  <a:lnTo>
                    <a:pt x="0" y="48"/>
                  </a:lnTo>
                  <a:lnTo>
                    <a:pt x="49" y="96"/>
                  </a:lnTo>
                  <a:lnTo>
                    <a:pt x="73" y="96"/>
                  </a:lnTo>
                  <a:lnTo>
                    <a:pt x="97" y="48"/>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30"/>
            <p:cNvSpPr/>
            <p:nvPr/>
          </p:nvSpPr>
          <p:spPr>
            <a:xfrm>
              <a:off x="3788925" y="1960150"/>
              <a:ext cx="3025" cy="3025"/>
            </a:xfrm>
            <a:custGeom>
              <a:avLst/>
              <a:gdLst/>
              <a:ahLst/>
              <a:cxnLst/>
              <a:rect l="l" t="t" r="r" b="b"/>
              <a:pathLst>
                <a:path w="121" h="121" extrusionOk="0">
                  <a:moveTo>
                    <a:pt x="25" y="0"/>
                  </a:moveTo>
                  <a:lnTo>
                    <a:pt x="0" y="25"/>
                  </a:lnTo>
                  <a:lnTo>
                    <a:pt x="0" y="73"/>
                  </a:lnTo>
                  <a:lnTo>
                    <a:pt x="25" y="121"/>
                  </a:lnTo>
                  <a:lnTo>
                    <a:pt x="73" y="121"/>
                  </a:lnTo>
                  <a:lnTo>
                    <a:pt x="121" y="97"/>
                  </a:lnTo>
                  <a:lnTo>
                    <a:pt x="121" y="49"/>
                  </a:lnTo>
                  <a:lnTo>
                    <a:pt x="97"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30"/>
            <p:cNvSpPr/>
            <p:nvPr/>
          </p:nvSpPr>
          <p:spPr>
            <a:xfrm>
              <a:off x="3983325" y="1692325"/>
              <a:ext cx="1825" cy="2450"/>
            </a:xfrm>
            <a:custGeom>
              <a:avLst/>
              <a:gdLst/>
              <a:ahLst/>
              <a:cxnLst/>
              <a:rect l="l" t="t" r="r" b="b"/>
              <a:pathLst>
                <a:path w="73" h="98" extrusionOk="0">
                  <a:moveTo>
                    <a:pt x="48" y="1"/>
                  </a:moveTo>
                  <a:lnTo>
                    <a:pt x="0" y="25"/>
                  </a:lnTo>
                  <a:lnTo>
                    <a:pt x="48" y="97"/>
                  </a:lnTo>
                  <a:lnTo>
                    <a:pt x="72"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30"/>
            <p:cNvSpPr/>
            <p:nvPr/>
          </p:nvSpPr>
          <p:spPr>
            <a:xfrm>
              <a:off x="4088025" y="1803675"/>
              <a:ext cx="1850" cy="1825"/>
            </a:xfrm>
            <a:custGeom>
              <a:avLst/>
              <a:gdLst/>
              <a:ahLst/>
              <a:cxnLst/>
              <a:rect l="l" t="t" r="r" b="b"/>
              <a:pathLst>
                <a:path w="74" h="73" extrusionOk="0">
                  <a:moveTo>
                    <a:pt x="1" y="0"/>
                  </a:moveTo>
                  <a:lnTo>
                    <a:pt x="1" y="49"/>
                  </a:lnTo>
                  <a:lnTo>
                    <a:pt x="1" y="73"/>
                  </a:lnTo>
                  <a:lnTo>
                    <a:pt x="73" y="73"/>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30"/>
            <p:cNvSpPr/>
            <p:nvPr/>
          </p:nvSpPr>
          <p:spPr>
            <a:xfrm>
              <a:off x="3957425" y="1637575"/>
              <a:ext cx="1250" cy="1825"/>
            </a:xfrm>
            <a:custGeom>
              <a:avLst/>
              <a:gdLst/>
              <a:ahLst/>
              <a:cxnLst/>
              <a:rect l="l" t="t" r="r" b="b"/>
              <a:pathLst>
                <a:path w="50" h="73" extrusionOk="0">
                  <a:moveTo>
                    <a:pt x="1" y="0"/>
                  </a:moveTo>
                  <a:lnTo>
                    <a:pt x="1" y="24"/>
                  </a:lnTo>
                  <a:lnTo>
                    <a:pt x="1" y="48"/>
                  </a:lnTo>
                  <a:lnTo>
                    <a:pt x="1" y="72"/>
                  </a:lnTo>
                  <a:lnTo>
                    <a:pt x="49" y="72"/>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30"/>
            <p:cNvSpPr/>
            <p:nvPr/>
          </p:nvSpPr>
          <p:spPr>
            <a:xfrm>
              <a:off x="3980300" y="1809700"/>
              <a:ext cx="2450" cy="2425"/>
            </a:xfrm>
            <a:custGeom>
              <a:avLst/>
              <a:gdLst/>
              <a:ahLst/>
              <a:cxnLst/>
              <a:rect l="l" t="t" r="r" b="b"/>
              <a:pathLst>
                <a:path w="98" h="97" extrusionOk="0">
                  <a:moveTo>
                    <a:pt x="73" y="0"/>
                  </a:moveTo>
                  <a:lnTo>
                    <a:pt x="49" y="24"/>
                  </a:lnTo>
                  <a:lnTo>
                    <a:pt x="1" y="24"/>
                  </a:lnTo>
                  <a:lnTo>
                    <a:pt x="25" y="72"/>
                  </a:lnTo>
                  <a:lnTo>
                    <a:pt x="49" y="96"/>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30"/>
            <p:cNvSpPr/>
            <p:nvPr/>
          </p:nvSpPr>
          <p:spPr>
            <a:xfrm>
              <a:off x="3791925" y="1732650"/>
              <a:ext cx="1850" cy="2450"/>
            </a:xfrm>
            <a:custGeom>
              <a:avLst/>
              <a:gdLst/>
              <a:ahLst/>
              <a:cxnLst/>
              <a:rect l="l" t="t" r="r" b="b"/>
              <a:pathLst>
                <a:path w="74" h="98" extrusionOk="0">
                  <a:moveTo>
                    <a:pt x="25" y="1"/>
                  </a:moveTo>
                  <a:lnTo>
                    <a:pt x="1" y="25"/>
                  </a:lnTo>
                  <a:lnTo>
                    <a:pt x="1" y="97"/>
                  </a:lnTo>
                  <a:lnTo>
                    <a:pt x="73"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30"/>
            <p:cNvSpPr/>
            <p:nvPr/>
          </p:nvSpPr>
          <p:spPr>
            <a:xfrm>
              <a:off x="3956225" y="1717600"/>
              <a:ext cx="3050" cy="3050"/>
            </a:xfrm>
            <a:custGeom>
              <a:avLst/>
              <a:gdLst/>
              <a:ahLst/>
              <a:cxnLst/>
              <a:rect l="l" t="t" r="r" b="b"/>
              <a:pathLst>
                <a:path w="122" h="122" extrusionOk="0">
                  <a:moveTo>
                    <a:pt x="25" y="1"/>
                  </a:moveTo>
                  <a:lnTo>
                    <a:pt x="1" y="25"/>
                  </a:lnTo>
                  <a:lnTo>
                    <a:pt x="1" y="73"/>
                  </a:lnTo>
                  <a:lnTo>
                    <a:pt x="1" y="97"/>
                  </a:lnTo>
                  <a:lnTo>
                    <a:pt x="49" y="121"/>
                  </a:lnTo>
                  <a:lnTo>
                    <a:pt x="121" y="97"/>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30"/>
            <p:cNvSpPr/>
            <p:nvPr/>
          </p:nvSpPr>
          <p:spPr>
            <a:xfrm>
              <a:off x="3863550" y="1677900"/>
              <a:ext cx="3025" cy="3625"/>
            </a:xfrm>
            <a:custGeom>
              <a:avLst/>
              <a:gdLst/>
              <a:ahLst/>
              <a:cxnLst/>
              <a:rect l="l" t="t" r="r" b="b"/>
              <a:pathLst>
                <a:path w="121" h="145" extrusionOk="0">
                  <a:moveTo>
                    <a:pt x="73" y="0"/>
                  </a:moveTo>
                  <a:lnTo>
                    <a:pt x="49" y="24"/>
                  </a:lnTo>
                  <a:lnTo>
                    <a:pt x="25" y="48"/>
                  </a:lnTo>
                  <a:lnTo>
                    <a:pt x="1" y="96"/>
                  </a:lnTo>
                  <a:lnTo>
                    <a:pt x="25" y="121"/>
                  </a:lnTo>
                  <a:lnTo>
                    <a:pt x="49" y="145"/>
                  </a:lnTo>
                  <a:lnTo>
                    <a:pt x="73" y="121"/>
                  </a:lnTo>
                  <a:lnTo>
                    <a:pt x="121" y="72"/>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30"/>
            <p:cNvSpPr/>
            <p:nvPr/>
          </p:nvSpPr>
          <p:spPr>
            <a:xfrm>
              <a:off x="3919525" y="1695950"/>
              <a:ext cx="3025" cy="2425"/>
            </a:xfrm>
            <a:custGeom>
              <a:avLst/>
              <a:gdLst/>
              <a:ahLst/>
              <a:cxnLst/>
              <a:rect l="l" t="t" r="r" b="b"/>
              <a:pathLst>
                <a:path w="121" h="97" extrusionOk="0">
                  <a:moveTo>
                    <a:pt x="24" y="0"/>
                  </a:moveTo>
                  <a:lnTo>
                    <a:pt x="0" y="49"/>
                  </a:lnTo>
                  <a:lnTo>
                    <a:pt x="0" y="73"/>
                  </a:lnTo>
                  <a:lnTo>
                    <a:pt x="73" y="97"/>
                  </a:lnTo>
                  <a:lnTo>
                    <a:pt x="121" y="73"/>
                  </a:lnTo>
                  <a:lnTo>
                    <a:pt x="97"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30"/>
            <p:cNvSpPr/>
            <p:nvPr/>
          </p:nvSpPr>
          <p:spPr>
            <a:xfrm>
              <a:off x="4100075" y="1731450"/>
              <a:ext cx="3025" cy="3050"/>
            </a:xfrm>
            <a:custGeom>
              <a:avLst/>
              <a:gdLst/>
              <a:ahLst/>
              <a:cxnLst/>
              <a:rect l="l" t="t" r="r" b="b"/>
              <a:pathLst>
                <a:path w="121" h="122" extrusionOk="0">
                  <a:moveTo>
                    <a:pt x="48" y="1"/>
                  </a:moveTo>
                  <a:lnTo>
                    <a:pt x="24" y="25"/>
                  </a:lnTo>
                  <a:lnTo>
                    <a:pt x="0" y="49"/>
                  </a:lnTo>
                  <a:lnTo>
                    <a:pt x="0" y="73"/>
                  </a:lnTo>
                  <a:lnTo>
                    <a:pt x="48" y="121"/>
                  </a:lnTo>
                  <a:lnTo>
                    <a:pt x="121" y="121"/>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30"/>
            <p:cNvSpPr/>
            <p:nvPr/>
          </p:nvSpPr>
          <p:spPr>
            <a:xfrm>
              <a:off x="4023650" y="1846400"/>
              <a:ext cx="2425" cy="1825"/>
            </a:xfrm>
            <a:custGeom>
              <a:avLst/>
              <a:gdLst/>
              <a:ahLst/>
              <a:cxnLst/>
              <a:rect l="l" t="t" r="r" b="b"/>
              <a:pathLst>
                <a:path w="97" h="73" extrusionOk="0">
                  <a:moveTo>
                    <a:pt x="0" y="1"/>
                  </a:moveTo>
                  <a:lnTo>
                    <a:pt x="48" y="73"/>
                  </a:lnTo>
                  <a:lnTo>
                    <a:pt x="72" y="49"/>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30"/>
            <p:cNvSpPr/>
            <p:nvPr/>
          </p:nvSpPr>
          <p:spPr>
            <a:xfrm>
              <a:off x="3897850" y="1940300"/>
              <a:ext cx="3050" cy="3625"/>
            </a:xfrm>
            <a:custGeom>
              <a:avLst/>
              <a:gdLst/>
              <a:ahLst/>
              <a:cxnLst/>
              <a:rect l="l" t="t" r="r" b="b"/>
              <a:pathLst>
                <a:path w="122" h="145" extrusionOk="0">
                  <a:moveTo>
                    <a:pt x="73" y="0"/>
                  </a:moveTo>
                  <a:lnTo>
                    <a:pt x="25" y="24"/>
                  </a:lnTo>
                  <a:lnTo>
                    <a:pt x="1" y="96"/>
                  </a:lnTo>
                  <a:lnTo>
                    <a:pt x="25" y="120"/>
                  </a:lnTo>
                  <a:lnTo>
                    <a:pt x="49" y="144"/>
                  </a:lnTo>
                  <a:lnTo>
                    <a:pt x="73" y="120"/>
                  </a:lnTo>
                  <a:lnTo>
                    <a:pt x="121" y="96"/>
                  </a:lnTo>
                  <a:lnTo>
                    <a:pt x="121"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30"/>
            <p:cNvSpPr/>
            <p:nvPr/>
          </p:nvSpPr>
          <p:spPr>
            <a:xfrm>
              <a:off x="4046500" y="1662250"/>
              <a:ext cx="3050" cy="2425"/>
            </a:xfrm>
            <a:custGeom>
              <a:avLst/>
              <a:gdLst/>
              <a:ahLst/>
              <a:cxnLst/>
              <a:rect l="l" t="t" r="r" b="b"/>
              <a:pathLst>
                <a:path w="122" h="97" extrusionOk="0">
                  <a:moveTo>
                    <a:pt x="1" y="0"/>
                  </a:moveTo>
                  <a:lnTo>
                    <a:pt x="1" y="48"/>
                  </a:lnTo>
                  <a:lnTo>
                    <a:pt x="1" y="72"/>
                  </a:lnTo>
                  <a:lnTo>
                    <a:pt x="49" y="97"/>
                  </a:lnTo>
                  <a:lnTo>
                    <a:pt x="97" y="72"/>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30"/>
            <p:cNvSpPr/>
            <p:nvPr/>
          </p:nvSpPr>
          <p:spPr>
            <a:xfrm>
              <a:off x="4113925" y="2017925"/>
              <a:ext cx="2425" cy="3625"/>
            </a:xfrm>
            <a:custGeom>
              <a:avLst/>
              <a:gdLst/>
              <a:ahLst/>
              <a:cxnLst/>
              <a:rect l="l" t="t" r="r" b="b"/>
              <a:pathLst>
                <a:path w="97" h="145" extrusionOk="0">
                  <a:moveTo>
                    <a:pt x="72" y="0"/>
                  </a:moveTo>
                  <a:lnTo>
                    <a:pt x="48" y="25"/>
                  </a:lnTo>
                  <a:lnTo>
                    <a:pt x="24" y="49"/>
                  </a:lnTo>
                  <a:lnTo>
                    <a:pt x="0" y="97"/>
                  </a:lnTo>
                  <a:lnTo>
                    <a:pt x="24" y="145"/>
                  </a:lnTo>
                  <a:lnTo>
                    <a:pt x="48" y="145"/>
                  </a:lnTo>
                  <a:lnTo>
                    <a:pt x="72" y="121"/>
                  </a:lnTo>
                  <a:lnTo>
                    <a:pt x="96" y="73"/>
                  </a:lnTo>
                  <a:lnTo>
                    <a:pt x="96" y="25"/>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30"/>
            <p:cNvSpPr/>
            <p:nvPr/>
          </p:nvSpPr>
          <p:spPr>
            <a:xfrm>
              <a:off x="4017025" y="1662850"/>
              <a:ext cx="1825" cy="1825"/>
            </a:xfrm>
            <a:custGeom>
              <a:avLst/>
              <a:gdLst/>
              <a:ahLst/>
              <a:cxnLst/>
              <a:rect l="l" t="t" r="r" b="b"/>
              <a:pathLst>
                <a:path w="73" h="73" extrusionOk="0">
                  <a:moveTo>
                    <a:pt x="48" y="0"/>
                  </a:moveTo>
                  <a:lnTo>
                    <a:pt x="0" y="24"/>
                  </a:lnTo>
                  <a:lnTo>
                    <a:pt x="0" y="73"/>
                  </a:lnTo>
                  <a:lnTo>
                    <a:pt x="48" y="73"/>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30"/>
            <p:cNvSpPr/>
            <p:nvPr/>
          </p:nvSpPr>
          <p:spPr>
            <a:xfrm>
              <a:off x="3931550" y="1781400"/>
              <a:ext cx="3050" cy="3050"/>
            </a:xfrm>
            <a:custGeom>
              <a:avLst/>
              <a:gdLst/>
              <a:ahLst/>
              <a:cxnLst/>
              <a:rect l="l" t="t" r="r" b="b"/>
              <a:pathLst>
                <a:path w="122" h="122" extrusionOk="0">
                  <a:moveTo>
                    <a:pt x="49" y="1"/>
                  </a:moveTo>
                  <a:lnTo>
                    <a:pt x="1" y="49"/>
                  </a:lnTo>
                  <a:lnTo>
                    <a:pt x="1" y="73"/>
                  </a:lnTo>
                  <a:lnTo>
                    <a:pt x="25" y="97"/>
                  </a:lnTo>
                  <a:lnTo>
                    <a:pt x="49" y="121"/>
                  </a:lnTo>
                  <a:lnTo>
                    <a:pt x="73"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30"/>
            <p:cNvSpPr/>
            <p:nvPr/>
          </p:nvSpPr>
          <p:spPr>
            <a:xfrm>
              <a:off x="3896650" y="1760350"/>
              <a:ext cx="1825" cy="1825"/>
            </a:xfrm>
            <a:custGeom>
              <a:avLst/>
              <a:gdLst/>
              <a:ahLst/>
              <a:cxnLst/>
              <a:rect l="l" t="t" r="r" b="b"/>
              <a:pathLst>
                <a:path w="73" h="73" extrusionOk="0">
                  <a:moveTo>
                    <a:pt x="73" y="0"/>
                  </a:moveTo>
                  <a:lnTo>
                    <a:pt x="1" y="24"/>
                  </a:lnTo>
                  <a:lnTo>
                    <a:pt x="1"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30"/>
            <p:cNvSpPr/>
            <p:nvPr/>
          </p:nvSpPr>
          <p:spPr>
            <a:xfrm>
              <a:off x="3751000" y="1786825"/>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30"/>
            <p:cNvSpPr/>
            <p:nvPr/>
          </p:nvSpPr>
          <p:spPr>
            <a:xfrm>
              <a:off x="3835275" y="1813300"/>
              <a:ext cx="1225" cy="1825"/>
            </a:xfrm>
            <a:custGeom>
              <a:avLst/>
              <a:gdLst/>
              <a:ahLst/>
              <a:cxnLst/>
              <a:rect l="l" t="t" r="r" b="b"/>
              <a:pathLst>
                <a:path w="49" h="73" extrusionOk="0">
                  <a:moveTo>
                    <a:pt x="0" y="1"/>
                  </a:moveTo>
                  <a:lnTo>
                    <a:pt x="0" y="73"/>
                  </a:lnTo>
                  <a:lnTo>
                    <a:pt x="24"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30"/>
            <p:cNvSpPr/>
            <p:nvPr/>
          </p:nvSpPr>
          <p:spPr>
            <a:xfrm>
              <a:off x="3915300" y="1827150"/>
              <a:ext cx="1850" cy="1825"/>
            </a:xfrm>
            <a:custGeom>
              <a:avLst/>
              <a:gdLst/>
              <a:ahLst/>
              <a:cxnLst/>
              <a:rect l="l" t="t" r="r" b="b"/>
              <a:pathLst>
                <a:path w="74" h="73" extrusionOk="0">
                  <a:moveTo>
                    <a:pt x="25" y="0"/>
                  </a:moveTo>
                  <a:lnTo>
                    <a:pt x="1" y="48"/>
                  </a:lnTo>
                  <a:lnTo>
                    <a:pt x="25" y="73"/>
                  </a:lnTo>
                  <a:lnTo>
                    <a:pt x="49" y="73"/>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30"/>
            <p:cNvSpPr/>
            <p:nvPr/>
          </p:nvSpPr>
          <p:spPr>
            <a:xfrm>
              <a:off x="3757625" y="1748900"/>
              <a:ext cx="1825" cy="2450"/>
            </a:xfrm>
            <a:custGeom>
              <a:avLst/>
              <a:gdLst/>
              <a:ahLst/>
              <a:cxnLst/>
              <a:rect l="l" t="t" r="r" b="b"/>
              <a:pathLst>
                <a:path w="73" h="98" extrusionOk="0">
                  <a:moveTo>
                    <a:pt x="25" y="1"/>
                  </a:moveTo>
                  <a:lnTo>
                    <a:pt x="1" y="25"/>
                  </a:lnTo>
                  <a:lnTo>
                    <a:pt x="1" y="73"/>
                  </a:lnTo>
                  <a:lnTo>
                    <a:pt x="25"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30"/>
            <p:cNvSpPr/>
            <p:nvPr/>
          </p:nvSpPr>
          <p:spPr>
            <a:xfrm>
              <a:off x="4142800" y="1899975"/>
              <a:ext cx="1225" cy="1825"/>
            </a:xfrm>
            <a:custGeom>
              <a:avLst/>
              <a:gdLst/>
              <a:ahLst/>
              <a:cxnLst/>
              <a:rect l="l" t="t" r="r" b="b"/>
              <a:pathLst>
                <a:path w="49" h="73" extrusionOk="0">
                  <a:moveTo>
                    <a:pt x="25" y="0"/>
                  </a:moveTo>
                  <a:lnTo>
                    <a:pt x="1" y="72"/>
                  </a:lnTo>
                  <a:lnTo>
                    <a:pt x="49" y="72"/>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30"/>
            <p:cNvSpPr/>
            <p:nvPr/>
          </p:nvSpPr>
          <p:spPr>
            <a:xfrm>
              <a:off x="3772075" y="1748900"/>
              <a:ext cx="1825" cy="2450"/>
            </a:xfrm>
            <a:custGeom>
              <a:avLst/>
              <a:gdLst/>
              <a:ahLst/>
              <a:cxnLst/>
              <a:rect l="l" t="t" r="r" b="b"/>
              <a:pathLst>
                <a:path w="73" h="98" extrusionOk="0">
                  <a:moveTo>
                    <a:pt x="24" y="1"/>
                  </a:moveTo>
                  <a:lnTo>
                    <a:pt x="24" y="49"/>
                  </a:lnTo>
                  <a:lnTo>
                    <a:pt x="0" y="73"/>
                  </a:lnTo>
                  <a:lnTo>
                    <a:pt x="24" y="97"/>
                  </a:lnTo>
                  <a:lnTo>
                    <a:pt x="73" y="73"/>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5" name="Google Shape;12955;p30"/>
            <p:cNvSpPr/>
            <p:nvPr/>
          </p:nvSpPr>
          <p:spPr>
            <a:xfrm>
              <a:off x="3878000" y="1785625"/>
              <a:ext cx="625" cy="625"/>
            </a:xfrm>
            <a:custGeom>
              <a:avLst/>
              <a:gdLst/>
              <a:ahLst/>
              <a:cxnLst/>
              <a:rect l="l" t="t" r="r" b="b"/>
              <a:pathLst>
                <a:path w="25" h="25" extrusionOk="0">
                  <a:moveTo>
                    <a:pt x="0" y="0"/>
                  </a:moveTo>
                  <a:lnTo>
                    <a:pt x="0" y="24"/>
                  </a:lnTo>
                  <a:lnTo>
                    <a:pt x="24" y="24"/>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6" name="Google Shape;12956;p30"/>
            <p:cNvSpPr/>
            <p:nvPr/>
          </p:nvSpPr>
          <p:spPr>
            <a:xfrm>
              <a:off x="4053125" y="1851225"/>
              <a:ext cx="2425" cy="1825"/>
            </a:xfrm>
            <a:custGeom>
              <a:avLst/>
              <a:gdLst/>
              <a:ahLst/>
              <a:cxnLst/>
              <a:rect l="l" t="t" r="r" b="b"/>
              <a:pathLst>
                <a:path w="97" h="73" extrusionOk="0">
                  <a:moveTo>
                    <a:pt x="1" y="0"/>
                  </a:moveTo>
                  <a:lnTo>
                    <a:pt x="49" y="72"/>
                  </a:lnTo>
                  <a:lnTo>
                    <a:pt x="97"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30"/>
            <p:cNvSpPr/>
            <p:nvPr/>
          </p:nvSpPr>
          <p:spPr>
            <a:xfrm>
              <a:off x="4227650" y="1905975"/>
              <a:ext cx="1850" cy="1850"/>
            </a:xfrm>
            <a:custGeom>
              <a:avLst/>
              <a:gdLst/>
              <a:ahLst/>
              <a:cxnLst/>
              <a:rect l="l" t="t" r="r" b="b"/>
              <a:pathLst>
                <a:path w="74" h="74" extrusionOk="0">
                  <a:moveTo>
                    <a:pt x="25" y="1"/>
                  </a:moveTo>
                  <a:lnTo>
                    <a:pt x="1" y="25"/>
                  </a:lnTo>
                  <a:lnTo>
                    <a:pt x="49" y="73"/>
                  </a:lnTo>
                  <a:lnTo>
                    <a:pt x="73" y="49"/>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30"/>
            <p:cNvSpPr/>
            <p:nvPr/>
          </p:nvSpPr>
          <p:spPr>
            <a:xfrm>
              <a:off x="3973075" y="1802500"/>
              <a:ext cx="1800" cy="3600"/>
            </a:xfrm>
            <a:custGeom>
              <a:avLst/>
              <a:gdLst/>
              <a:ahLst/>
              <a:cxnLst/>
              <a:rect l="l" t="t" r="r" b="b"/>
              <a:pathLst>
                <a:path w="72" h="144" extrusionOk="0">
                  <a:moveTo>
                    <a:pt x="71" y="1"/>
                  </a:moveTo>
                  <a:lnTo>
                    <a:pt x="49" y="23"/>
                  </a:lnTo>
                  <a:lnTo>
                    <a:pt x="49" y="23"/>
                  </a:lnTo>
                  <a:lnTo>
                    <a:pt x="71" y="1"/>
                  </a:lnTo>
                  <a:close/>
                  <a:moveTo>
                    <a:pt x="49" y="23"/>
                  </a:moveTo>
                  <a:lnTo>
                    <a:pt x="1" y="72"/>
                  </a:lnTo>
                  <a:lnTo>
                    <a:pt x="1" y="120"/>
                  </a:lnTo>
                  <a:lnTo>
                    <a:pt x="1" y="144"/>
                  </a:lnTo>
                  <a:lnTo>
                    <a:pt x="25" y="144"/>
                  </a:lnTo>
                  <a:lnTo>
                    <a:pt x="49" y="96"/>
                  </a:lnTo>
                  <a:lnTo>
                    <a:pt x="49" y="2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30"/>
            <p:cNvSpPr/>
            <p:nvPr/>
          </p:nvSpPr>
          <p:spPr>
            <a:xfrm>
              <a:off x="4170475" y="1733850"/>
              <a:ext cx="1850" cy="1850"/>
            </a:xfrm>
            <a:custGeom>
              <a:avLst/>
              <a:gdLst/>
              <a:ahLst/>
              <a:cxnLst/>
              <a:rect l="l" t="t" r="r" b="b"/>
              <a:pathLst>
                <a:path w="74" h="74" extrusionOk="0">
                  <a:moveTo>
                    <a:pt x="49" y="1"/>
                  </a:moveTo>
                  <a:lnTo>
                    <a:pt x="1" y="25"/>
                  </a:lnTo>
                  <a:lnTo>
                    <a:pt x="1" y="73"/>
                  </a:lnTo>
                  <a:lnTo>
                    <a:pt x="73" y="73"/>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30"/>
            <p:cNvSpPr/>
            <p:nvPr/>
          </p:nvSpPr>
          <p:spPr>
            <a:xfrm>
              <a:off x="3853925" y="1724225"/>
              <a:ext cx="1825" cy="1850"/>
            </a:xfrm>
            <a:custGeom>
              <a:avLst/>
              <a:gdLst/>
              <a:ahLst/>
              <a:cxnLst/>
              <a:rect l="l" t="t" r="r" b="b"/>
              <a:pathLst>
                <a:path w="73" h="74" extrusionOk="0">
                  <a:moveTo>
                    <a:pt x="24" y="1"/>
                  </a:moveTo>
                  <a:lnTo>
                    <a:pt x="0" y="25"/>
                  </a:lnTo>
                  <a:lnTo>
                    <a:pt x="0" y="49"/>
                  </a:lnTo>
                  <a:lnTo>
                    <a:pt x="24" y="73"/>
                  </a:lnTo>
                  <a:lnTo>
                    <a:pt x="49" y="73"/>
                  </a:lnTo>
                  <a:lnTo>
                    <a:pt x="73" y="49"/>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30"/>
            <p:cNvSpPr/>
            <p:nvPr/>
          </p:nvSpPr>
          <p:spPr>
            <a:xfrm>
              <a:off x="4065775" y="1804875"/>
              <a:ext cx="1825" cy="1825"/>
            </a:xfrm>
            <a:custGeom>
              <a:avLst/>
              <a:gdLst/>
              <a:ahLst/>
              <a:cxnLst/>
              <a:rect l="l" t="t" r="r" b="b"/>
              <a:pathLst>
                <a:path w="73" h="73" extrusionOk="0">
                  <a:moveTo>
                    <a:pt x="0" y="1"/>
                  </a:moveTo>
                  <a:lnTo>
                    <a:pt x="0" y="25"/>
                  </a:lnTo>
                  <a:lnTo>
                    <a:pt x="24"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30"/>
            <p:cNvSpPr/>
            <p:nvPr/>
          </p:nvSpPr>
          <p:spPr>
            <a:xfrm>
              <a:off x="3760625" y="1674875"/>
              <a:ext cx="1250" cy="1850"/>
            </a:xfrm>
            <a:custGeom>
              <a:avLst/>
              <a:gdLst/>
              <a:ahLst/>
              <a:cxnLst/>
              <a:rect l="l" t="t" r="r" b="b"/>
              <a:pathLst>
                <a:path w="50" h="74" extrusionOk="0">
                  <a:moveTo>
                    <a:pt x="49" y="1"/>
                  </a:moveTo>
                  <a:lnTo>
                    <a:pt x="1" y="73"/>
                  </a:lnTo>
                  <a:lnTo>
                    <a:pt x="49" y="73"/>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30"/>
            <p:cNvSpPr/>
            <p:nvPr/>
          </p:nvSpPr>
          <p:spPr>
            <a:xfrm>
              <a:off x="4240300" y="1815700"/>
              <a:ext cx="2425" cy="1850"/>
            </a:xfrm>
            <a:custGeom>
              <a:avLst/>
              <a:gdLst/>
              <a:ahLst/>
              <a:cxnLst/>
              <a:rect l="l" t="t" r="r" b="b"/>
              <a:pathLst>
                <a:path w="97" h="74" extrusionOk="0">
                  <a:moveTo>
                    <a:pt x="49" y="1"/>
                  </a:moveTo>
                  <a:lnTo>
                    <a:pt x="0" y="25"/>
                  </a:lnTo>
                  <a:lnTo>
                    <a:pt x="24" y="73"/>
                  </a:lnTo>
                  <a:lnTo>
                    <a:pt x="49"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30"/>
            <p:cNvSpPr/>
            <p:nvPr/>
          </p:nvSpPr>
          <p:spPr>
            <a:xfrm>
              <a:off x="4024850" y="1723625"/>
              <a:ext cx="1825" cy="1825"/>
            </a:xfrm>
            <a:custGeom>
              <a:avLst/>
              <a:gdLst/>
              <a:ahLst/>
              <a:cxnLst/>
              <a:rect l="l" t="t" r="r" b="b"/>
              <a:pathLst>
                <a:path w="73" h="73" extrusionOk="0">
                  <a:moveTo>
                    <a:pt x="48" y="1"/>
                  </a:moveTo>
                  <a:lnTo>
                    <a:pt x="0" y="25"/>
                  </a:lnTo>
                  <a:lnTo>
                    <a:pt x="0" y="49"/>
                  </a:lnTo>
                  <a:lnTo>
                    <a:pt x="48"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30"/>
            <p:cNvSpPr/>
            <p:nvPr/>
          </p:nvSpPr>
          <p:spPr>
            <a:xfrm>
              <a:off x="4008600" y="1712800"/>
              <a:ext cx="1825" cy="1825"/>
            </a:xfrm>
            <a:custGeom>
              <a:avLst/>
              <a:gdLst/>
              <a:ahLst/>
              <a:cxnLst/>
              <a:rect l="l" t="t" r="r" b="b"/>
              <a:pathLst>
                <a:path w="73" h="73" extrusionOk="0">
                  <a:moveTo>
                    <a:pt x="24" y="0"/>
                  </a:moveTo>
                  <a:lnTo>
                    <a:pt x="0" y="24"/>
                  </a:lnTo>
                  <a:lnTo>
                    <a:pt x="48" y="73"/>
                  </a:lnTo>
                  <a:lnTo>
                    <a:pt x="72" y="49"/>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30"/>
            <p:cNvSpPr/>
            <p:nvPr/>
          </p:nvSpPr>
          <p:spPr>
            <a:xfrm>
              <a:off x="4198175" y="1771775"/>
              <a:ext cx="1825" cy="1225"/>
            </a:xfrm>
            <a:custGeom>
              <a:avLst/>
              <a:gdLst/>
              <a:ahLst/>
              <a:cxnLst/>
              <a:rect l="l" t="t" r="r" b="b"/>
              <a:pathLst>
                <a:path w="73" h="49" extrusionOk="0">
                  <a:moveTo>
                    <a:pt x="24" y="1"/>
                  </a:moveTo>
                  <a:lnTo>
                    <a:pt x="0" y="25"/>
                  </a:lnTo>
                  <a:lnTo>
                    <a:pt x="24" y="49"/>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30"/>
            <p:cNvSpPr/>
            <p:nvPr/>
          </p:nvSpPr>
          <p:spPr>
            <a:xfrm>
              <a:off x="4118725" y="1735675"/>
              <a:ext cx="1825" cy="1825"/>
            </a:xfrm>
            <a:custGeom>
              <a:avLst/>
              <a:gdLst/>
              <a:ahLst/>
              <a:cxnLst/>
              <a:rect l="l" t="t" r="r" b="b"/>
              <a:pathLst>
                <a:path w="73" h="73" extrusionOk="0">
                  <a:moveTo>
                    <a:pt x="1" y="0"/>
                  </a:moveTo>
                  <a:lnTo>
                    <a:pt x="1" y="24"/>
                  </a:lnTo>
                  <a:lnTo>
                    <a:pt x="25" y="48"/>
                  </a:lnTo>
                  <a:lnTo>
                    <a:pt x="44" y="58"/>
                  </a:lnTo>
                  <a:lnTo>
                    <a:pt x="25" y="0"/>
                  </a:lnTo>
                  <a:close/>
                  <a:moveTo>
                    <a:pt x="44" y="58"/>
                  </a:moveTo>
                  <a:lnTo>
                    <a:pt x="49" y="72"/>
                  </a:lnTo>
                  <a:lnTo>
                    <a:pt x="73" y="72"/>
                  </a:lnTo>
                  <a:lnTo>
                    <a:pt x="44" y="5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30"/>
            <p:cNvSpPr/>
            <p:nvPr/>
          </p:nvSpPr>
          <p:spPr>
            <a:xfrm>
              <a:off x="3748000" y="1848800"/>
              <a:ext cx="2425" cy="1250"/>
            </a:xfrm>
            <a:custGeom>
              <a:avLst/>
              <a:gdLst/>
              <a:ahLst/>
              <a:cxnLst/>
              <a:rect l="l" t="t" r="r" b="b"/>
              <a:pathLst>
                <a:path w="97" h="50" extrusionOk="0">
                  <a:moveTo>
                    <a:pt x="0" y="1"/>
                  </a:moveTo>
                  <a:lnTo>
                    <a:pt x="25" y="49"/>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30"/>
            <p:cNvSpPr/>
            <p:nvPr/>
          </p:nvSpPr>
          <p:spPr>
            <a:xfrm>
              <a:off x="3902075" y="1633350"/>
              <a:ext cx="1825" cy="2450"/>
            </a:xfrm>
            <a:custGeom>
              <a:avLst/>
              <a:gdLst/>
              <a:ahLst/>
              <a:cxnLst/>
              <a:rect l="l" t="t" r="r" b="b"/>
              <a:pathLst>
                <a:path w="73" h="98" extrusionOk="0">
                  <a:moveTo>
                    <a:pt x="48" y="1"/>
                  </a:moveTo>
                  <a:lnTo>
                    <a:pt x="24" y="25"/>
                  </a:lnTo>
                  <a:lnTo>
                    <a:pt x="0" y="49"/>
                  </a:lnTo>
                  <a:lnTo>
                    <a:pt x="24" y="97"/>
                  </a:lnTo>
                  <a:lnTo>
                    <a:pt x="48" y="73"/>
                  </a:lnTo>
                  <a:lnTo>
                    <a:pt x="72"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30"/>
            <p:cNvSpPr/>
            <p:nvPr/>
          </p:nvSpPr>
          <p:spPr>
            <a:xfrm>
              <a:off x="3959850" y="1899375"/>
              <a:ext cx="1225" cy="2425"/>
            </a:xfrm>
            <a:custGeom>
              <a:avLst/>
              <a:gdLst/>
              <a:ahLst/>
              <a:cxnLst/>
              <a:rect l="l" t="t" r="r" b="b"/>
              <a:pathLst>
                <a:path w="49" h="97" extrusionOk="0">
                  <a:moveTo>
                    <a:pt x="0" y="0"/>
                  </a:moveTo>
                  <a:lnTo>
                    <a:pt x="0" y="96"/>
                  </a:lnTo>
                  <a:lnTo>
                    <a:pt x="24" y="72"/>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30"/>
            <p:cNvSpPr/>
            <p:nvPr/>
          </p:nvSpPr>
          <p:spPr>
            <a:xfrm>
              <a:off x="4186125" y="1987825"/>
              <a:ext cx="1225" cy="1225"/>
            </a:xfrm>
            <a:custGeom>
              <a:avLst/>
              <a:gdLst/>
              <a:ahLst/>
              <a:cxnLst/>
              <a:rect l="l" t="t" r="r" b="b"/>
              <a:pathLst>
                <a:path w="49" h="49" extrusionOk="0">
                  <a:moveTo>
                    <a:pt x="1" y="1"/>
                  </a:move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2" name="Google Shape;12972;p30"/>
            <p:cNvSpPr/>
            <p:nvPr/>
          </p:nvSpPr>
          <p:spPr>
            <a:xfrm>
              <a:off x="3899050" y="2026350"/>
              <a:ext cx="1225" cy="1225"/>
            </a:xfrm>
            <a:custGeom>
              <a:avLst/>
              <a:gdLst/>
              <a:ahLst/>
              <a:cxnLst/>
              <a:rect l="l" t="t" r="r" b="b"/>
              <a:pathLst>
                <a:path w="49" h="49" extrusionOk="0">
                  <a:moveTo>
                    <a:pt x="25" y="1"/>
                  </a:moveTo>
                  <a:lnTo>
                    <a:pt x="1" y="25"/>
                  </a:lnTo>
                  <a:lnTo>
                    <a:pt x="1" y="49"/>
                  </a:lnTo>
                  <a:lnTo>
                    <a:pt x="49"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30"/>
            <p:cNvSpPr/>
            <p:nvPr/>
          </p:nvSpPr>
          <p:spPr>
            <a:xfrm>
              <a:off x="3962850" y="2020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4" name="Google Shape;12974;p30"/>
            <p:cNvSpPr/>
            <p:nvPr/>
          </p:nvSpPr>
          <p:spPr>
            <a:xfrm>
              <a:off x="3899650" y="1987825"/>
              <a:ext cx="1250" cy="625"/>
            </a:xfrm>
            <a:custGeom>
              <a:avLst/>
              <a:gdLst/>
              <a:ahLst/>
              <a:cxnLst/>
              <a:rect l="l" t="t" r="r" b="b"/>
              <a:pathLst>
                <a:path w="50" h="25" extrusionOk="0">
                  <a:moveTo>
                    <a:pt x="49"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5" name="Google Shape;12975;p30"/>
            <p:cNvSpPr/>
            <p:nvPr/>
          </p:nvSpPr>
          <p:spPr>
            <a:xfrm>
              <a:off x="4020625" y="2023950"/>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6" name="Google Shape;12976;p30"/>
            <p:cNvSpPr/>
            <p:nvPr/>
          </p:nvSpPr>
          <p:spPr>
            <a:xfrm>
              <a:off x="3857525" y="1946300"/>
              <a:ext cx="625" cy="1225"/>
            </a:xfrm>
            <a:custGeom>
              <a:avLst/>
              <a:gdLst/>
              <a:ahLst/>
              <a:cxnLst/>
              <a:rect l="l" t="t" r="r" b="b"/>
              <a:pathLst>
                <a:path w="25" h="49" extrusionOk="0">
                  <a:moveTo>
                    <a:pt x="25" y="1"/>
                  </a:moveTo>
                  <a:lnTo>
                    <a:pt x="1" y="25"/>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7" name="Google Shape;12977;p30"/>
            <p:cNvSpPr/>
            <p:nvPr/>
          </p:nvSpPr>
          <p:spPr>
            <a:xfrm>
              <a:off x="3841875" y="1881300"/>
              <a:ext cx="1250" cy="1250"/>
            </a:xfrm>
            <a:custGeom>
              <a:avLst/>
              <a:gdLst/>
              <a:ahLst/>
              <a:cxnLst/>
              <a:rect l="l" t="t" r="r" b="b"/>
              <a:pathLst>
                <a:path w="50" h="50" extrusionOk="0">
                  <a:moveTo>
                    <a:pt x="49" y="1"/>
                  </a:moveTo>
                  <a:lnTo>
                    <a:pt x="1" y="25"/>
                  </a:lnTo>
                  <a:lnTo>
                    <a:pt x="25" y="49"/>
                  </a:lnTo>
                  <a:lnTo>
                    <a:pt x="49"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8" name="Google Shape;12978;p30"/>
            <p:cNvSpPr/>
            <p:nvPr/>
          </p:nvSpPr>
          <p:spPr>
            <a:xfrm>
              <a:off x="4004975" y="19029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9" name="Google Shape;12979;p30"/>
            <p:cNvSpPr/>
            <p:nvPr/>
          </p:nvSpPr>
          <p:spPr>
            <a:xfrm>
              <a:off x="4094650" y="1887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0" name="Google Shape;12980;p30"/>
            <p:cNvSpPr/>
            <p:nvPr/>
          </p:nvSpPr>
          <p:spPr>
            <a:xfrm>
              <a:off x="3968275" y="1738675"/>
              <a:ext cx="625" cy="625"/>
            </a:xfrm>
            <a:custGeom>
              <a:avLst/>
              <a:gdLst/>
              <a:ahLst/>
              <a:cxnLst/>
              <a:rect l="l" t="t" r="r" b="b"/>
              <a:pathLst>
                <a:path w="25" h="25" extrusionOk="0">
                  <a:moveTo>
                    <a:pt x="0" y="1"/>
                  </a:move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1" name="Google Shape;12981;p30"/>
            <p:cNvSpPr/>
            <p:nvPr/>
          </p:nvSpPr>
          <p:spPr>
            <a:xfrm>
              <a:off x="3837075" y="1685725"/>
              <a:ext cx="1225" cy="1225"/>
            </a:xfrm>
            <a:custGeom>
              <a:avLst/>
              <a:gdLst/>
              <a:ahLst/>
              <a:cxnLst/>
              <a:rect l="l" t="t" r="r" b="b"/>
              <a:pathLst>
                <a:path w="49" h="49" extrusionOk="0">
                  <a:moveTo>
                    <a:pt x="48" y="0"/>
                  </a:moveTo>
                  <a:lnTo>
                    <a:pt x="0" y="24"/>
                  </a:lnTo>
                  <a:lnTo>
                    <a:pt x="24" y="48"/>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2" name="Google Shape;12982;p30"/>
            <p:cNvSpPr/>
            <p:nvPr/>
          </p:nvSpPr>
          <p:spPr>
            <a:xfrm>
              <a:off x="4092250" y="1759150"/>
              <a:ext cx="625" cy="625"/>
            </a:xfrm>
            <a:custGeom>
              <a:avLst/>
              <a:gdLst/>
              <a:ahLst/>
              <a:cxnLst/>
              <a:rect l="l" t="t" r="r" b="b"/>
              <a:pathLst>
                <a:path w="25" h="25" extrusionOk="0">
                  <a:moveTo>
                    <a:pt x="0" y="0"/>
                  </a:move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3" name="Google Shape;12983;p30"/>
            <p:cNvSpPr/>
            <p:nvPr/>
          </p:nvSpPr>
          <p:spPr>
            <a:xfrm>
              <a:off x="3857525" y="1630950"/>
              <a:ext cx="625" cy="25"/>
            </a:xfrm>
            <a:custGeom>
              <a:avLst/>
              <a:gdLst/>
              <a:ahLst/>
              <a:cxnLst/>
              <a:rect l="l" t="t" r="r" b="b"/>
              <a:pathLst>
                <a:path w="25" h="1" extrusionOk="0">
                  <a:moveTo>
                    <a:pt x="1" y="0"/>
                  </a:moveTo>
                  <a:lnTo>
                    <a:pt x="25"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4" name="Google Shape;12984;p30"/>
            <p:cNvSpPr/>
            <p:nvPr/>
          </p:nvSpPr>
          <p:spPr>
            <a:xfrm>
              <a:off x="4074200" y="17001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5" name="Google Shape;12985;p30"/>
            <p:cNvSpPr/>
            <p:nvPr/>
          </p:nvSpPr>
          <p:spPr>
            <a:xfrm>
              <a:off x="3980300" y="1647800"/>
              <a:ext cx="625" cy="625"/>
            </a:xfrm>
            <a:custGeom>
              <a:avLst/>
              <a:gdLst/>
              <a:ahLst/>
              <a:cxnLst/>
              <a:rect l="l" t="t" r="r" b="b"/>
              <a:pathLst>
                <a:path w="25" h="25" extrusionOk="0">
                  <a:moveTo>
                    <a:pt x="1" y="1"/>
                  </a:moveTo>
                  <a:lnTo>
                    <a:pt x="1"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6" name="Google Shape;12986;p30"/>
            <p:cNvSpPr/>
            <p:nvPr/>
          </p:nvSpPr>
          <p:spPr>
            <a:xfrm>
              <a:off x="3817800" y="1963750"/>
              <a:ext cx="143875" cy="126425"/>
            </a:xfrm>
            <a:custGeom>
              <a:avLst/>
              <a:gdLst/>
              <a:ahLst/>
              <a:cxnLst/>
              <a:rect l="l" t="t" r="r" b="b"/>
              <a:pathLst>
                <a:path w="5755" h="5057" extrusionOk="0">
                  <a:moveTo>
                    <a:pt x="2577" y="410"/>
                  </a:moveTo>
                  <a:lnTo>
                    <a:pt x="2818" y="434"/>
                  </a:lnTo>
                  <a:lnTo>
                    <a:pt x="3058" y="458"/>
                  </a:lnTo>
                  <a:lnTo>
                    <a:pt x="3323" y="531"/>
                  </a:lnTo>
                  <a:lnTo>
                    <a:pt x="3564" y="651"/>
                  </a:lnTo>
                  <a:lnTo>
                    <a:pt x="3901" y="795"/>
                  </a:lnTo>
                  <a:lnTo>
                    <a:pt x="4214" y="964"/>
                  </a:lnTo>
                  <a:lnTo>
                    <a:pt x="4527" y="1156"/>
                  </a:lnTo>
                  <a:lnTo>
                    <a:pt x="4671" y="1277"/>
                  </a:lnTo>
                  <a:lnTo>
                    <a:pt x="4816" y="1397"/>
                  </a:lnTo>
                  <a:lnTo>
                    <a:pt x="4936" y="1518"/>
                  </a:lnTo>
                  <a:lnTo>
                    <a:pt x="5032" y="1662"/>
                  </a:lnTo>
                  <a:lnTo>
                    <a:pt x="5129" y="1782"/>
                  </a:lnTo>
                  <a:lnTo>
                    <a:pt x="5201" y="1927"/>
                  </a:lnTo>
                  <a:lnTo>
                    <a:pt x="5249" y="2071"/>
                  </a:lnTo>
                  <a:lnTo>
                    <a:pt x="5297" y="2240"/>
                  </a:lnTo>
                  <a:lnTo>
                    <a:pt x="5321" y="2384"/>
                  </a:lnTo>
                  <a:lnTo>
                    <a:pt x="5345" y="2529"/>
                  </a:lnTo>
                  <a:lnTo>
                    <a:pt x="5321" y="2673"/>
                  </a:lnTo>
                  <a:lnTo>
                    <a:pt x="5321" y="2842"/>
                  </a:lnTo>
                  <a:lnTo>
                    <a:pt x="5273" y="2986"/>
                  </a:lnTo>
                  <a:lnTo>
                    <a:pt x="5225" y="3130"/>
                  </a:lnTo>
                  <a:lnTo>
                    <a:pt x="5153" y="3275"/>
                  </a:lnTo>
                  <a:lnTo>
                    <a:pt x="5080" y="3419"/>
                  </a:lnTo>
                  <a:lnTo>
                    <a:pt x="4960" y="3540"/>
                  </a:lnTo>
                  <a:lnTo>
                    <a:pt x="4864" y="3684"/>
                  </a:lnTo>
                  <a:lnTo>
                    <a:pt x="4647" y="3877"/>
                  </a:lnTo>
                  <a:lnTo>
                    <a:pt x="4455" y="4045"/>
                  </a:lnTo>
                  <a:lnTo>
                    <a:pt x="4214" y="4214"/>
                  </a:lnTo>
                  <a:lnTo>
                    <a:pt x="3997" y="4358"/>
                  </a:lnTo>
                  <a:lnTo>
                    <a:pt x="3756" y="4479"/>
                  </a:lnTo>
                  <a:lnTo>
                    <a:pt x="3492" y="4551"/>
                  </a:lnTo>
                  <a:lnTo>
                    <a:pt x="3227" y="4623"/>
                  </a:lnTo>
                  <a:lnTo>
                    <a:pt x="2962" y="4647"/>
                  </a:lnTo>
                  <a:lnTo>
                    <a:pt x="2625" y="4671"/>
                  </a:lnTo>
                  <a:lnTo>
                    <a:pt x="2312" y="4623"/>
                  </a:lnTo>
                  <a:lnTo>
                    <a:pt x="2023" y="4575"/>
                  </a:lnTo>
                  <a:lnTo>
                    <a:pt x="1734" y="4479"/>
                  </a:lnTo>
                  <a:lnTo>
                    <a:pt x="1469" y="4334"/>
                  </a:lnTo>
                  <a:lnTo>
                    <a:pt x="1229" y="4166"/>
                  </a:lnTo>
                  <a:lnTo>
                    <a:pt x="988" y="3973"/>
                  </a:lnTo>
                  <a:lnTo>
                    <a:pt x="771" y="3732"/>
                  </a:lnTo>
                  <a:lnTo>
                    <a:pt x="675" y="3612"/>
                  </a:lnTo>
                  <a:lnTo>
                    <a:pt x="603" y="3492"/>
                  </a:lnTo>
                  <a:lnTo>
                    <a:pt x="531" y="3347"/>
                  </a:lnTo>
                  <a:lnTo>
                    <a:pt x="482" y="3203"/>
                  </a:lnTo>
                  <a:lnTo>
                    <a:pt x="434" y="2890"/>
                  </a:lnTo>
                  <a:lnTo>
                    <a:pt x="410" y="2529"/>
                  </a:lnTo>
                  <a:lnTo>
                    <a:pt x="458" y="2264"/>
                  </a:lnTo>
                  <a:lnTo>
                    <a:pt x="531" y="1999"/>
                  </a:lnTo>
                  <a:lnTo>
                    <a:pt x="627" y="1758"/>
                  </a:lnTo>
                  <a:lnTo>
                    <a:pt x="771" y="1518"/>
                  </a:lnTo>
                  <a:lnTo>
                    <a:pt x="916" y="1301"/>
                  </a:lnTo>
                  <a:lnTo>
                    <a:pt x="1132" y="1084"/>
                  </a:lnTo>
                  <a:lnTo>
                    <a:pt x="1349" y="892"/>
                  </a:lnTo>
                  <a:lnTo>
                    <a:pt x="1614" y="723"/>
                  </a:lnTo>
                  <a:lnTo>
                    <a:pt x="1855" y="603"/>
                  </a:lnTo>
                  <a:lnTo>
                    <a:pt x="2095" y="506"/>
                  </a:lnTo>
                  <a:lnTo>
                    <a:pt x="2336" y="434"/>
                  </a:lnTo>
                  <a:lnTo>
                    <a:pt x="2577" y="410"/>
                  </a:lnTo>
                  <a:close/>
                  <a:moveTo>
                    <a:pt x="2168" y="1"/>
                  </a:moveTo>
                  <a:lnTo>
                    <a:pt x="2047" y="49"/>
                  </a:lnTo>
                  <a:lnTo>
                    <a:pt x="1758" y="169"/>
                  </a:lnTo>
                  <a:lnTo>
                    <a:pt x="1469" y="314"/>
                  </a:lnTo>
                  <a:lnTo>
                    <a:pt x="1229" y="482"/>
                  </a:lnTo>
                  <a:lnTo>
                    <a:pt x="988" y="651"/>
                  </a:lnTo>
                  <a:lnTo>
                    <a:pt x="771" y="868"/>
                  </a:lnTo>
                  <a:lnTo>
                    <a:pt x="579" y="1108"/>
                  </a:lnTo>
                  <a:lnTo>
                    <a:pt x="410" y="1373"/>
                  </a:lnTo>
                  <a:lnTo>
                    <a:pt x="242" y="1638"/>
                  </a:lnTo>
                  <a:lnTo>
                    <a:pt x="169" y="1830"/>
                  </a:lnTo>
                  <a:lnTo>
                    <a:pt x="97" y="2047"/>
                  </a:lnTo>
                  <a:lnTo>
                    <a:pt x="49" y="2240"/>
                  </a:lnTo>
                  <a:lnTo>
                    <a:pt x="25" y="2432"/>
                  </a:lnTo>
                  <a:lnTo>
                    <a:pt x="1" y="2649"/>
                  </a:lnTo>
                  <a:lnTo>
                    <a:pt x="1" y="2842"/>
                  </a:lnTo>
                  <a:lnTo>
                    <a:pt x="25" y="3034"/>
                  </a:lnTo>
                  <a:lnTo>
                    <a:pt x="73" y="3203"/>
                  </a:lnTo>
                  <a:lnTo>
                    <a:pt x="121" y="3395"/>
                  </a:lnTo>
                  <a:lnTo>
                    <a:pt x="194" y="3588"/>
                  </a:lnTo>
                  <a:lnTo>
                    <a:pt x="290" y="3756"/>
                  </a:lnTo>
                  <a:lnTo>
                    <a:pt x="410" y="3925"/>
                  </a:lnTo>
                  <a:lnTo>
                    <a:pt x="531" y="4069"/>
                  </a:lnTo>
                  <a:lnTo>
                    <a:pt x="675" y="4238"/>
                  </a:lnTo>
                  <a:lnTo>
                    <a:pt x="819" y="4358"/>
                  </a:lnTo>
                  <a:lnTo>
                    <a:pt x="988" y="4503"/>
                  </a:lnTo>
                  <a:lnTo>
                    <a:pt x="1253" y="4671"/>
                  </a:lnTo>
                  <a:lnTo>
                    <a:pt x="1542" y="4791"/>
                  </a:lnTo>
                  <a:lnTo>
                    <a:pt x="1806" y="4912"/>
                  </a:lnTo>
                  <a:lnTo>
                    <a:pt x="2095" y="4984"/>
                  </a:lnTo>
                  <a:lnTo>
                    <a:pt x="2384" y="5032"/>
                  </a:lnTo>
                  <a:lnTo>
                    <a:pt x="2673" y="5056"/>
                  </a:lnTo>
                  <a:lnTo>
                    <a:pt x="2962" y="5056"/>
                  </a:lnTo>
                  <a:lnTo>
                    <a:pt x="3251" y="5008"/>
                  </a:lnTo>
                  <a:lnTo>
                    <a:pt x="3516" y="4960"/>
                  </a:lnTo>
                  <a:lnTo>
                    <a:pt x="3805" y="4864"/>
                  </a:lnTo>
                  <a:lnTo>
                    <a:pt x="4069" y="4743"/>
                  </a:lnTo>
                  <a:lnTo>
                    <a:pt x="4334" y="4623"/>
                  </a:lnTo>
                  <a:lnTo>
                    <a:pt x="4599" y="4454"/>
                  </a:lnTo>
                  <a:lnTo>
                    <a:pt x="4840" y="4262"/>
                  </a:lnTo>
                  <a:lnTo>
                    <a:pt x="5080" y="4045"/>
                  </a:lnTo>
                  <a:lnTo>
                    <a:pt x="5297" y="3780"/>
                  </a:lnTo>
                  <a:lnTo>
                    <a:pt x="5490" y="3516"/>
                  </a:lnTo>
                  <a:lnTo>
                    <a:pt x="5610" y="3203"/>
                  </a:lnTo>
                  <a:lnTo>
                    <a:pt x="5706" y="2890"/>
                  </a:lnTo>
                  <a:lnTo>
                    <a:pt x="5754" y="2577"/>
                  </a:lnTo>
                  <a:lnTo>
                    <a:pt x="5730" y="2264"/>
                  </a:lnTo>
                  <a:lnTo>
                    <a:pt x="5634" y="1951"/>
                  </a:lnTo>
                  <a:lnTo>
                    <a:pt x="5586" y="1806"/>
                  </a:lnTo>
                  <a:lnTo>
                    <a:pt x="5514" y="1662"/>
                  </a:lnTo>
                  <a:lnTo>
                    <a:pt x="5417" y="1518"/>
                  </a:lnTo>
                  <a:lnTo>
                    <a:pt x="5321" y="1373"/>
                  </a:lnTo>
                  <a:lnTo>
                    <a:pt x="5032" y="1060"/>
                  </a:lnTo>
                  <a:lnTo>
                    <a:pt x="4719" y="795"/>
                  </a:lnTo>
                  <a:lnTo>
                    <a:pt x="4406" y="579"/>
                  </a:lnTo>
                  <a:lnTo>
                    <a:pt x="4045" y="410"/>
                  </a:lnTo>
                  <a:lnTo>
                    <a:pt x="3684" y="266"/>
                  </a:lnTo>
                  <a:lnTo>
                    <a:pt x="3299" y="169"/>
                  </a:lnTo>
                  <a:lnTo>
                    <a:pt x="2914" y="73"/>
                  </a:lnTo>
                  <a:lnTo>
                    <a:pt x="2505" y="25"/>
                  </a:lnTo>
                  <a:lnTo>
                    <a:pt x="2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7" name="Google Shape;12987;p30"/>
            <p:cNvSpPr/>
            <p:nvPr/>
          </p:nvSpPr>
          <p:spPr>
            <a:xfrm>
              <a:off x="3848500" y="1996850"/>
              <a:ext cx="73450" cy="54200"/>
            </a:xfrm>
            <a:custGeom>
              <a:avLst/>
              <a:gdLst/>
              <a:ahLst/>
              <a:cxnLst/>
              <a:rect l="l" t="t" r="r" b="b"/>
              <a:pathLst>
                <a:path w="2938" h="2168" extrusionOk="0">
                  <a:moveTo>
                    <a:pt x="1349" y="1"/>
                  </a:moveTo>
                  <a:lnTo>
                    <a:pt x="1180" y="49"/>
                  </a:lnTo>
                  <a:lnTo>
                    <a:pt x="1036" y="73"/>
                  </a:lnTo>
                  <a:lnTo>
                    <a:pt x="867" y="145"/>
                  </a:lnTo>
                  <a:lnTo>
                    <a:pt x="723" y="218"/>
                  </a:lnTo>
                  <a:lnTo>
                    <a:pt x="578" y="314"/>
                  </a:lnTo>
                  <a:lnTo>
                    <a:pt x="434" y="410"/>
                  </a:lnTo>
                  <a:lnTo>
                    <a:pt x="314" y="531"/>
                  </a:lnTo>
                  <a:lnTo>
                    <a:pt x="193" y="675"/>
                  </a:lnTo>
                  <a:lnTo>
                    <a:pt x="73" y="843"/>
                  </a:lnTo>
                  <a:lnTo>
                    <a:pt x="25" y="1036"/>
                  </a:lnTo>
                  <a:lnTo>
                    <a:pt x="1" y="1229"/>
                  </a:lnTo>
                  <a:lnTo>
                    <a:pt x="25" y="1445"/>
                  </a:lnTo>
                  <a:lnTo>
                    <a:pt x="97" y="1614"/>
                  </a:lnTo>
                  <a:lnTo>
                    <a:pt x="217" y="1782"/>
                  </a:lnTo>
                  <a:lnTo>
                    <a:pt x="362" y="1927"/>
                  </a:lnTo>
                  <a:lnTo>
                    <a:pt x="530" y="2023"/>
                  </a:lnTo>
                  <a:lnTo>
                    <a:pt x="699" y="2071"/>
                  </a:lnTo>
                  <a:lnTo>
                    <a:pt x="867" y="2095"/>
                  </a:lnTo>
                  <a:lnTo>
                    <a:pt x="1108" y="2168"/>
                  </a:lnTo>
                  <a:lnTo>
                    <a:pt x="1349" y="2143"/>
                  </a:lnTo>
                  <a:lnTo>
                    <a:pt x="1590" y="2119"/>
                  </a:lnTo>
                  <a:lnTo>
                    <a:pt x="1806" y="2071"/>
                  </a:lnTo>
                  <a:lnTo>
                    <a:pt x="1999" y="1999"/>
                  </a:lnTo>
                  <a:lnTo>
                    <a:pt x="2167" y="1927"/>
                  </a:lnTo>
                  <a:lnTo>
                    <a:pt x="2336" y="1830"/>
                  </a:lnTo>
                  <a:lnTo>
                    <a:pt x="2504" y="1710"/>
                  </a:lnTo>
                  <a:lnTo>
                    <a:pt x="2649" y="1590"/>
                  </a:lnTo>
                  <a:lnTo>
                    <a:pt x="2793" y="1445"/>
                  </a:lnTo>
                  <a:lnTo>
                    <a:pt x="2889" y="1301"/>
                  </a:lnTo>
                  <a:lnTo>
                    <a:pt x="2938" y="1132"/>
                  </a:lnTo>
                  <a:lnTo>
                    <a:pt x="2938" y="988"/>
                  </a:lnTo>
                  <a:lnTo>
                    <a:pt x="2914" y="819"/>
                  </a:lnTo>
                  <a:lnTo>
                    <a:pt x="2841" y="675"/>
                  </a:lnTo>
                  <a:lnTo>
                    <a:pt x="2745" y="531"/>
                  </a:lnTo>
                  <a:lnTo>
                    <a:pt x="2601" y="386"/>
                  </a:lnTo>
                  <a:lnTo>
                    <a:pt x="2456" y="290"/>
                  </a:lnTo>
                  <a:lnTo>
                    <a:pt x="2312" y="194"/>
                  </a:lnTo>
                  <a:lnTo>
                    <a:pt x="2143" y="121"/>
                  </a:lnTo>
                  <a:lnTo>
                    <a:pt x="1999" y="73"/>
                  </a:lnTo>
                  <a:lnTo>
                    <a:pt x="1830" y="25"/>
                  </a:lnTo>
                  <a:lnTo>
                    <a:pt x="16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2988"/>
        <p:cNvGrpSpPr/>
        <p:nvPr/>
      </p:nvGrpSpPr>
      <p:grpSpPr>
        <a:xfrm>
          <a:off x="0" y="0"/>
          <a:ext cx="0" cy="0"/>
          <a:chOff x="0" y="0"/>
          <a:chExt cx="0" cy="0"/>
        </a:xfrm>
      </p:grpSpPr>
      <p:sp>
        <p:nvSpPr>
          <p:cNvPr id="12989" name="Google Shape;12989;p31"/>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90" name="Google Shape;12990;p31"/>
          <p:cNvGrpSpPr/>
          <p:nvPr/>
        </p:nvGrpSpPr>
        <p:grpSpPr>
          <a:xfrm flipH="1">
            <a:off x="6946100" y="3775160"/>
            <a:ext cx="2955793" cy="3147574"/>
            <a:chOff x="2827954" y="5779702"/>
            <a:chExt cx="2144676" cy="2283829"/>
          </a:xfrm>
        </p:grpSpPr>
        <p:sp>
          <p:nvSpPr>
            <p:cNvPr id="12991" name="Google Shape;12991;p31"/>
            <p:cNvSpPr/>
            <p:nvPr/>
          </p:nvSpPr>
          <p:spPr>
            <a:xfrm rot="10800000">
              <a:off x="2827954" y="6935855"/>
              <a:ext cx="2132350" cy="1127676"/>
            </a:xfrm>
            <a:custGeom>
              <a:avLst/>
              <a:gdLst/>
              <a:ahLst/>
              <a:cxnLst/>
              <a:rect l="l" t="t" r="r" b="b"/>
              <a:pathLst>
                <a:path w="25085" h="13266" extrusionOk="0">
                  <a:moveTo>
                    <a:pt x="12494" y="1"/>
                  </a:moveTo>
                  <a:lnTo>
                    <a:pt x="12013" y="25"/>
                  </a:lnTo>
                  <a:lnTo>
                    <a:pt x="11507" y="49"/>
                  </a:lnTo>
                  <a:lnTo>
                    <a:pt x="11026" y="97"/>
                  </a:lnTo>
                  <a:lnTo>
                    <a:pt x="10544" y="145"/>
                  </a:lnTo>
                  <a:lnTo>
                    <a:pt x="10063" y="242"/>
                  </a:lnTo>
                  <a:lnTo>
                    <a:pt x="9317" y="386"/>
                  </a:lnTo>
                  <a:lnTo>
                    <a:pt x="8594" y="579"/>
                  </a:lnTo>
                  <a:lnTo>
                    <a:pt x="7896" y="819"/>
                  </a:lnTo>
                  <a:lnTo>
                    <a:pt x="7198" y="1060"/>
                  </a:lnTo>
                  <a:lnTo>
                    <a:pt x="6669" y="1277"/>
                  </a:lnTo>
                  <a:lnTo>
                    <a:pt x="6139" y="1542"/>
                  </a:lnTo>
                  <a:lnTo>
                    <a:pt x="5633" y="1782"/>
                  </a:lnTo>
                  <a:lnTo>
                    <a:pt x="5152" y="2071"/>
                  </a:lnTo>
                  <a:lnTo>
                    <a:pt x="4670" y="2360"/>
                  </a:lnTo>
                  <a:lnTo>
                    <a:pt x="4189" y="2673"/>
                  </a:lnTo>
                  <a:lnTo>
                    <a:pt x="3732" y="3010"/>
                  </a:lnTo>
                  <a:lnTo>
                    <a:pt x="3274" y="3347"/>
                  </a:lnTo>
                  <a:lnTo>
                    <a:pt x="2985" y="3612"/>
                  </a:lnTo>
                  <a:lnTo>
                    <a:pt x="2696" y="3877"/>
                  </a:lnTo>
                  <a:lnTo>
                    <a:pt x="2432" y="4141"/>
                  </a:lnTo>
                  <a:lnTo>
                    <a:pt x="2167" y="4430"/>
                  </a:lnTo>
                  <a:lnTo>
                    <a:pt x="1926" y="4719"/>
                  </a:lnTo>
                  <a:lnTo>
                    <a:pt x="1709" y="5032"/>
                  </a:lnTo>
                  <a:lnTo>
                    <a:pt x="1493" y="5345"/>
                  </a:lnTo>
                  <a:lnTo>
                    <a:pt x="1300" y="5658"/>
                  </a:lnTo>
                  <a:lnTo>
                    <a:pt x="1108" y="5971"/>
                  </a:lnTo>
                  <a:lnTo>
                    <a:pt x="939" y="6308"/>
                  </a:lnTo>
                  <a:lnTo>
                    <a:pt x="771" y="6645"/>
                  </a:lnTo>
                  <a:lnTo>
                    <a:pt x="626" y="7006"/>
                  </a:lnTo>
                  <a:lnTo>
                    <a:pt x="506" y="7367"/>
                  </a:lnTo>
                  <a:lnTo>
                    <a:pt x="385" y="7728"/>
                  </a:lnTo>
                  <a:lnTo>
                    <a:pt x="289" y="8114"/>
                  </a:lnTo>
                  <a:lnTo>
                    <a:pt x="193" y="8499"/>
                  </a:lnTo>
                  <a:lnTo>
                    <a:pt x="121" y="9028"/>
                  </a:lnTo>
                  <a:lnTo>
                    <a:pt x="48" y="9582"/>
                  </a:lnTo>
                  <a:lnTo>
                    <a:pt x="0" y="10112"/>
                  </a:lnTo>
                  <a:lnTo>
                    <a:pt x="0" y="10665"/>
                  </a:lnTo>
                  <a:lnTo>
                    <a:pt x="0" y="10954"/>
                  </a:lnTo>
                  <a:lnTo>
                    <a:pt x="24" y="11243"/>
                  </a:lnTo>
                  <a:lnTo>
                    <a:pt x="72" y="11532"/>
                  </a:lnTo>
                  <a:lnTo>
                    <a:pt x="145" y="11797"/>
                  </a:lnTo>
                  <a:lnTo>
                    <a:pt x="217" y="12086"/>
                  </a:lnTo>
                  <a:lnTo>
                    <a:pt x="313" y="12350"/>
                  </a:lnTo>
                  <a:lnTo>
                    <a:pt x="530" y="12880"/>
                  </a:lnTo>
                  <a:lnTo>
                    <a:pt x="578" y="12976"/>
                  </a:lnTo>
                  <a:lnTo>
                    <a:pt x="674" y="13073"/>
                  </a:lnTo>
                  <a:lnTo>
                    <a:pt x="771" y="13145"/>
                  </a:lnTo>
                  <a:lnTo>
                    <a:pt x="891" y="13193"/>
                  </a:lnTo>
                  <a:lnTo>
                    <a:pt x="1035" y="13241"/>
                  </a:lnTo>
                  <a:lnTo>
                    <a:pt x="1156" y="13265"/>
                  </a:lnTo>
                  <a:lnTo>
                    <a:pt x="1276" y="13265"/>
                  </a:lnTo>
                  <a:lnTo>
                    <a:pt x="1396" y="13241"/>
                  </a:lnTo>
                  <a:lnTo>
                    <a:pt x="1493" y="13193"/>
                  </a:lnTo>
                  <a:lnTo>
                    <a:pt x="1589" y="13145"/>
                  </a:lnTo>
                  <a:lnTo>
                    <a:pt x="1782" y="13000"/>
                  </a:lnTo>
                  <a:lnTo>
                    <a:pt x="2071" y="12712"/>
                  </a:lnTo>
                  <a:lnTo>
                    <a:pt x="2335" y="12423"/>
                  </a:lnTo>
                  <a:lnTo>
                    <a:pt x="2552" y="12110"/>
                  </a:lnTo>
                  <a:lnTo>
                    <a:pt x="2745" y="11773"/>
                  </a:lnTo>
                  <a:lnTo>
                    <a:pt x="2985" y="11315"/>
                  </a:lnTo>
                  <a:lnTo>
                    <a:pt x="3226" y="10882"/>
                  </a:lnTo>
                  <a:lnTo>
                    <a:pt x="3467" y="10473"/>
                  </a:lnTo>
                  <a:lnTo>
                    <a:pt x="3756" y="10039"/>
                  </a:lnTo>
                  <a:lnTo>
                    <a:pt x="3972" y="9775"/>
                  </a:lnTo>
                  <a:lnTo>
                    <a:pt x="4213" y="9486"/>
                  </a:lnTo>
                  <a:lnTo>
                    <a:pt x="4454" y="9245"/>
                  </a:lnTo>
                  <a:lnTo>
                    <a:pt x="4719" y="9004"/>
                  </a:lnTo>
                  <a:lnTo>
                    <a:pt x="4983" y="8764"/>
                  </a:lnTo>
                  <a:lnTo>
                    <a:pt x="5272" y="8571"/>
                  </a:lnTo>
                  <a:lnTo>
                    <a:pt x="5561" y="8378"/>
                  </a:lnTo>
                  <a:lnTo>
                    <a:pt x="5874" y="8186"/>
                  </a:lnTo>
                  <a:lnTo>
                    <a:pt x="6259" y="8017"/>
                  </a:lnTo>
                  <a:lnTo>
                    <a:pt x="6620" y="7873"/>
                  </a:lnTo>
                  <a:lnTo>
                    <a:pt x="7030" y="7777"/>
                  </a:lnTo>
                  <a:lnTo>
                    <a:pt x="7439" y="7728"/>
                  </a:lnTo>
                  <a:lnTo>
                    <a:pt x="8065" y="7680"/>
                  </a:lnTo>
                  <a:lnTo>
                    <a:pt x="8691" y="7656"/>
                  </a:lnTo>
                  <a:lnTo>
                    <a:pt x="9341" y="7704"/>
                  </a:lnTo>
                  <a:lnTo>
                    <a:pt x="9967" y="7801"/>
                  </a:lnTo>
                  <a:lnTo>
                    <a:pt x="10617" y="7921"/>
                  </a:lnTo>
                  <a:lnTo>
                    <a:pt x="11242" y="8089"/>
                  </a:lnTo>
                  <a:lnTo>
                    <a:pt x="11868" y="8282"/>
                  </a:lnTo>
                  <a:lnTo>
                    <a:pt x="12494" y="8499"/>
                  </a:lnTo>
                  <a:lnTo>
                    <a:pt x="13096" y="8739"/>
                  </a:lnTo>
                  <a:lnTo>
                    <a:pt x="13674" y="9028"/>
                  </a:lnTo>
                  <a:lnTo>
                    <a:pt x="14252" y="9341"/>
                  </a:lnTo>
                  <a:lnTo>
                    <a:pt x="14829" y="9654"/>
                  </a:lnTo>
                  <a:lnTo>
                    <a:pt x="15359" y="9991"/>
                  </a:lnTo>
                  <a:lnTo>
                    <a:pt x="15865" y="10304"/>
                  </a:lnTo>
                  <a:lnTo>
                    <a:pt x="16876" y="11002"/>
                  </a:lnTo>
                  <a:lnTo>
                    <a:pt x="17646" y="11508"/>
                  </a:lnTo>
                  <a:lnTo>
                    <a:pt x="18031" y="11749"/>
                  </a:lnTo>
                  <a:lnTo>
                    <a:pt x="18440" y="11965"/>
                  </a:lnTo>
                  <a:lnTo>
                    <a:pt x="18922" y="12206"/>
                  </a:lnTo>
                  <a:lnTo>
                    <a:pt x="19427" y="12423"/>
                  </a:lnTo>
                  <a:lnTo>
                    <a:pt x="19957" y="12567"/>
                  </a:lnTo>
                  <a:lnTo>
                    <a:pt x="20487" y="12687"/>
                  </a:lnTo>
                  <a:lnTo>
                    <a:pt x="20944" y="12736"/>
                  </a:lnTo>
                  <a:lnTo>
                    <a:pt x="21377" y="12760"/>
                  </a:lnTo>
                  <a:lnTo>
                    <a:pt x="21811" y="12712"/>
                  </a:lnTo>
                  <a:lnTo>
                    <a:pt x="22268" y="12639"/>
                  </a:lnTo>
                  <a:lnTo>
                    <a:pt x="22605" y="12543"/>
                  </a:lnTo>
                  <a:lnTo>
                    <a:pt x="22942" y="12399"/>
                  </a:lnTo>
                  <a:lnTo>
                    <a:pt x="23279" y="12206"/>
                  </a:lnTo>
                  <a:lnTo>
                    <a:pt x="23568" y="11989"/>
                  </a:lnTo>
                  <a:lnTo>
                    <a:pt x="23785" y="11797"/>
                  </a:lnTo>
                  <a:lnTo>
                    <a:pt x="24001" y="11604"/>
                  </a:lnTo>
                  <a:lnTo>
                    <a:pt x="24194" y="11363"/>
                  </a:lnTo>
                  <a:lnTo>
                    <a:pt x="24362" y="11123"/>
                  </a:lnTo>
                  <a:lnTo>
                    <a:pt x="24507" y="10858"/>
                  </a:lnTo>
                  <a:lnTo>
                    <a:pt x="24651" y="10593"/>
                  </a:lnTo>
                  <a:lnTo>
                    <a:pt x="24772" y="10328"/>
                  </a:lnTo>
                  <a:lnTo>
                    <a:pt x="24868" y="10039"/>
                  </a:lnTo>
                  <a:lnTo>
                    <a:pt x="24964" y="9751"/>
                  </a:lnTo>
                  <a:lnTo>
                    <a:pt x="25012" y="9438"/>
                  </a:lnTo>
                  <a:lnTo>
                    <a:pt x="25061" y="9149"/>
                  </a:lnTo>
                  <a:lnTo>
                    <a:pt x="25085" y="8860"/>
                  </a:lnTo>
                  <a:lnTo>
                    <a:pt x="25085" y="8547"/>
                  </a:lnTo>
                  <a:lnTo>
                    <a:pt x="25061" y="8258"/>
                  </a:lnTo>
                  <a:lnTo>
                    <a:pt x="25012" y="7969"/>
                  </a:lnTo>
                  <a:lnTo>
                    <a:pt x="24940" y="7680"/>
                  </a:lnTo>
                  <a:lnTo>
                    <a:pt x="24868" y="7439"/>
                  </a:lnTo>
                  <a:lnTo>
                    <a:pt x="24772" y="7223"/>
                  </a:lnTo>
                  <a:lnTo>
                    <a:pt x="24675" y="7030"/>
                  </a:lnTo>
                  <a:lnTo>
                    <a:pt x="24555" y="6814"/>
                  </a:lnTo>
                  <a:lnTo>
                    <a:pt x="24411" y="6621"/>
                  </a:lnTo>
                  <a:lnTo>
                    <a:pt x="24266" y="6452"/>
                  </a:lnTo>
                  <a:lnTo>
                    <a:pt x="24098" y="6284"/>
                  </a:lnTo>
                  <a:lnTo>
                    <a:pt x="23929" y="6115"/>
                  </a:lnTo>
                  <a:lnTo>
                    <a:pt x="23640" y="5899"/>
                  </a:lnTo>
                  <a:lnTo>
                    <a:pt x="23351" y="5682"/>
                  </a:lnTo>
                  <a:lnTo>
                    <a:pt x="23062" y="5490"/>
                  </a:lnTo>
                  <a:lnTo>
                    <a:pt x="22750" y="5321"/>
                  </a:lnTo>
                  <a:lnTo>
                    <a:pt x="22148" y="5008"/>
                  </a:lnTo>
                  <a:lnTo>
                    <a:pt x="21522" y="4719"/>
                  </a:lnTo>
                  <a:lnTo>
                    <a:pt x="21088" y="4527"/>
                  </a:lnTo>
                  <a:lnTo>
                    <a:pt x="20655" y="4310"/>
                  </a:lnTo>
                  <a:lnTo>
                    <a:pt x="20270" y="4069"/>
                  </a:lnTo>
                  <a:lnTo>
                    <a:pt x="19861" y="3804"/>
                  </a:lnTo>
                  <a:lnTo>
                    <a:pt x="19500" y="3540"/>
                  </a:lnTo>
                  <a:lnTo>
                    <a:pt x="19139" y="3227"/>
                  </a:lnTo>
                  <a:lnTo>
                    <a:pt x="18777" y="2914"/>
                  </a:lnTo>
                  <a:lnTo>
                    <a:pt x="18440" y="2577"/>
                  </a:lnTo>
                  <a:lnTo>
                    <a:pt x="18031" y="2143"/>
                  </a:lnTo>
                  <a:lnTo>
                    <a:pt x="17574" y="1734"/>
                  </a:lnTo>
                  <a:lnTo>
                    <a:pt x="17165" y="1397"/>
                  </a:lnTo>
                  <a:lnTo>
                    <a:pt x="16755" y="1108"/>
                  </a:lnTo>
                  <a:lnTo>
                    <a:pt x="16322" y="868"/>
                  </a:lnTo>
                  <a:lnTo>
                    <a:pt x="15889" y="627"/>
                  </a:lnTo>
                  <a:lnTo>
                    <a:pt x="15431" y="458"/>
                  </a:lnTo>
                  <a:lnTo>
                    <a:pt x="14950" y="290"/>
                  </a:lnTo>
                  <a:lnTo>
                    <a:pt x="14468" y="169"/>
                  </a:lnTo>
                  <a:lnTo>
                    <a:pt x="13963" y="97"/>
                  </a:lnTo>
                  <a:lnTo>
                    <a:pt x="13457" y="49"/>
                  </a:lnTo>
                  <a:lnTo>
                    <a:pt x="12976" y="25"/>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2" name="Google Shape;12992;p31"/>
            <p:cNvSpPr/>
            <p:nvPr/>
          </p:nvSpPr>
          <p:spPr>
            <a:xfrm rot="10800000">
              <a:off x="2930300" y="6948180"/>
              <a:ext cx="2042330" cy="818598"/>
            </a:xfrm>
            <a:custGeom>
              <a:avLst/>
              <a:gdLst/>
              <a:ahLst/>
              <a:cxnLst/>
              <a:rect l="l" t="t" r="r" b="b"/>
              <a:pathLst>
                <a:path w="24026" h="9630" extrusionOk="0">
                  <a:moveTo>
                    <a:pt x="19404" y="0"/>
                  </a:moveTo>
                  <a:lnTo>
                    <a:pt x="19356" y="410"/>
                  </a:lnTo>
                  <a:lnTo>
                    <a:pt x="19332" y="795"/>
                  </a:lnTo>
                  <a:lnTo>
                    <a:pt x="19308" y="1565"/>
                  </a:lnTo>
                  <a:lnTo>
                    <a:pt x="19284" y="1950"/>
                  </a:lnTo>
                  <a:lnTo>
                    <a:pt x="19284" y="2360"/>
                  </a:lnTo>
                  <a:lnTo>
                    <a:pt x="19308" y="2745"/>
                  </a:lnTo>
                  <a:lnTo>
                    <a:pt x="19356" y="3130"/>
                  </a:lnTo>
                  <a:lnTo>
                    <a:pt x="19693" y="4695"/>
                  </a:lnTo>
                  <a:lnTo>
                    <a:pt x="19693" y="4695"/>
                  </a:lnTo>
                  <a:lnTo>
                    <a:pt x="19548" y="4502"/>
                  </a:lnTo>
                  <a:lnTo>
                    <a:pt x="19428" y="4358"/>
                  </a:lnTo>
                  <a:lnTo>
                    <a:pt x="19211" y="3973"/>
                  </a:lnTo>
                  <a:lnTo>
                    <a:pt x="18946" y="3611"/>
                  </a:lnTo>
                  <a:lnTo>
                    <a:pt x="18682" y="3250"/>
                  </a:lnTo>
                  <a:lnTo>
                    <a:pt x="18393" y="2937"/>
                  </a:lnTo>
                  <a:lnTo>
                    <a:pt x="18104" y="2624"/>
                  </a:lnTo>
                  <a:lnTo>
                    <a:pt x="17767" y="2312"/>
                  </a:lnTo>
                  <a:lnTo>
                    <a:pt x="17430" y="2047"/>
                  </a:lnTo>
                  <a:lnTo>
                    <a:pt x="17093" y="1782"/>
                  </a:lnTo>
                  <a:lnTo>
                    <a:pt x="16298" y="1204"/>
                  </a:lnTo>
                  <a:lnTo>
                    <a:pt x="16034" y="1036"/>
                  </a:lnTo>
                  <a:lnTo>
                    <a:pt x="15745" y="891"/>
                  </a:lnTo>
                  <a:lnTo>
                    <a:pt x="15456" y="795"/>
                  </a:lnTo>
                  <a:lnTo>
                    <a:pt x="15167" y="723"/>
                  </a:lnTo>
                  <a:lnTo>
                    <a:pt x="14854" y="675"/>
                  </a:lnTo>
                  <a:lnTo>
                    <a:pt x="14565" y="650"/>
                  </a:lnTo>
                  <a:lnTo>
                    <a:pt x="14252" y="675"/>
                  </a:lnTo>
                  <a:lnTo>
                    <a:pt x="13939" y="723"/>
                  </a:lnTo>
                  <a:lnTo>
                    <a:pt x="13145" y="867"/>
                  </a:lnTo>
                  <a:lnTo>
                    <a:pt x="12399" y="1060"/>
                  </a:lnTo>
                  <a:lnTo>
                    <a:pt x="12086" y="1108"/>
                  </a:lnTo>
                  <a:lnTo>
                    <a:pt x="11773" y="1108"/>
                  </a:lnTo>
                  <a:lnTo>
                    <a:pt x="11484" y="1084"/>
                  </a:lnTo>
                  <a:lnTo>
                    <a:pt x="11171" y="1036"/>
                  </a:lnTo>
                  <a:lnTo>
                    <a:pt x="10593" y="891"/>
                  </a:lnTo>
                  <a:lnTo>
                    <a:pt x="9991" y="747"/>
                  </a:lnTo>
                  <a:lnTo>
                    <a:pt x="9630" y="699"/>
                  </a:lnTo>
                  <a:lnTo>
                    <a:pt x="9293" y="650"/>
                  </a:lnTo>
                  <a:lnTo>
                    <a:pt x="8932" y="626"/>
                  </a:lnTo>
                  <a:lnTo>
                    <a:pt x="8571" y="626"/>
                  </a:lnTo>
                  <a:lnTo>
                    <a:pt x="8354" y="650"/>
                  </a:lnTo>
                  <a:lnTo>
                    <a:pt x="8114" y="675"/>
                  </a:lnTo>
                  <a:lnTo>
                    <a:pt x="7897" y="747"/>
                  </a:lnTo>
                  <a:lnTo>
                    <a:pt x="7704" y="819"/>
                  </a:lnTo>
                  <a:lnTo>
                    <a:pt x="7512" y="915"/>
                  </a:lnTo>
                  <a:lnTo>
                    <a:pt x="7343" y="1036"/>
                  </a:lnTo>
                  <a:lnTo>
                    <a:pt x="7175" y="1180"/>
                  </a:lnTo>
                  <a:lnTo>
                    <a:pt x="7006" y="1349"/>
                  </a:lnTo>
                  <a:lnTo>
                    <a:pt x="6645" y="1758"/>
                  </a:lnTo>
                  <a:lnTo>
                    <a:pt x="6284" y="2143"/>
                  </a:lnTo>
                  <a:lnTo>
                    <a:pt x="5514" y="2889"/>
                  </a:lnTo>
                  <a:lnTo>
                    <a:pt x="5321" y="3082"/>
                  </a:lnTo>
                  <a:lnTo>
                    <a:pt x="5152" y="3299"/>
                  </a:lnTo>
                  <a:lnTo>
                    <a:pt x="4791" y="3732"/>
                  </a:lnTo>
                  <a:lnTo>
                    <a:pt x="4671" y="3876"/>
                  </a:lnTo>
                  <a:lnTo>
                    <a:pt x="4527" y="3997"/>
                  </a:lnTo>
                  <a:lnTo>
                    <a:pt x="4454" y="4045"/>
                  </a:lnTo>
                  <a:lnTo>
                    <a:pt x="4358" y="4069"/>
                  </a:lnTo>
                  <a:lnTo>
                    <a:pt x="4262" y="4093"/>
                  </a:lnTo>
                  <a:lnTo>
                    <a:pt x="4165" y="4069"/>
                  </a:lnTo>
                  <a:lnTo>
                    <a:pt x="3347" y="4334"/>
                  </a:lnTo>
                  <a:lnTo>
                    <a:pt x="2938" y="4502"/>
                  </a:lnTo>
                  <a:lnTo>
                    <a:pt x="2745" y="4598"/>
                  </a:lnTo>
                  <a:lnTo>
                    <a:pt x="2553" y="4695"/>
                  </a:lnTo>
                  <a:lnTo>
                    <a:pt x="2191" y="4911"/>
                  </a:lnTo>
                  <a:lnTo>
                    <a:pt x="1830" y="5104"/>
                  </a:lnTo>
                  <a:lnTo>
                    <a:pt x="1445" y="5273"/>
                  </a:lnTo>
                  <a:lnTo>
                    <a:pt x="1036" y="5417"/>
                  </a:lnTo>
                  <a:lnTo>
                    <a:pt x="338" y="5706"/>
                  </a:lnTo>
                  <a:lnTo>
                    <a:pt x="217" y="5754"/>
                  </a:lnTo>
                  <a:lnTo>
                    <a:pt x="121" y="5850"/>
                  </a:lnTo>
                  <a:lnTo>
                    <a:pt x="73" y="5947"/>
                  </a:lnTo>
                  <a:lnTo>
                    <a:pt x="49" y="6091"/>
                  </a:lnTo>
                  <a:lnTo>
                    <a:pt x="1" y="6597"/>
                  </a:lnTo>
                  <a:lnTo>
                    <a:pt x="1" y="6837"/>
                  </a:lnTo>
                  <a:lnTo>
                    <a:pt x="25" y="6958"/>
                  </a:lnTo>
                  <a:lnTo>
                    <a:pt x="73" y="7078"/>
                  </a:lnTo>
                  <a:lnTo>
                    <a:pt x="266" y="7054"/>
                  </a:lnTo>
                  <a:lnTo>
                    <a:pt x="482" y="7030"/>
                  </a:lnTo>
                  <a:lnTo>
                    <a:pt x="723" y="6934"/>
                  </a:lnTo>
                  <a:lnTo>
                    <a:pt x="988" y="6837"/>
                  </a:lnTo>
                  <a:lnTo>
                    <a:pt x="1349" y="6645"/>
                  </a:lnTo>
                  <a:lnTo>
                    <a:pt x="1782" y="6404"/>
                  </a:lnTo>
                  <a:lnTo>
                    <a:pt x="3082" y="5658"/>
                  </a:lnTo>
                  <a:lnTo>
                    <a:pt x="3106" y="5754"/>
                  </a:lnTo>
                  <a:lnTo>
                    <a:pt x="3082" y="5802"/>
                  </a:lnTo>
                  <a:lnTo>
                    <a:pt x="2986" y="5922"/>
                  </a:lnTo>
                  <a:lnTo>
                    <a:pt x="1469" y="8017"/>
                  </a:lnTo>
                  <a:lnTo>
                    <a:pt x="1132" y="8498"/>
                  </a:lnTo>
                  <a:lnTo>
                    <a:pt x="819" y="9004"/>
                  </a:lnTo>
                  <a:lnTo>
                    <a:pt x="771" y="9100"/>
                  </a:lnTo>
                  <a:lnTo>
                    <a:pt x="699" y="9221"/>
                  </a:lnTo>
                  <a:lnTo>
                    <a:pt x="675" y="9341"/>
                  </a:lnTo>
                  <a:lnTo>
                    <a:pt x="675" y="9485"/>
                  </a:lnTo>
                  <a:lnTo>
                    <a:pt x="940" y="9630"/>
                  </a:lnTo>
                  <a:lnTo>
                    <a:pt x="1108" y="9389"/>
                  </a:lnTo>
                  <a:lnTo>
                    <a:pt x="1397" y="8883"/>
                  </a:lnTo>
                  <a:lnTo>
                    <a:pt x="1541" y="8643"/>
                  </a:lnTo>
                  <a:lnTo>
                    <a:pt x="1686" y="8426"/>
                  </a:lnTo>
                  <a:lnTo>
                    <a:pt x="2793" y="6958"/>
                  </a:lnTo>
                  <a:lnTo>
                    <a:pt x="3925" y="5513"/>
                  </a:lnTo>
                  <a:lnTo>
                    <a:pt x="4334" y="5008"/>
                  </a:lnTo>
                  <a:lnTo>
                    <a:pt x="4767" y="4502"/>
                  </a:lnTo>
                  <a:lnTo>
                    <a:pt x="5658" y="3515"/>
                  </a:lnTo>
                  <a:lnTo>
                    <a:pt x="5802" y="3371"/>
                  </a:lnTo>
                  <a:lnTo>
                    <a:pt x="5851" y="3443"/>
                  </a:lnTo>
                  <a:lnTo>
                    <a:pt x="5851" y="3491"/>
                  </a:lnTo>
                  <a:lnTo>
                    <a:pt x="5778" y="3611"/>
                  </a:lnTo>
                  <a:lnTo>
                    <a:pt x="5369" y="4574"/>
                  </a:lnTo>
                  <a:lnTo>
                    <a:pt x="5321" y="4719"/>
                  </a:lnTo>
                  <a:lnTo>
                    <a:pt x="5297" y="4911"/>
                  </a:lnTo>
                  <a:lnTo>
                    <a:pt x="5490" y="4863"/>
                  </a:lnTo>
                  <a:lnTo>
                    <a:pt x="5634" y="4791"/>
                  </a:lnTo>
                  <a:lnTo>
                    <a:pt x="6067" y="4598"/>
                  </a:lnTo>
                  <a:lnTo>
                    <a:pt x="6501" y="4382"/>
                  </a:lnTo>
                  <a:lnTo>
                    <a:pt x="6645" y="4310"/>
                  </a:lnTo>
                  <a:lnTo>
                    <a:pt x="6789" y="4213"/>
                  </a:lnTo>
                  <a:lnTo>
                    <a:pt x="6862" y="4093"/>
                  </a:lnTo>
                  <a:lnTo>
                    <a:pt x="6934" y="3924"/>
                  </a:lnTo>
                  <a:lnTo>
                    <a:pt x="7054" y="3563"/>
                  </a:lnTo>
                  <a:lnTo>
                    <a:pt x="7199" y="3202"/>
                  </a:lnTo>
                  <a:lnTo>
                    <a:pt x="7367" y="2841"/>
                  </a:lnTo>
                  <a:lnTo>
                    <a:pt x="7536" y="2504"/>
                  </a:lnTo>
                  <a:lnTo>
                    <a:pt x="7921" y="1830"/>
                  </a:lnTo>
                  <a:lnTo>
                    <a:pt x="8330" y="1180"/>
                  </a:lnTo>
                  <a:lnTo>
                    <a:pt x="8402" y="1060"/>
                  </a:lnTo>
                  <a:lnTo>
                    <a:pt x="8499" y="987"/>
                  </a:lnTo>
                  <a:lnTo>
                    <a:pt x="8595" y="939"/>
                  </a:lnTo>
                  <a:lnTo>
                    <a:pt x="8739" y="915"/>
                  </a:lnTo>
                  <a:lnTo>
                    <a:pt x="9173" y="915"/>
                  </a:lnTo>
                  <a:lnTo>
                    <a:pt x="9582" y="939"/>
                  </a:lnTo>
                  <a:lnTo>
                    <a:pt x="10088" y="1036"/>
                  </a:lnTo>
                  <a:lnTo>
                    <a:pt x="10593" y="1156"/>
                  </a:lnTo>
                  <a:lnTo>
                    <a:pt x="11387" y="1349"/>
                  </a:lnTo>
                  <a:lnTo>
                    <a:pt x="11628" y="1373"/>
                  </a:lnTo>
                  <a:lnTo>
                    <a:pt x="11845" y="1397"/>
                  </a:lnTo>
                  <a:lnTo>
                    <a:pt x="12086" y="1421"/>
                  </a:lnTo>
                  <a:lnTo>
                    <a:pt x="12326" y="1397"/>
                  </a:lnTo>
                  <a:lnTo>
                    <a:pt x="12784" y="1349"/>
                  </a:lnTo>
                  <a:lnTo>
                    <a:pt x="13241" y="1252"/>
                  </a:lnTo>
                  <a:lnTo>
                    <a:pt x="14445" y="987"/>
                  </a:lnTo>
                  <a:lnTo>
                    <a:pt x="14589" y="963"/>
                  </a:lnTo>
                  <a:lnTo>
                    <a:pt x="14734" y="939"/>
                  </a:lnTo>
                  <a:lnTo>
                    <a:pt x="14878" y="963"/>
                  </a:lnTo>
                  <a:lnTo>
                    <a:pt x="15023" y="963"/>
                  </a:lnTo>
                  <a:lnTo>
                    <a:pt x="15167" y="1012"/>
                  </a:lnTo>
                  <a:lnTo>
                    <a:pt x="15287" y="1060"/>
                  </a:lnTo>
                  <a:lnTo>
                    <a:pt x="15432" y="1108"/>
                  </a:lnTo>
                  <a:lnTo>
                    <a:pt x="15552" y="1204"/>
                  </a:lnTo>
                  <a:lnTo>
                    <a:pt x="16034" y="1541"/>
                  </a:lnTo>
                  <a:lnTo>
                    <a:pt x="16515" y="1902"/>
                  </a:lnTo>
                  <a:lnTo>
                    <a:pt x="16997" y="2263"/>
                  </a:lnTo>
                  <a:lnTo>
                    <a:pt x="17430" y="2673"/>
                  </a:lnTo>
                  <a:lnTo>
                    <a:pt x="17767" y="3034"/>
                  </a:lnTo>
                  <a:lnTo>
                    <a:pt x="18080" y="3419"/>
                  </a:lnTo>
                  <a:lnTo>
                    <a:pt x="18369" y="3828"/>
                  </a:lnTo>
                  <a:lnTo>
                    <a:pt x="18658" y="4237"/>
                  </a:lnTo>
                  <a:lnTo>
                    <a:pt x="18706" y="4358"/>
                  </a:lnTo>
                  <a:lnTo>
                    <a:pt x="18730" y="4478"/>
                  </a:lnTo>
                  <a:lnTo>
                    <a:pt x="18754" y="4550"/>
                  </a:lnTo>
                  <a:lnTo>
                    <a:pt x="18778" y="4598"/>
                  </a:lnTo>
                  <a:lnTo>
                    <a:pt x="18874" y="4647"/>
                  </a:lnTo>
                  <a:lnTo>
                    <a:pt x="18946" y="4695"/>
                  </a:lnTo>
                  <a:lnTo>
                    <a:pt x="19067" y="4839"/>
                  </a:lnTo>
                  <a:lnTo>
                    <a:pt x="19187" y="5008"/>
                  </a:lnTo>
                  <a:lnTo>
                    <a:pt x="19308" y="5152"/>
                  </a:lnTo>
                  <a:lnTo>
                    <a:pt x="19596" y="5441"/>
                  </a:lnTo>
                  <a:lnTo>
                    <a:pt x="19885" y="5706"/>
                  </a:lnTo>
                  <a:lnTo>
                    <a:pt x="20439" y="6187"/>
                  </a:lnTo>
                  <a:lnTo>
                    <a:pt x="20728" y="6428"/>
                  </a:lnTo>
                  <a:lnTo>
                    <a:pt x="20993" y="6669"/>
                  </a:lnTo>
                  <a:lnTo>
                    <a:pt x="21258" y="6934"/>
                  </a:lnTo>
                  <a:lnTo>
                    <a:pt x="21546" y="7150"/>
                  </a:lnTo>
                  <a:lnTo>
                    <a:pt x="21835" y="7343"/>
                  </a:lnTo>
                  <a:lnTo>
                    <a:pt x="22148" y="7511"/>
                  </a:lnTo>
                  <a:lnTo>
                    <a:pt x="22461" y="7680"/>
                  </a:lnTo>
                  <a:lnTo>
                    <a:pt x="22774" y="7824"/>
                  </a:lnTo>
                  <a:lnTo>
                    <a:pt x="23111" y="7945"/>
                  </a:lnTo>
                  <a:lnTo>
                    <a:pt x="23448" y="8065"/>
                  </a:lnTo>
                  <a:lnTo>
                    <a:pt x="23665" y="8113"/>
                  </a:lnTo>
                  <a:lnTo>
                    <a:pt x="23882" y="8113"/>
                  </a:lnTo>
                  <a:lnTo>
                    <a:pt x="23930" y="8065"/>
                  </a:lnTo>
                  <a:lnTo>
                    <a:pt x="24026" y="7969"/>
                  </a:lnTo>
                  <a:lnTo>
                    <a:pt x="23617" y="7824"/>
                  </a:lnTo>
                  <a:lnTo>
                    <a:pt x="23352" y="7728"/>
                  </a:lnTo>
                  <a:lnTo>
                    <a:pt x="23111" y="7632"/>
                  </a:lnTo>
                  <a:lnTo>
                    <a:pt x="22846" y="7511"/>
                  </a:lnTo>
                  <a:lnTo>
                    <a:pt x="22630" y="7367"/>
                  </a:lnTo>
                  <a:lnTo>
                    <a:pt x="22389" y="7222"/>
                  </a:lnTo>
                  <a:lnTo>
                    <a:pt x="22172" y="7078"/>
                  </a:lnTo>
                  <a:lnTo>
                    <a:pt x="21956" y="6885"/>
                  </a:lnTo>
                  <a:lnTo>
                    <a:pt x="21739" y="6717"/>
                  </a:lnTo>
                  <a:lnTo>
                    <a:pt x="21378" y="6356"/>
                  </a:lnTo>
                  <a:lnTo>
                    <a:pt x="20993" y="6019"/>
                  </a:lnTo>
                  <a:lnTo>
                    <a:pt x="20872" y="5898"/>
                  </a:lnTo>
                  <a:lnTo>
                    <a:pt x="20776" y="5754"/>
                  </a:lnTo>
                  <a:lnTo>
                    <a:pt x="20704" y="5585"/>
                  </a:lnTo>
                  <a:lnTo>
                    <a:pt x="20656" y="5417"/>
                  </a:lnTo>
                  <a:lnTo>
                    <a:pt x="20583" y="4695"/>
                  </a:lnTo>
                  <a:lnTo>
                    <a:pt x="20535" y="3973"/>
                  </a:lnTo>
                  <a:lnTo>
                    <a:pt x="20535" y="3611"/>
                  </a:lnTo>
                  <a:lnTo>
                    <a:pt x="20559" y="3250"/>
                  </a:lnTo>
                  <a:lnTo>
                    <a:pt x="20583" y="2889"/>
                  </a:lnTo>
                  <a:lnTo>
                    <a:pt x="20632" y="2528"/>
                  </a:lnTo>
                  <a:lnTo>
                    <a:pt x="20680" y="2191"/>
                  </a:lnTo>
                  <a:lnTo>
                    <a:pt x="20728" y="1830"/>
                  </a:lnTo>
                  <a:lnTo>
                    <a:pt x="20800" y="1108"/>
                  </a:lnTo>
                  <a:lnTo>
                    <a:pt x="20800" y="987"/>
                  </a:lnTo>
                  <a:lnTo>
                    <a:pt x="20776" y="891"/>
                  </a:lnTo>
                  <a:lnTo>
                    <a:pt x="20728" y="795"/>
                  </a:lnTo>
                  <a:lnTo>
                    <a:pt x="20632" y="723"/>
                  </a:lnTo>
                  <a:lnTo>
                    <a:pt x="20367" y="578"/>
                  </a:lnTo>
                  <a:lnTo>
                    <a:pt x="20102" y="410"/>
                  </a:lnTo>
                  <a:lnTo>
                    <a:pt x="19861" y="241"/>
                  </a:lnTo>
                  <a:lnTo>
                    <a:pt x="19596" y="73"/>
                  </a:lnTo>
                  <a:lnTo>
                    <a:pt x="19524" y="49"/>
                  </a:lnTo>
                  <a:lnTo>
                    <a:pt x="19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3" name="Google Shape;12993;p31"/>
            <p:cNvSpPr/>
            <p:nvPr/>
          </p:nvSpPr>
          <p:spPr>
            <a:xfrm rot="10800000">
              <a:off x="2903694" y="5779702"/>
              <a:ext cx="976197" cy="910744"/>
            </a:xfrm>
            <a:custGeom>
              <a:avLst/>
              <a:gdLst/>
              <a:ahLst/>
              <a:cxnLst/>
              <a:rect l="l" t="t" r="r" b="b"/>
              <a:pathLst>
                <a:path w="11484" h="10714" extrusionOk="0">
                  <a:moveTo>
                    <a:pt x="7921" y="1"/>
                  </a:moveTo>
                  <a:lnTo>
                    <a:pt x="7416" y="49"/>
                  </a:lnTo>
                  <a:lnTo>
                    <a:pt x="6886" y="145"/>
                  </a:lnTo>
                  <a:lnTo>
                    <a:pt x="6453" y="242"/>
                  </a:lnTo>
                  <a:lnTo>
                    <a:pt x="6019" y="386"/>
                  </a:lnTo>
                  <a:lnTo>
                    <a:pt x="5610" y="555"/>
                  </a:lnTo>
                  <a:lnTo>
                    <a:pt x="5177" y="723"/>
                  </a:lnTo>
                  <a:lnTo>
                    <a:pt x="4792" y="916"/>
                  </a:lnTo>
                  <a:lnTo>
                    <a:pt x="4382" y="1132"/>
                  </a:lnTo>
                  <a:lnTo>
                    <a:pt x="3997" y="1373"/>
                  </a:lnTo>
                  <a:lnTo>
                    <a:pt x="3636" y="1638"/>
                  </a:lnTo>
                  <a:lnTo>
                    <a:pt x="3275" y="1903"/>
                  </a:lnTo>
                  <a:lnTo>
                    <a:pt x="2914" y="2192"/>
                  </a:lnTo>
                  <a:lnTo>
                    <a:pt x="2601" y="2505"/>
                  </a:lnTo>
                  <a:lnTo>
                    <a:pt x="2264" y="2818"/>
                  </a:lnTo>
                  <a:lnTo>
                    <a:pt x="1951" y="3155"/>
                  </a:lnTo>
                  <a:lnTo>
                    <a:pt x="1662" y="3492"/>
                  </a:lnTo>
                  <a:lnTo>
                    <a:pt x="1397" y="3853"/>
                  </a:lnTo>
                  <a:lnTo>
                    <a:pt x="1132" y="4214"/>
                  </a:lnTo>
                  <a:lnTo>
                    <a:pt x="964" y="4454"/>
                  </a:lnTo>
                  <a:lnTo>
                    <a:pt x="795" y="4695"/>
                  </a:lnTo>
                  <a:lnTo>
                    <a:pt x="651" y="4960"/>
                  </a:lnTo>
                  <a:lnTo>
                    <a:pt x="531" y="5225"/>
                  </a:lnTo>
                  <a:lnTo>
                    <a:pt x="410" y="5490"/>
                  </a:lnTo>
                  <a:lnTo>
                    <a:pt x="290" y="5754"/>
                  </a:lnTo>
                  <a:lnTo>
                    <a:pt x="218" y="6019"/>
                  </a:lnTo>
                  <a:lnTo>
                    <a:pt x="145" y="6308"/>
                  </a:lnTo>
                  <a:lnTo>
                    <a:pt x="73" y="6573"/>
                  </a:lnTo>
                  <a:lnTo>
                    <a:pt x="49" y="6862"/>
                  </a:lnTo>
                  <a:lnTo>
                    <a:pt x="1" y="7127"/>
                  </a:lnTo>
                  <a:lnTo>
                    <a:pt x="1" y="7391"/>
                  </a:lnTo>
                  <a:lnTo>
                    <a:pt x="1" y="7680"/>
                  </a:lnTo>
                  <a:lnTo>
                    <a:pt x="25" y="7945"/>
                  </a:lnTo>
                  <a:lnTo>
                    <a:pt x="49" y="8186"/>
                  </a:lnTo>
                  <a:lnTo>
                    <a:pt x="121" y="8451"/>
                  </a:lnTo>
                  <a:lnTo>
                    <a:pt x="194" y="8691"/>
                  </a:lnTo>
                  <a:lnTo>
                    <a:pt x="266" y="8932"/>
                  </a:lnTo>
                  <a:lnTo>
                    <a:pt x="362" y="9149"/>
                  </a:lnTo>
                  <a:lnTo>
                    <a:pt x="506" y="9365"/>
                  </a:lnTo>
                  <a:lnTo>
                    <a:pt x="627" y="9582"/>
                  </a:lnTo>
                  <a:lnTo>
                    <a:pt x="795" y="9775"/>
                  </a:lnTo>
                  <a:lnTo>
                    <a:pt x="964" y="9943"/>
                  </a:lnTo>
                  <a:lnTo>
                    <a:pt x="1156" y="10112"/>
                  </a:lnTo>
                  <a:lnTo>
                    <a:pt x="1373" y="10256"/>
                  </a:lnTo>
                  <a:lnTo>
                    <a:pt x="1614" y="10376"/>
                  </a:lnTo>
                  <a:lnTo>
                    <a:pt x="1855" y="10473"/>
                  </a:lnTo>
                  <a:lnTo>
                    <a:pt x="2143" y="10569"/>
                  </a:lnTo>
                  <a:lnTo>
                    <a:pt x="2432" y="10641"/>
                  </a:lnTo>
                  <a:lnTo>
                    <a:pt x="2745" y="10689"/>
                  </a:lnTo>
                  <a:lnTo>
                    <a:pt x="3082" y="10714"/>
                  </a:lnTo>
                  <a:lnTo>
                    <a:pt x="3419" y="10714"/>
                  </a:lnTo>
                  <a:lnTo>
                    <a:pt x="3829" y="10689"/>
                  </a:lnTo>
                  <a:lnTo>
                    <a:pt x="4214" y="10641"/>
                  </a:lnTo>
                  <a:lnTo>
                    <a:pt x="4623" y="10569"/>
                  </a:lnTo>
                  <a:lnTo>
                    <a:pt x="5008" y="10473"/>
                  </a:lnTo>
                  <a:lnTo>
                    <a:pt x="5393" y="10352"/>
                  </a:lnTo>
                  <a:lnTo>
                    <a:pt x="5779" y="10208"/>
                  </a:lnTo>
                  <a:lnTo>
                    <a:pt x="6140" y="10064"/>
                  </a:lnTo>
                  <a:lnTo>
                    <a:pt x="6525" y="9895"/>
                  </a:lnTo>
                  <a:lnTo>
                    <a:pt x="6862" y="9702"/>
                  </a:lnTo>
                  <a:lnTo>
                    <a:pt x="7223" y="9486"/>
                  </a:lnTo>
                  <a:lnTo>
                    <a:pt x="7560" y="9269"/>
                  </a:lnTo>
                  <a:lnTo>
                    <a:pt x="7897" y="9052"/>
                  </a:lnTo>
                  <a:lnTo>
                    <a:pt x="8210" y="8788"/>
                  </a:lnTo>
                  <a:lnTo>
                    <a:pt x="8523" y="8547"/>
                  </a:lnTo>
                  <a:lnTo>
                    <a:pt x="8836" y="8282"/>
                  </a:lnTo>
                  <a:lnTo>
                    <a:pt x="9125" y="7993"/>
                  </a:lnTo>
                  <a:lnTo>
                    <a:pt x="9438" y="7728"/>
                  </a:lnTo>
                  <a:lnTo>
                    <a:pt x="9727" y="7415"/>
                  </a:lnTo>
                  <a:lnTo>
                    <a:pt x="9991" y="7103"/>
                  </a:lnTo>
                  <a:lnTo>
                    <a:pt x="10232" y="6766"/>
                  </a:lnTo>
                  <a:lnTo>
                    <a:pt x="10449" y="6428"/>
                  </a:lnTo>
                  <a:lnTo>
                    <a:pt x="10665" y="6091"/>
                  </a:lnTo>
                  <a:lnTo>
                    <a:pt x="10858" y="5730"/>
                  </a:lnTo>
                  <a:lnTo>
                    <a:pt x="11002" y="5369"/>
                  </a:lnTo>
                  <a:lnTo>
                    <a:pt x="11147" y="5008"/>
                  </a:lnTo>
                  <a:lnTo>
                    <a:pt x="11267" y="4647"/>
                  </a:lnTo>
                  <a:lnTo>
                    <a:pt x="11364" y="4286"/>
                  </a:lnTo>
                  <a:lnTo>
                    <a:pt x="11436" y="3925"/>
                  </a:lnTo>
                  <a:lnTo>
                    <a:pt x="11484" y="3564"/>
                  </a:lnTo>
                  <a:lnTo>
                    <a:pt x="11484" y="3203"/>
                  </a:lnTo>
                  <a:lnTo>
                    <a:pt x="11484" y="2866"/>
                  </a:lnTo>
                  <a:lnTo>
                    <a:pt x="11460" y="2529"/>
                  </a:lnTo>
                  <a:lnTo>
                    <a:pt x="11388" y="2216"/>
                  </a:lnTo>
                  <a:lnTo>
                    <a:pt x="11315" y="1903"/>
                  </a:lnTo>
                  <a:lnTo>
                    <a:pt x="11195" y="1614"/>
                  </a:lnTo>
                  <a:lnTo>
                    <a:pt x="11051" y="1349"/>
                  </a:lnTo>
                  <a:lnTo>
                    <a:pt x="10882" y="1108"/>
                  </a:lnTo>
                  <a:lnTo>
                    <a:pt x="10665" y="868"/>
                  </a:lnTo>
                  <a:lnTo>
                    <a:pt x="10449" y="651"/>
                  </a:lnTo>
                  <a:lnTo>
                    <a:pt x="10184" y="482"/>
                  </a:lnTo>
                  <a:lnTo>
                    <a:pt x="9871" y="314"/>
                  </a:lnTo>
                  <a:lnTo>
                    <a:pt x="9558" y="194"/>
                  </a:lnTo>
                  <a:lnTo>
                    <a:pt x="9197" y="97"/>
                  </a:lnTo>
                  <a:lnTo>
                    <a:pt x="8812" y="25"/>
                  </a:lnTo>
                  <a:lnTo>
                    <a:pt x="8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4" name="Google Shape;12994;p31"/>
            <p:cNvSpPr/>
            <p:nvPr/>
          </p:nvSpPr>
          <p:spPr>
            <a:xfrm rot="10800000">
              <a:off x="3077614" y="6538881"/>
              <a:ext cx="24651" cy="43098"/>
            </a:xfrm>
            <a:custGeom>
              <a:avLst/>
              <a:gdLst/>
              <a:ahLst/>
              <a:cxnLst/>
              <a:rect l="l" t="t" r="r" b="b"/>
              <a:pathLst>
                <a:path w="290" h="507" extrusionOk="0">
                  <a:moveTo>
                    <a:pt x="242" y="1"/>
                  </a:moveTo>
                  <a:lnTo>
                    <a:pt x="193" y="25"/>
                  </a:lnTo>
                  <a:lnTo>
                    <a:pt x="145" y="73"/>
                  </a:lnTo>
                  <a:lnTo>
                    <a:pt x="73" y="193"/>
                  </a:lnTo>
                  <a:lnTo>
                    <a:pt x="1" y="314"/>
                  </a:lnTo>
                  <a:lnTo>
                    <a:pt x="25" y="362"/>
                  </a:lnTo>
                  <a:lnTo>
                    <a:pt x="73" y="458"/>
                  </a:lnTo>
                  <a:lnTo>
                    <a:pt x="97" y="506"/>
                  </a:lnTo>
                  <a:lnTo>
                    <a:pt x="121" y="482"/>
                  </a:lnTo>
                  <a:lnTo>
                    <a:pt x="145" y="458"/>
                  </a:lnTo>
                  <a:lnTo>
                    <a:pt x="121" y="410"/>
                  </a:lnTo>
                  <a:lnTo>
                    <a:pt x="121" y="362"/>
                  </a:lnTo>
                  <a:lnTo>
                    <a:pt x="193" y="266"/>
                  </a:lnTo>
                  <a:lnTo>
                    <a:pt x="266" y="169"/>
                  </a:lnTo>
                  <a:lnTo>
                    <a:pt x="290" y="121"/>
                  </a:lnTo>
                  <a:lnTo>
                    <a:pt x="290" y="73"/>
                  </a:lnTo>
                  <a:lnTo>
                    <a:pt x="266"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5" name="Google Shape;12995;p31"/>
            <p:cNvSpPr/>
            <p:nvPr/>
          </p:nvSpPr>
          <p:spPr>
            <a:xfrm rot="10800000">
              <a:off x="2909814" y="6436535"/>
              <a:ext cx="18446" cy="24651"/>
            </a:xfrm>
            <a:custGeom>
              <a:avLst/>
              <a:gdLst/>
              <a:ahLst/>
              <a:cxnLst/>
              <a:rect l="l" t="t" r="r" b="b"/>
              <a:pathLst>
                <a:path w="217" h="290" extrusionOk="0">
                  <a:moveTo>
                    <a:pt x="48" y="0"/>
                  </a:moveTo>
                  <a:lnTo>
                    <a:pt x="24" y="24"/>
                  </a:lnTo>
                  <a:lnTo>
                    <a:pt x="0" y="72"/>
                  </a:lnTo>
                  <a:lnTo>
                    <a:pt x="0" y="121"/>
                  </a:lnTo>
                  <a:lnTo>
                    <a:pt x="0" y="193"/>
                  </a:lnTo>
                  <a:lnTo>
                    <a:pt x="48" y="241"/>
                  </a:lnTo>
                  <a:lnTo>
                    <a:pt x="96" y="289"/>
                  </a:lnTo>
                  <a:lnTo>
                    <a:pt x="144" y="289"/>
                  </a:lnTo>
                  <a:lnTo>
                    <a:pt x="193" y="265"/>
                  </a:lnTo>
                  <a:lnTo>
                    <a:pt x="217" y="241"/>
                  </a:lnTo>
                  <a:lnTo>
                    <a:pt x="217" y="193"/>
                  </a:lnTo>
                  <a:lnTo>
                    <a:pt x="144" y="145"/>
                  </a:lnTo>
                  <a:lnTo>
                    <a:pt x="120" y="121"/>
                  </a:lnTo>
                  <a:lnTo>
                    <a:pt x="144" y="72"/>
                  </a:lnTo>
                  <a:lnTo>
                    <a:pt x="169" y="48"/>
                  </a:lnTo>
                  <a:lnTo>
                    <a:pt x="169" y="24"/>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6" name="Google Shape;12996;p31"/>
            <p:cNvSpPr/>
            <p:nvPr/>
          </p:nvSpPr>
          <p:spPr>
            <a:xfrm rot="10800000">
              <a:off x="3046927" y="6604335"/>
              <a:ext cx="20486" cy="22611"/>
            </a:xfrm>
            <a:custGeom>
              <a:avLst/>
              <a:gdLst/>
              <a:ahLst/>
              <a:cxnLst/>
              <a:rect l="l" t="t" r="r" b="b"/>
              <a:pathLst>
                <a:path w="241" h="266" extrusionOk="0">
                  <a:moveTo>
                    <a:pt x="48" y="0"/>
                  </a:moveTo>
                  <a:lnTo>
                    <a:pt x="0" y="24"/>
                  </a:lnTo>
                  <a:lnTo>
                    <a:pt x="0" y="48"/>
                  </a:lnTo>
                  <a:lnTo>
                    <a:pt x="24" y="97"/>
                  </a:lnTo>
                  <a:lnTo>
                    <a:pt x="24" y="145"/>
                  </a:lnTo>
                  <a:lnTo>
                    <a:pt x="24" y="193"/>
                  </a:lnTo>
                  <a:lnTo>
                    <a:pt x="24" y="241"/>
                  </a:lnTo>
                  <a:lnTo>
                    <a:pt x="72" y="265"/>
                  </a:lnTo>
                  <a:lnTo>
                    <a:pt x="120" y="265"/>
                  </a:lnTo>
                  <a:lnTo>
                    <a:pt x="144" y="217"/>
                  </a:lnTo>
                  <a:lnTo>
                    <a:pt x="169" y="169"/>
                  </a:lnTo>
                  <a:lnTo>
                    <a:pt x="217" y="145"/>
                  </a:lnTo>
                  <a:lnTo>
                    <a:pt x="241" y="121"/>
                  </a:lnTo>
                  <a:lnTo>
                    <a:pt x="241" y="97"/>
                  </a:lnTo>
                  <a:lnTo>
                    <a:pt x="241" y="48"/>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7" name="Google Shape;12997;p31"/>
            <p:cNvSpPr/>
            <p:nvPr/>
          </p:nvSpPr>
          <p:spPr>
            <a:xfrm rot="10800000">
              <a:off x="3112381" y="6193081"/>
              <a:ext cx="24651" cy="16406"/>
            </a:xfrm>
            <a:custGeom>
              <a:avLst/>
              <a:gdLst/>
              <a:ahLst/>
              <a:cxnLst/>
              <a:rect l="l" t="t" r="r" b="b"/>
              <a:pathLst>
                <a:path w="290" h="193" extrusionOk="0">
                  <a:moveTo>
                    <a:pt x="73" y="0"/>
                  </a:moveTo>
                  <a:lnTo>
                    <a:pt x="25" y="24"/>
                  </a:lnTo>
                  <a:lnTo>
                    <a:pt x="1" y="48"/>
                  </a:lnTo>
                  <a:lnTo>
                    <a:pt x="25" y="96"/>
                  </a:lnTo>
                  <a:lnTo>
                    <a:pt x="25" y="121"/>
                  </a:lnTo>
                  <a:lnTo>
                    <a:pt x="73" y="145"/>
                  </a:lnTo>
                  <a:lnTo>
                    <a:pt x="121" y="169"/>
                  </a:lnTo>
                  <a:lnTo>
                    <a:pt x="193" y="193"/>
                  </a:lnTo>
                  <a:lnTo>
                    <a:pt x="241" y="169"/>
                  </a:lnTo>
                  <a:lnTo>
                    <a:pt x="265" y="145"/>
                  </a:lnTo>
                  <a:lnTo>
                    <a:pt x="289" y="96"/>
                  </a:lnTo>
                  <a:lnTo>
                    <a:pt x="289" y="72"/>
                  </a:lnTo>
                  <a:lnTo>
                    <a:pt x="289" y="24"/>
                  </a:lnTo>
                  <a:lnTo>
                    <a:pt x="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8" name="Google Shape;12998;p31"/>
            <p:cNvSpPr/>
            <p:nvPr/>
          </p:nvSpPr>
          <p:spPr>
            <a:xfrm rot="10800000">
              <a:off x="3298627" y="6545002"/>
              <a:ext cx="20486" cy="16491"/>
            </a:xfrm>
            <a:custGeom>
              <a:avLst/>
              <a:gdLst/>
              <a:ahLst/>
              <a:cxnLst/>
              <a:rect l="l" t="t" r="r" b="b"/>
              <a:pathLst>
                <a:path w="241" h="194" extrusionOk="0">
                  <a:moveTo>
                    <a:pt x="120" y="1"/>
                  </a:moveTo>
                  <a:lnTo>
                    <a:pt x="72" y="25"/>
                  </a:lnTo>
                  <a:lnTo>
                    <a:pt x="24" y="49"/>
                  </a:lnTo>
                  <a:lnTo>
                    <a:pt x="0" y="73"/>
                  </a:lnTo>
                  <a:lnTo>
                    <a:pt x="0" y="121"/>
                  </a:lnTo>
                  <a:lnTo>
                    <a:pt x="0" y="169"/>
                  </a:lnTo>
                  <a:lnTo>
                    <a:pt x="24" y="193"/>
                  </a:lnTo>
                  <a:lnTo>
                    <a:pt x="169" y="193"/>
                  </a:lnTo>
                  <a:lnTo>
                    <a:pt x="217" y="145"/>
                  </a:lnTo>
                  <a:lnTo>
                    <a:pt x="241" y="73"/>
                  </a:lnTo>
                  <a:lnTo>
                    <a:pt x="217" y="49"/>
                  </a:lnTo>
                  <a:lnTo>
                    <a:pt x="193" y="25"/>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9" name="Google Shape;12999;p31"/>
            <p:cNvSpPr/>
            <p:nvPr/>
          </p:nvSpPr>
          <p:spPr>
            <a:xfrm rot="10800000">
              <a:off x="3124707" y="6328154"/>
              <a:ext cx="18446" cy="18446"/>
            </a:xfrm>
            <a:custGeom>
              <a:avLst/>
              <a:gdLst/>
              <a:ahLst/>
              <a:cxnLst/>
              <a:rect l="l" t="t" r="r" b="b"/>
              <a:pathLst>
                <a:path w="217" h="217" extrusionOk="0">
                  <a:moveTo>
                    <a:pt x="169" y="0"/>
                  </a:moveTo>
                  <a:lnTo>
                    <a:pt x="73" y="24"/>
                  </a:lnTo>
                  <a:lnTo>
                    <a:pt x="24" y="97"/>
                  </a:lnTo>
                  <a:lnTo>
                    <a:pt x="0" y="121"/>
                  </a:lnTo>
                  <a:lnTo>
                    <a:pt x="0" y="169"/>
                  </a:lnTo>
                  <a:lnTo>
                    <a:pt x="24" y="217"/>
                  </a:lnTo>
                  <a:lnTo>
                    <a:pt x="97" y="217"/>
                  </a:lnTo>
                  <a:lnTo>
                    <a:pt x="121" y="193"/>
                  </a:lnTo>
                  <a:lnTo>
                    <a:pt x="193" y="121"/>
                  </a:lnTo>
                  <a:lnTo>
                    <a:pt x="217"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0" name="Google Shape;13000;p31"/>
            <p:cNvSpPr/>
            <p:nvPr/>
          </p:nvSpPr>
          <p:spPr>
            <a:xfrm rot="10800000">
              <a:off x="3220847" y="6109181"/>
              <a:ext cx="14366" cy="16406"/>
            </a:xfrm>
            <a:custGeom>
              <a:avLst/>
              <a:gdLst/>
              <a:ahLst/>
              <a:cxnLst/>
              <a:rect l="l" t="t" r="r" b="b"/>
              <a:pathLst>
                <a:path w="169" h="193" extrusionOk="0">
                  <a:moveTo>
                    <a:pt x="72" y="0"/>
                  </a:moveTo>
                  <a:lnTo>
                    <a:pt x="24" y="24"/>
                  </a:lnTo>
                  <a:lnTo>
                    <a:pt x="0" y="48"/>
                  </a:lnTo>
                  <a:lnTo>
                    <a:pt x="0" y="96"/>
                  </a:lnTo>
                  <a:lnTo>
                    <a:pt x="24" y="169"/>
                  </a:lnTo>
                  <a:lnTo>
                    <a:pt x="48" y="193"/>
                  </a:lnTo>
                  <a:lnTo>
                    <a:pt x="96" y="193"/>
                  </a:lnTo>
                  <a:lnTo>
                    <a:pt x="144" y="169"/>
                  </a:lnTo>
                  <a:lnTo>
                    <a:pt x="169" y="145"/>
                  </a:lnTo>
                  <a:lnTo>
                    <a:pt x="169" y="96"/>
                  </a:lnTo>
                  <a:lnTo>
                    <a:pt x="144" y="24"/>
                  </a:lnTo>
                  <a:lnTo>
                    <a:pt x="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1" name="Google Shape;13001;p31"/>
            <p:cNvSpPr/>
            <p:nvPr/>
          </p:nvSpPr>
          <p:spPr>
            <a:xfrm rot="10800000">
              <a:off x="3194241" y="6459062"/>
              <a:ext cx="16491" cy="16491"/>
            </a:xfrm>
            <a:custGeom>
              <a:avLst/>
              <a:gdLst/>
              <a:ahLst/>
              <a:cxnLst/>
              <a:rect l="l" t="t" r="r" b="b"/>
              <a:pathLst>
                <a:path w="194" h="194" extrusionOk="0">
                  <a:moveTo>
                    <a:pt x="97" y="1"/>
                  </a:moveTo>
                  <a:lnTo>
                    <a:pt x="49" y="49"/>
                  </a:lnTo>
                  <a:lnTo>
                    <a:pt x="1" y="145"/>
                  </a:lnTo>
                  <a:lnTo>
                    <a:pt x="121" y="193"/>
                  </a:lnTo>
                  <a:lnTo>
                    <a:pt x="169" y="169"/>
                  </a:lnTo>
                  <a:lnTo>
                    <a:pt x="194" y="121"/>
                  </a:lnTo>
                  <a:lnTo>
                    <a:pt x="194"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2" name="Google Shape;13002;p31"/>
            <p:cNvSpPr/>
            <p:nvPr/>
          </p:nvSpPr>
          <p:spPr>
            <a:xfrm rot="10800000">
              <a:off x="3020321" y="6518395"/>
              <a:ext cx="16406" cy="16491"/>
            </a:xfrm>
            <a:custGeom>
              <a:avLst/>
              <a:gdLst/>
              <a:ahLst/>
              <a:cxnLst/>
              <a:rect l="l" t="t" r="r" b="b"/>
              <a:pathLst>
                <a:path w="193" h="194" extrusionOk="0">
                  <a:moveTo>
                    <a:pt x="96" y="1"/>
                  </a:moveTo>
                  <a:lnTo>
                    <a:pt x="24" y="25"/>
                  </a:lnTo>
                  <a:lnTo>
                    <a:pt x="0" y="73"/>
                  </a:lnTo>
                  <a:lnTo>
                    <a:pt x="0" y="121"/>
                  </a:lnTo>
                  <a:lnTo>
                    <a:pt x="48" y="169"/>
                  </a:lnTo>
                  <a:lnTo>
                    <a:pt x="72" y="193"/>
                  </a:lnTo>
                  <a:lnTo>
                    <a:pt x="121" y="193"/>
                  </a:lnTo>
                  <a:lnTo>
                    <a:pt x="169" y="169"/>
                  </a:lnTo>
                  <a:lnTo>
                    <a:pt x="193" y="121"/>
                  </a:lnTo>
                  <a:lnTo>
                    <a:pt x="169" y="73"/>
                  </a:lnTo>
                  <a:lnTo>
                    <a:pt x="169"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3" name="Google Shape;13003;p31"/>
            <p:cNvSpPr/>
            <p:nvPr/>
          </p:nvSpPr>
          <p:spPr>
            <a:xfrm rot="10800000">
              <a:off x="3114421" y="6418174"/>
              <a:ext cx="18531" cy="18446"/>
            </a:xfrm>
            <a:custGeom>
              <a:avLst/>
              <a:gdLst/>
              <a:ahLst/>
              <a:cxnLst/>
              <a:rect l="l" t="t" r="r" b="b"/>
              <a:pathLst>
                <a:path w="218" h="217" extrusionOk="0">
                  <a:moveTo>
                    <a:pt x="49" y="0"/>
                  </a:moveTo>
                  <a:lnTo>
                    <a:pt x="25" y="24"/>
                  </a:lnTo>
                  <a:lnTo>
                    <a:pt x="1" y="24"/>
                  </a:lnTo>
                  <a:lnTo>
                    <a:pt x="25" y="120"/>
                  </a:lnTo>
                  <a:lnTo>
                    <a:pt x="97" y="193"/>
                  </a:lnTo>
                  <a:lnTo>
                    <a:pt x="145" y="217"/>
                  </a:lnTo>
                  <a:lnTo>
                    <a:pt x="169" y="217"/>
                  </a:lnTo>
                  <a:lnTo>
                    <a:pt x="217" y="193"/>
                  </a:lnTo>
                  <a:lnTo>
                    <a:pt x="217" y="144"/>
                  </a:lnTo>
                  <a:lnTo>
                    <a:pt x="217" y="120"/>
                  </a:lnTo>
                  <a:lnTo>
                    <a:pt x="193" y="72"/>
                  </a:lnTo>
                  <a:lnTo>
                    <a:pt x="121"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4" name="Google Shape;13004;p31"/>
            <p:cNvSpPr/>
            <p:nvPr/>
          </p:nvSpPr>
          <p:spPr>
            <a:xfrm rot="10800000">
              <a:off x="2960987" y="6420214"/>
              <a:ext cx="16406" cy="16406"/>
            </a:xfrm>
            <a:custGeom>
              <a:avLst/>
              <a:gdLst/>
              <a:ahLst/>
              <a:cxnLst/>
              <a:rect l="l" t="t" r="r" b="b"/>
              <a:pathLst>
                <a:path w="193" h="193" extrusionOk="0">
                  <a:moveTo>
                    <a:pt x="72" y="0"/>
                  </a:moveTo>
                  <a:lnTo>
                    <a:pt x="24" y="24"/>
                  </a:lnTo>
                  <a:lnTo>
                    <a:pt x="0" y="72"/>
                  </a:lnTo>
                  <a:lnTo>
                    <a:pt x="0" y="144"/>
                  </a:lnTo>
                  <a:lnTo>
                    <a:pt x="48" y="169"/>
                  </a:lnTo>
                  <a:lnTo>
                    <a:pt x="97" y="193"/>
                  </a:lnTo>
                  <a:lnTo>
                    <a:pt x="169" y="193"/>
                  </a:lnTo>
                  <a:lnTo>
                    <a:pt x="193" y="169"/>
                  </a:lnTo>
                  <a:lnTo>
                    <a:pt x="193" y="96"/>
                  </a:lnTo>
                  <a:lnTo>
                    <a:pt x="169" y="48"/>
                  </a:lnTo>
                  <a:lnTo>
                    <a:pt x="145" y="24"/>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5" name="Google Shape;13005;p31"/>
            <p:cNvSpPr/>
            <p:nvPr/>
          </p:nvSpPr>
          <p:spPr>
            <a:xfrm rot="10800000">
              <a:off x="3153353" y="6399728"/>
              <a:ext cx="18446" cy="16491"/>
            </a:xfrm>
            <a:custGeom>
              <a:avLst/>
              <a:gdLst/>
              <a:ahLst/>
              <a:cxnLst/>
              <a:rect l="l" t="t" r="r" b="b"/>
              <a:pathLst>
                <a:path w="217" h="194" extrusionOk="0">
                  <a:moveTo>
                    <a:pt x="121" y="1"/>
                  </a:moveTo>
                  <a:lnTo>
                    <a:pt x="73" y="25"/>
                  </a:lnTo>
                  <a:lnTo>
                    <a:pt x="24" y="73"/>
                  </a:lnTo>
                  <a:lnTo>
                    <a:pt x="0" y="121"/>
                  </a:lnTo>
                  <a:lnTo>
                    <a:pt x="24" y="145"/>
                  </a:lnTo>
                  <a:lnTo>
                    <a:pt x="48" y="169"/>
                  </a:lnTo>
                  <a:lnTo>
                    <a:pt x="169" y="193"/>
                  </a:lnTo>
                  <a:lnTo>
                    <a:pt x="217" y="73"/>
                  </a:lnTo>
                  <a:lnTo>
                    <a:pt x="193" y="49"/>
                  </a:lnTo>
                  <a:lnTo>
                    <a:pt x="193"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6" name="Google Shape;13006;p31"/>
            <p:cNvSpPr/>
            <p:nvPr/>
          </p:nvSpPr>
          <p:spPr>
            <a:xfrm rot="10800000">
              <a:off x="3216767" y="6538881"/>
              <a:ext cx="12326" cy="22611"/>
            </a:xfrm>
            <a:custGeom>
              <a:avLst/>
              <a:gdLst/>
              <a:ahLst/>
              <a:cxnLst/>
              <a:rect l="l" t="t" r="r" b="b"/>
              <a:pathLst>
                <a:path w="145" h="266" extrusionOk="0">
                  <a:moveTo>
                    <a:pt x="121" y="1"/>
                  </a:moveTo>
                  <a:lnTo>
                    <a:pt x="97" y="25"/>
                  </a:lnTo>
                  <a:lnTo>
                    <a:pt x="48" y="49"/>
                  </a:lnTo>
                  <a:lnTo>
                    <a:pt x="0" y="121"/>
                  </a:lnTo>
                  <a:lnTo>
                    <a:pt x="0" y="217"/>
                  </a:lnTo>
                  <a:lnTo>
                    <a:pt x="24" y="241"/>
                  </a:lnTo>
                  <a:lnTo>
                    <a:pt x="48" y="265"/>
                  </a:lnTo>
                  <a:lnTo>
                    <a:pt x="72" y="265"/>
                  </a:lnTo>
                  <a:lnTo>
                    <a:pt x="97" y="241"/>
                  </a:lnTo>
                  <a:lnTo>
                    <a:pt x="145" y="169"/>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7" name="Google Shape;13007;p31"/>
            <p:cNvSpPr/>
            <p:nvPr/>
          </p:nvSpPr>
          <p:spPr>
            <a:xfrm rot="10800000">
              <a:off x="3171715" y="6598215"/>
              <a:ext cx="18531" cy="14451"/>
            </a:xfrm>
            <a:custGeom>
              <a:avLst/>
              <a:gdLst/>
              <a:ahLst/>
              <a:cxnLst/>
              <a:rect l="l" t="t" r="r" b="b"/>
              <a:pathLst>
                <a:path w="218" h="170" extrusionOk="0">
                  <a:moveTo>
                    <a:pt x="145" y="1"/>
                  </a:moveTo>
                  <a:lnTo>
                    <a:pt x="25" y="25"/>
                  </a:lnTo>
                  <a:lnTo>
                    <a:pt x="1" y="25"/>
                  </a:lnTo>
                  <a:lnTo>
                    <a:pt x="1" y="49"/>
                  </a:lnTo>
                  <a:lnTo>
                    <a:pt x="25" y="97"/>
                  </a:lnTo>
                  <a:lnTo>
                    <a:pt x="121" y="145"/>
                  </a:lnTo>
                  <a:lnTo>
                    <a:pt x="169" y="169"/>
                  </a:lnTo>
                  <a:lnTo>
                    <a:pt x="193" y="145"/>
                  </a:lnTo>
                  <a:lnTo>
                    <a:pt x="217" y="97"/>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8" name="Google Shape;13008;p31"/>
            <p:cNvSpPr/>
            <p:nvPr/>
          </p:nvSpPr>
          <p:spPr>
            <a:xfrm rot="10800000">
              <a:off x="3022361" y="6369041"/>
              <a:ext cx="14366" cy="14451"/>
            </a:xfrm>
            <a:custGeom>
              <a:avLst/>
              <a:gdLst/>
              <a:ahLst/>
              <a:cxnLst/>
              <a:rect l="l" t="t" r="r" b="b"/>
              <a:pathLst>
                <a:path w="169" h="170" extrusionOk="0">
                  <a:moveTo>
                    <a:pt x="72" y="1"/>
                  </a:moveTo>
                  <a:lnTo>
                    <a:pt x="24" y="25"/>
                  </a:lnTo>
                  <a:lnTo>
                    <a:pt x="0" y="49"/>
                  </a:lnTo>
                  <a:lnTo>
                    <a:pt x="0" y="97"/>
                  </a:lnTo>
                  <a:lnTo>
                    <a:pt x="24" y="145"/>
                  </a:lnTo>
                  <a:lnTo>
                    <a:pt x="48" y="169"/>
                  </a:lnTo>
                  <a:lnTo>
                    <a:pt x="96" y="169"/>
                  </a:lnTo>
                  <a:lnTo>
                    <a:pt x="169" y="145"/>
                  </a:lnTo>
                  <a:lnTo>
                    <a:pt x="169" y="97"/>
                  </a:lnTo>
                  <a:lnTo>
                    <a:pt x="169" y="73"/>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9" name="Google Shape;13009;p31"/>
            <p:cNvSpPr/>
            <p:nvPr/>
          </p:nvSpPr>
          <p:spPr>
            <a:xfrm rot="10800000">
              <a:off x="3384567" y="6575689"/>
              <a:ext cx="14366" cy="14451"/>
            </a:xfrm>
            <a:custGeom>
              <a:avLst/>
              <a:gdLst/>
              <a:ahLst/>
              <a:cxnLst/>
              <a:rect l="l" t="t" r="r" b="b"/>
              <a:pathLst>
                <a:path w="169" h="170" extrusionOk="0">
                  <a:moveTo>
                    <a:pt x="96" y="1"/>
                  </a:moveTo>
                  <a:lnTo>
                    <a:pt x="48" y="25"/>
                  </a:lnTo>
                  <a:lnTo>
                    <a:pt x="0" y="49"/>
                  </a:lnTo>
                  <a:lnTo>
                    <a:pt x="0" y="121"/>
                  </a:lnTo>
                  <a:lnTo>
                    <a:pt x="24" y="145"/>
                  </a:lnTo>
                  <a:lnTo>
                    <a:pt x="48" y="169"/>
                  </a:lnTo>
                  <a:lnTo>
                    <a:pt x="121" y="145"/>
                  </a:lnTo>
                  <a:lnTo>
                    <a:pt x="169" y="73"/>
                  </a:lnTo>
                  <a:lnTo>
                    <a:pt x="169" y="49"/>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0" name="Google Shape;13010;p31"/>
            <p:cNvSpPr/>
            <p:nvPr/>
          </p:nvSpPr>
          <p:spPr>
            <a:xfrm rot="10800000">
              <a:off x="3231048" y="6299507"/>
              <a:ext cx="14451" cy="16406"/>
            </a:xfrm>
            <a:custGeom>
              <a:avLst/>
              <a:gdLst/>
              <a:ahLst/>
              <a:cxnLst/>
              <a:rect l="l" t="t" r="r" b="b"/>
              <a:pathLst>
                <a:path w="170" h="193" extrusionOk="0">
                  <a:moveTo>
                    <a:pt x="25" y="0"/>
                  </a:moveTo>
                  <a:lnTo>
                    <a:pt x="1" y="48"/>
                  </a:lnTo>
                  <a:lnTo>
                    <a:pt x="25" y="121"/>
                  </a:lnTo>
                  <a:lnTo>
                    <a:pt x="73" y="169"/>
                  </a:lnTo>
                  <a:lnTo>
                    <a:pt x="121" y="193"/>
                  </a:lnTo>
                  <a:lnTo>
                    <a:pt x="145" y="169"/>
                  </a:lnTo>
                  <a:lnTo>
                    <a:pt x="169" y="145"/>
                  </a:lnTo>
                  <a:lnTo>
                    <a:pt x="97"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31"/>
            <p:cNvSpPr/>
            <p:nvPr/>
          </p:nvSpPr>
          <p:spPr>
            <a:xfrm rot="10800000">
              <a:off x="2983428" y="6579854"/>
              <a:ext cx="16491" cy="16406"/>
            </a:xfrm>
            <a:custGeom>
              <a:avLst/>
              <a:gdLst/>
              <a:ahLst/>
              <a:cxnLst/>
              <a:rect l="l" t="t" r="r" b="b"/>
              <a:pathLst>
                <a:path w="194" h="193" extrusionOk="0">
                  <a:moveTo>
                    <a:pt x="49" y="0"/>
                  </a:moveTo>
                  <a:lnTo>
                    <a:pt x="25" y="48"/>
                  </a:lnTo>
                  <a:lnTo>
                    <a:pt x="0" y="73"/>
                  </a:lnTo>
                  <a:lnTo>
                    <a:pt x="25" y="121"/>
                  </a:lnTo>
                  <a:lnTo>
                    <a:pt x="49" y="145"/>
                  </a:lnTo>
                  <a:lnTo>
                    <a:pt x="97" y="169"/>
                  </a:lnTo>
                  <a:lnTo>
                    <a:pt x="121" y="193"/>
                  </a:lnTo>
                  <a:lnTo>
                    <a:pt x="169" y="169"/>
                  </a:lnTo>
                  <a:lnTo>
                    <a:pt x="193" y="121"/>
                  </a:lnTo>
                  <a:lnTo>
                    <a:pt x="169" y="73"/>
                  </a:lnTo>
                  <a:lnTo>
                    <a:pt x="145" y="24"/>
                  </a:lnTo>
                  <a:lnTo>
                    <a:pt x="97"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31"/>
            <p:cNvSpPr/>
            <p:nvPr/>
          </p:nvSpPr>
          <p:spPr>
            <a:xfrm rot="10800000">
              <a:off x="3165594" y="6530721"/>
              <a:ext cx="14366" cy="16406"/>
            </a:xfrm>
            <a:custGeom>
              <a:avLst/>
              <a:gdLst/>
              <a:ahLst/>
              <a:cxnLst/>
              <a:rect l="l" t="t" r="r" b="b"/>
              <a:pathLst>
                <a:path w="169" h="193" extrusionOk="0">
                  <a:moveTo>
                    <a:pt x="96" y="0"/>
                  </a:moveTo>
                  <a:lnTo>
                    <a:pt x="24" y="24"/>
                  </a:lnTo>
                  <a:lnTo>
                    <a:pt x="24" y="48"/>
                  </a:lnTo>
                  <a:lnTo>
                    <a:pt x="0" y="72"/>
                  </a:lnTo>
                  <a:lnTo>
                    <a:pt x="24" y="120"/>
                  </a:lnTo>
                  <a:lnTo>
                    <a:pt x="24" y="145"/>
                  </a:lnTo>
                  <a:lnTo>
                    <a:pt x="72" y="193"/>
                  </a:lnTo>
                  <a:lnTo>
                    <a:pt x="120" y="193"/>
                  </a:lnTo>
                  <a:lnTo>
                    <a:pt x="144" y="169"/>
                  </a:lnTo>
                  <a:lnTo>
                    <a:pt x="169" y="145"/>
                  </a:lnTo>
                  <a:lnTo>
                    <a:pt x="169" y="96"/>
                  </a:lnTo>
                  <a:lnTo>
                    <a:pt x="144" y="48"/>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3" name="Google Shape;13013;p31"/>
            <p:cNvSpPr/>
            <p:nvPr/>
          </p:nvSpPr>
          <p:spPr>
            <a:xfrm rot="10800000">
              <a:off x="3407093" y="6514315"/>
              <a:ext cx="14366" cy="12411"/>
            </a:xfrm>
            <a:custGeom>
              <a:avLst/>
              <a:gdLst/>
              <a:ahLst/>
              <a:cxnLst/>
              <a:rect l="l" t="t" r="r" b="b"/>
              <a:pathLst>
                <a:path w="169" h="146" extrusionOk="0">
                  <a:moveTo>
                    <a:pt x="49" y="1"/>
                  </a:moveTo>
                  <a:lnTo>
                    <a:pt x="0" y="73"/>
                  </a:lnTo>
                  <a:lnTo>
                    <a:pt x="0" y="97"/>
                  </a:lnTo>
                  <a:lnTo>
                    <a:pt x="0" y="121"/>
                  </a:lnTo>
                  <a:lnTo>
                    <a:pt x="49" y="145"/>
                  </a:lnTo>
                  <a:lnTo>
                    <a:pt x="121" y="145"/>
                  </a:lnTo>
                  <a:lnTo>
                    <a:pt x="169" y="97"/>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4" name="Google Shape;13014;p31"/>
            <p:cNvSpPr/>
            <p:nvPr/>
          </p:nvSpPr>
          <p:spPr>
            <a:xfrm rot="10800000">
              <a:off x="3069453" y="6641227"/>
              <a:ext cx="12326" cy="16406"/>
            </a:xfrm>
            <a:custGeom>
              <a:avLst/>
              <a:gdLst/>
              <a:ahLst/>
              <a:cxnLst/>
              <a:rect l="l" t="t" r="r" b="b"/>
              <a:pathLst>
                <a:path w="145" h="193" extrusionOk="0">
                  <a:moveTo>
                    <a:pt x="73" y="0"/>
                  </a:moveTo>
                  <a:lnTo>
                    <a:pt x="49" y="24"/>
                  </a:lnTo>
                  <a:lnTo>
                    <a:pt x="25" y="72"/>
                  </a:lnTo>
                  <a:lnTo>
                    <a:pt x="1" y="120"/>
                  </a:lnTo>
                  <a:lnTo>
                    <a:pt x="1" y="169"/>
                  </a:lnTo>
                  <a:lnTo>
                    <a:pt x="49" y="193"/>
                  </a:lnTo>
                  <a:lnTo>
                    <a:pt x="97" y="169"/>
                  </a:lnTo>
                  <a:lnTo>
                    <a:pt x="145" y="120"/>
                  </a:lnTo>
                  <a:lnTo>
                    <a:pt x="145" y="48"/>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5" name="Google Shape;13015;p31"/>
            <p:cNvSpPr/>
            <p:nvPr/>
          </p:nvSpPr>
          <p:spPr>
            <a:xfrm rot="10800000">
              <a:off x="3233088" y="6203282"/>
              <a:ext cx="18531" cy="12411"/>
            </a:xfrm>
            <a:custGeom>
              <a:avLst/>
              <a:gdLst/>
              <a:ahLst/>
              <a:cxnLst/>
              <a:rect l="l" t="t" r="r" b="b"/>
              <a:pathLst>
                <a:path w="218" h="146" extrusionOk="0">
                  <a:moveTo>
                    <a:pt x="73" y="1"/>
                  </a:moveTo>
                  <a:lnTo>
                    <a:pt x="49" y="25"/>
                  </a:lnTo>
                  <a:lnTo>
                    <a:pt x="25" y="73"/>
                  </a:lnTo>
                  <a:lnTo>
                    <a:pt x="0" y="97"/>
                  </a:lnTo>
                  <a:lnTo>
                    <a:pt x="25" y="121"/>
                  </a:lnTo>
                  <a:lnTo>
                    <a:pt x="25" y="145"/>
                  </a:lnTo>
                  <a:lnTo>
                    <a:pt x="145" y="145"/>
                  </a:lnTo>
                  <a:lnTo>
                    <a:pt x="169" y="121"/>
                  </a:lnTo>
                  <a:lnTo>
                    <a:pt x="193" y="121"/>
                  </a:lnTo>
                  <a:lnTo>
                    <a:pt x="217" y="73"/>
                  </a:lnTo>
                  <a:lnTo>
                    <a:pt x="217" y="49"/>
                  </a:lnTo>
                  <a:lnTo>
                    <a:pt x="193"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6" name="Google Shape;13016;p31"/>
            <p:cNvSpPr/>
            <p:nvPr/>
          </p:nvSpPr>
          <p:spPr>
            <a:xfrm rot="10800000">
              <a:off x="3020321" y="6547042"/>
              <a:ext cx="14366" cy="14451"/>
            </a:xfrm>
            <a:custGeom>
              <a:avLst/>
              <a:gdLst/>
              <a:ahLst/>
              <a:cxnLst/>
              <a:rect l="l" t="t" r="r" b="b"/>
              <a:pathLst>
                <a:path w="169" h="170" extrusionOk="0">
                  <a:moveTo>
                    <a:pt x="48" y="1"/>
                  </a:moveTo>
                  <a:lnTo>
                    <a:pt x="24" y="25"/>
                  </a:lnTo>
                  <a:lnTo>
                    <a:pt x="0" y="73"/>
                  </a:lnTo>
                  <a:lnTo>
                    <a:pt x="24" y="145"/>
                  </a:lnTo>
                  <a:lnTo>
                    <a:pt x="97" y="169"/>
                  </a:lnTo>
                  <a:lnTo>
                    <a:pt x="145" y="121"/>
                  </a:lnTo>
                  <a:lnTo>
                    <a:pt x="169"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7" name="Google Shape;13017;p31"/>
            <p:cNvSpPr/>
            <p:nvPr/>
          </p:nvSpPr>
          <p:spPr>
            <a:xfrm rot="10800000">
              <a:off x="3239293" y="6463142"/>
              <a:ext cx="10286" cy="14451"/>
            </a:xfrm>
            <a:custGeom>
              <a:avLst/>
              <a:gdLst/>
              <a:ahLst/>
              <a:cxnLst/>
              <a:rect l="l" t="t" r="r" b="b"/>
              <a:pathLst>
                <a:path w="121" h="170" extrusionOk="0">
                  <a:moveTo>
                    <a:pt x="25" y="1"/>
                  </a:moveTo>
                  <a:lnTo>
                    <a:pt x="1" y="25"/>
                  </a:lnTo>
                  <a:lnTo>
                    <a:pt x="25" y="73"/>
                  </a:lnTo>
                  <a:lnTo>
                    <a:pt x="49" y="145"/>
                  </a:lnTo>
                  <a:lnTo>
                    <a:pt x="97" y="169"/>
                  </a:lnTo>
                  <a:lnTo>
                    <a:pt x="121" y="121"/>
                  </a:lnTo>
                  <a:lnTo>
                    <a:pt x="121" y="73"/>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8" name="Google Shape;13018;p31"/>
            <p:cNvSpPr/>
            <p:nvPr/>
          </p:nvSpPr>
          <p:spPr>
            <a:xfrm rot="10800000">
              <a:off x="3333394" y="6307668"/>
              <a:ext cx="14366" cy="12326"/>
            </a:xfrm>
            <a:custGeom>
              <a:avLst/>
              <a:gdLst/>
              <a:ahLst/>
              <a:cxnLst/>
              <a:rect l="l" t="t" r="r" b="b"/>
              <a:pathLst>
                <a:path w="169" h="145" extrusionOk="0">
                  <a:moveTo>
                    <a:pt x="72" y="0"/>
                  </a:moveTo>
                  <a:lnTo>
                    <a:pt x="24" y="24"/>
                  </a:lnTo>
                  <a:lnTo>
                    <a:pt x="0" y="72"/>
                  </a:lnTo>
                  <a:lnTo>
                    <a:pt x="24" y="96"/>
                  </a:lnTo>
                  <a:lnTo>
                    <a:pt x="24" y="121"/>
                  </a:lnTo>
                  <a:lnTo>
                    <a:pt x="72" y="145"/>
                  </a:lnTo>
                  <a:lnTo>
                    <a:pt x="144" y="121"/>
                  </a:lnTo>
                  <a:lnTo>
                    <a:pt x="144" y="96"/>
                  </a:lnTo>
                  <a:lnTo>
                    <a:pt x="169" y="72"/>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9" name="Google Shape;13019;p31"/>
            <p:cNvSpPr/>
            <p:nvPr/>
          </p:nvSpPr>
          <p:spPr>
            <a:xfrm rot="10800000">
              <a:off x="3274061" y="6166474"/>
              <a:ext cx="16406" cy="10286"/>
            </a:xfrm>
            <a:custGeom>
              <a:avLst/>
              <a:gdLst/>
              <a:ahLst/>
              <a:cxnLst/>
              <a:rect l="l" t="t" r="r" b="b"/>
              <a:pathLst>
                <a:path w="193" h="121" extrusionOk="0">
                  <a:moveTo>
                    <a:pt x="96" y="0"/>
                  </a:moveTo>
                  <a:lnTo>
                    <a:pt x="48" y="24"/>
                  </a:lnTo>
                  <a:lnTo>
                    <a:pt x="0" y="73"/>
                  </a:lnTo>
                  <a:lnTo>
                    <a:pt x="0" y="97"/>
                  </a:lnTo>
                  <a:lnTo>
                    <a:pt x="24" y="121"/>
                  </a:lnTo>
                  <a:lnTo>
                    <a:pt x="72" y="121"/>
                  </a:lnTo>
                  <a:lnTo>
                    <a:pt x="144" y="97"/>
                  </a:lnTo>
                  <a:lnTo>
                    <a:pt x="193" y="4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0" name="Google Shape;13020;p31"/>
            <p:cNvSpPr/>
            <p:nvPr/>
          </p:nvSpPr>
          <p:spPr>
            <a:xfrm rot="10800000">
              <a:off x="3024401" y="6434495"/>
              <a:ext cx="14366" cy="12411"/>
            </a:xfrm>
            <a:custGeom>
              <a:avLst/>
              <a:gdLst/>
              <a:ahLst/>
              <a:cxnLst/>
              <a:rect l="l" t="t" r="r" b="b"/>
              <a:pathLst>
                <a:path w="169" h="146" extrusionOk="0">
                  <a:moveTo>
                    <a:pt x="24" y="1"/>
                  </a:moveTo>
                  <a:lnTo>
                    <a:pt x="0" y="97"/>
                  </a:lnTo>
                  <a:lnTo>
                    <a:pt x="24" y="121"/>
                  </a:lnTo>
                  <a:lnTo>
                    <a:pt x="72" y="145"/>
                  </a:lnTo>
                  <a:lnTo>
                    <a:pt x="120" y="121"/>
                  </a:lnTo>
                  <a:lnTo>
                    <a:pt x="145" y="97"/>
                  </a:lnTo>
                  <a:lnTo>
                    <a:pt x="169" y="49"/>
                  </a:lnTo>
                  <a:lnTo>
                    <a:pt x="120"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1" name="Google Shape;13021;p31"/>
            <p:cNvSpPr/>
            <p:nvPr/>
          </p:nvSpPr>
          <p:spPr>
            <a:xfrm rot="10800000">
              <a:off x="3179960" y="6381367"/>
              <a:ext cx="12326" cy="14366"/>
            </a:xfrm>
            <a:custGeom>
              <a:avLst/>
              <a:gdLst/>
              <a:ahLst/>
              <a:cxnLst/>
              <a:rect l="l" t="t" r="r" b="b"/>
              <a:pathLst>
                <a:path w="145" h="169" extrusionOk="0">
                  <a:moveTo>
                    <a:pt x="73" y="0"/>
                  </a:moveTo>
                  <a:lnTo>
                    <a:pt x="49" y="25"/>
                  </a:lnTo>
                  <a:lnTo>
                    <a:pt x="1" y="73"/>
                  </a:lnTo>
                  <a:lnTo>
                    <a:pt x="1" y="121"/>
                  </a:lnTo>
                  <a:lnTo>
                    <a:pt x="25" y="145"/>
                  </a:lnTo>
                  <a:lnTo>
                    <a:pt x="49" y="169"/>
                  </a:lnTo>
                  <a:lnTo>
                    <a:pt x="73" y="169"/>
                  </a:lnTo>
                  <a:lnTo>
                    <a:pt x="121" y="121"/>
                  </a:lnTo>
                  <a:lnTo>
                    <a:pt x="145" y="49"/>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2" name="Google Shape;13022;p31"/>
            <p:cNvSpPr/>
            <p:nvPr/>
          </p:nvSpPr>
          <p:spPr>
            <a:xfrm rot="10800000">
              <a:off x="3415254" y="6485668"/>
              <a:ext cx="14366" cy="12411"/>
            </a:xfrm>
            <a:custGeom>
              <a:avLst/>
              <a:gdLst/>
              <a:ahLst/>
              <a:cxnLst/>
              <a:rect l="l" t="t" r="r" b="b"/>
              <a:pathLst>
                <a:path w="169" h="146" extrusionOk="0">
                  <a:moveTo>
                    <a:pt x="48" y="1"/>
                  </a:moveTo>
                  <a:lnTo>
                    <a:pt x="24" y="25"/>
                  </a:lnTo>
                  <a:lnTo>
                    <a:pt x="0" y="49"/>
                  </a:lnTo>
                  <a:lnTo>
                    <a:pt x="48" y="97"/>
                  </a:lnTo>
                  <a:lnTo>
                    <a:pt x="120" y="145"/>
                  </a:lnTo>
                  <a:lnTo>
                    <a:pt x="145" y="121"/>
                  </a:lnTo>
                  <a:lnTo>
                    <a:pt x="169" y="121"/>
                  </a:lnTo>
                  <a:lnTo>
                    <a:pt x="169" y="73"/>
                  </a:lnTo>
                  <a:lnTo>
                    <a:pt x="12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3" name="Google Shape;13023;p31"/>
            <p:cNvSpPr/>
            <p:nvPr/>
          </p:nvSpPr>
          <p:spPr>
            <a:xfrm rot="10800000">
              <a:off x="3216767" y="6418174"/>
              <a:ext cx="14366" cy="10286"/>
            </a:xfrm>
            <a:custGeom>
              <a:avLst/>
              <a:gdLst/>
              <a:ahLst/>
              <a:cxnLst/>
              <a:rect l="l" t="t" r="r" b="b"/>
              <a:pathLst>
                <a:path w="169" h="121" extrusionOk="0">
                  <a:moveTo>
                    <a:pt x="96" y="0"/>
                  </a:moveTo>
                  <a:lnTo>
                    <a:pt x="24" y="24"/>
                  </a:lnTo>
                  <a:lnTo>
                    <a:pt x="0" y="48"/>
                  </a:lnTo>
                  <a:lnTo>
                    <a:pt x="24" y="97"/>
                  </a:lnTo>
                  <a:lnTo>
                    <a:pt x="48" y="97"/>
                  </a:lnTo>
                  <a:lnTo>
                    <a:pt x="96" y="121"/>
                  </a:lnTo>
                  <a:lnTo>
                    <a:pt x="145" y="97"/>
                  </a:lnTo>
                  <a:lnTo>
                    <a:pt x="169" y="73"/>
                  </a:lnTo>
                  <a:lnTo>
                    <a:pt x="169" y="48"/>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4" name="Google Shape;13024;p31"/>
            <p:cNvSpPr/>
            <p:nvPr/>
          </p:nvSpPr>
          <p:spPr>
            <a:xfrm rot="10800000">
              <a:off x="3093935" y="6055968"/>
              <a:ext cx="12411" cy="12326"/>
            </a:xfrm>
            <a:custGeom>
              <a:avLst/>
              <a:gdLst/>
              <a:ahLst/>
              <a:cxnLst/>
              <a:rect l="l" t="t" r="r" b="b"/>
              <a:pathLst>
                <a:path w="146" h="145" extrusionOk="0">
                  <a:moveTo>
                    <a:pt x="73" y="0"/>
                  </a:moveTo>
                  <a:lnTo>
                    <a:pt x="25" y="24"/>
                  </a:lnTo>
                  <a:lnTo>
                    <a:pt x="1" y="48"/>
                  </a:lnTo>
                  <a:lnTo>
                    <a:pt x="1" y="72"/>
                  </a:lnTo>
                  <a:lnTo>
                    <a:pt x="49" y="121"/>
                  </a:lnTo>
                  <a:lnTo>
                    <a:pt x="97" y="145"/>
                  </a:lnTo>
                  <a:lnTo>
                    <a:pt x="145" y="121"/>
                  </a:lnTo>
                  <a:lnTo>
                    <a:pt x="145" y="72"/>
                  </a:lnTo>
                  <a:lnTo>
                    <a:pt x="121"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5" name="Google Shape;13025;p31"/>
            <p:cNvSpPr/>
            <p:nvPr/>
          </p:nvSpPr>
          <p:spPr>
            <a:xfrm rot="10800000">
              <a:off x="3288341" y="5953622"/>
              <a:ext cx="10371" cy="12411"/>
            </a:xfrm>
            <a:custGeom>
              <a:avLst/>
              <a:gdLst/>
              <a:ahLst/>
              <a:cxnLst/>
              <a:rect l="l" t="t" r="r" b="b"/>
              <a:pathLst>
                <a:path w="122" h="146" extrusionOk="0">
                  <a:moveTo>
                    <a:pt x="49" y="1"/>
                  </a:moveTo>
                  <a:lnTo>
                    <a:pt x="1" y="25"/>
                  </a:lnTo>
                  <a:lnTo>
                    <a:pt x="1" y="49"/>
                  </a:lnTo>
                  <a:lnTo>
                    <a:pt x="25" y="121"/>
                  </a:lnTo>
                  <a:lnTo>
                    <a:pt x="25" y="145"/>
                  </a:lnTo>
                  <a:lnTo>
                    <a:pt x="97" y="145"/>
                  </a:lnTo>
                  <a:lnTo>
                    <a:pt x="121" y="121"/>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6" name="Google Shape;13026;p31"/>
            <p:cNvSpPr/>
            <p:nvPr/>
          </p:nvSpPr>
          <p:spPr>
            <a:xfrm rot="10800000">
              <a:off x="3077614" y="6313788"/>
              <a:ext cx="12326" cy="12411"/>
            </a:xfrm>
            <a:custGeom>
              <a:avLst/>
              <a:gdLst/>
              <a:ahLst/>
              <a:cxnLst/>
              <a:rect l="l" t="t" r="r" b="b"/>
              <a:pathLst>
                <a:path w="145" h="146" extrusionOk="0">
                  <a:moveTo>
                    <a:pt x="97" y="1"/>
                  </a:moveTo>
                  <a:lnTo>
                    <a:pt x="24" y="25"/>
                  </a:lnTo>
                  <a:lnTo>
                    <a:pt x="0" y="97"/>
                  </a:lnTo>
                  <a:lnTo>
                    <a:pt x="0" y="121"/>
                  </a:lnTo>
                  <a:lnTo>
                    <a:pt x="24" y="145"/>
                  </a:lnTo>
                  <a:lnTo>
                    <a:pt x="72" y="145"/>
                  </a:lnTo>
                  <a:lnTo>
                    <a:pt x="97" y="121"/>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31"/>
            <p:cNvSpPr/>
            <p:nvPr/>
          </p:nvSpPr>
          <p:spPr>
            <a:xfrm rot="10800000">
              <a:off x="3061208" y="6504114"/>
              <a:ext cx="10371" cy="14366"/>
            </a:xfrm>
            <a:custGeom>
              <a:avLst/>
              <a:gdLst/>
              <a:ahLst/>
              <a:cxnLst/>
              <a:rect l="l" t="t" r="r" b="b"/>
              <a:pathLst>
                <a:path w="122" h="169" extrusionOk="0">
                  <a:moveTo>
                    <a:pt x="49" y="0"/>
                  </a:moveTo>
                  <a:lnTo>
                    <a:pt x="1" y="48"/>
                  </a:lnTo>
                  <a:lnTo>
                    <a:pt x="1" y="96"/>
                  </a:lnTo>
                  <a:lnTo>
                    <a:pt x="25" y="145"/>
                  </a:lnTo>
                  <a:lnTo>
                    <a:pt x="73" y="169"/>
                  </a:lnTo>
                  <a:lnTo>
                    <a:pt x="97" y="145"/>
                  </a:lnTo>
                  <a:lnTo>
                    <a:pt x="121" y="96"/>
                  </a:lnTo>
                  <a:lnTo>
                    <a:pt x="97" y="24"/>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31"/>
            <p:cNvSpPr/>
            <p:nvPr/>
          </p:nvSpPr>
          <p:spPr>
            <a:xfrm rot="10800000">
              <a:off x="3372241" y="6565488"/>
              <a:ext cx="10371" cy="14451"/>
            </a:xfrm>
            <a:custGeom>
              <a:avLst/>
              <a:gdLst/>
              <a:ahLst/>
              <a:cxnLst/>
              <a:rect l="l" t="t" r="r" b="b"/>
              <a:pathLst>
                <a:path w="122" h="170" extrusionOk="0">
                  <a:moveTo>
                    <a:pt x="25" y="1"/>
                  </a:moveTo>
                  <a:lnTo>
                    <a:pt x="1" y="49"/>
                  </a:lnTo>
                  <a:lnTo>
                    <a:pt x="1" y="97"/>
                  </a:lnTo>
                  <a:lnTo>
                    <a:pt x="25" y="145"/>
                  </a:lnTo>
                  <a:lnTo>
                    <a:pt x="73" y="169"/>
                  </a:lnTo>
                  <a:lnTo>
                    <a:pt x="97" y="169"/>
                  </a:lnTo>
                  <a:lnTo>
                    <a:pt x="121" y="145"/>
                  </a:lnTo>
                  <a:lnTo>
                    <a:pt x="121" y="97"/>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31"/>
            <p:cNvSpPr/>
            <p:nvPr/>
          </p:nvSpPr>
          <p:spPr>
            <a:xfrm rot="10800000">
              <a:off x="3276101" y="6585974"/>
              <a:ext cx="14366" cy="12326"/>
            </a:xfrm>
            <a:custGeom>
              <a:avLst/>
              <a:gdLst/>
              <a:ahLst/>
              <a:cxnLst/>
              <a:rect l="l" t="t" r="r" b="b"/>
              <a:pathLst>
                <a:path w="169" h="145" extrusionOk="0">
                  <a:moveTo>
                    <a:pt x="72" y="0"/>
                  </a:moveTo>
                  <a:lnTo>
                    <a:pt x="24" y="24"/>
                  </a:lnTo>
                  <a:lnTo>
                    <a:pt x="0" y="72"/>
                  </a:lnTo>
                  <a:lnTo>
                    <a:pt x="24" y="97"/>
                  </a:lnTo>
                  <a:lnTo>
                    <a:pt x="72" y="145"/>
                  </a:lnTo>
                  <a:lnTo>
                    <a:pt x="144" y="121"/>
                  </a:lnTo>
                  <a:lnTo>
                    <a:pt x="169" y="121"/>
                  </a:lnTo>
                  <a:lnTo>
                    <a:pt x="169" y="97"/>
                  </a:lnTo>
                  <a:lnTo>
                    <a:pt x="169" y="48"/>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0" name="Google Shape;13030;p31"/>
            <p:cNvSpPr/>
            <p:nvPr/>
          </p:nvSpPr>
          <p:spPr>
            <a:xfrm rot="10800000">
              <a:off x="2909814" y="6369041"/>
              <a:ext cx="10286" cy="14451"/>
            </a:xfrm>
            <a:custGeom>
              <a:avLst/>
              <a:gdLst/>
              <a:ahLst/>
              <a:cxnLst/>
              <a:rect l="l" t="t" r="r" b="b"/>
              <a:pathLst>
                <a:path w="121" h="170" extrusionOk="0">
                  <a:moveTo>
                    <a:pt x="73" y="1"/>
                  </a:moveTo>
                  <a:lnTo>
                    <a:pt x="24" y="25"/>
                  </a:lnTo>
                  <a:lnTo>
                    <a:pt x="0" y="73"/>
                  </a:lnTo>
                  <a:lnTo>
                    <a:pt x="0" y="145"/>
                  </a:lnTo>
                  <a:lnTo>
                    <a:pt x="48" y="169"/>
                  </a:lnTo>
                  <a:lnTo>
                    <a:pt x="73" y="145"/>
                  </a:lnTo>
                  <a:lnTo>
                    <a:pt x="97" y="97"/>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1" name="Google Shape;13031;p31"/>
            <p:cNvSpPr/>
            <p:nvPr/>
          </p:nvSpPr>
          <p:spPr>
            <a:xfrm rot="10800000">
              <a:off x="3167634" y="6182795"/>
              <a:ext cx="14451" cy="14451"/>
            </a:xfrm>
            <a:custGeom>
              <a:avLst/>
              <a:gdLst/>
              <a:ahLst/>
              <a:cxnLst/>
              <a:rect l="l" t="t" r="r" b="b"/>
              <a:pathLst>
                <a:path w="170" h="170" extrusionOk="0">
                  <a:moveTo>
                    <a:pt x="121" y="1"/>
                  </a:moveTo>
                  <a:lnTo>
                    <a:pt x="73" y="25"/>
                  </a:lnTo>
                  <a:lnTo>
                    <a:pt x="1" y="73"/>
                  </a:lnTo>
                  <a:lnTo>
                    <a:pt x="1" y="121"/>
                  </a:lnTo>
                  <a:lnTo>
                    <a:pt x="25" y="145"/>
                  </a:lnTo>
                  <a:lnTo>
                    <a:pt x="73" y="169"/>
                  </a:lnTo>
                  <a:lnTo>
                    <a:pt x="121" y="145"/>
                  </a:lnTo>
                  <a:lnTo>
                    <a:pt x="145" y="121"/>
                  </a:lnTo>
                  <a:lnTo>
                    <a:pt x="169" y="49"/>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2" name="Google Shape;13032;p31"/>
            <p:cNvSpPr/>
            <p:nvPr/>
          </p:nvSpPr>
          <p:spPr>
            <a:xfrm rot="10800000">
              <a:off x="3355920" y="6319908"/>
              <a:ext cx="10286" cy="12411"/>
            </a:xfrm>
            <a:custGeom>
              <a:avLst/>
              <a:gdLst/>
              <a:ahLst/>
              <a:cxnLst/>
              <a:rect l="l" t="t" r="r" b="b"/>
              <a:pathLst>
                <a:path w="121" h="146" extrusionOk="0">
                  <a:moveTo>
                    <a:pt x="48" y="1"/>
                  </a:moveTo>
                  <a:lnTo>
                    <a:pt x="0" y="25"/>
                  </a:lnTo>
                  <a:lnTo>
                    <a:pt x="0" y="49"/>
                  </a:lnTo>
                  <a:lnTo>
                    <a:pt x="24" y="97"/>
                  </a:lnTo>
                  <a:lnTo>
                    <a:pt x="73" y="145"/>
                  </a:lnTo>
                  <a:lnTo>
                    <a:pt x="97" y="145"/>
                  </a:lnTo>
                  <a:lnTo>
                    <a:pt x="121" y="121"/>
                  </a:lnTo>
                  <a:lnTo>
                    <a:pt x="121" y="73"/>
                  </a:lnTo>
                  <a:lnTo>
                    <a:pt x="121" y="49"/>
                  </a:lnTo>
                  <a:lnTo>
                    <a:pt x="73"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31"/>
            <p:cNvSpPr/>
            <p:nvPr/>
          </p:nvSpPr>
          <p:spPr>
            <a:xfrm rot="10800000">
              <a:off x="3304747" y="6213567"/>
              <a:ext cx="10286" cy="10286"/>
            </a:xfrm>
            <a:custGeom>
              <a:avLst/>
              <a:gdLst/>
              <a:ahLst/>
              <a:cxnLst/>
              <a:rect l="l" t="t" r="r" b="b"/>
              <a:pathLst>
                <a:path w="121" h="121" extrusionOk="0">
                  <a:moveTo>
                    <a:pt x="72" y="1"/>
                  </a:moveTo>
                  <a:lnTo>
                    <a:pt x="24" y="25"/>
                  </a:lnTo>
                  <a:lnTo>
                    <a:pt x="0" y="49"/>
                  </a:lnTo>
                  <a:lnTo>
                    <a:pt x="0" y="97"/>
                  </a:lnTo>
                  <a:lnTo>
                    <a:pt x="48" y="121"/>
                  </a:lnTo>
                  <a:lnTo>
                    <a:pt x="96" y="97"/>
                  </a:lnTo>
                  <a:lnTo>
                    <a:pt x="121" y="73"/>
                  </a:lnTo>
                  <a:lnTo>
                    <a:pt x="121"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31"/>
            <p:cNvSpPr/>
            <p:nvPr/>
          </p:nvSpPr>
          <p:spPr>
            <a:xfrm rot="10800000">
              <a:off x="3349800" y="6209402"/>
              <a:ext cx="8245" cy="10371"/>
            </a:xfrm>
            <a:custGeom>
              <a:avLst/>
              <a:gdLst/>
              <a:ahLst/>
              <a:cxnLst/>
              <a:rect l="l" t="t" r="r" b="b"/>
              <a:pathLst>
                <a:path w="97" h="122" extrusionOk="0">
                  <a:moveTo>
                    <a:pt x="25" y="1"/>
                  </a:moveTo>
                  <a:lnTo>
                    <a:pt x="1" y="49"/>
                  </a:lnTo>
                  <a:lnTo>
                    <a:pt x="1" y="97"/>
                  </a:lnTo>
                  <a:lnTo>
                    <a:pt x="49" y="121"/>
                  </a:lnTo>
                  <a:lnTo>
                    <a:pt x="97" y="97"/>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31"/>
            <p:cNvSpPr/>
            <p:nvPr/>
          </p:nvSpPr>
          <p:spPr>
            <a:xfrm rot="10800000">
              <a:off x="3222888" y="6671914"/>
              <a:ext cx="8245" cy="12326"/>
            </a:xfrm>
            <a:custGeom>
              <a:avLst/>
              <a:gdLst/>
              <a:ahLst/>
              <a:cxnLst/>
              <a:rect l="l" t="t" r="r" b="b"/>
              <a:pathLst>
                <a:path w="97" h="145" extrusionOk="0">
                  <a:moveTo>
                    <a:pt x="72" y="0"/>
                  </a:moveTo>
                  <a:lnTo>
                    <a:pt x="24" y="24"/>
                  </a:lnTo>
                  <a:lnTo>
                    <a:pt x="0" y="48"/>
                  </a:lnTo>
                  <a:lnTo>
                    <a:pt x="0" y="96"/>
                  </a:lnTo>
                  <a:lnTo>
                    <a:pt x="48" y="145"/>
                  </a:lnTo>
                  <a:lnTo>
                    <a:pt x="72" y="121"/>
                  </a:lnTo>
                  <a:lnTo>
                    <a:pt x="96" y="72"/>
                  </a:lnTo>
                  <a:lnTo>
                    <a:pt x="96"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31"/>
            <p:cNvSpPr/>
            <p:nvPr/>
          </p:nvSpPr>
          <p:spPr>
            <a:xfrm rot="10800000">
              <a:off x="3231048" y="6616661"/>
              <a:ext cx="10371" cy="12326"/>
            </a:xfrm>
            <a:custGeom>
              <a:avLst/>
              <a:gdLst/>
              <a:ahLst/>
              <a:cxnLst/>
              <a:rect l="l" t="t" r="r" b="b"/>
              <a:pathLst>
                <a:path w="122" h="145" extrusionOk="0">
                  <a:moveTo>
                    <a:pt x="49" y="0"/>
                  </a:moveTo>
                  <a:lnTo>
                    <a:pt x="1" y="24"/>
                  </a:lnTo>
                  <a:lnTo>
                    <a:pt x="1" y="72"/>
                  </a:lnTo>
                  <a:lnTo>
                    <a:pt x="1" y="121"/>
                  </a:lnTo>
                  <a:lnTo>
                    <a:pt x="49" y="145"/>
                  </a:lnTo>
                  <a:lnTo>
                    <a:pt x="97" y="121"/>
                  </a:lnTo>
                  <a:lnTo>
                    <a:pt x="121"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7" name="Google Shape;13037;p31"/>
            <p:cNvSpPr/>
            <p:nvPr/>
          </p:nvSpPr>
          <p:spPr>
            <a:xfrm rot="10800000">
              <a:off x="3310868" y="6520435"/>
              <a:ext cx="10371" cy="12411"/>
            </a:xfrm>
            <a:custGeom>
              <a:avLst/>
              <a:gdLst/>
              <a:ahLst/>
              <a:cxnLst/>
              <a:rect l="l" t="t" r="r" b="b"/>
              <a:pathLst>
                <a:path w="122" h="146" extrusionOk="0">
                  <a:moveTo>
                    <a:pt x="97" y="1"/>
                  </a:moveTo>
                  <a:lnTo>
                    <a:pt x="49" y="25"/>
                  </a:lnTo>
                  <a:lnTo>
                    <a:pt x="25" y="49"/>
                  </a:lnTo>
                  <a:lnTo>
                    <a:pt x="1" y="97"/>
                  </a:lnTo>
                  <a:lnTo>
                    <a:pt x="25" y="145"/>
                  </a:lnTo>
                  <a:lnTo>
                    <a:pt x="73" y="145"/>
                  </a:lnTo>
                  <a:lnTo>
                    <a:pt x="121" y="121"/>
                  </a:lnTo>
                  <a:lnTo>
                    <a:pt x="121" y="49"/>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8" name="Google Shape;13038;p31"/>
            <p:cNvSpPr/>
            <p:nvPr/>
          </p:nvSpPr>
          <p:spPr>
            <a:xfrm rot="10800000">
              <a:off x="3210647" y="6514315"/>
              <a:ext cx="10286" cy="12411"/>
            </a:xfrm>
            <a:custGeom>
              <a:avLst/>
              <a:gdLst/>
              <a:ahLst/>
              <a:cxnLst/>
              <a:rect l="l" t="t" r="r" b="b"/>
              <a:pathLst>
                <a:path w="121" h="146" extrusionOk="0">
                  <a:moveTo>
                    <a:pt x="49" y="1"/>
                  </a:moveTo>
                  <a:lnTo>
                    <a:pt x="25" y="25"/>
                  </a:lnTo>
                  <a:lnTo>
                    <a:pt x="1" y="49"/>
                  </a:lnTo>
                  <a:lnTo>
                    <a:pt x="25" y="121"/>
                  </a:lnTo>
                  <a:lnTo>
                    <a:pt x="73" y="145"/>
                  </a:lnTo>
                  <a:lnTo>
                    <a:pt x="97" y="121"/>
                  </a:lnTo>
                  <a:lnTo>
                    <a:pt x="121" y="97"/>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31"/>
            <p:cNvSpPr/>
            <p:nvPr/>
          </p:nvSpPr>
          <p:spPr>
            <a:xfrm rot="10800000">
              <a:off x="3044887" y="6483628"/>
              <a:ext cx="14366" cy="10371"/>
            </a:xfrm>
            <a:custGeom>
              <a:avLst/>
              <a:gdLst/>
              <a:ahLst/>
              <a:cxnLst/>
              <a:rect l="l" t="t" r="r" b="b"/>
              <a:pathLst>
                <a:path w="169" h="122" extrusionOk="0">
                  <a:moveTo>
                    <a:pt x="97" y="1"/>
                  </a:moveTo>
                  <a:lnTo>
                    <a:pt x="73" y="25"/>
                  </a:lnTo>
                  <a:lnTo>
                    <a:pt x="0" y="121"/>
                  </a:lnTo>
                  <a:lnTo>
                    <a:pt x="73" y="121"/>
                  </a:lnTo>
                  <a:lnTo>
                    <a:pt x="121" y="97"/>
                  </a:lnTo>
                  <a:lnTo>
                    <a:pt x="169"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31"/>
            <p:cNvSpPr/>
            <p:nvPr/>
          </p:nvSpPr>
          <p:spPr>
            <a:xfrm rot="10800000">
              <a:off x="3345635" y="6542962"/>
              <a:ext cx="10371" cy="10371"/>
            </a:xfrm>
            <a:custGeom>
              <a:avLst/>
              <a:gdLst/>
              <a:ahLst/>
              <a:cxnLst/>
              <a:rect l="l" t="t" r="r" b="b"/>
              <a:pathLst>
                <a:path w="122" h="122" extrusionOk="0">
                  <a:moveTo>
                    <a:pt x="1" y="1"/>
                  </a:moveTo>
                  <a:lnTo>
                    <a:pt x="1" y="25"/>
                  </a:lnTo>
                  <a:lnTo>
                    <a:pt x="1" y="49"/>
                  </a:lnTo>
                  <a:lnTo>
                    <a:pt x="49" y="97"/>
                  </a:lnTo>
                  <a:lnTo>
                    <a:pt x="97" y="121"/>
                  </a:lnTo>
                  <a:lnTo>
                    <a:pt x="121" y="121"/>
                  </a:lnTo>
                  <a:lnTo>
                    <a:pt x="121" y="97"/>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31"/>
            <p:cNvSpPr/>
            <p:nvPr/>
          </p:nvSpPr>
          <p:spPr>
            <a:xfrm rot="10800000">
              <a:off x="3316988" y="6342435"/>
              <a:ext cx="8330" cy="10286"/>
            </a:xfrm>
            <a:custGeom>
              <a:avLst/>
              <a:gdLst/>
              <a:ahLst/>
              <a:cxnLst/>
              <a:rect l="l" t="t" r="r" b="b"/>
              <a:pathLst>
                <a:path w="98" h="121" extrusionOk="0">
                  <a:moveTo>
                    <a:pt x="97" y="0"/>
                  </a:moveTo>
                  <a:lnTo>
                    <a:pt x="25" y="24"/>
                  </a:lnTo>
                  <a:lnTo>
                    <a:pt x="1" y="48"/>
                  </a:lnTo>
                  <a:lnTo>
                    <a:pt x="25" y="72"/>
                  </a:lnTo>
                  <a:lnTo>
                    <a:pt x="49" y="96"/>
                  </a:lnTo>
                  <a:lnTo>
                    <a:pt x="73" y="120"/>
                  </a:lnTo>
                  <a:lnTo>
                    <a:pt x="97" y="96"/>
                  </a:lnTo>
                  <a:lnTo>
                    <a:pt x="97"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31"/>
            <p:cNvSpPr/>
            <p:nvPr/>
          </p:nvSpPr>
          <p:spPr>
            <a:xfrm rot="10800000">
              <a:off x="3112381" y="6367001"/>
              <a:ext cx="8245" cy="12326"/>
            </a:xfrm>
            <a:custGeom>
              <a:avLst/>
              <a:gdLst/>
              <a:ahLst/>
              <a:cxnLst/>
              <a:rect l="l" t="t" r="r" b="b"/>
              <a:pathLst>
                <a:path w="97" h="145" extrusionOk="0">
                  <a:moveTo>
                    <a:pt x="24" y="0"/>
                  </a:moveTo>
                  <a:lnTo>
                    <a:pt x="0" y="48"/>
                  </a:lnTo>
                  <a:lnTo>
                    <a:pt x="0" y="72"/>
                  </a:lnTo>
                  <a:lnTo>
                    <a:pt x="24" y="120"/>
                  </a:lnTo>
                  <a:lnTo>
                    <a:pt x="72" y="145"/>
                  </a:lnTo>
                  <a:lnTo>
                    <a:pt x="96" y="145"/>
                  </a:lnTo>
                  <a:lnTo>
                    <a:pt x="96" y="120"/>
                  </a:lnTo>
                  <a:lnTo>
                    <a:pt x="96" y="72"/>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31"/>
            <p:cNvSpPr/>
            <p:nvPr/>
          </p:nvSpPr>
          <p:spPr>
            <a:xfrm rot="10800000">
              <a:off x="3173755" y="6637147"/>
              <a:ext cx="8330" cy="10286"/>
            </a:xfrm>
            <a:custGeom>
              <a:avLst/>
              <a:gdLst/>
              <a:ahLst/>
              <a:cxnLst/>
              <a:rect l="l" t="t" r="r" b="b"/>
              <a:pathLst>
                <a:path w="98" h="121" extrusionOk="0">
                  <a:moveTo>
                    <a:pt x="25" y="0"/>
                  </a:moveTo>
                  <a:lnTo>
                    <a:pt x="1" y="49"/>
                  </a:lnTo>
                  <a:lnTo>
                    <a:pt x="1" y="97"/>
                  </a:lnTo>
                  <a:lnTo>
                    <a:pt x="25" y="121"/>
                  </a:lnTo>
                  <a:lnTo>
                    <a:pt x="73" y="97"/>
                  </a:lnTo>
                  <a:lnTo>
                    <a:pt x="97" y="73"/>
                  </a:lnTo>
                  <a:lnTo>
                    <a:pt x="97"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31"/>
            <p:cNvSpPr/>
            <p:nvPr/>
          </p:nvSpPr>
          <p:spPr>
            <a:xfrm rot="10800000">
              <a:off x="3261735" y="6399728"/>
              <a:ext cx="8330" cy="12411"/>
            </a:xfrm>
            <a:custGeom>
              <a:avLst/>
              <a:gdLst/>
              <a:ahLst/>
              <a:cxnLst/>
              <a:rect l="l" t="t" r="r" b="b"/>
              <a:pathLst>
                <a:path w="98" h="146" extrusionOk="0">
                  <a:moveTo>
                    <a:pt x="49" y="1"/>
                  </a:moveTo>
                  <a:lnTo>
                    <a:pt x="25" y="25"/>
                  </a:lnTo>
                  <a:lnTo>
                    <a:pt x="1" y="49"/>
                  </a:lnTo>
                  <a:lnTo>
                    <a:pt x="1" y="97"/>
                  </a:lnTo>
                  <a:lnTo>
                    <a:pt x="25" y="145"/>
                  </a:lnTo>
                  <a:lnTo>
                    <a:pt x="73" y="121"/>
                  </a:lnTo>
                  <a:lnTo>
                    <a:pt x="97" y="73"/>
                  </a:lnTo>
                  <a:lnTo>
                    <a:pt x="97" y="25"/>
                  </a:lnTo>
                  <a:lnTo>
                    <a:pt x="73"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31"/>
            <p:cNvSpPr/>
            <p:nvPr/>
          </p:nvSpPr>
          <p:spPr>
            <a:xfrm rot="10800000">
              <a:off x="3194241" y="6323989"/>
              <a:ext cx="12326" cy="8330"/>
            </a:xfrm>
            <a:custGeom>
              <a:avLst/>
              <a:gdLst/>
              <a:ahLst/>
              <a:cxnLst/>
              <a:rect l="l" t="t" r="r" b="b"/>
              <a:pathLst>
                <a:path w="145" h="98" extrusionOk="0">
                  <a:moveTo>
                    <a:pt x="48" y="1"/>
                  </a:moveTo>
                  <a:lnTo>
                    <a:pt x="24" y="25"/>
                  </a:lnTo>
                  <a:lnTo>
                    <a:pt x="0" y="49"/>
                  </a:lnTo>
                  <a:lnTo>
                    <a:pt x="48" y="97"/>
                  </a:lnTo>
                  <a:lnTo>
                    <a:pt x="96" y="97"/>
                  </a:lnTo>
                  <a:lnTo>
                    <a:pt x="120" y="73"/>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6" name="Google Shape;13046;p31"/>
            <p:cNvSpPr/>
            <p:nvPr/>
          </p:nvSpPr>
          <p:spPr>
            <a:xfrm rot="10800000">
              <a:off x="3278141" y="6074414"/>
              <a:ext cx="10286" cy="8245"/>
            </a:xfrm>
            <a:custGeom>
              <a:avLst/>
              <a:gdLst/>
              <a:ahLst/>
              <a:cxnLst/>
              <a:rect l="l" t="t" r="r" b="b"/>
              <a:pathLst>
                <a:path w="121" h="97" extrusionOk="0">
                  <a:moveTo>
                    <a:pt x="48" y="1"/>
                  </a:moveTo>
                  <a:lnTo>
                    <a:pt x="0" y="25"/>
                  </a:lnTo>
                  <a:lnTo>
                    <a:pt x="0" y="49"/>
                  </a:lnTo>
                  <a:lnTo>
                    <a:pt x="24" y="97"/>
                  </a:lnTo>
                  <a:lnTo>
                    <a:pt x="72" y="97"/>
                  </a:lnTo>
                  <a:lnTo>
                    <a:pt x="120" y="73"/>
                  </a:lnTo>
                  <a:lnTo>
                    <a:pt x="120" y="49"/>
                  </a:lnTo>
                  <a:lnTo>
                    <a:pt x="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7" name="Google Shape;13047;p31"/>
            <p:cNvSpPr/>
            <p:nvPr/>
          </p:nvSpPr>
          <p:spPr>
            <a:xfrm rot="10800000">
              <a:off x="3087815" y="6436535"/>
              <a:ext cx="8245" cy="12411"/>
            </a:xfrm>
            <a:custGeom>
              <a:avLst/>
              <a:gdLst/>
              <a:ahLst/>
              <a:cxnLst/>
              <a:rect l="l" t="t" r="r" b="b"/>
              <a:pathLst>
                <a:path w="97" h="146" extrusionOk="0">
                  <a:moveTo>
                    <a:pt x="48" y="1"/>
                  </a:moveTo>
                  <a:lnTo>
                    <a:pt x="24" y="25"/>
                  </a:lnTo>
                  <a:lnTo>
                    <a:pt x="0" y="73"/>
                  </a:lnTo>
                  <a:lnTo>
                    <a:pt x="0" y="121"/>
                  </a:lnTo>
                  <a:lnTo>
                    <a:pt x="24" y="145"/>
                  </a:lnTo>
                  <a:lnTo>
                    <a:pt x="48" y="145"/>
                  </a:lnTo>
                  <a:lnTo>
                    <a:pt x="72" y="121"/>
                  </a:lnTo>
                  <a:lnTo>
                    <a:pt x="96" y="73"/>
                  </a:lnTo>
                  <a:lnTo>
                    <a:pt x="96" y="25"/>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31"/>
            <p:cNvSpPr/>
            <p:nvPr/>
          </p:nvSpPr>
          <p:spPr>
            <a:xfrm rot="10800000">
              <a:off x="3478668" y="6471387"/>
              <a:ext cx="8245" cy="10286"/>
            </a:xfrm>
            <a:custGeom>
              <a:avLst/>
              <a:gdLst/>
              <a:ahLst/>
              <a:cxnLst/>
              <a:rect l="l" t="t" r="r" b="b"/>
              <a:pathLst>
                <a:path w="97" h="121" extrusionOk="0">
                  <a:moveTo>
                    <a:pt x="24" y="0"/>
                  </a:moveTo>
                  <a:lnTo>
                    <a:pt x="0" y="49"/>
                  </a:lnTo>
                  <a:lnTo>
                    <a:pt x="0" y="97"/>
                  </a:lnTo>
                  <a:lnTo>
                    <a:pt x="48" y="121"/>
                  </a:lnTo>
                  <a:lnTo>
                    <a:pt x="96" y="97"/>
                  </a:lnTo>
                  <a:lnTo>
                    <a:pt x="96" y="73"/>
                  </a:lnTo>
                  <a:lnTo>
                    <a:pt x="96"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9" name="Google Shape;13049;p31"/>
            <p:cNvSpPr/>
            <p:nvPr/>
          </p:nvSpPr>
          <p:spPr>
            <a:xfrm rot="10800000">
              <a:off x="3308828" y="6258535"/>
              <a:ext cx="14451" cy="6205"/>
            </a:xfrm>
            <a:custGeom>
              <a:avLst/>
              <a:gdLst/>
              <a:ahLst/>
              <a:cxnLst/>
              <a:rect l="l" t="t" r="r" b="b"/>
              <a:pathLst>
                <a:path w="170" h="73" extrusionOk="0">
                  <a:moveTo>
                    <a:pt x="25" y="0"/>
                  </a:moveTo>
                  <a:lnTo>
                    <a:pt x="1" y="24"/>
                  </a:lnTo>
                  <a:lnTo>
                    <a:pt x="1" y="48"/>
                  </a:lnTo>
                  <a:lnTo>
                    <a:pt x="25" y="72"/>
                  </a:lnTo>
                  <a:lnTo>
                    <a:pt x="169" y="72"/>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0" name="Google Shape;13050;p31"/>
            <p:cNvSpPr/>
            <p:nvPr/>
          </p:nvSpPr>
          <p:spPr>
            <a:xfrm rot="10800000">
              <a:off x="2987594" y="6487708"/>
              <a:ext cx="8245" cy="12411"/>
            </a:xfrm>
            <a:custGeom>
              <a:avLst/>
              <a:gdLst/>
              <a:ahLst/>
              <a:cxnLst/>
              <a:rect l="l" t="t" r="r" b="b"/>
              <a:pathLst>
                <a:path w="97" h="146" extrusionOk="0">
                  <a:moveTo>
                    <a:pt x="49" y="1"/>
                  </a:moveTo>
                  <a:lnTo>
                    <a:pt x="25" y="25"/>
                  </a:lnTo>
                  <a:lnTo>
                    <a:pt x="1" y="97"/>
                  </a:lnTo>
                  <a:lnTo>
                    <a:pt x="49" y="145"/>
                  </a:lnTo>
                  <a:lnTo>
                    <a:pt x="73" y="121"/>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31"/>
            <p:cNvSpPr/>
            <p:nvPr/>
          </p:nvSpPr>
          <p:spPr>
            <a:xfrm rot="10800000">
              <a:off x="3278141" y="6495954"/>
              <a:ext cx="6205" cy="12326"/>
            </a:xfrm>
            <a:custGeom>
              <a:avLst/>
              <a:gdLst/>
              <a:ahLst/>
              <a:cxnLst/>
              <a:rect l="l" t="t" r="r" b="b"/>
              <a:pathLst>
                <a:path w="73" h="145" extrusionOk="0">
                  <a:moveTo>
                    <a:pt x="24" y="0"/>
                  </a:moveTo>
                  <a:lnTo>
                    <a:pt x="0" y="25"/>
                  </a:lnTo>
                  <a:lnTo>
                    <a:pt x="0" y="97"/>
                  </a:lnTo>
                  <a:lnTo>
                    <a:pt x="0" y="121"/>
                  </a:lnTo>
                  <a:lnTo>
                    <a:pt x="48" y="145"/>
                  </a:lnTo>
                  <a:lnTo>
                    <a:pt x="72" y="121"/>
                  </a:lnTo>
                  <a:lnTo>
                    <a:pt x="72" y="73"/>
                  </a:lnTo>
                  <a:lnTo>
                    <a:pt x="72"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31"/>
            <p:cNvSpPr/>
            <p:nvPr/>
          </p:nvSpPr>
          <p:spPr>
            <a:xfrm rot="10800000">
              <a:off x="3057128" y="6340395"/>
              <a:ext cx="8245" cy="10286"/>
            </a:xfrm>
            <a:custGeom>
              <a:avLst/>
              <a:gdLst/>
              <a:ahLst/>
              <a:cxnLst/>
              <a:rect l="l" t="t" r="r" b="b"/>
              <a:pathLst>
                <a:path w="97" h="121" extrusionOk="0">
                  <a:moveTo>
                    <a:pt x="48" y="0"/>
                  </a:moveTo>
                  <a:lnTo>
                    <a:pt x="24" y="24"/>
                  </a:lnTo>
                  <a:lnTo>
                    <a:pt x="0" y="48"/>
                  </a:lnTo>
                  <a:lnTo>
                    <a:pt x="0" y="96"/>
                  </a:lnTo>
                  <a:lnTo>
                    <a:pt x="48" y="120"/>
                  </a:lnTo>
                  <a:lnTo>
                    <a:pt x="72" y="96"/>
                  </a:lnTo>
                  <a:lnTo>
                    <a:pt x="96" y="72"/>
                  </a:lnTo>
                  <a:lnTo>
                    <a:pt x="72"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31"/>
            <p:cNvSpPr/>
            <p:nvPr/>
          </p:nvSpPr>
          <p:spPr>
            <a:xfrm rot="10800000">
              <a:off x="3169674" y="6303588"/>
              <a:ext cx="10286" cy="8245"/>
            </a:xfrm>
            <a:custGeom>
              <a:avLst/>
              <a:gdLst/>
              <a:ahLst/>
              <a:cxnLst/>
              <a:rect l="l" t="t" r="r" b="b"/>
              <a:pathLst>
                <a:path w="121" h="97" extrusionOk="0">
                  <a:moveTo>
                    <a:pt x="72" y="0"/>
                  </a:moveTo>
                  <a:lnTo>
                    <a:pt x="24" y="25"/>
                  </a:lnTo>
                  <a:lnTo>
                    <a:pt x="0" y="49"/>
                  </a:lnTo>
                  <a:lnTo>
                    <a:pt x="24" y="73"/>
                  </a:lnTo>
                  <a:lnTo>
                    <a:pt x="48" y="97"/>
                  </a:lnTo>
                  <a:lnTo>
                    <a:pt x="96" y="73"/>
                  </a:lnTo>
                  <a:lnTo>
                    <a:pt x="120" y="49"/>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31"/>
            <p:cNvSpPr/>
            <p:nvPr/>
          </p:nvSpPr>
          <p:spPr>
            <a:xfrm rot="10800000">
              <a:off x="3173755" y="5992554"/>
              <a:ext cx="10371" cy="8245"/>
            </a:xfrm>
            <a:custGeom>
              <a:avLst/>
              <a:gdLst/>
              <a:ahLst/>
              <a:cxnLst/>
              <a:rect l="l" t="t" r="r" b="b"/>
              <a:pathLst>
                <a:path w="122" h="97" extrusionOk="0">
                  <a:moveTo>
                    <a:pt x="73" y="1"/>
                  </a:moveTo>
                  <a:lnTo>
                    <a:pt x="25" y="25"/>
                  </a:lnTo>
                  <a:lnTo>
                    <a:pt x="1" y="49"/>
                  </a:lnTo>
                  <a:lnTo>
                    <a:pt x="25" y="97"/>
                  </a:lnTo>
                  <a:lnTo>
                    <a:pt x="73" y="97"/>
                  </a:lnTo>
                  <a:lnTo>
                    <a:pt x="97" y="73"/>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31"/>
            <p:cNvSpPr/>
            <p:nvPr/>
          </p:nvSpPr>
          <p:spPr>
            <a:xfrm rot="10800000">
              <a:off x="3331354" y="6649388"/>
              <a:ext cx="8245" cy="6205"/>
            </a:xfrm>
            <a:custGeom>
              <a:avLst/>
              <a:gdLst/>
              <a:ahLst/>
              <a:cxnLst/>
              <a:rect l="l" t="t" r="r" b="b"/>
              <a:pathLst>
                <a:path w="97" h="73" extrusionOk="0">
                  <a:moveTo>
                    <a:pt x="0" y="0"/>
                  </a:moveTo>
                  <a:lnTo>
                    <a:pt x="0" y="24"/>
                  </a:lnTo>
                  <a:lnTo>
                    <a:pt x="24" y="72"/>
                  </a:lnTo>
                  <a:lnTo>
                    <a:pt x="97" y="72"/>
                  </a:lnTo>
                  <a:lnTo>
                    <a:pt x="97"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31"/>
            <p:cNvSpPr/>
            <p:nvPr/>
          </p:nvSpPr>
          <p:spPr>
            <a:xfrm rot="10800000">
              <a:off x="3220847" y="6647348"/>
              <a:ext cx="10286" cy="8245"/>
            </a:xfrm>
            <a:custGeom>
              <a:avLst/>
              <a:gdLst/>
              <a:ahLst/>
              <a:cxnLst/>
              <a:rect l="l" t="t" r="r" b="b"/>
              <a:pathLst>
                <a:path w="121" h="97" extrusionOk="0">
                  <a:moveTo>
                    <a:pt x="48" y="0"/>
                  </a:moveTo>
                  <a:lnTo>
                    <a:pt x="0" y="24"/>
                  </a:lnTo>
                  <a:lnTo>
                    <a:pt x="0" y="48"/>
                  </a:lnTo>
                  <a:lnTo>
                    <a:pt x="48" y="96"/>
                  </a:lnTo>
                  <a:lnTo>
                    <a:pt x="96" y="96"/>
                  </a:lnTo>
                  <a:lnTo>
                    <a:pt x="121" y="72"/>
                  </a:lnTo>
                  <a:lnTo>
                    <a:pt x="121"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7" name="Google Shape;13057;p31"/>
            <p:cNvSpPr/>
            <p:nvPr/>
          </p:nvSpPr>
          <p:spPr>
            <a:xfrm rot="10800000">
              <a:off x="3300667" y="6637147"/>
              <a:ext cx="10286" cy="10286"/>
            </a:xfrm>
            <a:custGeom>
              <a:avLst/>
              <a:gdLst/>
              <a:ahLst/>
              <a:cxnLst/>
              <a:rect l="l" t="t" r="r" b="b"/>
              <a:pathLst>
                <a:path w="121" h="121" extrusionOk="0">
                  <a:moveTo>
                    <a:pt x="48" y="0"/>
                  </a:moveTo>
                  <a:lnTo>
                    <a:pt x="0" y="25"/>
                  </a:lnTo>
                  <a:lnTo>
                    <a:pt x="0" y="73"/>
                  </a:lnTo>
                  <a:lnTo>
                    <a:pt x="24" y="97"/>
                  </a:lnTo>
                  <a:lnTo>
                    <a:pt x="48" y="121"/>
                  </a:lnTo>
                  <a:lnTo>
                    <a:pt x="97" y="97"/>
                  </a:lnTo>
                  <a:lnTo>
                    <a:pt x="121" y="73"/>
                  </a:lnTo>
                  <a:lnTo>
                    <a:pt x="97"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8" name="Google Shape;13058;p31"/>
            <p:cNvSpPr/>
            <p:nvPr/>
          </p:nvSpPr>
          <p:spPr>
            <a:xfrm rot="10800000">
              <a:off x="2950702" y="6555287"/>
              <a:ext cx="8330" cy="8245"/>
            </a:xfrm>
            <a:custGeom>
              <a:avLst/>
              <a:gdLst/>
              <a:ahLst/>
              <a:cxnLst/>
              <a:rect l="l" t="t" r="r" b="b"/>
              <a:pathLst>
                <a:path w="98" h="97" extrusionOk="0">
                  <a:moveTo>
                    <a:pt x="25" y="0"/>
                  </a:moveTo>
                  <a:lnTo>
                    <a:pt x="1" y="25"/>
                  </a:lnTo>
                  <a:lnTo>
                    <a:pt x="25" y="73"/>
                  </a:lnTo>
                  <a:lnTo>
                    <a:pt x="49" y="97"/>
                  </a:lnTo>
                  <a:lnTo>
                    <a:pt x="73" y="97"/>
                  </a:lnTo>
                  <a:lnTo>
                    <a:pt x="97" y="73"/>
                  </a:lnTo>
                  <a:lnTo>
                    <a:pt x="73"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9" name="Google Shape;13059;p31"/>
            <p:cNvSpPr/>
            <p:nvPr/>
          </p:nvSpPr>
          <p:spPr>
            <a:xfrm rot="10800000">
              <a:off x="3284261" y="6309708"/>
              <a:ext cx="6205" cy="6205"/>
            </a:xfrm>
            <a:custGeom>
              <a:avLst/>
              <a:gdLst/>
              <a:ahLst/>
              <a:cxnLst/>
              <a:rect l="l" t="t" r="r" b="b"/>
              <a:pathLst>
                <a:path w="73" h="73" extrusionOk="0">
                  <a:moveTo>
                    <a:pt x="0" y="0"/>
                  </a:moveTo>
                  <a:lnTo>
                    <a:pt x="0" y="48"/>
                  </a:lnTo>
                  <a:lnTo>
                    <a:pt x="0" y="73"/>
                  </a:lnTo>
                  <a:lnTo>
                    <a:pt x="72" y="73"/>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31"/>
            <p:cNvSpPr/>
            <p:nvPr/>
          </p:nvSpPr>
          <p:spPr>
            <a:xfrm rot="10800000">
              <a:off x="3007995" y="6313788"/>
              <a:ext cx="8330" cy="8245"/>
            </a:xfrm>
            <a:custGeom>
              <a:avLst/>
              <a:gdLst/>
              <a:ahLst/>
              <a:cxnLst/>
              <a:rect l="l" t="t" r="r" b="b"/>
              <a:pathLst>
                <a:path w="98" h="97" extrusionOk="0">
                  <a:moveTo>
                    <a:pt x="49" y="0"/>
                  </a:moveTo>
                  <a:lnTo>
                    <a:pt x="1" y="24"/>
                  </a:lnTo>
                  <a:lnTo>
                    <a:pt x="1" y="48"/>
                  </a:lnTo>
                  <a:lnTo>
                    <a:pt x="1" y="72"/>
                  </a:lnTo>
                  <a:lnTo>
                    <a:pt x="25" y="96"/>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31"/>
            <p:cNvSpPr/>
            <p:nvPr/>
          </p:nvSpPr>
          <p:spPr>
            <a:xfrm rot="10800000">
              <a:off x="2960987" y="6487708"/>
              <a:ext cx="8245" cy="8330"/>
            </a:xfrm>
            <a:custGeom>
              <a:avLst/>
              <a:gdLst/>
              <a:ahLst/>
              <a:cxnLst/>
              <a:rect l="l" t="t" r="r" b="b"/>
              <a:pathLst>
                <a:path w="97" h="98" extrusionOk="0">
                  <a:moveTo>
                    <a:pt x="25" y="1"/>
                  </a:moveTo>
                  <a:lnTo>
                    <a:pt x="1" y="25"/>
                  </a:lnTo>
                  <a:lnTo>
                    <a:pt x="1" y="49"/>
                  </a:lnTo>
                  <a:lnTo>
                    <a:pt x="25" y="97"/>
                  </a:lnTo>
                  <a:lnTo>
                    <a:pt x="73" y="97"/>
                  </a:lnTo>
                  <a:lnTo>
                    <a:pt x="97"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31"/>
            <p:cNvSpPr/>
            <p:nvPr/>
          </p:nvSpPr>
          <p:spPr>
            <a:xfrm rot="10800000">
              <a:off x="3411174" y="6598215"/>
              <a:ext cx="8245" cy="6205"/>
            </a:xfrm>
            <a:custGeom>
              <a:avLst/>
              <a:gdLst/>
              <a:ahLst/>
              <a:cxnLst/>
              <a:rect l="l" t="t" r="r" b="b"/>
              <a:pathLst>
                <a:path w="97" h="73" extrusionOk="0">
                  <a:moveTo>
                    <a:pt x="25" y="0"/>
                  </a:moveTo>
                  <a:lnTo>
                    <a:pt x="0" y="24"/>
                  </a:lnTo>
                  <a:lnTo>
                    <a:pt x="25" y="48"/>
                  </a:lnTo>
                  <a:lnTo>
                    <a:pt x="49" y="72"/>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3" name="Google Shape;13063;p31"/>
            <p:cNvSpPr/>
            <p:nvPr/>
          </p:nvSpPr>
          <p:spPr>
            <a:xfrm rot="10800000">
              <a:off x="3081694" y="6211442"/>
              <a:ext cx="8245" cy="8330"/>
            </a:xfrm>
            <a:custGeom>
              <a:avLst/>
              <a:gdLst/>
              <a:ahLst/>
              <a:cxnLst/>
              <a:rect l="l" t="t" r="r" b="b"/>
              <a:pathLst>
                <a:path w="97" h="98" extrusionOk="0">
                  <a:moveTo>
                    <a:pt x="0" y="1"/>
                  </a:moveTo>
                  <a:lnTo>
                    <a:pt x="24" y="49"/>
                  </a:lnTo>
                  <a:lnTo>
                    <a:pt x="48" y="73"/>
                  </a:lnTo>
                  <a:lnTo>
                    <a:pt x="72" y="97"/>
                  </a:lnTo>
                  <a:lnTo>
                    <a:pt x="97" y="73"/>
                  </a:lnTo>
                  <a:lnTo>
                    <a:pt x="97"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4" name="Google Shape;13064;p31"/>
            <p:cNvSpPr/>
            <p:nvPr/>
          </p:nvSpPr>
          <p:spPr>
            <a:xfrm rot="10800000">
              <a:off x="3116461" y="6283101"/>
              <a:ext cx="6205" cy="6205"/>
            </a:xfrm>
            <a:custGeom>
              <a:avLst/>
              <a:gdLst/>
              <a:ahLst/>
              <a:cxnLst/>
              <a:rect l="l" t="t" r="r" b="b"/>
              <a:pathLst>
                <a:path w="73" h="73" extrusionOk="0">
                  <a:moveTo>
                    <a:pt x="48" y="0"/>
                  </a:moveTo>
                  <a:lnTo>
                    <a:pt x="0" y="24"/>
                  </a:lnTo>
                  <a:lnTo>
                    <a:pt x="0" y="48"/>
                  </a:lnTo>
                  <a:lnTo>
                    <a:pt x="24" y="73"/>
                  </a:lnTo>
                  <a:lnTo>
                    <a:pt x="48" y="48"/>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31"/>
            <p:cNvSpPr/>
            <p:nvPr/>
          </p:nvSpPr>
          <p:spPr>
            <a:xfrm rot="10800000">
              <a:off x="3108301" y="6461102"/>
              <a:ext cx="8245" cy="6290"/>
            </a:xfrm>
            <a:custGeom>
              <a:avLst/>
              <a:gdLst/>
              <a:ahLst/>
              <a:cxnLst/>
              <a:rect l="l" t="t" r="r" b="b"/>
              <a:pathLst>
                <a:path w="97" h="74" extrusionOk="0">
                  <a:moveTo>
                    <a:pt x="0" y="1"/>
                  </a:moveTo>
                  <a:lnTo>
                    <a:pt x="0" y="49"/>
                  </a:lnTo>
                  <a:lnTo>
                    <a:pt x="0" y="73"/>
                  </a:lnTo>
                  <a:lnTo>
                    <a:pt x="73"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31"/>
            <p:cNvSpPr/>
            <p:nvPr/>
          </p:nvSpPr>
          <p:spPr>
            <a:xfrm rot="10800000">
              <a:off x="3470507" y="6440701"/>
              <a:ext cx="6205" cy="8245"/>
            </a:xfrm>
            <a:custGeom>
              <a:avLst/>
              <a:gdLst/>
              <a:ahLst/>
              <a:cxnLst/>
              <a:rect l="l" t="t" r="r" b="b"/>
              <a:pathLst>
                <a:path w="73" h="97" extrusionOk="0">
                  <a:moveTo>
                    <a:pt x="24" y="1"/>
                  </a:moveTo>
                  <a:lnTo>
                    <a:pt x="0" y="25"/>
                  </a:lnTo>
                  <a:lnTo>
                    <a:pt x="0" y="49"/>
                  </a:lnTo>
                  <a:lnTo>
                    <a:pt x="0" y="73"/>
                  </a:lnTo>
                  <a:lnTo>
                    <a:pt x="49" y="97"/>
                  </a:lnTo>
                  <a:lnTo>
                    <a:pt x="73" y="73"/>
                  </a:lnTo>
                  <a:lnTo>
                    <a:pt x="73" y="49"/>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31"/>
            <p:cNvSpPr/>
            <p:nvPr/>
          </p:nvSpPr>
          <p:spPr>
            <a:xfrm rot="10800000">
              <a:off x="3278141" y="6643267"/>
              <a:ext cx="8245" cy="8245"/>
            </a:xfrm>
            <a:custGeom>
              <a:avLst/>
              <a:gdLst/>
              <a:ahLst/>
              <a:cxnLst/>
              <a:rect l="l" t="t" r="r" b="b"/>
              <a:pathLst>
                <a:path w="97" h="97" extrusionOk="0">
                  <a:moveTo>
                    <a:pt x="72" y="0"/>
                  </a:moveTo>
                  <a:lnTo>
                    <a:pt x="48" y="24"/>
                  </a:lnTo>
                  <a:lnTo>
                    <a:pt x="0" y="48"/>
                  </a:lnTo>
                  <a:lnTo>
                    <a:pt x="0" y="73"/>
                  </a:lnTo>
                  <a:lnTo>
                    <a:pt x="24" y="97"/>
                  </a:lnTo>
                  <a:lnTo>
                    <a:pt x="48" y="97"/>
                  </a:lnTo>
                  <a:lnTo>
                    <a:pt x="96" y="73"/>
                  </a:lnTo>
                  <a:lnTo>
                    <a:pt x="96" y="48"/>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31"/>
            <p:cNvSpPr/>
            <p:nvPr/>
          </p:nvSpPr>
          <p:spPr>
            <a:xfrm rot="10800000">
              <a:off x="3044887" y="6291262"/>
              <a:ext cx="6205" cy="6205"/>
            </a:xfrm>
            <a:custGeom>
              <a:avLst/>
              <a:gdLst/>
              <a:ahLst/>
              <a:cxnLst/>
              <a:rect l="l" t="t" r="r" b="b"/>
              <a:pathLst>
                <a:path w="73" h="73" extrusionOk="0">
                  <a:moveTo>
                    <a:pt x="1" y="0"/>
                  </a:moveTo>
                  <a:lnTo>
                    <a:pt x="1" y="24"/>
                  </a:lnTo>
                  <a:lnTo>
                    <a:pt x="25" y="72"/>
                  </a:lnTo>
                  <a:lnTo>
                    <a:pt x="49" y="72"/>
                  </a:lnTo>
                  <a:lnTo>
                    <a:pt x="73"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31"/>
            <p:cNvSpPr/>
            <p:nvPr/>
          </p:nvSpPr>
          <p:spPr>
            <a:xfrm rot="10800000">
              <a:off x="3276101" y="6401768"/>
              <a:ext cx="8245" cy="8330"/>
            </a:xfrm>
            <a:custGeom>
              <a:avLst/>
              <a:gdLst/>
              <a:ahLst/>
              <a:cxnLst/>
              <a:rect l="l" t="t" r="r" b="b"/>
              <a:pathLst>
                <a:path w="97" h="98" extrusionOk="0">
                  <a:moveTo>
                    <a:pt x="48" y="1"/>
                  </a:moveTo>
                  <a:lnTo>
                    <a:pt x="0" y="25"/>
                  </a:lnTo>
                  <a:lnTo>
                    <a:pt x="0" y="49"/>
                  </a:lnTo>
                  <a:lnTo>
                    <a:pt x="24" y="97"/>
                  </a:lnTo>
                  <a:lnTo>
                    <a:pt x="72" y="97"/>
                  </a:lnTo>
                  <a:lnTo>
                    <a:pt x="97"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31"/>
            <p:cNvSpPr/>
            <p:nvPr/>
          </p:nvSpPr>
          <p:spPr>
            <a:xfrm rot="10800000">
              <a:off x="3124707" y="6401768"/>
              <a:ext cx="8245" cy="8330"/>
            </a:xfrm>
            <a:custGeom>
              <a:avLst/>
              <a:gdLst/>
              <a:ahLst/>
              <a:cxnLst/>
              <a:rect l="l" t="t" r="r" b="b"/>
              <a:pathLst>
                <a:path w="97" h="98" extrusionOk="0">
                  <a:moveTo>
                    <a:pt x="25" y="1"/>
                  </a:moveTo>
                  <a:lnTo>
                    <a:pt x="1" y="49"/>
                  </a:lnTo>
                  <a:lnTo>
                    <a:pt x="1" y="73"/>
                  </a:lnTo>
                  <a:lnTo>
                    <a:pt x="49" y="97"/>
                  </a:lnTo>
                  <a:lnTo>
                    <a:pt x="97" y="97"/>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31"/>
            <p:cNvSpPr/>
            <p:nvPr/>
          </p:nvSpPr>
          <p:spPr>
            <a:xfrm rot="10800000">
              <a:off x="3151228" y="6321949"/>
              <a:ext cx="8330" cy="6290"/>
            </a:xfrm>
            <a:custGeom>
              <a:avLst/>
              <a:gdLst/>
              <a:ahLst/>
              <a:cxnLst/>
              <a:rect l="l" t="t" r="r" b="b"/>
              <a:pathLst>
                <a:path w="98" h="74" extrusionOk="0">
                  <a:moveTo>
                    <a:pt x="49" y="1"/>
                  </a:moveTo>
                  <a:lnTo>
                    <a:pt x="25" y="25"/>
                  </a:lnTo>
                  <a:lnTo>
                    <a:pt x="1" y="49"/>
                  </a:lnTo>
                  <a:lnTo>
                    <a:pt x="25" y="73"/>
                  </a:lnTo>
                  <a:lnTo>
                    <a:pt x="97"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31"/>
            <p:cNvSpPr/>
            <p:nvPr/>
          </p:nvSpPr>
          <p:spPr>
            <a:xfrm rot="10800000">
              <a:off x="3278141" y="6123462"/>
              <a:ext cx="6205" cy="8330"/>
            </a:xfrm>
            <a:custGeom>
              <a:avLst/>
              <a:gdLst/>
              <a:ahLst/>
              <a:cxnLst/>
              <a:rect l="l" t="t" r="r" b="b"/>
              <a:pathLst>
                <a:path w="73" h="98" extrusionOk="0">
                  <a:moveTo>
                    <a:pt x="24" y="1"/>
                  </a:moveTo>
                  <a:lnTo>
                    <a:pt x="0" y="25"/>
                  </a:lnTo>
                  <a:lnTo>
                    <a:pt x="0" y="73"/>
                  </a:lnTo>
                  <a:lnTo>
                    <a:pt x="24" y="97"/>
                  </a:lnTo>
                  <a:lnTo>
                    <a:pt x="72" y="97"/>
                  </a:lnTo>
                  <a:lnTo>
                    <a:pt x="72"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31"/>
            <p:cNvSpPr/>
            <p:nvPr/>
          </p:nvSpPr>
          <p:spPr>
            <a:xfrm rot="10800000">
              <a:off x="3368161" y="6491789"/>
              <a:ext cx="6205" cy="8330"/>
            </a:xfrm>
            <a:custGeom>
              <a:avLst/>
              <a:gdLst/>
              <a:ahLst/>
              <a:cxnLst/>
              <a:rect l="l" t="t" r="r" b="b"/>
              <a:pathLst>
                <a:path w="73" h="98" extrusionOk="0">
                  <a:moveTo>
                    <a:pt x="24" y="1"/>
                  </a:moveTo>
                  <a:lnTo>
                    <a:pt x="0" y="25"/>
                  </a:lnTo>
                  <a:lnTo>
                    <a:pt x="0" y="73"/>
                  </a:lnTo>
                  <a:lnTo>
                    <a:pt x="24" y="97"/>
                  </a:lnTo>
                  <a:lnTo>
                    <a:pt x="72" y="73"/>
                  </a:lnTo>
                  <a:lnTo>
                    <a:pt x="72" y="49"/>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31"/>
            <p:cNvSpPr/>
            <p:nvPr/>
          </p:nvSpPr>
          <p:spPr>
            <a:xfrm rot="10800000">
              <a:off x="3456141" y="6452941"/>
              <a:ext cx="6290" cy="8245"/>
            </a:xfrm>
            <a:custGeom>
              <a:avLst/>
              <a:gdLst/>
              <a:ahLst/>
              <a:cxnLst/>
              <a:rect l="l" t="t" r="r" b="b"/>
              <a:pathLst>
                <a:path w="74" h="97" extrusionOk="0">
                  <a:moveTo>
                    <a:pt x="49" y="0"/>
                  </a:moveTo>
                  <a:lnTo>
                    <a:pt x="1" y="24"/>
                  </a:lnTo>
                  <a:lnTo>
                    <a:pt x="1" y="72"/>
                  </a:lnTo>
                  <a:lnTo>
                    <a:pt x="1" y="96"/>
                  </a:lnTo>
                  <a:lnTo>
                    <a:pt x="25" y="96"/>
                  </a:lnTo>
                  <a:lnTo>
                    <a:pt x="49" y="72"/>
                  </a:lnTo>
                  <a:lnTo>
                    <a:pt x="73"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5" name="Google Shape;13075;p31"/>
            <p:cNvSpPr/>
            <p:nvPr/>
          </p:nvSpPr>
          <p:spPr>
            <a:xfrm rot="10800000">
              <a:off x="3212687" y="6444781"/>
              <a:ext cx="8245" cy="6205"/>
            </a:xfrm>
            <a:custGeom>
              <a:avLst/>
              <a:gdLst/>
              <a:ahLst/>
              <a:cxnLst/>
              <a:rect l="l" t="t" r="r" b="b"/>
              <a:pathLst>
                <a:path w="97" h="73" extrusionOk="0">
                  <a:moveTo>
                    <a:pt x="49" y="1"/>
                  </a:moveTo>
                  <a:lnTo>
                    <a:pt x="25" y="25"/>
                  </a:lnTo>
                  <a:lnTo>
                    <a:pt x="1" y="49"/>
                  </a:lnTo>
                  <a:lnTo>
                    <a:pt x="25" y="73"/>
                  </a:lnTo>
                  <a:lnTo>
                    <a:pt x="49" y="73"/>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31"/>
            <p:cNvSpPr/>
            <p:nvPr/>
          </p:nvSpPr>
          <p:spPr>
            <a:xfrm rot="10800000">
              <a:off x="3149188" y="6440701"/>
              <a:ext cx="6290" cy="8245"/>
            </a:xfrm>
            <a:custGeom>
              <a:avLst/>
              <a:gdLst/>
              <a:ahLst/>
              <a:cxnLst/>
              <a:rect l="l" t="t" r="r" b="b"/>
              <a:pathLst>
                <a:path w="74" h="97" extrusionOk="0">
                  <a:moveTo>
                    <a:pt x="25" y="1"/>
                  </a:moveTo>
                  <a:lnTo>
                    <a:pt x="25" y="25"/>
                  </a:lnTo>
                  <a:lnTo>
                    <a:pt x="1" y="73"/>
                  </a:lnTo>
                  <a:lnTo>
                    <a:pt x="25" y="97"/>
                  </a:lnTo>
                  <a:lnTo>
                    <a:pt x="49" y="97"/>
                  </a:lnTo>
                  <a:lnTo>
                    <a:pt x="73"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31"/>
            <p:cNvSpPr/>
            <p:nvPr/>
          </p:nvSpPr>
          <p:spPr>
            <a:xfrm rot="10800000">
              <a:off x="3337474" y="6399728"/>
              <a:ext cx="4165" cy="6205"/>
            </a:xfrm>
            <a:custGeom>
              <a:avLst/>
              <a:gdLst/>
              <a:ahLst/>
              <a:cxnLst/>
              <a:rect l="l" t="t" r="r" b="b"/>
              <a:pathLst>
                <a:path w="49" h="73" extrusionOk="0">
                  <a:moveTo>
                    <a:pt x="24" y="0"/>
                  </a:moveTo>
                  <a:lnTo>
                    <a:pt x="0" y="24"/>
                  </a:lnTo>
                  <a:lnTo>
                    <a:pt x="0" y="48"/>
                  </a:lnTo>
                  <a:lnTo>
                    <a:pt x="24" y="72"/>
                  </a:lnTo>
                  <a:lnTo>
                    <a:pt x="48" y="48"/>
                  </a:lnTo>
                  <a:lnTo>
                    <a:pt x="48"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31"/>
            <p:cNvSpPr/>
            <p:nvPr/>
          </p:nvSpPr>
          <p:spPr>
            <a:xfrm rot="10800000">
              <a:off x="3466427" y="6367001"/>
              <a:ext cx="6205" cy="6205"/>
            </a:xfrm>
            <a:custGeom>
              <a:avLst/>
              <a:gdLst/>
              <a:ahLst/>
              <a:cxnLst/>
              <a:rect l="l" t="t" r="r" b="b"/>
              <a:pathLst>
                <a:path w="73" h="73" extrusionOk="0">
                  <a:moveTo>
                    <a:pt x="25" y="0"/>
                  </a:moveTo>
                  <a:lnTo>
                    <a:pt x="1" y="24"/>
                  </a:lnTo>
                  <a:lnTo>
                    <a:pt x="1" y="48"/>
                  </a:lnTo>
                  <a:lnTo>
                    <a:pt x="25" y="73"/>
                  </a:lnTo>
                  <a:lnTo>
                    <a:pt x="73" y="73"/>
                  </a:lnTo>
                  <a:lnTo>
                    <a:pt x="73"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31"/>
            <p:cNvSpPr/>
            <p:nvPr/>
          </p:nvSpPr>
          <p:spPr>
            <a:xfrm rot="10800000">
              <a:off x="3141028" y="6248334"/>
              <a:ext cx="8245" cy="6205"/>
            </a:xfrm>
            <a:custGeom>
              <a:avLst/>
              <a:gdLst/>
              <a:ahLst/>
              <a:cxnLst/>
              <a:rect l="l" t="t" r="r" b="b"/>
              <a:pathLst>
                <a:path w="97" h="73" extrusionOk="0">
                  <a:moveTo>
                    <a:pt x="24" y="1"/>
                  </a:moveTo>
                  <a:lnTo>
                    <a:pt x="0" y="25"/>
                  </a:lnTo>
                  <a:lnTo>
                    <a:pt x="0" y="49"/>
                  </a:lnTo>
                  <a:lnTo>
                    <a:pt x="48" y="73"/>
                  </a:lnTo>
                  <a:lnTo>
                    <a:pt x="72" y="73"/>
                  </a:lnTo>
                  <a:lnTo>
                    <a:pt x="96" y="49"/>
                  </a:lnTo>
                  <a:lnTo>
                    <a:pt x="96"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31"/>
            <p:cNvSpPr/>
            <p:nvPr/>
          </p:nvSpPr>
          <p:spPr>
            <a:xfrm rot="10800000">
              <a:off x="3005955" y="6240089"/>
              <a:ext cx="8330" cy="6290"/>
            </a:xfrm>
            <a:custGeom>
              <a:avLst/>
              <a:gdLst/>
              <a:ahLst/>
              <a:cxnLst/>
              <a:rect l="l" t="t" r="r" b="b"/>
              <a:pathLst>
                <a:path w="98" h="74" extrusionOk="0">
                  <a:moveTo>
                    <a:pt x="49" y="1"/>
                  </a:moveTo>
                  <a:lnTo>
                    <a:pt x="25" y="25"/>
                  </a:lnTo>
                  <a:lnTo>
                    <a:pt x="1" y="25"/>
                  </a:lnTo>
                  <a:lnTo>
                    <a:pt x="25" y="73"/>
                  </a:lnTo>
                  <a:lnTo>
                    <a:pt x="73" y="73"/>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1" name="Google Shape;13081;p31"/>
            <p:cNvSpPr/>
            <p:nvPr/>
          </p:nvSpPr>
          <p:spPr>
            <a:xfrm rot="10800000">
              <a:off x="3071494" y="6665794"/>
              <a:ext cx="6205" cy="6205"/>
            </a:xfrm>
            <a:custGeom>
              <a:avLst/>
              <a:gdLst/>
              <a:ahLst/>
              <a:cxnLst/>
              <a:rect l="l" t="t" r="r" b="b"/>
              <a:pathLst>
                <a:path w="73" h="73" extrusionOk="0">
                  <a:moveTo>
                    <a:pt x="25" y="1"/>
                  </a:moveTo>
                  <a:lnTo>
                    <a:pt x="1" y="49"/>
                  </a:lnTo>
                  <a:lnTo>
                    <a:pt x="25" y="73"/>
                  </a:lnTo>
                  <a:lnTo>
                    <a:pt x="49"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31"/>
            <p:cNvSpPr/>
            <p:nvPr/>
          </p:nvSpPr>
          <p:spPr>
            <a:xfrm rot="10800000">
              <a:off x="3245414" y="658189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31"/>
            <p:cNvSpPr/>
            <p:nvPr/>
          </p:nvSpPr>
          <p:spPr>
            <a:xfrm rot="10800000">
              <a:off x="3208607" y="658189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4" name="Google Shape;13084;p31"/>
            <p:cNvSpPr/>
            <p:nvPr/>
          </p:nvSpPr>
          <p:spPr>
            <a:xfrm rot="10800000">
              <a:off x="3130827" y="6571608"/>
              <a:ext cx="4165" cy="4165"/>
            </a:xfrm>
            <a:custGeom>
              <a:avLst/>
              <a:gdLst/>
              <a:ahLst/>
              <a:cxnLst/>
              <a:rect l="l" t="t" r="r" b="b"/>
              <a:pathLst>
                <a:path w="49" h="49" extrusionOk="0">
                  <a:moveTo>
                    <a:pt x="1" y="0"/>
                  </a:moveTo>
                  <a:lnTo>
                    <a:pt x="1" y="24"/>
                  </a:lnTo>
                  <a:lnTo>
                    <a:pt x="1" y="48"/>
                  </a:lnTo>
                  <a:lnTo>
                    <a:pt x="49"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5" name="Google Shape;13085;p31"/>
            <p:cNvSpPr/>
            <p:nvPr/>
          </p:nvSpPr>
          <p:spPr>
            <a:xfrm rot="10800000">
              <a:off x="3490993" y="6530721"/>
              <a:ext cx="4165" cy="4165"/>
            </a:xfrm>
            <a:custGeom>
              <a:avLst/>
              <a:gdLst/>
              <a:ahLst/>
              <a:cxnLst/>
              <a:rect l="l" t="t" r="r" b="b"/>
              <a:pathLst>
                <a:path w="49" h="49" extrusionOk="0">
                  <a:moveTo>
                    <a:pt x="25" y="1"/>
                  </a:moveTo>
                  <a:lnTo>
                    <a:pt x="1" y="25"/>
                  </a:lnTo>
                  <a:lnTo>
                    <a:pt x="25"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6" name="Google Shape;13086;p31"/>
            <p:cNvSpPr/>
            <p:nvPr/>
          </p:nvSpPr>
          <p:spPr>
            <a:xfrm rot="10800000">
              <a:off x="3523720" y="650003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7" name="Google Shape;13087;p31"/>
            <p:cNvSpPr/>
            <p:nvPr/>
          </p:nvSpPr>
          <p:spPr>
            <a:xfrm rot="10800000">
              <a:off x="3511394" y="6487708"/>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8" name="Google Shape;13088;p31"/>
            <p:cNvSpPr/>
            <p:nvPr/>
          </p:nvSpPr>
          <p:spPr>
            <a:xfrm rot="10800000">
              <a:off x="3347760" y="6487708"/>
              <a:ext cx="6205" cy="6290"/>
            </a:xfrm>
            <a:custGeom>
              <a:avLst/>
              <a:gdLst/>
              <a:ahLst/>
              <a:cxnLst/>
              <a:rect l="l" t="t" r="r" b="b"/>
              <a:pathLst>
                <a:path w="73" h="74" extrusionOk="0">
                  <a:moveTo>
                    <a:pt x="1" y="1"/>
                  </a:moveTo>
                  <a:lnTo>
                    <a:pt x="1" y="25"/>
                  </a:lnTo>
                  <a:lnTo>
                    <a:pt x="1" y="49"/>
                  </a:lnTo>
                  <a:lnTo>
                    <a:pt x="49" y="73"/>
                  </a:lnTo>
                  <a:lnTo>
                    <a:pt x="73" y="49"/>
                  </a:lnTo>
                  <a:lnTo>
                    <a:pt x="73"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9" name="Google Shape;13089;p31"/>
            <p:cNvSpPr/>
            <p:nvPr/>
          </p:nvSpPr>
          <p:spPr>
            <a:xfrm rot="10800000">
              <a:off x="3306787" y="6477508"/>
              <a:ext cx="6205" cy="6205"/>
            </a:xfrm>
            <a:custGeom>
              <a:avLst/>
              <a:gdLst/>
              <a:ahLst/>
              <a:cxnLst/>
              <a:rect l="l" t="t" r="r" b="b"/>
              <a:pathLst>
                <a:path w="73" h="73" extrusionOk="0">
                  <a:moveTo>
                    <a:pt x="24" y="0"/>
                  </a:moveTo>
                  <a:lnTo>
                    <a:pt x="0" y="24"/>
                  </a:lnTo>
                  <a:lnTo>
                    <a:pt x="0" y="48"/>
                  </a:lnTo>
                  <a:lnTo>
                    <a:pt x="0" y="73"/>
                  </a:lnTo>
                  <a:lnTo>
                    <a:pt x="48" y="73"/>
                  </a:lnTo>
                  <a:lnTo>
                    <a:pt x="72"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0" name="Google Shape;13090;p31"/>
            <p:cNvSpPr/>
            <p:nvPr/>
          </p:nvSpPr>
          <p:spPr>
            <a:xfrm rot="10800000">
              <a:off x="3036642" y="6446821"/>
              <a:ext cx="6290" cy="6205"/>
            </a:xfrm>
            <a:custGeom>
              <a:avLst/>
              <a:gdLst/>
              <a:ahLst/>
              <a:cxnLst/>
              <a:rect l="l" t="t" r="r" b="b"/>
              <a:pathLst>
                <a:path w="74" h="73" extrusionOk="0">
                  <a:moveTo>
                    <a:pt x="25" y="0"/>
                  </a:moveTo>
                  <a:lnTo>
                    <a:pt x="1" y="25"/>
                  </a:lnTo>
                  <a:lnTo>
                    <a:pt x="1" y="49"/>
                  </a:lnTo>
                  <a:lnTo>
                    <a:pt x="25" y="73"/>
                  </a:lnTo>
                  <a:lnTo>
                    <a:pt x="73" y="73"/>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1" name="Google Shape;13091;p31"/>
            <p:cNvSpPr/>
            <p:nvPr/>
          </p:nvSpPr>
          <p:spPr>
            <a:xfrm rot="10800000">
              <a:off x="3394768" y="6420214"/>
              <a:ext cx="6205" cy="8245"/>
            </a:xfrm>
            <a:custGeom>
              <a:avLst/>
              <a:gdLst/>
              <a:ahLst/>
              <a:cxnLst/>
              <a:rect l="l" t="t" r="r" b="b"/>
              <a:pathLst>
                <a:path w="73" h="97" extrusionOk="0">
                  <a:moveTo>
                    <a:pt x="24" y="0"/>
                  </a:moveTo>
                  <a:lnTo>
                    <a:pt x="0" y="24"/>
                  </a:lnTo>
                  <a:lnTo>
                    <a:pt x="0" y="48"/>
                  </a:lnTo>
                  <a:lnTo>
                    <a:pt x="0" y="73"/>
                  </a:lnTo>
                  <a:lnTo>
                    <a:pt x="24" y="97"/>
                  </a:lnTo>
                  <a:lnTo>
                    <a:pt x="72" y="73"/>
                  </a:lnTo>
                  <a:lnTo>
                    <a:pt x="72" y="48"/>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2" name="Google Shape;13092;p31"/>
            <p:cNvSpPr/>
            <p:nvPr/>
          </p:nvSpPr>
          <p:spPr>
            <a:xfrm rot="10800000">
              <a:off x="3130827" y="641613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3" name="Google Shape;13093;p31"/>
            <p:cNvSpPr/>
            <p:nvPr/>
          </p:nvSpPr>
          <p:spPr>
            <a:xfrm rot="10800000">
              <a:off x="3286301" y="6334274"/>
              <a:ext cx="6290" cy="6205"/>
            </a:xfrm>
            <a:custGeom>
              <a:avLst/>
              <a:gdLst/>
              <a:ahLst/>
              <a:cxnLst/>
              <a:rect l="l" t="t" r="r" b="b"/>
              <a:pathLst>
                <a:path w="74" h="73" extrusionOk="0">
                  <a:moveTo>
                    <a:pt x="1" y="0"/>
                  </a:moveTo>
                  <a:lnTo>
                    <a:pt x="1" y="49"/>
                  </a:lnTo>
                  <a:lnTo>
                    <a:pt x="49" y="73"/>
                  </a:lnTo>
                  <a:lnTo>
                    <a:pt x="73" y="49"/>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4" name="Google Shape;13094;p31"/>
            <p:cNvSpPr/>
            <p:nvPr/>
          </p:nvSpPr>
          <p:spPr>
            <a:xfrm rot="10800000">
              <a:off x="3343595" y="6332234"/>
              <a:ext cx="4165" cy="6205"/>
            </a:xfrm>
            <a:custGeom>
              <a:avLst/>
              <a:gdLst/>
              <a:ahLst/>
              <a:cxnLst/>
              <a:rect l="l" t="t" r="r" b="b"/>
              <a:pathLst>
                <a:path w="49" h="73" extrusionOk="0">
                  <a:moveTo>
                    <a:pt x="48" y="1"/>
                  </a:moveTo>
                  <a:lnTo>
                    <a:pt x="0" y="25"/>
                  </a:lnTo>
                  <a:lnTo>
                    <a:pt x="0" y="49"/>
                  </a:lnTo>
                  <a:lnTo>
                    <a:pt x="24" y="73"/>
                  </a:lnTo>
                  <a:lnTo>
                    <a:pt x="48" y="49"/>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5" name="Google Shape;13095;p31"/>
            <p:cNvSpPr/>
            <p:nvPr/>
          </p:nvSpPr>
          <p:spPr>
            <a:xfrm rot="10800000">
              <a:off x="2932340" y="6293302"/>
              <a:ext cx="6205" cy="6290"/>
            </a:xfrm>
            <a:custGeom>
              <a:avLst/>
              <a:gdLst/>
              <a:ahLst/>
              <a:cxnLst/>
              <a:rect l="l" t="t" r="r" b="b"/>
              <a:pathLst>
                <a:path w="73" h="74" extrusionOk="0">
                  <a:moveTo>
                    <a:pt x="25" y="1"/>
                  </a:moveTo>
                  <a:lnTo>
                    <a:pt x="1" y="25"/>
                  </a:lnTo>
                  <a:lnTo>
                    <a:pt x="1" y="49"/>
                  </a:lnTo>
                  <a:lnTo>
                    <a:pt x="1" y="73"/>
                  </a:lnTo>
                  <a:lnTo>
                    <a:pt x="73" y="73"/>
                  </a:lnTo>
                  <a:lnTo>
                    <a:pt x="73" y="25"/>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6" name="Google Shape;13096;p31"/>
            <p:cNvSpPr/>
            <p:nvPr/>
          </p:nvSpPr>
          <p:spPr>
            <a:xfrm rot="10800000">
              <a:off x="3190161" y="6203282"/>
              <a:ext cx="2125" cy="4165"/>
            </a:xfrm>
            <a:custGeom>
              <a:avLst/>
              <a:gdLst/>
              <a:ahLst/>
              <a:cxnLst/>
              <a:rect l="l" t="t" r="r" b="b"/>
              <a:pathLst>
                <a:path w="25" h="49" extrusionOk="0">
                  <a:moveTo>
                    <a:pt x="1" y="0"/>
                  </a:moveTo>
                  <a:lnTo>
                    <a:pt x="1" y="24"/>
                  </a:lnTo>
                  <a:lnTo>
                    <a:pt x="25" y="4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7" name="Google Shape;13097;p31"/>
            <p:cNvSpPr/>
            <p:nvPr/>
          </p:nvSpPr>
          <p:spPr>
            <a:xfrm rot="10800000">
              <a:off x="3202401" y="5965948"/>
              <a:ext cx="4165" cy="2125"/>
            </a:xfrm>
            <a:custGeom>
              <a:avLst/>
              <a:gdLst/>
              <a:ahLst/>
              <a:cxnLst/>
              <a:rect l="l" t="t" r="r" b="b"/>
              <a:pathLst>
                <a:path w="49" h="25" extrusionOk="0">
                  <a:moveTo>
                    <a:pt x="24" y="1"/>
                  </a:moveTo>
                  <a:lnTo>
                    <a:pt x="0" y="25"/>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8" name="Google Shape;13098;p31"/>
            <p:cNvSpPr/>
            <p:nvPr/>
          </p:nvSpPr>
          <p:spPr>
            <a:xfrm rot="10800000">
              <a:off x="2975268" y="6551207"/>
              <a:ext cx="4165" cy="2125"/>
            </a:xfrm>
            <a:custGeom>
              <a:avLst/>
              <a:gdLst/>
              <a:ahLst/>
              <a:cxnLst/>
              <a:rect l="l" t="t" r="r" b="b"/>
              <a:pathLst>
                <a:path w="49" h="25" extrusionOk="0">
                  <a:moveTo>
                    <a:pt x="0" y="1"/>
                  </a:moveTo>
                  <a:lnTo>
                    <a:pt x="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9" name="Google Shape;13099;p31"/>
            <p:cNvSpPr/>
            <p:nvPr/>
          </p:nvSpPr>
          <p:spPr>
            <a:xfrm rot="10800000">
              <a:off x="3173755" y="6551207"/>
              <a:ext cx="4165" cy="6205"/>
            </a:xfrm>
            <a:custGeom>
              <a:avLst/>
              <a:gdLst/>
              <a:ahLst/>
              <a:cxnLst/>
              <a:rect l="l" t="t" r="r" b="b"/>
              <a:pathLst>
                <a:path w="49" h="73" extrusionOk="0">
                  <a:moveTo>
                    <a:pt x="24" y="1"/>
                  </a:moveTo>
                  <a:lnTo>
                    <a:pt x="0" y="25"/>
                  </a:lnTo>
                  <a:lnTo>
                    <a:pt x="24" y="49"/>
                  </a:lnTo>
                  <a:lnTo>
                    <a:pt x="48" y="73"/>
                  </a:lnTo>
                  <a:lnTo>
                    <a:pt x="48"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0" name="Google Shape;13100;p31"/>
            <p:cNvSpPr/>
            <p:nvPr/>
          </p:nvSpPr>
          <p:spPr>
            <a:xfrm rot="10800000">
              <a:off x="3439820" y="6602295"/>
              <a:ext cx="4165" cy="4250"/>
            </a:xfrm>
            <a:custGeom>
              <a:avLst/>
              <a:gdLst/>
              <a:ahLst/>
              <a:cxnLst/>
              <a:rect l="l" t="t" r="r" b="b"/>
              <a:pathLst>
                <a:path w="49" h="50" extrusionOk="0">
                  <a:moveTo>
                    <a:pt x="25" y="1"/>
                  </a:moveTo>
                  <a:lnTo>
                    <a:pt x="1" y="25"/>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1" name="Google Shape;13101;p31"/>
            <p:cNvSpPr/>
            <p:nvPr/>
          </p:nvSpPr>
          <p:spPr>
            <a:xfrm rot="10800000">
              <a:off x="3257655" y="6647348"/>
              <a:ext cx="4165" cy="4165"/>
            </a:xfrm>
            <a:custGeom>
              <a:avLst/>
              <a:gdLst/>
              <a:ahLst/>
              <a:cxnLst/>
              <a:rect l="l" t="t" r="r" b="b"/>
              <a:pathLst>
                <a:path w="49" h="49" extrusionOk="0">
                  <a:moveTo>
                    <a:pt x="24" y="0"/>
                  </a:moveTo>
                  <a:lnTo>
                    <a:pt x="0" y="24"/>
                  </a:lnTo>
                  <a:lnTo>
                    <a:pt x="0" y="48"/>
                  </a:lnTo>
                  <a:lnTo>
                    <a:pt x="48" y="48"/>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31"/>
            <p:cNvSpPr/>
            <p:nvPr/>
          </p:nvSpPr>
          <p:spPr>
            <a:xfrm rot="10800000">
              <a:off x="3083734" y="6227848"/>
              <a:ext cx="2125" cy="85"/>
            </a:xfrm>
            <a:custGeom>
              <a:avLst/>
              <a:gdLst/>
              <a:ahLst/>
              <a:cxnLst/>
              <a:rect l="l" t="t" r="r" b="b"/>
              <a:pathLst>
                <a:path w="25" h="1" extrusionOk="0">
                  <a:moveTo>
                    <a:pt x="0" y="0"/>
                  </a:moveTo>
                  <a:lnTo>
                    <a:pt x="0" y="0"/>
                  </a:lnTo>
                  <a:lnTo>
                    <a:pt x="24"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31"/>
            <p:cNvSpPr/>
            <p:nvPr/>
          </p:nvSpPr>
          <p:spPr>
            <a:xfrm rot="10800000">
              <a:off x="3173755" y="6686195"/>
              <a:ext cx="2125" cy="4250"/>
            </a:xfrm>
            <a:custGeom>
              <a:avLst/>
              <a:gdLst/>
              <a:ahLst/>
              <a:cxnLst/>
              <a:rect l="l" t="t" r="r" b="b"/>
              <a:pathLst>
                <a:path w="25" h="50" extrusionOk="0">
                  <a:moveTo>
                    <a:pt x="0" y="1"/>
                  </a:moveTo>
                  <a:lnTo>
                    <a:pt x="0" y="25"/>
                  </a:lnTo>
                  <a:lnTo>
                    <a:pt x="0" y="49"/>
                  </a:lnTo>
                  <a:lnTo>
                    <a:pt x="24" y="49"/>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4" name="Google Shape;13104;p31"/>
            <p:cNvSpPr/>
            <p:nvPr/>
          </p:nvSpPr>
          <p:spPr>
            <a:xfrm rot="10800000">
              <a:off x="3247454" y="6266695"/>
              <a:ext cx="4165" cy="4250"/>
            </a:xfrm>
            <a:custGeom>
              <a:avLst/>
              <a:gdLst/>
              <a:ahLst/>
              <a:cxnLst/>
              <a:rect l="l" t="t" r="r" b="b"/>
              <a:pathLst>
                <a:path w="49" h="50" extrusionOk="0">
                  <a:moveTo>
                    <a:pt x="25" y="1"/>
                  </a:moveTo>
                  <a:lnTo>
                    <a:pt x="0" y="25"/>
                  </a:lnTo>
                  <a:lnTo>
                    <a:pt x="0" y="49"/>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5" name="Google Shape;13105;p31"/>
            <p:cNvSpPr/>
            <p:nvPr/>
          </p:nvSpPr>
          <p:spPr>
            <a:xfrm rot="10800000">
              <a:off x="3124707" y="6323989"/>
              <a:ext cx="2125" cy="2210"/>
            </a:xfrm>
            <a:custGeom>
              <a:avLst/>
              <a:gdLst/>
              <a:ahLst/>
              <a:cxnLst/>
              <a:rect l="l" t="t" r="r" b="b"/>
              <a:pathLst>
                <a:path w="25" h="26"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6" name="Google Shape;13106;p31"/>
            <p:cNvSpPr/>
            <p:nvPr/>
          </p:nvSpPr>
          <p:spPr>
            <a:xfrm rot="10800000">
              <a:off x="3155394" y="6393608"/>
              <a:ext cx="4165" cy="6205"/>
            </a:xfrm>
            <a:custGeom>
              <a:avLst/>
              <a:gdLst/>
              <a:ahLst/>
              <a:cxnLst/>
              <a:rect l="l" t="t" r="r" b="b"/>
              <a:pathLst>
                <a:path w="49" h="73" extrusionOk="0">
                  <a:moveTo>
                    <a:pt x="25" y="0"/>
                  </a:moveTo>
                  <a:lnTo>
                    <a:pt x="1" y="24"/>
                  </a:lnTo>
                  <a:lnTo>
                    <a:pt x="1" y="48"/>
                  </a:lnTo>
                  <a:lnTo>
                    <a:pt x="25" y="73"/>
                  </a:lnTo>
                  <a:lnTo>
                    <a:pt x="49" y="48"/>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7" name="Google Shape;13107;p31"/>
            <p:cNvSpPr/>
            <p:nvPr/>
          </p:nvSpPr>
          <p:spPr>
            <a:xfrm rot="10800000">
              <a:off x="3417294" y="6330194"/>
              <a:ext cx="4165" cy="6205"/>
            </a:xfrm>
            <a:custGeom>
              <a:avLst/>
              <a:gdLst/>
              <a:ahLst/>
              <a:cxnLst/>
              <a:rect l="l" t="t" r="r" b="b"/>
              <a:pathLst>
                <a:path w="49" h="73" extrusionOk="0">
                  <a:moveTo>
                    <a:pt x="24" y="1"/>
                  </a:moveTo>
                  <a:lnTo>
                    <a:pt x="0" y="25"/>
                  </a:lnTo>
                  <a:lnTo>
                    <a:pt x="0" y="49"/>
                  </a:lnTo>
                  <a:lnTo>
                    <a:pt x="24" y="73"/>
                  </a:lnTo>
                  <a:lnTo>
                    <a:pt x="49" y="73"/>
                  </a:lnTo>
                  <a:lnTo>
                    <a:pt x="49" y="49"/>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8" name="Google Shape;13108;p31"/>
            <p:cNvSpPr/>
            <p:nvPr/>
          </p:nvSpPr>
          <p:spPr>
            <a:xfrm rot="10800000">
              <a:off x="3073534" y="6375162"/>
              <a:ext cx="6205" cy="4165"/>
            </a:xfrm>
            <a:custGeom>
              <a:avLst/>
              <a:gdLst/>
              <a:ahLst/>
              <a:cxnLst/>
              <a:rect l="l" t="t" r="r" b="b"/>
              <a:pathLst>
                <a:path w="73" h="49" extrusionOk="0">
                  <a:moveTo>
                    <a:pt x="1" y="0"/>
                  </a:moveTo>
                  <a:lnTo>
                    <a:pt x="1" y="24"/>
                  </a:lnTo>
                  <a:lnTo>
                    <a:pt x="1"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31"/>
            <p:cNvSpPr/>
            <p:nvPr/>
          </p:nvSpPr>
          <p:spPr>
            <a:xfrm rot="10800000">
              <a:off x="3018280" y="6389528"/>
              <a:ext cx="2125" cy="4165"/>
            </a:xfrm>
            <a:custGeom>
              <a:avLst/>
              <a:gdLst/>
              <a:ahLst/>
              <a:cxnLst/>
              <a:rect l="l" t="t" r="r" b="b"/>
              <a:pathLst>
                <a:path w="25" h="49" extrusionOk="0">
                  <a:moveTo>
                    <a:pt x="1" y="1"/>
                  </a:moveTo>
                  <a:lnTo>
                    <a:pt x="1" y="25"/>
                  </a:lnTo>
                  <a:lnTo>
                    <a:pt x="25" y="49"/>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0" name="Google Shape;13110;p31"/>
            <p:cNvSpPr/>
            <p:nvPr/>
          </p:nvSpPr>
          <p:spPr>
            <a:xfrm rot="10800000">
              <a:off x="3177835" y="6424295"/>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1" name="Google Shape;13111;p31"/>
            <p:cNvSpPr/>
            <p:nvPr/>
          </p:nvSpPr>
          <p:spPr>
            <a:xfrm rot="10800000">
              <a:off x="3212687" y="6483628"/>
              <a:ext cx="4165" cy="4165"/>
            </a:xfrm>
            <a:custGeom>
              <a:avLst/>
              <a:gdLst/>
              <a:ahLst/>
              <a:cxnLst/>
              <a:rect l="l" t="t" r="r" b="b"/>
              <a:pathLst>
                <a:path w="49" h="49" extrusionOk="0">
                  <a:moveTo>
                    <a:pt x="1" y="0"/>
                  </a:moveTo>
                  <a:lnTo>
                    <a:pt x="1" y="24"/>
                  </a:lnTo>
                  <a:lnTo>
                    <a:pt x="25" y="48"/>
                  </a:lnTo>
                  <a:lnTo>
                    <a:pt x="49"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2" name="Google Shape;13112;p31"/>
            <p:cNvSpPr/>
            <p:nvPr/>
          </p:nvSpPr>
          <p:spPr>
            <a:xfrm rot="10800000">
              <a:off x="3192201" y="6491789"/>
              <a:ext cx="4165" cy="4250"/>
            </a:xfrm>
            <a:custGeom>
              <a:avLst/>
              <a:gdLst/>
              <a:ahLst/>
              <a:cxnLst/>
              <a:rect l="l" t="t" r="r" b="b"/>
              <a:pathLst>
                <a:path w="49" h="50" extrusionOk="0">
                  <a:moveTo>
                    <a:pt x="49" y="1"/>
                  </a:moveTo>
                  <a:lnTo>
                    <a:pt x="0" y="25"/>
                  </a:lnTo>
                  <a:lnTo>
                    <a:pt x="25" y="49"/>
                  </a:lnTo>
                  <a:lnTo>
                    <a:pt x="49" y="49"/>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31"/>
            <p:cNvSpPr/>
            <p:nvPr/>
          </p:nvSpPr>
          <p:spPr>
            <a:xfrm rot="10800000">
              <a:off x="3108301" y="6516355"/>
              <a:ext cx="6205" cy="6290"/>
            </a:xfrm>
            <a:custGeom>
              <a:avLst/>
              <a:gdLst/>
              <a:ahLst/>
              <a:cxnLst/>
              <a:rect l="l" t="t" r="r" b="b"/>
              <a:pathLst>
                <a:path w="73" h="74" extrusionOk="0">
                  <a:moveTo>
                    <a:pt x="24" y="1"/>
                  </a:moveTo>
                  <a:lnTo>
                    <a:pt x="24" y="25"/>
                  </a:lnTo>
                  <a:lnTo>
                    <a:pt x="0" y="49"/>
                  </a:lnTo>
                  <a:lnTo>
                    <a:pt x="24" y="49"/>
                  </a:lnTo>
                  <a:lnTo>
                    <a:pt x="49" y="73"/>
                  </a:lnTo>
                  <a:lnTo>
                    <a:pt x="73" y="25"/>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31"/>
            <p:cNvSpPr/>
            <p:nvPr/>
          </p:nvSpPr>
          <p:spPr>
            <a:xfrm rot="10800000">
              <a:off x="3308828" y="6256495"/>
              <a:ext cx="85" cy="2125"/>
            </a:xfrm>
            <a:custGeom>
              <a:avLst/>
              <a:gdLst/>
              <a:ahLst/>
              <a:cxnLst/>
              <a:rect l="l" t="t" r="r" b="b"/>
              <a:pathLst>
                <a:path w="1" h="25" extrusionOk="0">
                  <a:moveTo>
                    <a:pt x="0" y="0"/>
                  </a:moveTo>
                  <a:lnTo>
                    <a:pt x="0" y="0"/>
                  </a:lnTo>
                  <a:lnTo>
                    <a:pt x="0" y="24"/>
                  </a:lnTo>
                  <a:lnTo>
                    <a:pt x="0" y="24"/>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31"/>
            <p:cNvSpPr/>
            <p:nvPr/>
          </p:nvSpPr>
          <p:spPr>
            <a:xfrm rot="10800000">
              <a:off x="3366121" y="6524601"/>
              <a:ext cx="4165" cy="4165"/>
            </a:xfrm>
            <a:custGeom>
              <a:avLst/>
              <a:gdLst/>
              <a:ahLst/>
              <a:cxnLst/>
              <a:rect l="l" t="t" r="r" b="b"/>
              <a:pathLst>
                <a:path w="49" h="49" extrusionOk="0">
                  <a:moveTo>
                    <a:pt x="24" y="1"/>
                  </a:moveTo>
                  <a:lnTo>
                    <a:pt x="0" y="25"/>
                  </a:lnTo>
                  <a:lnTo>
                    <a:pt x="24"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31"/>
            <p:cNvSpPr/>
            <p:nvPr/>
          </p:nvSpPr>
          <p:spPr>
            <a:xfrm rot="10800000">
              <a:off x="3110341" y="6528681"/>
              <a:ext cx="2125" cy="4165"/>
            </a:xfrm>
            <a:custGeom>
              <a:avLst/>
              <a:gdLst/>
              <a:ahLst/>
              <a:cxnLst/>
              <a:rect l="l" t="t" r="r" b="b"/>
              <a:pathLst>
                <a:path w="25" h="49" extrusionOk="0">
                  <a:moveTo>
                    <a:pt x="0" y="1"/>
                  </a:moveTo>
                  <a:lnTo>
                    <a:pt x="0" y="25"/>
                  </a:lnTo>
                  <a:lnTo>
                    <a:pt x="0" y="49"/>
                  </a:lnTo>
                  <a:lnTo>
                    <a:pt x="25"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31"/>
            <p:cNvSpPr/>
            <p:nvPr/>
          </p:nvSpPr>
          <p:spPr>
            <a:xfrm rot="10800000">
              <a:off x="3259695" y="6530721"/>
              <a:ext cx="2125" cy="4165"/>
            </a:xfrm>
            <a:custGeom>
              <a:avLst/>
              <a:gdLst/>
              <a:ahLst/>
              <a:cxnLst/>
              <a:rect l="l" t="t" r="r" b="b"/>
              <a:pathLst>
                <a:path w="25" h="49" extrusionOk="0">
                  <a:moveTo>
                    <a:pt x="24" y="1"/>
                  </a:moveTo>
                  <a:lnTo>
                    <a:pt x="0" y="25"/>
                  </a:lnTo>
                  <a:lnTo>
                    <a:pt x="24" y="49"/>
                  </a:lnTo>
                  <a:lnTo>
                    <a:pt x="24"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31"/>
            <p:cNvSpPr/>
            <p:nvPr/>
          </p:nvSpPr>
          <p:spPr>
            <a:xfrm rot="10800000">
              <a:off x="3218807" y="6326114"/>
              <a:ext cx="2125" cy="2125"/>
            </a:xfrm>
            <a:custGeom>
              <a:avLst/>
              <a:gdLst/>
              <a:ahLst/>
              <a:cxnLst/>
              <a:rect l="l" t="t" r="r" b="b"/>
              <a:pathLst>
                <a:path w="25" h="25"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31"/>
            <p:cNvSpPr/>
            <p:nvPr/>
          </p:nvSpPr>
          <p:spPr>
            <a:xfrm rot="10800000">
              <a:off x="3233088" y="6037522"/>
              <a:ext cx="2125" cy="4165"/>
            </a:xfrm>
            <a:custGeom>
              <a:avLst/>
              <a:gdLst/>
              <a:ahLst/>
              <a:cxnLst/>
              <a:rect l="l" t="t" r="r" b="b"/>
              <a:pathLst>
                <a:path w="25" h="49" extrusionOk="0">
                  <a:moveTo>
                    <a:pt x="0" y="0"/>
                  </a:moveTo>
                  <a:lnTo>
                    <a:pt x="0" y="24"/>
                  </a:lnTo>
                  <a:lnTo>
                    <a:pt x="0" y="48"/>
                  </a:lnTo>
                  <a:lnTo>
                    <a:pt x="24"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31"/>
            <p:cNvSpPr/>
            <p:nvPr/>
          </p:nvSpPr>
          <p:spPr>
            <a:xfrm rot="10800000">
              <a:off x="3405053" y="6618701"/>
              <a:ext cx="85" cy="8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31"/>
            <p:cNvSpPr/>
            <p:nvPr/>
          </p:nvSpPr>
          <p:spPr>
            <a:xfrm rot="10800000">
              <a:off x="3306787" y="6622781"/>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31"/>
            <p:cNvSpPr/>
            <p:nvPr/>
          </p:nvSpPr>
          <p:spPr>
            <a:xfrm rot="10800000">
              <a:off x="3398848" y="6236009"/>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31"/>
            <p:cNvSpPr/>
            <p:nvPr/>
          </p:nvSpPr>
          <p:spPr>
            <a:xfrm rot="10800000">
              <a:off x="3355920" y="6240089"/>
              <a:ext cx="2125" cy="4250"/>
            </a:xfrm>
            <a:custGeom>
              <a:avLst/>
              <a:gdLst/>
              <a:ahLst/>
              <a:cxnLst/>
              <a:rect l="l" t="t" r="r" b="b"/>
              <a:pathLst>
                <a:path w="25" h="50" extrusionOk="0">
                  <a:moveTo>
                    <a:pt x="1" y="1"/>
                  </a:moveTo>
                  <a:lnTo>
                    <a:pt x="1" y="25"/>
                  </a:lnTo>
                  <a:lnTo>
                    <a:pt x="1" y="49"/>
                  </a:lnTo>
                  <a:lnTo>
                    <a:pt x="25" y="2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31"/>
            <p:cNvSpPr/>
            <p:nvPr/>
          </p:nvSpPr>
          <p:spPr>
            <a:xfrm rot="10800000">
              <a:off x="3316988" y="6352635"/>
              <a:ext cx="85" cy="4250"/>
            </a:xfrm>
            <a:custGeom>
              <a:avLst/>
              <a:gdLst/>
              <a:ahLst/>
              <a:cxnLst/>
              <a:rect l="l" t="t" r="r" b="b"/>
              <a:pathLst>
                <a:path w="1" h="50" extrusionOk="0">
                  <a:moveTo>
                    <a:pt x="0" y="49"/>
                  </a:moveTo>
                  <a:lnTo>
                    <a:pt x="0" y="49"/>
                  </a:lnTo>
                  <a:lnTo>
                    <a:pt x="0" y="1"/>
                  </a:lnTo>
                  <a:lnTo>
                    <a:pt x="0" y="49"/>
                  </a:lnTo>
                  <a:lnTo>
                    <a:pt x="0" y="49"/>
                  </a:lnTo>
                  <a:lnTo>
                    <a:pt x="0" y="49"/>
                  </a:lnTo>
                  <a:lnTo>
                    <a:pt x="0" y="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31"/>
            <p:cNvSpPr/>
            <p:nvPr/>
          </p:nvSpPr>
          <p:spPr>
            <a:xfrm rot="10800000">
              <a:off x="3251534" y="6373122"/>
              <a:ext cx="4165" cy="4165"/>
            </a:xfrm>
            <a:custGeom>
              <a:avLst/>
              <a:gdLst/>
              <a:ahLst/>
              <a:cxnLst/>
              <a:rect l="l" t="t" r="r" b="b"/>
              <a:pathLst>
                <a:path w="49" h="49" extrusionOk="0">
                  <a:moveTo>
                    <a:pt x="24" y="0"/>
                  </a:moveTo>
                  <a:lnTo>
                    <a:pt x="0" y="24"/>
                  </a:lnTo>
                  <a:lnTo>
                    <a:pt x="24"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31"/>
            <p:cNvSpPr/>
            <p:nvPr/>
          </p:nvSpPr>
          <p:spPr>
            <a:xfrm rot="10800000">
              <a:off x="3323193" y="6377202"/>
              <a:ext cx="4165" cy="2125"/>
            </a:xfrm>
            <a:custGeom>
              <a:avLst/>
              <a:gdLst/>
              <a:ahLst/>
              <a:cxnLst/>
              <a:rect l="l" t="t" r="r" b="b"/>
              <a:pathLst>
                <a:path w="49" h="25" extrusionOk="0">
                  <a:moveTo>
                    <a:pt x="25" y="0"/>
                  </a:moveTo>
                  <a:lnTo>
                    <a:pt x="1" y="24"/>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31"/>
            <p:cNvSpPr/>
            <p:nvPr/>
          </p:nvSpPr>
          <p:spPr>
            <a:xfrm rot="10800000">
              <a:off x="3083734" y="6393608"/>
              <a:ext cx="2125" cy="85"/>
            </a:xfrm>
            <a:custGeom>
              <a:avLst/>
              <a:gdLst/>
              <a:ahLst/>
              <a:cxnLst/>
              <a:rect l="l" t="t" r="r" b="b"/>
              <a:pathLst>
                <a:path w="25" h="1" extrusionOk="0">
                  <a:moveTo>
                    <a:pt x="24" y="1"/>
                  </a:moveTo>
                  <a:lnTo>
                    <a:pt x="0" y="1"/>
                  </a:lnTo>
                  <a:lnTo>
                    <a:pt x="0" y="1"/>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31"/>
            <p:cNvSpPr/>
            <p:nvPr/>
          </p:nvSpPr>
          <p:spPr>
            <a:xfrm rot="10800000">
              <a:off x="2973228" y="6391568"/>
              <a:ext cx="4165" cy="4165"/>
            </a:xfrm>
            <a:custGeom>
              <a:avLst/>
              <a:gdLst/>
              <a:ahLst/>
              <a:cxnLst/>
              <a:rect l="l" t="t" r="r" b="b"/>
              <a:pathLst>
                <a:path w="49" h="49" extrusionOk="0">
                  <a:moveTo>
                    <a:pt x="24" y="0"/>
                  </a:moveTo>
                  <a:lnTo>
                    <a:pt x="0" y="25"/>
                  </a:lnTo>
                  <a:lnTo>
                    <a:pt x="24" y="49"/>
                  </a:lnTo>
                  <a:lnTo>
                    <a:pt x="48" y="25"/>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31"/>
            <p:cNvSpPr/>
            <p:nvPr/>
          </p:nvSpPr>
          <p:spPr>
            <a:xfrm rot="10800000">
              <a:off x="3249494" y="6182795"/>
              <a:ext cx="85" cy="2125"/>
            </a:xfrm>
            <a:custGeom>
              <a:avLst/>
              <a:gdLst/>
              <a:ahLst/>
              <a:cxnLst/>
              <a:rect l="l" t="t" r="r" b="b"/>
              <a:pathLst>
                <a:path w="1" h="25" extrusionOk="0">
                  <a:moveTo>
                    <a:pt x="1" y="0"/>
                  </a:moveTo>
                  <a:lnTo>
                    <a:pt x="1" y="0"/>
                  </a:lnTo>
                  <a:lnTo>
                    <a:pt x="1" y="0"/>
                  </a:lnTo>
                  <a:lnTo>
                    <a:pt x="1" y="24"/>
                  </a:lnTo>
                  <a:lnTo>
                    <a:pt x="1" y="24"/>
                  </a:ln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0" name="Google Shape;13130;p31"/>
            <p:cNvSpPr/>
            <p:nvPr/>
          </p:nvSpPr>
          <p:spPr>
            <a:xfrm rot="10800000">
              <a:off x="3407093" y="6457022"/>
              <a:ext cx="2125" cy="4165"/>
            </a:xfrm>
            <a:custGeom>
              <a:avLst/>
              <a:gdLst/>
              <a:ahLst/>
              <a:cxnLst/>
              <a:rect l="l" t="t" r="r" b="b"/>
              <a:pathLst>
                <a:path w="25" h="49" extrusionOk="0">
                  <a:moveTo>
                    <a:pt x="1" y="0"/>
                  </a:moveTo>
                  <a:lnTo>
                    <a:pt x="1" y="24"/>
                  </a:lnTo>
                  <a:lnTo>
                    <a:pt x="1" y="48"/>
                  </a:lnTo>
                  <a:lnTo>
                    <a:pt x="25"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31"/>
            <p:cNvSpPr/>
            <p:nvPr/>
          </p:nvSpPr>
          <p:spPr>
            <a:xfrm rot="10800000">
              <a:off x="3120541" y="6477508"/>
              <a:ext cx="4250" cy="4165"/>
            </a:xfrm>
            <a:custGeom>
              <a:avLst/>
              <a:gdLst/>
              <a:ahLst/>
              <a:cxnLst/>
              <a:rect l="l" t="t" r="r" b="b"/>
              <a:pathLst>
                <a:path w="50" h="49" extrusionOk="0">
                  <a:moveTo>
                    <a:pt x="25" y="0"/>
                  </a:moveTo>
                  <a:lnTo>
                    <a:pt x="1" y="24"/>
                  </a:lnTo>
                  <a:lnTo>
                    <a:pt x="1" y="49"/>
                  </a:lnTo>
                  <a:lnTo>
                    <a:pt x="25" y="49"/>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31"/>
            <p:cNvSpPr/>
            <p:nvPr/>
          </p:nvSpPr>
          <p:spPr>
            <a:xfrm rot="10800000">
              <a:off x="3089855" y="6622781"/>
              <a:ext cx="85" cy="2125"/>
            </a:xfrm>
            <a:custGeom>
              <a:avLst/>
              <a:gdLst/>
              <a:ahLst/>
              <a:cxnLst/>
              <a:rect l="l" t="t" r="r" b="b"/>
              <a:pathLst>
                <a:path w="1" h="25" extrusionOk="0">
                  <a:moveTo>
                    <a:pt x="0" y="0"/>
                  </a:moveTo>
                  <a:lnTo>
                    <a:pt x="0" y="24"/>
                  </a:lnTo>
                  <a:lnTo>
                    <a:pt x="0"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31"/>
            <p:cNvSpPr/>
            <p:nvPr/>
          </p:nvSpPr>
          <p:spPr>
            <a:xfrm rot="10800000">
              <a:off x="3177835" y="6244254"/>
              <a:ext cx="2125" cy="2125"/>
            </a:xfrm>
            <a:custGeom>
              <a:avLst/>
              <a:gdLst/>
              <a:ahLst/>
              <a:cxnLst/>
              <a:rect l="l" t="t" r="r" b="b"/>
              <a:pathLst>
                <a:path w="25" h="25" extrusionOk="0">
                  <a:moveTo>
                    <a:pt x="0" y="1"/>
                  </a:moveTo>
                  <a:lnTo>
                    <a:pt x="0" y="25"/>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4" name="Google Shape;13134;p31"/>
            <p:cNvSpPr/>
            <p:nvPr/>
          </p:nvSpPr>
          <p:spPr>
            <a:xfrm rot="10800000">
              <a:off x="3400888" y="6094815"/>
              <a:ext cx="2125" cy="2125"/>
            </a:xfrm>
            <a:custGeom>
              <a:avLst/>
              <a:gdLst/>
              <a:ahLst/>
              <a:cxnLst/>
              <a:rect l="l" t="t" r="r" b="b"/>
              <a:pathLst>
                <a:path w="25" h="25" extrusionOk="0">
                  <a:moveTo>
                    <a:pt x="0" y="0"/>
                  </a:move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5" name="Google Shape;13135;p31"/>
            <p:cNvSpPr/>
            <p:nvPr/>
          </p:nvSpPr>
          <p:spPr>
            <a:xfrm rot="10800000">
              <a:off x="3300667" y="5892248"/>
              <a:ext cx="2125" cy="85"/>
            </a:xfrm>
            <a:custGeom>
              <a:avLst/>
              <a:gdLst/>
              <a:ahLst/>
              <a:cxnLst/>
              <a:rect l="l" t="t" r="r" b="b"/>
              <a:pathLst>
                <a:path w="25" h="1" extrusionOk="0">
                  <a:moveTo>
                    <a:pt x="25" y="0"/>
                  </a:moveTo>
                  <a:lnTo>
                    <a:pt x="25" y="0"/>
                  </a:lnTo>
                  <a:lnTo>
                    <a:pt x="25" y="0"/>
                  </a:lnTo>
                  <a:lnTo>
                    <a:pt x="1" y="0"/>
                  </a:lnTo>
                  <a:lnTo>
                    <a:pt x="1" y="0"/>
                  </a:lnTo>
                  <a:lnTo>
                    <a:pt x="25" y="0"/>
                  </a:lnTo>
                  <a:lnTo>
                    <a:pt x="25" y="0"/>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6" name="Google Shape;13136;p31"/>
            <p:cNvSpPr/>
            <p:nvPr/>
          </p:nvSpPr>
          <p:spPr>
            <a:xfrm rot="10800000">
              <a:off x="3382527" y="6156189"/>
              <a:ext cx="85" cy="8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31"/>
            <p:cNvSpPr/>
            <p:nvPr/>
          </p:nvSpPr>
          <p:spPr>
            <a:xfrm rot="10800000">
              <a:off x="3216767" y="6428375"/>
              <a:ext cx="2125" cy="2125"/>
            </a:xfrm>
            <a:custGeom>
              <a:avLst/>
              <a:gdLst/>
              <a:ahLst/>
              <a:cxnLst/>
              <a:rect l="l" t="t" r="r" b="b"/>
              <a:pathLst>
                <a:path w="25" h="25" extrusionOk="0">
                  <a:moveTo>
                    <a:pt x="25" y="24"/>
                  </a:moveTo>
                  <a:lnTo>
                    <a:pt x="25" y="24"/>
                  </a:lnTo>
                  <a:lnTo>
                    <a:pt x="25" y="0"/>
                  </a:lnTo>
                  <a:lnTo>
                    <a:pt x="25" y="0"/>
                  </a:lnTo>
                  <a:lnTo>
                    <a:pt x="25" y="24"/>
                  </a:lnTo>
                  <a:lnTo>
                    <a:pt x="1" y="24"/>
                  </a:lnTo>
                  <a:lnTo>
                    <a:pt x="25" y="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31"/>
            <p:cNvSpPr/>
            <p:nvPr/>
          </p:nvSpPr>
          <p:spPr>
            <a:xfrm rot="10800000">
              <a:off x="3304747" y="6432455"/>
              <a:ext cx="85" cy="2125"/>
            </a:xfrm>
            <a:custGeom>
              <a:avLst/>
              <a:gdLst/>
              <a:ahLst/>
              <a:cxnLst/>
              <a:rect l="l" t="t" r="r" b="b"/>
              <a:pathLst>
                <a:path w="1" h="25" extrusionOk="0">
                  <a:moveTo>
                    <a:pt x="1" y="0"/>
                  </a:move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31"/>
            <p:cNvSpPr/>
            <p:nvPr/>
          </p:nvSpPr>
          <p:spPr>
            <a:xfrm rot="10800000">
              <a:off x="3210647" y="6461102"/>
              <a:ext cx="85" cy="2125"/>
            </a:xfrm>
            <a:custGeom>
              <a:avLst/>
              <a:gdLst/>
              <a:ahLst/>
              <a:cxnLst/>
              <a:rect l="l" t="t" r="r" b="b"/>
              <a:pathLst>
                <a:path w="1" h="25" extrusionOk="0">
                  <a:moveTo>
                    <a:pt x="1" y="0"/>
                  </a:move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31"/>
            <p:cNvSpPr/>
            <p:nvPr/>
          </p:nvSpPr>
          <p:spPr>
            <a:xfrm rot="10800000">
              <a:off x="3454101" y="6524601"/>
              <a:ext cx="2125" cy="85"/>
            </a:xfrm>
            <a:custGeom>
              <a:avLst/>
              <a:gdLst/>
              <a:ahLst/>
              <a:cxnLst/>
              <a:rect l="l" t="t" r="r" b="b"/>
              <a:pathLst>
                <a:path w="25" h="1" extrusionOk="0">
                  <a:moveTo>
                    <a:pt x="0" y="1"/>
                  </a:moveTo>
                  <a:lnTo>
                    <a:pt x="2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31"/>
            <p:cNvSpPr/>
            <p:nvPr/>
          </p:nvSpPr>
          <p:spPr>
            <a:xfrm rot="10800000">
              <a:off x="3454101" y="6524601"/>
              <a:ext cx="2125" cy="2125"/>
            </a:xfrm>
            <a:custGeom>
              <a:avLst/>
              <a:gdLst/>
              <a:ahLst/>
              <a:cxnLst/>
              <a:rect l="l" t="t" r="r" b="b"/>
              <a:pathLst>
                <a:path w="25" h="25" extrusionOk="0">
                  <a:moveTo>
                    <a:pt x="24" y="25"/>
                  </a:moveTo>
                  <a:lnTo>
                    <a:pt x="24" y="25"/>
                  </a:lnTo>
                  <a:lnTo>
                    <a:pt x="24" y="1"/>
                  </a:lnTo>
                  <a:lnTo>
                    <a:pt x="24" y="1"/>
                  </a:lnTo>
                  <a:lnTo>
                    <a:pt x="24" y="25"/>
                  </a:lnTo>
                  <a:lnTo>
                    <a:pt x="0" y="25"/>
                  </a:lnTo>
                  <a:lnTo>
                    <a:pt x="0" y="25"/>
                  </a:lnTo>
                  <a:lnTo>
                    <a:pt x="24" y="25"/>
                  </a:lnTo>
                  <a:lnTo>
                    <a:pt x="24" y="2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31"/>
            <p:cNvSpPr/>
            <p:nvPr/>
          </p:nvSpPr>
          <p:spPr>
            <a:xfrm rot="10800000">
              <a:off x="3529841" y="6536841"/>
              <a:ext cx="2125" cy="2125"/>
            </a:xfrm>
            <a:custGeom>
              <a:avLst/>
              <a:gdLst/>
              <a:ahLst/>
              <a:cxnLst/>
              <a:rect l="l" t="t" r="r" b="b"/>
              <a:pathLst>
                <a:path w="25" h="25" extrusionOk="0">
                  <a:moveTo>
                    <a:pt x="0" y="0"/>
                  </a:moveTo>
                  <a:lnTo>
                    <a:pt x="0"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31"/>
            <p:cNvSpPr/>
            <p:nvPr/>
          </p:nvSpPr>
          <p:spPr>
            <a:xfrm rot="10800000">
              <a:off x="3646467" y="6217647"/>
              <a:ext cx="1086704" cy="939305"/>
            </a:xfrm>
            <a:custGeom>
              <a:avLst/>
              <a:gdLst/>
              <a:ahLst/>
              <a:cxnLst/>
              <a:rect l="l" t="t" r="r" b="b"/>
              <a:pathLst>
                <a:path w="12784" h="11050" extrusionOk="0">
                  <a:moveTo>
                    <a:pt x="6813" y="0"/>
                  </a:moveTo>
                  <a:lnTo>
                    <a:pt x="6163" y="24"/>
                  </a:lnTo>
                  <a:lnTo>
                    <a:pt x="5513" y="121"/>
                  </a:lnTo>
                  <a:lnTo>
                    <a:pt x="4863" y="241"/>
                  </a:lnTo>
                  <a:lnTo>
                    <a:pt x="4237" y="385"/>
                  </a:lnTo>
                  <a:lnTo>
                    <a:pt x="3611" y="578"/>
                  </a:lnTo>
                  <a:lnTo>
                    <a:pt x="3010" y="819"/>
                  </a:lnTo>
                  <a:lnTo>
                    <a:pt x="2408" y="1084"/>
                  </a:lnTo>
                  <a:lnTo>
                    <a:pt x="2095" y="1252"/>
                  </a:lnTo>
                  <a:lnTo>
                    <a:pt x="1806" y="1421"/>
                  </a:lnTo>
                  <a:lnTo>
                    <a:pt x="1517" y="1637"/>
                  </a:lnTo>
                  <a:lnTo>
                    <a:pt x="1276" y="1854"/>
                  </a:lnTo>
                  <a:lnTo>
                    <a:pt x="1036" y="2095"/>
                  </a:lnTo>
                  <a:lnTo>
                    <a:pt x="843" y="2359"/>
                  </a:lnTo>
                  <a:lnTo>
                    <a:pt x="650" y="2648"/>
                  </a:lnTo>
                  <a:lnTo>
                    <a:pt x="482" y="2961"/>
                  </a:lnTo>
                  <a:lnTo>
                    <a:pt x="337" y="3346"/>
                  </a:lnTo>
                  <a:lnTo>
                    <a:pt x="193" y="3756"/>
                  </a:lnTo>
                  <a:lnTo>
                    <a:pt x="97" y="4141"/>
                  </a:lnTo>
                  <a:lnTo>
                    <a:pt x="49" y="4550"/>
                  </a:lnTo>
                  <a:lnTo>
                    <a:pt x="0" y="4959"/>
                  </a:lnTo>
                  <a:lnTo>
                    <a:pt x="0" y="5369"/>
                  </a:lnTo>
                  <a:lnTo>
                    <a:pt x="24" y="5778"/>
                  </a:lnTo>
                  <a:lnTo>
                    <a:pt x="97" y="6187"/>
                  </a:lnTo>
                  <a:lnTo>
                    <a:pt x="193" y="6596"/>
                  </a:lnTo>
                  <a:lnTo>
                    <a:pt x="289" y="6981"/>
                  </a:lnTo>
                  <a:lnTo>
                    <a:pt x="434" y="7367"/>
                  </a:lnTo>
                  <a:lnTo>
                    <a:pt x="578" y="7728"/>
                  </a:lnTo>
                  <a:lnTo>
                    <a:pt x="747" y="8065"/>
                  </a:lnTo>
                  <a:lnTo>
                    <a:pt x="939" y="8378"/>
                  </a:lnTo>
                  <a:lnTo>
                    <a:pt x="1156" y="8691"/>
                  </a:lnTo>
                  <a:lnTo>
                    <a:pt x="1373" y="8980"/>
                  </a:lnTo>
                  <a:lnTo>
                    <a:pt x="1613" y="9244"/>
                  </a:lnTo>
                  <a:lnTo>
                    <a:pt x="1902" y="9509"/>
                  </a:lnTo>
                  <a:lnTo>
                    <a:pt x="2191" y="9750"/>
                  </a:lnTo>
                  <a:lnTo>
                    <a:pt x="2480" y="9967"/>
                  </a:lnTo>
                  <a:lnTo>
                    <a:pt x="2817" y="10183"/>
                  </a:lnTo>
                  <a:lnTo>
                    <a:pt x="3154" y="10376"/>
                  </a:lnTo>
                  <a:lnTo>
                    <a:pt x="3515" y="10544"/>
                  </a:lnTo>
                  <a:lnTo>
                    <a:pt x="3900" y="10713"/>
                  </a:lnTo>
                  <a:lnTo>
                    <a:pt x="4358" y="10857"/>
                  </a:lnTo>
                  <a:lnTo>
                    <a:pt x="4839" y="10978"/>
                  </a:lnTo>
                  <a:lnTo>
                    <a:pt x="5297" y="11050"/>
                  </a:lnTo>
                  <a:lnTo>
                    <a:pt x="5754" y="11050"/>
                  </a:lnTo>
                  <a:lnTo>
                    <a:pt x="5995" y="11026"/>
                  </a:lnTo>
                  <a:lnTo>
                    <a:pt x="6235" y="11002"/>
                  </a:lnTo>
                  <a:lnTo>
                    <a:pt x="6452" y="10954"/>
                  </a:lnTo>
                  <a:lnTo>
                    <a:pt x="6693" y="10881"/>
                  </a:lnTo>
                  <a:lnTo>
                    <a:pt x="6909" y="10809"/>
                  </a:lnTo>
                  <a:lnTo>
                    <a:pt x="7126" y="10713"/>
                  </a:lnTo>
                  <a:lnTo>
                    <a:pt x="7343" y="10592"/>
                  </a:lnTo>
                  <a:lnTo>
                    <a:pt x="7583" y="10448"/>
                  </a:lnTo>
                  <a:lnTo>
                    <a:pt x="9293" y="9341"/>
                  </a:lnTo>
                  <a:lnTo>
                    <a:pt x="10135" y="8787"/>
                  </a:lnTo>
                  <a:lnTo>
                    <a:pt x="10978" y="8209"/>
                  </a:lnTo>
                  <a:lnTo>
                    <a:pt x="11194" y="8041"/>
                  </a:lnTo>
                  <a:lnTo>
                    <a:pt x="11387" y="7848"/>
                  </a:lnTo>
                  <a:lnTo>
                    <a:pt x="11580" y="7680"/>
                  </a:lnTo>
                  <a:lnTo>
                    <a:pt x="11772" y="7487"/>
                  </a:lnTo>
                  <a:lnTo>
                    <a:pt x="11917" y="7294"/>
                  </a:lnTo>
                  <a:lnTo>
                    <a:pt x="12061" y="7078"/>
                  </a:lnTo>
                  <a:lnTo>
                    <a:pt x="12206" y="6885"/>
                  </a:lnTo>
                  <a:lnTo>
                    <a:pt x="12326" y="6669"/>
                  </a:lnTo>
                  <a:lnTo>
                    <a:pt x="12422" y="6428"/>
                  </a:lnTo>
                  <a:lnTo>
                    <a:pt x="12518" y="6211"/>
                  </a:lnTo>
                  <a:lnTo>
                    <a:pt x="12663" y="5730"/>
                  </a:lnTo>
                  <a:lnTo>
                    <a:pt x="12735" y="5248"/>
                  </a:lnTo>
                  <a:lnTo>
                    <a:pt x="12783" y="4767"/>
                  </a:lnTo>
                  <a:lnTo>
                    <a:pt x="12783" y="4358"/>
                  </a:lnTo>
                  <a:lnTo>
                    <a:pt x="12735" y="3996"/>
                  </a:lnTo>
                  <a:lnTo>
                    <a:pt x="12663" y="3635"/>
                  </a:lnTo>
                  <a:lnTo>
                    <a:pt x="12567" y="3274"/>
                  </a:lnTo>
                  <a:lnTo>
                    <a:pt x="12446" y="2961"/>
                  </a:lnTo>
                  <a:lnTo>
                    <a:pt x="12302" y="2648"/>
                  </a:lnTo>
                  <a:lnTo>
                    <a:pt x="12109" y="2359"/>
                  </a:lnTo>
                  <a:lnTo>
                    <a:pt x="11893" y="2071"/>
                  </a:lnTo>
                  <a:lnTo>
                    <a:pt x="11676" y="1830"/>
                  </a:lnTo>
                  <a:lnTo>
                    <a:pt x="11459" y="1589"/>
                  </a:lnTo>
                  <a:lnTo>
                    <a:pt x="11219" y="1372"/>
                  </a:lnTo>
                  <a:lnTo>
                    <a:pt x="10978" y="1180"/>
                  </a:lnTo>
                  <a:lnTo>
                    <a:pt x="10713" y="987"/>
                  </a:lnTo>
                  <a:lnTo>
                    <a:pt x="10448" y="819"/>
                  </a:lnTo>
                  <a:lnTo>
                    <a:pt x="10183" y="674"/>
                  </a:lnTo>
                  <a:lnTo>
                    <a:pt x="9919" y="554"/>
                  </a:lnTo>
                  <a:lnTo>
                    <a:pt x="9630" y="434"/>
                  </a:lnTo>
                  <a:lnTo>
                    <a:pt x="9341" y="313"/>
                  </a:lnTo>
                  <a:lnTo>
                    <a:pt x="9028" y="241"/>
                  </a:lnTo>
                  <a:lnTo>
                    <a:pt x="8739" y="169"/>
                  </a:lnTo>
                  <a:lnTo>
                    <a:pt x="8426" y="97"/>
                  </a:lnTo>
                  <a:lnTo>
                    <a:pt x="8113" y="48"/>
                  </a:lnTo>
                  <a:lnTo>
                    <a:pt x="7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31"/>
            <p:cNvSpPr/>
            <p:nvPr/>
          </p:nvSpPr>
          <p:spPr>
            <a:xfrm rot="10800000">
              <a:off x="4049646" y="6440701"/>
              <a:ext cx="362291" cy="446191"/>
            </a:xfrm>
            <a:custGeom>
              <a:avLst/>
              <a:gdLst/>
              <a:ahLst/>
              <a:cxnLst/>
              <a:rect l="l" t="t" r="r" b="b"/>
              <a:pathLst>
                <a:path w="4262" h="5249" extrusionOk="0">
                  <a:moveTo>
                    <a:pt x="1782" y="1"/>
                  </a:moveTo>
                  <a:lnTo>
                    <a:pt x="1590" y="25"/>
                  </a:lnTo>
                  <a:lnTo>
                    <a:pt x="1397" y="73"/>
                  </a:lnTo>
                  <a:lnTo>
                    <a:pt x="1205" y="145"/>
                  </a:lnTo>
                  <a:lnTo>
                    <a:pt x="916" y="314"/>
                  </a:lnTo>
                  <a:lnTo>
                    <a:pt x="771" y="410"/>
                  </a:lnTo>
                  <a:lnTo>
                    <a:pt x="651" y="531"/>
                  </a:lnTo>
                  <a:lnTo>
                    <a:pt x="531" y="675"/>
                  </a:lnTo>
                  <a:lnTo>
                    <a:pt x="410" y="795"/>
                  </a:lnTo>
                  <a:lnTo>
                    <a:pt x="314" y="964"/>
                  </a:lnTo>
                  <a:lnTo>
                    <a:pt x="242" y="1108"/>
                  </a:lnTo>
                  <a:lnTo>
                    <a:pt x="145" y="1349"/>
                  </a:lnTo>
                  <a:lnTo>
                    <a:pt x="73" y="1614"/>
                  </a:lnTo>
                  <a:lnTo>
                    <a:pt x="25" y="1879"/>
                  </a:lnTo>
                  <a:lnTo>
                    <a:pt x="1" y="2143"/>
                  </a:lnTo>
                  <a:lnTo>
                    <a:pt x="1" y="2408"/>
                  </a:lnTo>
                  <a:lnTo>
                    <a:pt x="1" y="2697"/>
                  </a:lnTo>
                  <a:lnTo>
                    <a:pt x="49" y="2962"/>
                  </a:lnTo>
                  <a:lnTo>
                    <a:pt x="121" y="3227"/>
                  </a:lnTo>
                  <a:lnTo>
                    <a:pt x="218" y="3492"/>
                  </a:lnTo>
                  <a:lnTo>
                    <a:pt x="314" y="3732"/>
                  </a:lnTo>
                  <a:lnTo>
                    <a:pt x="434" y="3997"/>
                  </a:lnTo>
                  <a:lnTo>
                    <a:pt x="579" y="4214"/>
                  </a:lnTo>
                  <a:lnTo>
                    <a:pt x="747" y="4430"/>
                  </a:lnTo>
                  <a:lnTo>
                    <a:pt x="916" y="4623"/>
                  </a:lnTo>
                  <a:lnTo>
                    <a:pt x="1132" y="4816"/>
                  </a:lnTo>
                  <a:lnTo>
                    <a:pt x="1349" y="4960"/>
                  </a:lnTo>
                  <a:lnTo>
                    <a:pt x="1518" y="5056"/>
                  </a:lnTo>
                  <a:lnTo>
                    <a:pt x="1710" y="5129"/>
                  </a:lnTo>
                  <a:lnTo>
                    <a:pt x="1927" y="5201"/>
                  </a:lnTo>
                  <a:lnTo>
                    <a:pt x="2167" y="5249"/>
                  </a:lnTo>
                  <a:lnTo>
                    <a:pt x="2408" y="5249"/>
                  </a:lnTo>
                  <a:lnTo>
                    <a:pt x="2625" y="5225"/>
                  </a:lnTo>
                  <a:lnTo>
                    <a:pt x="2866" y="5153"/>
                  </a:lnTo>
                  <a:lnTo>
                    <a:pt x="3058" y="5080"/>
                  </a:lnTo>
                  <a:lnTo>
                    <a:pt x="3275" y="4960"/>
                  </a:lnTo>
                  <a:lnTo>
                    <a:pt x="3467" y="4840"/>
                  </a:lnTo>
                  <a:lnTo>
                    <a:pt x="3636" y="4671"/>
                  </a:lnTo>
                  <a:lnTo>
                    <a:pt x="3780" y="4503"/>
                  </a:lnTo>
                  <a:lnTo>
                    <a:pt x="3925" y="4286"/>
                  </a:lnTo>
                  <a:lnTo>
                    <a:pt x="4045" y="4069"/>
                  </a:lnTo>
                  <a:lnTo>
                    <a:pt x="4141" y="3853"/>
                  </a:lnTo>
                  <a:lnTo>
                    <a:pt x="4214" y="3588"/>
                  </a:lnTo>
                  <a:lnTo>
                    <a:pt x="4238" y="3347"/>
                  </a:lnTo>
                  <a:lnTo>
                    <a:pt x="4262" y="3058"/>
                  </a:lnTo>
                  <a:lnTo>
                    <a:pt x="4238" y="2817"/>
                  </a:lnTo>
                  <a:lnTo>
                    <a:pt x="4214" y="2577"/>
                  </a:lnTo>
                  <a:lnTo>
                    <a:pt x="4117" y="2071"/>
                  </a:lnTo>
                  <a:lnTo>
                    <a:pt x="3949" y="1542"/>
                  </a:lnTo>
                  <a:lnTo>
                    <a:pt x="3780" y="1036"/>
                  </a:lnTo>
                  <a:lnTo>
                    <a:pt x="3636" y="771"/>
                  </a:lnTo>
                  <a:lnTo>
                    <a:pt x="3467" y="531"/>
                  </a:lnTo>
                  <a:lnTo>
                    <a:pt x="3275" y="362"/>
                  </a:lnTo>
                  <a:lnTo>
                    <a:pt x="3058" y="242"/>
                  </a:lnTo>
                  <a:lnTo>
                    <a:pt x="2817" y="145"/>
                  </a:lnTo>
                  <a:lnTo>
                    <a:pt x="2553" y="73"/>
                  </a:lnTo>
                  <a:lnTo>
                    <a:pt x="2264" y="25"/>
                  </a:lnTo>
                  <a:lnTo>
                    <a:pt x="19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31"/>
            <p:cNvSpPr/>
            <p:nvPr/>
          </p:nvSpPr>
          <p:spPr>
            <a:xfrm rot="10800000">
              <a:off x="4248133" y="6084615"/>
              <a:ext cx="100306" cy="86025"/>
            </a:xfrm>
            <a:custGeom>
              <a:avLst/>
              <a:gdLst/>
              <a:ahLst/>
              <a:cxnLst/>
              <a:rect l="l" t="t" r="r" b="b"/>
              <a:pathLst>
                <a:path w="1180" h="1012" extrusionOk="0">
                  <a:moveTo>
                    <a:pt x="313" y="1"/>
                  </a:moveTo>
                  <a:lnTo>
                    <a:pt x="241" y="25"/>
                  </a:lnTo>
                  <a:lnTo>
                    <a:pt x="169" y="49"/>
                  </a:lnTo>
                  <a:lnTo>
                    <a:pt x="121" y="97"/>
                  </a:lnTo>
                  <a:lnTo>
                    <a:pt x="72" y="169"/>
                  </a:lnTo>
                  <a:lnTo>
                    <a:pt x="24" y="289"/>
                  </a:lnTo>
                  <a:lnTo>
                    <a:pt x="0" y="410"/>
                  </a:lnTo>
                  <a:lnTo>
                    <a:pt x="24" y="530"/>
                  </a:lnTo>
                  <a:lnTo>
                    <a:pt x="48" y="651"/>
                  </a:lnTo>
                  <a:lnTo>
                    <a:pt x="96" y="747"/>
                  </a:lnTo>
                  <a:lnTo>
                    <a:pt x="193" y="843"/>
                  </a:lnTo>
                  <a:lnTo>
                    <a:pt x="289" y="915"/>
                  </a:lnTo>
                  <a:lnTo>
                    <a:pt x="409" y="963"/>
                  </a:lnTo>
                  <a:lnTo>
                    <a:pt x="530" y="988"/>
                  </a:lnTo>
                  <a:lnTo>
                    <a:pt x="674" y="1012"/>
                  </a:lnTo>
                  <a:lnTo>
                    <a:pt x="819" y="988"/>
                  </a:lnTo>
                  <a:lnTo>
                    <a:pt x="963" y="939"/>
                  </a:lnTo>
                  <a:lnTo>
                    <a:pt x="1083" y="867"/>
                  </a:lnTo>
                  <a:lnTo>
                    <a:pt x="1156" y="747"/>
                  </a:lnTo>
                  <a:lnTo>
                    <a:pt x="1180" y="626"/>
                  </a:lnTo>
                  <a:lnTo>
                    <a:pt x="1180" y="554"/>
                  </a:lnTo>
                  <a:lnTo>
                    <a:pt x="1156" y="506"/>
                  </a:lnTo>
                  <a:lnTo>
                    <a:pt x="1083" y="386"/>
                  </a:lnTo>
                  <a:lnTo>
                    <a:pt x="1011" y="289"/>
                  </a:lnTo>
                  <a:lnTo>
                    <a:pt x="915" y="217"/>
                  </a:lnTo>
                  <a:lnTo>
                    <a:pt x="795" y="121"/>
                  </a:lnTo>
                  <a:lnTo>
                    <a:pt x="674" y="73"/>
                  </a:lnTo>
                  <a:lnTo>
                    <a:pt x="554" y="25"/>
                  </a:lnTo>
                  <a:lnTo>
                    <a:pt x="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31"/>
            <p:cNvSpPr/>
            <p:nvPr/>
          </p:nvSpPr>
          <p:spPr>
            <a:xfrm rot="10800000">
              <a:off x="4311547" y="6317868"/>
              <a:ext cx="92145" cy="83985"/>
            </a:xfrm>
            <a:custGeom>
              <a:avLst/>
              <a:gdLst/>
              <a:ahLst/>
              <a:cxnLst/>
              <a:rect l="l" t="t" r="r" b="b"/>
              <a:pathLst>
                <a:path w="1084" h="988" extrusionOk="0">
                  <a:moveTo>
                    <a:pt x="409" y="0"/>
                  </a:moveTo>
                  <a:lnTo>
                    <a:pt x="337" y="48"/>
                  </a:lnTo>
                  <a:lnTo>
                    <a:pt x="241" y="97"/>
                  </a:lnTo>
                  <a:lnTo>
                    <a:pt x="169" y="169"/>
                  </a:lnTo>
                  <a:lnTo>
                    <a:pt x="96" y="241"/>
                  </a:lnTo>
                  <a:lnTo>
                    <a:pt x="48" y="337"/>
                  </a:lnTo>
                  <a:lnTo>
                    <a:pt x="0" y="434"/>
                  </a:lnTo>
                  <a:lnTo>
                    <a:pt x="0" y="506"/>
                  </a:lnTo>
                  <a:lnTo>
                    <a:pt x="0" y="602"/>
                  </a:lnTo>
                  <a:lnTo>
                    <a:pt x="24" y="674"/>
                  </a:lnTo>
                  <a:lnTo>
                    <a:pt x="48" y="747"/>
                  </a:lnTo>
                  <a:lnTo>
                    <a:pt x="96" y="819"/>
                  </a:lnTo>
                  <a:lnTo>
                    <a:pt x="145" y="891"/>
                  </a:lnTo>
                  <a:lnTo>
                    <a:pt x="217" y="939"/>
                  </a:lnTo>
                  <a:lnTo>
                    <a:pt x="289" y="963"/>
                  </a:lnTo>
                  <a:lnTo>
                    <a:pt x="434" y="987"/>
                  </a:lnTo>
                  <a:lnTo>
                    <a:pt x="698" y="987"/>
                  </a:lnTo>
                  <a:lnTo>
                    <a:pt x="795" y="939"/>
                  </a:lnTo>
                  <a:lnTo>
                    <a:pt x="891" y="891"/>
                  </a:lnTo>
                  <a:lnTo>
                    <a:pt x="987" y="819"/>
                  </a:lnTo>
                  <a:lnTo>
                    <a:pt x="1035" y="722"/>
                  </a:lnTo>
                  <a:lnTo>
                    <a:pt x="1083" y="602"/>
                  </a:lnTo>
                  <a:lnTo>
                    <a:pt x="1083" y="530"/>
                  </a:lnTo>
                  <a:lnTo>
                    <a:pt x="1059" y="434"/>
                  </a:lnTo>
                  <a:lnTo>
                    <a:pt x="1035" y="337"/>
                  </a:lnTo>
                  <a:lnTo>
                    <a:pt x="963" y="265"/>
                  </a:lnTo>
                  <a:lnTo>
                    <a:pt x="891" y="169"/>
                  </a:lnTo>
                  <a:lnTo>
                    <a:pt x="795" y="97"/>
                  </a:lnTo>
                  <a:lnTo>
                    <a:pt x="698" y="48"/>
                  </a:lnTo>
                  <a:lnTo>
                    <a:pt x="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31"/>
            <p:cNvSpPr/>
            <p:nvPr/>
          </p:nvSpPr>
          <p:spPr>
            <a:xfrm rot="10800000">
              <a:off x="4139666" y="6252415"/>
              <a:ext cx="57378" cy="40972"/>
            </a:xfrm>
            <a:custGeom>
              <a:avLst/>
              <a:gdLst/>
              <a:ahLst/>
              <a:cxnLst/>
              <a:rect l="l" t="t" r="r" b="b"/>
              <a:pathLst>
                <a:path w="675" h="482" extrusionOk="0">
                  <a:moveTo>
                    <a:pt x="338" y="0"/>
                  </a:moveTo>
                  <a:lnTo>
                    <a:pt x="145" y="72"/>
                  </a:lnTo>
                  <a:lnTo>
                    <a:pt x="97" y="96"/>
                  </a:lnTo>
                  <a:lnTo>
                    <a:pt x="25" y="145"/>
                  </a:lnTo>
                  <a:lnTo>
                    <a:pt x="1" y="217"/>
                  </a:lnTo>
                  <a:lnTo>
                    <a:pt x="1" y="289"/>
                  </a:lnTo>
                  <a:lnTo>
                    <a:pt x="25" y="337"/>
                  </a:lnTo>
                  <a:lnTo>
                    <a:pt x="73" y="385"/>
                  </a:lnTo>
                  <a:lnTo>
                    <a:pt x="121" y="433"/>
                  </a:lnTo>
                  <a:lnTo>
                    <a:pt x="217" y="458"/>
                  </a:lnTo>
                  <a:lnTo>
                    <a:pt x="362" y="482"/>
                  </a:lnTo>
                  <a:lnTo>
                    <a:pt x="530" y="482"/>
                  </a:lnTo>
                  <a:lnTo>
                    <a:pt x="602" y="458"/>
                  </a:lnTo>
                  <a:lnTo>
                    <a:pt x="675" y="385"/>
                  </a:lnTo>
                  <a:lnTo>
                    <a:pt x="675" y="289"/>
                  </a:lnTo>
                  <a:lnTo>
                    <a:pt x="675" y="193"/>
                  </a:lnTo>
                  <a:lnTo>
                    <a:pt x="578" y="72"/>
                  </a:lnTo>
                  <a:lnTo>
                    <a:pt x="530" y="24"/>
                  </a:ln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31"/>
            <p:cNvSpPr/>
            <p:nvPr/>
          </p:nvSpPr>
          <p:spPr>
            <a:xfrm rot="10800000">
              <a:off x="4010714" y="6168515"/>
              <a:ext cx="39017" cy="43013"/>
            </a:xfrm>
            <a:custGeom>
              <a:avLst/>
              <a:gdLst/>
              <a:ahLst/>
              <a:cxnLst/>
              <a:rect l="l" t="t" r="r" b="b"/>
              <a:pathLst>
                <a:path w="459" h="506" extrusionOk="0">
                  <a:moveTo>
                    <a:pt x="121" y="0"/>
                  </a:moveTo>
                  <a:lnTo>
                    <a:pt x="49" y="72"/>
                  </a:lnTo>
                  <a:lnTo>
                    <a:pt x="25" y="145"/>
                  </a:lnTo>
                  <a:lnTo>
                    <a:pt x="1" y="217"/>
                  </a:lnTo>
                  <a:lnTo>
                    <a:pt x="25" y="289"/>
                  </a:lnTo>
                  <a:lnTo>
                    <a:pt x="49" y="361"/>
                  </a:lnTo>
                  <a:lnTo>
                    <a:pt x="97" y="433"/>
                  </a:lnTo>
                  <a:lnTo>
                    <a:pt x="169" y="482"/>
                  </a:lnTo>
                  <a:lnTo>
                    <a:pt x="242" y="506"/>
                  </a:lnTo>
                  <a:lnTo>
                    <a:pt x="338" y="506"/>
                  </a:lnTo>
                  <a:lnTo>
                    <a:pt x="410" y="482"/>
                  </a:lnTo>
                  <a:lnTo>
                    <a:pt x="434" y="433"/>
                  </a:lnTo>
                  <a:lnTo>
                    <a:pt x="458" y="361"/>
                  </a:lnTo>
                  <a:lnTo>
                    <a:pt x="458" y="313"/>
                  </a:lnTo>
                  <a:lnTo>
                    <a:pt x="434" y="241"/>
                  </a:lnTo>
                  <a:lnTo>
                    <a:pt x="410" y="169"/>
                  </a:lnTo>
                  <a:lnTo>
                    <a:pt x="386" y="120"/>
                  </a:lnTo>
                  <a:lnTo>
                    <a:pt x="314" y="72"/>
                  </a:lnTo>
                  <a:lnTo>
                    <a:pt x="266"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31"/>
            <p:cNvSpPr/>
            <p:nvPr/>
          </p:nvSpPr>
          <p:spPr>
            <a:xfrm rot="10800000">
              <a:off x="4025080" y="6008875"/>
              <a:ext cx="51258" cy="39017"/>
            </a:xfrm>
            <a:custGeom>
              <a:avLst/>
              <a:gdLst/>
              <a:ahLst/>
              <a:cxnLst/>
              <a:rect l="l" t="t" r="r" b="b"/>
              <a:pathLst>
                <a:path w="603" h="459" extrusionOk="0">
                  <a:moveTo>
                    <a:pt x="242" y="1"/>
                  </a:moveTo>
                  <a:lnTo>
                    <a:pt x="145" y="49"/>
                  </a:lnTo>
                  <a:lnTo>
                    <a:pt x="49" y="97"/>
                  </a:lnTo>
                  <a:lnTo>
                    <a:pt x="1" y="169"/>
                  </a:lnTo>
                  <a:lnTo>
                    <a:pt x="1" y="242"/>
                  </a:lnTo>
                  <a:lnTo>
                    <a:pt x="25" y="314"/>
                  </a:lnTo>
                  <a:lnTo>
                    <a:pt x="97" y="362"/>
                  </a:lnTo>
                  <a:lnTo>
                    <a:pt x="145" y="410"/>
                  </a:lnTo>
                  <a:lnTo>
                    <a:pt x="218" y="434"/>
                  </a:lnTo>
                  <a:lnTo>
                    <a:pt x="314" y="458"/>
                  </a:lnTo>
                  <a:lnTo>
                    <a:pt x="482" y="458"/>
                  </a:lnTo>
                  <a:lnTo>
                    <a:pt x="555" y="410"/>
                  </a:lnTo>
                  <a:lnTo>
                    <a:pt x="579" y="386"/>
                  </a:lnTo>
                  <a:lnTo>
                    <a:pt x="603" y="314"/>
                  </a:lnTo>
                  <a:lnTo>
                    <a:pt x="555" y="218"/>
                  </a:lnTo>
                  <a:lnTo>
                    <a:pt x="506" y="121"/>
                  </a:lnTo>
                  <a:lnTo>
                    <a:pt x="434" y="73"/>
                  </a:lnTo>
                  <a:lnTo>
                    <a:pt x="338"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0" name="Google Shape;13150;p31"/>
            <p:cNvSpPr/>
            <p:nvPr/>
          </p:nvSpPr>
          <p:spPr>
            <a:xfrm rot="10800000">
              <a:off x="4166273" y="6027321"/>
              <a:ext cx="28732" cy="38932"/>
            </a:xfrm>
            <a:custGeom>
              <a:avLst/>
              <a:gdLst/>
              <a:ahLst/>
              <a:cxnLst/>
              <a:rect l="l" t="t" r="r" b="b"/>
              <a:pathLst>
                <a:path w="338" h="458" extrusionOk="0">
                  <a:moveTo>
                    <a:pt x="193" y="0"/>
                  </a:moveTo>
                  <a:lnTo>
                    <a:pt x="121" y="24"/>
                  </a:lnTo>
                  <a:lnTo>
                    <a:pt x="73" y="72"/>
                  </a:lnTo>
                  <a:lnTo>
                    <a:pt x="25" y="169"/>
                  </a:lnTo>
                  <a:lnTo>
                    <a:pt x="1" y="265"/>
                  </a:lnTo>
                  <a:lnTo>
                    <a:pt x="25" y="337"/>
                  </a:lnTo>
                  <a:lnTo>
                    <a:pt x="25" y="385"/>
                  </a:lnTo>
                  <a:lnTo>
                    <a:pt x="73" y="434"/>
                  </a:lnTo>
                  <a:lnTo>
                    <a:pt x="121" y="458"/>
                  </a:lnTo>
                  <a:lnTo>
                    <a:pt x="169" y="458"/>
                  </a:lnTo>
                  <a:lnTo>
                    <a:pt x="241" y="434"/>
                  </a:lnTo>
                  <a:lnTo>
                    <a:pt x="265" y="385"/>
                  </a:lnTo>
                  <a:lnTo>
                    <a:pt x="314" y="337"/>
                  </a:lnTo>
                  <a:lnTo>
                    <a:pt x="338" y="265"/>
                  </a:lnTo>
                  <a:lnTo>
                    <a:pt x="338" y="193"/>
                  </a:lnTo>
                  <a:lnTo>
                    <a:pt x="338" y="145"/>
                  </a:lnTo>
                  <a:lnTo>
                    <a:pt x="290" y="72"/>
                  </a:lnTo>
                  <a:lnTo>
                    <a:pt x="265"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1" name="Google Shape;13151;p31"/>
            <p:cNvSpPr/>
            <p:nvPr/>
          </p:nvSpPr>
          <p:spPr>
            <a:xfrm rot="10800000">
              <a:off x="4436419" y="6178715"/>
              <a:ext cx="26607" cy="39017"/>
            </a:xfrm>
            <a:custGeom>
              <a:avLst/>
              <a:gdLst/>
              <a:ahLst/>
              <a:cxnLst/>
              <a:rect l="l" t="t" r="r" b="b"/>
              <a:pathLst>
                <a:path w="313" h="459" extrusionOk="0">
                  <a:moveTo>
                    <a:pt x="193" y="1"/>
                  </a:moveTo>
                  <a:lnTo>
                    <a:pt x="144" y="25"/>
                  </a:lnTo>
                  <a:lnTo>
                    <a:pt x="96" y="49"/>
                  </a:lnTo>
                  <a:lnTo>
                    <a:pt x="24" y="145"/>
                  </a:lnTo>
                  <a:lnTo>
                    <a:pt x="0" y="242"/>
                  </a:lnTo>
                  <a:lnTo>
                    <a:pt x="24" y="338"/>
                  </a:lnTo>
                  <a:lnTo>
                    <a:pt x="96" y="434"/>
                  </a:lnTo>
                  <a:lnTo>
                    <a:pt x="120" y="458"/>
                  </a:lnTo>
                  <a:lnTo>
                    <a:pt x="169" y="458"/>
                  </a:lnTo>
                  <a:lnTo>
                    <a:pt x="217" y="434"/>
                  </a:lnTo>
                  <a:lnTo>
                    <a:pt x="241" y="410"/>
                  </a:lnTo>
                  <a:lnTo>
                    <a:pt x="289" y="338"/>
                  </a:lnTo>
                  <a:lnTo>
                    <a:pt x="313" y="242"/>
                  </a:lnTo>
                  <a:lnTo>
                    <a:pt x="313" y="169"/>
                  </a:lnTo>
                  <a:lnTo>
                    <a:pt x="289" y="73"/>
                  </a:lnTo>
                  <a:lnTo>
                    <a:pt x="241" y="2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31"/>
            <p:cNvSpPr/>
            <p:nvPr/>
          </p:nvSpPr>
          <p:spPr>
            <a:xfrm rot="10800000">
              <a:off x="4420013" y="6008875"/>
              <a:ext cx="24651" cy="32812"/>
            </a:xfrm>
            <a:custGeom>
              <a:avLst/>
              <a:gdLst/>
              <a:ahLst/>
              <a:cxnLst/>
              <a:rect l="l" t="t" r="r" b="b"/>
              <a:pathLst>
                <a:path w="290" h="386" extrusionOk="0">
                  <a:moveTo>
                    <a:pt x="73" y="0"/>
                  </a:moveTo>
                  <a:lnTo>
                    <a:pt x="25" y="48"/>
                  </a:lnTo>
                  <a:lnTo>
                    <a:pt x="1" y="72"/>
                  </a:lnTo>
                  <a:lnTo>
                    <a:pt x="1" y="169"/>
                  </a:lnTo>
                  <a:lnTo>
                    <a:pt x="25" y="241"/>
                  </a:lnTo>
                  <a:lnTo>
                    <a:pt x="97" y="313"/>
                  </a:lnTo>
                  <a:lnTo>
                    <a:pt x="169" y="385"/>
                  </a:lnTo>
                  <a:lnTo>
                    <a:pt x="217" y="385"/>
                  </a:lnTo>
                  <a:lnTo>
                    <a:pt x="266" y="361"/>
                  </a:lnTo>
                  <a:lnTo>
                    <a:pt x="290" y="313"/>
                  </a:lnTo>
                  <a:lnTo>
                    <a:pt x="290" y="193"/>
                  </a:lnTo>
                  <a:lnTo>
                    <a:pt x="241" y="96"/>
                  </a:lnTo>
                  <a:lnTo>
                    <a:pt x="169"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31"/>
            <p:cNvSpPr/>
            <p:nvPr/>
          </p:nvSpPr>
          <p:spPr>
            <a:xfrm rot="10800000">
              <a:off x="4248133" y="6495954"/>
              <a:ext cx="26692" cy="26692"/>
            </a:xfrm>
            <a:custGeom>
              <a:avLst/>
              <a:gdLst/>
              <a:ahLst/>
              <a:cxnLst/>
              <a:rect l="l" t="t" r="r" b="b"/>
              <a:pathLst>
                <a:path w="314" h="314" extrusionOk="0">
                  <a:moveTo>
                    <a:pt x="145" y="1"/>
                  </a:moveTo>
                  <a:lnTo>
                    <a:pt x="73" y="25"/>
                  </a:lnTo>
                  <a:lnTo>
                    <a:pt x="25" y="49"/>
                  </a:lnTo>
                  <a:lnTo>
                    <a:pt x="1" y="121"/>
                  </a:lnTo>
                  <a:lnTo>
                    <a:pt x="1" y="194"/>
                  </a:lnTo>
                  <a:lnTo>
                    <a:pt x="25" y="242"/>
                  </a:lnTo>
                  <a:lnTo>
                    <a:pt x="49" y="266"/>
                  </a:lnTo>
                  <a:lnTo>
                    <a:pt x="121" y="290"/>
                  </a:lnTo>
                  <a:lnTo>
                    <a:pt x="169" y="314"/>
                  </a:lnTo>
                  <a:lnTo>
                    <a:pt x="217" y="290"/>
                  </a:lnTo>
                  <a:lnTo>
                    <a:pt x="266" y="266"/>
                  </a:lnTo>
                  <a:lnTo>
                    <a:pt x="314" y="218"/>
                  </a:lnTo>
                  <a:lnTo>
                    <a:pt x="314" y="145"/>
                  </a:lnTo>
                  <a:lnTo>
                    <a:pt x="314" y="97"/>
                  </a:lnTo>
                  <a:lnTo>
                    <a:pt x="266" y="49"/>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4" name="Google Shape;13154;p31"/>
            <p:cNvSpPr/>
            <p:nvPr/>
          </p:nvSpPr>
          <p:spPr>
            <a:xfrm rot="10800000">
              <a:off x="4242012" y="6328154"/>
              <a:ext cx="22526" cy="20486"/>
            </a:xfrm>
            <a:custGeom>
              <a:avLst/>
              <a:gdLst/>
              <a:ahLst/>
              <a:cxnLst/>
              <a:rect l="l" t="t" r="r" b="b"/>
              <a:pathLst>
                <a:path w="265" h="241" extrusionOk="0">
                  <a:moveTo>
                    <a:pt x="96" y="0"/>
                  </a:moveTo>
                  <a:lnTo>
                    <a:pt x="48" y="24"/>
                  </a:lnTo>
                  <a:lnTo>
                    <a:pt x="0" y="72"/>
                  </a:lnTo>
                  <a:lnTo>
                    <a:pt x="0" y="96"/>
                  </a:lnTo>
                  <a:lnTo>
                    <a:pt x="0" y="145"/>
                  </a:lnTo>
                  <a:lnTo>
                    <a:pt x="24" y="169"/>
                  </a:lnTo>
                  <a:lnTo>
                    <a:pt x="48" y="217"/>
                  </a:lnTo>
                  <a:lnTo>
                    <a:pt x="96" y="241"/>
                  </a:lnTo>
                  <a:lnTo>
                    <a:pt x="145" y="217"/>
                  </a:lnTo>
                  <a:lnTo>
                    <a:pt x="193" y="193"/>
                  </a:lnTo>
                  <a:lnTo>
                    <a:pt x="241" y="145"/>
                  </a:lnTo>
                  <a:lnTo>
                    <a:pt x="265" y="121"/>
                  </a:lnTo>
                  <a:lnTo>
                    <a:pt x="265" y="72"/>
                  </a:lnTo>
                  <a:lnTo>
                    <a:pt x="217" y="24"/>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31"/>
            <p:cNvSpPr/>
            <p:nvPr/>
          </p:nvSpPr>
          <p:spPr>
            <a:xfrm rot="10800000">
              <a:off x="4299306" y="6481588"/>
              <a:ext cx="20486" cy="20571"/>
            </a:xfrm>
            <a:custGeom>
              <a:avLst/>
              <a:gdLst/>
              <a:ahLst/>
              <a:cxnLst/>
              <a:rect l="l" t="t" r="r" b="b"/>
              <a:pathLst>
                <a:path w="241" h="242" extrusionOk="0">
                  <a:moveTo>
                    <a:pt x="121" y="1"/>
                  </a:moveTo>
                  <a:lnTo>
                    <a:pt x="72" y="25"/>
                  </a:lnTo>
                  <a:lnTo>
                    <a:pt x="24" y="73"/>
                  </a:lnTo>
                  <a:lnTo>
                    <a:pt x="0" y="121"/>
                  </a:lnTo>
                  <a:lnTo>
                    <a:pt x="24" y="193"/>
                  </a:lnTo>
                  <a:lnTo>
                    <a:pt x="24" y="217"/>
                  </a:lnTo>
                  <a:lnTo>
                    <a:pt x="96" y="241"/>
                  </a:lnTo>
                  <a:lnTo>
                    <a:pt x="145" y="217"/>
                  </a:lnTo>
                  <a:lnTo>
                    <a:pt x="193" y="193"/>
                  </a:lnTo>
                  <a:lnTo>
                    <a:pt x="217" y="145"/>
                  </a:lnTo>
                  <a:lnTo>
                    <a:pt x="241" y="97"/>
                  </a:lnTo>
                  <a:lnTo>
                    <a:pt x="241" y="73"/>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31"/>
            <p:cNvSpPr/>
            <p:nvPr/>
          </p:nvSpPr>
          <p:spPr>
            <a:xfrm rot="10800000">
              <a:off x="4454780" y="6305628"/>
              <a:ext cx="16491" cy="16406"/>
            </a:xfrm>
            <a:custGeom>
              <a:avLst/>
              <a:gdLst/>
              <a:ahLst/>
              <a:cxnLst/>
              <a:rect l="l" t="t" r="r" b="b"/>
              <a:pathLst>
                <a:path w="194" h="193" extrusionOk="0">
                  <a:moveTo>
                    <a:pt x="25" y="0"/>
                  </a:moveTo>
                  <a:lnTo>
                    <a:pt x="1" y="48"/>
                  </a:lnTo>
                  <a:lnTo>
                    <a:pt x="1" y="120"/>
                  </a:lnTo>
                  <a:lnTo>
                    <a:pt x="25" y="169"/>
                  </a:lnTo>
                  <a:lnTo>
                    <a:pt x="49" y="193"/>
                  </a:lnTo>
                  <a:lnTo>
                    <a:pt x="145" y="193"/>
                  </a:lnTo>
                  <a:lnTo>
                    <a:pt x="169" y="169"/>
                  </a:lnTo>
                  <a:lnTo>
                    <a:pt x="193" y="120"/>
                  </a:lnTo>
                  <a:lnTo>
                    <a:pt x="193" y="72"/>
                  </a:lnTo>
                  <a:lnTo>
                    <a:pt x="169"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7" name="Google Shape;13157;p31"/>
            <p:cNvSpPr/>
            <p:nvPr/>
          </p:nvSpPr>
          <p:spPr>
            <a:xfrm rot="10800000">
              <a:off x="4340193" y="6283101"/>
              <a:ext cx="14451" cy="14366"/>
            </a:xfrm>
            <a:custGeom>
              <a:avLst/>
              <a:gdLst/>
              <a:ahLst/>
              <a:cxnLst/>
              <a:rect l="l" t="t" r="r" b="b"/>
              <a:pathLst>
                <a:path w="170" h="169" extrusionOk="0">
                  <a:moveTo>
                    <a:pt x="49" y="0"/>
                  </a:moveTo>
                  <a:lnTo>
                    <a:pt x="25" y="24"/>
                  </a:lnTo>
                  <a:lnTo>
                    <a:pt x="1" y="72"/>
                  </a:lnTo>
                  <a:lnTo>
                    <a:pt x="1" y="96"/>
                  </a:lnTo>
                  <a:lnTo>
                    <a:pt x="25" y="144"/>
                  </a:lnTo>
                  <a:lnTo>
                    <a:pt x="49" y="169"/>
                  </a:lnTo>
                  <a:lnTo>
                    <a:pt x="97" y="169"/>
                  </a:lnTo>
                  <a:lnTo>
                    <a:pt x="145" y="144"/>
                  </a:lnTo>
                  <a:lnTo>
                    <a:pt x="169" y="96"/>
                  </a:lnTo>
                  <a:lnTo>
                    <a:pt x="169" y="72"/>
                  </a:lnTo>
                  <a:lnTo>
                    <a:pt x="145"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8" name="Google Shape;13158;p31"/>
            <p:cNvSpPr/>
            <p:nvPr/>
          </p:nvSpPr>
          <p:spPr>
            <a:xfrm rot="10800000">
              <a:off x="4374960" y="6497994"/>
              <a:ext cx="18531" cy="8245"/>
            </a:xfrm>
            <a:custGeom>
              <a:avLst/>
              <a:gdLst/>
              <a:ahLst/>
              <a:cxnLst/>
              <a:rect l="l" t="t" r="r" b="b"/>
              <a:pathLst>
                <a:path w="218" h="97" extrusionOk="0">
                  <a:moveTo>
                    <a:pt x="1" y="49"/>
                  </a:moveTo>
                  <a:lnTo>
                    <a:pt x="25" y="73"/>
                  </a:lnTo>
                  <a:lnTo>
                    <a:pt x="43" y="61"/>
                  </a:lnTo>
                  <a:lnTo>
                    <a:pt x="43" y="61"/>
                  </a:lnTo>
                  <a:lnTo>
                    <a:pt x="1" y="49"/>
                  </a:lnTo>
                  <a:close/>
                  <a:moveTo>
                    <a:pt x="169" y="1"/>
                  </a:moveTo>
                  <a:lnTo>
                    <a:pt x="97" y="25"/>
                  </a:lnTo>
                  <a:lnTo>
                    <a:pt x="43" y="61"/>
                  </a:lnTo>
                  <a:lnTo>
                    <a:pt x="43" y="61"/>
                  </a:lnTo>
                  <a:lnTo>
                    <a:pt x="169" y="97"/>
                  </a:lnTo>
                  <a:lnTo>
                    <a:pt x="217" y="73"/>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9" name="Google Shape;13159;p31"/>
            <p:cNvSpPr/>
            <p:nvPr/>
          </p:nvSpPr>
          <p:spPr>
            <a:xfrm rot="10800000">
              <a:off x="4199000" y="6156189"/>
              <a:ext cx="10286" cy="8330"/>
            </a:xfrm>
            <a:custGeom>
              <a:avLst/>
              <a:gdLst/>
              <a:ahLst/>
              <a:cxnLst/>
              <a:rect l="l" t="t" r="r" b="b"/>
              <a:pathLst>
                <a:path w="121" h="98" extrusionOk="0">
                  <a:moveTo>
                    <a:pt x="48" y="1"/>
                  </a:moveTo>
                  <a:lnTo>
                    <a:pt x="0" y="25"/>
                  </a:lnTo>
                  <a:lnTo>
                    <a:pt x="48" y="97"/>
                  </a:lnTo>
                  <a:lnTo>
                    <a:pt x="96" y="73"/>
                  </a:lnTo>
                  <a:lnTo>
                    <a:pt x="121"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0" name="Google Shape;13160;p31"/>
            <p:cNvSpPr/>
            <p:nvPr/>
          </p:nvSpPr>
          <p:spPr>
            <a:xfrm rot="10800000">
              <a:off x="4174433" y="6217647"/>
              <a:ext cx="4165" cy="8245"/>
            </a:xfrm>
            <a:custGeom>
              <a:avLst/>
              <a:gdLst/>
              <a:ahLst/>
              <a:cxnLst/>
              <a:rect l="l" t="t" r="r" b="b"/>
              <a:pathLst>
                <a:path w="49" h="97" extrusionOk="0">
                  <a:moveTo>
                    <a:pt x="24" y="1"/>
                  </a:moveTo>
                  <a:lnTo>
                    <a:pt x="0" y="49"/>
                  </a:lnTo>
                  <a:lnTo>
                    <a:pt x="24" y="97"/>
                  </a:lnTo>
                  <a:lnTo>
                    <a:pt x="48" y="73"/>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31"/>
            <p:cNvSpPr/>
            <p:nvPr/>
          </p:nvSpPr>
          <p:spPr>
            <a:xfrm rot="10800000">
              <a:off x="4391366" y="6500034"/>
              <a:ext cx="2125" cy="2125"/>
            </a:xfrm>
            <a:custGeom>
              <a:avLst/>
              <a:gdLst/>
              <a:ahLst/>
              <a:cxnLst/>
              <a:rect l="l" t="t" r="r" b="b"/>
              <a:pathLst>
                <a:path w="25" h="25" extrusionOk="0">
                  <a:moveTo>
                    <a:pt x="1" y="1"/>
                  </a:moveTo>
                  <a:lnTo>
                    <a:pt x="1" y="1"/>
                  </a:lnTo>
                  <a:lnTo>
                    <a:pt x="25" y="25"/>
                  </a:lnTo>
                  <a:lnTo>
                    <a:pt x="25" y="25"/>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2" name="Google Shape;13162;p31"/>
          <p:cNvGrpSpPr/>
          <p:nvPr/>
        </p:nvGrpSpPr>
        <p:grpSpPr>
          <a:xfrm rot="-5400000" flipH="1">
            <a:off x="-1509323" y="3610353"/>
            <a:ext cx="2932767" cy="3055531"/>
            <a:chOff x="3729950" y="1579200"/>
            <a:chExt cx="546475" cy="569350"/>
          </a:xfrm>
        </p:grpSpPr>
        <p:sp>
          <p:nvSpPr>
            <p:cNvPr id="13163" name="Google Shape;13163;p31"/>
            <p:cNvSpPr/>
            <p:nvPr/>
          </p:nvSpPr>
          <p:spPr>
            <a:xfrm>
              <a:off x="3729950" y="1579200"/>
              <a:ext cx="546475" cy="569350"/>
            </a:xfrm>
            <a:custGeom>
              <a:avLst/>
              <a:gdLst/>
              <a:ahLst/>
              <a:cxnLst/>
              <a:rect l="l" t="t" r="r" b="b"/>
              <a:pathLst>
                <a:path w="21859" h="22774" extrusionOk="0">
                  <a:moveTo>
                    <a:pt x="5898" y="0"/>
                  </a:moveTo>
                  <a:lnTo>
                    <a:pt x="5537" y="48"/>
                  </a:lnTo>
                  <a:lnTo>
                    <a:pt x="5200" y="96"/>
                  </a:lnTo>
                  <a:lnTo>
                    <a:pt x="4839" y="169"/>
                  </a:lnTo>
                  <a:lnTo>
                    <a:pt x="4502" y="241"/>
                  </a:lnTo>
                  <a:lnTo>
                    <a:pt x="3804" y="458"/>
                  </a:lnTo>
                  <a:lnTo>
                    <a:pt x="3274" y="650"/>
                  </a:lnTo>
                  <a:lnTo>
                    <a:pt x="2745" y="915"/>
                  </a:lnTo>
                  <a:lnTo>
                    <a:pt x="2263" y="1228"/>
                  </a:lnTo>
                  <a:lnTo>
                    <a:pt x="1782" y="1565"/>
                  </a:lnTo>
                  <a:lnTo>
                    <a:pt x="1565" y="1758"/>
                  </a:lnTo>
                  <a:lnTo>
                    <a:pt x="1348" y="1974"/>
                  </a:lnTo>
                  <a:lnTo>
                    <a:pt x="1156" y="2191"/>
                  </a:lnTo>
                  <a:lnTo>
                    <a:pt x="987" y="2432"/>
                  </a:lnTo>
                  <a:lnTo>
                    <a:pt x="843" y="2672"/>
                  </a:lnTo>
                  <a:lnTo>
                    <a:pt x="722" y="2937"/>
                  </a:lnTo>
                  <a:lnTo>
                    <a:pt x="626" y="3226"/>
                  </a:lnTo>
                  <a:lnTo>
                    <a:pt x="530" y="3515"/>
                  </a:lnTo>
                  <a:lnTo>
                    <a:pt x="410" y="3900"/>
                  </a:lnTo>
                  <a:lnTo>
                    <a:pt x="337" y="4309"/>
                  </a:lnTo>
                  <a:lnTo>
                    <a:pt x="265" y="4694"/>
                  </a:lnTo>
                  <a:lnTo>
                    <a:pt x="217" y="5104"/>
                  </a:lnTo>
                  <a:lnTo>
                    <a:pt x="121" y="5898"/>
                  </a:lnTo>
                  <a:lnTo>
                    <a:pt x="48" y="6693"/>
                  </a:lnTo>
                  <a:lnTo>
                    <a:pt x="24" y="7078"/>
                  </a:lnTo>
                  <a:lnTo>
                    <a:pt x="0" y="7487"/>
                  </a:lnTo>
                  <a:lnTo>
                    <a:pt x="0" y="7872"/>
                  </a:lnTo>
                  <a:lnTo>
                    <a:pt x="24" y="8281"/>
                  </a:lnTo>
                  <a:lnTo>
                    <a:pt x="48" y="8378"/>
                  </a:lnTo>
                  <a:lnTo>
                    <a:pt x="24" y="8498"/>
                  </a:lnTo>
                  <a:lnTo>
                    <a:pt x="0" y="8883"/>
                  </a:lnTo>
                  <a:lnTo>
                    <a:pt x="0" y="9268"/>
                  </a:lnTo>
                  <a:lnTo>
                    <a:pt x="0" y="9654"/>
                  </a:lnTo>
                  <a:lnTo>
                    <a:pt x="48" y="10039"/>
                  </a:lnTo>
                  <a:lnTo>
                    <a:pt x="193" y="11603"/>
                  </a:lnTo>
                  <a:lnTo>
                    <a:pt x="337" y="13168"/>
                  </a:lnTo>
                  <a:lnTo>
                    <a:pt x="385" y="13866"/>
                  </a:lnTo>
                  <a:lnTo>
                    <a:pt x="458" y="14564"/>
                  </a:lnTo>
                  <a:lnTo>
                    <a:pt x="554" y="15263"/>
                  </a:lnTo>
                  <a:lnTo>
                    <a:pt x="650" y="15961"/>
                  </a:lnTo>
                  <a:lnTo>
                    <a:pt x="819" y="16707"/>
                  </a:lnTo>
                  <a:lnTo>
                    <a:pt x="1035" y="17453"/>
                  </a:lnTo>
                  <a:lnTo>
                    <a:pt x="1156" y="17814"/>
                  </a:lnTo>
                  <a:lnTo>
                    <a:pt x="1300" y="18175"/>
                  </a:lnTo>
                  <a:lnTo>
                    <a:pt x="1469" y="18536"/>
                  </a:lnTo>
                  <a:lnTo>
                    <a:pt x="1637" y="18874"/>
                  </a:lnTo>
                  <a:lnTo>
                    <a:pt x="1974" y="19451"/>
                  </a:lnTo>
                  <a:lnTo>
                    <a:pt x="2335" y="19957"/>
                  </a:lnTo>
                  <a:lnTo>
                    <a:pt x="2745" y="20462"/>
                  </a:lnTo>
                  <a:lnTo>
                    <a:pt x="3178" y="20896"/>
                  </a:lnTo>
                  <a:lnTo>
                    <a:pt x="3659" y="21305"/>
                  </a:lnTo>
                  <a:lnTo>
                    <a:pt x="4189" y="21666"/>
                  </a:lnTo>
                  <a:lnTo>
                    <a:pt x="4719" y="22003"/>
                  </a:lnTo>
                  <a:lnTo>
                    <a:pt x="5320" y="22292"/>
                  </a:lnTo>
                  <a:lnTo>
                    <a:pt x="5609" y="22412"/>
                  </a:lnTo>
                  <a:lnTo>
                    <a:pt x="5898" y="22509"/>
                  </a:lnTo>
                  <a:lnTo>
                    <a:pt x="6500" y="22653"/>
                  </a:lnTo>
                  <a:lnTo>
                    <a:pt x="7006" y="22749"/>
                  </a:lnTo>
                  <a:lnTo>
                    <a:pt x="7511" y="22773"/>
                  </a:lnTo>
                  <a:lnTo>
                    <a:pt x="8017" y="22773"/>
                  </a:lnTo>
                  <a:lnTo>
                    <a:pt x="8498" y="22725"/>
                  </a:lnTo>
                  <a:lnTo>
                    <a:pt x="8980" y="22605"/>
                  </a:lnTo>
                  <a:lnTo>
                    <a:pt x="9437" y="22460"/>
                  </a:lnTo>
                  <a:lnTo>
                    <a:pt x="9918" y="22244"/>
                  </a:lnTo>
                  <a:lnTo>
                    <a:pt x="10352" y="21955"/>
                  </a:lnTo>
                  <a:lnTo>
                    <a:pt x="11026" y="21497"/>
                  </a:lnTo>
                  <a:lnTo>
                    <a:pt x="11652" y="20968"/>
                  </a:lnTo>
                  <a:lnTo>
                    <a:pt x="12952" y="19836"/>
                  </a:lnTo>
                  <a:lnTo>
                    <a:pt x="13361" y="19499"/>
                  </a:lnTo>
                  <a:lnTo>
                    <a:pt x="13746" y="19186"/>
                  </a:lnTo>
                  <a:lnTo>
                    <a:pt x="14155" y="18898"/>
                  </a:lnTo>
                  <a:lnTo>
                    <a:pt x="14589" y="18585"/>
                  </a:lnTo>
                  <a:lnTo>
                    <a:pt x="14998" y="18320"/>
                  </a:lnTo>
                  <a:lnTo>
                    <a:pt x="15431" y="18055"/>
                  </a:lnTo>
                  <a:lnTo>
                    <a:pt x="15889" y="17814"/>
                  </a:lnTo>
                  <a:lnTo>
                    <a:pt x="16346" y="17574"/>
                  </a:lnTo>
                  <a:lnTo>
                    <a:pt x="17887" y="16779"/>
                  </a:lnTo>
                  <a:lnTo>
                    <a:pt x="18416" y="16466"/>
                  </a:lnTo>
                  <a:lnTo>
                    <a:pt x="18922" y="16153"/>
                  </a:lnTo>
                  <a:lnTo>
                    <a:pt x="19427" y="15816"/>
                  </a:lnTo>
                  <a:lnTo>
                    <a:pt x="19933" y="15431"/>
                  </a:lnTo>
                  <a:lnTo>
                    <a:pt x="20174" y="15214"/>
                  </a:lnTo>
                  <a:lnTo>
                    <a:pt x="20438" y="14974"/>
                  </a:lnTo>
                  <a:lnTo>
                    <a:pt x="20679" y="14733"/>
                  </a:lnTo>
                  <a:lnTo>
                    <a:pt x="20896" y="14492"/>
                  </a:lnTo>
                  <a:lnTo>
                    <a:pt x="21113" y="14203"/>
                  </a:lnTo>
                  <a:lnTo>
                    <a:pt x="21305" y="13890"/>
                  </a:lnTo>
                  <a:lnTo>
                    <a:pt x="21474" y="13577"/>
                  </a:lnTo>
                  <a:lnTo>
                    <a:pt x="21618" y="13264"/>
                  </a:lnTo>
                  <a:lnTo>
                    <a:pt x="21738" y="12927"/>
                  </a:lnTo>
                  <a:lnTo>
                    <a:pt x="21811" y="12590"/>
                  </a:lnTo>
                  <a:lnTo>
                    <a:pt x="21859" y="12229"/>
                  </a:lnTo>
                  <a:lnTo>
                    <a:pt x="21859" y="11868"/>
                  </a:lnTo>
                  <a:lnTo>
                    <a:pt x="21835" y="11411"/>
                  </a:lnTo>
                  <a:lnTo>
                    <a:pt x="21763" y="10978"/>
                  </a:lnTo>
                  <a:lnTo>
                    <a:pt x="21642" y="10544"/>
                  </a:lnTo>
                  <a:lnTo>
                    <a:pt x="21498" y="10135"/>
                  </a:lnTo>
                  <a:lnTo>
                    <a:pt x="21329" y="9726"/>
                  </a:lnTo>
                  <a:lnTo>
                    <a:pt x="21137" y="9316"/>
                  </a:lnTo>
                  <a:lnTo>
                    <a:pt x="20920" y="8931"/>
                  </a:lnTo>
                  <a:lnTo>
                    <a:pt x="20679" y="8570"/>
                  </a:lnTo>
                  <a:lnTo>
                    <a:pt x="20414" y="8209"/>
                  </a:lnTo>
                  <a:lnTo>
                    <a:pt x="20150" y="7872"/>
                  </a:lnTo>
                  <a:lnTo>
                    <a:pt x="19861" y="7535"/>
                  </a:lnTo>
                  <a:lnTo>
                    <a:pt x="19548" y="7222"/>
                  </a:lnTo>
                  <a:lnTo>
                    <a:pt x="19211" y="6909"/>
                  </a:lnTo>
                  <a:lnTo>
                    <a:pt x="18850" y="6596"/>
                  </a:lnTo>
                  <a:lnTo>
                    <a:pt x="18489" y="6307"/>
                  </a:lnTo>
                  <a:lnTo>
                    <a:pt x="18127" y="6043"/>
                  </a:lnTo>
                  <a:lnTo>
                    <a:pt x="17742" y="5802"/>
                  </a:lnTo>
                  <a:lnTo>
                    <a:pt x="17333" y="5585"/>
                  </a:lnTo>
                  <a:lnTo>
                    <a:pt x="16924" y="5368"/>
                  </a:lnTo>
                  <a:lnTo>
                    <a:pt x="16490" y="5200"/>
                  </a:lnTo>
                  <a:lnTo>
                    <a:pt x="16153" y="5056"/>
                  </a:lnTo>
                  <a:lnTo>
                    <a:pt x="15840" y="4911"/>
                  </a:lnTo>
                  <a:lnTo>
                    <a:pt x="15070" y="4526"/>
                  </a:lnTo>
                  <a:lnTo>
                    <a:pt x="14300" y="4141"/>
                  </a:lnTo>
                  <a:lnTo>
                    <a:pt x="12807" y="3322"/>
                  </a:lnTo>
                  <a:lnTo>
                    <a:pt x="12229" y="3009"/>
                  </a:lnTo>
                  <a:lnTo>
                    <a:pt x="11652" y="2672"/>
                  </a:lnTo>
                  <a:lnTo>
                    <a:pt x="11074" y="2311"/>
                  </a:lnTo>
                  <a:lnTo>
                    <a:pt x="10520" y="1926"/>
                  </a:lnTo>
                  <a:lnTo>
                    <a:pt x="10015" y="1565"/>
                  </a:lnTo>
                  <a:lnTo>
                    <a:pt x="9461" y="1252"/>
                  </a:lnTo>
                  <a:lnTo>
                    <a:pt x="9220" y="1083"/>
                  </a:lnTo>
                  <a:lnTo>
                    <a:pt x="8980" y="891"/>
                  </a:lnTo>
                  <a:lnTo>
                    <a:pt x="8715" y="698"/>
                  </a:lnTo>
                  <a:lnTo>
                    <a:pt x="8450" y="506"/>
                  </a:lnTo>
                  <a:lnTo>
                    <a:pt x="8161" y="361"/>
                  </a:lnTo>
                  <a:lnTo>
                    <a:pt x="7872" y="241"/>
                  </a:lnTo>
                  <a:lnTo>
                    <a:pt x="7583" y="145"/>
                  </a:lnTo>
                  <a:lnTo>
                    <a:pt x="7270" y="72"/>
                  </a:lnTo>
                  <a:lnTo>
                    <a:pt x="6933" y="24"/>
                  </a:lnTo>
                  <a:lnTo>
                    <a:pt x="6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4" name="Google Shape;13164;p31"/>
            <p:cNvSpPr/>
            <p:nvPr/>
          </p:nvSpPr>
          <p:spPr>
            <a:xfrm>
              <a:off x="3969475" y="1920425"/>
              <a:ext cx="18075" cy="18075"/>
            </a:xfrm>
            <a:custGeom>
              <a:avLst/>
              <a:gdLst/>
              <a:ahLst/>
              <a:cxnLst/>
              <a:rect l="l" t="t" r="r" b="b"/>
              <a:pathLst>
                <a:path w="723" h="723" extrusionOk="0">
                  <a:moveTo>
                    <a:pt x="482" y="1"/>
                  </a:moveTo>
                  <a:lnTo>
                    <a:pt x="410" y="49"/>
                  </a:lnTo>
                  <a:lnTo>
                    <a:pt x="386" y="97"/>
                  </a:lnTo>
                  <a:lnTo>
                    <a:pt x="337" y="217"/>
                  </a:lnTo>
                  <a:lnTo>
                    <a:pt x="289" y="314"/>
                  </a:lnTo>
                  <a:lnTo>
                    <a:pt x="193" y="410"/>
                  </a:lnTo>
                  <a:lnTo>
                    <a:pt x="97" y="458"/>
                  </a:lnTo>
                  <a:lnTo>
                    <a:pt x="49" y="482"/>
                  </a:lnTo>
                  <a:lnTo>
                    <a:pt x="25" y="530"/>
                  </a:lnTo>
                  <a:lnTo>
                    <a:pt x="0" y="602"/>
                  </a:lnTo>
                  <a:lnTo>
                    <a:pt x="0" y="675"/>
                  </a:lnTo>
                  <a:lnTo>
                    <a:pt x="25" y="699"/>
                  </a:lnTo>
                  <a:lnTo>
                    <a:pt x="73" y="723"/>
                  </a:lnTo>
                  <a:lnTo>
                    <a:pt x="145" y="699"/>
                  </a:lnTo>
                  <a:lnTo>
                    <a:pt x="241" y="651"/>
                  </a:lnTo>
                  <a:lnTo>
                    <a:pt x="434" y="530"/>
                  </a:lnTo>
                  <a:lnTo>
                    <a:pt x="626" y="386"/>
                  </a:lnTo>
                  <a:lnTo>
                    <a:pt x="674" y="314"/>
                  </a:lnTo>
                  <a:lnTo>
                    <a:pt x="723" y="241"/>
                  </a:lnTo>
                  <a:lnTo>
                    <a:pt x="723" y="169"/>
                  </a:lnTo>
                  <a:lnTo>
                    <a:pt x="699" y="121"/>
                  </a:lnTo>
                  <a:lnTo>
                    <a:pt x="674" y="49"/>
                  </a:lnTo>
                  <a:lnTo>
                    <a:pt x="602" y="25"/>
                  </a:lnTo>
                  <a:lnTo>
                    <a:pt x="55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5" name="Google Shape;13165;p31"/>
            <p:cNvSpPr/>
            <p:nvPr/>
          </p:nvSpPr>
          <p:spPr>
            <a:xfrm>
              <a:off x="3971275" y="1658025"/>
              <a:ext cx="9650" cy="18700"/>
            </a:xfrm>
            <a:custGeom>
              <a:avLst/>
              <a:gdLst/>
              <a:ahLst/>
              <a:cxnLst/>
              <a:rect l="l" t="t" r="r" b="b"/>
              <a:pathLst>
                <a:path w="386" h="748" extrusionOk="0">
                  <a:moveTo>
                    <a:pt x="290" y="1"/>
                  </a:moveTo>
                  <a:lnTo>
                    <a:pt x="241" y="25"/>
                  </a:lnTo>
                  <a:lnTo>
                    <a:pt x="169" y="73"/>
                  </a:lnTo>
                  <a:lnTo>
                    <a:pt x="145" y="121"/>
                  </a:lnTo>
                  <a:lnTo>
                    <a:pt x="121" y="145"/>
                  </a:lnTo>
                  <a:lnTo>
                    <a:pt x="73" y="386"/>
                  </a:lnTo>
                  <a:lnTo>
                    <a:pt x="1" y="603"/>
                  </a:lnTo>
                  <a:lnTo>
                    <a:pt x="1" y="675"/>
                  </a:lnTo>
                  <a:lnTo>
                    <a:pt x="49" y="723"/>
                  </a:lnTo>
                  <a:lnTo>
                    <a:pt x="121" y="747"/>
                  </a:lnTo>
                  <a:lnTo>
                    <a:pt x="169" y="747"/>
                  </a:lnTo>
                  <a:lnTo>
                    <a:pt x="241" y="723"/>
                  </a:lnTo>
                  <a:lnTo>
                    <a:pt x="314" y="675"/>
                  </a:lnTo>
                  <a:lnTo>
                    <a:pt x="338" y="627"/>
                  </a:lnTo>
                  <a:lnTo>
                    <a:pt x="338" y="554"/>
                  </a:lnTo>
                  <a:lnTo>
                    <a:pt x="338" y="314"/>
                  </a:lnTo>
                  <a:lnTo>
                    <a:pt x="386" y="73"/>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6" name="Google Shape;13166;p31"/>
            <p:cNvSpPr/>
            <p:nvPr/>
          </p:nvSpPr>
          <p:spPr>
            <a:xfrm>
              <a:off x="3938175" y="1837375"/>
              <a:ext cx="12675" cy="13875"/>
            </a:xfrm>
            <a:custGeom>
              <a:avLst/>
              <a:gdLst/>
              <a:ahLst/>
              <a:cxnLst/>
              <a:rect l="l" t="t" r="r" b="b"/>
              <a:pathLst>
                <a:path w="507" h="555" extrusionOk="0">
                  <a:moveTo>
                    <a:pt x="97" y="1"/>
                  </a:moveTo>
                  <a:lnTo>
                    <a:pt x="73" y="25"/>
                  </a:lnTo>
                  <a:lnTo>
                    <a:pt x="25" y="73"/>
                  </a:lnTo>
                  <a:lnTo>
                    <a:pt x="1" y="169"/>
                  </a:lnTo>
                  <a:lnTo>
                    <a:pt x="1" y="241"/>
                  </a:lnTo>
                  <a:lnTo>
                    <a:pt x="1" y="289"/>
                  </a:lnTo>
                  <a:lnTo>
                    <a:pt x="25" y="362"/>
                  </a:lnTo>
                  <a:lnTo>
                    <a:pt x="73" y="410"/>
                  </a:lnTo>
                  <a:lnTo>
                    <a:pt x="121" y="458"/>
                  </a:lnTo>
                  <a:lnTo>
                    <a:pt x="265" y="506"/>
                  </a:lnTo>
                  <a:lnTo>
                    <a:pt x="362" y="554"/>
                  </a:lnTo>
                  <a:lnTo>
                    <a:pt x="410" y="554"/>
                  </a:lnTo>
                  <a:lnTo>
                    <a:pt x="458" y="530"/>
                  </a:lnTo>
                  <a:lnTo>
                    <a:pt x="506" y="458"/>
                  </a:lnTo>
                  <a:lnTo>
                    <a:pt x="506" y="410"/>
                  </a:lnTo>
                  <a:lnTo>
                    <a:pt x="482" y="338"/>
                  </a:lnTo>
                  <a:lnTo>
                    <a:pt x="458" y="289"/>
                  </a:lnTo>
                  <a:lnTo>
                    <a:pt x="338" y="145"/>
                  </a:lnTo>
                  <a:lnTo>
                    <a:pt x="289"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7" name="Google Shape;13167;p31"/>
            <p:cNvSpPr/>
            <p:nvPr/>
          </p:nvSpPr>
          <p:spPr>
            <a:xfrm>
              <a:off x="4033275" y="1750725"/>
              <a:ext cx="13850" cy="13850"/>
            </a:xfrm>
            <a:custGeom>
              <a:avLst/>
              <a:gdLst/>
              <a:ahLst/>
              <a:cxnLst/>
              <a:rect l="l" t="t" r="r" b="b"/>
              <a:pathLst>
                <a:path w="554" h="554" extrusionOk="0">
                  <a:moveTo>
                    <a:pt x="434" y="0"/>
                  </a:moveTo>
                  <a:lnTo>
                    <a:pt x="289" y="72"/>
                  </a:lnTo>
                  <a:lnTo>
                    <a:pt x="193" y="144"/>
                  </a:lnTo>
                  <a:lnTo>
                    <a:pt x="96" y="265"/>
                  </a:lnTo>
                  <a:lnTo>
                    <a:pt x="24" y="385"/>
                  </a:lnTo>
                  <a:lnTo>
                    <a:pt x="0" y="433"/>
                  </a:lnTo>
                  <a:lnTo>
                    <a:pt x="24" y="481"/>
                  </a:lnTo>
                  <a:lnTo>
                    <a:pt x="72" y="530"/>
                  </a:lnTo>
                  <a:lnTo>
                    <a:pt x="145" y="554"/>
                  </a:lnTo>
                  <a:lnTo>
                    <a:pt x="193" y="554"/>
                  </a:lnTo>
                  <a:lnTo>
                    <a:pt x="241" y="530"/>
                  </a:lnTo>
                  <a:lnTo>
                    <a:pt x="289" y="481"/>
                  </a:lnTo>
                  <a:lnTo>
                    <a:pt x="409" y="289"/>
                  </a:lnTo>
                  <a:lnTo>
                    <a:pt x="554" y="72"/>
                  </a:lnTo>
                  <a:lnTo>
                    <a:pt x="530" y="48"/>
                  </a:lnTo>
                  <a:lnTo>
                    <a:pt x="50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8" name="Google Shape;13168;p31"/>
            <p:cNvSpPr/>
            <p:nvPr/>
          </p:nvSpPr>
          <p:spPr>
            <a:xfrm>
              <a:off x="4004975" y="1683900"/>
              <a:ext cx="7850" cy="17500"/>
            </a:xfrm>
            <a:custGeom>
              <a:avLst/>
              <a:gdLst/>
              <a:ahLst/>
              <a:cxnLst/>
              <a:rect l="l" t="t" r="r" b="b"/>
              <a:pathLst>
                <a:path w="314" h="700" extrusionOk="0">
                  <a:moveTo>
                    <a:pt x="121" y="1"/>
                  </a:moveTo>
                  <a:lnTo>
                    <a:pt x="49" y="73"/>
                  </a:lnTo>
                  <a:lnTo>
                    <a:pt x="25" y="169"/>
                  </a:lnTo>
                  <a:lnTo>
                    <a:pt x="1" y="314"/>
                  </a:lnTo>
                  <a:lnTo>
                    <a:pt x="25" y="482"/>
                  </a:lnTo>
                  <a:lnTo>
                    <a:pt x="49" y="675"/>
                  </a:lnTo>
                  <a:lnTo>
                    <a:pt x="97" y="699"/>
                  </a:lnTo>
                  <a:lnTo>
                    <a:pt x="169" y="699"/>
                  </a:lnTo>
                  <a:lnTo>
                    <a:pt x="193" y="675"/>
                  </a:lnTo>
                  <a:lnTo>
                    <a:pt x="290" y="482"/>
                  </a:lnTo>
                  <a:lnTo>
                    <a:pt x="290" y="386"/>
                  </a:lnTo>
                  <a:lnTo>
                    <a:pt x="314" y="290"/>
                  </a:lnTo>
                  <a:lnTo>
                    <a:pt x="290" y="193"/>
                  </a:lnTo>
                  <a:lnTo>
                    <a:pt x="241" y="121"/>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31"/>
            <p:cNvSpPr/>
            <p:nvPr/>
          </p:nvSpPr>
          <p:spPr>
            <a:xfrm>
              <a:off x="3795550" y="1768175"/>
              <a:ext cx="7850" cy="14450"/>
            </a:xfrm>
            <a:custGeom>
              <a:avLst/>
              <a:gdLst/>
              <a:ahLst/>
              <a:cxnLst/>
              <a:rect l="l" t="t" r="r" b="b"/>
              <a:pathLst>
                <a:path w="314" h="578" extrusionOk="0">
                  <a:moveTo>
                    <a:pt x="97" y="0"/>
                  </a:moveTo>
                  <a:lnTo>
                    <a:pt x="48" y="48"/>
                  </a:lnTo>
                  <a:lnTo>
                    <a:pt x="24" y="96"/>
                  </a:lnTo>
                  <a:lnTo>
                    <a:pt x="0" y="193"/>
                  </a:lnTo>
                  <a:lnTo>
                    <a:pt x="0" y="313"/>
                  </a:lnTo>
                  <a:lnTo>
                    <a:pt x="0" y="409"/>
                  </a:lnTo>
                  <a:lnTo>
                    <a:pt x="0" y="458"/>
                  </a:lnTo>
                  <a:lnTo>
                    <a:pt x="24" y="530"/>
                  </a:lnTo>
                  <a:lnTo>
                    <a:pt x="72" y="554"/>
                  </a:lnTo>
                  <a:lnTo>
                    <a:pt x="97" y="578"/>
                  </a:lnTo>
                  <a:lnTo>
                    <a:pt x="169" y="578"/>
                  </a:lnTo>
                  <a:lnTo>
                    <a:pt x="217" y="554"/>
                  </a:lnTo>
                  <a:lnTo>
                    <a:pt x="265" y="506"/>
                  </a:lnTo>
                  <a:lnTo>
                    <a:pt x="313" y="458"/>
                  </a:lnTo>
                  <a:lnTo>
                    <a:pt x="265" y="241"/>
                  </a:lnTo>
                  <a:lnTo>
                    <a:pt x="241" y="121"/>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31"/>
            <p:cNvSpPr/>
            <p:nvPr/>
          </p:nvSpPr>
          <p:spPr>
            <a:xfrm>
              <a:off x="4183725" y="1777800"/>
              <a:ext cx="14475" cy="9050"/>
            </a:xfrm>
            <a:custGeom>
              <a:avLst/>
              <a:gdLst/>
              <a:ahLst/>
              <a:cxnLst/>
              <a:rect l="l" t="t" r="r" b="b"/>
              <a:pathLst>
                <a:path w="579" h="362" extrusionOk="0">
                  <a:moveTo>
                    <a:pt x="434" y="0"/>
                  </a:moveTo>
                  <a:lnTo>
                    <a:pt x="386" y="24"/>
                  </a:lnTo>
                  <a:lnTo>
                    <a:pt x="217" y="97"/>
                  </a:lnTo>
                  <a:lnTo>
                    <a:pt x="49" y="193"/>
                  </a:lnTo>
                  <a:lnTo>
                    <a:pt x="25" y="217"/>
                  </a:lnTo>
                  <a:lnTo>
                    <a:pt x="1" y="265"/>
                  </a:lnTo>
                  <a:lnTo>
                    <a:pt x="25" y="313"/>
                  </a:lnTo>
                  <a:lnTo>
                    <a:pt x="49" y="337"/>
                  </a:lnTo>
                  <a:lnTo>
                    <a:pt x="169" y="361"/>
                  </a:lnTo>
                  <a:lnTo>
                    <a:pt x="265" y="361"/>
                  </a:lnTo>
                  <a:lnTo>
                    <a:pt x="482" y="289"/>
                  </a:lnTo>
                  <a:lnTo>
                    <a:pt x="530" y="265"/>
                  </a:lnTo>
                  <a:lnTo>
                    <a:pt x="554" y="241"/>
                  </a:lnTo>
                  <a:lnTo>
                    <a:pt x="578" y="193"/>
                  </a:lnTo>
                  <a:lnTo>
                    <a:pt x="554" y="121"/>
                  </a:lnTo>
                  <a:lnTo>
                    <a:pt x="530" y="73"/>
                  </a:lnTo>
                  <a:lnTo>
                    <a:pt x="482" y="24"/>
                  </a:lnTo>
                  <a:lnTo>
                    <a:pt x="43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31"/>
            <p:cNvSpPr/>
            <p:nvPr/>
          </p:nvSpPr>
          <p:spPr>
            <a:xfrm>
              <a:off x="3845500" y="1831950"/>
              <a:ext cx="7850" cy="14475"/>
            </a:xfrm>
            <a:custGeom>
              <a:avLst/>
              <a:gdLst/>
              <a:ahLst/>
              <a:cxnLst/>
              <a:rect l="l" t="t" r="r" b="b"/>
              <a:pathLst>
                <a:path w="314" h="579" extrusionOk="0">
                  <a:moveTo>
                    <a:pt x="193" y="1"/>
                  </a:moveTo>
                  <a:lnTo>
                    <a:pt x="121" y="25"/>
                  </a:lnTo>
                  <a:lnTo>
                    <a:pt x="97" y="73"/>
                  </a:lnTo>
                  <a:lnTo>
                    <a:pt x="48" y="242"/>
                  </a:lnTo>
                  <a:lnTo>
                    <a:pt x="0" y="410"/>
                  </a:lnTo>
                  <a:lnTo>
                    <a:pt x="0" y="482"/>
                  </a:lnTo>
                  <a:lnTo>
                    <a:pt x="24" y="531"/>
                  </a:lnTo>
                  <a:lnTo>
                    <a:pt x="73" y="555"/>
                  </a:lnTo>
                  <a:lnTo>
                    <a:pt x="289" y="555"/>
                  </a:lnTo>
                  <a:lnTo>
                    <a:pt x="289" y="73"/>
                  </a:lnTo>
                  <a:lnTo>
                    <a:pt x="241" y="25"/>
                  </a:lnTo>
                  <a:lnTo>
                    <a:pt x="193" y="1"/>
                  </a:lnTo>
                  <a:close/>
                  <a:moveTo>
                    <a:pt x="289" y="555"/>
                  </a:moveTo>
                  <a:lnTo>
                    <a:pt x="289" y="579"/>
                  </a:lnTo>
                  <a:lnTo>
                    <a:pt x="313" y="55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2" name="Google Shape;13172;p31"/>
            <p:cNvSpPr/>
            <p:nvPr/>
          </p:nvSpPr>
          <p:spPr>
            <a:xfrm>
              <a:off x="3921925" y="1593625"/>
              <a:ext cx="12675" cy="10275"/>
            </a:xfrm>
            <a:custGeom>
              <a:avLst/>
              <a:gdLst/>
              <a:ahLst/>
              <a:cxnLst/>
              <a:rect l="l" t="t" r="r" b="b"/>
              <a:pathLst>
                <a:path w="507" h="411" extrusionOk="0">
                  <a:moveTo>
                    <a:pt x="314" y="1"/>
                  </a:moveTo>
                  <a:lnTo>
                    <a:pt x="265" y="49"/>
                  </a:lnTo>
                  <a:lnTo>
                    <a:pt x="217" y="73"/>
                  </a:lnTo>
                  <a:lnTo>
                    <a:pt x="169" y="97"/>
                  </a:lnTo>
                  <a:lnTo>
                    <a:pt x="49" y="97"/>
                  </a:lnTo>
                  <a:lnTo>
                    <a:pt x="25" y="145"/>
                  </a:lnTo>
                  <a:lnTo>
                    <a:pt x="1" y="169"/>
                  </a:lnTo>
                  <a:lnTo>
                    <a:pt x="25" y="242"/>
                  </a:lnTo>
                  <a:lnTo>
                    <a:pt x="49" y="314"/>
                  </a:lnTo>
                  <a:lnTo>
                    <a:pt x="97" y="362"/>
                  </a:lnTo>
                  <a:lnTo>
                    <a:pt x="145" y="410"/>
                  </a:lnTo>
                  <a:lnTo>
                    <a:pt x="193" y="410"/>
                  </a:lnTo>
                  <a:lnTo>
                    <a:pt x="217" y="386"/>
                  </a:lnTo>
                  <a:lnTo>
                    <a:pt x="290" y="338"/>
                  </a:lnTo>
                  <a:lnTo>
                    <a:pt x="338" y="290"/>
                  </a:lnTo>
                  <a:lnTo>
                    <a:pt x="386" y="242"/>
                  </a:lnTo>
                  <a:lnTo>
                    <a:pt x="434" y="194"/>
                  </a:lnTo>
                  <a:lnTo>
                    <a:pt x="482" y="145"/>
                  </a:lnTo>
                  <a:lnTo>
                    <a:pt x="506" y="97"/>
                  </a:lnTo>
                  <a:lnTo>
                    <a:pt x="458" y="25"/>
                  </a:lnTo>
                  <a:lnTo>
                    <a:pt x="4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31"/>
            <p:cNvSpPr/>
            <p:nvPr/>
          </p:nvSpPr>
          <p:spPr>
            <a:xfrm>
              <a:off x="4226450" y="1848200"/>
              <a:ext cx="10250" cy="9050"/>
            </a:xfrm>
            <a:custGeom>
              <a:avLst/>
              <a:gdLst/>
              <a:ahLst/>
              <a:cxnLst/>
              <a:rect l="l" t="t" r="r" b="b"/>
              <a:pathLst>
                <a:path w="410" h="362" extrusionOk="0">
                  <a:moveTo>
                    <a:pt x="217" y="1"/>
                  </a:moveTo>
                  <a:lnTo>
                    <a:pt x="145" y="25"/>
                  </a:lnTo>
                  <a:lnTo>
                    <a:pt x="73" y="97"/>
                  </a:lnTo>
                  <a:lnTo>
                    <a:pt x="25" y="145"/>
                  </a:lnTo>
                  <a:lnTo>
                    <a:pt x="1" y="218"/>
                  </a:lnTo>
                  <a:lnTo>
                    <a:pt x="25" y="266"/>
                  </a:lnTo>
                  <a:lnTo>
                    <a:pt x="49" y="338"/>
                  </a:lnTo>
                  <a:lnTo>
                    <a:pt x="121" y="362"/>
                  </a:lnTo>
                  <a:lnTo>
                    <a:pt x="241" y="362"/>
                  </a:lnTo>
                  <a:lnTo>
                    <a:pt x="290" y="338"/>
                  </a:lnTo>
                  <a:lnTo>
                    <a:pt x="338" y="314"/>
                  </a:lnTo>
                  <a:lnTo>
                    <a:pt x="386" y="290"/>
                  </a:lnTo>
                  <a:lnTo>
                    <a:pt x="410" y="218"/>
                  </a:lnTo>
                  <a:lnTo>
                    <a:pt x="410" y="169"/>
                  </a:lnTo>
                  <a:lnTo>
                    <a:pt x="386" y="97"/>
                  </a:lnTo>
                  <a:lnTo>
                    <a:pt x="314"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31"/>
            <p:cNvSpPr/>
            <p:nvPr/>
          </p:nvSpPr>
          <p:spPr>
            <a:xfrm>
              <a:off x="3766650" y="1670675"/>
              <a:ext cx="14475" cy="7250"/>
            </a:xfrm>
            <a:custGeom>
              <a:avLst/>
              <a:gdLst/>
              <a:ahLst/>
              <a:cxnLst/>
              <a:rect l="l" t="t" r="r" b="b"/>
              <a:pathLst>
                <a:path w="579" h="290" extrusionOk="0">
                  <a:moveTo>
                    <a:pt x="314" y="0"/>
                  </a:moveTo>
                  <a:lnTo>
                    <a:pt x="97" y="24"/>
                  </a:lnTo>
                  <a:lnTo>
                    <a:pt x="49" y="24"/>
                  </a:lnTo>
                  <a:lnTo>
                    <a:pt x="25" y="48"/>
                  </a:lnTo>
                  <a:lnTo>
                    <a:pt x="1" y="97"/>
                  </a:lnTo>
                  <a:lnTo>
                    <a:pt x="1" y="145"/>
                  </a:lnTo>
                  <a:lnTo>
                    <a:pt x="49" y="217"/>
                  </a:lnTo>
                  <a:lnTo>
                    <a:pt x="73" y="265"/>
                  </a:lnTo>
                  <a:lnTo>
                    <a:pt x="145" y="289"/>
                  </a:lnTo>
                  <a:lnTo>
                    <a:pt x="338" y="265"/>
                  </a:lnTo>
                  <a:lnTo>
                    <a:pt x="458" y="241"/>
                  </a:lnTo>
                  <a:lnTo>
                    <a:pt x="554" y="169"/>
                  </a:lnTo>
                  <a:lnTo>
                    <a:pt x="578" y="145"/>
                  </a:lnTo>
                  <a:lnTo>
                    <a:pt x="578" y="121"/>
                  </a:lnTo>
                  <a:lnTo>
                    <a:pt x="530" y="48"/>
                  </a:lnTo>
                  <a:lnTo>
                    <a:pt x="434" y="24"/>
                  </a:lnTo>
                  <a:lnTo>
                    <a:pt x="31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31"/>
            <p:cNvSpPr/>
            <p:nvPr/>
          </p:nvSpPr>
          <p:spPr>
            <a:xfrm>
              <a:off x="3951425" y="1611700"/>
              <a:ext cx="10850" cy="9050"/>
            </a:xfrm>
            <a:custGeom>
              <a:avLst/>
              <a:gdLst/>
              <a:ahLst/>
              <a:cxnLst/>
              <a:rect l="l" t="t" r="r" b="b"/>
              <a:pathLst>
                <a:path w="434" h="362" extrusionOk="0">
                  <a:moveTo>
                    <a:pt x="145" y="0"/>
                  </a:moveTo>
                  <a:lnTo>
                    <a:pt x="72" y="24"/>
                  </a:lnTo>
                  <a:lnTo>
                    <a:pt x="24" y="72"/>
                  </a:lnTo>
                  <a:lnTo>
                    <a:pt x="0" y="145"/>
                  </a:lnTo>
                  <a:lnTo>
                    <a:pt x="0" y="169"/>
                  </a:lnTo>
                  <a:lnTo>
                    <a:pt x="0" y="217"/>
                  </a:lnTo>
                  <a:lnTo>
                    <a:pt x="97" y="313"/>
                  </a:lnTo>
                  <a:lnTo>
                    <a:pt x="145" y="361"/>
                  </a:lnTo>
                  <a:lnTo>
                    <a:pt x="217" y="361"/>
                  </a:lnTo>
                  <a:lnTo>
                    <a:pt x="337" y="313"/>
                  </a:lnTo>
                  <a:lnTo>
                    <a:pt x="385" y="265"/>
                  </a:lnTo>
                  <a:lnTo>
                    <a:pt x="434" y="217"/>
                  </a:lnTo>
                  <a:lnTo>
                    <a:pt x="434" y="169"/>
                  </a:lnTo>
                  <a:lnTo>
                    <a:pt x="434" y="120"/>
                  </a:lnTo>
                  <a:lnTo>
                    <a:pt x="385" y="72"/>
                  </a:lnTo>
                  <a:lnTo>
                    <a:pt x="337" y="24"/>
                  </a:lnTo>
                  <a:lnTo>
                    <a:pt x="28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31"/>
            <p:cNvSpPr/>
            <p:nvPr/>
          </p:nvSpPr>
          <p:spPr>
            <a:xfrm>
              <a:off x="4021825" y="1899975"/>
              <a:ext cx="10275" cy="9650"/>
            </a:xfrm>
            <a:custGeom>
              <a:avLst/>
              <a:gdLst/>
              <a:ahLst/>
              <a:cxnLst/>
              <a:rect l="l" t="t" r="r" b="b"/>
              <a:pathLst>
                <a:path w="411" h="386" extrusionOk="0">
                  <a:moveTo>
                    <a:pt x="145" y="0"/>
                  </a:moveTo>
                  <a:lnTo>
                    <a:pt x="73" y="24"/>
                  </a:lnTo>
                  <a:lnTo>
                    <a:pt x="25" y="48"/>
                  </a:lnTo>
                  <a:lnTo>
                    <a:pt x="1" y="96"/>
                  </a:lnTo>
                  <a:lnTo>
                    <a:pt x="1" y="169"/>
                  </a:lnTo>
                  <a:lnTo>
                    <a:pt x="25" y="265"/>
                  </a:lnTo>
                  <a:lnTo>
                    <a:pt x="97" y="337"/>
                  </a:lnTo>
                  <a:lnTo>
                    <a:pt x="169" y="361"/>
                  </a:lnTo>
                  <a:lnTo>
                    <a:pt x="242" y="385"/>
                  </a:lnTo>
                  <a:lnTo>
                    <a:pt x="314" y="361"/>
                  </a:lnTo>
                  <a:lnTo>
                    <a:pt x="362" y="337"/>
                  </a:lnTo>
                  <a:lnTo>
                    <a:pt x="386" y="265"/>
                  </a:lnTo>
                  <a:lnTo>
                    <a:pt x="410" y="193"/>
                  </a:lnTo>
                  <a:lnTo>
                    <a:pt x="362" y="121"/>
                  </a:lnTo>
                  <a:lnTo>
                    <a:pt x="314" y="48"/>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31"/>
            <p:cNvSpPr/>
            <p:nvPr/>
          </p:nvSpPr>
          <p:spPr>
            <a:xfrm>
              <a:off x="4086825" y="1952925"/>
              <a:ext cx="9650" cy="9650"/>
            </a:xfrm>
            <a:custGeom>
              <a:avLst/>
              <a:gdLst/>
              <a:ahLst/>
              <a:cxnLst/>
              <a:rect l="l" t="t" r="r" b="b"/>
              <a:pathLst>
                <a:path w="386" h="386" extrusionOk="0">
                  <a:moveTo>
                    <a:pt x="193" y="1"/>
                  </a:moveTo>
                  <a:lnTo>
                    <a:pt x="121" y="25"/>
                  </a:lnTo>
                  <a:lnTo>
                    <a:pt x="49" y="73"/>
                  </a:lnTo>
                  <a:lnTo>
                    <a:pt x="1" y="145"/>
                  </a:lnTo>
                  <a:lnTo>
                    <a:pt x="1" y="193"/>
                  </a:lnTo>
                  <a:lnTo>
                    <a:pt x="25" y="265"/>
                  </a:lnTo>
                  <a:lnTo>
                    <a:pt x="49" y="338"/>
                  </a:lnTo>
                  <a:lnTo>
                    <a:pt x="97" y="362"/>
                  </a:lnTo>
                  <a:lnTo>
                    <a:pt x="169" y="386"/>
                  </a:lnTo>
                  <a:lnTo>
                    <a:pt x="266" y="362"/>
                  </a:lnTo>
                  <a:lnTo>
                    <a:pt x="338" y="314"/>
                  </a:lnTo>
                  <a:lnTo>
                    <a:pt x="386" y="265"/>
                  </a:lnTo>
                  <a:lnTo>
                    <a:pt x="386" y="193"/>
                  </a:lnTo>
                  <a:lnTo>
                    <a:pt x="362" y="97"/>
                  </a:lnTo>
                  <a:lnTo>
                    <a:pt x="338"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8" name="Google Shape;13178;p31"/>
            <p:cNvSpPr/>
            <p:nvPr/>
          </p:nvSpPr>
          <p:spPr>
            <a:xfrm>
              <a:off x="3868375" y="1606875"/>
              <a:ext cx="9650" cy="9650"/>
            </a:xfrm>
            <a:custGeom>
              <a:avLst/>
              <a:gdLst/>
              <a:ahLst/>
              <a:cxnLst/>
              <a:rect l="l" t="t" r="r" b="b"/>
              <a:pathLst>
                <a:path w="386" h="386" extrusionOk="0">
                  <a:moveTo>
                    <a:pt x="169" y="1"/>
                  </a:moveTo>
                  <a:lnTo>
                    <a:pt x="96" y="25"/>
                  </a:lnTo>
                  <a:lnTo>
                    <a:pt x="48" y="73"/>
                  </a:lnTo>
                  <a:lnTo>
                    <a:pt x="0" y="169"/>
                  </a:lnTo>
                  <a:lnTo>
                    <a:pt x="0" y="241"/>
                  </a:lnTo>
                  <a:lnTo>
                    <a:pt x="24" y="313"/>
                  </a:lnTo>
                  <a:lnTo>
                    <a:pt x="72" y="362"/>
                  </a:lnTo>
                  <a:lnTo>
                    <a:pt x="145" y="386"/>
                  </a:lnTo>
                  <a:lnTo>
                    <a:pt x="217" y="386"/>
                  </a:lnTo>
                  <a:lnTo>
                    <a:pt x="289" y="362"/>
                  </a:lnTo>
                  <a:lnTo>
                    <a:pt x="337" y="338"/>
                  </a:lnTo>
                  <a:lnTo>
                    <a:pt x="361" y="265"/>
                  </a:lnTo>
                  <a:lnTo>
                    <a:pt x="385" y="193"/>
                  </a:lnTo>
                  <a:lnTo>
                    <a:pt x="361" y="121"/>
                  </a:lnTo>
                  <a:lnTo>
                    <a:pt x="313" y="49"/>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9" name="Google Shape;13179;p31"/>
            <p:cNvSpPr/>
            <p:nvPr/>
          </p:nvSpPr>
          <p:spPr>
            <a:xfrm>
              <a:off x="4026050" y="1804275"/>
              <a:ext cx="10850" cy="12050"/>
            </a:xfrm>
            <a:custGeom>
              <a:avLst/>
              <a:gdLst/>
              <a:ahLst/>
              <a:cxnLst/>
              <a:rect l="l" t="t" r="r" b="b"/>
              <a:pathLst>
                <a:path w="434" h="482" extrusionOk="0">
                  <a:moveTo>
                    <a:pt x="361" y="1"/>
                  </a:moveTo>
                  <a:lnTo>
                    <a:pt x="313" y="25"/>
                  </a:lnTo>
                  <a:lnTo>
                    <a:pt x="145" y="121"/>
                  </a:lnTo>
                  <a:lnTo>
                    <a:pt x="73" y="193"/>
                  </a:lnTo>
                  <a:lnTo>
                    <a:pt x="0" y="289"/>
                  </a:lnTo>
                  <a:lnTo>
                    <a:pt x="0" y="313"/>
                  </a:lnTo>
                  <a:lnTo>
                    <a:pt x="0" y="362"/>
                  </a:lnTo>
                  <a:lnTo>
                    <a:pt x="0" y="410"/>
                  </a:lnTo>
                  <a:lnTo>
                    <a:pt x="24" y="434"/>
                  </a:lnTo>
                  <a:lnTo>
                    <a:pt x="73" y="458"/>
                  </a:lnTo>
                  <a:lnTo>
                    <a:pt x="145" y="482"/>
                  </a:lnTo>
                  <a:lnTo>
                    <a:pt x="193" y="482"/>
                  </a:lnTo>
                  <a:lnTo>
                    <a:pt x="241" y="458"/>
                  </a:lnTo>
                  <a:lnTo>
                    <a:pt x="337" y="338"/>
                  </a:lnTo>
                  <a:lnTo>
                    <a:pt x="410" y="217"/>
                  </a:lnTo>
                  <a:lnTo>
                    <a:pt x="434" y="121"/>
                  </a:lnTo>
                  <a:lnTo>
                    <a:pt x="410" y="25"/>
                  </a:lnTo>
                  <a:lnTo>
                    <a:pt x="385" y="25"/>
                  </a:lnTo>
                  <a:lnTo>
                    <a:pt x="36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31"/>
            <p:cNvSpPr/>
            <p:nvPr/>
          </p:nvSpPr>
          <p:spPr>
            <a:xfrm>
              <a:off x="3852725" y="1844000"/>
              <a:ext cx="11450" cy="8450"/>
            </a:xfrm>
            <a:custGeom>
              <a:avLst/>
              <a:gdLst/>
              <a:ahLst/>
              <a:cxnLst/>
              <a:rect l="l" t="t" r="r" b="b"/>
              <a:pathLst>
                <a:path w="458" h="338" extrusionOk="0">
                  <a:moveTo>
                    <a:pt x="24" y="73"/>
                  </a:moveTo>
                  <a:lnTo>
                    <a:pt x="0" y="97"/>
                  </a:lnTo>
                  <a:lnTo>
                    <a:pt x="27" y="81"/>
                  </a:lnTo>
                  <a:lnTo>
                    <a:pt x="27" y="81"/>
                  </a:lnTo>
                  <a:lnTo>
                    <a:pt x="24" y="73"/>
                  </a:lnTo>
                  <a:close/>
                  <a:moveTo>
                    <a:pt x="265" y="0"/>
                  </a:moveTo>
                  <a:lnTo>
                    <a:pt x="121" y="24"/>
                  </a:lnTo>
                  <a:lnTo>
                    <a:pt x="27" y="81"/>
                  </a:lnTo>
                  <a:lnTo>
                    <a:pt x="27" y="81"/>
                  </a:lnTo>
                  <a:lnTo>
                    <a:pt x="72" y="217"/>
                  </a:lnTo>
                  <a:lnTo>
                    <a:pt x="121" y="313"/>
                  </a:lnTo>
                  <a:lnTo>
                    <a:pt x="193" y="337"/>
                  </a:lnTo>
                  <a:lnTo>
                    <a:pt x="289" y="337"/>
                  </a:lnTo>
                  <a:lnTo>
                    <a:pt x="361" y="313"/>
                  </a:lnTo>
                  <a:lnTo>
                    <a:pt x="409" y="289"/>
                  </a:lnTo>
                  <a:lnTo>
                    <a:pt x="458" y="241"/>
                  </a:lnTo>
                  <a:lnTo>
                    <a:pt x="458" y="169"/>
                  </a:lnTo>
                  <a:lnTo>
                    <a:pt x="458" y="97"/>
                  </a:lnTo>
                  <a:lnTo>
                    <a:pt x="409" y="24"/>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31"/>
            <p:cNvSpPr/>
            <p:nvPr/>
          </p:nvSpPr>
          <p:spPr>
            <a:xfrm>
              <a:off x="3927350" y="1931875"/>
              <a:ext cx="9650" cy="12650"/>
            </a:xfrm>
            <a:custGeom>
              <a:avLst/>
              <a:gdLst/>
              <a:ahLst/>
              <a:cxnLst/>
              <a:rect l="l" t="t" r="r" b="b"/>
              <a:pathLst>
                <a:path w="386" h="506" extrusionOk="0">
                  <a:moveTo>
                    <a:pt x="73" y="0"/>
                  </a:moveTo>
                  <a:lnTo>
                    <a:pt x="48" y="24"/>
                  </a:lnTo>
                  <a:lnTo>
                    <a:pt x="0" y="48"/>
                  </a:lnTo>
                  <a:lnTo>
                    <a:pt x="0" y="96"/>
                  </a:lnTo>
                  <a:lnTo>
                    <a:pt x="73" y="313"/>
                  </a:lnTo>
                  <a:lnTo>
                    <a:pt x="145" y="433"/>
                  </a:lnTo>
                  <a:lnTo>
                    <a:pt x="230" y="498"/>
                  </a:lnTo>
                  <a:lnTo>
                    <a:pt x="230" y="498"/>
                  </a:lnTo>
                  <a:lnTo>
                    <a:pt x="337" y="433"/>
                  </a:lnTo>
                  <a:lnTo>
                    <a:pt x="361" y="385"/>
                  </a:lnTo>
                  <a:lnTo>
                    <a:pt x="385" y="361"/>
                  </a:lnTo>
                  <a:lnTo>
                    <a:pt x="385" y="313"/>
                  </a:lnTo>
                  <a:lnTo>
                    <a:pt x="385" y="265"/>
                  </a:lnTo>
                  <a:lnTo>
                    <a:pt x="313" y="193"/>
                  </a:lnTo>
                  <a:lnTo>
                    <a:pt x="241" y="120"/>
                  </a:lnTo>
                  <a:lnTo>
                    <a:pt x="73" y="0"/>
                  </a:lnTo>
                  <a:close/>
                  <a:moveTo>
                    <a:pt x="230" y="498"/>
                  </a:moveTo>
                  <a:lnTo>
                    <a:pt x="217" y="506"/>
                  </a:lnTo>
                  <a:lnTo>
                    <a:pt x="241" y="506"/>
                  </a:lnTo>
                  <a:lnTo>
                    <a:pt x="230" y="49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31"/>
            <p:cNvSpPr/>
            <p:nvPr/>
          </p:nvSpPr>
          <p:spPr>
            <a:xfrm>
              <a:off x="3893650" y="1914400"/>
              <a:ext cx="11450" cy="9075"/>
            </a:xfrm>
            <a:custGeom>
              <a:avLst/>
              <a:gdLst/>
              <a:ahLst/>
              <a:cxnLst/>
              <a:rect l="l" t="t" r="r" b="b"/>
              <a:pathLst>
                <a:path w="458" h="363" extrusionOk="0">
                  <a:moveTo>
                    <a:pt x="217" y="1"/>
                  </a:moveTo>
                  <a:lnTo>
                    <a:pt x="169" y="25"/>
                  </a:lnTo>
                  <a:lnTo>
                    <a:pt x="96" y="73"/>
                  </a:lnTo>
                  <a:lnTo>
                    <a:pt x="24" y="121"/>
                  </a:lnTo>
                  <a:lnTo>
                    <a:pt x="0" y="169"/>
                  </a:lnTo>
                  <a:lnTo>
                    <a:pt x="0" y="193"/>
                  </a:lnTo>
                  <a:lnTo>
                    <a:pt x="48" y="266"/>
                  </a:lnTo>
                  <a:lnTo>
                    <a:pt x="96" y="314"/>
                  </a:lnTo>
                  <a:lnTo>
                    <a:pt x="145" y="338"/>
                  </a:lnTo>
                  <a:lnTo>
                    <a:pt x="217" y="362"/>
                  </a:lnTo>
                  <a:lnTo>
                    <a:pt x="289" y="362"/>
                  </a:lnTo>
                  <a:lnTo>
                    <a:pt x="337" y="338"/>
                  </a:lnTo>
                  <a:lnTo>
                    <a:pt x="385" y="290"/>
                  </a:lnTo>
                  <a:lnTo>
                    <a:pt x="434" y="242"/>
                  </a:lnTo>
                  <a:lnTo>
                    <a:pt x="458" y="193"/>
                  </a:lnTo>
                  <a:lnTo>
                    <a:pt x="434" y="145"/>
                  </a:lnTo>
                  <a:lnTo>
                    <a:pt x="361" y="49"/>
                  </a:lnTo>
                  <a:lnTo>
                    <a:pt x="28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3" name="Google Shape;13183;p31"/>
            <p:cNvSpPr/>
            <p:nvPr/>
          </p:nvSpPr>
          <p:spPr>
            <a:xfrm>
              <a:off x="3998975" y="1764550"/>
              <a:ext cx="15050" cy="10250"/>
            </a:xfrm>
            <a:custGeom>
              <a:avLst/>
              <a:gdLst/>
              <a:ahLst/>
              <a:cxnLst/>
              <a:rect l="l" t="t" r="r" b="b"/>
              <a:pathLst>
                <a:path w="602" h="410" extrusionOk="0">
                  <a:moveTo>
                    <a:pt x="48" y="1"/>
                  </a:moveTo>
                  <a:lnTo>
                    <a:pt x="24" y="49"/>
                  </a:lnTo>
                  <a:lnTo>
                    <a:pt x="0" y="73"/>
                  </a:lnTo>
                  <a:lnTo>
                    <a:pt x="385" y="362"/>
                  </a:lnTo>
                  <a:lnTo>
                    <a:pt x="506" y="410"/>
                  </a:lnTo>
                  <a:lnTo>
                    <a:pt x="554" y="410"/>
                  </a:lnTo>
                  <a:lnTo>
                    <a:pt x="602" y="362"/>
                  </a:lnTo>
                  <a:lnTo>
                    <a:pt x="602" y="314"/>
                  </a:lnTo>
                  <a:lnTo>
                    <a:pt x="578" y="241"/>
                  </a:lnTo>
                  <a:lnTo>
                    <a:pt x="554" y="169"/>
                  </a:lnTo>
                  <a:lnTo>
                    <a:pt x="506" y="14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4" name="Google Shape;13184;p31"/>
            <p:cNvSpPr/>
            <p:nvPr/>
          </p:nvSpPr>
          <p:spPr>
            <a:xfrm>
              <a:off x="3922525" y="1708575"/>
              <a:ext cx="13275" cy="9050"/>
            </a:xfrm>
            <a:custGeom>
              <a:avLst/>
              <a:gdLst/>
              <a:ahLst/>
              <a:cxnLst/>
              <a:rect l="l" t="t" r="r" b="b"/>
              <a:pathLst>
                <a:path w="531" h="362" extrusionOk="0">
                  <a:moveTo>
                    <a:pt x="73" y="1"/>
                  </a:moveTo>
                  <a:lnTo>
                    <a:pt x="25" y="49"/>
                  </a:lnTo>
                  <a:lnTo>
                    <a:pt x="1" y="97"/>
                  </a:lnTo>
                  <a:lnTo>
                    <a:pt x="25" y="169"/>
                  </a:lnTo>
                  <a:lnTo>
                    <a:pt x="73" y="242"/>
                  </a:lnTo>
                  <a:lnTo>
                    <a:pt x="97" y="266"/>
                  </a:lnTo>
                  <a:lnTo>
                    <a:pt x="145" y="290"/>
                  </a:lnTo>
                  <a:lnTo>
                    <a:pt x="266" y="290"/>
                  </a:lnTo>
                  <a:lnTo>
                    <a:pt x="314" y="314"/>
                  </a:lnTo>
                  <a:lnTo>
                    <a:pt x="386" y="362"/>
                  </a:lnTo>
                  <a:lnTo>
                    <a:pt x="434" y="362"/>
                  </a:lnTo>
                  <a:lnTo>
                    <a:pt x="482" y="338"/>
                  </a:lnTo>
                  <a:lnTo>
                    <a:pt x="506" y="290"/>
                  </a:lnTo>
                  <a:lnTo>
                    <a:pt x="530" y="242"/>
                  </a:lnTo>
                  <a:lnTo>
                    <a:pt x="506" y="145"/>
                  </a:lnTo>
                  <a:lnTo>
                    <a:pt x="458" y="97"/>
                  </a:lnTo>
                  <a:lnTo>
                    <a:pt x="410" y="73"/>
                  </a:lnTo>
                  <a:lnTo>
                    <a:pt x="314" y="73"/>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5" name="Google Shape;13185;p31"/>
            <p:cNvSpPr/>
            <p:nvPr/>
          </p:nvSpPr>
          <p:spPr>
            <a:xfrm>
              <a:off x="3878600" y="1842800"/>
              <a:ext cx="9050" cy="9050"/>
            </a:xfrm>
            <a:custGeom>
              <a:avLst/>
              <a:gdLst/>
              <a:ahLst/>
              <a:cxnLst/>
              <a:rect l="l" t="t" r="r" b="b"/>
              <a:pathLst>
                <a:path w="362" h="362" extrusionOk="0">
                  <a:moveTo>
                    <a:pt x="97" y="0"/>
                  </a:moveTo>
                  <a:lnTo>
                    <a:pt x="24" y="24"/>
                  </a:lnTo>
                  <a:lnTo>
                    <a:pt x="0" y="97"/>
                  </a:lnTo>
                  <a:lnTo>
                    <a:pt x="0" y="193"/>
                  </a:lnTo>
                  <a:lnTo>
                    <a:pt x="49" y="265"/>
                  </a:lnTo>
                  <a:lnTo>
                    <a:pt x="121" y="337"/>
                  </a:lnTo>
                  <a:lnTo>
                    <a:pt x="241" y="361"/>
                  </a:lnTo>
                  <a:lnTo>
                    <a:pt x="313" y="337"/>
                  </a:lnTo>
                  <a:lnTo>
                    <a:pt x="337" y="289"/>
                  </a:lnTo>
                  <a:lnTo>
                    <a:pt x="361" y="265"/>
                  </a:lnTo>
                  <a:lnTo>
                    <a:pt x="361" y="217"/>
                  </a:lnTo>
                  <a:lnTo>
                    <a:pt x="337" y="121"/>
                  </a:lnTo>
                  <a:lnTo>
                    <a:pt x="289" y="48"/>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6" name="Google Shape;13186;p31"/>
            <p:cNvSpPr/>
            <p:nvPr/>
          </p:nvSpPr>
          <p:spPr>
            <a:xfrm>
              <a:off x="3817200" y="1774175"/>
              <a:ext cx="9675" cy="9050"/>
            </a:xfrm>
            <a:custGeom>
              <a:avLst/>
              <a:gdLst/>
              <a:ahLst/>
              <a:cxnLst/>
              <a:rect l="l" t="t" r="r" b="b"/>
              <a:pathLst>
                <a:path w="387" h="362" extrusionOk="0">
                  <a:moveTo>
                    <a:pt x="193" y="1"/>
                  </a:moveTo>
                  <a:lnTo>
                    <a:pt x="97" y="49"/>
                  </a:lnTo>
                  <a:lnTo>
                    <a:pt x="25" y="145"/>
                  </a:lnTo>
                  <a:lnTo>
                    <a:pt x="1" y="193"/>
                  </a:lnTo>
                  <a:lnTo>
                    <a:pt x="1" y="218"/>
                  </a:lnTo>
                  <a:lnTo>
                    <a:pt x="49" y="314"/>
                  </a:lnTo>
                  <a:lnTo>
                    <a:pt x="97" y="362"/>
                  </a:lnTo>
                  <a:lnTo>
                    <a:pt x="193" y="362"/>
                  </a:lnTo>
                  <a:lnTo>
                    <a:pt x="266" y="338"/>
                  </a:lnTo>
                  <a:lnTo>
                    <a:pt x="314" y="290"/>
                  </a:lnTo>
                  <a:lnTo>
                    <a:pt x="338" y="242"/>
                  </a:lnTo>
                  <a:lnTo>
                    <a:pt x="386" y="169"/>
                  </a:lnTo>
                  <a:lnTo>
                    <a:pt x="386" y="121"/>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31"/>
            <p:cNvSpPr/>
            <p:nvPr/>
          </p:nvSpPr>
          <p:spPr>
            <a:xfrm>
              <a:off x="4011000" y="1669475"/>
              <a:ext cx="9050" cy="9650"/>
            </a:xfrm>
            <a:custGeom>
              <a:avLst/>
              <a:gdLst/>
              <a:ahLst/>
              <a:cxnLst/>
              <a:rect l="l" t="t" r="r" b="b"/>
              <a:pathLst>
                <a:path w="362" h="386" extrusionOk="0">
                  <a:moveTo>
                    <a:pt x="49" y="0"/>
                  </a:moveTo>
                  <a:lnTo>
                    <a:pt x="25" y="24"/>
                  </a:lnTo>
                  <a:lnTo>
                    <a:pt x="0" y="72"/>
                  </a:lnTo>
                  <a:lnTo>
                    <a:pt x="25" y="193"/>
                  </a:lnTo>
                  <a:lnTo>
                    <a:pt x="73" y="289"/>
                  </a:lnTo>
                  <a:lnTo>
                    <a:pt x="169" y="361"/>
                  </a:lnTo>
                  <a:lnTo>
                    <a:pt x="313" y="385"/>
                  </a:lnTo>
                  <a:lnTo>
                    <a:pt x="338" y="361"/>
                  </a:lnTo>
                  <a:lnTo>
                    <a:pt x="362" y="313"/>
                  </a:lnTo>
                  <a:lnTo>
                    <a:pt x="313" y="145"/>
                  </a:lnTo>
                  <a:lnTo>
                    <a:pt x="265" y="72"/>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31"/>
            <p:cNvSpPr/>
            <p:nvPr/>
          </p:nvSpPr>
          <p:spPr>
            <a:xfrm>
              <a:off x="3884625" y="1596050"/>
              <a:ext cx="10250" cy="9050"/>
            </a:xfrm>
            <a:custGeom>
              <a:avLst/>
              <a:gdLst/>
              <a:ahLst/>
              <a:cxnLst/>
              <a:rect l="l" t="t" r="r" b="b"/>
              <a:pathLst>
                <a:path w="410" h="362" extrusionOk="0">
                  <a:moveTo>
                    <a:pt x="361" y="0"/>
                  </a:moveTo>
                  <a:lnTo>
                    <a:pt x="313" y="24"/>
                  </a:lnTo>
                  <a:lnTo>
                    <a:pt x="193" y="72"/>
                  </a:lnTo>
                  <a:lnTo>
                    <a:pt x="120" y="72"/>
                  </a:lnTo>
                  <a:lnTo>
                    <a:pt x="72" y="121"/>
                  </a:lnTo>
                  <a:lnTo>
                    <a:pt x="24" y="145"/>
                  </a:lnTo>
                  <a:lnTo>
                    <a:pt x="0" y="217"/>
                  </a:lnTo>
                  <a:lnTo>
                    <a:pt x="0" y="289"/>
                  </a:lnTo>
                  <a:lnTo>
                    <a:pt x="48" y="337"/>
                  </a:lnTo>
                  <a:lnTo>
                    <a:pt x="120" y="361"/>
                  </a:lnTo>
                  <a:lnTo>
                    <a:pt x="169" y="337"/>
                  </a:lnTo>
                  <a:lnTo>
                    <a:pt x="289" y="289"/>
                  </a:lnTo>
                  <a:lnTo>
                    <a:pt x="385" y="217"/>
                  </a:lnTo>
                  <a:lnTo>
                    <a:pt x="409" y="169"/>
                  </a:lnTo>
                  <a:lnTo>
                    <a:pt x="409" y="121"/>
                  </a:lnTo>
                  <a:lnTo>
                    <a:pt x="385" y="24"/>
                  </a:lnTo>
                  <a:lnTo>
                    <a:pt x="36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31"/>
            <p:cNvSpPr/>
            <p:nvPr/>
          </p:nvSpPr>
          <p:spPr>
            <a:xfrm>
              <a:off x="3949625" y="1831950"/>
              <a:ext cx="10250" cy="9050"/>
            </a:xfrm>
            <a:custGeom>
              <a:avLst/>
              <a:gdLst/>
              <a:ahLst/>
              <a:cxnLst/>
              <a:rect l="l" t="t" r="r" b="b"/>
              <a:pathLst>
                <a:path w="410" h="362" extrusionOk="0">
                  <a:moveTo>
                    <a:pt x="96" y="1"/>
                  </a:moveTo>
                  <a:lnTo>
                    <a:pt x="48" y="25"/>
                  </a:lnTo>
                  <a:lnTo>
                    <a:pt x="24" y="49"/>
                  </a:lnTo>
                  <a:lnTo>
                    <a:pt x="0" y="73"/>
                  </a:lnTo>
                  <a:lnTo>
                    <a:pt x="24" y="145"/>
                  </a:lnTo>
                  <a:lnTo>
                    <a:pt x="120" y="242"/>
                  </a:lnTo>
                  <a:lnTo>
                    <a:pt x="217" y="338"/>
                  </a:lnTo>
                  <a:lnTo>
                    <a:pt x="337" y="362"/>
                  </a:lnTo>
                  <a:lnTo>
                    <a:pt x="361" y="338"/>
                  </a:lnTo>
                  <a:lnTo>
                    <a:pt x="409" y="314"/>
                  </a:lnTo>
                  <a:lnTo>
                    <a:pt x="409" y="242"/>
                  </a:lnTo>
                  <a:lnTo>
                    <a:pt x="409" y="193"/>
                  </a:lnTo>
                  <a:lnTo>
                    <a:pt x="361" y="121"/>
                  </a:lnTo>
                  <a:lnTo>
                    <a:pt x="289" y="49"/>
                  </a:lnTo>
                  <a:lnTo>
                    <a:pt x="241"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0" name="Google Shape;13190;p31"/>
            <p:cNvSpPr/>
            <p:nvPr/>
          </p:nvSpPr>
          <p:spPr>
            <a:xfrm>
              <a:off x="4137375" y="1777800"/>
              <a:ext cx="9050" cy="9050"/>
            </a:xfrm>
            <a:custGeom>
              <a:avLst/>
              <a:gdLst/>
              <a:ahLst/>
              <a:cxnLst/>
              <a:rect l="l" t="t" r="r" b="b"/>
              <a:pathLst>
                <a:path w="362" h="362" extrusionOk="0">
                  <a:moveTo>
                    <a:pt x="97" y="0"/>
                  </a:moveTo>
                  <a:lnTo>
                    <a:pt x="73" y="24"/>
                  </a:lnTo>
                  <a:lnTo>
                    <a:pt x="25" y="48"/>
                  </a:lnTo>
                  <a:lnTo>
                    <a:pt x="1" y="145"/>
                  </a:lnTo>
                  <a:lnTo>
                    <a:pt x="1" y="217"/>
                  </a:lnTo>
                  <a:lnTo>
                    <a:pt x="49" y="289"/>
                  </a:lnTo>
                  <a:lnTo>
                    <a:pt x="97" y="337"/>
                  </a:lnTo>
                  <a:lnTo>
                    <a:pt x="145" y="361"/>
                  </a:lnTo>
                  <a:lnTo>
                    <a:pt x="218" y="361"/>
                  </a:lnTo>
                  <a:lnTo>
                    <a:pt x="338" y="313"/>
                  </a:lnTo>
                  <a:lnTo>
                    <a:pt x="362" y="265"/>
                  </a:lnTo>
                  <a:lnTo>
                    <a:pt x="338" y="193"/>
                  </a:lnTo>
                  <a:lnTo>
                    <a:pt x="266" y="97"/>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31"/>
            <p:cNvSpPr/>
            <p:nvPr/>
          </p:nvSpPr>
          <p:spPr>
            <a:xfrm>
              <a:off x="3876800" y="1699550"/>
              <a:ext cx="6025" cy="9650"/>
            </a:xfrm>
            <a:custGeom>
              <a:avLst/>
              <a:gdLst/>
              <a:ahLst/>
              <a:cxnLst/>
              <a:rect l="l" t="t" r="r" b="b"/>
              <a:pathLst>
                <a:path w="241" h="386" extrusionOk="0">
                  <a:moveTo>
                    <a:pt x="72" y="1"/>
                  </a:moveTo>
                  <a:lnTo>
                    <a:pt x="24" y="25"/>
                  </a:lnTo>
                  <a:lnTo>
                    <a:pt x="24" y="49"/>
                  </a:lnTo>
                  <a:lnTo>
                    <a:pt x="0" y="145"/>
                  </a:lnTo>
                  <a:lnTo>
                    <a:pt x="24" y="217"/>
                  </a:lnTo>
                  <a:lnTo>
                    <a:pt x="48" y="314"/>
                  </a:lnTo>
                  <a:lnTo>
                    <a:pt x="96" y="386"/>
                  </a:lnTo>
                  <a:lnTo>
                    <a:pt x="217" y="386"/>
                  </a:lnTo>
                  <a:lnTo>
                    <a:pt x="241" y="362"/>
                  </a:lnTo>
                  <a:lnTo>
                    <a:pt x="241" y="338"/>
                  </a:lnTo>
                  <a:lnTo>
                    <a:pt x="241" y="242"/>
                  </a:lnTo>
                  <a:lnTo>
                    <a:pt x="241" y="145"/>
                  </a:lnTo>
                  <a:lnTo>
                    <a:pt x="193"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31"/>
            <p:cNvSpPr/>
            <p:nvPr/>
          </p:nvSpPr>
          <p:spPr>
            <a:xfrm>
              <a:off x="3751600" y="1757925"/>
              <a:ext cx="9675" cy="6050"/>
            </a:xfrm>
            <a:custGeom>
              <a:avLst/>
              <a:gdLst/>
              <a:ahLst/>
              <a:cxnLst/>
              <a:rect l="l" t="t" r="r" b="b"/>
              <a:pathLst>
                <a:path w="387" h="242" extrusionOk="0">
                  <a:moveTo>
                    <a:pt x="97" y="1"/>
                  </a:moveTo>
                  <a:lnTo>
                    <a:pt x="49" y="49"/>
                  </a:lnTo>
                  <a:lnTo>
                    <a:pt x="1" y="73"/>
                  </a:lnTo>
                  <a:lnTo>
                    <a:pt x="1" y="121"/>
                  </a:lnTo>
                  <a:lnTo>
                    <a:pt x="25" y="169"/>
                  </a:lnTo>
                  <a:lnTo>
                    <a:pt x="49" y="218"/>
                  </a:lnTo>
                  <a:lnTo>
                    <a:pt x="73" y="242"/>
                  </a:lnTo>
                  <a:lnTo>
                    <a:pt x="290" y="242"/>
                  </a:lnTo>
                  <a:lnTo>
                    <a:pt x="338" y="193"/>
                  </a:lnTo>
                  <a:lnTo>
                    <a:pt x="386" y="145"/>
                  </a:lnTo>
                  <a:lnTo>
                    <a:pt x="386" y="97"/>
                  </a:lnTo>
                  <a:lnTo>
                    <a:pt x="314"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31"/>
            <p:cNvSpPr/>
            <p:nvPr/>
          </p:nvSpPr>
          <p:spPr>
            <a:xfrm>
              <a:off x="4184325" y="1822925"/>
              <a:ext cx="6650" cy="9650"/>
            </a:xfrm>
            <a:custGeom>
              <a:avLst/>
              <a:gdLst/>
              <a:ahLst/>
              <a:cxnLst/>
              <a:rect l="l" t="t" r="r" b="b"/>
              <a:pathLst>
                <a:path w="266" h="386" extrusionOk="0">
                  <a:moveTo>
                    <a:pt x="97" y="1"/>
                  </a:moveTo>
                  <a:lnTo>
                    <a:pt x="49" y="25"/>
                  </a:lnTo>
                  <a:lnTo>
                    <a:pt x="25" y="73"/>
                  </a:lnTo>
                  <a:lnTo>
                    <a:pt x="1" y="145"/>
                  </a:lnTo>
                  <a:lnTo>
                    <a:pt x="1" y="217"/>
                  </a:lnTo>
                  <a:lnTo>
                    <a:pt x="25" y="266"/>
                  </a:lnTo>
                  <a:lnTo>
                    <a:pt x="97" y="362"/>
                  </a:lnTo>
                  <a:lnTo>
                    <a:pt x="121" y="386"/>
                  </a:lnTo>
                  <a:lnTo>
                    <a:pt x="169" y="386"/>
                  </a:lnTo>
                  <a:lnTo>
                    <a:pt x="217" y="362"/>
                  </a:lnTo>
                  <a:lnTo>
                    <a:pt x="241" y="338"/>
                  </a:lnTo>
                  <a:lnTo>
                    <a:pt x="265" y="290"/>
                  </a:lnTo>
                  <a:lnTo>
                    <a:pt x="265" y="217"/>
                  </a:lnTo>
                  <a:lnTo>
                    <a:pt x="265" y="145"/>
                  </a:lnTo>
                  <a:lnTo>
                    <a:pt x="217"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31"/>
            <p:cNvSpPr/>
            <p:nvPr/>
          </p:nvSpPr>
          <p:spPr>
            <a:xfrm>
              <a:off x="4044700" y="1710400"/>
              <a:ext cx="9650" cy="6625"/>
            </a:xfrm>
            <a:custGeom>
              <a:avLst/>
              <a:gdLst/>
              <a:ahLst/>
              <a:cxnLst/>
              <a:rect l="l" t="t" r="r" b="b"/>
              <a:pathLst>
                <a:path w="386" h="265" extrusionOk="0">
                  <a:moveTo>
                    <a:pt x="289" y="0"/>
                  </a:moveTo>
                  <a:lnTo>
                    <a:pt x="121" y="24"/>
                  </a:lnTo>
                  <a:lnTo>
                    <a:pt x="25" y="48"/>
                  </a:lnTo>
                  <a:lnTo>
                    <a:pt x="1" y="96"/>
                  </a:lnTo>
                  <a:lnTo>
                    <a:pt x="1" y="120"/>
                  </a:lnTo>
                  <a:lnTo>
                    <a:pt x="49" y="193"/>
                  </a:lnTo>
                  <a:lnTo>
                    <a:pt x="121" y="241"/>
                  </a:lnTo>
                  <a:lnTo>
                    <a:pt x="217" y="265"/>
                  </a:lnTo>
                  <a:lnTo>
                    <a:pt x="289" y="241"/>
                  </a:lnTo>
                  <a:lnTo>
                    <a:pt x="338" y="217"/>
                  </a:lnTo>
                  <a:lnTo>
                    <a:pt x="386" y="169"/>
                  </a:lnTo>
                  <a:lnTo>
                    <a:pt x="386" y="96"/>
                  </a:lnTo>
                  <a:lnTo>
                    <a:pt x="362" y="48"/>
                  </a:lnTo>
                  <a:lnTo>
                    <a:pt x="33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5" name="Google Shape;13195;p31"/>
            <p:cNvSpPr/>
            <p:nvPr/>
          </p:nvSpPr>
          <p:spPr>
            <a:xfrm>
              <a:off x="3893050" y="1766950"/>
              <a:ext cx="7850" cy="7850"/>
            </a:xfrm>
            <a:custGeom>
              <a:avLst/>
              <a:gdLst/>
              <a:ahLst/>
              <a:cxnLst/>
              <a:rect l="l" t="t" r="r" b="b"/>
              <a:pathLst>
                <a:path w="314" h="314" extrusionOk="0">
                  <a:moveTo>
                    <a:pt x="120" y="1"/>
                  </a:moveTo>
                  <a:lnTo>
                    <a:pt x="96" y="25"/>
                  </a:lnTo>
                  <a:lnTo>
                    <a:pt x="48" y="73"/>
                  </a:lnTo>
                  <a:lnTo>
                    <a:pt x="24" y="121"/>
                  </a:lnTo>
                  <a:lnTo>
                    <a:pt x="0" y="194"/>
                  </a:lnTo>
                  <a:lnTo>
                    <a:pt x="24" y="266"/>
                  </a:lnTo>
                  <a:lnTo>
                    <a:pt x="48" y="314"/>
                  </a:lnTo>
                  <a:lnTo>
                    <a:pt x="169" y="314"/>
                  </a:lnTo>
                  <a:lnTo>
                    <a:pt x="241" y="290"/>
                  </a:lnTo>
                  <a:lnTo>
                    <a:pt x="289" y="266"/>
                  </a:lnTo>
                  <a:lnTo>
                    <a:pt x="313" y="194"/>
                  </a:lnTo>
                  <a:lnTo>
                    <a:pt x="289" y="121"/>
                  </a:lnTo>
                  <a:lnTo>
                    <a:pt x="265" y="73"/>
                  </a:lnTo>
                  <a:lnTo>
                    <a:pt x="217"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6" name="Google Shape;13196;p31"/>
            <p:cNvSpPr/>
            <p:nvPr/>
          </p:nvSpPr>
          <p:spPr>
            <a:xfrm>
              <a:off x="3804575" y="1815700"/>
              <a:ext cx="9050" cy="6650"/>
            </a:xfrm>
            <a:custGeom>
              <a:avLst/>
              <a:gdLst/>
              <a:ahLst/>
              <a:cxnLst/>
              <a:rect l="l" t="t" r="r" b="b"/>
              <a:pathLst>
                <a:path w="362" h="266" extrusionOk="0">
                  <a:moveTo>
                    <a:pt x="217" y="1"/>
                  </a:moveTo>
                  <a:lnTo>
                    <a:pt x="97" y="25"/>
                  </a:lnTo>
                  <a:lnTo>
                    <a:pt x="24" y="49"/>
                  </a:lnTo>
                  <a:lnTo>
                    <a:pt x="0" y="97"/>
                  </a:lnTo>
                  <a:lnTo>
                    <a:pt x="0" y="145"/>
                  </a:lnTo>
                  <a:lnTo>
                    <a:pt x="24" y="194"/>
                  </a:lnTo>
                  <a:lnTo>
                    <a:pt x="48" y="242"/>
                  </a:lnTo>
                  <a:lnTo>
                    <a:pt x="169" y="266"/>
                  </a:lnTo>
                  <a:lnTo>
                    <a:pt x="289" y="242"/>
                  </a:lnTo>
                  <a:lnTo>
                    <a:pt x="361" y="218"/>
                  </a:lnTo>
                  <a:lnTo>
                    <a:pt x="361" y="194"/>
                  </a:lnTo>
                  <a:lnTo>
                    <a:pt x="361" y="169"/>
                  </a:lnTo>
                  <a:lnTo>
                    <a:pt x="337" y="97"/>
                  </a:lnTo>
                  <a:lnTo>
                    <a:pt x="313" y="49"/>
                  </a:lnTo>
                  <a:lnTo>
                    <a:pt x="265" y="25"/>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7" name="Google Shape;13197;p31"/>
            <p:cNvSpPr/>
            <p:nvPr/>
          </p:nvSpPr>
          <p:spPr>
            <a:xfrm>
              <a:off x="4074800" y="1877100"/>
              <a:ext cx="6650" cy="7250"/>
            </a:xfrm>
            <a:custGeom>
              <a:avLst/>
              <a:gdLst/>
              <a:ahLst/>
              <a:cxnLst/>
              <a:rect l="l" t="t" r="r" b="b"/>
              <a:pathLst>
                <a:path w="266" h="290" extrusionOk="0">
                  <a:moveTo>
                    <a:pt x="121" y="0"/>
                  </a:moveTo>
                  <a:lnTo>
                    <a:pt x="48" y="49"/>
                  </a:lnTo>
                  <a:lnTo>
                    <a:pt x="24" y="73"/>
                  </a:lnTo>
                  <a:lnTo>
                    <a:pt x="0" y="169"/>
                  </a:lnTo>
                  <a:lnTo>
                    <a:pt x="0" y="241"/>
                  </a:lnTo>
                  <a:lnTo>
                    <a:pt x="48" y="289"/>
                  </a:lnTo>
                  <a:lnTo>
                    <a:pt x="169" y="289"/>
                  </a:lnTo>
                  <a:lnTo>
                    <a:pt x="217" y="241"/>
                  </a:lnTo>
                  <a:lnTo>
                    <a:pt x="241" y="193"/>
                  </a:lnTo>
                  <a:lnTo>
                    <a:pt x="265" y="145"/>
                  </a:lnTo>
                  <a:lnTo>
                    <a:pt x="265" y="97"/>
                  </a:lnTo>
                  <a:lnTo>
                    <a:pt x="241" y="49"/>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31"/>
            <p:cNvSpPr/>
            <p:nvPr/>
          </p:nvSpPr>
          <p:spPr>
            <a:xfrm>
              <a:off x="3783500" y="1626725"/>
              <a:ext cx="6650" cy="9075"/>
            </a:xfrm>
            <a:custGeom>
              <a:avLst/>
              <a:gdLst/>
              <a:ahLst/>
              <a:cxnLst/>
              <a:rect l="l" t="t" r="r" b="b"/>
              <a:pathLst>
                <a:path w="266" h="363" extrusionOk="0">
                  <a:moveTo>
                    <a:pt x="97" y="1"/>
                  </a:moveTo>
                  <a:lnTo>
                    <a:pt x="49" y="25"/>
                  </a:lnTo>
                  <a:lnTo>
                    <a:pt x="25" y="49"/>
                  </a:lnTo>
                  <a:lnTo>
                    <a:pt x="1" y="145"/>
                  </a:lnTo>
                  <a:lnTo>
                    <a:pt x="25" y="266"/>
                  </a:lnTo>
                  <a:lnTo>
                    <a:pt x="73" y="338"/>
                  </a:lnTo>
                  <a:lnTo>
                    <a:pt x="121" y="362"/>
                  </a:lnTo>
                  <a:lnTo>
                    <a:pt x="169" y="362"/>
                  </a:lnTo>
                  <a:lnTo>
                    <a:pt x="193" y="338"/>
                  </a:lnTo>
                  <a:lnTo>
                    <a:pt x="242" y="290"/>
                  </a:lnTo>
                  <a:lnTo>
                    <a:pt x="266" y="194"/>
                  </a:lnTo>
                  <a:lnTo>
                    <a:pt x="242"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31"/>
            <p:cNvSpPr/>
            <p:nvPr/>
          </p:nvSpPr>
          <p:spPr>
            <a:xfrm>
              <a:off x="4103675" y="1869875"/>
              <a:ext cx="6650" cy="8450"/>
            </a:xfrm>
            <a:custGeom>
              <a:avLst/>
              <a:gdLst/>
              <a:ahLst/>
              <a:cxnLst/>
              <a:rect l="l" t="t" r="r" b="b"/>
              <a:pathLst>
                <a:path w="266" h="338" extrusionOk="0">
                  <a:moveTo>
                    <a:pt x="73" y="0"/>
                  </a:moveTo>
                  <a:lnTo>
                    <a:pt x="25" y="73"/>
                  </a:lnTo>
                  <a:lnTo>
                    <a:pt x="1" y="169"/>
                  </a:lnTo>
                  <a:lnTo>
                    <a:pt x="1" y="217"/>
                  </a:lnTo>
                  <a:lnTo>
                    <a:pt x="1" y="265"/>
                  </a:lnTo>
                  <a:lnTo>
                    <a:pt x="25" y="313"/>
                  </a:lnTo>
                  <a:lnTo>
                    <a:pt x="97" y="338"/>
                  </a:lnTo>
                  <a:lnTo>
                    <a:pt x="145" y="338"/>
                  </a:lnTo>
                  <a:lnTo>
                    <a:pt x="193" y="313"/>
                  </a:lnTo>
                  <a:lnTo>
                    <a:pt x="242" y="289"/>
                  </a:lnTo>
                  <a:lnTo>
                    <a:pt x="266" y="217"/>
                  </a:lnTo>
                  <a:lnTo>
                    <a:pt x="266" y="97"/>
                  </a:lnTo>
                  <a:lnTo>
                    <a:pt x="266" y="49"/>
                  </a:lnTo>
                  <a:lnTo>
                    <a:pt x="242" y="25"/>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31"/>
            <p:cNvSpPr/>
            <p:nvPr/>
          </p:nvSpPr>
          <p:spPr>
            <a:xfrm>
              <a:off x="4027850" y="1783200"/>
              <a:ext cx="6050" cy="7850"/>
            </a:xfrm>
            <a:custGeom>
              <a:avLst/>
              <a:gdLst/>
              <a:ahLst/>
              <a:cxnLst/>
              <a:rect l="l" t="t" r="r" b="b"/>
              <a:pathLst>
                <a:path w="242" h="314" extrusionOk="0">
                  <a:moveTo>
                    <a:pt x="73" y="1"/>
                  </a:moveTo>
                  <a:lnTo>
                    <a:pt x="49" y="49"/>
                  </a:lnTo>
                  <a:lnTo>
                    <a:pt x="1" y="97"/>
                  </a:lnTo>
                  <a:lnTo>
                    <a:pt x="1" y="169"/>
                  </a:lnTo>
                  <a:lnTo>
                    <a:pt x="1" y="218"/>
                  </a:lnTo>
                  <a:lnTo>
                    <a:pt x="25" y="266"/>
                  </a:lnTo>
                  <a:lnTo>
                    <a:pt x="73" y="290"/>
                  </a:lnTo>
                  <a:lnTo>
                    <a:pt x="121" y="314"/>
                  </a:lnTo>
                  <a:lnTo>
                    <a:pt x="169" y="290"/>
                  </a:lnTo>
                  <a:lnTo>
                    <a:pt x="193" y="242"/>
                  </a:lnTo>
                  <a:lnTo>
                    <a:pt x="241" y="194"/>
                  </a:lnTo>
                  <a:lnTo>
                    <a:pt x="241" y="145"/>
                  </a:lnTo>
                  <a:lnTo>
                    <a:pt x="241" y="73"/>
                  </a:lnTo>
                  <a:lnTo>
                    <a:pt x="241"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31"/>
            <p:cNvSpPr/>
            <p:nvPr/>
          </p:nvSpPr>
          <p:spPr>
            <a:xfrm>
              <a:off x="3970675" y="1794650"/>
              <a:ext cx="7250" cy="8450"/>
            </a:xfrm>
            <a:custGeom>
              <a:avLst/>
              <a:gdLst/>
              <a:ahLst/>
              <a:cxnLst/>
              <a:rect l="l" t="t" r="r" b="b"/>
              <a:pathLst>
                <a:path w="290" h="338" extrusionOk="0">
                  <a:moveTo>
                    <a:pt x="169" y="0"/>
                  </a:moveTo>
                  <a:lnTo>
                    <a:pt x="73" y="24"/>
                  </a:lnTo>
                  <a:lnTo>
                    <a:pt x="25" y="97"/>
                  </a:lnTo>
                  <a:lnTo>
                    <a:pt x="1" y="145"/>
                  </a:lnTo>
                  <a:lnTo>
                    <a:pt x="1" y="193"/>
                  </a:lnTo>
                  <a:lnTo>
                    <a:pt x="25" y="241"/>
                  </a:lnTo>
                  <a:lnTo>
                    <a:pt x="73" y="265"/>
                  </a:lnTo>
                  <a:lnTo>
                    <a:pt x="166" y="312"/>
                  </a:lnTo>
                  <a:lnTo>
                    <a:pt x="166" y="312"/>
                  </a:lnTo>
                  <a:lnTo>
                    <a:pt x="265" y="193"/>
                  </a:lnTo>
                  <a:lnTo>
                    <a:pt x="289" y="97"/>
                  </a:lnTo>
                  <a:lnTo>
                    <a:pt x="265" y="73"/>
                  </a:lnTo>
                  <a:lnTo>
                    <a:pt x="241" y="24"/>
                  </a:lnTo>
                  <a:lnTo>
                    <a:pt x="193" y="0"/>
                  </a:lnTo>
                  <a:close/>
                  <a:moveTo>
                    <a:pt x="166" y="312"/>
                  </a:moveTo>
                  <a:lnTo>
                    <a:pt x="145" y="337"/>
                  </a:lnTo>
                  <a:lnTo>
                    <a:pt x="169" y="313"/>
                  </a:lnTo>
                  <a:lnTo>
                    <a:pt x="166" y="312"/>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2" name="Google Shape;13202;p31"/>
            <p:cNvSpPr/>
            <p:nvPr/>
          </p:nvSpPr>
          <p:spPr>
            <a:xfrm>
              <a:off x="3745000" y="1801875"/>
              <a:ext cx="6625" cy="7250"/>
            </a:xfrm>
            <a:custGeom>
              <a:avLst/>
              <a:gdLst/>
              <a:ahLst/>
              <a:cxnLst/>
              <a:rect l="l" t="t" r="r" b="b"/>
              <a:pathLst>
                <a:path w="265" h="290" extrusionOk="0">
                  <a:moveTo>
                    <a:pt x="72" y="0"/>
                  </a:moveTo>
                  <a:lnTo>
                    <a:pt x="24" y="48"/>
                  </a:lnTo>
                  <a:lnTo>
                    <a:pt x="24" y="97"/>
                  </a:lnTo>
                  <a:lnTo>
                    <a:pt x="0" y="169"/>
                  </a:lnTo>
                  <a:lnTo>
                    <a:pt x="24" y="217"/>
                  </a:lnTo>
                  <a:lnTo>
                    <a:pt x="48" y="241"/>
                  </a:lnTo>
                  <a:lnTo>
                    <a:pt x="96" y="289"/>
                  </a:lnTo>
                  <a:lnTo>
                    <a:pt x="145" y="289"/>
                  </a:lnTo>
                  <a:lnTo>
                    <a:pt x="193" y="265"/>
                  </a:lnTo>
                  <a:lnTo>
                    <a:pt x="241" y="217"/>
                  </a:lnTo>
                  <a:lnTo>
                    <a:pt x="265" y="169"/>
                  </a:lnTo>
                  <a:lnTo>
                    <a:pt x="265" y="121"/>
                  </a:lnTo>
                  <a:lnTo>
                    <a:pt x="241" y="72"/>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3" name="Google Shape;13203;p31"/>
            <p:cNvSpPr/>
            <p:nvPr/>
          </p:nvSpPr>
          <p:spPr>
            <a:xfrm>
              <a:off x="3766650" y="1902975"/>
              <a:ext cx="7850" cy="6650"/>
            </a:xfrm>
            <a:custGeom>
              <a:avLst/>
              <a:gdLst/>
              <a:ahLst/>
              <a:cxnLst/>
              <a:rect l="l" t="t" r="r" b="b"/>
              <a:pathLst>
                <a:path w="314" h="266" extrusionOk="0">
                  <a:moveTo>
                    <a:pt x="97" y="1"/>
                  </a:moveTo>
                  <a:lnTo>
                    <a:pt x="49" y="49"/>
                  </a:lnTo>
                  <a:lnTo>
                    <a:pt x="1" y="97"/>
                  </a:lnTo>
                  <a:lnTo>
                    <a:pt x="1" y="121"/>
                  </a:lnTo>
                  <a:lnTo>
                    <a:pt x="25" y="169"/>
                  </a:lnTo>
                  <a:lnTo>
                    <a:pt x="73" y="217"/>
                  </a:lnTo>
                  <a:lnTo>
                    <a:pt x="121" y="265"/>
                  </a:lnTo>
                  <a:lnTo>
                    <a:pt x="193" y="265"/>
                  </a:lnTo>
                  <a:lnTo>
                    <a:pt x="241" y="241"/>
                  </a:lnTo>
                  <a:lnTo>
                    <a:pt x="290" y="217"/>
                  </a:lnTo>
                  <a:lnTo>
                    <a:pt x="314" y="193"/>
                  </a:lnTo>
                  <a:lnTo>
                    <a:pt x="290" y="97"/>
                  </a:lnTo>
                  <a:lnTo>
                    <a:pt x="241" y="49"/>
                  </a:lnTo>
                  <a:lnTo>
                    <a:pt x="217"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4" name="Google Shape;13204;p31"/>
            <p:cNvSpPr/>
            <p:nvPr/>
          </p:nvSpPr>
          <p:spPr>
            <a:xfrm>
              <a:off x="3844300" y="1644200"/>
              <a:ext cx="7250" cy="4825"/>
            </a:xfrm>
            <a:custGeom>
              <a:avLst/>
              <a:gdLst/>
              <a:ahLst/>
              <a:cxnLst/>
              <a:rect l="l" t="t" r="r" b="b"/>
              <a:pathLst>
                <a:path w="290" h="193" extrusionOk="0">
                  <a:moveTo>
                    <a:pt x="72" y="0"/>
                  </a:moveTo>
                  <a:lnTo>
                    <a:pt x="24" y="24"/>
                  </a:lnTo>
                  <a:lnTo>
                    <a:pt x="0" y="72"/>
                  </a:lnTo>
                  <a:lnTo>
                    <a:pt x="0" y="120"/>
                  </a:lnTo>
                  <a:lnTo>
                    <a:pt x="24" y="169"/>
                  </a:lnTo>
                  <a:lnTo>
                    <a:pt x="48" y="193"/>
                  </a:lnTo>
                  <a:lnTo>
                    <a:pt x="217" y="193"/>
                  </a:lnTo>
                  <a:lnTo>
                    <a:pt x="265" y="169"/>
                  </a:lnTo>
                  <a:lnTo>
                    <a:pt x="289" y="120"/>
                  </a:lnTo>
                  <a:lnTo>
                    <a:pt x="241"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31"/>
            <p:cNvSpPr/>
            <p:nvPr/>
          </p:nvSpPr>
          <p:spPr>
            <a:xfrm>
              <a:off x="3931550" y="1796450"/>
              <a:ext cx="6650" cy="6050"/>
            </a:xfrm>
            <a:custGeom>
              <a:avLst/>
              <a:gdLst/>
              <a:ahLst/>
              <a:cxnLst/>
              <a:rect l="l" t="t" r="r" b="b"/>
              <a:pathLst>
                <a:path w="266" h="242" extrusionOk="0">
                  <a:moveTo>
                    <a:pt x="73" y="1"/>
                  </a:moveTo>
                  <a:lnTo>
                    <a:pt x="25" y="49"/>
                  </a:lnTo>
                  <a:lnTo>
                    <a:pt x="1" y="97"/>
                  </a:lnTo>
                  <a:lnTo>
                    <a:pt x="25" y="145"/>
                  </a:lnTo>
                  <a:lnTo>
                    <a:pt x="49" y="193"/>
                  </a:lnTo>
                  <a:lnTo>
                    <a:pt x="97" y="217"/>
                  </a:lnTo>
                  <a:lnTo>
                    <a:pt x="145" y="241"/>
                  </a:lnTo>
                  <a:lnTo>
                    <a:pt x="193" y="241"/>
                  </a:lnTo>
                  <a:lnTo>
                    <a:pt x="242" y="217"/>
                  </a:lnTo>
                  <a:lnTo>
                    <a:pt x="266" y="169"/>
                  </a:lnTo>
                  <a:lnTo>
                    <a:pt x="266" y="121"/>
                  </a:lnTo>
                  <a:lnTo>
                    <a:pt x="266" y="73"/>
                  </a:lnTo>
                  <a:lnTo>
                    <a:pt x="217" y="49"/>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31"/>
            <p:cNvSpPr/>
            <p:nvPr/>
          </p:nvSpPr>
          <p:spPr>
            <a:xfrm>
              <a:off x="4190950" y="1972175"/>
              <a:ext cx="7850" cy="6050"/>
            </a:xfrm>
            <a:custGeom>
              <a:avLst/>
              <a:gdLst/>
              <a:ahLst/>
              <a:cxnLst/>
              <a:rect l="l" t="t" r="r" b="b"/>
              <a:pathLst>
                <a:path w="314" h="242" extrusionOk="0">
                  <a:moveTo>
                    <a:pt x="169" y="1"/>
                  </a:moveTo>
                  <a:lnTo>
                    <a:pt x="97" y="25"/>
                  </a:lnTo>
                  <a:lnTo>
                    <a:pt x="49" y="73"/>
                  </a:lnTo>
                  <a:lnTo>
                    <a:pt x="0" y="145"/>
                  </a:lnTo>
                  <a:lnTo>
                    <a:pt x="24" y="194"/>
                  </a:lnTo>
                  <a:lnTo>
                    <a:pt x="73" y="242"/>
                  </a:lnTo>
                  <a:lnTo>
                    <a:pt x="217" y="242"/>
                  </a:lnTo>
                  <a:lnTo>
                    <a:pt x="265" y="194"/>
                  </a:lnTo>
                  <a:lnTo>
                    <a:pt x="313" y="121"/>
                  </a:lnTo>
                  <a:lnTo>
                    <a:pt x="313" y="49"/>
                  </a:lnTo>
                  <a:lnTo>
                    <a:pt x="26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31"/>
            <p:cNvSpPr/>
            <p:nvPr/>
          </p:nvSpPr>
          <p:spPr>
            <a:xfrm>
              <a:off x="3843100" y="1941500"/>
              <a:ext cx="7225" cy="7250"/>
            </a:xfrm>
            <a:custGeom>
              <a:avLst/>
              <a:gdLst/>
              <a:ahLst/>
              <a:cxnLst/>
              <a:rect l="l" t="t" r="r" b="b"/>
              <a:pathLst>
                <a:path w="289" h="290" extrusionOk="0">
                  <a:moveTo>
                    <a:pt x="96" y="0"/>
                  </a:moveTo>
                  <a:lnTo>
                    <a:pt x="72" y="24"/>
                  </a:lnTo>
                  <a:lnTo>
                    <a:pt x="24" y="72"/>
                  </a:lnTo>
                  <a:lnTo>
                    <a:pt x="0" y="121"/>
                  </a:lnTo>
                  <a:lnTo>
                    <a:pt x="24" y="193"/>
                  </a:lnTo>
                  <a:lnTo>
                    <a:pt x="48" y="241"/>
                  </a:lnTo>
                  <a:lnTo>
                    <a:pt x="120" y="289"/>
                  </a:lnTo>
                  <a:lnTo>
                    <a:pt x="169" y="289"/>
                  </a:lnTo>
                  <a:lnTo>
                    <a:pt x="217" y="265"/>
                  </a:lnTo>
                  <a:lnTo>
                    <a:pt x="265" y="241"/>
                  </a:lnTo>
                  <a:lnTo>
                    <a:pt x="289" y="193"/>
                  </a:lnTo>
                  <a:lnTo>
                    <a:pt x="289" y="145"/>
                  </a:lnTo>
                  <a:lnTo>
                    <a:pt x="289" y="96"/>
                  </a:lnTo>
                  <a:lnTo>
                    <a:pt x="265" y="48"/>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8" name="Google Shape;13208;p31"/>
            <p:cNvSpPr/>
            <p:nvPr/>
          </p:nvSpPr>
          <p:spPr>
            <a:xfrm>
              <a:off x="3791925" y="1858450"/>
              <a:ext cx="6650" cy="7225"/>
            </a:xfrm>
            <a:custGeom>
              <a:avLst/>
              <a:gdLst/>
              <a:ahLst/>
              <a:cxnLst/>
              <a:rect l="l" t="t" r="r" b="b"/>
              <a:pathLst>
                <a:path w="266" h="289" extrusionOk="0">
                  <a:moveTo>
                    <a:pt x="121" y="0"/>
                  </a:moveTo>
                  <a:lnTo>
                    <a:pt x="73" y="24"/>
                  </a:lnTo>
                  <a:lnTo>
                    <a:pt x="25" y="72"/>
                  </a:lnTo>
                  <a:lnTo>
                    <a:pt x="1" y="145"/>
                  </a:lnTo>
                  <a:lnTo>
                    <a:pt x="25" y="217"/>
                  </a:lnTo>
                  <a:lnTo>
                    <a:pt x="49" y="265"/>
                  </a:lnTo>
                  <a:lnTo>
                    <a:pt x="97" y="289"/>
                  </a:lnTo>
                  <a:lnTo>
                    <a:pt x="145" y="289"/>
                  </a:lnTo>
                  <a:lnTo>
                    <a:pt x="193" y="265"/>
                  </a:lnTo>
                  <a:lnTo>
                    <a:pt x="242" y="193"/>
                  </a:lnTo>
                  <a:lnTo>
                    <a:pt x="266" y="96"/>
                  </a:lnTo>
                  <a:lnTo>
                    <a:pt x="242" y="48"/>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31"/>
            <p:cNvSpPr/>
            <p:nvPr/>
          </p:nvSpPr>
          <p:spPr>
            <a:xfrm>
              <a:off x="3896050" y="1717000"/>
              <a:ext cx="6650" cy="7250"/>
            </a:xfrm>
            <a:custGeom>
              <a:avLst/>
              <a:gdLst/>
              <a:ahLst/>
              <a:cxnLst/>
              <a:rect l="l" t="t" r="r" b="b"/>
              <a:pathLst>
                <a:path w="266" h="290" extrusionOk="0">
                  <a:moveTo>
                    <a:pt x="97" y="1"/>
                  </a:moveTo>
                  <a:lnTo>
                    <a:pt x="25" y="49"/>
                  </a:lnTo>
                  <a:lnTo>
                    <a:pt x="0" y="121"/>
                  </a:lnTo>
                  <a:lnTo>
                    <a:pt x="0" y="194"/>
                  </a:lnTo>
                  <a:lnTo>
                    <a:pt x="25" y="242"/>
                  </a:lnTo>
                  <a:lnTo>
                    <a:pt x="73" y="290"/>
                  </a:lnTo>
                  <a:lnTo>
                    <a:pt x="169" y="290"/>
                  </a:lnTo>
                  <a:lnTo>
                    <a:pt x="217" y="266"/>
                  </a:lnTo>
                  <a:lnTo>
                    <a:pt x="265" y="218"/>
                  </a:lnTo>
                  <a:lnTo>
                    <a:pt x="265" y="169"/>
                  </a:lnTo>
                  <a:lnTo>
                    <a:pt x="265" y="97"/>
                  </a:lnTo>
                  <a:lnTo>
                    <a:pt x="241"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0" name="Google Shape;13210;p31"/>
            <p:cNvSpPr/>
            <p:nvPr/>
          </p:nvSpPr>
          <p:spPr>
            <a:xfrm>
              <a:off x="4041100" y="1795850"/>
              <a:ext cx="6625" cy="9050"/>
            </a:xfrm>
            <a:custGeom>
              <a:avLst/>
              <a:gdLst/>
              <a:ahLst/>
              <a:cxnLst/>
              <a:rect l="l" t="t" r="r" b="b"/>
              <a:pathLst>
                <a:path w="265" h="362" extrusionOk="0">
                  <a:moveTo>
                    <a:pt x="96" y="1"/>
                  </a:moveTo>
                  <a:lnTo>
                    <a:pt x="72" y="25"/>
                  </a:lnTo>
                  <a:lnTo>
                    <a:pt x="24" y="49"/>
                  </a:lnTo>
                  <a:lnTo>
                    <a:pt x="0" y="121"/>
                  </a:lnTo>
                  <a:lnTo>
                    <a:pt x="0" y="193"/>
                  </a:lnTo>
                  <a:lnTo>
                    <a:pt x="24" y="241"/>
                  </a:lnTo>
                  <a:lnTo>
                    <a:pt x="96" y="362"/>
                  </a:lnTo>
                  <a:lnTo>
                    <a:pt x="193" y="289"/>
                  </a:lnTo>
                  <a:lnTo>
                    <a:pt x="241" y="241"/>
                  </a:lnTo>
                  <a:lnTo>
                    <a:pt x="265" y="193"/>
                  </a:lnTo>
                  <a:lnTo>
                    <a:pt x="265" y="97"/>
                  </a:lnTo>
                  <a:lnTo>
                    <a:pt x="265" y="49"/>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1" name="Google Shape;13211;p31"/>
            <p:cNvSpPr/>
            <p:nvPr/>
          </p:nvSpPr>
          <p:spPr>
            <a:xfrm>
              <a:off x="4228875" y="1821125"/>
              <a:ext cx="7825" cy="6650"/>
            </a:xfrm>
            <a:custGeom>
              <a:avLst/>
              <a:gdLst/>
              <a:ahLst/>
              <a:cxnLst/>
              <a:rect l="l" t="t" r="r" b="b"/>
              <a:pathLst>
                <a:path w="313" h="266" extrusionOk="0">
                  <a:moveTo>
                    <a:pt x="144" y="1"/>
                  </a:moveTo>
                  <a:lnTo>
                    <a:pt x="72" y="25"/>
                  </a:lnTo>
                  <a:lnTo>
                    <a:pt x="24" y="49"/>
                  </a:lnTo>
                  <a:lnTo>
                    <a:pt x="0" y="121"/>
                  </a:lnTo>
                  <a:lnTo>
                    <a:pt x="0" y="169"/>
                  </a:lnTo>
                  <a:lnTo>
                    <a:pt x="24" y="193"/>
                  </a:lnTo>
                  <a:lnTo>
                    <a:pt x="48" y="217"/>
                  </a:lnTo>
                  <a:lnTo>
                    <a:pt x="96" y="241"/>
                  </a:lnTo>
                  <a:lnTo>
                    <a:pt x="169" y="265"/>
                  </a:lnTo>
                  <a:lnTo>
                    <a:pt x="217" y="241"/>
                  </a:lnTo>
                  <a:lnTo>
                    <a:pt x="265" y="193"/>
                  </a:lnTo>
                  <a:lnTo>
                    <a:pt x="313" y="145"/>
                  </a:lnTo>
                  <a:lnTo>
                    <a:pt x="313" y="97"/>
                  </a:lnTo>
                  <a:lnTo>
                    <a:pt x="289" y="73"/>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31"/>
            <p:cNvSpPr/>
            <p:nvPr/>
          </p:nvSpPr>
          <p:spPr>
            <a:xfrm>
              <a:off x="3831650" y="1757925"/>
              <a:ext cx="5450" cy="7250"/>
            </a:xfrm>
            <a:custGeom>
              <a:avLst/>
              <a:gdLst/>
              <a:ahLst/>
              <a:cxnLst/>
              <a:rect l="l" t="t" r="r" b="b"/>
              <a:pathLst>
                <a:path w="218" h="290" extrusionOk="0">
                  <a:moveTo>
                    <a:pt x="121" y="1"/>
                  </a:moveTo>
                  <a:lnTo>
                    <a:pt x="73" y="25"/>
                  </a:lnTo>
                  <a:lnTo>
                    <a:pt x="25" y="73"/>
                  </a:lnTo>
                  <a:lnTo>
                    <a:pt x="1" y="121"/>
                  </a:lnTo>
                  <a:lnTo>
                    <a:pt x="1" y="193"/>
                  </a:lnTo>
                  <a:lnTo>
                    <a:pt x="49" y="242"/>
                  </a:lnTo>
                  <a:lnTo>
                    <a:pt x="73" y="266"/>
                  </a:lnTo>
                  <a:lnTo>
                    <a:pt x="121" y="290"/>
                  </a:lnTo>
                  <a:lnTo>
                    <a:pt x="145" y="266"/>
                  </a:lnTo>
                  <a:lnTo>
                    <a:pt x="193" y="242"/>
                  </a:lnTo>
                  <a:lnTo>
                    <a:pt x="217" y="169"/>
                  </a:lnTo>
                  <a:lnTo>
                    <a:pt x="217" y="73"/>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31"/>
            <p:cNvSpPr/>
            <p:nvPr/>
          </p:nvSpPr>
          <p:spPr>
            <a:xfrm>
              <a:off x="3776275" y="1655025"/>
              <a:ext cx="6050" cy="7850"/>
            </a:xfrm>
            <a:custGeom>
              <a:avLst/>
              <a:gdLst/>
              <a:ahLst/>
              <a:cxnLst/>
              <a:rect l="l" t="t" r="r" b="b"/>
              <a:pathLst>
                <a:path w="242" h="314" extrusionOk="0">
                  <a:moveTo>
                    <a:pt x="121" y="0"/>
                  </a:moveTo>
                  <a:lnTo>
                    <a:pt x="73" y="49"/>
                  </a:lnTo>
                  <a:lnTo>
                    <a:pt x="25" y="73"/>
                  </a:lnTo>
                  <a:lnTo>
                    <a:pt x="1" y="121"/>
                  </a:lnTo>
                  <a:lnTo>
                    <a:pt x="1" y="193"/>
                  </a:lnTo>
                  <a:lnTo>
                    <a:pt x="1" y="265"/>
                  </a:lnTo>
                  <a:lnTo>
                    <a:pt x="1" y="289"/>
                  </a:lnTo>
                  <a:lnTo>
                    <a:pt x="49" y="313"/>
                  </a:lnTo>
                  <a:lnTo>
                    <a:pt x="97" y="313"/>
                  </a:lnTo>
                  <a:lnTo>
                    <a:pt x="169" y="289"/>
                  </a:lnTo>
                  <a:lnTo>
                    <a:pt x="242" y="193"/>
                  </a:lnTo>
                  <a:lnTo>
                    <a:pt x="242" y="145"/>
                  </a:lnTo>
                  <a:lnTo>
                    <a:pt x="242" y="97"/>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31"/>
            <p:cNvSpPr/>
            <p:nvPr/>
          </p:nvSpPr>
          <p:spPr>
            <a:xfrm>
              <a:off x="3778100" y="1768775"/>
              <a:ext cx="7225" cy="6650"/>
            </a:xfrm>
            <a:custGeom>
              <a:avLst/>
              <a:gdLst/>
              <a:ahLst/>
              <a:cxnLst/>
              <a:rect l="l" t="t" r="r" b="b"/>
              <a:pathLst>
                <a:path w="289" h="266" extrusionOk="0">
                  <a:moveTo>
                    <a:pt x="145" y="0"/>
                  </a:moveTo>
                  <a:lnTo>
                    <a:pt x="96" y="24"/>
                  </a:lnTo>
                  <a:lnTo>
                    <a:pt x="24" y="72"/>
                  </a:lnTo>
                  <a:lnTo>
                    <a:pt x="0" y="121"/>
                  </a:lnTo>
                  <a:lnTo>
                    <a:pt x="0" y="169"/>
                  </a:lnTo>
                  <a:lnTo>
                    <a:pt x="24" y="217"/>
                  </a:lnTo>
                  <a:lnTo>
                    <a:pt x="72" y="265"/>
                  </a:lnTo>
                  <a:lnTo>
                    <a:pt x="145" y="265"/>
                  </a:lnTo>
                  <a:lnTo>
                    <a:pt x="217" y="241"/>
                  </a:lnTo>
                  <a:lnTo>
                    <a:pt x="265" y="217"/>
                  </a:lnTo>
                  <a:lnTo>
                    <a:pt x="289" y="145"/>
                  </a:lnTo>
                  <a:lnTo>
                    <a:pt x="289" y="97"/>
                  </a:lnTo>
                  <a:lnTo>
                    <a:pt x="289" y="72"/>
                  </a:lnTo>
                  <a:lnTo>
                    <a:pt x="265"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5" name="Google Shape;13215;p31"/>
            <p:cNvSpPr/>
            <p:nvPr/>
          </p:nvSpPr>
          <p:spPr>
            <a:xfrm>
              <a:off x="3838875" y="1795250"/>
              <a:ext cx="6650" cy="6050"/>
            </a:xfrm>
            <a:custGeom>
              <a:avLst/>
              <a:gdLst/>
              <a:ahLst/>
              <a:cxnLst/>
              <a:rect l="l" t="t" r="r" b="b"/>
              <a:pathLst>
                <a:path w="266" h="242" extrusionOk="0">
                  <a:moveTo>
                    <a:pt x="121" y="0"/>
                  </a:moveTo>
                  <a:lnTo>
                    <a:pt x="73" y="25"/>
                  </a:lnTo>
                  <a:lnTo>
                    <a:pt x="49" y="49"/>
                  </a:lnTo>
                  <a:lnTo>
                    <a:pt x="1" y="97"/>
                  </a:lnTo>
                  <a:lnTo>
                    <a:pt x="1" y="145"/>
                  </a:lnTo>
                  <a:lnTo>
                    <a:pt x="25" y="193"/>
                  </a:lnTo>
                  <a:lnTo>
                    <a:pt x="49" y="217"/>
                  </a:lnTo>
                  <a:lnTo>
                    <a:pt x="73" y="241"/>
                  </a:lnTo>
                  <a:lnTo>
                    <a:pt x="193" y="241"/>
                  </a:lnTo>
                  <a:lnTo>
                    <a:pt x="217" y="193"/>
                  </a:lnTo>
                  <a:lnTo>
                    <a:pt x="241" y="145"/>
                  </a:lnTo>
                  <a:lnTo>
                    <a:pt x="265" y="97"/>
                  </a:lnTo>
                  <a:lnTo>
                    <a:pt x="241" y="73"/>
                  </a:lnTo>
                  <a:lnTo>
                    <a:pt x="217" y="25"/>
                  </a:lnTo>
                  <a:lnTo>
                    <a:pt x="169"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31"/>
            <p:cNvSpPr/>
            <p:nvPr/>
          </p:nvSpPr>
          <p:spPr>
            <a:xfrm>
              <a:off x="3907475" y="1685125"/>
              <a:ext cx="6050" cy="7225"/>
            </a:xfrm>
            <a:custGeom>
              <a:avLst/>
              <a:gdLst/>
              <a:ahLst/>
              <a:cxnLst/>
              <a:rect l="l" t="t" r="r" b="b"/>
              <a:pathLst>
                <a:path w="242" h="289" extrusionOk="0">
                  <a:moveTo>
                    <a:pt x="73" y="0"/>
                  </a:moveTo>
                  <a:lnTo>
                    <a:pt x="25" y="24"/>
                  </a:lnTo>
                  <a:lnTo>
                    <a:pt x="1" y="72"/>
                  </a:lnTo>
                  <a:lnTo>
                    <a:pt x="1" y="144"/>
                  </a:lnTo>
                  <a:lnTo>
                    <a:pt x="1" y="193"/>
                  </a:lnTo>
                  <a:lnTo>
                    <a:pt x="25" y="241"/>
                  </a:lnTo>
                  <a:lnTo>
                    <a:pt x="97" y="289"/>
                  </a:lnTo>
                  <a:lnTo>
                    <a:pt x="169" y="289"/>
                  </a:lnTo>
                  <a:lnTo>
                    <a:pt x="193" y="265"/>
                  </a:lnTo>
                  <a:lnTo>
                    <a:pt x="218" y="241"/>
                  </a:lnTo>
                  <a:lnTo>
                    <a:pt x="242" y="169"/>
                  </a:lnTo>
                  <a:lnTo>
                    <a:pt x="242" y="96"/>
                  </a:lnTo>
                  <a:lnTo>
                    <a:pt x="218"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31"/>
            <p:cNvSpPr/>
            <p:nvPr/>
          </p:nvSpPr>
          <p:spPr>
            <a:xfrm>
              <a:off x="3888825" y="1857225"/>
              <a:ext cx="6050" cy="6650"/>
            </a:xfrm>
            <a:custGeom>
              <a:avLst/>
              <a:gdLst/>
              <a:ahLst/>
              <a:cxnLst/>
              <a:rect l="l" t="t" r="r" b="b"/>
              <a:pathLst>
                <a:path w="242" h="266" extrusionOk="0">
                  <a:moveTo>
                    <a:pt x="25" y="1"/>
                  </a:moveTo>
                  <a:lnTo>
                    <a:pt x="1" y="25"/>
                  </a:lnTo>
                  <a:lnTo>
                    <a:pt x="1" y="121"/>
                  </a:lnTo>
                  <a:lnTo>
                    <a:pt x="25" y="169"/>
                  </a:lnTo>
                  <a:lnTo>
                    <a:pt x="97" y="218"/>
                  </a:lnTo>
                  <a:lnTo>
                    <a:pt x="145" y="266"/>
                  </a:lnTo>
                  <a:lnTo>
                    <a:pt x="241" y="266"/>
                  </a:lnTo>
                  <a:lnTo>
                    <a:pt x="241" y="218"/>
                  </a:lnTo>
                  <a:lnTo>
                    <a:pt x="241" y="169"/>
                  </a:lnTo>
                  <a:lnTo>
                    <a:pt x="193"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31"/>
            <p:cNvSpPr/>
            <p:nvPr/>
          </p:nvSpPr>
          <p:spPr>
            <a:xfrm>
              <a:off x="3761250" y="1839175"/>
              <a:ext cx="6025" cy="6050"/>
            </a:xfrm>
            <a:custGeom>
              <a:avLst/>
              <a:gdLst/>
              <a:ahLst/>
              <a:cxnLst/>
              <a:rect l="l" t="t" r="r" b="b"/>
              <a:pathLst>
                <a:path w="241" h="242" extrusionOk="0">
                  <a:moveTo>
                    <a:pt x="48" y="1"/>
                  </a:moveTo>
                  <a:lnTo>
                    <a:pt x="24" y="25"/>
                  </a:lnTo>
                  <a:lnTo>
                    <a:pt x="0" y="73"/>
                  </a:lnTo>
                  <a:lnTo>
                    <a:pt x="0" y="145"/>
                  </a:lnTo>
                  <a:lnTo>
                    <a:pt x="24" y="193"/>
                  </a:lnTo>
                  <a:lnTo>
                    <a:pt x="72" y="217"/>
                  </a:lnTo>
                  <a:lnTo>
                    <a:pt x="120" y="242"/>
                  </a:lnTo>
                  <a:lnTo>
                    <a:pt x="169" y="217"/>
                  </a:lnTo>
                  <a:lnTo>
                    <a:pt x="217" y="169"/>
                  </a:lnTo>
                  <a:lnTo>
                    <a:pt x="241" y="121"/>
                  </a:lnTo>
                  <a:lnTo>
                    <a:pt x="217" y="73"/>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9" name="Google Shape;13219;p31"/>
            <p:cNvSpPr/>
            <p:nvPr/>
          </p:nvSpPr>
          <p:spPr>
            <a:xfrm>
              <a:off x="3771475" y="1697150"/>
              <a:ext cx="4825" cy="7250"/>
            </a:xfrm>
            <a:custGeom>
              <a:avLst/>
              <a:gdLst/>
              <a:ahLst/>
              <a:cxnLst/>
              <a:rect l="l" t="t" r="r" b="b"/>
              <a:pathLst>
                <a:path w="193" h="290" extrusionOk="0">
                  <a:moveTo>
                    <a:pt x="121" y="1"/>
                  </a:moveTo>
                  <a:lnTo>
                    <a:pt x="48" y="25"/>
                  </a:lnTo>
                  <a:lnTo>
                    <a:pt x="24" y="73"/>
                  </a:lnTo>
                  <a:lnTo>
                    <a:pt x="0" y="121"/>
                  </a:lnTo>
                  <a:lnTo>
                    <a:pt x="0" y="193"/>
                  </a:lnTo>
                  <a:lnTo>
                    <a:pt x="24" y="241"/>
                  </a:lnTo>
                  <a:lnTo>
                    <a:pt x="73" y="289"/>
                  </a:lnTo>
                  <a:lnTo>
                    <a:pt x="145" y="265"/>
                  </a:lnTo>
                  <a:lnTo>
                    <a:pt x="193" y="217"/>
                  </a:lnTo>
                  <a:lnTo>
                    <a:pt x="193" y="145"/>
                  </a:lnTo>
                  <a:lnTo>
                    <a:pt x="193" y="73"/>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0" name="Google Shape;13220;p31"/>
            <p:cNvSpPr/>
            <p:nvPr/>
          </p:nvSpPr>
          <p:spPr>
            <a:xfrm>
              <a:off x="3873175" y="1742275"/>
              <a:ext cx="6050" cy="5450"/>
            </a:xfrm>
            <a:custGeom>
              <a:avLst/>
              <a:gdLst/>
              <a:ahLst/>
              <a:cxnLst/>
              <a:rect l="l" t="t" r="r" b="b"/>
              <a:pathLst>
                <a:path w="242" h="218" extrusionOk="0">
                  <a:moveTo>
                    <a:pt x="49" y="1"/>
                  </a:moveTo>
                  <a:lnTo>
                    <a:pt x="25" y="25"/>
                  </a:lnTo>
                  <a:lnTo>
                    <a:pt x="1" y="49"/>
                  </a:lnTo>
                  <a:lnTo>
                    <a:pt x="1" y="97"/>
                  </a:lnTo>
                  <a:lnTo>
                    <a:pt x="1" y="145"/>
                  </a:lnTo>
                  <a:lnTo>
                    <a:pt x="49" y="194"/>
                  </a:lnTo>
                  <a:lnTo>
                    <a:pt x="97" y="218"/>
                  </a:lnTo>
                  <a:lnTo>
                    <a:pt x="169" y="218"/>
                  </a:lnTo>
                  <a:lnTo>
                    <a:pt x="241" y="145"/>
                  </a:lnTo>
                  <a:lnTo>
                    <a:pt x="241" y="97"/>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1" name="Google Shape;13221;p31"/>
            <p:cNvSpPr/>
            <p:nvPr/>
          </p:nvSpPr>
          <p:spPr>
            <a:xfrm>
              <a:off x="3980300" y="1788625"/>
              <a:ext cx="6050" cy="6650"/>
            </a:xfrm>
            <a:custGeom>
              <a:avLst/>
              <a:gdLst/>
              <a:ahLst/>
              <a:cxnLst/>
              <a:rect l="l" t="t" r="r" b="b"/>
              <a:pathLst>
                <a:path w="242" h="266" extrusionOk="0">
                  <a:moveTo>
                    <a:pt x="73" y="1"/>
                  </a:moveTo>
                  <a:lnTo>
                    <a:pt x="49" y="25"/>
                  </a:lnTo>
                  <a:lnTo>
                    <a:pt x="25" y="73"/>
                  </a:lnTo>
                  <a:lnTo>
                    <a:pt x="1" y="121"/>
                  </a:lnTo>
                  <a:lnTo>
                    <a:pt x="25" y="169"/>
                  </a:lnTo>
                  <a:lnTo>
                    <a:pt x="49" y="217"/>
                  </a:lnTo>
                  <a:lnTo>
                    <a:pt x="73" y="265"/>
                  </a:lnTo>
                  <a:lnTo>
                    <a:pt x="169" y="265"/>
                  </a:lnTo>
                  <a:lnTo>
                    <a:pt x="193" y="241"/>
                  </a:lnTo>
                  <a:lnTo>
                    <a:pt x="241" y="217"/>
                  </a:lnTo>
                  <a:lnTo>
                    <a:pt x="241" y="145"/>
                  </a:lnTo>
                  <a:lnTo>
                    <a:pt x="241"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2" name="Google Shape;13222;p31"/>
            <p:cNvSpPr/>
            <p:nvPr/>
          </p:nvSpPr>
          <p:spPr>
            <a:xfrm>
              <a:off x="3914700" y="1776600"/>
              <a:ext cx="6050" cy="6025"/>
            </a:xfrm>
            <a:custGeom>
              <a:avLst/>
              <a:gdLst/>
              <a:ahLst/>
              <a:cxnLst/>
              <a:rect l="l" t="t" r="r" b="b"/>
              <a:pathLst>
                <a:path w="242" h="241" extrusionOk="0">
                  <a:moveTo>
                    <a:pt x="73" y="0"/>
                  </a:moveTo>
                  <a:lnTo>
                    <a:pt x="1" y="72"/>
                  </a:lnTo>
                  <a:lnTo>
                    <a:pt x="1" y="121"/>
                  </a:lnTo>
                  <a:lnTo>
                    <a:pt x="1" y="169"/>
                  </a:lnTo>
                  <a:lnTo>
                    <a:pt x="25" y="193"/>
                  </a:lnTo>
                  <a:lnTo>
                    <a:pt x="73" y="217"/>
                  </a:lnTo>
                  <a:lnTo>
                    <a:pt x="121" y="241"/>
                  </a:lnTo>
                  <a:lnTo>
                    <a:pt x="169" y="217"/>
                  </a:lnTo>
                  <a:lnTo>
                    <a:pt x="217" y="193"/>
                  </a:lnTo>
                  <a:lnTo>
                    <a:pt x="241" y="121"/>
                  </a:lnTo>
                  <a:lnTo>
                    <a:pt x="241" y="72"/>
                  </a:lnTo>
                  <a:lnTo>
                    <a:pt x="217"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3" name="Google Shape;13223;p31"/>
            <p:cNvSpPr/>
            <p:nvPr/>
          </p:nvSpPr>
          <p:spPr>
            <a:xfrm>
              <a:off x="3968875" y="2014925"/>
              <a:ext cx="6050" cy="6025"/>
            </a:xfrm>
            <a:custGeom>
              <a:avLst/>
              <a:gdLst/>
              <a:ahLst/>
              <a:cxnLst/>
              <a:rect l="l" t="t" r="r" b="b"/>
              <a:pathLst>
                <a:path w="242" h="241" extrusionOk="0">
                  <a:moveTo>
                    <a:pt x="73" y="0"/>
                  </a:moveTo>
                  <a:lnTo>
                    <a:pt x="24" y="48"/>
                  </a:lnTo>
                  <a:lnTo>
                    <a:pt x="0" y="96"/>
                  </a:lnTo>
                  <a:lnTo>
                    <a:pt x="0" y="145"/>
                  </a:lnTo>
                  <a:lnTo>
                    <a:pt x="0" y="169"/>
                  </a:lnTo>
                  <a:lnTo>
                    <a:pt x="73" y="217"/>
                  </a:lnTo>
                  <a:lnTo>
                    <a:pt x="121" y="241"/>
                  </a:lnTo>
                  <a:lnTo>
                    <a:pt x="169" y="217"/>
                  </a:lnTo>
                  <a:lnTo>
                    <a:pt x="217" y="193"/>
                  </a:lnTo>
                  <a:lnTo>
                    <a:pt x="241" y="145"/>
                  </a:lnTo>
                  <a:lnTo>
                    <a:pt x="241" y="96"/>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4" name="Google Shape;13224;p31"/>
            <p:cNvSpPr/>
            <p:nvPr/>
          </p:nvSpPr>
          <p:spPr>
            <a:xfrm>
              <a:off x="4152425" y="1934275"/>
              <a:ext cx="7250" cy="5425"/>
            </a:xfrm>
            <a:custGeom>
              <a:avLst/>
              <a:gdLst/>
              <a:ahLst/>
              <a:cxnLst/>
              <a:rect l="l" t="t" r="r" b="b"/>
              <a:pathLst>
                <a:path w="290" h="217" extrusionOk="0">
                  <a:moveTo>
                    <a:pt x="121" y="0"/>
                  </a:moveTo>
                  <a:lnTo>
                    <a:pt x="73" y="24"/>
                  </a:lnTo>
                  <a:lnTo>
                    <a:pt x="49" y="73"/>
                  </a:lnTo>
                  <a:lnTo>
                    <a:pt x="1" y="121"/>
                  </a:lnTo>
                  <a:lnTo>
                    <a:pt x="1" y="145"/>
                  </a:lnTo>
                  <a:lnTo>
                    <a:pt x="25" y="169"/>
                  </a:lnTo>
                  <a:lnTo>
                    <a:pt x="49" y="193"/>
                  </a:lnTo>
                  <a:lnTo>
                    <a:pt x="73" y="217"/>
                  </a:lnTo>
                  <a:lnTo>
                    <a:pt x="193" y="217"/>
                  </a:lnTo>
                  <a:lnTo>
                    <a:pt x="290" y="145"/>
                  </a:lnTo>
                  <a:lnTo>
                    <a:pt x="290" y="121"/>
                  </a:lnTo>
                  <a:lnTo>
                    <a:pt x="290" y="73"/>
                  </a:lnTo>
                  <a:lnTo>
                    <a:pt x="266" y="24"/>
                  </a:lnTo>
                  <a:lnTo>
                    <a:pt x="24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5" name="Google Shape;13225;p31"/>
            <p:cNvSpPr/>
            <p:nvPr/>
          </p:nvSpPr>
          <p:spPr>
            <a:xfrm>
              <a:off x="3729950" y="1765750"/>
              <a:ext cx="6025" cy="6650"/>
            </a:xfrm>
            <a:custGeom>
              <a:avLst/>
              <a:gdLst/>
              <a:ahLst/>
              <a:cxnLst/>
              <a:rect l="l" t="t" r="r" b="b"/>
              <a:pathLst>
                <a:path w="241" h="266" extrusionOk="0">
                  <a:moveTo>
                    <a:pt x="97" y="1"/>
                  </a:moveTo>
                  <a:lnTo>
                    <a:pt x="48" y="25"/>
                  </a:lnTo>
                  <a:lnTo>
                    <a:pt x="0" y="97"/>
                  </a:lnTo>
                  <a:lnTo>
                    <a:pt x="0" y="145"/>
                  </a:lnTo>
                  <a:lnTo>
                    <a:pt x="24" y="218"/>
                  </a:lnTo>
                  <a:lnTo>
                    <a:pt x="72" y="266"/>
                  </a:lnTo>
                  <a:lnTo>
                    <a:pt x="145" y="266"/>
                  </a:lnTo>
                  <a:lnTo>
                    <a:pt x="193" y="242"/>
                  </a:lnTo>
                  <a:lnTo>
                    <a:pt x="241" y="193"/>
                  </a:lnTo>
                  <a:lnTo>
                    <a:pt x="241" y="121"/>
                  </a:lnTo>
                  <a:lnTo>
                    <a:pt x="217"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6" name="Google Shape;13226;p31"/>
            <p:cNvSpPr/>
            <p:nvPr/>
          </p:nvSpPr>
          <p:spPr>
            <a:xfrm>
              <a:off x="3872575" y="1860250"/>
              <a:ext cx="6650" cy="6650"/>
            </a:xfrm>
            <a:custGeom>
              <a:avLst/>
              <a:gdLst/>
              <a:ahLst/>
              <a:cxnLst/>
              <a:rect l="l" t="t" r="r" b="b"/>
              <a:pathLst>
                <a:path w="266" h="266" extrusionOk="0">
                  <a:moveTo>
                    <a:pt x="97" y="0"/>
                  </a:moveTo>
                  <a:lnTo>
                    <a:pt x="73" y="24"/>
                  </a:lnTo>
                  <a:lnTo>
                    <a:pt x="1" y="73"/>
                  </a:lnTo>
                  <a:lnTo>
                    <a:pt x="1" y="145"/>
                  </a:lnTo>
                  <a:lnTo>
                    <a:pt x="25" y="193"/>
                  </a:lnTo>
                  <a:lnTo>
                    <a:pt x="49" y="241"/>
                  </a:lnTo>
                  <a:lnTo>
                    <a:pt x="97" y="265"/>
                  </a:lnTo>
                  <a:lnTo>
                    <a:pt x="145" y="265"/>
                  </a:lnTo>
                  <a:lnTo>
                    <a:pt x="193" y="241"/>
                  </a:lnTo>
                  <a:lnTo>
                    <a:pt x="241" y="169"/>
                  </a:lnTo>
                  <a:lnTo>
                    <a:pt x="265" y="121"/>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7" name="Google Shape;13227;p31"/>
            <p:cNvSpPr/>
            <p:nvPr/>
          </p:nvSpPr>
          <p:spPr>
            <a:xfrm>
              <a:off x="3862950" y="1636975"/>
              <a:ext cx="4850" cy="7250"/>
            </a:xfrm>
            <a:custGeom>
              <a:avLst/>
              <a:gdLst/>
              <a:ahLst/>
              <a:cxnLst/>
              <a:rect l="l" t="t" r="r" b="b"/>
              <a:pathLst>
                <a:path w="194" h="290" extrusionOk="0">
                  <a:moveTo>
                    <a:pt x="49" y="0"/>
                  </a:moveTo>
                  <a:lnTo>
                    <a:pt x="0" y="48"/>
                  </a:lnTo>
                  <a:lnTo>
                    <a:pt x="0" y="121"/>
                  </a:lnTo>
                  <a:lnTo>
                    <a:pt x="0" y="169"/>
                  </a:lnTo>
                  <a:lnTo>
                    <a:pt x="0" y="217"/>
                  </a:lnTo>
                  <a:lnTo>
                    <a:pt x="49" y="265"/>
                  </a:lnTo>
                  <a:lnTo>
                    <a:pt x="73" y="289"/>
                  </a:lnTo>
                  <a:lnTo>
                    <a:pt x="121" y="289"/>
                  </a:lnTo>
                  <a:lnTo>
                    <a:pt x="145" y="265"/>
                  </a:lnTo>
                  <a:lnTo>
                    <a:pt x="193" y="241"/>
                  </a:lnTo>
                  <a:lnTo>
                    <a:pt x="193" y="121"/>
                  </a:lnTo>
                  <a:lnTo>
                    <a:pt x="169"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31"/>
            <p:cNvSpPr/>
            <p:nvPr/>
          </p:nvSpPr>
          <p:spPr>
            <a:xfrm>
              <a:off x="4036275" y="1735075"/>
              <a:ext cx="6650" cy="6025"/>
            </a:xfrm>
            <a:custGeom>
              <a:avLst/>
              <a:gdLst/>
              <a:ahLst/>
              <a:cxnLst/>
              <a:rect l="l" t="t" r="r" b="b"/>
              <a:pathLst>
                <a:path w="266" h="241" extrusionOk="0">
                  <a:moveTo>
                    <a:pt x="97" y="0"/>
                  </a:moveTo>
                  <a:lnTo>
                    <a:pt x="73" y="24"/>
                  </a:lnTo>
                  <a:lnTo>
                    <a:pt x="25" y="72"/>
                  </a:lnTo>
                  <a:lnTo>
                    <a:pt x="1" y="145"/>
                  </a:lnTo>
                  <a:lnTo>
                    <a:pt x="25" y="193"/>
                  </a:lnTo>
                  <a:lnTo>
                    <a:pt x="49" y="217"/>
                  </a:lnTo>
                  <a:lnTo>
                    <a:pt x="97" y="241"/>
                  </a:lnTo>
                  <a:lnTo>
                    <a:pt x="169" y="217"/>
                  </a:lnTo>
                  <a:lnTo>
                    <a:pt x="217" y="193"/>
                  </a:lnTo>
                  <a:lnTo>
                    <a:pt x="241" y="145"/>
                  </a:lnTo>
                  <a:lnTo>
                    <a:pt x="265" y="120"/>
                  </a:lnTo>
                  <a:lnTo>
                    <a:pt x="241" y="72"/>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9" name="Google Shape;13229;p31"/>
            <p:cNvSpPr/>
            <p:nvPr/>
          </p:nvSpPr>
          <p:spPr>
            <a:xfrm>
              <a:off x="4168675" y="1752525"/>
              <a:ext cx="5450" cy="6025"/>
            </a:xfrm>
            <a:custGeom>
              <a:avLst/>
              <a:gdLst/>
              <a:ahLst/>
              <a:cxnLst/>
              <a:rect l="l" t="t" r="r" b="b"/>
              <a:pathLst>
                <a:path w="218" h="241" extrusionOk="0">
                  <a:moveTo>
                    <a:pt x="121" y="0"/>
                  </a:moveTo>
                  <a:lnTo>
                    <a:pt x="73" y="24"/>
                  </a:lnTo>
                  <a:lnTo>
                    <a:pt x="25" y="97"/>
                  </a:lnTo>
                  <a:lnTo>
                    <a:pt x="1" y="145"/>
                  </a:lnTo>
                  <a:lnTo>
                    <a:pt x="25" y="217"/>
                  </a:lnTo>
                  <a:lnTo>
                    <a:pt x="25" y="241"/>
                  </a:lnTo>
                  <a:lnTo>
                    <a:pt x="145" y="241"/>
                  </a:lnTo>
                  <a:lnTo>
                    <a:pt x="193" y="169"/>
                  </a:lnTo>
                  <a:lnTo>
                    <a:pt x="217" y="121"/>
                  </a:lnTo>
                  <a:lnTo>
                    <a:pt x="217" y="48"/>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0" name="Google Shape;13230;p31"/>
            <p:cNvSpPr/>
            <p:nvPr/>
          </p:nvSpPr>
          <p:spPr>
            <a:xfrm>
              <a:off x="3926150" y="1818125"/>
              <a:ext cx="4825" cy="7250"/>
            </a:xfrm>
            <a:custGeom>
              <a:avLst/>
              <a:gdLst/>
              <a:ahLst/>
              <a:cxnLst/>
              <a:rect l="l" t="t" r="r" b="b"/>
              <a:pathLst>
                <a:path w="193" h="290" extrusionOk="0">
                  <a:moveTo>
                    <a:pt x="96" y="0"/>
                  </a:moveTo>
                  <a:lnTo>
                    <a:pt x="48" y="24"/>
                  </a:lnTo>
                  <a:lnTo>
                    <a:pt x="24" y="24"/>
                  </a:lnTo>
                  <a:lnTo>
                    <a:pt x="0" y="97"/>
                  </a:lnTo>
                  <a:lnTo>
                    <a:pt x="0" y="193"/>
                  </a:lnTo>
                  <a:lnTo>
                    <a:pt x="24" y="241"/>
                  </a:lnTo>
                  <a:lnTo>
                    <a:pt x="96" y="289"/>
                  </a:lnTo>
                  <a:lnTo>
                    <a:pt x="121" y="289"/>
                  </a:lnTo>
                  <a:lnTo>
                    <a:pt x="169" y="265"/>
                  </a:lnTo>
                  <a:lnTo>
                    <a:pt x="193" y="217"/>
                  </a:lnTo>
                  <a:lnTo>
                    <a:pt x="193" y="145"/>
                  </a:lnTo>
                  <a:lnTo>
                    <a:pt x="169" y="48"/>
                  </a:lnTo>
                  <a:lnTo>
                    <a:pt x="145"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1" name="Google Shape;13231;p31"/>
            <p:cNvSpPr/>
            <p:nvPr/>
          </p:nvSpPr>
          <p:spPr>
            <a:xfrm>
              <a:off x="4040500" y="1932475"/>
              <a:ext cx="4225" cy="7850"/>
            </a:xfrm>
            <a:custGeom>
              <a:avLst/>
              <a:gdLst/>
              <a:ahLst/>
              <a:cxnLst/>
              <a:rect l="l" t="t" r="r" b="b"/>
              <a:pathLst>
                <a:path w="169" h="314" extrusionOk="0">
                  <a:moveTo>
                    <a:pt x="72" y="0"/>
                  </a:moveTo>
                  <a:lnTo>
                    <a:pt x="24" y="24"/>
                  </a:lnTo>
                  <a:lnTo>
                    <a:pt x="0" y="72"/>
                  </a:lnTo>
                  <a:lnTo>
                    <a:pt x="0" y="120"/>
                  </a:lnTo>
                  <a:lnTo>
                    <a:pt x="24" y="241"/>
                  </a:lnTo>
                  <a:lnTo>
                    <a:pt x="48" y="289"/>
                  </a:lnTo>
                  <a:lnTo>
                    <a:pt x="72" y="313"/>
                  </a:lnTo>
                  <a:lnTo>
                    <a:pt x="96" y="289"/>
                  </a:lnTo>
                  <a:lnTo>
                    <a:pt x="145" y="241"/>
                  </a:lnTo>
                  <a:lnTo>
                    <a:pt x="169" y="145"/>
                  </a:lnTo>
                  <a:lnTo>
                    <a:pt x="169"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2" name="Google Shape;13232;p31"/>
            <p:cNvSpPr/>
            <p:nvPr/>
          </p:nvSpPr>
          <p:spPr>
            <a:xfrm>
              <a:off x="3985125" y="1633950"/>
              <a:ext cx="4825" cy="5450"/>
            </a:xfrm>
            <a:custGeom>
              <a:avLst/>
              <a:gdLst/>
              <a:ahLst/>
              <a:cxnLst/>
              <a:rect l="l" t="t" r="r" b="b"/>
              <a:pathLst>
                <a:path w="193" h="218" extrusionOk="0">
                  <a:moveTo>
                    <a:pt x="145" y="1"/>
                  </a:moveTo>
                  <a:lnTo>
                    <a:pt x="73" y="25"/>
                  </a:lnTo>
                  <a:lnTo>
                    <a:pt x="48" y="49"/>
                  </a:lnTo>
                  <a:lnTo>
                    <a:pt x="24" y="97"/>
                  </a:lnTo>
                  <a:lnTo>
                    <a:pt x="0" y="145"/>
                  </a:lnTo>
                  <a:lnTo>
                    <a:pt x="24" y="169"/>
                  </a:lnTo>
                  <a:lnTo>
                    <a:pt x="48" y="193"/>
                  </a:lnTo>
                  <a:lnTo>
                    <a:pt x="97" y="217"/>
                  </a:lnTo>
                  <a:lnTo>
                    <a:pt x="121" y="217"/>
                  </a:lnTo>
                  <a:lnTo>
                    <a:pt x="169" y="193"/>
                  </a:lnTo>
                  <a:lnTo>
                    <a:pt x="193"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3" name="Google Shape;13233;p31"/>
            <p:cNvSpPr/>
            <p:nvPr/>
          </p:nvSpPr>
          <p:spPr>
            <a:xfrm>
              <a:off x="4121725" y="1823525"/>
              <a:ext cx="6650" cy="5450"/>
            </a:xfrm>
            <a:custGeom>
              <a:avLst/>
              <a:gdLst/>
              <a:ahLst/>
              <a:cxnLst/>
              <a:rect l="l" t="t" r="r" b="b"/>
              <a:pathLst>
                <a:path w="266" h="218" extrusionOk="0">
                  <a:moveTo>
                    <a:pt x="145" y="1"/>
                  </a:moveTo>
                  <a:lnTo>
                    <a:pt x="97" y="25"/>
                  </a:lnTo>
                  <a:lnTo>
                    <a:pt x="1" y="73"/>
                  </a:lnTo>
                  <a:lnTo>
                    <a:pt x="1" y="97"/>
                  </a:lnTo>
                  <a:lnTo>
                    <a:pt x="1" y="145"/>
                  </a:lnTo>
                  <a:lnTo>
                    <a:pt x="1" y="169"/>
                  </a:lnTo>
                  <a:lnTo>
                    <a:pt x="25" y="193"/>
                  </a:lnTo>
                  <a:lnTo>
                    <a:pt x="73" y="218"/>
                  </a:lnTo>
                  <a:lnTo>
                    <a:pt x="145" y="218"/>
                  </a:lnTo>
                  <a:lnTo>
                    <a:pt x="218" y="193"/>
                  </a:lnTo>
                  <a:lnTo>
                    <a:pt x="242" y="121"/>
                  </a:lnTo>
                  <a:lnTo>
                    <a:pt x="266" y="73"/>
                  </a:lnTo>
                  <a:lnTo>
                    <a:pt x="218"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31"/>
            <p:cNvSpPr/>
            <p:nvPr/>
          </p:nvSpPr>
          <p:spPr>
            <a:xfrm>
              <a:off x="4023650" y="1711600"/>
              <a:ext cx="6025" cy="6025"/>
            </a:xfrm>
            <a:custGeom>
              <a:avLst/>
              <a:gdLst/>
              <a:ahLst/>
              <a:cxnLst/>
              <a:rect l="l" t="t" r="r" b="b"/>
              <a:pathLst>
                <a:path w="241" h="241" extrusionOk="0">
                  <a:moveTo>
                    <a:pt x="48" y="0"/>
                  </a:moveTo>
                  <a:lnTo>
                    <a:pt x="24" y="72"/>
                  </a:lnTo>
                  <a:lnTo>
                    <a:pt x="0" y="121"/>
                  </a:lnTo>
                  <a:lnTo>
                    <a:pt x="24" y="169"/>
                  </a:lnTo>
                  <a:lnTo>
                    <a:pt x="72" y="217"/>
                  </a:lnTo>
                  <a:lnTo>
                    <a:pt x="120" y="241"/>
                  </a:lnTo>
                  <a:lnTo>
                    <a:pt x="169" y="241"/>
                  </a:lnTo>
                  <a:lnTo>
                    <a:pt x="217" y="217"/>
                  </a:lnTo>
                  <a:lnTo>
                    <a:pt x="241" y="193"/>
                  </a:lnTo>
                  <a:lnTo>
                    <a:pt x="241" y="169"/>
                  </a:lnTo>
                  <a:lnTo>
                    <a:pt x="241" y="97"/>
                  </a:lnTo>
                  <a:lnTo>
                    <a:pt x="217" y="48"/>
                  </a:lnTo>
                  <a:lnTo>
                    <a:pt x="169"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31"/>
            <p:cNvSpPr/>
            <p:nvPr/>
          </p:nvSpPr>
          <p:spPr>
            <a:xfrm>
              <a:off x="4015825" y="2027550"/>
              <a:ext cx="4225" cy="6050"/>
            </a:xfrm>
            <a:custGeom>
              <a:avLst/>
              <a:gdLst/>
              <a:ahLst/>
              <a:cxnLst/>
              <a:rect l="l" t="t" r="r" b="b"/>
              <a:pathLst>
                <a:path w="169" h="242" extrusionOk="0">
                  <a:moveTo>
                    <a:pt x="24" y="1"/>
                  </a:moveTo>
                  <a:lnTo>
                    <a:pt x="0" y="25"/>
                  </a:lnTo>
                  <a:lnTo>
                    <a:pt x="0" y="49"/>
                  </a:lnTo>
                  <a:lnTo>
                    <a:pt x="0" y="169"/>
                  </a:lnTo>
                  <a:lnTo>
                    <a:pt x="24" y="193"/>
                  </a:lnTo>
                  <a:lnTo>
                    <a:pt x="72" y="241"/>
                  </a:lnTo>
                  <a:lnTo>
                    <a:pt x="120" y="241"/>
                  </a:lnTo>
                  <a:lnTo>
                    <a:pt x="169" y="169"/>
                  </a:lnTo>
                  <a:lnTo>
                    <a:pt x="169" y="73"/>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6" name="Google Shape;13236;p31"/>
            <p:cNvSpPr/>
            <p:nvPr/>
          </p:nvSpPr>
          <p:spPr>
            <a:xfrm>
              <a:off x="3968875" y="1874700"/>
              <a:ext cx="6650" cy="4225"/>
            </a:xfrm>
            <a:custGeom>
              <a:avLst/>
              <a:gdLst/>
              <a:ahLst/>
              <a:cxnLst/>
              <a:rect l="l" t="t" r="r" b="b"/>
              <a:pathLst>
                <a:path w="266" h="169" extrusionOk="0">
                  <a:moveTo>
                    <a:pt x="97" y="0"/>
                  </a:moveTo>
                  <a:lnTo>
                    <a:pt x="49" y="24"/>
                  </a:lnTo>
                  <a:lnTo>
                    <a:pt x="0" y="72"/>
                  </a:lnTo>
                  <a:lnTo>
                    <a:pt x="0" y="120"/>
                  </a:lnTo>
                  <a:lnTo>
                    <a:pt x="24" y="145"/>
                  </a:lnTo>
                  <a:lnTo>
                    <a:pt x="97" y="169"/>
                  </a:lnTo>
                  <a:lnTo>
                    <a:pt x="169" y="169"/>
                  </a:lnTo>
                  <a:lnTo>
                    <a:pt x="217" y="145"/>
                  </a:lnTo>
                  <a:lnTo>
                    <a:pt x="265"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7" name="Google Shape;13237;p31"/>
            <p:cNvSpPr/>
            <p:nvPr/>
          </p:nvSpPr>
          <p:spPr>
            <a:xfrm>
              <a:off x="3898450" y="1843400"/>
              <a:ext cx="4850" cy="6050"/>
            </a:xfrm>
            <a:custGeom>
              <a:avLst/>
              <a:gdLst/>
              <a:ahLst/>
              <a:cxnLst/>
              <a:rect l="l" t="t" r="r" b="b"/>
              <a:pathLst>
                <a:path w="194" h="242" extrusionOk="0">
                  <a:moveTo>
                    <a:pt x="97" y="0"/>
                  </a:moveTo>
                  <a:lnTo>
                    <a:pt x="73" y="24"/>
                  </a:lnTo>
                  <a:lnTo>
                    <a:pt x="25" y="73"/>
                  </a:lnTo>
                  <a:lnTo>
                    <a:pt x="1" y="121"/>
                  </a:lnTo>
                  <a:lnTo>
                    <a:pt x="1" y="169"/>
                  </a:lnTo>
                  <a:lnTo>
                    <a:pt x="25" y="217"/>
                  </a:lnTo>
                  <a:lnTo>
                    <a:pt x="73" y="241"/>
                  </a:lnTo>
                  <a:lnTo>
                    <a:pt x="121" y="241"/>
                  </a:lnTo>
                  <a:lnTo>
                    <a:pt x="169" y="193"/>
                  </a:lnTo>
                  <a:lnTo>
                    <a:pt x="193" y="145"/>
                  </a:lnTo>
                  <a:lnTo>
                    <a:pt x="193" y="73"/>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8" name="Google Shape;13238;p31"/>
            <p:cNvSpPr/>
            <p:nvPr/>
          </p:nvSpPr>
          <p:spPr>
            <a:xfrm>
              <a:off x="3907475" y="1733250"/>
              <a:ext cx="6650" cy="4850"/>
            </a:xfrm>
            <a:custGeom>
              <a:avLst/>
              <a:gdLst/>
              <a:ahLst/>
              <a:cxnLst/>
              <a:rect l="l" t="t" r="r" b="b"/>
              <a:pathLst>
                <a:path w="266" h="194" extrusionOk="0">
                  <a:moveTo>
                    <a:pt x="169" y="1"/>
                  </a:moveTo>
                  <a:lnTo>
                    <a:pt x="73" y="25"/>
                  </a:lnTo>
                  <a:lnTo>
                    <a:pt x="49" y="49"/>
                  </a:lnTo>
                  <a:lnTo>
                    <a:pt x="25" y="73"/>
                  </a:lnTo>
                  <a:lnTo>
                    <a:pt x="1" y="145"/>
                  </a:lnTo>
                  <a:lnTo>
                    <a:pt x="25" y="169"/>
                  </a:lnTo>
                  <a:lnTo>
                    <a:pt x="97" y="193"/>
                  </a:lnTo>
                  <a:lnTo>
                    <a:pt x="145" y="193"/>
                  </a:lnTo>
                  <a:lnTo>
                    <a:pt x="218" y="169"/>
                  </a:lnTo>
                  <a:lnTo>
                    <a:pt x="266" y="121"/>
                  </a:lnTo>
                  <a:lnTo>
                    <a:pt x="266" y="49"/>
                  </a:lnTo>
                  <a:lnTo>
                    <a:pt x="242" y="25"/>
                  </a:lnTo>
                  <a:lnTo>
                    <a:pt x="21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9" name="Google Shape;13239;p31"/>
            <p:cNvSpPr/>
            <p:nvPr/>
          </p:nvSpPr>
          <p:spPr>
            <a:xfrm>
              <a:off x="4165675" y="1845800"/>
              <a:ext cx="5425" cy="6050"/>
            </a:xfrm>
            <a:custGeom>
              <a:avLst/>
              <a:gdLst/>
              <a:ahLst/>
              <a:cxnLst/>
              <a:rect l="l" t="t" r="r" b="b"/>
              <a:pathLst>
                <a:path w="217" h="242" extrusionOk="0">
                  <a:moveTo>
                    <a:pt x="24" y="1"/>
                  </a:moveTo>
                  <a:lnTo>
                    <a:pt x="0" y="49"/>
                  </a:lnTo>
                  <a:lnTo>
                    <a:pt x="0" y="97"/>
                  </a:lnTo>
                  <a:lnTo>
                    <a:pt x="0" y="145"/>
                  </a:lnTo>
                  <a:lnTo>
                    <a:pt x="24" y="193"/>
                  </a:lnTo>
                  <a:lnTo>
                    <a:pt x="73" y="241"/>
                  </a:lnTo>
                  <a:lnTo>
                    <a:pt x="121" y="241"/>
                  </a:lnTo>
                  <a:lnTo>
                    <a:pt x="169" y="193"/>
                  </a:lnTo>
                  <a:lnTo>
                    <a:pt x="217" y="145"/>
                  </a:lnTo>
                  <a:lnTo>
                    <a:pt x="217" y="97"/>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0" name="Google Shape;13240;p31"/>
            <p:cNvSpPr/>
            <p:nvPr/>
          </p:nvSpPr>
          <p:spPr>
            <a:xfrm>
              <a:off x="4023025" y="1768775"/>
              <a:ext cx="5450" cy="6650"/>
            </a:xfrm>
            <a:custGeom>
              <a:avLst/>
              <a:gdLst/>
              <a:ahLst/>
              <a:cxnLst/>
              <a:rect l="l" t="t" r="r" b="b"/>
              <a:pathLst>
                <a:path w="218" h="266" extrusionOk="0">
                  <a:moveTo>
                    <a:pt x="121" y="0"/>
                  </a:moveTo>
                  <a:lnTo>
                    <a:pt x="73" y="24"/>
                  </a:lnTo>
                  <a:lnTo>
                    <a:pt x="25" y="48"/>
                  </a:lnTo>
                  <a:lnTo>
                    <a:pt x="1" y="121"/>
                  </a:lnTo>
                  <a:lnTo>
                    <a:pt x="1" y="169"/>
                  </a:lnTo>
                  <a:lnTo>
                    <a:pt x="25" y="217"/>
                  </a:lnTo>
                  <a:lnTo>
                    <a:pt x="73" y="241"/>
                  </a:lnTo>
                  <a:lnTo>
                    <a:pt x="121" y="265"/>
                  </a:lnTo>
                  <a:lnTo>
                    <a:pt x="145" y="241"/>
                  </a:lnTo>
                  <a:lnTo>
                    <a:pt x="194" y="169"/>
                  </a:lnTo>
                  <a:lnTo>
                    <a:pt x="218" y="97"/>
                  </a:lnTo>
                  <a:lnTo>
                    <a:pt x="194"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1" name="Google Shape;13241;p31"/>
            <p:cNvSpPr/>
            <p:nvPr/>
          </p:nvSpPr>
          <p:spPr>
            <a:xfrm>
              <a:off x="3905675" y="1945700"/>
              <a:ext cx="5450" cy="6050"/>
            </a:xfrm>
            <a:custGeom>
              <a:avLst/>
              <a:gdLst/>
              <a:ahLst/>
              <a:cxnLst/>
              <a:rect l="l" t="t" r="r" b="b"/>
              <a:pathLst>
                <a:path w="218" h="242" extrusionOk="0">
                  <a:moveTo>
                    <a:pt x="73" y="1"/>
                  </a:moveTo>
                  <a:lnTo>
                    <a:pt x="25" y="25"/>
                  </a:lnTo>
                  <a:lnTo>
                    <a:pt x="1" y="73"/>
                  </a:lnTo>
                  <a:lnTo>
                    <a:pt x="1" y="121"/>
                  </a:lnTo>
                  <a:lnTo>
                    <a:pt x="1" y="169"/>
                  </a:lnTo>
                  <a:lnTo>
                    <a:pt x="49" y="217"/>
                  </a:lnTo>
                  <a:lnTo>
                    <a:pt x="73" y="241"/>
                  </a:lnTo>
                  <a:lnTo>
                    <a:pt x="121" y="241"/>
                  </a:lnTo>
                  <a:lnTo>
                    <a:pt x="193" y="217"/>
                  </a:lnTo>
                  <a:lnTo>
                    <a:pt x="217" y="169"/>
                  </a:lnTo>
                  <a:lnTo>
                    <a:pt x="217" y="145"/>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31"/>
            <p:cNvSpPr/>
            <p:nvPr/>
          </p:nvSpPr>
          <p:spPr>
            <a:xfrm>
              <a:off x="3767850" y="1848800"/>
              <a:ext cx="5450" cy="4850"/>
            </a:xfrm>
            <a:custGeom>
              <a:avLst/>
              <a:gdLst/>
              <a:ahLst/>
              <a:cxnLst/>
              <a:rect l="l" t="t" r="r" b="b"/>
              <a:pathLst>
                <a:path w="218" h="194" extrusionOk="0">
                  <a:moveTo>
                    <a:pt x="73" y="1"/>
                  </a:moveTo>
                  <a:lnTo>
                    <a:pt x="49" y="25"/>
                  </a:lnTo>
                  <a:lnTo>
                    <a:pt x="1" y="49"/>
                  </a:lnTo>
                  <a:lnTo>
                    <a:pt x="1" y="97"/>
                  </a:lnTo>
                  <a:lnTo>
                    <a:pt x="49" y="169"/>
                  </a:lnTo>
                  <a:lnTo>
                    <a:pt x="121" y="194"/>
                  </a:lnTo>
                  <a:lnTo>
                    <a:pt x="169" y="194"/>
                  </a:lnTo>
                  <a:lnTo>
                    <a:pt x="218" y="169"/>
                  </a:lnTo>
                  <a:lnTo>
                    <a:pt x="218" y="121"/>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31"/>
            <p:cNvSpPr/>
            <p:nvPr/>
          </p:nvSpPr>
          <p:spPr>
            <a:xfrm>
              <a:off x="4060350" y="1735675"/>
              <a:ext cx="6050" cy="5425"/>
            </a:xfrm>
            <a:custGeom>
              <a:avLst/>
              <a:gdLst/>
              <a:ahLst/>
              <a:cxnLst/>
              <a:rect l="l" t="t" r="r" b="b"/>
              <a:pathLst>
                <a:path w="242" h="217" extrusionOk="0">
                  <a:moveTo>
                    <a:pt x="121" y="0"/>
                  </a:moveTo>
                  <a:lnTo>
                    <a:pt x="73" y="24"/>
                  </a:lnTo>
                  <a:lnTo>
                    <a:pt x="25" y="72"/>
                  </a:lnTo>
                  <a:lnTo>
                    <a:pt x="0" y="145"/>
                  </a:lnTo>
                  <a:lnTo>
                    <a:pt x="25" y="169"/>
                  </a:lnTo>
                  <a:lnTo>
                    <a:pt x="49" y="193"/>
                  </a:lnTo>
                  <a:lnTo>
                    <a:pt x="97" y="217"/>
                  </a:lnTo>
                  <a:lnTo>
                    <a:pt x="145" y="193"/>
                  </a:lnTo>
                  <a:lnTo>
                    <a:pt x="193" y="145"/>
                  </a:lnTo>
                  <a:lnTo>
                    <a:pt x="241"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4" name="Google Shape;13244;p31"/>
            <p:cNvSpPr/>
            <p:nvPr/>
          </p:nvSpPr>
          <p:spPr>
            <a:xfrm>
              <a:off x="3843700" y="1597850"/>
              <a:ext cx="4825" cy="6650"/>
            </a:xfrm>
            <a:custGeom>
              <a:avLst/>
              <a:gdLst/>
              <a:ahLst/>
              <a:cxnLst/>
              <a:rect l="l" t="t" r="r" b="b"/>
              <a:pathLst>
                <a:path w="193" h="266" extrusionOk="0">
                  <a:moveTo>
                    <a:pt x="120" y="0"/>
                  </a:moveTo>
                  <a:lnTo>
                    <a:pt x="72" y="25"/>
                  </a:lnTo>
                  <a:lnTo>
                    <a:pt x="24" y="49"/>
                  </a:lnTo>
                  <a:lnTo>
                    <a:pt x="0" y="97"/>
                  </a:lnTo>
                  <a:lnTo>
                    <a:pt x="0" y="145"/>
                  </a:lnTo>
                  <a:lnTo>
                    <a:pt x="0" y="217"/>
                  </a:lnTo>
                  <a:lnTo>
                    <a:pt x="24" y="241"/>
                  </a:lnTo>
                  <a:lnTo>
                    <a:pt x="72" y="265"/>
                  </a:lnTo>
                  <a:lnTo>
                    <a:pt x="120" y="241"/>
                  </a:lnTo>
                  <a:lnTo>
                    <a:pt x="169" y="193"/>
                  </a:lnTo>
                  <a:lnTo>
                    <a:pt x="193" y="121"/>
                  </a:lnTo>
                  <a:lnTo>
                    <a:pt x="193" y="73"/>
                  </a:lnTo>
                  <a:lnTo>
                    <a:pt x="169" y="25"/>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5" name="Google Shape;13245;p31"/>
            <p:cNvSpPr/>
            <p:nvPr/>
          </p:nvSpPr>
          <p:spPr>
            <a:xfrm>
              <a:off x="4094650" y="1695350"/>
              <a:ext cx="6050" cy="6050"/>
            </a:xfrm>
            <a:custGeom>
              <a:avLst/>
              <a:gdLst/>
              <a:ahLst/>
              <a:cxnLst/>
              <a:rect l="l" t="t" r="r" b="b"/>
              <a:pathLst>
                <a:path w="242" h="242" extrusionOk="0">
                  <a:moveTo>
                    <a:pt x="121" y="0"/>
                  </a:moveTo>
                  <a:lnTo>
                    <a:pt x="73" y="24"/>
                  </a:lnTo>
                  <a:lnTo>
                    <a:pt x="49" y="48"/>
                  </a:lnTo>
                  <a:lnTo>
                    <a:pt x="25" y="73"/>
                  </a:lnTo>
                  <a:lnTo>
                    <a:pt x="1" y="121"/>
                  </a:lnTo>
                  <a:lnTo>
                    <a:pt x="25" y="169"/>
                  </a:lnTo>
                  <a:lnTo>
                    <a:pt x="49" y="193"/>
                  </a:lnTo>
                  <a:lnTo>
                    <a:pt x="73" y="217"/>
                  </a:lnTo>
                  <a:lnTo>
                    <a:pt x="145" y="241"/>
                  </a:lnTo>
                  <a:lnTo>
                    <a:pt x="193" y="217"/>
                  </a:lnTo>
                  <a:lnTo>
                    <a:pt x="217" y="193"/>
                  </a:lnTo>
                  <a:lnTo>
                    <a:pt x="241" y="145"/>
                  </a:lnTo>
                  <a:lnTo>
                    <a:pt x="217" y="73"/>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31"/>
            <p:cNvSpPr/>
            <p:nvPr/>
          </p:nvSpPr>
          <p:spPr>
            <a:xfrm>
              <a:off x="4016425" y="1929450"/>
              <a:ext cx="4225" cy="6650"/>
            </a:xfrm>
            <a:custGeom>
              <a:avLst/>
              <a:gdLst/>
              <a:ahLst/>
              <a:cxnLst/>
              <a:rect l="l" t="t" r="r" b="b"/>
              <a:pathLst>
                <a:path w="169" h="266" extrusionOk="0">
                  <a:moveTo>
                    <a:pt x="48" y="1"/>
                  </a:moveTo>
                  <a:lnTo>
                    <a:pt x="0" y="97"/>
                  </a:lnTo>
                  <a:lnTo>
                    <a:pt x="0" y="217"/>
                  </a:lnTo>
                  <a:lnTo>
                    <a:pt x="24" y="241"/>
                  </a:lnTo>
                  <a:lnTo>
                    <a:pt x="48" y="266"/>
                  </a:lnTo>
                  <a:lnTo>
                    <a:pt x="96" y="241"/>
                  </a:lnTo>
                  <a:lnTo>
                    <a:pt x="145" y="193"/>
                  </a:lnTo>
                  <a:lnTo>
                    <a:pt x="169" y="121"/>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31"/>
            <p:cNvSpPr/>
            <p:nvPr/>
          </p:nvSpPr>
          <p:spPr>
            <a:xfrm>
              <a:off x="3962250" y="1986025"/>
              <a:ext cx="6050" cy="4850"/>
            </a:xfrm>
            <a:custGeom>
              <a:avLst/>
              <a:gdLst/>
              <a:ahLst/>
              <a:cxnLst/>
              <a:rect l="l" t="t" r="r" b="b"/>
              <a:pathLst>
                <a:path w="242" h="194" extrusionOk="0">
                  <a:moveTo>
                    <a:pt x="49" y="1"/>
                  </a:moveTo>
                  <a:lnTo>
                    <a:pt x="1" y="25"/>
                  </a:lnTo>
                  <a:lnTo>
                    <a:pt x="1" y="73"/>
                  </a:lnTo>
                  <a:lnTo>
                    <a:pt x="1" y="121"/>
                  </a:lnTo>
                  <a:lnTo>
                    <a:pt x="73" y="169"/>
                  </a:lnTo>
                  <a:lnTo>
                    <a:pt x="97" y="193"/>
                  </a:lnTo>
                  <a:lnTo>
                    <a:pt x="193" y="193"/>
                  </a:lnTo>
                  <a:lnTo>
                    <a:pt x="217" y="145"/>
                  </a:lnTo>
                  <a:lnTo>
                    <a:pt x="241" y="121"/>
                  </a:lnTo>
                  <a:lnTo>
                    <a:pt x="217" y="73"/>
                  </a:lnTo>
                  <a:lnTo>
                    <a:pt x="16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8" name="Google Shape;13248;p31"/>
            <p:cNvSpPr/>
            <p:nvPr/>
          </p:nvSpPr>
          <p:spPr>
            <a:xfrm>
              <a:off x="3956225" y="1940300"/>
              <a:ext cx="4250" cy="4225"/>
            </a:xfrm>
            <a:custGeom>
              <a:avLst/>
              <a:gdLst/>
              <a:ahLst/>
              <a:cxnLst/>
              <a:rect l="l" t="t" r="r" b="b"/>
              <a:pathLst>
                <a:path w="170" h="169" extrusionOk="0">
                  <a:moveTo>
                    <a:pt x="73" y="0"/>
                  </a:moveTo>
                  <a:lnTo>
                    <a:pt x="1" y="24"/>
                  </a:lnTo>
                  <a:lnTo>
                    <a:pt x="1" y="48"/>
                  </a:lnTo>
                  <a:lnTo>
                    <a:pt x="1" y="72"/>
                  </a:lnTo>
                  <a:lnTo>
                    <a:pt x="1" y="120"/>
                  </a:lnTo>
                  <a:lnTo>
                    <a:pt x="25" y="144"/>
                  </a:lnTo>
                  <a:lnTo>
                    <a:pt x="73" y="169"/>
                  </a:lnTo>
                  <a:lnTo>
                    <a:pt x="121" y="169"/>
                  </a:lnTo>
                  <a:lnTo>
                    <a:pt x="145" y="144"/>
                  </a:lnTo>
                  <a:lnTo>
                    <a:pt x="169" y="120"/>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9" name="Google Shape;13249;p31"/>
            <p:cNvSpPr/>
            <p:nvPr/>
          </p:nvSpPr>
          <p:spPr>
            <a:xfrm>
              <a:off x="4068775" y="1674275"/>
              <a:ext cx="3625" cy="4850"/>
            </a:xfrm>
            <a:custGeom>
              <a:avLst/>
              <a:gdLst/>
              <a:ahLst/>
              <a:cxnLst/>
              <a:rect l="l" t="t" r="r" b="b"/>
              <a:pathLst>
                <a:path w="145" h="194" extrusionOk="0">
                  <a:moveTo>
                    <a:pt x="49" y="1"/>
                  </a:moveTo>
                  <a:lnTo>
                    <a:pt x="25" y="25"/>
                  </a:lnTo>
                  <a:lnTo>
                    <a:pt x="1" y="73"/>
                  </a:lnTo>
                  <a:lnTo>
                    <a:pt x="1" y="121"/>
                  </a:lnTo>
                  <a:lnTo>
                    <a:pt x="1" y="193"/>
                  </a:lnTo>
                  <a:lnTo>
                    <a:pt x="73" y="193"/>
                  </a:lnTo>
                  <a:lnTo>
                    <a:pt x="121" y="169"/>
                  </a:lnTo>
                  <a:lnTo>
                    <a:pt x="145" y="97"/>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0" name="Google Shape;13250;p31"/>
            <p:cNvSpPr/>
            <p:nvPr/>
          </p:nvSpPr>
          <p:spPr>
            <a:xfrm>
              <a:off x="3943000" y="1805475"/>
              <a:ext cx="4225" cy="4250"/>
            </a:xfrm>
            <a:custGeom>
              <a:avLst/>
              <a:gdLst/>
              <a:ahLst/>
              <a:cxnLst/>
              <a:rect l="l" t="t" r="r" b="b"/>
              <a:pathLst>
                <a:path w="169" h="170" extrusionOk="0">
                  <a:moveTo>
                    <a:pt x="48" y="1"/>
                  </a:moveTo>
                  <a:lnTo>
                    <a:pt x="24" y="49"/>
                  </a:lnTo>
                  <a:lnTo>
                    <a:pt x="0" y="97"/>
                  </a:lnTo>
                  <a:lnTo>
                    <a:pt x="24" y="121"/>
                  </a:lnTo>
                  <a:lnTo>
                    <a:pt x="48" y="169"/>
                  </a:lnTo>
                  <a:lnTo>
                    <a:pt x="145" y="169"/>
                  </a:lnTo>
                  <a:lnTo>
                    <a:pt x="169"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1" name="Google Shape;13251;p31"/>
            <p:cNvSpPr/>
            <p:nvPr/>
          </p:nvSpPr>
          <p:spPr>
            <a:xfrm>
              <a:off x="4059150" y="1669475"/>
              <a:ext cx="4825" cy="4825"/>
            </a:xfrm>
            <a:custGeom>
              <a:avLst/>
              <a:gdLst/>
              <a:ahLst/>
              <a:cxnLst/>
              <a:rect l="l" t="t" r="r" b="b"/>
              <a:pathLst>
                <a:path w="193" h="193" extrusionOk="0">
                  <a:moveTo>
                    <a:pt x="48" y="0"/>
                  </a:moveTo>
                  <a:lnTo>
                    <a:pt x="24" y="24"/>
                  </a:lnTo>
                  <a:lnTo>
                    <a:pt x="0" y="48"/>
                  </a:lnTo>
                  <a:lnTo>
                    <a:pt x="0" y="96"/>
                  </a:lnTo>
                  <a:lnTo>
                    <a:pt x="24" y="121"/>
                  </a:lnTo>
                  <a:lnTo>
                    <a:pt x="73" y="193"/>
                  </a:lnTo>
                  <a:lnTo>
                    <a:pt x="145" y="193"/>
                  </a:lnTo>
                  <a:lnTo>
                    <a:pt x="193" y="145"/>
                  </a:lnTo>
                  <a:lnTo>
                    <a:pt x="193" y="96"/>
                  </a:lnTo>
                  <a:lnTo>
                    <a:pt x="193" y="48"/>
                  </a:lnTo>
                  <a:lnTo>
                    <a:pt x="121"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2" name="Google Shape;13252;p31"/>
            <p:cNvSpPr/>
            <p:nvPr/>
          </p:nvSpPr>
          <p:spPr>
            <a:xfrm>
              <a:off x="3831050" y="1920425"/>
              <a:ext cx="5450" cy="4250"/>
            </a:xfrm>
            <a:custGeom>
              <a:avLst/>
              <a:gdLst/>
              <a:ahLst/>
              <a:cxnLst/>
              <a:rect l="l" t="t" r="r" b="b"/>
              <a:pathLst>
                <a:path w="218" h="170" extrusionOk="0">
                  <a:moveTo>
                    <a:pt x="97" y="1"/>
                  </a:moveTo>
                  <a:lnTo>
                    <a:pt x="49" y="25"/>
                  </a:lnTo>
                  <a:lnTo>
                    <a:pt x="25" y="49"/>
                  </a:lnTo>
                  <a:lnTo>
                    <a:pt x="1" y="73"/>
                  </a:lnTo>
                  <a:lnTo>
                    <a:pt x="25" y="97"/>
                  </a:lnTo>
                  <a:lnTo>
                    <a:pt x="73" y="145"/>
                  </a:lnTo>
                  <a:lnTo>
                    <a:pt x="145" y="169"/>
                  </a:lnTo>
                  <a:lnTo>
                    <a:pt x="193" y="145"/>
                  </a:lnTo>
                  <a:lnTo>
                    <a:pt x="217" y="121"/>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31"/>
            <p:cNvSpPr/>
            <p:nvPr/>
          </p:nvSpPr>
          <p:spPr>
            <a:xfrm>
              <a:off x="3950225" y="1664050"/>
              <a:ext cx="4225" cy="4225"/>
            </a:xfrm>
            <a:custGeom>
              <a:avLst/>
              <a:gdLst/>
              <a:ahLst/>
              <a:cxnLst/>
              <a:rect l="l" t="t" r="r" b="b"/>
              <a:pathLst>
                <a:path w="169" h="169" extrusionOk="0">
                  <a:moveTo>
                    <a:pt x="48" y="0"/>
                  </a:moveTo>
                  <a:lnTo>
                    <a:pt x="0" y="49"/>
                  </a:lnTo>
                  <a:lnTo>
                    <a:pt x="24" y="121"/>
                  </a:lnTo>
                  <a:lnTo>
                    <a:pt x="72" y="169"/>
                  </a:lnTo>
                  <a:lnTo>
                    <a:pt x="120" y="145"/>
                  </a:lnTo>
                  <a:lnTo>
                    <a:pt x="169" y="97"/>
                  </a:lnTo>
                  <a:lnTo>
                    <a:pt x="169" y="49"/>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4" name="Google Shape;13254;p31"/>
            <p:cNvSpPr/>
            <p:nvPr/>
          </p:nvSpPr>
          <p:spPr>
            <a:xfrm>
              <a:off x="3957425" y="1763350"/>
              <a:ext cx="5450" cy="3625"/>
            </a:xfrm>
            <a:custGeom>
              <a:avLst/>
              <a:gdLst/>
              <a:ahLst/>
              <a:cxnLst/>
              <a:rect l="l" t="t" r="r" b="b"/>
              <a:pathLst>
                <a:path w="218" h="145" extrusionOk="0">
                  <a:moveTo>
                    <a:pt x="73" y="1"/>
                  </a:moveTo>
                  <a:lnTo>
                    <a:pt x="25" y="25"/>
                  </a:lnTo>
                  <a:lnTo>
                    <a:pt x="1" y="73"/>
                  </a:lnTo>
                  <a:lnTo>
                    <a:pt x="1" y="97"/>
                  </a:lnTo>
                  <a:lnTo>
                    <a:pt x="1" y="121"/>
                  </a:lnTo>
                  <a:lnTo>
                    <a:pt x="73" y="145"/>
                  </a:lnTo>
                  <a:lnTo>
                    <a:pt x="194" y="145"/>
                  </a:lnTo>
                  <a:lnTo>
                    <a:pt x="218" y="97"/>
                  </a:lnTo>
                  <a:lnTo>
                    <a:pt x="194"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5" name="Google Shape;13255;p31"/>
            <p:cNvSpPr/>
            <p:nvPr/>
          </p:nvSpPr>
          <p:spPr>
            <a:xfrm>
              <a:off x="3787725" y="1832550"/>
              <a:ext cx="4225" cy="4850"/>
            </a:xfrm>
            <a:custGeom>
              <a:avLst/>
              <a:gdLst/>
              <a:ahLst/>
              <a:cxnLst/>
              <a:rect l="l" t="t" r="r" b="b"/>
              <a:pathLst>
                <a:path w="169" h="194" extrusionOk="0">
                  <a:moveTo>
                    <a:pt x="48" y="1"/>
                  </a:moveTo>
                  <a:lnTo>
                    <a:pt x="0" y="49"/>
                  </a:lnTo>
                  <a:lnTo>
                    <a:pt x="0" y="121"/>
                  </a:lnTo>
                  <a:lnTo>
                    <a:pt x="0" y="169"/>
                  </a:lnTo>
                  <a:lnTo>
                    <a:pt x="48" y="194"/>
                  </a:lnTo>
                  <a:lnTo>
                    <a:pt x="97" y="194"/>
                  </a:lnTo>
                  <a:lnTo>
                    <a:pt x="145" y="145"/>
                  </a:lnTo>
                  <a:lnTo>
                    <a:pt x="169" y="97"/>
                  </a:lnTo>
                  <a:lnTo>
                    <a:pt x="169"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6" name="Google Shape;13256;p31"/>
            <p:cNvSpPr/>
            <p:nvPr/>
          </p:nvSpPr>
          <p:spPr>
            <a:xfrm>
              <a:off x="3933375" y="1944500"/>
              <a:ext cx="6625" cy="4850"/>
            </a:xfrm>
            <a:custGeom>
              <a:avLst/>
              <a:gdLst/>
              <a:ahLst/>
              <a:cxnLst/>
              <a:rect l="l" t="t" r="r" b="b"/>
              <a:pathLst>
                <a:path w="265" h="194" extrusionOk="0">
                  <a:moveTo>
                    <a:pt x="0" y="1"/>
                  </a:moveTo>
                  <a:lnTo>
                    <a:pt x="72" y="145"/>
                  </a:lnTo>
                  <a:lnTo>
                    <a:pt x="120" y="193"/>
                  </a:lnTo>
                  <a:lnTo>
                    <a:pt x="241" y="193"/>
                  </a:lnTo>
                  <a:lnTo>
                    <a:pt x="265" y="145"/>
                  </a:lnTo>
                  <a:lnTo>
                    <a:pt x="217" y="49"/>
                  </a:lnTo>
                  <a:lnTo>
                    <a:pt x="144"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7" name="Google Shape;13257;p31"/>
            <p:cNvSpPr/>
            <p:nvPr/>
          </p:nvSpPr>
          <p:spPr>
            <a:xfrm>
              <a:off x="3734750" y="1788625"/>
              <a:ext cx="4250" cy="4850"/>
            </a:xfrm>
            <a:custGeom>
              <a:avLst/>
              <a:gdLst/>
              <a:ahLst/>
              <a:cxnLst/>
              <a:rect l="l" t="t" r="r" b="b"/>
              <a:pathLst>
                <a:path w="170" h="194" extrusionOk="0">
                  <a:moveTo>
                    <a:pt x="25" y="1"/>
                  </a:moveTo>
                  <a:lnTo>
                    <a:pt x="1" y="25"/>
                  </a:lnTo>
                  <a:lnTo>
                    <a:pt x="1" y="73"/>
                  </a:lnTo>
                  <a:lnTo>
                    <a:pt x="1" y="145"/>
                  </a:lnTo>
                  <a:lnTo>
                    <a:pt x="49" y="193"/>
                  </a:lnTo>
                  <a:lnTo>
                    <a:pt x="121" y="193"/>
                  </a:lnTo>
                  <a:lnTo>
                    <a:pt x="169" y="121"/>
                  </a:lnTo>
                  <a:lnTo>
                    <a:pt x="169" y="73"/>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31"/>
            <p:cNvSpPr/>
            <p:nvPr/>
          </p:nvSpPr>
          <p:spPr>
            <a:xfrm>
              <a:off x="3964050" y="1703775"/>
              <a:ext cx="4850" cy="4825"/>
            </a:xfrm>
            <a:custGeom>
              <a:avLst/>
              <a:gdLst/>
              <a:ahLst/>
              <a:cxnLst/>
              <a:rect l="l" t="t" r="r" b="b"/>
              <a:pathLst>
                <a:path w="194" h="193" extrusionOk="0">
                  <a:moveTo>
                    <a:pt x="97" y="0"/>
                  </a:moveTo>
                  <a:lnTo>
                    <a:pt x="49" y="24"/>
                  </a:lnTo>
                  <a:lnTo>
                    <a:pt x="25" y="48"/>
                  </a:lnTo>
                  <a:lnTo>
                    <a:pt x="1" y="97"/>
                  </a:lnTo>
                  <a:lnTo>
                    <a:pt x="25" y="145"/>
                  </a:lnTo>
                  <a:lnTo>
                    <a:pt x="73" y="193"/>
                  </a:lnTo>
                  <a:lnTo>
                    <a:pt x="145"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31"/>
            <p:cNvSpPr/>
            <p:nvPr/>
          </p:nvSpPr>
          <p:spPr>
            <a:xfrm>
              <a:off x="3775075" y="1884325"/>
              <a:ext cx="4250" cy="4225"/>
            </a:xfrm>
            <a:custGeom>
              <a:avLst/>
              <a:gdLst/>
              <a:ahLst/>
              <a:cxnLst/>
              <a:rect l="l" t="t" r="r" b="b"/>
              <a:pathLst>
                <a:path w="170" h="169" extrusionOk="0">
                  <a:moveTo>
                    <a:pt x="25" y="0"/>
                  </a:moveTo>
                  <a:lnTo>
                    <a:pt x="1" y="24"/>
                  </a:lnTo>
                  <a:lnTo>
                    <a:pt x="1" y="72"/>
                  </a:lnTo>
                  <a:lnTo>
                    <a:pt x="1" y="121"/>
                  </a:lnTo>
                  <a:lnTo>
                    <a:pt x="49" y="145"/>
                  </a:lnTo>
                  <a:lnTo>
                    <a:pt x="73" y="169"/>
                  </a:lnTo>
                  <a:lnTo>
                    <a:pt x="145" y="145"/>
                  </a:lnTo>
                  <a:lnTo>
                    <a:pt x="169" y="121"/>
                  </a:lnTo>
                  <a:lnTo>
                    <a:pt x="169"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0" name="Google Shape;13260;p31"/>
            <p:cNvSpPr/>
            <p:nvPr/>
          </p:nvSpPr>
          <p:spPr>
            <a:xfrm>
              <a:off x="3961650" y="2025150"/>
              <a:ext cx="5450" cy="4825"/>
            </a:xfrm>
            <a:custGeom>
              <a:avLst/>
              <a:gdLst/>
              <a:ahLst/>
              <a:cxnLst/>
              <a:rect l="l" t="t" r="r" b="b"/>
              <a:pathLst>
                <a:path w="218" h="193" extrusionOk="0">
                  <a:moveTo>
                    <a:pt x="49" y="0"/>
                  </a:moveTo>
                  <a:lnTo>
                    <a:pt x="0" y="24"/>
                  </a:lnTo>
                  <a:lnTo>
                    <a:pt x="0" y="73"/>
                  </a:lnTo>
                  <a:lnTo>
                    <a:pt x="0" y="121"/>
                  </a:lnTo>
                  <a:lnTo>
                    <a:pt x="49" y="169"/>
                  </a:lnTo>
                  <a:lnTo>
                    <a:pt x="97" y="193"/>
                  </a:lnTo>
                  <a:lnTo>
                    <a:pt x="145" y="193"/>
                  </a:lnTo>
                  <a:lnTo>
                    <a:pt x="193" y="145"/>
                  </a:lnTo>
                  <a:lnTo>
                    <a:pt x="217" y="97"/>
                  </a:lnTo>
                  <a:lnTo>
                    <a:pt x="193" y="49"/>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1" name="Google Shape;13261;p31"/>
            <p:cNvSpPr/>
            <p:nvPr/>
          </p:nvSpPr>
          <p:spPr>
            <a:xfrm>
              <a:off x="4079000" y="1740475"/>
              <a:ext cx="4850" cy="4850"/>
            </a:xfrm>
            <a:custGeom>
              <a:avLst/>
              <a:gdLst/>
              <a:ahLst/>
              <a:cxnLst/>
              <a:rect l="l" t="t" r="r" b="b"/>
              <a:pathLst>
                <a:path w="194" h="194" extrusionOk="0">
                  <a:moveTo>
                    <a:pt x="25" y="1"/>
                  </a:moveTo>
                  <a:lnTo>
                    <a:pt x="1" y="49"/>
                  </a:lnTo>
                  <a:lnTo>
                    <a:pt x="1" y="97"/>
                  </a:lnTo>
                  <a:lnTo>
                    <a:pt x="25" y="145"/>
                  </a:lnTo>
                  <a:lnTo>
                    <a:pt x="49" y="169"/>
                  </a:lnTo>
                  <a:lnTo>
                    <a:pt x="121" y="193"/>
                  </a:lnTo>
                  <a:lnTo>
                    <a:pt x="145" y="169"/>
                  </a:lnTo>
                  <a:lnTo>
                    <a:pt x="193" y="145"/>
                  </a:lnTo>
                  <a:lnTo>
                    <a:pt x="169" y="73"/>
                  </a:lnTo>
                  <a:lnTo>
                    <a:pt x="14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2" name="Google Shape;13262;p31"/>
            <p:cNvSpPr/>
            <p:nvPr/>
          </p:nvSpPr>
          <p:spPr>
            <a:xfrm>
              <a:off x="3797950" y="1830150"/>
              <a:ext cx="4250" cy="4850"/>
            </a:xfrm>
            <a:custGeom>
              <a:avLst/>
              <a:gdLst/>
              <a:ahLst/>
              <a:cxnLst/>
              <a:rect l="l" t="t" r="r" b="b"/>
              <a:pathLst>
                <a:path w="170" h="194" extrusionOk="0">
                  <a:moveTo>
                    <a:pt x="73" y="1"/>
                  </a:moveTo>
                  <a:lnTo>
                    <a:pt x="25" y="25"/>
                  </a:lnTo>
                  <a:lnTo>
                    <a:pt x="1" y="73"/>
                  </a:lnTo>
                  <a:lnTo>
                    <a:pt x="1" y="145"/>
                  </a:lnTo>
                  <a:lnTo>
                    <a:pt x="49" y="193"/>
                  </a:lnTo>
                  <a:lnTo>
                    <a:pt x="121" y="193"/>
                  </a:lnTo>
                  <a:lnTo>
                    <a:pt x="169" y="145"/>
                  </a:lnTo>
                  <a:lnTo>
                    <a:pt x="169"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3" name="Google Shape;13263;p31"/>
            <p:cNvSpPr/>
            <p:nvPr/>
          </p:nvSpPr>
          <p:spPr>
            <a:xfrm>
              <a:off x="3787725" y="1868075"/>
              <a:ext cx="4825" cy="4825"/>
            </a:xfrm>
            <a:custGeom>
              <a:avLst/>
              <a:gdLst/>
              <a:ahLst/>
              <a:cxnLst/>
              <a:rect l="l" t="t" r="r" b="b"/>
              <a:pathLst>
                <a:path w="193" h="193" extrusionOk="0">
                  <a:moveTo>
                    <a:pt x="97" y="0"/>
                  </a:moveTo>
                  <a:lnTo>
                    <a:pt x="24" y="24"/>
                  </a:lnTo>
                  <a:lnTo>
                    <a:pt x="0" y="48"/>
                  </a:lnTo>
                  <a:lnTo>
                    <a:pt x="0" y="72"/>
                  </a:lnTo>
                  <a:lnTo>
                    <a:pt x="0" y="121"/>
                  </a:lnTo>
                  <a:lnTo>
                    <a:pt x="24" y="145"/>
                  </a:lnTo>
                  <a:lnTo>
                    <a:pt x="48" y="169"/>
                  </a:lnTo>
                  <a:lnTo>
                    <a:pt x="97"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31"/>
            <p:cNvSpPr/>
            <p:nvPr/>
          </p:nvSpPr>
          <p:spPr>
            <a:xfrm>
              <a:off x="3950825" y="1893350"/>
              <a:ext cx="6025" cy="4825"/>
            </a:xfrm>
            <a:custGeom>
              <a:avLst/>
              <a:gdLst/>
              <a:ahLst/>
              <a:cxnLst/>
              <a:rect l="l" t="t" r="r" b="b"/>
              <a:pathLst>
                <a:path w="241" h="193" extrusionOk="0">
                  <a:moveTo>
                    <a:pt x="48" y="0"/>
                  </a:moveTo>
                  <a:lnTo>
                    <a:pt x="24" y="48"/>
                  </a:lnTo>
                  <a:lnTo>
                    <a:pt x="0" y="97"/>
                  </a:lnTo>
                  <a:lnTo>
                    <a:pt x="0" y="121"/>
                  </a:lnTo>
                  <a:lnTo>
                    <a:pt x="24" y="169"/>
                  </a:lnTo>
                  <a:lnTo>
                    <a:pt x="72" y="193"/>
                  </a:lnTo>
                  <a:lnTo>
                    <a:pt x="193" y="193"/>
                  </a:lnTo>
                  <a:lnTo>
                    <a:pt x="217" y="145"/>
                  </a:lnTo>
                  <a:lnTo>
                    <a:pt x="241" y="97"/>
                  </a:lnTo>
                  <a:lnTo>
                    <a:pt x="241" y="73"/>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31"/>
            <p:cNvSpPr/>
            <p:nvPr/>
          </p:nvSpPr>
          <p:spPr>
            <a:xfrm>
              <a:off x="4059750" y="1704375"/>
              <a:ext cx="4225" cy="4825"/>
            </a:xfrm>
            <a:custGeom>
              <a:avLst/>
              <a:gdLst/>
              <a:ahLst/>
              <a:cxnLst/>
              <a:rect l="l" t="t" r="r" b="b"/>
              <a:pathLst>
                <a:path w="169" h="193" extrusionOk="0">
                  <a:moveTo>
                    <a:pt x="49" y="0"/>
                  </a:moveTo>
                  <a:lnTo>
                    <a:pt x="0" y="49"/>
                  </a:lnTo>
                  <a:lnTo>
                    <a:pt x="0" y="73"/>
                  </a:lnTo>
                  <a:lnTo>
                    <a:pt x="0" y="121"/>
                  </a:lnTo>
                  <a:lnTo>
                    <a:pt x="49" y="169"/>
                  </a:lnTo>
                  <a:lnTo>
                    <a:pt x="121" y="193"/>
                  </a:lnTo>
                  <a:lnTo>
                    <a:pt x="145" y="169"/>
                  </a:lnTo>
                  <a:lnTo>
                    <a:pt x="169" y="145"/>
                  </a:lnTo>
                  <a:lnTo>
                    <a:pt x="169" y="97"/>
                  </a:lnTo>
                  <a:lnTo>
                    <a:pt x="169" y="73"/>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31"/>
            <p:cNvSpPr/>
            <p:nvPr/>
          </p:nvSpPr>
          <p:spPr>
            <a:xfrm>
              <a:off x="4119925" y="1737475"/>
              <a:ext cx="5450" cy="4825"/>
            </a:xfrm>
            <a:custGeom>
              <a:avLst/>
              <a:gdLst/>
              <a:ahLst/>
              <a:cxnLst/>
              <a:rect l="l" t="t" r="r" b="b"/>
              <a:pathLst>
                <a:path w="218" h="193" extrusionOk="0">
                  <a:moveTo>
                    <a:pt x="25" y="0"/>
                  </a:moveTo>
                  <a:lnTo>
                    <a:pt x="1" y="73"/>
                  </a:lnTo>
                  <a:lnTo>
                    <a:pt x="25" y="145"/>
                  </a:lnTo>
                  <a:lnTo>
                    <a:pt x="73" y="193"/>
                  </a:lnTo>
                  <a:lnTo>
                    <a:pt x="145" y="193"/>
                  </a:lnTo>
                  <a:lnTo>
                    <a:pt x="169" y="169"/>
                  </a:lnTo>
                  <a:lnTo>
                    <a:pt x="193" y="121"/>
                  </a:lnTo>
                  <a:lnTo>
                    <a:pt x="217" y="97"/>
                  </a:lnTo>
                  <a:lnTo>
                    <a:pt x="193" y="49"/>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7" name="Google Shape;13267;p31"/>
            <p:cNvSpPr/>
            <p:nvPr/>
          </p:nvSpPr>
          <p:spPr>
            <a:xfrm>
              <a:off x="3847900" y="1887925"/>
              <a:ext cx="4250" cy="4250"/>
            </a:xfrm>
            <a:custGeom>
              <a:avLst/>
              <a:gdLst/>
              <a:ahLst/>
              <a:cxnLst/>
              <a:rect l="l" t="t" r="r" b="b"/>
              <a:pathLst>
                <a:path w="170" h="170" extrusionOk="0">
                  <a:moveTo>
                    <a:pt x="97" y="1"/>
                  </a:moveTo>
                  <a:lnTo>
                    <a:pt x="49" y="25"/>
                  </a:lnTo>
                  <a:lnTo>
                    <a:pt x="25" y="73"/>
                  </a:lnTo>
                  <a:lnTo>
                    <a:pt x="1" y="121"/>
                  </a:lnTo>
                  <a:lnTo>
                    <a:pt x="25" y="145"/>
                  </a:lnTo>
                  <a:lnTo>
                    <a:pt x="49" y="169"/>
                  </a:lnTo>
                  <a:lnTo>
                    <a:pt x="97" y="145"/>
                  </a:lnTo>
                  <a:lnTo>
                    <a:pt x="169"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8" name="Google Shape;13268;p31"/>
            <p:cNvSpPr/>
            <p:nvPr/>
          </p:nvSpPr>
          <p:spPr>
            <a:xfrm>
              <a:off x="3958650" y="1872275"/>
              <a:ext cx="4225" cy="4250"/>
            </a:xfrm>
            <a:custGeom>
              <a:avLst/>
              <a:gdLst/>
              <a:ahLst/>
              <a:cxnLst/>
              <a:rect l="l" t="t" r="r" b="b"/>
              <a:pathLst>
                <a:path w="169" h="170" extrusionOk="0">
                  <a:moveTo>
                    <a:pt x="24" y="1"/>
                  </a:moveTo>
                  <a:lnTo>
                    <a:pt x="0" y="49"/>
                  </a:lnTo>
                  <a:lnTo>
                    <a:pt x="0" y="97"/>
                  </a:lnTo>
                  <a:lnTo>
                    <a:pt x="24" y="145"/>
                  </a:lnTo>
                  <a:lnTo>
                    <a:pt x="48" y="169"/>
                  </a:lnTo>
                  <a:lnTo>
                    <a:pt x="120" y="169"/>
                  </a:lnTo>
                  <a:lnTo>
                    <a:pt x="169" y="145"/>
                  </a:lnTo>
                  <a:lnTo>
                    <a:pt x="169" y="97"/>
                  </a:lnTo>
                  <a:lnTo>
                    <a:pt x="169" y="49"/>
                  </a:lnTo>
                  <a:lnTo>
                    <a:pt x="145"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9" name="Google Shape;13269;p31"/>
            <p:cNvSpPr/>
            <p:nvPr/>
          </p:nvSpPr>
          <p:spPr>
            <a:xfrm>
              <a:off x="3953225" y="1729650"/>
              <a:ext cx="3625" cy="4850"/>
            </a:xfrm>
            <a:custGeom>
              <a:avLst/>
              <a:gdLst/>
              <a:ahLst/>
              <a:cxnLst/>
              <a:rect l="l" t="t" r="r" b="b"/>
              <a:pathLst>
                <a:path w="145" h="194" extrusionOk="0">
                  <a:moveTo>
                    <a:pt x="73" y="0"/>
                  </a:moveTo>
                  <a:lnTo>
                    <a:pt x="0" y="25"/>
                  </a:lnTo>
                  <a:lnTo>
                    <a:pt x="25" y="145"/>
                  </a:lnTo>
                  <a:lnTo>
                    <a:pt x="73" y="169"/>
                  </a:lnTo>
                  <a:lnTo>
                    <a:pt x="97" y="193"/>
                  </a:lnTo>
                  <a:lnTo>
                    <a:pt x="121" y="169"/>
                  </a:lnTo>
                  <a:lnTo>
                    <a:pt x="145" y="145"/>
                  </a:lnTo>
                  <a:lnTo>
                    <a:pt x="145" y="121"/>
                  </a:lnTo>
                  <a:lnTo>
                    <a:pt x="145"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31"/>
            <p:cNvSpPr/>
            <p:nvPr/>
          </p:nvSpPr>
          <p:spPr>
            <a:xfrm>
              <a:off x="3754025" y="1652625"/>
              <a:ext cx="4825" cy="4225"/>
            </a:xfrm>
            <a:custGeom>
              <a:avLst/>
              <a:gdLst/>
              <a:ahLst/>
              <a:cxnLst/>
              <a:rect l="l" t="t" r="r" b="b"/>
              <a:pathLst>
                <a:path w="193" h="169" extrusionOk="0">
                  <a:moveTo>
                    <a:pt x="72" y="0"/>
                  </a:moveTo>
                  <a:lnTo>
                    <a:pt x="48" y="24"/>
                  </a:lnTo>
                  <a:lnTo>
                    <a:pt x="0" y="72"/>
                  </a:lnTo>
                  <a:lnTo>
                    <a:pt x="0" y="96"/>
                  </a:lnTo>
                  <a:lnTo>
                    <a:pt x="24" y="120"/>
                  </a:lnTo>
                  <a:lnTo>
                    <a:pt x="72" y="145"/>
                  </a:lnTo>
                  <a:lnTo>
                    <a:pt x="96" y="169"/>
                  </a:lnTo>
                  <a:lnTo>
                    <a:pt x="169" y="120"/>
                  </a:lnTo>
                  <a:lnTo>
                    <a:pt x="193" y="96"/>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31"/>
            <p:cNvSpPr/>
            <p:nvPr/>
          </p:nvSpPr>
          <p:spPr>
            <a:xfrm>
              <a:off x="3958050" y="1772375"/>
              <a:ext cx="4225" cy="5450"/>
            </a:xfrm>
            <a:custGeom>
              <a:avLst/>
              <a:gdLst/>
              <a:ahLst/>
              <a:cxnLst/>
              <a:rect l="l" t="t" r="r" b="b"/>
              <a:pathLst>
                <a:path w="169" h="218" extrusionOk="0">
                  <a:moveTo>
                    <a:pt x="72" y="1"/>
                  </a:moveTo>
                  <a:lnTo>
                    <a:pt x="24" y="25"/>
                  </a:lnTo>
                  <a:lnTo>
                    <a:pt x="0" y="73"/>
                  </a:lnTo>
                  <a:lnTo>
                    <a:pt x="0" y="145"/>
                  </a:lnTo>
                  <a:lnTo>
                    <a:pt x="24" y="193"/>
                  </a:lnTo>
                  <a:lnTo>
                    <a:pt x="72" y="217"/>
                  </a:lnTo>
                  <a:lnTo>
                    <a:pt x="120" y="217"/>
                  </a:lnTo>
                  <a:lnTo>
                    <a:pt x="169" y="169"/>
                  </a:lnTo>
                  <a:lnTo>
                    <a:pt x="144"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31"/>
            <p:cNvSpPr/>
            <p:nvPr/>
          </p:nvSpPr>
          <p:spPr>
            <a:xfrm>
              <a:off x="3844300" y="1685725"/>
              <a:ext cx="6025" cy="4225"/>
            </a:xfrm>
            <a:custGeom>
              <a:avLst/>
              <a:gdLst/>
              <a:ahLst/>
              <a:cxnLst/>
              <a:rect l="l" t="t" r="r" b="b"/>
              <a:pathLst>
                <a:path w="241" h="169" extrusionOk="0">
                  <a:moveTo>
                    <a:pt x="72" y="0"/>
                  </a:moveTo>
                  <a:lnTo>
                    <a:pt x="48" y="24"/>
                  </a:lnTo>
                  <a:lnTo>
                    <a:pt x="0" y="72"/>
                  </a:lnTo>
                  <a:lnTo>
                    <a:pt x="48" y="120"/>
                  </a:lnTo>
                  <a:lnTo>
                    <a:pt x="72" y="169"/>
                  </a:lnTo>
                  <a:lnTo>
                    <a:pt x="169" y="169"/>
                  </a:lnTo>
                  <a:lnTo>
                    <a:pt x="193" y="145"/>
                  </a:lnTo>
                  <a:lnTo>
                    <a:pt x="217" y="120"/>
                  </a:lnTo>
                  <a:lnTo>
                    <a:pt x="241" y="72"/>
                  </a:lnTo>
                  <a:lnTo>
                    <a:pt x="217" y="48"/>
                  </a:lnTo>
                  <a:lnTo>
                    <a:pt x="169"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31"/>
            <p:cNvSpPr/>
            <p:nvPr/>
          </p:nvSpPr>
          <p:spPr>
            <a:xfrm>
              <a:off x="4053725" y="1936675"/>
              <a:ext cx="3650" cy="4850"/>
            </a:xfrm>
            <a:custGeom>
              <a:avLst/>
              <a:gdLst/>
              <a:ahLst/>
              <a:cxnLst/>
              <a:rect l="l" t="t" r="r" b="b"/>
              <a:pathLst>
                <a:path w="146" h="194" extrusionOk="0">
                  <a:moveTo>
                    <a:pt x="49" y="1"/>
                  </a:moveTo>
                  <a:lnTo>
                    <a:pt x="25" y="25"/>
                  </a:lnTo>
                  <a:lnTo>
                    <a:pt x="1" y="49"/>
                  </a:lnTo>
                  <a:lnTo>
                    <a:pt x="1" y="73"/>
                  </a:lnTo>
                  <a:lnTo>
                    <a:pt x="1" y="121"/>
                  </a:lnTo>
                  <a:lnTo>
                    <a:pt x="49" y="193"/>
                  </a:lnTo>
                  <a:lnTo>
                    <a:pt x="97" y="193"/>
                  </a:lnTo>
                  <a:lnTo>
                    <a:pt x="145" y="169"/>
                  </a:lnTo>
                  <a:lnTo>
                    <a:pt x="145" y="145"/>
                  </a:lnTo>
                  <a:lnTo>
                    <a:pt x="145" y="97"/>
                  </a:lnTo>
                  <a:lnTo>
                    <a:pt x="145"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4" name="Google Shape;13274;p31"/>
            <p:cNvSpPr/>
            <p:nvPr/>
          </p:nvSpPr>
          <p:spPr>
            <a:xfrm>
              <a:off x="4187325" y="1902975"/>
              <a:ext cx="4250" cy="4850"/>
            </a:xfrm>
            <a:custGeom>
              <a:avLst/>
              <a:gdLst/>
              <a:ahLst/>
              <a:cxnLst/>
              <a:rect l="l" t="t" r="r" b="b"/>
              <a:pathLst>
                <a:path w="170" h="194" extrusionOk="0">
                  <a:moveTo>
                    <a:pt x="97" y="1"/>
                  </a:moveTo>
                  <a:lnTo>
                    <a:pt x="49" y="25"/>
                  </a:lnTo>
                  <a:lnTo>
                    <a:pt x="25" y="49"/>
                  </a:lnTo>
                  <a:lnTo>
                    <a:pt x="1" y="73"/>
                  </a:lnTo>
                  <a:lnTo>
                    <a:pt x="1" y="145"/>
                  </a:lnTo>
                  <a:lnTo>
                    <a:pt x="25" y="169"/>
                  </a:lnTo>
                  <a:lnTo>
                    <a:pt x="49" y="193"/>
                  </a:lnTo>
                  <a:lnTo>
                    <a:pt x="121" y="169"/>
                  </a:lnTo>
                  <a:lnTo>
                    <a:pt x="169" y="145"/>
                  </a:lnTo>
                  <a:lnTo>
                    <a:pt x="169"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5" name="Google Shape;13275;p31"/>
            <p:cNvSpPr/>
            <p:nvPr/>
          </p:nvSpPr>
          <p:spPr>
            <a:xfrm>
              <a:off x="4154850" y="1909000"/>
              <a:ext cx="4825" cy="4825"/>
            </a:xfrm>
            <a:custGeom>
              <a:avLst/>
              <a:gdLst/>
              <a:ahLst/>
              <a:cxnLst/>
              <a:rect l="l" t="t" r="r" b="b"/>
              <a:pathLst>
                <a:path w="193" h="193" extrusionOk="0">
                  <a:moveTo>
                    <a:pt x="72" y="0"/>
                  </a:moveTo>
                  <a:lnTo>
                    <a:pt x="48" y="24"/>
                  </a:lnTo>
                  <a:lnTo>
                    <a:pt x="24" y="48"/>
                  </a:lnTo>
                  <a:lnTo>
                    <a:pt x="0" y="97"/>
                  </a:lnTo>
                  <a:lnTo>
                    <a:pt x="24" y="121"/>
                  </a:lnTo>
                  <a:lnTo>
                    <a:pt x="96" y="193"/>
                  </a:lnTo>
                  <a:lnTo>
                    <a:pt x="120" y="193"/>
                  </a:lnTo>
                  <a:lnTo>
                    <a:pt x="169" y="169"/>
                  </a:lnTo>
                  <a:lnTo>
                    <a:pt x="193" y="145"/>
                  </a:lnTo>
                  <a:lnTo>
                    <a:pt x="193" y="97"/>
                  </a:lnTo>
                  <a:lnTo>
                    <a:pt x="169" y="72"/>
                  </a:lnTo>
                  <a:lnTo>
                    <a:pt x="144"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31"/>
            <p:cNvSpPr/>
            <p:nvPr/>
          </p:nvSpPr>
          <p:spPr>
            <a:xfrm>
              <a:off x="3933975" y="1667650"/>
              <a:ext cx="5425" cy="4250"/>
            </a:xfrm>
            <a:custGeom>
              <a:avLst/>
              <a:gdLst/>
              <a:ahLst/>
              <a:cxnLst/>
              <a:rect l="l" t="t" r="r" b="b"/>
              <a:pathLst>
                <a:path w="217" h="170" extrusionOk="0">
                  <a:moveTo>
                    <a:pt x="169" y="1"/>
                  </a:moveTo>
                  <a:lnTo>
                    <a:pt x="48" y="49"/>
                  </a:lnTo>
                  <a:lnTo>
                    <a:pt x="0" y="97"/>
                  </a:lnTo>
                  <a:lnTo>
                    <a:pt x="0" y="121"/>
                  </a:lnTo>
                  <a:lnTo>
                    <a:pt x="0" y="145"/>
                  </a:lnTo>
                  <a:lnTo>
                    <a:pt x="72" y="169"/>
                  </a:lnTo>
                  <a:lnTo>
                    <a:pt x="120" y="145"/>
                  </a:lnTo>
                  <a:lnTo>
                    <a:pt x="169" y="121"/>
                  </a:lnTo>
                  <a:lnTo>
                    <a:pt x="217" y="73"/>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31"/>
            <p:cNvSpPr/>
            <p:nvPr/>
          </p:nvSpPr>
          <p:spPr>
            <a:xfrm>
              <a:off x="4008000" y="1848200"/>
              <a:ext cx="4825" cy="4250"/>
            </a:xfrm>
            <a:custGeom>
              <a:avLst/>
              <a:gdLst/>
              <a:ahLst/>
              <a:cxnLst/>
              <a:rect l="l" t="t" r="r" b="b"/>
              <a:pathLst>
                <a:path w="193" h="170" extrusionOk="0">
                  <a:moveTo>
                    <a:pt x="48" y="1"/>
                  </a:moveTo>
                  <a:lnTo>
                    <a:pt x="0" y="49"/>
                  </a:lnTo>
                  <a:lnTo>
                    <a:pt x="0" y="97"/>
                  </a:lnTo>
                  <a:lnTo>
                    <a:pt x="24" y="121"/>
                  </a:lnTo>
                  <a:lnTo>
                    <a:pt x="48" y="145"/>
                  </a:lnTo>
                  <a:lnTo>
                    <a:pt x="96" y="169"/>
                  </a:lnTo>
                  <a:lnTo>
                    <a:pt x="169" y="145"/>
                  </a:lnTo>
                  <a:lnTo>
                    <a:pt x="193" y="121"/>
                  </a:lnTo>
                  <a:lnTo>
                    <a:pt x="193" y="97"/>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31"/>
            <p:cNvSpPr/>
            <p:nvPr/>
          </p:nvSpPr>
          <p:spPr>
            <a:xfrm>
              <a:off x="3826225" y="1930050"/>
              <a:ext cx="4250" cy="4250"/>
            </a:xfrm>
            <a:custGeom>
              <a:avLst/>
              <a:gdLst/>
              <a:ahLst/>
              <a:cxnLst/>
              <a:rect l="l" t="t" r="r" b="b"/>
              <a:pathLst>
                <a:path w="170" h="170" extrusionOk="0">
                  <a:moveTo>
                    <a:pt x="25" y="1"/>
                  </a:moveTo>
                  <a:lnTo>
                    <a:pt x="1" y="25"/>
                  </a:lnTo>
                  <a:lnTo>
                    <a:pt x="1" y="49"/>
                  </a:lnTo>
                  <a:lnTo>
                    <a:pt x="1" y="97"/>
                  </a:lnTo>
                  <a:lnTo>
                    <a:pt x="49" y="145"/>
                  </a:lnTo>
                  <a:lnTo>
                    <a:pt x="97" y="169"/>
                  </a:lnTo>
                  <a:lnTo>
                    <a:pt x="121" y="169"/>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31"/>
            <p:cNvSpPr/>
            <p:nvPr/>
          </p:nvSpPr>
          <p:spPr>
            <a:xfrm>
              <a:off x="3862350" y="1987225"/>
              <a:ext cx="4825" cy="4250"/>
            </a:xfrm>
            <a:custGeom>
              <a:avLst/>
              <a:gdLst/>
              <a:ahLst/>
              <a:cxnLst/>
              <a:rect l="l" t="t" r="r" b="b"/>
              <a:pathLst>
                <a:path w="193" h="170" extrusionOk="0">
                  <a:moveTo>
                    <a:pt x="121" y="1"/>
                  </a:moveTo>
                  <a:lnTo>
                    <a:pt x="49" y="25"/>
                  </a:lnTo>
                  <a:lnTo>
                    <a:pt x="24" y="49"/>
                  </a:lnTo>
                  <a:lnTo>
                    <a:pt x="0" y="73"/>
                  </a:lnTo>
                  <a:lnTo>
                    <a:pt x="24" y="121"/>
                  </a:lnTo>
                  <a:lnTo>
                    <a:pt x="73" y="169"/>
                  </a:lnTo>
                  <a:lnTo>
                    <a:pt x="121" y="169"/>
                  </a:lnTo>
                  <a:lnTo>
                    <a:pt x="145" y="145"/>
                  </a:lnTo>
                  <a:lnTo>
                    <a:pt x="193" y="121"/>
                  </a:lnTo>
                  <a:lnTo>
                    <a:pt x="193"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0" name="Google Shape;13280;p31"/>
            <p:cNvSpPr/>
            <p:nvPr/>
          </p:nvSpPr>
          <p:spPr>
            <a:xfrm>
              <a:off x="4260150" y="1829550"/>
              <a:ext cx="4250" cy="4850"/>
            </a:xfrm>
            <a:custGeom>
              <a:avLst/>
              <a:gdLst/>
              <a:ahLst/>
              <a:cxnLst/>
              <a:rect l="l" t="t" r="r" b="b"/>
              <a:pathLst>
                <a:path w="170" h="194" extrusionOk="0">
                  <a:moveTo>
                    <a:pt x="49" y="1"/>
                  </a:moveTo>
                  <a:lnTo>
                    <a:pt x="1" y="49"/>
                  </a:lnTo>
                  <a:lnTo>
                    <a:pt x="1" y="73"/>
                  </a:lnTo>
                  <a:lnTo>
                    <a:pt x="1" y="121"/>
                  </a:lnTo>
                  <a:lnTo>
                    <a:pt x="25" y="169"/>
                  </a:lnTo>
                  <a:lnTo>
                    <a:pt x="49" y="193"/>
                  </a:lnTo>
                  <a:lnTo>
                    <a:pt x="73" y="193"/>
                  </a:lnTo>
                  <a:lnTo>
                    <a:pt x="145" y="169"/>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1" name="Google Shape;13281;p31"/>
            <p:cNvSpPr/>
            <p:nvPr/>
          </p:nvSpPr>
          <p:spPr>
            <a:xfrm>
              <a:off x="3937575" y="1859050"/>
              <a:ext cx="4250" cy="4825"/>
            </a:xfrm>
            <a:custGeom>
              <a:avLst/>
              <a:gdLst/>
              <a:ahLst/>
              <a:cxnLst/>
              <a:rect l="l" t="t" r="r" b="b"/>
              <a:pathLst>
                <a:path w="170" h="193" extrusionOk="0">
                  <a:moveTo>
                    <a:pt x="97" y="0"/>
                  </a:moveTo>
                  <a:lnTo>
                    <a:pt x="49" y="24"/>
                  </a:lnTo>
                  <a:lnTo>
                    <a:pt x="1" y="72"/>
                  </a:lnTo>
                  <a:lnTo>
                    <a:pt x="1" y="145"/>
                  </a:lnTo>
                  <a:lnTo>
                    <a:pt x="1" y="169"/>
                  </a:lnTo>
                  <a:lnTo>
                    <a:pt x="25" y="193"/>
                  </a:lnTo>
                  <a:lnTo>
                    <a:pt x="121" y="193"/>
                  </a:lnTo>
                  <a:lnTo>
                    <a:pt x="169" y="121"/>
                  </a:lnTo>
                  <a:lnTo>
                    <a:pt x="169" y="72"/>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2" name="Google Shape;13282;p31"/>
            <p:cNvSpPr/>
            <p:nvPr/>
          </p:nvSpPr>
          <p:spPr>
            <a:xfrm>
              <a:off x="3814800" y="2020925"/>
              <a:ext cx="3025" cy="3050"/>
            </a:xfrm>
            <a:custGeom>
              <a:avLst/>
              <a:gdLst/>
              <a:ahLst/>
              <a:cxnLst/>
              <a:rect l="l" t="t" r="r" b="b"/>
              <a:pathLst>
                <a:path w="121" h="122" extrusionOk="0">
                  <a:moveTo>
                    <a:pt x="73" y="1"/>
                  </a:moveTo>
                  <a:lnTo>
                    <a:pt x="25" y="25"/>
                  </a:lnTo>
                  <a:lnTo>
                    <a:pt x="1" y="73"/>
                  </a:lnTo>
                  <a:lnTo>
                    <a:pt x="25" y="121"/>
                  </a:lnTo>
                  <a:lnTo>
                    <a:pt x="97" y="121"/>
                  </a:lnTo>
                  <a:lnTo>
                    <a:pt x="121" y="97"/>
                  </a:lnTo>
                  <a:lnTo>
                    <a:pt x="121"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31"/>
            <p:cNvSpPr/>
            <p:nvPr/>
          </p:nvSpPr>
          <p:spPr>
            <a:xfrm>
              <a:off x="4011600" y="1646600"/>
              <a:ext cx="3025" cy="3025"/>
            </a:xfrm>
            <a:custGeom>
              <a:avLst/>
              <a:gdLst/>
              <a:ahLst/>
              <a:cxnLst/>
              <a:rect l="l" t="t" r="r" b="b"/>
              <a:pathLst>
                <a:path w="121" h="121" extrusionOk="0">
                  <a:moveTo>
                    <a:pt x="49" y="0"/>
                  </a:moveTo>
                  <a:lnTo>
                    <a:pt x="1" y="49"/>
                  </a:lnTo>
                  <a:lnTo>
                    <a:pt x="25" y="73"/>
                  </a:lnTo>
                  <a:lnTo>
                    <a:pt x="25" y="121"/>
                  </a:lnTo>
                  <a:lnTo>
                    <a:pt x="97" y="121"/>
                  </a:lnTo>
                  <a:lnTo>
                    <a:pt x="121" y="97"/>
                  </a:lnTo>
                  <a:lnTo>
                    <a:pt x="121" y="73"/>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31"/>
            <p:cNvSpPr/>
            <p:nvPr/>
          </p:nvSpPr>
          <p:spPr>
            <a:xfrm>
              <a:off x="3860550" y="1594250"/>
              <a:ext cx="4825" cy="4225"/>
            </a:xfrm>
            <a:custGeom>
              <a:avLst/>
              <a:gdLst/>
              <a:ahLst/>
              <a:cxnLst/>
              <a:rect l="l" t="t" r="r" b="b"/>
              <a:pathLst>
                <a:path w="193" h="169" extrusionOk="0">
                  <a:moveTo>
                    <a:pt x="121" y="0"/>
                  </a:moveTo>
                  <a:lnTo>
                    <a:pt x="48" y="48"/>
                  </a:lnTo>
                  <a:lnTo>
                    <a:pt x="24" y="72"/>
                  </a:lnTo>
                  <a:lnTo>
                    <a:pt x="0" y="120"/>
                  </a:lnTo>
                  <a:lnTo>
                    <a:pt x="24" y="169"/>
                  </a:lnTo>
                  <a:lnTo>
                    <a:pt x="48" y="169"/>
                  </a:lnTo>
                  <a:lnTo>
                    <a:pt x="145" y="144"/>
                  </a:lnTo>
                  <a:lnTo>
                    <a:pt x="169" y="120"/>
                  </a:lnTo>
                  <a:lnTo>
                    <a:pt x="193" y="72"/>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31"/>
            <p:cNvSpPr/>
            <p:nvPr/>
          </p:nvSpPr>
          <p:spPr>
            <a:xfrm>
              <a:off x="3921325" y="1634550"/>
              <a:ext cx="3625" cy="3650"/>
            </a:xfrm>
            <a:custGeom>
              <a:avLst/>
              <a:gdLst/>
              <a:ahLst/>
              <a:cxnLst/>
              <a:rect l="l" t="t" r="r" b="b"/>
              <a:pathLst>
                <a:path w="145" h="146" extrusionOk="0">
                  <a:moveTo>
                    <a:pt x="73" y="1"/>
                  </a:moveTo>
                  <a:lnTo>
                    <a:pt x="25" y="25"/>
                  </a:lnTo>
                  <a:lnTo>
                    <a:pt x="1" y="73"/>
                  </a:lnTo>
                  <a:lnTo>
                    <a:pt x="25" y="97"/>
                  </a:lnTo>
                  <a:lnTo>
                    <a:pt x="73" y="145"/>
                  </a:lnTo>
                  <a:lnTo>
                    <a:pt x="121" y="121"/>
                  </a:lnTo>
                  <a:lnTo>
                    <a:pt x="145"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31"/>
            <p:cNvSpPr/>
            <p:nvPr/>
          </p:nvSpPr>
          <p:spPr>
            <a:xfrm>
              <a:off x="3879200" y="1621325"/>
              <a:ext cx="3625" cy="3025"/>
            </a:xfrm>
            <a:custGeom>
              <a:avLst/>
              <a:gdLst/>
              <a:ahLst/>
              <a:cxnLst/>
              <a:rect l="l" t="t" r="r" b="b"/>
              <a:pathLst>
                <a:path w="145" h="121" extrusionOk="0">
                  <a:moveTo>
                    <a:pt x="25" y="0"/>
                  </a:moveTo>
                  <a:lnTo>
                    <a:pt x="0" y="24"/>
                  </a:lnTo>
                  <a:lnTo>
                    <a:pt x="0" y="48"/>
                  </a:lnTo>
                  <a:lnTo>
                    <a:pt x="0" y="97"/>
                  </a:lnTo>
                  <a:lnTo>
                    <a:pt x="49" y="121"/>
                  </a:lnTo>
                  <a:lnTo>
                    <a:pt x="121" y="121"/>
                  </a:lnTo>
                  <a:lnTo>
                    <a:pt x="145" y="97"/>
                  </a:lnTo>
                  <a:lnTo>
                    <a:pt x="145" y="48"/>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7" name="Google Shape;13287;p31"/>
            <p:cNvSpPr/>
            <p:nvPr/>
          </p:nvSpPr>
          <p:spPr>
            <a:xfrm>
              <a:off x="4068175" y="1696550"/>
              <a:ext cx="3625" cy="3025"/>
            </a:xfrm>
            <a:custGeom>
              <a:avLst/>
              <a:gdLst/>
              <a:ahLst/>
              <a:cxnLst/>
              <a:rect l="l" t="t" r="r" b="b"/>
              <a:pathLst>
                <a:path w="145" h="121" extrusionOk="0">
                  <a:moveTo>
                    <a:pt x="49" y="0"/>
                  </a:moveTo>
                  <a:lnTo>
                    <a:pt x="0" y="25"/>
                  </a:lnTo>
                  <a:lnTo>
                    <a:pt x="0" y="49"/>
                  </a:lnTo>
                  <a:lnTo>
                    <a:pt x="0" y="73"/>
                  </a:lnTo>
                  <a:lnTo>
                    <a:pt x="25" y="121"/>
                  </a:lnTo>
                  <a:lnTo>
                    <a:pt x="121" y="121"/>
                  </a:lnTo>
                  <a:lnTo>
                    <a:pt x="121" y="73"/>
                  </a:lnTo>
                  <a:lnTo>
                    <a:pt x="145"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8" name="Google Shape;13288;p31"/>
            <p:cNvSpPr/>
            <p:nvPr/>
          </p:nvSpPr>
          <p:spPr>
            <a:xfrm>
              <a:off x="4148225" y="1742275"/>
              <a:ext cx="3025" cy="3650"/>
            </a:xfrm>
            <a:custGeom>
              <a:avLst/>
              <a:gdLst/>
              <a:ahLst/>
              <a:cxnLst/>
              <a:rect l="l" t="t" r="r" b="b"/>
              <a:pathLst>
                <a:path w="121" h="146" extrusionOk="0">
                  <a:moveTo>
                    <a:pt x="72" y="1"/>
                  </a:moveTo>
                  <a:lnTo>
                    <a:pt x="24" y="49"/>
                  </a:lnTo>
                  <a:lnTo>
                    <a:pt x="0" y="97"/>
                  </a:lnTo>
                  <a:lnTo>
                    <a:pt x="24" y="121"/>
                  </a:lnTo>
                  <a:lnTo>
                    <a:pt x="48" y="145"/>
                  </a:lnTo>
                  <a:lnTo>
                    <a:pt x="72" y="145"/>
                  </a:lnTo>
                  <a:lnTo>
                    <a:pt x="121" y="97"/>
                  </a:lnTo>
                  <a:lnTo>
                    <a:pt x="121"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9" name="Google Shape;13289;p31"/>
            <p:cNvSpPr/>
            <p:nvPr/>
          </p:nvSpPr>
          <p:spPr>
            <a:xfrm>
              <a:off x="3849700" y="1624325"/>
              <a:ext cx="2450" cy="2425"/>
            </a:xfrm>
            <a:custGeom>
              <a:avLst/>
              <a:gdLst/>
              <a:ahLst/>
              <a:cxnLst/>
              <a:rect l="l" t="t" r="r" b="b"/>
              <a:pathLst>
                <a:path w="98" h="97" extrusionOk="0">
                  <a:moveTo>
                    <a:pt x="25" y="1"/>
                  </a:moveTo>
                  <a:lnTo>
                    <a:pt x="1" y="25"/>
                  </a:lnTo>
                  <a:lnTo>
                    <a:pt x="1" y="49"/>
                  </a:lnTo>
                  <a:lnTo>
                    <a:pt x="25" y="73"/>
                  </a:lnTo>
                  <a:lnTo>
                    <a:pt x="49" y="97"/>
                  </a:lnTo>
                  <a:lnTo>
                    <a:pt x="97" y="73"/>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0" name="Google Shape;13290;p31"/>
            <p:cNvSpPr/>
            <p:nvPr/>
          </p:nvSpPr>
          <p:spPr>
            <a:xfrm>
              <a:off x="3950225" y="1702575"/>
              <a:ext cx="3625" cy="3025"/>
            </a:xfrm>
            <a:custGeom>
              <a:avLst/>
              <a:gdLst/>
              <a:ahLst/>
              <a:cxnLst/>
              <a:rect l="l" t="t" r="r" b="b"/>
              <a:pathLst>
                <a:path w="145" h="121" extrusionOk="0">
                  <a:moveTo>
                    <a:pt x="24" y="0"/>
                  </a:moveTo>
                  <a:lnTo>
                    <a:pt x="0" y="24"/>
                  </a:lnTo>
                  <a:lnTo>
                    <a:pt x="0" y="72"/>
                  </a:lnTo>
                  <a:lnTo>
                    <a:pt x="24" y="96"/>
                  </a:lnTo>
                  <a:lnTo>
                    <a:pt x="48" y="121"/>
                  </a:lnTo>
                  <a:lnTo>
                    <a:pt x="72" y="121"/>
                  </a:lnTo>
                  <a:lnTo>
                    <a:pt x="96" y="96"/>
                  </a:lnTo>
                  <a:lnTo>
                    <a:pt x="145" y="72"/>
                  </a:lnTo>
                  <a:lnTo>
                    <a:pt x="145" y="48"/>
                  </a:lnTo>
                  <a:lnTo>
                    <a:pt x="120"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31"/>
            <p:cNvSpPr/>
            <p:nvPr/>
          </p:nvSpPr>
          <p:spPr>
            <a:xfrm>
              <a:off x="4100675" y="1780200"/>
              <a:ext cx="3025" cy="2425"/>
            </a:xfrm>
            <a:custGeom>
              <a:avLst/>
              <a:gdLst/>
              <a:ahLst/>
              <a:cxnLst/>
              <a:rect l="l" t="t" r="r" b="b"/>
              <a:pathLst>
                <a:path w="121" h="97" extrusionOk="0">
                  <a:moveTo>
                    <a:pt x="24" y="1"/>
                  </a:moveTo>
                  <a:lnTo>
                    <a:pt x="0" y="49"/>
                  </a:lnTo>
                  <a:lnTo>
                    <a:pt x="73" y="97"/>
                  </a:lnTo>
                  <a:lnTo>
                    <a:pt x="97" y="73"/>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2" name="Google Shape;13292;p31"/>
            <p:cNvSpPr/>
            <p:nvPr/>
          </p:nvSpPr>
          <p:spPr>
            <a:xfrm>
              <a:off x="3924325" y="1720025"/>
              <a:ext cx="3050" cy="2425"/>
            </a:xfrm>
            <a:custGeom>
              <a:avLst/>
              <a:gdLst/>
              <a:ahLst/>
              <a:cxnLst/>
              <a:rect l="l" t="t" r="r" b="b"/>
              <a:pathLst>
                <a:path w="122" h="97" extrusionOk="0">
                  <a:moveTo>
                    <a:pt x="25" y="0"/>
                  </a:moveTo>
                  <a:lnTo>
                    <a:pt x="1" y="24"/>
                  </a:lnTo>
                  <a:lnTo>
                    <a:pt x="1" y="48"/>
                  </a:lnTo>
                  <a:lnTo>
                    <a:pt x="49" y="97"/>
                  </a:lnTo>
                  <a:lnTo>
                    <a:pt x="73" y="97"/>
                  </a:lnTo>
                  <a:lnTo>
                    <a:pt x="121" y="73"/>
                  </a:lnTo>
                  <a:lnTo>
                    <a:pt x="97"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3" name="Google Shape;13293;p31"/>
            <p:cNvSpPr/>
            <p:nvPr/>
          </p:nvSpPr>
          <p:spPr>
            <a:xfrm>
              <a:off x="4030850" y="1769375"/>
              <a:ext cx="3050" cy="3025"/>
            </a:xfrm>
            <a:custGeom>
              <a:avLst/>
              <a:gdLst/>
              <a:ahLst/>
              <a:cxnLst/>
              <a:rect l="l" t="t" r="r" b="b"/>
              <a:pathLst>
                <a:path w="122" h="121" extrusionOk="0">
                  <a:moveTo>
                    <a:pt x="25" y="0"/>
                  </a:moveTo>
                  <a:lnTo>
                    <a:pt x="1" y="24"/>
                  </a:lnTo>
                  <a:lnTo>
                    <a:pt x="1" y="73"/>
                  </a:lnTo>
                  <a:lnTo>
                    <a:pt x="25" y="97"/>
                  </a:lnTo>
                  <a:lnTo>
                    <a:pt x="73" y="121"/>
                  </a:lnTo>
                  <a:lnTo>
                    <a:pt x="97" y="97"/>
                  </a:lnTo>
                  <a:lnTo>
                    <a:pt x="121" y="73"/>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31"/>
            <p:cNvSpPr/>
            <p:nvPr/>
          </p:nvSpPr>
          <p:spPr>
            <a:xfrm>
              <a:off x="3749800" y="1665250"/>
              <a:ext cx="3650" cy="3025"/>
            </a:xfrm>
            <a:custGeom>
              <a:avLst/>
              <a:gdLst/>
              <a:ahLst/>
              <a:cxnLst/>
              <a:rect l="l" t="t" r="r" b="b"/>
              <a:pathLst>
                <a:path w="146" h="121" extrusionOk="0">
                  <a:moveTo>
                    <a:pt x="25" y="1"/>
                  </a:moveTo>
                  <a:lnTo>
                    <a:pt x="1" y="25"/>
                  </a:lnTo>
                  <a:lnTo>
                    <a:pt x="1" y="73"/>
                  </a:lnTo>
                  <a:lnTo>
                    <a:pt x="1" y="121"/>
                  </a:lnTo>
                  <a:lnTo>
                    <a:pt x="49" y="121"/>
                  </a:lnTo>
                  <a:lnTo>
                    <a:pt x="121" y="97"/>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31"/>
            <p:cNvSpPr/>
            <p:nvPr/>
          </p:nvSpPr>
          <p:spPr>
            <a:xfrm>
              <a:off x="4201175" y="1848200"/>
              <a:ext cx="3650" cy="3050"/>
            </a:xfrm>
            <a:custGeom>
              <a:avLst/>
              <a:gdLst/>
              <a:ahLst/>
              <a:cxnLst/>
              <a:rect l="l" t="t" r="r" b="b"/>
              <a:pathLst>
                <a:path w="146" h="122" extrusionOk="0">
                  <a:moveTo>
                    <a:pt x="25" y="1"/>
                  </a:moveTo>
                  <a:lnTo>
                    <a:pt x="1" y="25"/>
                  </a:lnTo>
                  <a:lnTo>
                    <a:pt x="1" y="49"/>
                  </a:lnTo>
                  <a:lnTo>
                    <a:pt x="25" y="97"/>
                  </a:lnTo>
                  <a:lnTo>
                    <a:pt x="73" y="121"/>
                  </a:lnTo>
                  <a:lnTo>
                    <a:pt x="145" y="121"/>
                  </a:lnTo>
                  <a:lnTo>
                    <a:pt x="145" y="73"/>
                  </a:lnTo>
                  <a:lnTo>
                    <a:pt x="121"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31"/>
            <p:cNvSpPr/>
            <p:nvPr/>
          </p:nvSpPr>
          <p:spPr>
            <a:xfrm>
              <a:off x="3926150" y="1751325"/>
              <a:ext cx="2425" cy="3025"/>
            </a:xfrm>
            <a:custGeom>
              <a:avLst/>
              <a:gdLst/>
              <a:ahLst/>
              <a:cxnLst/>
              <a:rect l="l" t="t" r="r" b="b"/>
              <a:pathLst>
                <a:path w="97" h="121" extrusionOk="0">
                  <a:moveTo>
                    <a:pt x="48" y="0"/>
                  </a:moveTo>
                  <a:lnTo>
                    <a:pt x="0" y="48"/>
                  </a:lnTo>
                  <a:lnTo>
                    <a:pt x="0" y="72"/>
                  </a:lnTo>
                  <a:lnTo>
                    <a:pt x="0" y="120"/>
                  </a:lnTo>
                  <a:lnTo>
                    <a:pt x="48" y="120"/>
                  </a:lnTo>
                  <a:lnTo>
                    <a:pt x="96" y="96"/>
                  </a:lnTo>
                  <a:lnTo>
                    <a:pt x="96" y="48"/>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31"/>
            <p:cNvSpPr/>
            <p:nvPr/>
          </p:nvSpPr>
          <p:spPr>
            <a:xfrm>
              <a:off x="4085625" y="1819325"/>
              <a:ext cx="3025" cy="4225"/>
            </a:xfrm>
            <a:custGeom>
              <a:avLst/>
              <a:gdLst/>
              <a:ahLst/>
              <a:cxnLst/>
              <a:rect l="l" t="t" r="r" b="b"/>
              <a:pathLst>
                <a:path w="121" h="169" extrusionOk="0">
                  <a:moveTo>
                    <a:pt x="73" y="0"/>
                  </a:moveTo>
                  <a:lnTo>
                    <a:pt x="25" y="24"/>
                  </a:lnTo>
                  <a:lnTo>
                    <a:pt x="1" y="49"/>
                  </a:lnTo>
                  <a:lnTo>
                    <a:pt x="1" y="73"/>
                  </a:lnTo>
                  <a:lnTo>
                    <a:pt x="25" y="121"/>
                  </a:lnTo>
                  <a:lnTo>
                    <a:pt x="49" y="169"/>
                  </a:lnTo>
                  <a:lnTo>
                    <a:pt x="121" y="73"/>
                  </a:lnTo>
                  <a:lnTo>
                    <a:pt x="121" y="49"/>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8" name="Google Shape;13298;p31"/>
            <p:cNvSpPr/>
            <p:nvPr/>
          </p:nvSpPr>
          <p:spPr>
            <a:xfrm>
              <a:off x="4042900" y="1804875"/>
              <a:ext cx="3625" cy="4250"/>
            </a:xfrm>
            <a:custGeom>
              <a:avLst/>
              <a:gdLst/>
              <a:ahLst/>
              <a:cxnLst/>
              <a:rect l="l" t="t" r="r" b="b"/>
              <a:pathLst>
                <a:path w="145" h="170" extrusionOk="0">
                  <a:moveTo>
                    <a:pt x="24" y="1"/>
                  </a:moveTo>
                  <a:lnTo>
                    <a:pt x="0" y="73"/>
                  </a:lnTo>
                  <a:lnTo>
                    <a:pt x="0" y="145"/>
                  </a:lnTo>
                  <a:lnTo>
                    <a:pt x="24" y="169"/>
                  </a:lnTo>
                  <a:lnTo>
                    <a:pt x="97" y="169"/>
                  </a:lnTo>
                  <a:lnTo>
                    <a:pt x="121" y="145"/>
                  </a:lnTo>
                  <a:lnTo>
                    <a:pt x="145" y="121"/>
                  </a:lnTo>
                  <a:lnTo>
                    <a:pt x="145" y="73"/>
                  </a:lnTo>
                  <a:lnTo>
                    <a:pt x="97"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9" name="Google Shape;13299;p31"/>
            <p:cNvSpPr/>
            <p:nvPr/>
          </p:nvSpPr>
          <p:spPr>
            <a:xfrm>
              <a:off x="3803375" y="1720025"/>
              <a:ext cx="3025" cy="3025"/>
            </a:xfrm>
            <a:custGeom>
              <a:avLst/>
              <a:gdLst/>
              <a:ahLst/>
              <a:cxnLst/>
              <a:rect l="l" t="t" r="r" b="b"/>
              <a:pathLst>
                <a:path w="121" h="121" extrusionOk="0">
                  <a:moveTo>
                    <a:pt x="72" y="0"/>
                  </a:moveTo>
                  <a:lnTo>
                    <a:pt x="24" y="24"/>
                  </a:lnTo>
                  <a:lnTo>
                    <a:pt x="0" y="73"/>
                  </a:lnTo>
                  <a:lnTo>
                    <a:pt x="24" y="97"/>
                  </a:lnTo>
                  <a:lnTo>
                    <a:pt x="48" y="121"/>
                  </a:lnTo>
                  <a:lnTo>
                    <a:pt x="72" y="121"/>
                  </a:lnTo>
                  <a:lnTo>
                    <a:pt x="121" y="97"/>
                  </a:lnTo>
                  <a:lnTo>
                    <a:pt x="121" y="48"/>
                  </a:lnTo>
                  <a:lnTo>
                    <a:pt x="121"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0" name="Google Shape;13300;p31"/>
            <p:cNvSpPr/>
            <p:nvPr/>
          </p:nvSpPr>
          <p:spPr>
            <a:xfrm>
              <a:off x="3814800" y="1723625"/>
              <a:ext cx="3650" cy="3050"/>
            </a:xfrm>
            <a:custGeom>
              <a:avLst/>
              <a:gdLst/>
              <a:ahLst/>
              <a:cxnLst/>
              <a:rect l="l" t="t" r="r" b="b"/>
              <a:pathLst>
                <a:path w="146" h="122" extrusionOk="0">
                  <a:moveTo>
                    <a:pt x="25" y="1"/>
                  </a:moveTo>
                  <a:lnTo>
                    <a:pt x="1" y="25"/>
                  </a:lnTo>
                  <a:lnTo>
                    <a:pt x="1" y="49"/>
                  </a:lnTo>
                  <a:lnTo>
                    <a:pt x="25" y="97"/>
                  </a:lnTo>
                  <a:lnTo>
                    <a:pt x="49" y="121"/>
                  </a:lnTo>
                  <a:lnTo>
                    <a:pt x="97" y="121"/>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1" name="Google Shape;13301;p31"/>
            <p:cNvSpPr/>
            <p:nvPr/>
          </p:nvSpPr>
          <p:spPr>
            <a:xfrm>
              <a:off x="3845500" y="1744700"/>
              <a:ext cx="3025" cy="2425"/>
            </a:xfrm>
            <a:custGeom>
              <a:avLst/>
              <a:gdLst/>
              <a:ahLst/>
              <a:cxnLst/>
              <a:rect l="l" t="t" r="r" b="b"/>
              <a:pathLst>
                <a:path w="121" h="97" extrusionOk="0">
                  <a:moveTo>
                    <a:pt x="24" y="0"/>
                  </a:moveTo>
                  <a:lnTo>
                    <a:pt x="0" y="48"/>
                  </a:lnTo>
                  <a:lnTo>
                    <a:pt x="0" y="73"/>
                  </a:lnTo>
                  <a:lnTo>
                    <a:pt x="48" y="97"/>
                  </a:lnTo>
                  <a:lnTo>
                    <a:pt x="121" y="97"/>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2" name="Google Shape;13302;p31"/>
            <p:cNvSpPr/>
            <p:nvPr/>
          </p:nvSpPr>
          <p:spPr>
            <a:xfrm>
              <a:off x="3987525" y="1802475"/>
              <a:ext cx="3650" cy="3025"/>
            </a:xfrm>
            <a:custGeom>
              <a:avLst/>
              <a:gdLst/>
              <a:ahLst/>
              <a:cxnLst/>
              <a:rect l="l" t="t" r="r" b="b"/>
              <a:pathLst>
                <a:path w="146" h="121" extrusionOk="0">
                  <a:moveTo>
                    <a:pt x="25" y="0"/>
                  </a:moveTo>
                  <a:lnTo>
                    <a:pt x="1" y="24"/>
                  </a:lnTo>
                  <a:lnTo>
                    <a:pt x="1" y="48"/>
                  </a:lnTo>
                  <a:lnTo>
                    <a:pt x="25" y="97"/>
                  </a:lnTo>
                  <a:lnTo>
                    <a:pt x="97" y="121"/>
                  </a:lnTo>
                  <a:lnTo>
                    <a:pt x="145" y="97"/>
                  </a:lnTo>
                  <a:lnTo>
                    <a:pt x="145" y="48"/>
                  </a:lnTo>
                  <a:lnTo>
                    <a:pt x="145"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3" name="Google Shape;13303;p31"/>
            <p:cNvSpPr/>
            <p:nvPr/>
          </p:nvSpPr>
          <p:spPr>
            <a:xfrm>
              <a:off x="4095850" y="1854825"/>
              <a:ext cx="4250" cy="3650"/>
            </a:xfrm>
            <a:custGeom>
              <a:avLst/>
              <a:gdLst/>
              <a:ahLst/>
              <a:cxnLst/>
              <a:rect l="l" t="t" r="r" b="b"/>
              <a:pathLst>
                <a:path w="170" h="146" extrusionOk="0">
                  <a:moveTo>
                    <a:pt x="97" y="1"/>
                  </a:moveTo>
                  <a:lnTo>
                    <a:pt x="25" y="25"/>
                  </a:lnTo>
                  <a:lnTo>
                    <a:pt x="25" y="49"/>
                  </a:lnTo>
                  <a:lnTo>
                    <a:pt x="1" y="73"/>
                  </a:lnTo>
                  <a:lnTo>
                    <a:pt x="25" y="121"/>
                  </a:lnTo>
                  <a:lnTo>
                    <a:pt x="73" y="145"/>
                  </a:lnTo>
                  <a:lnTo>
                    <a:pt x="121" y="145"/>
                  </a:lnTo>
                  <a:lnTo>
                    <a:pt x="145" y="121"/>
                  </a:lnTo>
                  <a:lnTo>
                    <a:pt x="169" y="97"/>
                  </a:lnTo>
                  <a:lnTo>
                    <a:pt x="145"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4" name="Google Shape;13304;p31"/>
            <p:cNvSpPr/>
            <p:nvPr/>
          </p:nvSpPr>
          <p:spPr>
            <a:xfrm>
              <a:off x="3978500" y="1839175"/>
              <a:ext cx="4250" cy="3650"/>
            </a:xfrm>
            <a:custGeom>
              <a:avLst/>
              <a:gdLst/>
              <a:ahLst/>
              <a:cxnLst/>
              <a:rect l="l" t="t" r="r" b="b"/>
              <a:pathLst>
                <a:path w="170" h="146" extrusionOk="0">
                  <a:moveTo>
                    <a:pt x="49" y="1"/>
                  </a:moveTo>
                  <a:lnTo>
                    <a:pt x="1" y="73"/>
                  </a:lnTo>
                  <a:lnTo>
                    <a:pt x="49" y="121"/>
                  </a:lnTo>
                  <a:lnTo>
                    <a:pt x="73" y="145"/>
                  </a:lnTo>
                  <a:lnTo>
                    <a:pt x="97" y="145"/>
                  </a:lnTo>
                  <a:lnTo>
                    <a:pt x="145"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5" name="Google Shape;13305;p31"/>
            <p:cNvSpPr/>
            <p:nvPr/>
          </p:nvSpPr>
          <p:spPr>
            <a:xfrm>
              <a:off x="3899650" y="1814500"/>
              <a:ext cx="3050" cy="3050"/>
            </a:xfrm>
            <a:custGeom>
              <a:avLst/>
              <a:gdLst/>
              <a:ahLst/>
              <a:cxnLst/>
              <a:rect l="l" t="t" r="r" b="b"/>
              <a:pathLst>
                <a:path w="122" h="122" extrusionOk="0">
                  <a:moveTo>
                    <a:pt x="25" y="1"/>
                  </a:moveTo>
                  <a:lnTo>
                    <a:pt x="1" y="49"/>
                  </a:lnTo>
                  <a:lnTo>
                    <a:pt x="1" y="73"/>
                  </a:lnTo>
                  <a:lnTo>
                    <a:pt x="25" y="121"/>
                  </a:lnTo>
                  <a:lnTo>
                    <a:pt x="121" y="121"/>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6" name="Google Shape;13306;p31"/>
            <p:cNvSpPr/>
            <p:nvPr/>
          </p:nvSpPr>
          <p:spPr>
            <a:xfrm>
              <a:off x="4017025" y="1891550"/>
              <a:ext cx="2425" cy="2425"/>
            </a:xfrm>
            <a:custGeom>
              <a:avLst/>
              <a:gdLst/>
              <a:ahLst/>
              <a:cxnLst/>
              <a:rect l="l" t="t" r="r" b="b"/>
              <a:pathLst>
                <a:path w="97" h="97" extrusionOk="0">
                  <a:moveTo>
                    <a:pt x="24" y="0"/>
                  </a:moveTo>
                  <a:lnTo>
                    <a:pt x="0" y="24"/>
                  </a:lnTo>
                  <a:lnTo>
                    <a:pt x="48" y="96"/>
                  </a:lnTo>
                  <a:lnTo>
                    <a:pt x="97" y="72"/>
                  </a:lnTo>
                  <a:lnTo>
                    <a:pt x="72"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7" name="Google Shape;13307;p31"/>
            <p:cNvSpPr/>
            <p:nvPr/>
          </p:nvSpPr>
          <p:spPr>
            <a:xfrm>
              <a:off x="3923725" y="1863850"/>
              <a:ext cx="4850" cy="4250"/>
            </a:xfrm>
            <a:custGeom>
              <a:avLst/>
              <a:gdLst/>
              <a:ahLst/>
              <a:cxnLst/>
              <a:rect l="l" t="t" r="r" b="b"/>
              <a:pathLst>
                <a:path w="194" h="170" extrusionOk="0">
                  <a:moveTo>
                    <a:pt x="121" y="1"/>
                  </a:moveTo>
                  <a:lnTo>
                    <a:pt x="97" y="25"/>
                  </a:lnTo>
                  <a:lnTo>
                    <a:pt x="25" y="73"/>
                  </a:lnTo>
                  <a:lnTo>
                    <a:pt x="1" y="97"/>
                  </a:lnTo>
                  <a:lnTo>
                    <a:pt x="25" y="145"/>
                  </a:lnTo>
                  <a:lnTo>
                    <a:pt x="49" y="169"/>
                  </a:lnTo>
                  <a:lnTo>
                    <a:pt x="97" y="169"/>
                  </a:lnTo>
                  <a:lnTo>
                    <a:pt x="145" y="145"/>
                  </a:lnTo>
                  <a:lnTo>
                    <a:pt x="193"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8" name="Google Shape;13308;p31"/>
            <p:cNvSpPr/>
            <p:nvPr/>
          </p:nvSpPr>
          <p:spPr>
            <a:xfrm>
              <a:off x="4138600" y="1949325"/>
              <a:ext cx="1825" cy="2425"/>
            </a:xfrm>
            <a:custGeom>
              <a:avLst/>
              <a:gdLst/>
              <a:ahLst/>
              <a:cxnLst/>
              <a:rect l="l" t="t" r="r" b="b"/>
              <a:pathLst>
                <a:path w="73" h="97" extrusionOk="0">
                  <a:moveTo>
                    <a:pt x="24" y="0"/>
                  </a:moveTo>
                  <a:lnTo>
                    <a:pt x="0" y="48"/>
                  </a:lnTo>
                  <a:lnTo>
                    <a:pt x="48" y="96"/>
                  </a:lnTo>
                  <a:lnTo>
                    <a:pt x="72" y="96"/>
                  </a:lnTo>
                  <a:lnTo>
                    <a:pt x="72" y="48"/>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9" name="Google Shape;13309;p31"/>
            <p:cNvSpPr/>
            <p:nvPr/>
          </p:nvSpPr>
          <p:spPr>
            <a:xfrm>
              <a:off x="3757625" y="1805475"/>
              <a:ext cx="3650" cy="3650"/>
            </a:xfrm>
            <a:custGeom>
              <a:avLst/>
              <a:gdLst/>
              <a:ahLst/>
              <a:cxnLst/>
              <a:rect l="l" t="t" r="r" b="b"/>
              <a:pathLst>
                <a:path w="146" h="146" extrusionOk="0">
                  <a:moveTo>
                    <a:pt x="25" y="1"/>
                  </a:moveTo>
                  <a:lnTo>
                    <a:pt x="1" y="25"/>
                  </a:lnTo>
                  <a:lnTo>
                    <a:pt x="1" y="49"/>
                  </a:lnTo>
                  <a:lnTo>
                    <a:pt x="1" y="97"/>
                  </a:lnTo>
                  <a:lnTo>
                    <a:pt x="49" y="145"/>
                  </a:lnTo>
                  <a:lnTo>
                    <a:pt x="97" y="145"/>
                  </a:lnTo>
                  <a:lnTo>
                    <a:pt x="145" y="97"/>
                  </a:lnTo>
                  <a:lnTo>
                    <a:pt x="145" y="73"/>
                  </a:lnTo>
                  <a:lnTo>
                    <a:pt x="145"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0" name="Google Shape;13310;p31"/>
            <p:cNvSpPr/>
            <p:nvPr/>
          </p:nvSpPr>
          <p:spPr>
            <a:xfrm>
              <a:off x="3918925" y="1903575"/>
              <a:ext cx="3025" cy="3025"/>
            </a:xfrm>
            <a:custGeom>
              <a:avLst/>
              <a:gdLst/>
              <a:ahLst/>
              <a:cxnLst/>
              <a:rect l="l" t="t" r="r" b="b"/>
              <a:pathLst>
                <a:path w="121" h="121" extrusionOk="0">
                  <a:moveTo>
                    <a:pt x="24" y="1"/>
                  </a:moveTo>
                  <a:lnTo>
                    <a:pt x="0" y="49"/>
                  </a:lnTo>
                  <a:lnTo>
                    <a:pt x="0" y="73"/>
                  </a:lnTo>
                  <a:lnTo>
                    <a:pt x="0" y="97"/>
                  </a:lnTo>
                  <a:lnTo>
                    <a:pt x="48" y="121"/>
                  </a:lnTo>
                  <a:lnTo>
                    <a:pt x="97"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1" name="Google Shape;13311;p31"/>
            <p:cNvSpPr/>
            <p:nvPr/>
          </p:nvSpPr>
          <p:spPr>
            <a:xfrm>
              <a:off x="3732350" y="1830150"/>
              <a:ext cx="3625" cy="3650"/>
            </a:xfrm>
            <a:custGeom>
              <a:avLst/>
              <a:gdLst/>
              <a:ahLst/>
              <a:cxnLst/>
              <a:rect l="l" t="t" r="r" b="b"/>
              <a:pathLst>
                <a:path w="145" h="146" extrusionOk="0">
                  <a:moveTo>
                    <a:pt x="25" y="1"/>
                  </a:moveTo>
                  <a:lnTo>
                    <a:pt x="1" y="25"/>
                  </a:lnTo>
                  <a:lnTo>
                    <a:pt x="1" y="49"/>
                  </a:lnTo>
                  <a:lnTo>
                    <a:pt x="1" y="97"/>
                  </a:lnTo>
                  <a:lnTo>
                    <a:pt x="1" y="121"/>
                  </a:lnTo>
                  <a:lnTo>
                    <a:pt x="73" y="145"/>
                  </a:lnTo>
                  <a:lnTo>
                    <a:pt x="121" y="121"/>
                  </a:lnTo>
                  <a:lnTo>
                    <a:pt x="145"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31"/>
            <p:cNvSpPr/>
            <p:nvPr/>
          </p:nvSpPr>
          <p:spPr>
            <a:xfrm>
              <a:off x="3813000" y="1874700"/>
              <a:ext cx="3625" cy="3625"/>
            </a:xfrm>
            <a:custGeom>
              <a:avLst/>
              <a:gdLst/>
              <a:ahLst/>
              <a:cxnLst/>
              <a:rect l="l" t="t" r="r" b="b"/>
              <a:pathLst>
                <a:path w="145" h="145" extrusionOk="0">
                  <a:moveTo>
                    <a:pt x="0" y="0"/>
                  </a:moveTo>
                  <a:lnTo>
                    <a:pt x="0" y="48"/>
                  </a:lnTo>
                  <a:lnTo>
                    <a:pt x="0" y="72"/>
                  </a:lnTo>
                  <a:lnTo>
                    <a:pt x="0" y="120"/>
                  </a:lnTo>
                  <a:lnTo>
                    <a:pt x="73" y="145"/>
                  </a:lnTo>
                  <a:lnTo>
                    <a:pt x="121" y="96"/>
                  </a:lnTo>
                  <a:lnTo>
                    <a:pt x="145" y="72"/>
                  </a:lnTo>
                  <a:lnTo>
                    <a:pt x="145"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31"/>
            <p:cNvSpPr/>
            <p:nvPr/>
          </p:nvSpPr>
          <p:spPr>
            <a:xfrm>
              <a:off x="3833450" y="1987225"/>
              <a:ext cx="3050" cy="2450"/>
            </a:xfrm>
            <a:custGeom>
              <a:avLst/>
              <a:gdLst/>
              <a:ahLst/>
              <a:cxnLst/>
              <a:rect l="l" t="t" r="r" b="b"/>
              <a:pathLst>
                <a:path w="122" h="98" extrusionOk="0">
                  <a:moveTo>
                    <a:pt x="25" y="1"/>
                  </a:moveTo>
                  <a:lnTo>
                    <a:pt x="1" y="49"/>
                  </a:lnTo>
                  <a:lnTo>
                    <a:pt x="25" y="97"/>
                  </a:lnTo>
                  <a:lnTo>
                    <a:pt x="121" y="97"/>
                  </a:lnTo>
                  <a:lnTo>
                    <a:pt x="121"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31"/>
            <p:cNvSpPr/>
            <p:nvPr/>
          </p:nvSpPr>
          <p:spPr>
            <a:xfrm>
              <a:off x="3870175" y="1735675"/>
              <a:ext cx="3025" cy="2425"/>
            </a:xfrm>
            <a:custGeom>
              <a:avLst/>
              <a:gdLst/>
              <a:ahLst/>
              <a:cxnLst/>
              <a:rect l="l" t="t" r="r" b="b"/>
              <a:pathLst>
                <a:path w="121" h="97" extrusionOk="0">
                  <a:moveTo>
                    <a:pt x="48" y="0"/>
                  </a:moveTo>
                  <a:lnTo>
                    <a:pt x="0" y="24"/>
                  </a:lnTo>
                  <a:lnTo>
                    <a:pt x="24" y="72"/>
                  </a:lnTo>
                  <a:lnTo>
                    <a:pt x="73" y="96"/>
                  </a:lnTo>
                  <a:lnTo>
                    <a:pt x="97" y="96"/>
                  </a:lnTo>
                  <a:lnTo>
                    <a:pt x="121"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31"/>
            <p:cNvSpPr/>
            <p:nvPr/>
          </p:nvSpPr>
          <p:spPr>
            <a:xfrm>
              <a:off x="3837675" y="1644200"/>
              <a:ext cx="2425" cy="2425"/>
            </a:xfrm>
            <a:custGeom>
              <a:avLst/>
              <a:gdLst/>
              <a:ahLst/>
              <a:cxnLst/>
              <a:rect l="l" t="t" r="r" b="b"/>
              <a:pathLst>
                <a:path w="97" h="97" extrusionOk="0">
                  <a:moveTo>
                    <a:pt x="24" y="0"/>
                  </a:moveTo>
                  <a:lnTo>
                    <a:pt x="0" y="48"/>
                  </a:lnTo>
                  <a:lnTo>
                    <a:pt x="49" y="96"/>
                  </a:lnTo>
                  <a:lnTo>
                    <a:pt x="73" y="96"/>
                  </a:lnTo>
                  <a:lnTo>
                    <a:pt x="97" y="48"/>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6" name="Google Shape;13316;p31"/>
            <p:cNvSpPr/>
            <p:nvPr/>
          </p:nvSpPr>
          <p:spPr>
            <a:xfrm>
              <a:off x="3788925" y="1960150"/>
              <a:ext cx="3025" cy="3025"/>
            </a:xfrm>
            <a:custGeom>
              <a:avLst/>
              <a:gdLst/>
              <a:ahLst/>
              <a:cxnLst/>
              <a:rect l="l" t="t" r="r" b="b"/>
              <a:pathLst>
                <a:path w="121" h="121" extrusionOk="0">
                  <a:moveTo>
                    <a:pt x="25" y="0"/>
                  </a:moveTo>
                  <a:lnTo>
                    <a:pt x="0" y="25"/>
                  </a:lnTo>
                  <a:lnTo>
                    <a:pt x="0" y="73"/>
                  </a:lnTo>
                  <a:lnTo>
                    <a:pt x="25" y="121"/>
                  </a:lnTo>
                  <a:lnTo>
                    <a:pt x="73" y="121"/>
                  </a:lnTo>
                  <a:lnTo>
                    <a:pt x="121" y="97"/>
                  </a:lnTo>
                  <a:lnTo>
                    <a:pt x="121" y="49"/>
                  </a:lnTo>
                  <a:lnTo>
                    <a:pt x="97"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7" name="Google Shape;13317;p31"/>
            <p:cNvSpPr/>
            <p:nvPr/>
          </p:nvSpPr>
          <p:spPr>
            <a:xfrm>
              <a:off x="3983325" y="1692325"/>
              <a:ext cx="1825" cy="2450"/>
            </a:xfrm>
            <a:custGeom>
              <a:avLst/>
              <a:gdLst/>
              <a:ahLst/>
              <a:cxnLst/>
              <a:rect l="l" t="t" r="r" b="b"/>
              <a:pathLst>
                <a:path w="73" h="98" extrusionOk="0">
                  <a:moveTo>
                    <a:pt x="48" y="1"/>
                  </a:moveTo>
                  <a:lnTo>
                    <a:pt x="0" y="25"/>
                  </a:lnTo>
                  <a:lnTo>
                    <a:pt x="48" y="97"/>
                  </a:lnTo>
                  <a:lnTo>
                    <a:pt x="72"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31"/>
            <p:cNvSpPr/>
            <p:nvPr/>
          </p:nvSpPr>
          <p:spPr>
            <a:xfrm>
              <a:off x="4088025" y="1803675"/>
              <a:ext cx="1850" cy="1825"/>
            </a:xfrm>
            <a:custGeom>
              <a:avLst/>
              <a:gdLst/>
              <a:ahLst/>
              <a:cxnLst/>
              <a:rect l="l" t="t" r="r" b="b"/>
              <a:pathLst>
                <a:path w="74" h="73" extrusionOk="0">
                  <a:moveTo>
                    <a:pt x="1" y="0"/>
                  </a:moveTo>
                  <a:lnTo>
                    <a:pt x="1" y="49"/>
                  </a:lnTo>
                  <a:lnTo>
                    <a:pt x="1" y="73"/>
                  </a:lnTo>
                  <a:lnTo>
                    <a:pt x="73" y="73"/>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9" name="Google Shape;13319;p31"/>
            <p:cNvSpPr/>
            <p:nvPr/>
          </p:nvSpPr>
          <p:spPr>
            <a:xfrm>
              <a:off x="3957425" y="1637575"/>
              <a:ext cx="1250" cy="1825"/>
            </a:xfrm>
            <a:custGeom>
              <a:avLst/>
              <a:gdLst/>
              <a:ahLst/>
              <a:cxnLst/>
              <a:rect l="l" t="t" r="r" b="b"/>
              <a:pathLst>
                <a:path w="50" h="73" extrusionOk="0">
                  <a:moveTo>
                    <a:pt x="1" y="0"/>
                  </a:moveTo>
                  <a:lnTo>
                    <a:pt x="1" y="24"/>
                  </a:lnTo>
                  <a:lnTo>
                    <a:pt x="1" y="48"/>
                  </a:lnTo>
                  <a:lnTo>
                    <a:pt x="1" y="72"/>
                  </a:lnTo>
                  <a:lnTo>
                    <a:pt x="49" y="72"/>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0" name="Google Shape;13320;p31"/>
            <p:cNvSpPr/>
            <p:nvPr/>
          </p:nvSpPr>
          <p:spPr>
            <a:xfrm>
              <a:off x="3980300" y="1809700"/>
              <a:ext cx="2450" cy="2425"/>
            </a:xfrm>
            <a:custGeom>
              <a:avLst/>
              <a:gdLst/>
              <a:ahLst/>
              <a:cxnLst/>
              <a:rect l="l" t="t" r="r" b="b"/>
              <a:pathLst>
                <a:path w="98" h="97" extrusionOk="0">
                  <a:moveTo>
                    <a:pt x="73" y="0"/>
                  </a:moveTo>
                  <a:lnTo>
                    <a:pt x="49" y="24"/>
                  </a:lnTo>
                  <a:lnTo>
                    <a:pt x="1" y="24"/>
                  </a:lnTo>
                  <a:lnTo>
                    <a:pt x="25" y="72"/>
                  </a:lnTo>
                  <a:lnTo>
                    <a:pt x="49" y="96"/>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1" name="Google Shape;13321;p31"/>
            <p:cNvSpPr/>
            <p:nvPr/>
          </p:nvSpPr>
          <p:spPr>
            <a:xfrm>
              <a:off x="3791925" y="1732650"/>
              <a:ext cx="1850" cy="2450"/>
            </a:xfrm>
            <a:custGeom>
              <a:avLst/>
              <a:gdLst/>
              <a:ahLst/>
              <a:cxnLst/>
              <a:rect l="l" t="t" r="r" b="b"/>
              <a:pathLst>
                <a:path w="74" h="98" extrusionOk="0">
                  <a:moveTo>
                    <a:pt x="25" y="1"/>
                  </a:moveTo>
                  <a:lnTo>
                    <a:pt x="1" y="25"/>
                  </a:lnTo>
                  <a:lnTo>
                    <a:pt x="1" y="97"/>
                  </a:lnTo>
                  <a:lnTo>
                    <a:pt x="73"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2" name="Google Shape;13322;p31"/>
            <p:cNvSpPr/>
            <p:nvPr/>
          </p:nvSpPr>
          <p:spPr>
            <a:xfrm>
              <a:off x="3956225" y="1717600"/>
              <a:ext cx="3050" cy="3050"/>
            </a:xfrm>
            <a:custGeom>
              <a:avLst/>
              <a:gdLst/>
              <a:ahLst/>
              <a:cxnLst/>
              <a:rect l="l" t="t" r="r" b="b"/>
              <a:pathLst>
                <a:path w="122" h="122" extrusionOk="0">
                  <a:moveTo>
                    <a:pt x="25" y="1"/>
                  </a:moveTo>
                  <a:lnTo>
                    <a:pt x="1" y="25"/>
                  </a:lnTo>
                  <a:lnTo>
                    <a:pt x="1" y="73"/>
                  </a:lnTo>
                  <a:lnTo>
                    <a:pt x="1" y="97"/>
                  </a:lnTo>
                  <a:lnTo>
                    <a:pt x="49" y="121"/>
                  </a:lnTo>
                  <a:lnTo>
                    <a:pt x="121" y="97"/>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3" name="Google Shape;13323;p31"/>
            <p:cNvSpPr/>
            <p:nvPr/>
          </p:nvSpPr>
          <p:spPr>
            <a:xfrm>
              <a:off x="3863550" y="1677900"/>
              <a:ext cx="3025" cy="3625"/>
            </a:xfrm>
            <a:custGeom>
              <a:avLst/>
              <a:gdLst/>
              <a:ahLst/>
              <a:cxnLst/>
              <a:rect l="l" t="t" r="r" b="b"/>
              <a:pathLst>
                <a:path w="121" h="145" extrusionOk="0">
                  <a:moveTo>
                    <a:pt x="73" y="0"/>
                  </a:moveTo>
                  <a:lnTo>
                    <a:pt x="49" y="24"/>
                  </a:lnTo>
                  <a:lnTo>
                    <a:pt x="25" y="48"/>
                  </a:lnTo>
                  <a:lnTo>
                    <a:pt x="1" y="96"/>
                  </a:lnTo>
                  <a:lnTo>
                    <a:pt x="25" y="121"/>
                  </a:lnTo>
                  <a:lnTo>
                    <a:pt x="49" y="145"/>
                  </a:lnTo>
                  <a:lnTo>
                    <a:pt x="73" y="121"/>
                  </a:lnTo>
                  <a:lnTo>
                    <a:pt x="121" y="72"/>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4" name="Google Shape;13324;p31"/>
            <p:cNvSpPr/>
            <p:nvPr/>
          </p:nvSpPr>
          <p:spPr>
            <a:xfrm>
              <a:off x="3919525" y="1695950"/>
              <a:ext cx="3025" cy="2425"/>
            </a:xfrm>
            <a:custGeom>
              <a:avLst/>
              <a:gdLst/>
              <a:ahLst/>
              <a:cxnLst/>
              <a:rect l="l" t="t" r="r" b="b"/>
              <a:pathLst>
                <a:path w="121" h="97" extrusionOk="0">
                  <a:moveTo>
                    <a:pt x="24" y="0"/>
                  </a:moveTo>
                  <a:lnTo>
                    <a:pt x="0" y="49"/>
                  </a:lnTo>
                  <a:lnTo>
                    <a:pt x="0" y="73"/>
                  </a:lnTo>
                  <a:lnTo>
                    <a:pt x="73" y="97"/>
                  </a:lnTo>
                  <a:lnTo>
                    <a:pt x="121" y="73"/>
                  </a:lnTo>
                  <a:lnTo>
                    <a:pt x="97"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5" name="Google Shape;13325;p31"/>
            <p:cNvSpPr/>
            <p:nvPr/>
          </p:nvSpPr>
          <p:spPr>
            <a:xfrm>
              <a:off x="4100075" y="1731450"/>
              <a:ext cx="3025" cy="3050"/>
            </a:xfrm>
            <a:custGeom>
              <a:avLst/>
              <a:gdLst/>
              <a:ahLst/>
              <a:cxnLst/>
              <a:rect l="l" t="t" r="r" b="b"/>
              <a:pathLst>
                <a:path w="121" h="122" extrusionOk="0">
                  <a:moveTo>
                    <a:pt x="48" y="1"/>
                  </a:moveTo>
                  <a:lnTo>
                    <a:pt x="24" y="25"/>
                  </a:lnTo>
                  <a:lnTo>
                    <a:pt x="0" y="49"/>
                  </a:lnTo>
                  <a:lnTo>
                    <a:pt x="0" y="73"/>
                  </a:lnTo>
                  <a:lnTo>
                    <a:pt x="48" y="121"/>
                  </a:lnTo>
                  <a:lnTo>
                    <a:pt x="121" y="121"/>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6" name="Google Shape;13326;p31"/>
            <p:cNvSpPr/>
            <p:nvPr/>
          </p:nvSpPr>
          <p:spPr>
            <a:xfrm>
              <a:off x="4023650" y="1846400"/>
              <a:ext cx="2425" cy="1825"/>
            </a:xfrm>
            <a:custGeom>
              <a:avLst/>
              <a:gdLst/>
              <a:ahLst/>
              <a:cxnLst/>
              <a:rect l="l" t="t" r="r" b="b"/>
              <a:pathLst>
                <a:path w="97" h="73" extrusionOk="0">
                  <a:moveTo>
                    <a:pt x="0" y="1"/>
                  </a:moveTo>
                  <a:lnTo>
                    <a:pt x="48" y="73"/>
                  </a:lnTo>
                  <a:lnTo>
                    <a:pt x="72" y="49"/>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7" name="Google Shape;13327;p31"/>
            <p:cNvSpPr/>
            <p:nvPr/>
          </p:nvSpPr>
          <p:spPr>
            <a:xfrm>
              <a:off x="3897850" y="1940300"/>
              <a:ext cx="3050" cy="3625"/>
            </a:xfrm>
            <a:custGeom>
              <a:avLst/>
              <a:gdLst/>
              <a:ahLst/>
              <a:cxnLst/>
              <a:rect l="l" t="t" r="r" b="b"/>
              <a:pathLst>
                <a:path w="122" h="145" extrusionOk="0">
                  <a:moveTo>
                    <a:pt x="73" y="0"/>
                  </a:moveTo>
                  <a:lnTo>
                    <a:pt x="25" y="24"/>
                  </a:lnTo>
                  <a:lnTo>
                    <a:pt x="1" y="96"/>
                  </a:lnTo>
                  <a:lnTo>
                    <a:pt x="25" y="120"/>
                  </a:lnTo>
                  <a:lnTo>
                    <a:pt x="49" y="144"/>
                  </a:lnTo>
                  <a:lnTo>
                    <a:pt x="73" y="120"/>
                  </a:lnTo>
                  <a:lnTo>
                    <a:pt x="121" y="96"/>
                  </a:lnTo>
                  <a:lnTo>
                    <a:pt x="121"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8" name="Google Shape;13328;p31"/>
            <p:cNvSpPr/>
            <p:nvPr/>
          </p:nvSpPr>
          <p:spPr>
            <a:xfrm>
              <a:off x="4046500" y="1662250"/>
              <a:ext cx="3050" cy="2425"/>
            </a:xfrm>
            <a:custGeom>
              <a:avLst/>
              <a:gdLst/>
              <a:ahLst/>
              <a:cxnLst/>
              <a:rect l="l" t="t" r="r" b="b"/>
              <a:pathLst>
                <a:path w="122" h="97" extrusionOk="0">
                  <a:moveTo>
                    <a:pt x="1" y="0"/>
                  </a:moveTo>
                  <a:lnTo>
                    <a:pt x="1" y="48"/>
                  </a:lnTo>
                  <a:lnTo>
                    <a:pt x="1" y="72"/>
                  </a:lnTo>
                  <a:lnTo>
                    <a:pt x="49" y="97"/>
                  </a:lnTo>
                  <a:lnTo>
                    <a:pt x="97" y="72"/>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9" name="Google Shape;13329;p31"/>
            <p:cNvSpPr/>
            <p:nvPr/>
          </p:nvSpPr>
          <p:spPr>
            <a:xfrm>
              <a:off x="4113925" y="2017925"/>
              <a:ext cx="2425" cy="3625"/>
            </a:xfrm>
            <a:custGeom>
              <a:avLst/>
              <a:gdLst/>
              <a:ahLst/>
              <a:cxnLst/>
              <a:rect l="l" t="t" r="r" b="b"/>
              <a:pathLst>
                <a:path w="97" h="145" extrusionOk="0">
                  <a:moveTo>
                    <a:pt x="72" y="0"/>
                  </a:moveTo>
                  <a:lnTo>
                    <a:pt x="48" y="25"/>
                  </a:lnTo>
                  <a:lnTo>
                    <a:pt x="24" y="49"/>
                  </a:lnTo>
                  <a:lnTo>
                    <a:pt x="0" y="97"/>
                  </a:lnTo>
                  <a:lnTo>
                    <a:pt x="24" y="145"/>
                  </a:lnTo>
                  <a:lnTo>
                    <a:pt x="48" y="145"/>
                  </a:lnTo>
                  <a:lnTo>
                    <a:pt x="72" y="121"/>
                  </a:lnTo>
                  <a:lnTo>
                    <a:pt x="96" y="73"/>
                  </a:lnTo>
                  <a:lnTo>
                    <a:pt x="96" y="25"/>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0" name="Google Shape;13330;p31"/>
            <p:cNvSpPr/>
            <p:nvPr/>
          </p:nvSpPr>
          <p:spPr>
            <a:xfrm>
              <a:off x="4017025" y="1662850"/>
              <a:ext cx="1825" cy="1825"/>
            </a:xfrm>
            <a:custGeom>
              <a:avLst/>
              <a:gdLst/>
              <a:ahLst/>
              <a:cxnLst/>
              <a:rect l="l" t="t" r="r" b="b"/>
              <a:pathLst>
                <a:path w="73" h="73" extrusionOk="0">
                  <a:moveTo>
                    <a:pt x="48" y="0"/>
                  </a:moveTo>
                  <a:lnTo>
                    <a:pt x="0" y="24"/>
                  </a:lnTo>
                  <a:lnTo>
                    <a:pt x="0" y="73"/>
                  </a:lnTo>
                  <a:lnTo>
                    <a:pt x="48" y="73"/>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1" name="Google Shape;13331;p31"/>
            <p:cNvSpPr/>
            <p:nvPr/>
          </p:nvSpPr>
          <p:spPr>
            <a:xfrm>
              <a:off x="3931550" y="1781400"/>
              <a:ext cx="3050" cy="3050"/>
            </a:xfrm>
            <a:custGeom>
              <a:avLst/>
              <a:gdLst/>
              <a:ahLst/>
              <a:cxnLst/>
              <a:rect l="l" t="t" r="r" b="b"/>
              <a:pathLst>
                <a:path w="122" h="122" extrusionOk="0">
                  <a:moveTo>
                    <a:pt x="49" y="1"/>
                  </a:moveTo>
                  <a:lnTo>
                    <a:pt x="1" y="49"/>
                  </a:lnTo>
                  <a:lnTo>
                    <a:pt x="1" y="73"/>
                  </a:lnTo>
                  <a:lnTo>
                    <a:pt x="25" y="97"/>
                  </a:lnTo>
                  <a:lnTo>
                    <a:pt x="49" y="121"/>
                  </a:lnTo>
                  <a:lnTo>
                    <a:pt x="73"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2" name="Google Shape;13332;p31"/>
            <p:cNvSpPr/>
            <p:nvPr/>
          </p:nvSpPr>
          <p:spPr>
            <a:xfrm>
              <a:off x="3896650" y="1760350"/>
              <a:ext cx="1825" cy="1825"/>
            </a:xfrm>
            <a:custGeom>
              <a:avLst/>
              <a:gdLst/>
              <a:ahLst/>
              <a:cxnLst/>
              <a:rect l="l" t="t" r="r" b="b"/>
              <a:pathLst>
                <a:path w="73" h="73" extrusionOk="0">
                  <a:moveTo>
                    <a:pt x="73" y="0"/>
                  </a:moveTo>
                  <a:lnTo>
                    <a:pt x="1" y="24"/>
                  </a:lnTo>
                  <a:lnTo>
                    <a:pt x="1"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3" name="Google Shape;13333;p31"/>
            <p:cNvSpPr/>
            <p:nvPr/>
          </p:nvSpPr>
          <p:spPr>
            <a:xfrm>
              <a:off x="3751000" y="1786825"/>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4" name="Google Shape;13334;p31"/>
            <p:cNvSpPr/>
            <p:nvPr/>
          </p:nvSpPr>
          <p:spPr>
            <a:xfrm>
              <a:off x="3835275" y="1813300"/>
              <a:ext cx="1225" cy="1825"/>
            </a:xfrm>
            <a:custGeom>
              <a:avLst/>
              <a:gdLst/>
              <a:ahLst/>
              <a:cxnLst/>
              <a:rect l="l" t="t" r="r" b="b"/>
              <a:pathLst>
                <a:path w="49" h="73" extrusionOk="0">
                  <a:moveTo>
                    <a:pt x="0" y="1"/>
                  </a:moveTo>
                  <a:lnTo>
                    <a:pt x="0" y="73"/>
                  </a:lnTo>
                  <a:lnTo>
                    <a:pt x="24"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5" name="Google Shape;13335;p31"/>
            <p:cNvSpPr/>
            <p:nvPr/>
          </p:nvSpPr>
          <p:spPr>
            <a:xfrm>
              <a:off x="3915300" y="1827150"/>
              <a:ext cx="1850" cy="1825"/>
            </a:xfrm>
            <a:custGeom>
              <a:avLst/>
              <a:gdLst/>
              <a:ahLst/>
              <a:cxnLst/>
              <a:rect l="l" t="t" r="r" b="b"/>
              <a:pathLst>
                <a:path w="74" h="73" extrusionOk="0">
                  <a:moveTo>
                    <a:pt x="25" y="0"/>
                  </a:moveTo>
                  <a:lnTo>
                    <a:pt x="1" y="48"/>
                  </a:lnTo>
                  <a:lnTo>
                    <a:pt x="25" y="73"/>
                  </a:lnTo>
                  <a:lnTo>
                    <a:pt x="49" y="73"/>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6" name="Google Shape;13336;p31"/>
            <p:cNvSpPr/>
            <p:nvPr/>
          </p:nvSpPr>
          <p:spPr>
            <a:xfrm>
              <a:off x="3757625" y="1748900"/>
              <a:ext cx="1825" cy="2450"/>
            </a:xfrm>
            <a:custGeom>
              <a:avLst/>
              <a:gdLst/>
              <a:ahLst/>
              <a:cxnLst/>
              <a:rect l="l" t="t" r="r" b="b"/>
              <a:pathLst>
                <a:path w="73" h="98" extrusionOk="0">
                  <a:moveTo>
                    <a:pt x="25" y="1"/>
                  </a:moveTo>
                  <a:lnTo>
                    <a:pt x="1" y="25"/>
                  </a:lnTo>
                  <a:lnTo>
                    <a:pt x="1" y="73"/>
                  </a:lnTo>
                  <a:lnTo>
                    <a:pt x="25"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7" name="Google Shape;13337;p31"/>
            <p:cNvSpPr/>
            <p:nvPr/>
          </p:nvSpPr>
          <p:spPr>
            <a:xfrm>
              <a:off x="4142800" y="1899975"/>
              <a:ext cx="1225" cy="1825"/>
            </a:xfrm>
            <a:custGeom>
              <a:avLst/>
              <a:gdLst/>
              <a:ahLst/>
              <a:cxnLst/>
              <a:rect l="l" t="t" r="r" b="b"/>
              <a:pathLst>
                <a:path w="49" h="73" extrusionOk="0">
                  <a:moveTo>
                    <a:pt x="25" y="0"/>
                  </a:moveTo>
                  <a:lnTo>
                    <a:pt x="1" y="72"/>
                  </a:lnTo>
                  <a:lnTo>
                    <a:pt x="49" y="72"/>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8" name="Google Shape;13338;p31"/>
            <p:cNvSpPr/>
            <p:nvPr/>
          </p:nvSpPr>
          <p:spPr>
            <a:xfrm>
              <a:off x="3772075" y="1748900"/>
              <a:ext cx="1825" cy="2450"/>
            </a:xfrm>
            <a:custGeom>
              <a:avLst/>
              <a:gdLst/>
              <a:ahLst/>
              <a:cxnLst/>
              <a:rect l="l" t="t" r="r" b="b"/>
              <a:pathLst>
                <a:path w="73" h="98" extrusionOk="0">
                  <a:moveTo>
                    <a:pt x="24" y="1"/>
                  </a:moveTo>
                  <a:lnTo>
                    <a:pt x="24" y="49"/>
                  </a:lnTo>
                  <a:lnTo>
                    <a:pt x="0" y="73"/>
                  </a:lnTo>
                  <a:lnTo>
                    <a:pt x="24" y="97"/>
                  </a:lnTo>
                  <a:lnTo>
                    <a:pt x="73" y="73"/>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9" name="Google Shape;13339;p31"/>
            <p:cNvSpPr/>
            <p:nvPr/>
          </p:nvSpPr>
          <p:spPr>
            <a:xfrm>
              <a:off x="3878000" y="1785625"/>
              <a:ext cx="625" cy="625"/>
            </a:xfrm>
            <a:custGeom>
              <a:avLst/>
              <a:gdLst/>
              <a:ahLst/>
              <a:cxnLst/>
              <a:rect l="l" t="t" r="r" b="b"/>
              <a:pathLst>
                <a:path w="25" h="25" extrusionOk="0">
                  <a:moveTo>
                    <a:pt x="0" y="0"/>
                  </a:moveTo>
                  <a:lnTo>
                    <a:pt x="0" y="24"/>
                  </a:lnTo>
                  <a:lnTo>
                    <a:pt x="24" y="24"/>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0" name="Google Shape;13340;p31"/>
            <p:cNvSpPr/>
            <p:nvPr/>
          </p:nvSpPr>
          <p:spPr>
            <a:xfrm>
              <a:off x="4053125" y="1851225"/>
              <a:ext cx="2425" cy="1825"/>
            </a:xfrm>
            <a:custGeom>
              <a:avLst/>
              <a:gdLst/>
              <a:ahLst/>
              <a:cxnLst/>
              <a:rect l="l" t="t" r="r" b="b"/>
              <a:pathLst>
                <a:path w="97" h="73" extrusionOk="0">
                  <a:moveTo>
                    <a:pt x="1" y="0"/>
                  </a:moveTo>
                  <a:lnTo>
                    <a:pt x="49" y="72"/>
                  </a:lnTo>
                  <a:lnTo>
                    <a:pt x="97"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1" name="Google Shape;13341;p31"/>
            <p:cNvSpPr/>
            <p:nvPr/>
          </p:nvSpPr>
          <p:spPr>
            <a:xfrm>
              <a:off x="4227650" y="1905975"/>
              <a:ext cx="1850" cy="1850"/>
            </a:xfrm>
            <a:custGeom>
              <a:avLst/>
              <a:gdLst/>
              <a:ahLst/>
              <a:cxnLst/>
              <a:rect l="l" t="t" r="r" b="b"/>
              <a:pathLst>
                <a:path w="74" h="74" extrusionOk="0">
                  <a:moveTo>
                    <a:pt x="25" y="1"/>
                  </a:moveTo>
                  <a:lnTo>
                    <a:pt x="1" y="25"/>
                  </a:lnTo>
                  <a:lnTo>
                    <a:pt x="49" y="73"/>
                  </a:lnTo>
                  <a:lnTo>
                    <a:pt x="73" y="49"/>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2" name="Google Shape;13342;p31"/>
            <p:cNvSpPr/>
            <p:nvPr/>
          </p:nvSpPr>
          <p:spPr>
            <a:xfrm>
              <a:off x="3973075" y="1802500"/>
              <a:ext cx="1800" cy="3600"/>
            </a:xfrm>
            <a:custGeom>
              <a:avLst/>
              <a:gdLst/>
              <a:ahLst/>
              <a:cxnLst/>
              <a:rect l="l" t="t" r="r" b="b"/>
              <a:pathLst>
                <a:path w="72" h="144" extrusionOk="0">
                  <a:moveTo>
                    <a:pt x="71" y="1"/>
                  </a:moveTo>
                  <a:lnTo>
                    <a:pt x="49" y="23"/>
                  </a:lnTo>
                  <a:lnTo>
                    <a:pt x="49" y="23"/>
                  </a:lnTo>
                  <a:lnTo>
                    <a:pt x="71" y="1"/>
                  </a:lnTo>
                  <a:close/>
                  <a:moveTo>
                    <a:pt x="49" y="23"/>
                  </a:moveTo>
                  <a:lnTo>
                    <a:pt x="1" y="72"/>
                  </a:lnTo>
                  <a:lnTo>
                    <a:pt x="1" y="120"/>
                  </a:lnTo>
                  <a:lnTo>
                    <a:pt x="1" y="144"/>
                  </a:lnTo>
                  <a:lnTo>
                    <a:pt x="25" y="144"/>
                  </a:lnTo>
                  <a:lnTo>
                    <a:pt x="49" y="96"/>
                  </a:lnTo>
                  <a:lnTo>
                    <a:pt x="49" y="2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3" name="Google Shape;13343;p31"/>
            <p:cNvSpPr/>
            <p:nvPr/>
          </p:nvSpPr>
          <p:spPr>
            <a:xfrm>
              <a:off x="4170475" y="1733850"/>
              <a:ext cx="1850" cy="1850"/>
            </a:xfrm>
            <a:custGeom>
              <a:avLst/>
              <a:gdLst/>
              <a:ahLst/>
              <a:cxnLst/>
              <a:rect l="l" t="t" r="r" b="b"/>
              <a:pathLst>
                <a:path w="74" h="74" extrusionOk="0">
                  <a:moveTo>
                    <a:pt x="49" y="1"/>
                  </a:moveTo>
                  <a:lnTo>
                    <a:pt x="1" y="25"/>
                  </a:lnTo>
                  <a:lnTo>
                    <a:pt x="1" y="73"/>
                  </a:lnTo>
                  <a:lnTo>
                    <a:pt x="73" y="73"/>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4" name="Google Shape;13344;p31"/>
            <p:cNvSpPr/>
            <p:nvPr/>
          </p:nvSpPr>
          <p:spPr>
            <a:xfrm>
              <a:off x="3853925" y="1724225"/>
              <a:ext cx="1825" cy="1850"/>
            </a:xfrm>
            <a:custGeom>
              <a:avLst/>
              <a:gdLst/>
              <a:ahLst/>
              <a:cxnLst/>
              <a:rect l="l" t="t" r="r" b="b"/>
              <a:pathLst>
                <a:path w="73" h="74" extrusionOk="0">
                  <a:moveTo>
                    <a:pt x="24" y="1"/>
                  </a:moveTo>
                  <a:lnTo>
                    <a:pt x="0" y="25"/>
                  </a:lnTo>
                  <a:lnTo>
                    <a:pt x="0" y="49"/>
                  </a:lnTo>
                  <a:lnTo>
                    <a:pt x="24" y="73"/>
                  </a:lnTo>
                  <a:lnTo>
                    <a:pt x="49" y="73"/>
                  </a:lnTo>
                  <a:lnTo>
                    <a:pt x="73" y="49"/>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5" name="Google Shape;13345;p31"/>
            <p:cNvSpPr/>
            <p:nvPr/>
          </p:nvSpPr>
          <p:spPr>
            <a:xfrm>
              <a:off x="4065775" y="1804875"/>
              <a:ext cx="1825" cy="1825"/>
            </a:xfrm>
            <a:custGeom>
              <a:avLst/>
              <a:gdLst/>
              <a:ahLst/>
              <a:cxnLst/>
              <a:rect l="l" t="t" r="r" b="b"/>
              <a:pathLst>
                <a:path w="73" h="73" extrusionOk="0">
                  <a:moveTo>
                    <a:pt x="0" y="1"/>
                  </a:moveTo>
                  <a:lnTo>
                    <a:pt x="0" y="25"/>
                  </a:lnTo>
                  <a:lnTo>
                    <a:pt x="24"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6" name="Google Shape;13346;p31"/>
            <p:cNvSpPr/>
            <p:nvPr/>
          </p:nvSpPr>
          <p:spPr>
            <a:xfrm>
              <a:off x="3760625" y="1674875"/>
              <a:ext cx="1250" cy="1850"/>
            </a:xfrm>
            <a:custGeom>
              <a:avLst/>
              <a:gdLst/>
              <a:ahLst/>
              <a:cxnLst/>
              <a:rect l="l" t="t" r="r" b="b"/>
              <a:pathLst>
                <a:path w="50" h="74" extrusionOk="0">
                  <a:moveTo>
                    <a:pt x="49" y="1"/>
                  </a:moveTo>
                  <a:lnTo>
                    <a:pt x="1" y="73"/>
                  </a:lnTo>
                  <a:lnTo>
                    <a:pt x="49" y="73"/>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7" name="Google Shape;13347;p31"/>
            <p:cNvSpPr/>
            <p:nvPr/>
          </p:nvSpPr>
          <p:spPr>
            <a:xfrm>
              <a:off x="4240300" y="1815700"/>
              <a:ext cx="2425" cy="1850"/>
            </a:xfrm>
            <a:custGeom>
              <a:avLst/>
              <a:gdLst/>
              <a:ahLst/>
              <a:cxnLst/>
              <a:rect l="l" t="t" r="r" b="b"/>
              <a:pathLst>
                <a:path w="97" h="74" extrusionOk="0">
                  <a:moveTo>
                    <a:pt x="49" y="1"/>
                  </a:moveTo>
                  <a:lnTo>
                    <a:pt x="0" y="25"/>
                  </a:lnTo>
                  <a:lnTo>
                    <a:pt x="24" y="73"/>
                  </a:lnTo>
                  <a:lnTo>
                    <a:pt x="49"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8" name="Google Shape;13348;p31"/>
            <p:cNvSpPr/>
            <p:nvPr/>
          </p:nvSpPr>
          <p:spPr>
            <a:xfrm>
              <a:off x="4024850" y="1723625"/>
              <a:ext cx="1825" cy="1825"/>
            </a:xfrm>
            <a:custGeom>
              <a:avLst/>
              <a:gdLst/>
              <a:ahLst/>
              <a:cxnLst/>
              <a:rect l="l" t="t" r="r" b="b"/>
              <a:pathLst>
                <a:path w="73" h="73" extrusionOk="0">
                  <a:moveTo>
                    <a:pt x="48" y="1"/>
                  </a:moveTo>
                  <a:lnTo>
                    <a:pt x="0" y="25"/>
                  </a:lnTo>
                  <a:lnTo>
                    <a:pt x="0" y="49"/>
                  </a:lnTo>
                  <a:lnTo>
                    <a:pt x="48"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9" name="Google Shape;13349;p31"/>
            <p:cNvSpPr/>
            <p:nvPr/>
          </p:nvSpPr>
          <p:spPr>
            <a:xfrm>
              <a:off x="4008600" y="1712800"/>
              <a:ext cx="1825" cy="1825"/>
            </a:xfrm>
            <a:custGeom>
              <a:avLst/>
              <a:gdLst/>
              <a:ahLst/>
              <a:cxnLst/>
              <a:rect l="l" t="t" r="r" b="b"/>
              <a:pathLst>
                <a:path w="73" h="73" extrusionOk="0">
                  <a:moveTo>
                    <a:pt x="24" y="0"/>
                  </a:moveTo>
                  <a:lnTo>
                    <a:pt x="0" y="24"/>
                  </a:lnTo>
                  <a:lnTo>
                    <a:pt x="48" y="73"/>
                  </a:lnTo>
                  <a:lnTo>
                    <a:pt x="72" y="49"/>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0" name="Google Shape;13350;p31"/>
            <p:cNvSpPr/>
            <p:nvPr/>
          </p:nvSpPr>
          <p:spPr>
            <a:xfrm>
              <a:off x="4198175" y="1771775"/>
              <a:ext cx="1825" cy="1225"/>
            </a:xfrm>
            <a:custGeom>
              <a:avLst/>
              <a:gdLst/>
              <a:ahLst/>
              <a:cxnLst/>
              <a:rect l="l" t="t" r="r" b="b"/>
              <a:pathLst>
                <a:path w="73" h="49" extrusionOk="0">
                  <a:moveTo>
                    <a:pt x="24" y="1"/>
                  </a:moveTo>
                  <a:lnTo>
                    <a:pt x="0" y="25"/>
                  </a:lnTo>
                  <a:lnTo>
                    <a:pt x="24" y="49"/>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1" name="Google Shape;13351;p31"/>
            <p:cNvSpPr/>
            <p:nvPr/>
          </p:nvSpPr>
          <p:spPr>
            <a:xfrm>
              <a:off x="4118725" y="1735675"/>
              <a:ext cx="1825" cy="1825"/>
            </a:xfrm>
            <a:custGeom>
              <a:avLst/>
              <a:gdLst/>
              <a:ahLst/>
              <a:cxnLst/>
              <a:rect l="l" t="t" r="r" b="b"/>
              <a:pathLst>
                <a:path w="73" h="73" extrusionOk="0">
                  <a:moveTo>
                    <a:pt x="1" y="0"/>
                  </a:moveTo>
                  <a:lnTo>
                    <a:pt x="1" y="24"/>
                  </a:lnTo>
                  <a:lnTo>
                    <a:pt x="25" y="48"/>
                  </a:lnTo>
                  <a:lnTo>
                    <a:pt x="44" y="58"/>
                  </a:lnTo>
                  <a:lnTo>
                    <a:pt x="25" y="0"/>
                  </a:lnTo>
                  <a:close/>
                  <a:moveTo>
                    <a:pt x="44" y="58"/>
                  </a:moveTo>
                  <a:lnTo>
                    <a:pt x="49" y="72"/>
                  </a:lnTo>
                  <a:lnTo>
                    <a:pt x="73" y="72"/>
                  </a:lnTo>
                  <a:lnTo>
                    <a:pt x="44" y="5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2" name="Google Shape;13352;p31"/>
            <p:cNvSpPr/>
            <p:nvPr/>
          </p:nvSpPr>
          <p:spPr>
            <a:xfrm>
              <a:off x="3748000" y="1848800"/>
              <a:ext cx="2425" cy="1250"/>
            </a:xfrm>
            <a:custGeom>
              <a:avLst/>
              <a:gdLst/>
              <a:ahLst/>
              <a:cxnLst/>
              <a:rect l="l" t="t" r="r" b="b"/>
              <a:pathLst>
                <a:path w="97" h="50" extrusionOk="0">
                  <a:moveTo>
                    <a:pt x="0" y="1"/>
                  </a:moveTo>
                  <a:lnTo>
                    <a:pt x="25" y="49"/>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3" name="Google Shape;13353;p31"/>
            <p:cNvSpPr/>
            <p:nvPr/>
          </p:nvSpPr>
          <p:spPr>
            <a:xfrm>
              <a:off x="3902075" y="1633350"/>
              <a:ext cx="1825" cy="2450"/>
            </a:xfrm>
            <a:custGeom>
              <a:avLst/>
              <a:gdLst/>
              <a:ahLst/>
              <a:cxnLst/>
              <a:rect l="l" t="t" r="r" b="b"/>
              <a:pathLst>
                <a:path w="73" h="98" extrusionOk="0">
                  <a:moveTo>
                    <a:pt x="48" y="1"/>
                  </a:moveTo>
                  <a:lnTo>
                    <a:pt x="24" y="25"/>
                  </a:lnTo>
                  <a:lnTo>
                    <a:pt x="0" y="49"/>
                  </a:lnTo>
                  <a:lnTo>
                    <a:pt x="24" y="97"/>
                  </a:lnTo>
                  <a:lnTo>
                    <a:pt x="48" y="73"/>
                  </a:lnTo>
                  <a:lnTo>
                    <a:pt x="72"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4" name="Google Shape;13354;p31"/>
            <p:cNvSpPr/>
            <p:nvPr/>
          </p:nvSpPr>
          <p:spPr>
            <a:xfrm>
              <a:off x="3959850" y="1899375"/>
              <a:ext cx="1225" cy="2425"/>
            </a:xfrm>
            <a:custGeom>
              <a:avLst/>
              <a:gdLst/>
              <a:ahLst/>
              <a:cxnLst/>
              <a:rect l="l" t="t" r="r" b="b"/>
              <a:pathLst>
                <a:path w="49" h="97" extrusionOk="0">
                  <a:moveTo>
                    <a:pt x="0" y="0"/>
                  </a:moveTo>
                  <a:lnTo>
                    <a:pt x="0" y="96"/>
                  </a:lnTo>
                  <a:lnTo>
                    <a:pt x="24" y="72"/>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5" name="Google Shape;13355;p31"/>
            <p:cNvSpPr/>
            <p:nvPr/>
          </p:nvSpPr>
          <p:spPr>
            <a:xfrm>
              <a:off x="4186125" y="1987825"/>
              <a:ext cx="1225" cy="1225"/>
            </a:xfrm>
            <a:custGeom>
              <a:avLst/>
              <a:gdLst/>
              <a:ahLst/>
              <a:cxnLst/>
              <a:rect l="l" t="t" r="r" b="b"/>
              <a:pathLst>
                <a:path w="49" h="49" extrusionOk="0">
                  <a:moveTo>
                    <a:pt x="1" y="1"/>
                  </a:move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6" name="Google Shape;13356;p31"/>
            <p:cNvSpPr/>
            <p:nvPr/>
          </p:nvSpPr>
          <p:spPr>
            <a:xfrm>
              <a:off x="3899050" y="2026350"/>
              <a:ext cx="1225" cy="1225"/>
            </a:xfrm>
            <a:custGeom>
              <a:avLst/>
              <a:gdLst/>
              <a:ahLst/>
              <a:cxnLst/>
              <a:rect l="l" t="t" r="r" b="b"/>
              <a:pathLst>
                <a:path w="49" h="49" extrusionOk="0">
                  <a:moveTo>
                    <a:pt x="25" y="1"/>
                  </a:moveTo>
                  <a:lnTo>
                    <a:pt x="1" y="25"/>
                  </a:lnTo>
                  <a:lnTo>
                    <a:pt x="1" y="49"/>
                  </a:lnTo>
                  <a:lnTo>
                    <a:pt x="49"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7" name="Google Shape;13357;p31"/>
            <p:cNvSpPr/>
            <p:nvPr/>
          </p:nvSpPr>
          <p:spPr>
            <a:xfrm>
              <a:off x="3962850" y="2020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31"/>
            <p:cNvSpPr/>
            <p:nvPr/>
          </p:nvSpPr>
          <p:spPr>
            <a:xfrm>
              <a:off x="3899650" y="1987825"/>
              <a:ext cx="1250" cy="625"/>
            </a:xfrm>
            <a:custGeom>
              <a:avLst/>
              <a:gdLst/>
              <a:ahLst/>
              <a:cxnLst/>
              <a:rect l="l" t="t" r="r" b="b"/>
              <a:pathLst>
                <a:path w="50" h="25" extrusionOk="0">
                  <a:moveTo>
                    <a:pt x="49"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9" name="Google Shape;13359;p31"/>
            <p:cNvSpPr/>
            <p:nvPr/>
          </p:nvSpPr>
          <p:spPr>
            <a:xfrm>
              <a:off x="4020625" y="2023950"/>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0" name="Google Shape;13360;p31"/>
            <p:cNvSpPr/>
            <p:nvPr/>
          </p:nvSpPr>
          <p:spPr>
            <a:xfrm>
              <a:off x="3857525" y="1946300"/>
              <a:ext cx="625" cy="1225"/>
            </a:xfrm>
            <a:custGeom>
              <a:avLst/>
              <a:gdLst/>
              <a:ahLst/>
              <a:cxnLst/>
              <a:rect l="l" t="t" r="r" b="b"/>
              <a:pathLst>
                <a:path w="25" h="49" extrusionOk="0">
                  <a:moveTo>
                    <a:pt x="25" y="1"/>
                  </a:moveTo>
                  <a:lnTo>
                    <a:pt x="1" y="25"/>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1" name="Google Shape;13361;p31"/>
            <p:cNvSpPr/>
            <p:nvPr/>
          </p:nvSpPr>
          <p:spPr>
            <a:xfrm>
              <a:off x="3841875" y="1881300"/>
              <a:ext cx="1250" cy="1250"/>
            </a:xfrm>
            <a:custGeom>
              <a:avLst/>
              <a:gdLst/>
              <a:ahLst/>
              <a:cxnLst/>
              <a:rect l="l" t="t" r="r" b="b"/>
              <a:pathLst>
                <a:path w="50" h="50" extrusionOk="0">
                  <a:moveTo>
                    <a:pt x="49" y="1"/>
                  </a:moveTo>
                  <a:lnTo>
                    <a:pt x="1" y="25"/>
                  </a:lnTo>
                  <a:lnTo>
                    <a:pt x="25" y="49"/>
                  </a:lnTo>
                  <a:lnTo>
                    <a:pt x="49"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2" name="Google Shape;13362;p31"/>
            <p:cNvSpPr/>
            <p:nvPr/>
          </p:nvSpPr>
          <p:spPr>
            <a:xfrm>
              <a:off x="4004975" y="19029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3" name="Google Shape;13363;p31"/>
            <p:cNvSpPr/>
            <p:nvPr/>
          </p:nvSpPr>
          <p:spPr>
            <a:xfrm>
              <a:off x="4094650" y="1887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4" name="Google Shape;13364;p31"/>
            <p:cNvSpPr/>
            <p:nvPr/>
          </p:nvSpPr>
          <p:spPr>
            <a:xfrm>
              <a:off x="3968275" y="1738675"/>
              <a:ext cx="625" cy="625"/>
            </a:xfrm>
            <a:custGeom>
              <a:avLst/>
              <a:gdLst/>
              <a:ahLst/>
              <a:cxnLst/>
              <a:rect l="l" t="t" r="r" b="b"/>
              <a:pathLst>
                <a:path w="25" h="25" extrusionOk="0">
                  <a:moveTo>
                    <a:pt x="0" y="1"/>
                  </a:move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5" name="Google Shape;13365;p31"/>
            <p:cNvSpPr/>
            <p:nvPr/>
          </p:nvSpPr>
          <p:spPr>
            <a:xfrm>
              <a:off x="3837075" y="1685725"/>
              <a:ext cx="1225" cy="1225"/>
            </a:xfrm>
            <a:custGeom>
              <a:avLst/>
              <a:gdLst/>
              <a:ahLst/>
              <a:cxnLst/>
              <a:rect l="l" t="t" r="r" b="b"/>
              <a:pathLst>
                <a:path w="49" h="49" extrusionOk="0">
                  <a:moveTo>
                    <a:pt x="48" y="0"/>
                  </a:moveTo>
                  <a:lnTo>
                    <a:pt x="0" y="24"/>
                  </a:lnTo>
                  <a:lnTo>
                    <a:pt x="24" y="48"/>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6" name="Google Shape;13366;p31"/>
            <p:cNvSpPr/>
            <p:nvPr/>
          </p:nvSpPr>
          <p:spPr>
            <a:xfrm>
              <a:off x="4092250" y="1759150"/>
              <a:ext cx="625" cy="625"/>
            </a:xfrm>
            <a:custGeom>
              <a:avLst/>
              <a:gdLst/>
              <a:ahLst/>
              <a:cxnLst/>
              <a:rect l="l" t="t" r="r" b="b"/>
              <a:pathLst>
                <a:path w="25" h="25" extrusionOk="0">
                  <a:moveTo>
                    <a:pt x="0" y="0"/>
                  </a:move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7" name="Google Shape;13367;p31"/>
            <p:cNvSpPr/>
            <p:nvPr/>
          </p:nvSpPr>
          <p:spPr>
            <a:xfrm>
              <a:off x="3857525" y="1630950"/>
              <a:ext cx="625" cy="25"/>
            </a:xfrm>
            <a:custGeom>
              <a:avLst/>
              <a:gdLst/>
              <a:ahLst/>
              <a:cxnLst/>
              <a:rect l="l" t="t" r="r" b="b"/>
              <a:pathLst>
                <a:path w="25" h="1" extrusionOk="0">
                  <a:moveTo>
                    <a:pt x="1" y="0"/>
                  </a:moveTo>
                  <a:lnTo>
                    <a:pt x="25"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8" name="Google Shape;13368;p31"/>
            <p:cNvSpPr/>
            <p:nvPr/>
          </p:nvSpPr>
          <p:spPr>
            <a:xfrm>
              <a:off x="4074200" y="17001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9" name="Google Shape;13369;p31"/>
            <p:cNvSpPr/>
            <p:nvPr/>
          </p:nvSpPr>
          <p:spPr>
            <a:xfrm>
              <a:off x="3980300" y="1647800"/>
              <a:ext cx="625" cy="625"/>
            </a:xfrm>
            <a:custGeom>
              <a:avLst/>
              <a:gdLst/>
              <a:ahLst/>
              <a:cxnLst/>
              <a:rect l="l" t="t" r="r" b="b"/>
              <a:pathLst>
                <a:path w="25" h="25" extrusionOk="0">
                  <a:moveTo>
                    <a:pt x="1" y="1"/>
                  </a:moveTo>
                  <a:lnTo>
                    <a:pt x="1"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0" name="Google Shape;13370;p31"/>
            <p:cNvSpPr/>
            <p:nvPr/>
          </p:nvSpPr>
          <p:spPr>
            <a:xfrm>
              <a:off x="3817800" y="1963750"/>
              <a:ext cx="143875" cy="126425"/>
            </a:xfrm>
            <a:custGeom>
              <a:avLst/>
              <a:gdLst/>
              <a:ahLst/>
              <a:cxnLst/>
              <a:rect l="l" t="t" r="r" b="b"/>
              <a:pathLst>
                <a:path w="5755" h="5057" extrusionOk="0">
                  <a:moveTo>
                    <a:pt x="2577" y="410"/>
                  </a:moveTo>
                  <a:lnTo>
                    <a:pt x="2818" y="434"/>
                  </a:lnTo>
                  <a:lnTo>
                    <a:pt x="3058" y="458"/>
                  </a:lnTo>
                  <a:lnTo>
                    <a:pt x="3323" y="531"/>
                  </a:lnTo>
                  <a:lnTo>
                    <a:pt x="3564" y="651"/>
                  </a:lnTo>
                  <a:lnTo>
                    <a:pt x="3901" y="795"/>
                  </a:lnTo>
                  <a:lnTo>
                    <a:pt x="4214" y="964"/>
                  </a:lnTo>
                  <a:lnTo>
                    <a:pt x="4527" y="1156"/>
                  </a:lnTo>
                  <a:lnTo>
                    <a:pt x="4671" y="1277"/>
                  </a:lnTo>
                  <a:lnTo>
                    <a:pt x="4816" y="1397"/>
                  </a:lnTo>
                  <a:lnTo>
                    <a:pt x="4936" y="1518"/>
                  </a:lnTo>
                  <a:lnTo>
                    <a:pt x="5032" y="1662"/>
                  </a:lnTo>
                  <a:lnTo>
                    <a:pt x="5129" y="1782"/>
                  </a:lnTo>
                  <a:lnTo>
                    <a:pt x="5201" y="1927"/>
                  </a:lnTo>
                  <a:lnTo>
                    <a:pt x="5249" y="2071"/>
                  </a:lnTo>
                  <a:lnTo>
                    <a:pt x="5297" y="2240"/>
                  </a:lnTo>
                  <a:lnTo>
                    <a:pt x="5321" y="2384"/>
                  </a:lnTo>
                  <a:lnTo>
                    <a:pt x="5345" y="2529"/>
                  </a:lnTo>
                  <a:lnTo>
                    <a:pt x="5321" y="2673"/>
                  </a:lnTo>
                  <a:lnTo>
                    <a:pt x="5321" y="2842"/>
                  </a:lnTo>
                  <a:lnTo>
                    <a:pt x="5273" y="2986"/>
                  </a:lnTo>
                  <a:lnTo>
                    <a:pt x="5225" y="3130"/>
                  </a:lnTo>
                  <a:lnTo>
                    <a:pt x="5153" y="3275"/>
                  </a:lnTo>
                  <a:lnTo>
                    <a:pt x="5080" y="3419"/>
                  </a:lnTo>
                  <a:lnTo>
                    <a:pt x="4960" y="3540"/>
                  </a:lnTo>
                  <a:lnTo>
                    <a:pt x="4864" y="3684"/>
                  </a:lnTo>
                  <a:lnTo>
                    <a:pt x="4647" y="3877"/>
                  </a:lnTo>
                  <a:lnTo>
                    <a:pt x="4455" y="4045"/>
                  </a:lnTo>
                  <a:lnTo>
                    <a:pt x="4214" y="4214"/>
                  </a:lnTo>
                  <a:lnTo>
                    <a:pt x="3997" y="4358"/>
                  </a:lnTo>
                  <a:lnTo>
                    <a:pt x="3756" y="4479"/>
                  </a:lnTo>
                  <a:lnTo>
                    <a:pt x="3492" y="4551"/>
                  </a:lnTo>
                  <a:lnTo>
                    <a:pt x="3227" y="4623"/>
                  </a:lnTo>
                  <a:lnTo>
                    <a:pt x="2962" y="4647"/>
                  </a:lnTo>
                  <a:lnTo>
                    <a:pt x="2625" y="4671"/>
                  </a:lnTo>
                  <a:lnTo>
                    <a:pt x="2312" y="4623"/>
                  </a:lnTo>
                  <a:lnTo>
                    <a:pt x="2023" y="4575"/>
                  </a:lnTo>
                  <a:lnTo>
                    <a:pt x="1734" y="4479"/>
                  </a:lnTo>
                  <a:lnTo>
                    <a:pt x="1469" y="4334"/>
                  </a:lnTo>
                  <a:lnTo>
                    <a:pt x="1229" y="4166"/>
                  </a:lnTo>
                  <a:lnTo>
                    <a:pt x="988" y="3973"/>
                  </a:lnTo>
                  <a:lnTo>
                    <a:pt x="771" y="3732"/>
                  </a:lnTo>
                  <a:lnTo>
                    <a:pt x="675" y="3612"/>
                  </a:lnTo>
                  <a:lnTo>
                    <a:pt x="603" y="3492"/>
                  </a:lnTo>
                  <a:lnTo>
                    <a:pt x="531" y="3347"/>
                  </a:lnTo>
                  <a:lnTo>
                    <a:pt x="482" y="3203"/>
                  </a:lnTo>
                  <a:lnTo>
                    <a:pt x="434" y="2890"/>
                  </a:lnTo>
                  <a:lnTo>
                    <a:pt x="410" y="2529"/>
                  </a:lnTo>
                  <a:lnTo>
                    <a:pt x="458" y="2264"/>
                  </a:lnTo>
                  <a:lnTo>
                    <a:pt x="531" y="1999"/>
                  </a:lnTo>
                  <a:lnTo>
                    <a:pt x="627" y="1758"/>
                  </a:lnTo>
                  <a:lnTo>
                    <a:pt x="771" y="1518"/>
                  </a:lnTo>
                  <a:lnTo>
                    <a:pt x="916" y="1301"/>
                  </a:lnTo>
                  <a:lnTo>
                    <a:pt x="1132" y="1084"/>
                  </a:lnTo>
                  <a:lnTo>
                    <a:pt x="1349" y="892"/>
                  </a:lnTo>
                  <a:lnTo>
                    <a:pt x="1614" y="723"/>
                  </a:lnTo>
                  <a:lnTo>
                    <a:pt x="1855" y="603"/>
                  </a:lnTo>
                  <a:lnTo>
                    <a:pt x="2095" y="506"/>
                  </a:lnTo>
                  <a:lnTo>
                    <a:pt x="2336" y="434"/>
                  </a:lnTo>
                  <a:lnTo>
                    <a:pt x="2577" y="410"/>
                  </a:lnTo>
                  <a:close/>
                  <a:moveTo>
                    <a:pt x="2168" y="1"/>
                  </a:moveTo>
                  <a:lnTo>
                    <a:pt x="2047" y="49"/>
                  </a:lnTo>
                  <a:lnTo>
                    <a:pt x="1758" y="169"/>
                  </a:lnTo>
                  <a:lnTo>
                    <a:pt x="1469" y="314"/>
                  </a:lnTo>
                  <a:lnTo>
                    <a:pt x="1229" y="482"/>
                  </a:lnTo>
                  <a:lnTo>
                    <a:pt x="988" y="651"/>
                  </a:lnTo>
                  <a:lnTo>
                    <a:pt x="771" y="868"/>
                  </a:lnTo>
                  <a:lnTo>
                    <a:pt x="579" y="1108"/>
                  </a:lnTo>
                  <a:lnTo>
                    <a:pt x="410" y="1373"/>
                  </a:lnTo>
                  <a:lnTo>
                    <a:pt x="242" y="1638"/>
                  </a:lnTo>
                  <a:lnTo>
                    <a:pt x="169" y="1830"/>
                  </a:lnTo>
                  <a:lnTo>
                    <a:pt x="97" y="2047"/>
                  </a:lnTo>
                  <a:lnTo>
                    <a:pt x="49" y="2240"/>
                  </a:lnTo>
                  <a:lnTo>
                    <a:pt x="25" y="2432"/>
                  </a:lnTo>
                  <a:lnTo>
                    <a:pt x="1" y="2649"/>
                  </a:lnTo>
                  <a:lnTo>
                    <a:pt x="1" y="2842"/>
                  </a:lnTo>
                  <a:lnTo>
                    <a:pt x="25" y="3034"/>
                  </a:lnTo>
                  <a:lnTo>
                    <a:pt x="73" y="3203"/>
                  </a:lnTo>
                  <a:lnTo>
                    <a:pt x="121" y="3395"/>
                  </a:lnTo>
                  <a:lnTo>
                    <a:pt x="194" y="3588"/>
                  </a:lnTo>
                  <a:lnTo>
                    <a:pt x="290" y="3756"/>
                  </a:lnTo>
                  <a:lnTo>
                    <a:pt x="410" y="3925"/>
                  </a:lnTo>
                  <a:lnTo>
                    <a:pt x="531" y="4069"/>
                  </a:lnTo>
                  <a:lnTo>
                    <a:pt x="675" y="4238"/>
                  </a:lnTo>
                  <a:lnTo>
                    <a:pt x="819" y="4358"/>
                  </a:lnTo>
                  <a:lnTo>
                    <a:pt x="988" y="4503"/>
                  </a:lnTo>
                  <a:lnTo>
                    <a:pt x="1253" y="4671"/>
                  </a:lnTo>
                  <a:lnTo>
                    <a:pt x="1542" y="4791"/>
                  </a:lnTo>
                  <a:lnTo>
                    <a:pt x="1806" y="4912"/>
                  </a:lnTo>
                  <a:lnTo>
                    <a:pt x="2095" y="4984"/>
                  </a:lnTo>
                  <a:lnTo>
                    <a:pt x="2384" y="5032"/>
                  </a:lnTo>
                  <a:lnTo>
                    <a:pt x="2673" y="5056"/>
                  </a:lnTo>
                  <a:lnTo>
                    <a:pt x="2962" y="5056"/>
                  </a:lnTo>
                  <a:lnTo>
                    <a:pt x="3251" y="5008"/>
                  </a:lnTo>
                  <a:lnTo>
                    <a:pt x="3516" y="4960"/>
                  </a:lnTo>
                  <a:lnTo>
                    <a:pt x="3805" y="4864"/>
                  </a:lnTo>
                  <a:lnTo>
                    <a:pt x="4069" y="4743"/>
                  </a:lnTo>
                  <a:lnTo>
                    <a:pt x="4334" y="4623"/>
                  </a:lnTo>
                  <a:lnTo>
                    <a:pt x="4599" y="4454"/>
                  </a:lnTo>
                  <a:lnTo>
                    <a:pt x="4840" y="4262"/>
                  </a:lnTo>
                  <a:lnTo>
                    <a:pt x="5080" y="4045"/>
                  </a:lnTo>
                  <a:lnTo>
                    <a:pt x="5297" y="3780"/>
                  </a:lnTo>
                  <a:lnTo>
                    <a:pt x="5490" y="3516"/>
                  </a:lnTo>
                  <a:lnTo>
                    <a:pt x="5610" y="3203"/>
                  </a:lnTo>
                  <a:lnTo>
                    <a:pt x="5706" y="2890"/>
                  </a:lnTo>
                  <a:lnTo>
                    <a:pt x="5754" y="2577"/>
                  </a:lnTo>
                  <a:lnTo>
                    <a:pt x="5730" y="2264"/>
                  </a:lnTo>
                  <a:lnTo>
                    <a:pt x="5634" y="1951"/>
                  </a:lnTo>
                  <a:lnTo>
                    <a:pt x="5586" y="1806"/>
                  </a:lnTo>
                  <a:lnTo>
                    <a:pt x="5514" y="1662"/>
                  </a:lnTo>
                  <a:lnTo>
                    <a:pt x="5417" y="1518"/>
                  </a:lnTo>
                  <a:lnTo>
                    <a:pt x="5321" y="1373"/>
                  </a:lnTo>
                  <a:lnTo>
                    <a:pt x="5032" y="1060"/>
                  </a:lnTo>
                  <a:lnTo>
                    <a:pt x="4719" y="795"/>
                  </a:lnTo>
                  <a:lnTo>
                    <a:pt x="4406" y="579"/>
                  </a:lnTo>
                  <a:lnTo>
                    <a:pt x="4045" y="410"/>
                  </a:lnTo>
                  <a:lnTo>
                    <a:pt x="3684" y="266"/>
                  </a:lnTo>
                  <a:lnTo>
                    <a:pt x="3299" y="169"/>
                  </a:lnTo>
                  <a:lnTo>
                    <a:pt x="2914" y="73"/>
                  </a:lnTo>
                  <a:lnTo>
                    <a:pt x="2505" y="25"/>
                  </a:lnTo>
                  <a:lnTo>
                    <a:pt x="2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1" name="Google Shape;13371;p31"/>
            <p:cNvSpPr/>
            <p:nvPr/>
          </p:nvSpPr>
          <p:spPr>
            <a:xfrm>
              <a:off x="3848500" y="1996850"/>
              <a:ext cx="73450" cy="54200"/>
            </a:xfrm>
            <a:custGeom>
              <a:avLst/>
              <a:gdLst/>
              <a:ahLst/>
              <a:cxnLst/>
              <a:rect l="l" t="t" r="r" b="b"/>
              <a:pathLst>
                <a:path w="2938" h="2168" extrusionOk="0">
                  <a:moveTo>
                    <a:pt x="1349" y="1"/>
                  </a:moveTo>
                  <a:lnTo>
                    <a:pt x="1180" y="49"/>
                  </a:lnTo>
                  <a:lnTo>
                    <a:pt x="1036" y="73"/>
                  </a:lnTo>
                  <a:lnTo>
                    <a:pt x="867" y="145"/>
                  </a:lnTo>
                  <a:lnTo>
                    <a:pt x="723" y="218"/>
                  </a:lnTo>
                  <a:lnTo>
                    <a:pt x="578" y="314"/>
                  </a:lnTo>
                  <a:lnTo>
                    <a:pt x="434" y="410"/>
                  </a:lnTo>
                  <a:lnTo>
                    <a:pt x="314" y="531"/>
                  </a:lnTo>
                  <a:lnTo>
                    <a:pt x="193" y="675"/>
                  </a:lnTo>
                  <a:lnTo>
                    <a:pt x="73" y="843"/>
                  </a:lnTo>
                  <a:lnTo>
                    <a:pt x="25" y="1036"/>
                  </a:lnTo>
                  <a:lnTo>
                    <a:pt x="1" y="1229"/>
                  </a:lnTo>
                  <a:lnTo>
                    <a:pt x="25" y="1445"/>
                  </a:lnTo>
                  <a:lnTo>
                    <a:pt x="97" y="1614"/>
                  </a:lnTo>
                  <a:lnTo>
                    <a:pt x="217" y="1782"/>
                  </a:lnTo>
                  <a:lnTo>
                    <a:pt x="362" y="1927"/>
                  </a:lnTo>
                  <a:lnTo>
                    <a:pt x="530" y="2023"/>
                  </a:lnTo>
                  <a:lnTo>
                    <a:pt x="699" y="2071"/>
                  </a:lnTo>
                  <a:lnTo>
                    <a:pt x="867" y="2095"/>
                  </a:lnTo>
                  <a:lnTo>
                    <a:pt x="1108" y="2168"/>
                  </a:lnTo>
                  <a:lnTo>
                    <a:pt x="1349" y="2143"/>
                  </a:lnTo>
                  <a:lnTo>
                    <a:pt x="1590" y="2119"/>
                  </a:lnTo>
                  <a:lnTo>
                    <a:pt x="1806" y="2071"/>
                  </a:lnTo>
                  <a:lnTo>
                    <a:pt x="1999" y="1999"/>
                  </a:lnTo>
                  <a:lnTo>
                    <a:pt x="2167" y="1927"/>
                  </a:lnTo>
                  <a:lnTo>
                    <a:pt x="2336" y="1830"/>
                  </a:lnTo>
                  <a:lnTo>
                    <a:pt x="2504" y="1710"/>
                  </a:lnTo>
                  <a:lnTo>
                    <a:pt x="2649" y="1590"/>
                  </a:lnTo>
                  <a:lnTo>
                    <a:pt x="2793" y="1445"/>
                  </a:lnTo>
                  <a:lnTo>
                    <a:pt x="2889" y="1301"/>
                  </a:lnTo>
                  <a:lnTo>
                    <a:pt x="2938" y="1132"/>
                  </a:lnTo>
                  <a:lnTo>
                    <a:pt x="2938" y="988"/>
                  </a:lnTo>
                  <a:lnTo>
                    <a:pt x="2914" y="819"/>
                  </a:lnTo>
                  <a:lnTo>
                    <a:pt x="2841" y="675"/>
                  </a:lnTo>
                  <a:lnTo>
                    <a:pt x="2745" y="531"/>
                  </a:lnTo>
                  <a:lnTo>
                    <a:pt x="2601" y="386"/>
                  </a:lnTo>
                  <a:lnTo>
                    <a:pt x="2456" y="290"/>
                  </a:lnTo>
                  <a:lnTo>
                    <a:pt x="2312" y="194"/>
                  </a:lnTo>
                  <a:lnTo>
                    <a:pt x="2143" y="121"/>
                  </a:lnTo>
                  <a:lnTo>
                    <a:pt x="1999" y="73"/>
                  </a:lnTo>
                  <a:lnTo>
                    <a:pt x="1830" y="25"/>
                  </a:lnTo>
                  <a:lnTo>
                    <a:pt x="16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2" name="Google Shape;13372;p31"/>
          <p:cNvGrpSpPr/>
          <p:nvPr/>
        </p:nvGrpSpPr>
        <p:grpSpPr>
          <a:xfrm flipH="1">
            <a:off x="5894446" y="-1712677"/>
            <a:ext cx="4231619" cy="3791016"/>
            <a:chOff x="-2029316" y="-2059789"/>
            <a:chExt cx="4231619" cy="3791016"/>
          </a:xfrm>
        </p:grpSpPr>
        <p:sp>
          <p:nvSpPr>
            <p:cNvPr id="13373" name="Google Shape;13373;p31"/>
            <p:cNvSpPr/>
            <p:nvPr/>
          </p:nvSpPr>
          <p:spPr>
            <a:xfrm rot="-1874795">
              <a:off x="-1701239" y="-1296710"/>
              <a:ext cx="3575465" cy="2264857"/>
            </a:xfrm>
            <a:custGeom>
              <a:avLst/>
              <a:gdLst/>
              <a:ahLst/>
              <a:cxnLst/>
              <a:rect l="l" t="t" r="r" b="b"/>
              <a:pathLst>
                <a:path w="43934" h="27829" extrusionOk="0">
                  <a:moveTo>
                    <a:pt x="16852" y="0"/>
                  </a:moveTo>
                  <a:lnTo>
                    <a:pt x="16322" y="49"/>
                  </a:lnTo>
                  <a:lnTo>
                    <a:pt x="15792" y="121"/>
                  </a:lnTo>
                  <a:lnTo>
                    <a:pt x="15263" y="217"/>
                  </a:lnTo>
                  <a:lnTo>
                    <a:pt x="14733" y="362"/>
                  </a:lnTo>
                  <a:lnTo>
                    <a:pt x="13963" y="650"/>
                  </a:lnTo>
                  <a:lnTo>
                    <a:pt x="13168" y="963"/>
                  </a:lnTo>
                  <a:lnTo>
                    <a:pt x="12422" y="1300"/>
                  </a:lnTo>
                  <a:lnTo>
                    <a:pt x="11652" y="1662"/>
                  </a:lnTo>
                  <a:lnTo>
                    <a:pt x="10905" y="2047"/>
                  </a:lnTo>
                  <a:lnTo>
                    <a:pt x="10183" y="2456"/>
                  </a:lnTo>
                  <a:lnTo>
                    <a:pt x="9485" y="2889"/>
                  </a:lnTo>
                  <a:lnTo>
                    <a:pt x="8787" y="3371"/>
                  </a:lnTo>
                  <a:lnTo>
                    <a:pt x="8113" y="3900"/>
                  </a:lnTo>
                  <a:lnTo>
                    <a:pt x="7463" y="4430"/>
                  </a:lnTo>
                  <a:lnTo>
                    <a:pt x="6813" y="4984"/>
                  </a:lnTo>
                  <a:lnTo>
                    <a:pt x="6139" y="5489"/>
                  </a:lnTo>
                  <a:lnTo>
                    <a:pt x="5032" y="6308"/>
                  </a:lnTo>
                  <a:lnTo>
                    <a:pt x="3900" y="7102"/>
                  </a:lnTo>
                  <a:lnTo>
                    <a:pt x="3346" y="7487"/>
                  </a:lnTo>
                  <a:lnTo>
                    <a:pt x="2793" y="7896"/>
                  </a:lnTo>
                  <a:lnTo>
                    <a:pt x="2263" y="8330"/>
                  </a:lnTo>
                  <a:lnTo>
                    <a:pt x="1733" y="8787"/>
                  </a:lnTo>
                  <a:lnTo>
                    <a:pt x="1324" y="9148"/>
                  </a:lnTo>
                  <a:lnTo>
                    <a:pt x="963" y="9558"/>
                  </a:lnTo>
                  <a:lnTo>
                    <a:pt x="771" y="9774"/>
                  </a:lnTo>
                  <a:lnTo>
                    <a:pt x="626" y="9991"/>
                  </a:lnTo>
                  <a:lnTo>
                    <a:pt x="482" y="10207"/>
                  </a:lnTo>
                  <a:lnTo>
                    <a:pt x="337" y="10448"/>
                  </a:lnTo>
                  <a:lnTo>
                    <a:pt x="217" y="10689"/>
                  </a:lnTo>
                  <a:lnTo>
                    <a:pt x="145" y="10930"/>
                  </a:lnTo>
                  <a:lnTo>
                    <a:pt x="72" y="11170"/>
                  </a:lnTo>
                  <a:lnTo>
                    <a:pt x="24" y="11411"/>
                  </a:lnTo>
                  <a:lnTo>
                    <a:pt x="0" y="11652"/>
                  </a:lnTo>
                  <a:lnTo>
                    <a:pt x="24" y="11893"/>
                  </a:lnTo>
                  <a:lnTo>
                    <a:pt x="48" y="12133"/>
                  </a:lnTo>
                  <a:lnTo>
                    <a:pt x="72" y="12374"/>
                  </a:lnTo>
                  <a:lnTo>
                    <a:pt x="145" y="12591"/>
                  </a:lnTo>
                  <a:lnTo>
                    <a:pt x="241" y="12807"/>
                  </a:lnTo>
                  <a:lnTo>
                    <a:pt x="337" y="13000"/>
                  </a:lnTo>
                  <a:lnTo>
                    <a:pt x="458" y="13193"/>
                  </a:lnTo>
                  <a:lnTo>
                    <a:pt x="602" y="13385"/>
                  </a:lnTo>
                  <a:lnTo>
                    <a:pt x="771" y="13530"/>
                  </a:lnTo>
                  <a:lnTo>
                    <a:pt x="963" y="13674"/>
                  </a:lnTo>
                  <a:lnTo>
                    <a:pt x="1156" y="13818"/>
                  </a:lnTo>
                  <a:lnTo>
                    <a:pt x="1493" y="13987"/>
                  </a:lnTo>
                  <a:lnTo>
                    <a:pt x="1854" y="14155"/>
                  </a:lnTo>
                  <a:lnTo>
                    <a:pt x="2215" y="14300"/>
                  </a:lnTo>
                  <a:lnTo>
                    <a:pt x="2576" y="14396"/>
                  </a:lnTo>
                  <a:lnTo>
                    <a:pt x="3154" y="14517"/>
                  </a:lnTo>
                  <a:lnTo>
                    <a:pt x="3732" y="14685"/>
                  </a:lnTo>
                  <a:lnTo>
                    <a:pt x="4285" y="14878"/>
                  </a:lnTo>
                  <a:lnTo>
                    <a:pt x="4839" y="15070"/>
                  </a:lnTo>
                  <a:lnTo>
                    <a:pt x="5369" y="15287"/>
                  </a:lnTo>
                  <a:lnTo>
                    <a:pt x="5898" y="15528"/>
                  </a:lnTo>
                  <a:lnTo>
                    <a:pt x="6428" y="15792"/>
                  </a:lnTo>
                  <a:lnTo>
                    <a:pt x="6957" y="16057"/>
                  </a:lnTo>
                  <a:lnTo>
                    <a:pt x="7607" y="16370"/>
                  </a:lnTo>
                  <a:lnTo>
                    <a:pt x="8281" y="16659"/>
                  </a:lnTo>
                  <a:lnTo>
                    <a:pt x="8955" y="16876"/>
                  </a:lnTo>
                  <a:lnTo>
                    <a:pt x="9630" y="17068"/>
                  </a:lnTo>
                  <a:lnTo>
                    <a:pt x="10328" y="17237"/>
                  </a:lnTo>
                  <a:lnTo>
                    <a:pt x="11050" y="17357"/>
                  </a:lnTo>
                  <a:lnTo>
                    <a:pt x="11748" y="17429"/>
                  </a:lnTo>
                  <a:lnTo>
                    <a:pt x="12470" y="17478"/>
                  </a:lnTo>
                  <a:lnTo>
                    <a:pt x="13048" y="17502"/>
                  </a:lnTo>
                  <a:lnTo>
                    <a:pt x="13602" y="17526"/>
                  </a:lnTo>
                  <a:lnTo>
                    <a:pt x="14155" y="17598"/>
                  </a:lnTo>
                  <a:lnTo>
                    <a:pt x="14709" y="17670"/>
                  </a:lnTo>
                  <a:lnTo>
                    <a:pt x="15239" y="17766"/>
                  </a:lnTo>
                  <a:lnTo>
                    <a:pt x="15792" y="17911"/>
                  </a:lnTo>
                  <a:lnTo>
                    <a:pt x="16322" y="18079"/>
                  </a:lnTo>
                  <a:lnTo>
                    <a:pt x="16852" y="18296"/>
                  </a:lnTo>
                  <a:lnTo>
                    <a:pt x="17453" y="18537"/>
                  </a:lnTo>
                  <a:lnTo>
                    <a:pt x="18079" y="18729"/>
                  </a:lnTo>
                  <a:lnTo>
                    <a:pt x="18705" y="18874"/>
                  </a:lnTo>
                  <a:lnTo>
                    <a:pt x="19379" y="18970"/>
                  </a:lnTo>
                  <a:lnTo>
                    <a:pt x="19813" y="19018"/>
                  </a:lnTo>
                  <a:lnTo>
                    <a:pt x="20246" y="19090"/>
                  </a:lnTo>
                  <a:lnTo>
                    <a:pt x="20655" y="19211"/>
                  </a:lnTo>
                  <a:lnTo>
                    <a:pt x="21040" y="19355"/>
                  </a:lnTo>
                  <a:lnTo>
                    <a:pt x="21401" y="19572"/>
                  </a:lnTo>
                  <a:lnTo>
                    <a:pt x="21762" y="19813"/>
                  </a:lnTo>
                  <a:lnTo>
                    <a:pt x="21931" y="19933"/>
                  </a:lnTo>
                  <a:lnTo>
                    <a:pt x="22099" y="20102"/>
                  </a:lnTo>
                  <a:lnTo>
                    <a:pt x="22244" y="20270"/>
                  </a:lnTo>
                  <a:lnTo>
                    <a:pt x="22388" y="20439"/>
                  </a:lnTo>
                  <a:lnTo>
                    <a:pt x="22798" y="20968"/>
                  </a:lnTo>
                  <a:lnTo>
                    <a:pt x="23207" y="21450"/>
                  </a:lnTo>
                  <a:lnTo>
                    <a:pt x="24073" y="22413"/>
                  </a:lnTo>
                  <a:lnTo>
                    <a:pt x="24964" y="23375"/>
                  </a:lnTo>
                  <a:lnTo>
                    <a:pt x="25855" y="24314"/>
                  </a:lnTo>
                  <a:lnTo>
                    <a:pt x="26336" y="24844"/>
                  </a:lnTo>
                  <a:lnTo>
                    <a:pt x="26842" y="25349"/>
                  </a:lnTo>
                  <a:lnTo>
                    <a:pt x="27372" y="25831"/>
                  </a:lnTo>
                  <a:lnTo>
                    <a:pt x="27901" y="26240"/>
                  </a:lnTo>
                  <a:lnTo>
                    <a:pt x="28190" y="26457"/>
                  </a:lnTo>
                  <a:lnTo>
                    <a:pt x="28479" y="26625"/>
                  </a:lnTo>
                  <a:lnTo>
                    <a:pt x="28792" y="26818"/>
                  </a:lnTo>
                  <a:lnTo>
                    <a:pt x="29105" y="26962"/>
                  </a:lnTo>
                  <a:lnTo>
                    <a:pt x="29418" y="27107"/>
                  </a:lnTo>
                  <a:lnTo>
                    <a:pt x="29755" y="27251"/>
                  </a:lnTo>
                  <a:lnTo>
                    <a:pt x="30092" y="27372"/>
                  </a:lnTo>
                  <a:lnTo>
                    <a:pt x="30453" y="27468"/>
                  </a:lnTo>
                  <a:lnTo>
                    <a:pt x="31079" y="27636"/>
                  </a:lnTo>
                  <a:lnTo>
                    <a:pt x="31705" y="27733"/>
                  </a:lnTo>
                  <a:lnTo>
                    <a:pt x="32307" y="27805"/>
                  </a:lnTo>
                  <a:lnTo>
                    <a:pt x="32620" y="27829"/>
                  </a:lnTo>
                  <a:lnTo>
                    <a:pt x="32908" y="27805"/>
                  </a:lnTo>
                  <a:lnTo>
                    <a:pt x="33221" y="27805"/>
                  </a:lnTo>
                  <a:lnTo>
                    <a:pt x="33510" y="27757"/>
                  </a:lnTo>
                  <a:lnTo>
                    <a:pt x="33823" y="27709"/>
                  </a:lnTo>
                  <a:lnTo>
                    <a:pt x="34112" y="27612"/>
                  </a:lnTo>
                  <a:lnTo>
                    <a:pt x="34401" y="27516"/>
                  </a:lnTo>
                  <a:lnTo>
                    <a:pt x="34714" y="27396"/>
                  </a:lnTo>
                  <a:lnTo>
                    <a:pt x="35003" y="27251"/>
                  </a:lnTo>
                  <a:lnTo>
                    <a:pt x="35292" y="27083"/>
                  </a:lnTo>
                  <a:lnTo>
                    <a:pt x="35653" y="26842"/>
                  </a:lnTo>
                  <a:lnTo>
                    <a:pt x="36038" y="26625"/>
                  </a:lnTo>
                  <a:lnTo>
                    <a:pt x="36423" y="26409"/>
                  </a:lnTo>
                  <a:lnTo>
                    <a:pt x="36832" y="26240"/>
                  </a:lnTo>
                  <a:lnTo>
                    <a:pt x="37218" y="26096"/>
                  </a:lnTo>
                  <a:lnTo>
                    <a:pt x="37627" y="25951"/>
                  </a:lnTo>
                  <a:lnTo>
                    <a:pt x="38012" y="25807"/>
                  </a:lnTo>
                  <a:lnTo>
                    <a:pt x="38180" y="25711"/>
                  </a:lnTo>
                  <a:lnTo>
                    <a:pt x="38373" y="25590"/>
                  </a:lnTo>
                  <a:lnTo>
                    <a:pt x="39577" y="24724"/>
                  </a:lnTo>
                  <a:lnTo>
                    <a:pt x="40804" y="23905"/>
                  </a:lnTo>
                  <a:lnTo>
                    <a:pt x="41117" y="23688"/>
                  </a:lnTo>
                  <a:lnTo>
                    <a:pt x="41406" y="23472"/>
                  </a:lnTo>
                  <a:lnTo>
                    <a:pt x="41695" y="23255"/>
                  </a:lnTo>
                  <a:lnTo>
                    <a:pt x="41960" y="23014"/>
                  </a:lnTo>
                  <a:lnTo>
                    <a:pt x="42201" y="22750"/>
                  </a:lnTo>
                  <a:lnTo>
                    <a:pt x="42441" y="22485"/>
                  </a:lnTo>
                  <a:lnTo>
                    <a:pt x="42658" y="22220"/>
                  </a:lnTo>
                  <a:lnTo>
                    <a:pt x="42875" y="21931"/>
                  </a:lnTo>
                  <a:lnTo>
                    <a:pt x="43043" y="21642"/>
                  </a:lnTo>
                  <a:lnTo>
                    <a:pt x="43212" y="21353"/>
                  </a:lnTo>
                  <a:lnTo>
                    <a:pt x="43380" y="21016"/>
                  </a:lnTo>
                  <a:lnTo>
                    <a:pt x="43501" y="20703"/>
                  </a:lnTo>
                  <a:lnTo>
                    <a:pt x="43621" y="20366"/>
                  </a:lnTo>
                  <a:lnTo>
                    <a:pt x="43717" y="20005"/>
                  </a:lnTo>
                  <a:lnTo>
                    <a:pt x="43790" y="19644"/>
                  </a:lnTo>
                  <a:lnTo>
                    <a:pt x="43862" y="19259"/>
                  </a:lnTo>
                  <a:lnTo>
                    <a:pt x="43910" y="18778"/>
                  </a:lnTo>
                  <a:lnTo>
                    <a:pt x="43934" y="18272"/>
                  </a:lnTo>
                  <a:lnTo>
                    <a:pt x="43934" y="17791"/>
                  </a:lnTo>
                  <a:lnTo>
                    <a:pt x="43886" y="17309"/>
                  </a:lnTo>
                  <a:lnTo>
                    <a:pt x="43765" y="16852"/>
                  </a:lnTo>
                  <a:lnTo>
                    <a:pt x="43693" y="16635"/>
                  </a:lnTo>
                  <a:lnTo>
                    <a:pt x="43621" y="16394"/>
                  </a:lnTo>
                  <a:lnTo>
                    <a:pt x="43525" y="16178"/>
                  </a:lnTo>
                  <a:lnTo>
                    <a:pt x="43404" y="15961"/>
                  </a:lnTo>
                  <a:lnTo>
                    <a:pt x="43260" y="15720"/>
                  </a:lnTo>
                  <a:lnTo>
                    <a:pt x="43115" y="15504"/>
                  </a:lnTo>
                  <a:lnTo>
                    <a:pt x="42610" y="14805"/>
                  </a:lnTo>
                  <a:lnTo>
                    <a:pt x="42104" y="14083"/>
                  </a:lnTo>
                  <a:lnTo>
                    <a:pt x="41647" y="13337"/>
                  </a:lnTo>
                  <a:lnTo>
                    <a:pt x="41214" y="12591"/>
                  </a:lnTo>
                  <a:lnTo>
                    <a:pt x="40756" y="11893"/>
                  </a:lnTo>
                  <a:lnTo>
                    <a:pt x="40275" y="11194"/>
                  </a:lnTo>
                  <a:lnTo>
                    <a:pt x="39769" y="10545"/>
                  </a:lnTo>
                  <a:lnTo>
                    <a:pt x="39216" y="9943"/>
                  </a:lnTo>
                  <a:lnTo>
                    <a:pt x="38638" y="9341"/>
                  </a:lnTo>
                  <a:lnTo>
                    <a:pt x="38036" y="8787"/>
                  </a:lnTo>
                  <a:lnTo>
                    <a:pt x="37386" y="8258"/>
                  </a:lnTo>
                  <a:lnTo>
                    <a:pt x="36712" y="7752"/>
                  </a:lnTo>
                  <a:lnTo>
                    <a:pt x="36206" y="7391"/>
                  </a:lnTo>
                  <a:lnTo>
                    <a:pt x="35653" y="7054"/>
                  </a:lnTo>
                  <a:lnTo>
                    <a:pt x="35099" y="6741"/>
                  </a:lnTo>
                  <a:lnTo>
                    <a:pt x="34545" y="6452"/>
                  </a:lnTo>
                  <a:lnTo>
                    <a:pt x="33438" y="5850"/>
                  </a:lnTo>
                  <a:lnTo>
                    <a:pt x="32884" y="5537"/>
                  </a:lnTo>
                  <a:lnTo>
                    <a:pt x="32331" y="5224"/>
                  </a:lnTo>
                  <a:lnTo>
                    <a:pt x="31079" y="4430"/>
                  </a:lnTo>
                  <a:lnTo>
                    <a:pt x="29803" y="3660"/>
                  </a:lnTo>
                  <a:lnTo>
                    <a:pt x="28527" y="2889"/>
                  </a:lnTo>
                  <a:lnTo>
                    <a:pt x="27901" y="2480"/>
                  </a:lnTo>
                  <a:lnTo>
                    <a:pt x="27275" y="2071"/>
                  </a:lnTo>
                  <a:lnTo>
                    <a:pt x="26649" y="1662"/>
                  </a:lnTo>
                  <a:lnTo>
                    <a:pt x="26023" y="1300"/>
                  </a:lnTo>
                  <a:lnTo>
                    <a:pt x="25349" y="987"/>
                  </a:lnTo>
                  <a:lnTo>
                    <a:pt x="24675" y="723"/>
                  </a:lnTo>
                  <a:lnTo>
                    <a:pt x="24001" y="530"/>
                  </a:lnTo>
                  <a:lnTo>
                    <a:pt x="23303" y="362"/>
                  </a:lnTo>
                  <a:lnTo>
                    <a:pt x="22581" y="265"/>
                  </a:lnTo>
                  <a:lnTo>
                    <a:pt x="21835" y="193"/>
                  </a:lnTo>
                  <a:lnTo>
                    <a:pt x="20414" y="121"/>
                  </a:lnTo>
                  <a:lnTo>
                    <a:pt x="19018" y="49"/>
                  </a:lnTo>
                  <a:lnTo>
                    <a:pt x="184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4" name="Google Shape;13374;p31"/>
            <p:cNvSpPr/>
            <p:nvPr/>
          </p:nvSpPr>
          <p:spPr>
            <a:xfrm rot="-1874795">
              <a:off x="-1074672" y="-823504"/>
              <a:ext cx="2343250" cy="1326409"/>
            </a:xfrm>
            <a:custGeom>
              <a:avLst/>
              <a:gdLst/>
              <a:ahLst/>
              <a:cxnLst/>
              <a:rect l="l" t="t" r="r" b="b"/>
              <a:pathLst>
                <a:path w="28793" h="16298" extrusionOk="0">
                  <a:moveTo>
                    <a:pt x="10400" y="0"/>
                  </a:moveTo>
                  <a:lnTo>
                    <a:pt x="9750" y="48"/>
                  </a:lnTo>
                  <a:lnTo>
                    <a:pt x="9076" y="145"/>
                  </a:lnTo>
                  <a:lnTo>
                    <a:pt x="6910" y="530"/>
                  </a:lnTo>
                  <a:lnTo>
                    <a:pt x="6356" y="626"/>
                  </a:lnTo>
                  <a:lnTo>
                    <a:pt x="5826" y="747"/>
                  </a:lnTo>
                  <a:lnTo>
                    <a:pt x="5273" y="891"/>
                  </a:lnTo>
                  <a:lnTo>
                    <a:pt x="4743" y="1060"/>
                  </a:lnTo>
                  <a:lnTo>
                    <a:pt x="4286" y="1204"/>
                  </a:lnTo>
                  <a:lnTo>
                    <a:pt x="3804" y="1348"/>
                  </a:lnTo>
                  <a:lnTo>
                    <a:pt x="2841" y="1589"/>
                  </a:lnTo>
                  <a:lnTo>
                    <a:pt x="2552" y="1661"/>
                  </a:lnTo>
                  <a:lnTo>
                    <a:pt x="2287" y="1758"/>
                  </a:lnTo>
                  <a:lnTo>
                    <a:pt x="2023" y="1878"/>
                  </a:lnTo>
                  <a:lnTo>
                    <a:pt x="1782" y="1998"/>
                  </a:lnTo>
                  <a:lnTo>
                    <a:pt x="1276" y="2287"/>
                  </a:lnTo>
                  <a:lnTo>
                    <a:pt x="771" y="2600"/>
                  </a:lnTo>
                  <a:lnTo>
                    <a:pt x="650" y="2697"/>
                  </a:lnTo>
                  <a:lnTo>
                    <a:pt x="530" y="2817"/>
                  </a:lnTo>
                  <a:lnTo>
                    <a:pt x="434" y="2961"/>
                  </a:lnTo>
                  <a:lnTo>
                    <a:pt x="362" y="3130"/>
                  </a:lnTo>
                  <a:lnTo>
                    <a:pt x="193" y="3659"/>
                  </a:lnTo>
                  <a:lnTo>
                    <a:pt x="73" y="4213"/>
                  </a:lnTo>
                  <a:lnTo>
                    <a:pt x="25" y="4478"/>
                  </a:lnTo>
                  <a:lnTo>
                    <a:pt x="1" y="4767"/>
                  </a:lnTo>
                  <a:lnTo>
                    <a:pt x="1" y="5032"/>
                  </a:lnTo>
                  <a:lnTo>
                    <a:pt x="25" y="5320"/>
                  </a:lnTo>
                  <a:lnTo>
                    <a:pt x="73" y="5489"/>
                  </a:lnTo>
                  <a:lnTo>
                    <a:pt x="97" y="5658"/>
                  </a:lnTo>
                  <a:lnTo>
                    <a:pt x="169" y="5826"/>
                  </a:lnTo>
                  <a:lnTo>
                    <a:pt x="241" y="5995"/>
                  </a:lnTo>
                  <a:lnTo>
                    <a:pt x="410" y="6283"/>
                  </a:lnTo>
                  <a:lnTo>
                    <a:pt x="626" y="6524"/>
                  </a:lnTo>
                  <a:lnTo>
                    <a:pt x="771" y="6644"/>
                  </a:lnTo>
                  <a:lnTo>
                    <a:pt x="891" y="6741"/>
                  </a:lnTo>
                  <a:lnTo>
                    <a:pt x="1036" y="6813"/>
                  </a:lnTo>
                  <a:lnTo>
                    <a:pt x="1180" y="6885"/>
                  </a:lnTo>
                  <a:lnTo>
                    <a:pt x="1325" y="6933"/>
                  </a:lnTo>
                  <a:lnTo>
                    <a:pt x="1469" y="6982"/>
                  </a:lnTo>
                  <a:lnTo>
                    <a:pt x="1637" y="7006"/>
                  </a:lnTo>
                  <a:lnTo>
                    <a:pt x="1782" y="7006"/>
                  </a:lnTo>
                  <a:lnTo>
                    <a:pt x="3106" y="6933"/>
                  </a:lnTo>
                  <a:lnTo>
                    <a:pt x="4406" y="6861"/>
                  </a:lnTo>
                  <a:lnTo>
                    <a:pt x="6187" y="6717"/>
                  </a:lnTo>
                  <a:lnTo>
                    <a:pt x="7078" y="6644"/>
                  </a:lnTo>
                  <a:lnTo>
                    <a:pt x="7969" y="6596"/>
                  </a:lnTo>
                  <a:lnTo>
                    <a:pt x="8763" y="6596"/>
                  </a:lnTo>
                  <a:lnTo>
                    <a:pt x="9558" y="6644"/>
                  </a:lnTo>
                  <a:lnTo>
                    <a:pt x="10352" y="6765"/>
                  </a:lnTo>
                  <a:lnTo>
                    <a:pt x="11122" y="6909"/>
                  </a:lnTo>
                  <a:lnTo>
                    <a:pt x="11869" y="7126"/>
                  </a:lnTo>
                  <a:lnTo>
                    <a:pt x="12615" y="7391"/>
                  </a:lnTo>
                  <a:lnTo>
                    <a:pt x="13337" y="7704"/>
                  </a:lnTo>
                  <a:lnTo>
                    <a:pt x="14059" y="8065"/>
                  </a:lnTo>
                  <a:lnTo>
                    <a:pt x="14830" y="8474"/>
                  </a:lnTo>
                  <a:lnTo>
                    <a:pt x="15576" y="8907"/>
                  </a:lnTo>
                  <a:lnTo>
                    <a:pt x="16322" y="9365"/>
                  </a:lnTo>
                  <a:lnTo>
                    <a:pt x="17068" y="9822"/>
                  </a:lnTo>
                  <a:lnTo>
                    <a:pt x="17718" y="10255"/>
                  </a:lnTo>
                  <a:lnTo>
                    <a:pt x="18344" y="10737"/>
                  </a:lnTo>
                  <a:lnTo>
                    <a:pt x="18970" y="11218"/>
                  </a:lnTo>
                  <a:lnTo>
                    <a:pt x="19572" y="11748"/>
                  </a:lnTo>
                  <a:lnTo>
                    <a:pt x="20150" y="12278"/>
                  </a:lnTo>
                  <a:lnTo>
                    <a:pt x="20704" y="12831"/>
                  </a:lnTo>
                  <a:lnTo>
                    <a:pt x="21257" y="13385"/>
                  </a:lnTo>
                  <a:lnTo>
                    <a:pt x="21787" y="13987"/>
                  </a:lnTo>
                  <a:lnTo>
                    <a:pt x="22052" y="14300"/>
                  </a:lnTo>
                  <a:lnTo>
                    <a:pt x="22341" y="14589"/>
                  </a:lnTo>
                  <a:lnTo>
                    <a:pt x="22629" y="14853"/>
                  </a:lnTo>
                  <a:lnTo>
                    <a:pt x="22942" y="15094"/>
                  </a:lnTo>
                  <a:lnTo>
                    <a:pt x="23279" y="15311"/>
                  </a:lnTo>
                  <a:lnTo>
                    <a:pt x="23616" y="15503"/>
                  </a:lnTo>
                  <a:lnTo>
                    <a:pt x="23978" y="15648"/>
                  </a:lnTo>
                  <a:lnTo>
                    <a:pt x="24363" y="15768"/>
                  </a:lnTo>
                  <a:lnTo>
                    <a:pt x="24652" y="15865"/>
                  </a:lnTo>
                  <a:lnTo>
                    <a:pt x="24772" y="15913"/>
                  </a:lnTo>
                  <a:lnTo>
                    <a:pt x="24892" y="15961"/>
                  </a:lnTo>
                  <a:lnTo>
                    <a:pt x="25181" y="16129"/>
                  </a:lnTo>
                  <a:lnTo>
                    <a:pt x="25470" y="16226"/>
                  </a:lnTo>
                  <a:lnTo>
                    <a:pt x="25783" y="16274"/>
                  </a:lnTo>
                  <a:lnTo>
                    <a:pt x="26072" y="16298"/>
                  </a:lnTo>
                  <a:lnTo>
                    <a:pt x="26361" y="16274"/>
                  </a:lnTo>
                  <a:lnTo>
                    <a:pt x="26650" y="16226"/>
                  </a:lnTo>
                  <a:lnTo>
                    <a:pt x="26963" y="16129"/>
                  </a:lnTo>
                  <a:lnTo>
                    <a:pt x="27251" y="16033"/>
                  </a:lnTo>
                  <a:lnTo>
                    <a:pt x="27589" y="15913"/>
                  </a:lnTo>
                  <a:lnTo>
                    <a:pt x="27901" y="15720"/>
                  </a:lnTo>
                  <a:lnTo>
                    <a:pt x="28142" y="15527"/>
                  </a:lnTo>
                  <a:lnTo>
                    <a:pt x="28359" y="15287"/>
                  </a:lnTo>
                  <a:lnTo>
                    <a:pt x="28527" y="14998"/>
                  </a:lnTo>
                  <a:lnTo>
                    <a:pt x="28672" y="14685"/>
                  </a:lnTo>
                  <a:lnTo>
                    <a:pt x="28744" y="14348"/>
                  </a:lnTo>
                  <a:lnTo>
                    <a:pt x="28792" y="13987"/>
                  </a:lnTo>
                  <a:lnTo>
                    <a:pt x="28768" y="13722"/>
                  </a:lnTo>
                  <a:lnTo>
                    <a:pt x="28768" y="13433"/>
                  </a:lnTo>
                  <a:lnTo>
                    <a:pt x="28696" y="12904"/>
                  </a:lnTo>
                  <a:lnTo>
                    <a:pt x="28576" y="12374"/>
                  </a:lnTo>
                  <a:lnTo>
                    <a:pt x="28431" y="11844"/>
                  </a:lnTo>
                  <a:lnTo>
                    <a:pt x="28311" y="11435"/>
                  </a:lnTo>
                  <a:lnTo>
                    <a:pt x="28166" y="11050"/>
                  </a:lnTo>
                  <a:lnTo>
                    <a:pt x="27998" y="10665"/>
                  </a:lnTo>
                  <a:lnTo>
                    <a:pt x="27805" y="10304"/>
                  </a:lnTo>
                  <a:lnTo>
                    <a:pt x="26914" y="8956"/>
                  </a:lnTo>
                  <a:lnTo>
                    <a:pt x="26481" y="8306"/>
                  </a:lnTo>
                  <a:lnTo>
                    <a:pt x="26000" y="7680"/>
                  </a:lnTo>
                  <a:lnTo>
                    <a:pt x="25518" y="7054"/>
                  </a:lnTo>
                  <a:lnTo>
                    <a:pt x="25013" y="6428"/>
                  </a:lnTo>
                  <a:lnTo>
                    <a:pt x="24483" y="5826"/>
                  </a:lnTo>
                  <a:lnTo>
                    <a:pt x="23929" y="5272"/>
                  </a:lnTo>
                  <a:lnTo>
                    <a:pt x="23424" y="4767"/>
                  </a:lnTo>
                  <a:lnTo>
                    <a:pt x="22918" y="4309"/>
                  </a:lnTo>
                  <a:lnTo>
                    <a:pt x="22389" y="3876"/>
                  </a:lnTo>
                  <a:lnTo>
                    <a:pt x="21835" y="3467"/>
                  </a:lnTo>
                  <a:lnTo>
                    <a:pt x="21281" y="3082"/>
                  </a:lnTo>
                  <a:lnTo>
                    <a:pt x="20728" y="2721"/>
                  </a:lnTo>
                  <a:lnTo>
                    <a:pt x="20126" y="2384"/>
                  </a:lnTo>
                  <a:lnTo>
                    <a:pt x="19548" y="2071"/>
                  </a:lnTo>
                  <a:lnTo>
                    <a:pt x="18946" y="1758"/>
                  </a:lnTo>
                  <a:lnTo>
                    <a:pt x="18320" y="1493"/>
                  </a:lnTo>
                  <a:lnTo>
                    <a:pt x="17694" y="1252"/>
                  </a:lnTo>
                  <a:lnTo>
                    <a:pt x="17044" y="1035"/>
                  </a:lnTo>
                  <a:lnTo>
                    <a:pt x="16394" y="843"/>
                  </a:lnTo>
                  <a:lnTo>
                    <a:pt x="15720" y="674"/>
                  </a:lnTo>
                  <a:lnTo>
                    <a:pt x="15046" y="506"/>
                  </a:lnTo>
                  <a:lnTo>
                    <a:pt x="14372" y="385"/>
                  </a:lnTo>
                  <a:lnTo>
                    <a:pt x="13048" y="193"/>
                  </a:lnTo>
                  <a:lnTo>
                    <a:pt x="12398" y="97"/>
                  </a:lnTo>
                  <a:lnTo>
                    <a:pt x="11724" y="48"/>
                  </a:lnTo>
                  <a:lnTo>
                    <a:pt x="110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5" name="Google Shape;13375;p31"/>
            <p:cNvSpPr/>
            <p:nvPr/>
          </p:nvSpPr>
          <p:spPr>
            <a:xfrm rot="-1874795">
              <a:off x="-154991" y="-560249"/>
              <a:ext cx="129398" cy="92128"/>
            </a:xfrm>
            <a:custGeom>
              <a:avLst/>
              <a:gdLst/>
              <a:ahLst/>
              <a:cxnLst/>
              <a:rect l="l" t="t" r="r" b="b"/>
              <a:pathLst>
                <a:path w="1590" h="1132" extrusionOk="0">
                  <a:moveTo>
                    <a:pt x="1108" y="0"/>
                  </a:moveTo>
                  <a:lnTo>
                    <a:pt x="1012" y="25"/>
                  </a:lnTo>
                  <a:lnTo>
                    <a:pt x="940" y="49"/>
                  </a:lnTo>
                  <a:lnTo>
                    <a:pt x="771" y="169"/>
                  </a:lnTo>
                  <a:lnTo>
                    <a:pt x="579" y="289"/>
                  </a:lnTo>
                  <a:lnTo>
                    <a:pt x="482" y="313"/>
                  </a:lnTo>
                  <a:lnTo>
                    <a:pt x="386" y="337"/>
                  </a:lnTo>
                  <a:lnTo>
                    <a:pt x="290" y="337"/>
                  </a:lnTo>
                  <a:lnTo>
                    <a:pt x="169" y="313"/>
                  </a:lnTo>
                  <a:lnTo>
                    <a:pt x="121" y="313"/>
                  </a:lnTo>
                  <a:lnTo>
                    <a:pt x="73" y="337"/>
                  </a:lnTo>
                  <a:lnTo>
                    <a:pt x="49" y="386"/>
                  </a:lnTo>
                  <a:lnTo>
                    <a:pt x="25" y="434"/>
                  </a:lnTo>
                  <a:lnTo>
                    <a:pt x="1" y="482"/>
                  </a:lnTo>
                  <a:lnTo>
                    <a:pt x="25" y="530"/>
                  </a:lnTo>
                  <a:lnTo>
                    <a:pt x="49" y="554"/>
                  </a:lnTo>
                  <a:lnTo>
                    <a:pt x="97" y="578"/>
                  </a:lnTo>
                  <a:lnTo>
                    <a:pt x="217" y="578"/>
                  </a:lnTo>
                  <a:lnTo>
                    <a:pt x="314" y="626"/>
                  </a:lnTo>
                  <a:lnTo>
                    <a:pt x="410" y="674"/>
                  </a:lnTo>
                  <a:lnTo>
                    <a:pt x="506" y="747"/>
                  </a:lnTo>
                  <a:lnTo>
                    <a:pt x="843" y="1036"/>
                  </a:lnTo>
                  <a:lnTo>
                    <a:pt x="964" y="1108"/>
                  </a:lnTo>
                  <a:lnTo>
                    <a:pt x="1084" y="1132"/>
                  </a:lnTo>
                  <a:lnTo>
                    <a:pt x="1229" y="1108"/>
                  </a:lnTo>
                  <a:lnTo>
                    <a:pt x="1349" y="1012"/>
                  </a:lnTo>
                  <a:lnTo>
                    <a:pt x="1469" y="915"/>
                  </a:lnTo>
                  <a:lnTo>
                    <a:pt x="1541" y="771"/>
                  </a:lnTo>
                  <a:lnTo>
                    <a:pt x="1590" y="626"/>
                  </a:lnTo>
                  <a:lnTo>
                    <a:pt x="1566" y="458"/>
                  </a:lnTo>
                  <a:lnTo>
                    <a:pt x="1517" y="362"/>
                  </a:lnTo>
                  <a:lnTo>
                    <a:pt x="1445" y="241"/>
                  </a:lnTo>
                  <a:lnTo>
                    <a:pt x="1373" y="169"/>
                  </a:lnTo>
                  <a:lnTo>
                    <a:pt x="1277" y="97"/>
                  </a:lnTo>
                  <a:lnTo>
                    <a:pt x="1204" y="25"/>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6" name="Google Shape;13376;p31"/>
            <p:cNvSpPr/>
            <p:nvPr/>
          </p:nvSpPr>
          <p:spPr>
            <a:xfrm rot="-1874795">
              <a:off x="-527659" y="59908"/>
              <a:ext cx="100019" cy="94162"/>
            </a:xfrm>
            <a:custGeom>
              <a:avLst/>
              <a:gdLst/>
              <a:ahLst/>
              <a:cxnLst/>
              <a:rect l="l" t="t" r="r" b="b"/>
              <a:pathLst>
                <a:path w="1229" h="1157" extrusionOk="0">
                  <a:moveTo>
                    <a:pt x="868" y="1"/>
                  </a:moveTo>
                  <a:lnTo>
                    <a:pt x="771" y="25"/>
                  </a:lnTo>
                  <a:lnTo>
                    <a:pt x="723" y="25"/>
                  </a:lnTo>
                  <a:lnTo>
                    <a:pt x="555" y="97"/>
                  </a:lnTo>
                  <a:lnTo>
                    <a:pt x="386" y="169"/>
                  </a:lnTo>
                  <a:lnTo>
                    <a:pt x="266" y="266"/>
                  </a:lnTo>
                  <a:lnTo>
                    <a:pt x="169" y="338"/>
                  </a:lnTo>
                  <a:lnTo>
                    <a:pt x="97" y="458"/>
                  </a:lnTo>
                  <a:lnTo>
                    <a:pt x="49" y="554"/>
                  </a:lnTo>
                  <a:lnTo>
                    <a:pt x="25" y="675"/>
                  </a:lnTo>
                  <a:lnTo>
                    <a:pt x="1" y="819"/>
                  </a:lnTo>
                  <a:lnTo>
                    <a:pt x="1" y="915"/>
                  </a:lnTo>
                  <a:lnTo>
                    <a:pt x="25" y="988"/>
                  </a:lnTo>
                  <a:lnTo>
                    <a:pt x="73" y="1060"/>
                  </a:lnTo>
                  <a:lnTo>
                    <a:pt x="145" y="1132"/>
                  </a:lnTo>
                  <a:lnTo>
                    <a:pt x="242" y="1156"/>
                  </a:lnTo>
                  <a:lnTo>
                    <a:pt x="314" y="1156"/>
                  </a:lnTo>
                  <a:lnTo>
                    <a:pt x="410" y="1132"/>
                  </a:lnTo>
                  <a:lnTo>
                    <a:pt x="482" y="1084"/>
                  </a:lnTo>
                  <a:lnTo>
                    <a:pt x="1108" y="482"/>
                  </a:lnTo>
                  <a:lnTo>
                    <a:pt x="1180" y="410"/>
                  </a:lnTo>
                  <a:lnTo>
                    <a:pt x="1229" y="338"/>
                  </a:lnTo>
                  <a:lnTo>
                    <a:pt x="1229" y="241"/>
                  </a:lnTo>
                  <a:lnTo>
                    <a:pt x="1205" y="145"/>
                  </a:lnTo>
                  <a:lnTo>
                    <a:pt x="1132" y="73"/>
                  </a:lnTo>
                  <a:lnTo>
                    <a:pt x="1060" y="25"/>
                  </a:lnTo>
                  <a:lnTo>
                    <a:pt x="9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7" name="Google Shape;13377;p31"/>
            <p:cNvSpPr/>
            <p:nvPr/>
          </p:nvSpPr>
          <p:spPr>
            <a:xfrm rot="-1874795">
              <a:off x="-340562" y="-560299"/>
              <a:ext cx="64699" cy="72514"/>
            </a:xfrm>
            <a:custGeom>
              <a:avLst/>
              <a:gdLst/>
              <a:ahLst/>
              <a:cxnLst/>
              <a:rect l="l" t="t" r="r" b="b"/>
              <a:pathLst>
                <a:path w="795" h="891" extrusionOk="0">
                  <a:moveTo>
                    <a:pt x="289" y="0"/>
                  </a:moveTo>
                  <a:lnTo>
                    <a:pt x="169" y="24"/>
                  </a:lnTo>
                  <a:lnTo>
                    <a:pt x="72" y="97"/>
                  </a:lnTo>
                  <a:lnTo>
                    <a:pt x="24" y="193"/>
                  </a:lnTo>
                  <a:lnTo>
                    <a:pt x="0" y="313"/>
                  </a:lnTo>
                  <a:lnTo>
                    <a:pt x="24" y="385"/>
                  </a:lnTo>
                  <a:lnTo>
                    <a:pt x="72" y="482"/>
                  </a:lnTo>
                  <a:lnTo>
                    <a:pt x="169" y="578"/>
                  </a:lnTo>
                  <a:lnTo>
                    <a:pt x="289" y="674"/>
                  </a:lnTo>
                  <a:lnTo>
                    <a:pt x="409" y="771"/>
                  </a:lnTo>
                  <a:lnTo>
                    <a:pt x="530" y="843"/>
                  </a:lnTo>
                  <a:lnTo>
                    <a:pt x="626" y="867"/>
                  </a:lnTo>
                  <a:lnTo>
                    <a:pt x="722" y="891"/>
                  </a:lnTo>
                  <a:lnTo>
                    <a:pt x="746" y="867"/>
                  </a:lnTo>
                  <a:lnTo>
                    <a:pt x="771" y="819"/>
                  </a:lnTo>
                  <a:lnTo>
                    <a:pt x="795" y="674"/>
                  </a:lnTo>
                  <a:lnTo>
                    <a:pt x="795" y="530"/>
                  </a:lnTo>
                  <a:lnTo>
                    <a:pt x="771" y="385"/>
                  </a:lnTo>
                  <a:lnTo>
                    <a:pt x="698" y="265"/>
                  </a:lnTo>
                  <a:lnTo>
                    <a:pt x="626" y="145"/>
                  </a:lnTo>
                  <a:lnTo>
                    <a:pt x="530" y="72"/>
                  </a:lnTo>
                  <a:lnTo>
                    <a:pt x="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31"/>
            <p:cNvSpPr/>
            <p:nvPr/>
          </p:nvSpPr>
          <p:spPr>
            <a:xfrm rot="-1874795">
              <a:off x="-185679" y="-130684"/>
              <a:ext cx="60874" cy="72595"/>
            </a:xfrm>
            <a:custGeom>
              <a:avLst/>
              <a:gdLst/>
              <a:ahLst/>
              <a:cxnLst/>
              <a:rect l="l" t="t" r="r" b="b"/>
              <a:pathLst>
                <a:path w="748" h="892" extrusionOk="0">
                  <a:moveTo>
                    <a:pt x="530" y="1"/>
                  </a:moveTo>
                  <a:lnTo>
                    <a:pt x="482" y="25"/>
                  </a:lnTo>
                  <a:lnTo>
                    <a:pt x="362" y="49"/>
                  </a:lnTo>
                  <a:lnTo>
                    <a:pt x="266" y="121"/>
                  </a:lnTo>
                  <a:lnTo>
                    <a:pt x="193" y="194"/>
                  </a:lnTo>
                  <a:lnTo>
                    <a:pt x="121" y="290"/>
                  </a:lnTo>
                  <a:lnTo>
                    <a:pt x="49" y="362"/>
                  </a:lnTo>
                  <a:lnTo>
                    <a:pt x="25" y="458"/>
                  </a:lnTo>
                  <a:lnTo>
                    <a:pt x="1" y="555"/>
                  </a:lnTo>
                  <a:lnTo>
                    <a:pt x="1" y="627"/>
                  </a:lnTo>
                  <a:lnTo>
                    <a:pt x="49" y="699"/>
                  </a:lnTo>
                  <a:lnTo>
                    <a:pt x="73" y="747"/>
                  </a:lnTo>
                  <a:lnTo>
                    <a:pt x="193" y="843"/>
                  </a:lnTo>
                  <a:lnTo>
                    <a:pt x="338" y="892"/>
                  </a:lnTo>
                  <a:lnTo>
                    <a:pt x="410" y="892"/>
                  </a:lnTo>
                  <a:lnTo>
                    <a:pt x="482" y="868"/>
                  </a:lnTo>
                  <a:lnTo>
                    <a:pt x="555" y="843"/>
                  </a:lnTo>
                  <a:lnTo>
                    <a:pt x="627" y="771"/>
                  </a:lnTo>
                  <a:lnTo>
                    <a:pt x="675" y="699"/>
                  </a:lnTo>
                  <a:lnTo>
                    <a:pt x="699" y="627"/>
                  </a:lnTo>
                  <a:lnTo>
                    <a:pt x="747" y="531"/>
                  </a:lnTo>
                  <a:lnTo>
                    <a:pt x="747" y="434"/>
                  </a:lnTo>
                  <a:lnTo>
                    <a:pt x="747" y="338"/>
                  </a:lnTo>
                  <a:lnTo>
                    <a:pt x="723" y="218"/>
                  </a:lnTo>
                  <a:lnTo>
                    <a:pt x="699" y="145"/>
                  </a:lnTo>
                  <a:lnTo>
                    <a:pt x="651" y="49"/>
                  </a:lnTo>
                  <a:lnTo>
                    <a:pt x="627" y="25"/>
                  </a:lnTo>
                  <a:lnTo>
                    <a:pt x="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9" name="Google Shape;13379;p31"/>
            <p:cNvSpPr/>
            <p:nvPr/>
          </p:nvSpPr>
          <p:spPr>
            <a:xfrm rot="-1874795">
              <a:off x="-767165" y="-429007"/>
              <a:ext cx="74465" cy="62748"/>
            </a:xfrm>
            <a:custGeom>
              <a:avLst/>
              <a:gdLst/>
              <a:ahLst/>
              <a:cxnLst/>
              <a:rect l="l" t="t" r="r" b="b"/>
              <a:pathLst>
                <a:path w="915" h="771" extrusionOk="0">
                  <a:moveTo>
                    <a:pt x="602" y="0"/>
                  </a:moveTo>
                  <a:lnTo>
                    <a:pt x="457" y="48"/>
                  </a:lnTo>
                  <a:lnTo>
                    <a:pt x="361" y="97"/>
                  </a:lnTo>
                  <a:lnTo>
                    <a:pt x="313" y="145"/>
                  </a:lnTo>
                  <a:lnTo>
                    <a:pt x="289" y="193"/>
                  </a:lnTo>
                  <a:lnTo>
                    <a:pt x="265" y="265"/>
                  </a:lnTo>
                  <a:lnTo>
                    <a:pt x="265" y="337"/>
                  </a:lnTo>
                  <a:lnTo>
                    <a:pt x="241" y="434"/>
                  </a:lnTo>
                  <a:lnTo>
                    <a:pt x="169" y="482"/>
                  </a:lnTo>
                  <a:lnTo>
                    <a:pt x="48" y="554"/>
                  </a:lnTo>
                  <a:lnTo>
                    <a:pt x="0" y="602"/>
                  </a:lnTo>
                  <a:lnTo>
                    <a:pt x="24" y="674"/>
                  </a:lnTo>
                  <a:lnTo>
                    <a:pt x="48" y="747"/>
                  </a:lnTo>
                  <a:lnTo>
                    <a:pt x="120" y="771"/>
                  </a:lnTo>
                  <a:lnTo>
                    <a:pt x="578" y="771"/>
                  </a:lnTo>
                  <a:lnTo>
                    <a:pt x="722" y="674"/>
                  </a:lnTo>
                  <a:lnTo>
                    <a:pt x="819" y="578"/>
                  </a:lnTo>
                  <a:lnTo>
                    <a:pt x="891" y="458"/>
                  </a:lnTo>
                  <a:lnTo>
                    <a:pt x="915" y="337"/>
                  </a:lnTo>
                  <a:lnTo>
                    <a:pt x="891" y="193"/>
                  </a:lnTo>
                  <a:lnTo>
                    <a:pt x="843" y="97"/>
                  </a:lnTo>
                  <a:lnTo>
                    <a:pt x="770" y="24"/>
                  </a:lnTo>
                  <a:lnTo>
                    <a:pt x="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0" name="Google Shape;13380;p31"/>
            <p:cNvSpPr/>
            <p:nvPr/>
          </p:nvSpPr>
          <p:spPr>
            <a:xfrm rot="-1874795">
              <a:off x="-304284" y="-355216"/>
              <a:ext cx="51027" cy="80408"/>
            </a:xfrm>
            <a:custGeom>
              <a:avLst/>
              <a:gdLst/>
              <a:ahLst/>
              <a:cxnLst/>
              <a:rect l="l" t="t" r="r" b="b"/>
              <a:pathLst>
                <a:path w="627" h="988" extrusionOk="0">
                  <a:moveTo>
                    <a:pt x="241" y="0"/>
                  </a:moveTo>
                  <a:lnTo>
                    <a:pt x="145" y="24"/>
                  </a:lnTo>
                  <a:lnTo>
                    <a:pt x="73" y="73"/>
                  </a:lnTo>
                  <a:lnTo>
                    <a:pt x="24" y="169"/>
                  </a:lnTo>
                  <a:lnTo>
                    <a:pt x="0" y="265"/>
                  </a:lnTo>
                  <a:lnTo>
                    <a:pt x="24" y="361"/>
                  </a:lnTo>
                  <a:lnTo>
                    <a:pt x="97" y="434"/>
                  </a:lnTo>
                  <a:lnTo>
                    <a:pt x="169" y="506"/>
                  </a:lnTo>
                  <a:lnTo>
                    <a:pt x="265" y="602"/>
                  </a:lnTo>
                  <a:lnTo>
                    <a:pt x="361" y="698"/>
                  </a:lnTo>
                  <a:lnTo>
                    <a:pt x="434" y="843"/>
                  </a:lnTo>
                  <a:lnTo>
                    <a:pt x="530" y="987"/>
                  </a:lnTo>
                  <a:lnTo>
                    <a:pt x="626" y="554"/>
                  </a:lnTo>
                  <a:lnTo>
                    <a:pt x="626" y="410"/>
                  </a:lnTo>
                  <a:lnTo>
                    <a:pt x="626" y="289"/>
                  </a:lnTo>
                  <a:lnTo>
                    <a:pt x="578" y="193"/>
                  </a:lnTo>
                  <a:lnTo>
                    <a:pt x="530" y="97"/>
                  </a:lnTo>
                  <a:lnTo>
                    <a:pt x="434"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1" name="Google Shape;13381;p31"/>
            <p:cNvSpPr/>
            <p:nvPr/>
          </p:nvSpPr>
          <p:spPr>
            <a:xfrm rot="-1874795">
              <a:off x="-416347" y="-240129"/>
              <a:ext cx="66734" cy="43134"/>
            </a:xfrm>
            <a:custGeom>
              <a:avLst/>
              <a:gdLst/>
              <a:ahLst/>
              <a:cxnLst/>
              <a:rect l="l" t="t" r="r" b="b"/>
              <a:pathLst>
                <a:path w="820" h="530" extrusionOk="0">
                  <a:moveTo>
                    <a:pt x="314" y="0"/>
                  </a:moveTo>
                  <a:lnTo>
                    <a:pt x="218" y="24"/>
                  </a:lnTo>
                  <a:lnTo>
                    <a:pt x="121" y="72"/>
                  </a:lnTo>
                  <a:lnTo>
                    <a:pt x="25" y="145"/>
                  </a:lnTo>
                  <a:lnTo>
                    <a:pt x="1" y="241"/>
                  </a:lnTo>
                  <a:lnTo>
                    <a:pt x="1" y="289"/>
                  </a:lnTo>
                  <a:lnTo>
                    <a:pt x="25" y="337"/>
                  </a:lnTo>
                  <a:lnTo>
                    <a:pt x="73" y="433"/>
                  </a:lnTo>
                  <a:lnTo>
                    <a:pt x="121" y="482"/>
                  </a:lnTo>
                  <a:lnTo>
                    <a:pt x="193" y="506"/>
                  </a:lnTo>
                  <a:lnTo>
                    <a:pt x="266" y="530"/>
                  </a:lnTo>
                  <a:lnTo>
                    <a:pt x="410" y="530"/>
                  </a:lnTo>
                  <a:lnTo>
                    <a:pt x="579" y="506"/>
                  </a:lnTo>
                  <a:lnTo>
                    <a:pt x="675" y="482"/>
                  </a:lnTo>
                  <a:lnTo>
                    <a:pt x="771" y="409"/>
                  </a:lnTo>
                  <a:lnTo>
                    <a:pt x="819" y="337"/>
                  </a:lnTo>
                  <a:lnTo>
                    <a:pt x="819" y="217"/>
                  </a:lnTo>
                  <a:lnTo>
                    <a:pt x="795" y="169"/>
                  </a:lnTo>
                  <a:lnTo>
                    <a:pt x="747" y="120"/>
                  </a:lnTo>
                  <a:lnTo>
                    <a:pt x="579" y="48"/>
                  </a:lnTo>
                  <a:lnTo>
                    <a:pt x="3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2" name="Google Shape;13382;p31"/>
            <p:cNvSpPr/>
            <p:nvPr/>
          </p:nvSpPr>
          <p:spPr>
            <a:xfrm rot="-1874795">
              <a:off x="-20813" y="-488236"/>
              <a:ext cx="58840" cy="54935"/>
            </a:xfrm>
            <a:custGeom>
              <a:avLst/>
              <a:gdLst/>
              <a:ahLst/>
              <a:cxnLst/>
              <a:rect l="l" t="t" r="r" b="b"/>
              <a:pathLst>
                <a:path w="723" h="675" extrusionOk="0">
                  <a:moveTo>
                    <a:pt x="554" y="1"/>
                  </a:moveTo>
                  <a:lnTo>
                    <a:pt x="458" y="25"/>
                  </a:lnTo>
                  <a:lnTo>
                    <a:pt x="337" y="49"/>
                  </a:lnTo>
                  <a:lnTo>
                    <a:pt x="241" y="73"/>
                  </a:lnTo>
                  <a:lnTo>
                    <a:pt x="169" y="121"/>
                  </a:lnTo>
                  <a:lnTo>
                    <a:pt x="97" y="193"/>
                  </a:lnTo>
                  <a:lnTo>
                    <a:pt x="48" y="241"/>
                  </a:lnTo>
                  <a:lnTo>
                    <a:pt x="24" y="314"/>
                  </a:lnTo>
                  <a:lnTo>
                    <a:pt x="0" y="386"/>
                  </a:lnTo>
                  <a:lnTo>
                    <a:pt x="0" y="458"/>
                  </a:lnTo>
                  <a:lnTo>
                    <a:pt x="24" y="554"/>
                  </a:lnTo>
                  <a:lnTo>
                    <a:pt x="72" y="627"/>
                  </a:lnTo>
                  <a:lnTo>
                    <a:pt x="145" y="675"/>
                  </a:lnTo>
                  <a:lnTo>
                    <a:pt x="217" y="675"/>
                  </a:lnTo>
                  <a:lnTo>
                    <a:pt x="313" y="651"/>
                  </a:lnTo>
                  <a:lnTo>
                    <a:pt x="482" y="554"/>
                  </a:lnTo>
                  <a:lnTo>
                    <a:pt x="626" y="434"/>
                  </a:lnTo>
                  <a:lnTo>
                    <a:pt x="674" y="362"/>
                  </a:lnTo>
                  <a:lnTo>
                    <a:pt x="722" y="290"/>
                  </a:lnTo>
                  <a:lnTo>
                    <a:pt x="722" y="217"/>
                  </a:lnTo>
                  <a:lnTo>
                    <a:pt x="722" y="145"/>
                  </a:lnTo>
                  <a:lnTo>
                    <a:pt x="698" y="97"/>
                  </a:lnTo>
                  <a:lnTo>
                    <a:pt x="650" y="49"/>
                  </a:lnTo>
                  <a:lnTo>
                    <a:pt x="602" y="25"/>
                  </a:lnTo>
                  <a:lnTo>
                    <a:pt x="5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31"/>
            <p:cNvSpPr/>
            <p:nvPr/>
          </p:nvSpPr>
          <p:spPr>
            <a:xfrm rot="-1874795">
              <a:off x="-466615" y="-99585"/>
              <a:ext cx="47121" cy="54935"/>
            </a:xfrm>
            <a:custGeom>
              <a:avLst/>
              <a:gdLst/>
              <a:ahLst/>
              <a:cxnLst/>
              <a:rect l="l" t="t" r="r" b="b"/>
              <a:pathLst>
                <a:path w="579" h="675" extrusionOk="0">
                  <a:moveTo>
                    <a:pt x="193" y="0"/>
                  </a:moveTo>
                  <a:lnTo>
                    <a:pt x="121" y="24"/>
                  </a:lnTo>
                  <a:lnTo>
                    <a:pt x="73" y="73"/>
                  </a:lnTo>
                  <a:lnTo>
                    <a:pt x="25" y="121"/>
                  </a:lnTo>
                  <a:lnTo>
                    <a:pt x="0" y="193"/>
                  </a:lnTo>
                  <a:lnTo>
                    <a:pt x="0" y="313"/>
                  </a:lnTo>
                  <a:lnTo>
                    <a:pt x="0" y="434"/>
                  </a:lnTo>
                  <a:lnTo>
                    <a:pt x="49" y="578"/>
                  </a:lnTo>
                  <a:lnTo>
                    <a:pt x="145" y="650"/>
                  </a:lnTo>
                  <a:lnTo>
                    <a:pt x="241" y="674"/>
                  </a:lnTo>
                  <a:lnTo>
                    <a:pt x="362" y="674"/>
                  </a:lnTo>
                  <a:lnTo>
                    <a:pt x="434" y="650"/>
                  </a:lnTo>
                  <a:lnTo>
                    <a:pt x="482" y="602"/>
                  </a:lnTo>
                  <a:lnTo>
                    <a:pt x="530" y="554"/>
                  </a:lnTo>
                  <a:lnTo>
                    <a:pt x="554" y="506"/>
                  </a:lnTo>
                  <a:lnTo>
                    <a:pt x="578" y="410"/>
                  </a:lnTo>
                  <a:lnTo>
                    <a:pt x="530" y="265"/>
                  </a:lnTo>
                  <a:lnTo>
                    <a:pt x="482" y="145"/>
                  </a:lnTo>
                  <a:lnTo>
                    <a:pt x="434" y="49"/>
                  </a:lnTo>
                  <a:lnTo>
                    <a:pt x="386"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31"/>
            <p:cNvSpPr/>
            <p:nvPr/>
          </p:nvSpPr>
          <p:spPr>
            <a:xfrm rot="-1874795">
              <a:off x="-275122" y="-15808"/>
              <a:ext cx="50946" cy="49075"/>
            </a:xfrm>
            <a:custGeom>
              <a:avLst/>
              <a:gdLst/>
              <a:ahLst/>
              <a:cxnLst/>
              <a:rect l="l" t="t" r="r" b="b"/>
              <a:pathLst>
                <a:path w="626" h="603" extrusionOk="0">
                  <a:moveTo>
                    <a:pt x="169" y="1"/>
                  </a:moveTo>
                  <a:lnTo>
                    <a:pt x="72" y="49"/>
                  </a:lnTo>
                  <a:lnTo>
                    <a:pt x="0" y="121"/>
                  </a:lnTo>
                  <a:lnTo>
                    <a:pt x="0" y="217"/>
                  </a:lnTo>
                  <a:lnTo>
                    <a:pt x="0" y="338"/>
                  </a:lnTo>
                  <a:lnTo>
                    <a:pt x="72" y="458"/>
                  </a:lnTo>
                  <a:lnTo>
                    <a:pt x="169" y="555"/>
                  </a:lnTo>
                  <a:lnTo>
                    <a:pt x="289" y="603"/>
                  </a:lnTo>
                  <a:lnTo>
                    <a:pt x="361" y="603"/>
                  </a:lnTo>
                  <a:lnTo>
                    <a:pt x="433" y="579"/>
                  </a:lnTo>
                  <a:lnTo>
                    <a:pt x="554" y="530"/>
                  </a:lnTo>
                  <a:lnTo>
                    <a:pt x="602" y="458"/>
                  </a:lnTo>
                  <a:lnTo>
                    <a:pt x="626" y="338"/>
                  </a:lnTo>
                  <a:lnTo>
                    <a:pt x="602" y="242"/>
                  </a:lnTo>
                  <a:lnTo>
                    <a:pt x="578" y="169"/>
                  </a:lnTo>
                  <a:lnTo>
                    <a:pt x="530" y="97"/>
                  </a:lnTo>
                  <a:lnTo>
                    <a:pt x="481" y="49"/>
                  </a:lnTo>
                  <a:lnTo>
                    <a:pt x="433" y="25"/>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5" name="Google Shape;13385;p31"/>
            <p:cNvSpPr/>
            <p:nvPr/>
          </p:nvSpPr>
          <p:spPr>
            <a:xfrm rot="-1874795">
              <a:off x="-663726" y="-184663"/>
              <a:ext cx="41261" cy="52981"/>
            </a:xfrm>
            <a:custGeom>
              <a:avLst/>
              <a:gdLst/>
              <a:ahLst/>
              <a:cxnLst/>
              <a:rect l="l" t="t" r="r" b="b"/>
              <a:pathLst>
                <a:path w="507" h="651" extrusionOk="0">
                  <a:moveTo>
                    <a:pt x="242" y="1"/>
                  </a:moveTo>
                  <a:lnTo>
                    <a:pt x="169" y="25"/>
                  </a:lnTo>
                  <a:lnTo>
                    <a:pt x="121" y="73"/>
                  </a:lnTo>
                  <a:lnTo>
                    <a:pt x="73" y="121"/>
                  </a:lnTo>
                  <a:lnTo>
                    <a:pt x="49" y="193"/>
                  </a:lnTo>
                  <a:lnTo>
                    <a:pt x="25" y="338"/>
                  </a:lnTo>
                  <a:lnTo>
                    <a:pt x="1" y="482"/>
                  </a:lnTo>
                  <a:lnTo>
                    <a:pt x="73" y="603"/>
                  </a:lnTo>
                  <a:lnTo>
                    <a:pt x="97" y="651"/>
                  </a:lnTo>
                  <a:lnTo>
                    <a:pt x="193" y="651"/>
                  </a:lnTo>
                  <a:lnTo>
                    <a:pt x="266" y="627"/>
                  </a:lnTo>
                  <a:lnTo>
                    <a:pt x="314" y="579"/>
                  </a:lnTo>
                  <a:lnTo>
                    <a:pt x="434" y="458"/>
                  </a:lnTo>
                  <a:lnTo>
                    <a:pt x="506" y="338"/>
                  </a:lnTo>
                  <a:lnTo>
                    <a:pt x="506" y="266"/>
                  </a:lnTo>
                  <a:lnTo>
                    <a:pt x="506" y="217"/>
                  </a:lnTo>
                  <a:lnTo>
                    <a:pt x="482" y="121"/>
                  </a:lnTo>
                  <a:lnTo>
                    <a:pt x="434" y="49"/>
                  </a:lnTo>
                  <a:lnTo>
                    <a:pt x="3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6" name="Google Shape;13386;p31"/>
            <p:cNvSpPr/>
            <p:nvPr/>
          </p:nvSpPr>
          <p:spPr>
            <a:xfrm rot="-1874795">
              <a:off x="-394519" y="-488998"/>
              <a:ext cx="43214" cy="45169"/>
            </a:xfrm>
            <a:custGeom>
              <a:avLst/>
              <a:gdLst/>
              <a:ahLst/>
              <a:cxnLst/>
              <a:rect l="l" t="t" r="r" b="b"/>
              <a:pathLst>
                <a:path w="531" h="555" extrusionOk="0">
                  <a:moveTo>
                    <a:pt x="313" y="0"/>
                  </a:moveTo>
                  <a:lnTo>
                    <a:pt x="193" y="24"/>
                  </a:lnTo>
                  <a:lnTo>
                    <a:pt x="97" y="73"/>
                  </a:lnTo>
                  <a:lnTo>
                    <a:pt x="25" y="145"/>
                  </a:lnTo>
                  <a:lnTo>
                    <a:pt x="0" y="241"/>
                  </a:lnTo>
                  <a:lnTo>
                    <a:pt x="25" y="361"/>
                  </a:lnTo>
                  <a:lnTo>
                    <a:pt x="73" y="458"/>
                  </a:lnTo>
                  <a:lnTo>
                    <a:pt x="145" y="530"/>
                  </a:lnTo>
                  <a:lnTo>
                    <a:pt x="217" y="554"/>
                  </a:lnTo>
                  <a:lnTo>
                    <a:pt x="337" y="554"/>
                  </a:lnTo>
                  <a:lnTo>
                    <a:pt x="458" y="506"/>
                  </a:lnTo>
                  <a:lnTo>
                    <a:pt x="506" y="434"/>
                  </a:lnTo>
                  <a:lnTo>
                    <a:pt x="530" y="337"/>
                  </a:lnTo>
                  <a:lnTo>
                    <a:pt x="530" y="217"/>
                  </a:lnTo>
                  <a:lnTo>
                    <a:pt x="482" y="121"/>
                  </a:lnTo>
                  <a:lnTo>
                    <a:pt x="410" y="24"/>
                  </a:lnTo>
                  <a:lnTo>
                    <a:pt x="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31"/>
            <p:cNvSpPr/>
            <p:nvPr/>
          </p:nvSpPr>
          <p:spPr>
            <a:xfrm rot="-1874795">
              <a:off x="-203026" y="-458212"/>
              <a:ext cx="41180" cy="41181"/>
            </a:xfrm>
            <a:custGeom>
              <a:avLst/>
              <a:gdLst/>
              <a:ahLst/>
              <a:cxnLst/>
              <a:rect l="l" t="t" r="r" b="b"/>
              <a:pathLst>
                <a:path w="506" h="506" extrusionOk="0">
                  <a:moveTo>
                    <a:pt x="289" y="0"/>
                  </a:moveTo>
                  <a:lnTo>
                    <a:pt x="193" y="24"/>
                  </a:lnTo>
                  <a:lnTo>
                    <a:pt x="96" y="72"/>
                  </a:lnTo>
                  <a:lnTo>
                    <a:pt x="24" y="144"/>
                  </a:lnTo>
                  <a:lnTo>
                    <a:pt x="0" y="241"/>
                  </a:lnTo>
                  <a:lnTo>
                    <a:pt x="0" y="337"/>
                  </a:lnTo>
                  <a:lnTo>
                    <a:pt x="72" y="433"/>
                  </a:lnTo>
                  <a:lnTo>
                    <a:pt x="144" y="482"/>
                  </a:lnTo>
                  <a:lnTo>
                    <a:pt x="241" y="506"/>
                  </a:lnTo>
                  <a:lnTo>
                    <a:pt x="337" y="482"/>
                  </a:lnTo>
                  <a:lnTo>
                    <a:pt x="433" y="433"/>
                  </a:lnTo>
                  <a:lnTo>
                    <a:pt x="481" y="361"/>
                  </a:lnTo>
                  <a:lnTo>
                    <a:pt x="506" y="289"/>
                  </a:lnTo>
                  <a:lnTo>
                    <a:pt x="481" y="193"/>
                  </a:lnTo>
                  <a:lnTo>
                    <a:pt x="433" y="96"/>
                  </a:lnTo>
                  <a:lnTo>
                    <a:pt x="361" y="24"/>
                  </a:lnTo>
                  <a:lnTo>
                    <a:pt x="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31"/>
            <p:cNvSpPr/>
            <p:nvPr/>
          </p:nvSpPr>
          <p:spPr>
            <a:xfrm rot="-1874795">
              <a:off x="-592216" y="48846"/>
              <a:ext cx="39308" cy="41262"/>
            </a:xfrm>
            <a:custGeom>
              <a:avLst/>
              <a:gdLst/>
              <a:ahLst/>
              <a:cxnLst/>
              <a:rect l="l" t="t" r="r" b="b"/>
              <a:pathLst>
                <a:path w="483" h="507" extrusionOk="0">
                  <a:moveTo>
                    <a:pt x="169" y="1"/>
                  </a:moveTo>
                  <a:lnTo>
                    <a:pt x="97" y="49"/>
                  </a:lnTo>
                  <a:lnTo>
                    <a:pt x="25" y="121"/>
                  </a:lnTo>
                  <a:lnTo>
                    <a:pt x="1" y="193"/>
                  </a:lnTo>
                  <a:lnTo>
                    <a:pt x="1" y="290"/>
                  </a:lnTo>
                  <a:lnTo>
                    <a:pt x="73" y="410"/>
                  </a:lnTo>
                  <a:lnTo>
                    <a:pt x="145" y="458"/>
                  </a:lnTo>
                  <a:lnTo>
                    <a:pt x="241" y="506"/>
                  </a:lnTo>
                  <a:lnTo>
                    <a:pt x="362" y="482"/>
                  </a:lnTo>
                  <a:lnTo>
                    <a:pt x="434" y="458"/>
                  </a:lnTo>
                  <a:lnTo>
                    <a:pt x="482" y="386"/>
                  </a:lnTo>
                  <a:lnTo>
                    <a:pt x="482" y="290"/>
                  </a:lnTo>
                  <a:lnTo>
                    <a:pt x="482" y="217"/>
                  </a:lnTo>
                  <a:lnTo>
                    <a:pt x="434" y="121"/>
                  </a:lnTo>
                  <a:lnTo>
                    <a:pt x="386" y="49"/>
                  </a:lnTo>
                  <a:lnTo>
                    <a:pt x="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9" name="Google Shape;13389;p31"/>
            <p:cNvSpPr/>
            <p:nvPr/>
          </p:nvSpPr>
          <p:spPr>
            <a:xfrm rot="-1874795">
              <a:off x="-370183" y="105756"/>
              <a:ext cx="62827" cy="33368"/>
            </a:xfrm>
            <a:custGeom>
              <a:avLst/>
              <a:gdLst/>
              <a:ahLst/>
              <a:cxnLst/>
              <a:rect l="l" t="t" r="r" b="b"/>
              <a:pathLst>
                <a:path w="772" h="410" extrusionOk="0">
                  <a:moveTo>
                    <a:pt x="25" y="0"/>
                  </a:moveTo>
                  <a:lnTo>
                    <a:pt x="1" y="120"/>
                  </a:lnTo>
                  <a:lnTo>
                    <a:pt x="1" y="241"/>
                  </a:lnTo>
                  <a:lnTo>
                    <a:pt x="25" y="265"/>
                  </a:lnTo>
                  <a:lnTo>
                    <a:pt x="73" y="313"/>
                  </a:lnTo>
                  <a:lnTo>
                    <a:pt x="121" y="313"/>
                  </a:lnTo>
                  <a:lnTo>
                    <a:pt x="193" y="337"/>
                  </a:lnTo>
                  <a:lnTo>
                    <a:pt x="362" y="361"/>
                  </a:lnTo>
                  <a:lnTo>
                    <a:pt x="506" y="385"/>
                  </a:lnTo>
                  <a:lnTo>
                    <a:pt x="675" y="409"/>
                  </a:lnTo>
                  <a:lnTo>
                    <a:pt x="747" y="385"/>
                  </a:lnTo>
                  <a:lnTo>
                    <a:pt x="771" y="361"/>
                  </a:lnTo>
                  <a:lnTo>
                    <a:pt x="771" y="313"/>
                  </a:lnTo>
                  <a:lnTo>
                    <a:pt x="771" y="265"/>
                  </a:lnTo>
                  <a:lnTo>
                    <a:pt x="771" y="217"/>
                  </a:lnTo>
                  <a:lnTo>
                    <a:pt x="723" y="144"/>
                  </a:lnTo>
                  <a:lnTo>
                    <a:pt x="627" y="120"/>
                  </a:lnTo>
                  <a:lnTo>
                    <a:pt x="266" y="120"/>
                  </a:lnTo>
                  <a:lnTo>
                    <a:pt x="145" y="72"/>
                  </a:lnTo>
                  <a:lnTo>
                    <a:pt x="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0" name="Google Shape;13390;p31"/>
            <p:cNvSpPr/>
            <p:nvPr/>
          </p:nvSpPr>
          <p:spPr>
            <a:xfrm rot="-1874795">
              <a:off x="-790902" y="-171636"/>
              <a:ext cx="37355" cy="39309"/>
            </a:xfrm>
            <a:custGeom>
              <a:avLst/>
              <a:gdLst/>
              <a:ahLst/>
              <a:cxnLst/>
              <a:rect l="l" t="t" r="r" b="b"/>
              <a:pathLst>
                <a:path w="459" h="483" extrusionOk="0">
                  <a:moveTo>
                    <a:pt x="145" y="1"/>
                  </a:moveTo>
                  <a:lnTo>
                    <a:pt x="73" y="73"/>
                  </a:lnTo>
                  <a:lnTo>
                    <a:pt x="25" y="145"/>
                  </a:lnTo>
                  <a:lnTo>
                    <a:pt x="1" y="217"/>
                  </a:lnTo>
                  <a:lnTo>
                    <a:pt x="1" y="314"/>
                  </a:lnTo>
                  <a:lnTo>
                    <a:pt x="49" y="386"/>
                  </a:lnTo>
                  <a:lnTo>
                    <a:pt x="121" y="458"/>
                  </a:lnTo>
                  <a:lnTo>
                    <a:pt x="193" y="482"/>
                  </a:lnTo>
                  <a:lnTo>
                    <a:pt x="290" y="458"/>
                  </a:lnTo>
                  <a:lnTo>
                    <a:pt x="386" y="410"/>
                  </a:lnTo>
                  <a:lnTo>
                    <a:pt x="434" y="338"/>
                  </a:lnTo>
                  <a:lnTo>
                    <a:pt x="458" y="266"/>
                  </a:lnTo>
                  <a:lnTo>
                    <a:pt x="434" y="169"/>
                  </a:lnTo>
                  <a:lnTo>
                    <a:pt x="386" y="97"/>
                  </a:lnTo>
                  <a:lnTo>
                    <a:pt x="338"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1" name="Google Shape;13391;p31"/>
            <p:cNvSpPr/>
            <p:nvPr/>
          </p:nvSpPr>
          <p:spPr>
            <a:xfrm rot="-1874795">
              <a:off x="-636781" y="-296940"/>
              <a:ext cx="35320" cy="35402"/>
            </a:xfrm>
            <a:custGeom>
              <a:avLst/>
              <a:gdLst/>
              <a:ahLst/>
              <a:cxnLst/>
              <a:rect l="l" t="t" r="r" b="b"/>
              <a:pathLst>
                <a:path w="434" h="435" extrusionOk="0">
                  <a:moveTo>
                    <a:pt x="145" y="1"/>
                  </a:moveTo>
                  <a:lnTo>
                    <a:pt x="72" y="49"/>
                  </a:lnTo>
                  <a:lnTo>
                    <a:pt x="24" y="121"/>
                  </a:lnTo>
                  <a:lnTo>
                    <a:pt x="0" y="193"/>
                  </a:lnTo>
                  <a:lnTo>
                    <a:pt x="0" y="290"/>
                  </a:lnTo>
                  <a:lnTo>
                    <a:pt x="72" y="362"/>
                  </a:lnTo>
                  <a:lnTo>
                    <a:pt x="120" y="410"/>
                  </a:lnTo>
                  <a:lnTo>
                    <a:pt x="217" y="434"/>
                  </a:lnTo>
                  <a:lnTo>
                    <a:pt x="313" y="434"/>
                  </a:lnTo>
                  <a:lnTo>
                    <a:pt x="385" y="386"/>
                  </a:lnTo>
                  <a:lnTo>
                    <a:pt x="433" y="314"/>
                  </a:lnTo>
                  <a:lnTo>
                    <a:pt x="433" y="217"/>
                  </a:lnTo>
                  <a:lnTo>
                    <a:pt x="433" y="145"/>
                  </a:lnTo>
                  <a:lnTo>
                    <a:pt x="385" y="49"/>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2" name="Google Shape;13392;p31"/>
            <p:cNvSpPr/>
            <p:nvPr/>
          </p:nvSpPr>
          <p:spPr>
            <a:xfrm rot="-1874795">
              <a:off x="-243483" y="-412088"/>
              <a:ext cx="31414" cy="45169"/>
            </a:xfrm>
            <a:custGeom>
              <a:avLst/>
              <a:gdLst/>
              <a:ahLst/>
              <a:cxnLst/>
              <a:rect l="l" t="t" r="r" b="b"/>
              <a:pathLst>
                <a:path w="386" h="555" extrusionOk="0">
                  <a:moveTo>
                    <a:pt x="217" y="1"/>
                  </a:moveTo>
                  <a:lnTo>
                    <a:pt x="145" y="25"/>
                  </a:lnTo>
                  <a:lnTo>
                    <a:pt x="97" y="49"/>
                  </a:lnTo>
                  <a:lnTo>
                    <a:pt x="49" y="97"/>
                  </a:lnTo>
                  <a:lnTo>
                    <a:pt x="25" y="193"/>
                  </a:lnTo>
                  <a:lnTo>
                    <a:pt x="1" y="290"/>
                  </a:lnTo>
                  <a:lnTo>
                    <a:pt x="25" y="410"/>
                  </a:lnTo>
                  <a:lnTo>
                    <a:pt x="49" y="482"/>
                  </a:lnTo>
                  <a:lnTo>
                    <a:pt x="97" y="530"/>
                  </a:lnTo>
                  <a:lnTo>
                    <a:pt x="145" y="554"/>
                  </a:lnTo>
                  <a:lnTo>
                    <a:pt x="242" y="530"/>
                  </a:lnTo>
                  <a:lnTo>
                    <a:pt x="338" y="482"/>
                  </a:lnTo>
                  <a:lnTo>
                    <a:pt x="362" y="410"/>
                  </a:lnTo>
                  <a:lnTo>
                    <a:pt x="386" y="314"/>
                  </a:lnTo>
                  <a:lnTo>
                    <a:pt x="362" y="193"/>
                  </a:lnTo>
                  <a:lnTo>
                    <a:pt x="314" y="121"/>
                  </a:lnTo>
                  <a:lnTo>
                    <a:pt x="266" y="49"/>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3" name="Google Shape;13393;p31"/>
            <p:cNvSpPr/>
            <p:nvPr/>
          </p:nvSpPr>
          <p:spPr>
            <a:xfrm rot="-1874795">
              <a:off x="-440431" y="-314410"/>
              <a:ext cx="31414" cy="31496"/>
            </a:xfrm>
            <a:custGeom>
              <a:avLst/>
              <a:gdLst/>
              <a:ahLst/>
              <a:cxnLst/>
              <a:rect l="l" t="t" r="r" b="b"/>
              <a:pathLst>
                <a:path w="386" h="387" extrusionOk="0">
                  <a:moveTo>
                    <a:pt x="241" y="1"/>
                  </a:moveTo>
                  <a:lnTo>
                    <a:pt x="145" y="25"/>
                  </a:lnTo>
                  <a:lnTo>
                    <a:pt x="73" y="49"/>
                  </a:lnTo>
                  <a:lnTo>
                    <a:pt x="25" y="97"/>
                  </a:lnTo>
                  <a:lnTo>
                    <a:pt x="1" y="169"/>
                  </a:lnTo>
                  <a:lnTo>
                    <a:pt x="1" y="266"/>
                  </a:lnTo>
                  <a:lnTo>
                    <a:pt x="25" y="338"/>
                  </a:lnTo>
                  <a:lnTo>
                    <a:pt x="97" y="386"/>
                  </a:lnTo>
                  <a:lnTo>
                    <a:pt x="217" y="386"/>
                  </a:lnTo>
                  <a:lnTo>
                    <a:pt x="314" y="362"/>
                  </a:lnTo>
                  <a:lnTo>
                    <a:pt x="362" y="290"/>
                  </a:lnTo>
                  <a:lnTo>
                    <a:pt x="386" y="218"/>
                  </a:lnTo>
                  <a:lnTo>
                    <a:pt x="386" y="145"/>
                  </a:lnTo>
                  <a:lnTo>
                    <a:pt x="338" y="73"/>
                  </a:lnTo>
                  <a:lnTo>
                    <a:pt x="290"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31"/>
            <p:cNvSpPr/>
            <p:nvPr/>
          </p:nvSpPr>
          <p:spPr>
            <a:xfrm rot="-1874795">
              <a:off x="-536720" y="-37268"/>
              <a:ext cx="27507" cy="29461"/>
            </a:xfrm>
            <a:custGeom>
              <a:avLst/>
              <a:gdLst/>
              <a:ahLst/>
              <a:cxnLst/>
              <a:rect l="l" t="t" r="r" b="b"/>
              <a:pathLst>
                <a:path w="338" h="362" extrusionOk="0">
                  <a:moveTo>
                    <a:pt x="169" y="1"/>
                  </a:moveTo>
                  <a:lnTo>
                    <a:pt x="97" y="25"/>
                  </a:lnTo>
                  <a:lnTo>
                    <a:pt x="48" y="49"/>
                  </a:lnTo>
                  <a:lnTo>
                    <a:pt x="0" y="97"/>
                  </a:lnTo>
                  <a:lnTo>
                    <a:pt x="0" y="169"/>
                  </a:lnTo>
                  <a:lnTo>
                    <a:pt x="0" y="218"/>
                  </a:lnTo>
                  <a:lnTo>
                    <a:pt x="48" y="290"/>
                  </a:lnTo>
                  <a:lnTo>
                    <a:pt x="97" y="338"/>
                  </a:lnTo>
                  <a:lnTo>
                    <a:pt x="169" y="362"/>
                  </a:lnTo>
                  <a:lnTo>
                    <a:pt x="241" y="338"/>
                  </a:lnTo>
                  <a:lnTo>
                    <a:pt x="289" y="314"/>
                  </a:lnTo>
                  <a:lnTo>
                    <a:pt x="337" y="242"/>
                  </a:lnTo>
                  <a:lnTo>
                    <a:pt x="337" y="194"/>
                  </a:lnTo>
                  <a:lnTo>
                    <a:pt x="337" y="121"/>
                  </a:lnTo>
                  <a:lnTo>
                    <a:pt x="289" y="49"/>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31"/>
            <p:cNvSpPr/>
            <p:nvPr/>
          </p:nvSpPr>
          <p:spPr>
            <a:xfrm rot="-1874795">
              <a:off x="67415" y="-506912"/>
              <a:ext cx="27507" cy="29461"/>
            </a:xfrm>
            <a:custGeom>
              <a:avLst/>
              <a:gdLst/>
              <a:ahLst/>
              <a:cxnLst/>
              <a:rect l="l" t="t" r="r" b="b"/>
              <a:pathLst>
                <a:path w="338" h="362" extrusionOk="0">
                  <a:moveTo>
                    <a:pt x="121" y="1"/>
                  </a:moveTo>
                  <a:lnTo>
                    <a:pt x="49" y="25"/>
                  </a:lnTo>
                  <a:lnTo>
                    <a:pt x="1" y="73"/>
                  </a:lnTo>
                  <a:lnTo>
                    <a:pt x="1" y="145"/>
                  </a:lnTo>
                  <a:lnTo>
                    <a:pt x="1" y="217"/>
                  </a:lnTo>
                  <a:lnTo>
                    <a:pt x="25" y="290"/>
                  </a:lnTo>
                  <a:lnTo>
                    <a:pt x="73" y="338"/>
                  </a:lnTo>
                  <a:lnTo>
                    <a:pt x="145" y="362"/>
                  </a:lnTo>
                  <a:lnTo>
                    <a:pt x="217" y="338"/>
                  </a:lnTo>
                  <a:lnTo>
                    <a:pt x="266" y="314"/>
                  </a:lnTo>
                  <a:lnTo>
                    <a:pt x="314" y="265"/>
                  </a:lnTo>
                  <a:lnTo>
                    <a:pt x="338" y="217"/>
                  </a:lnTo>
                  <a:lnTo>
                    <a:pt x="338" y="145"/>
                  </a:lnTo>
                  <a:lnTo>
                    <a:pt x="290"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6" name="Google Shape;13396;p31"/>
            <p:cNvSpPr/>
            <p:nvPr/>
          </p:nvSpPr>
          <p:spPr>
            <a:xfrm rot="-1874795">
              <a:off x="-265193" y="-128785"/>
              <a:ext cx="27507" cy="27508"/>
            </a:xfrm>
            <a:custGeom>
              <a:avLst/>
              <a:gdLst/>
              <a:ahLst/>
              <a:cxnLst/>
              <a:rect l="l" t="t" r="r" b="b"/>
              <a:pathLst>
                <a:path w="338" h="338" extrusionOk="0">
                  <a:moveTo>
                    <a:pt x="217" y="0"/>
                  </a:moveTo>
                  <a:lnTo>
                    <a:pt x="145" y="24"/>
                  </a:lnTo>
                  <a:lnTo>
                    <a:pt x="73" y="48"/>
                  </a:lnTo>
                  <a:lnTo>
                    <a:pt x="25" y="97"/>
                  </a:lnTo>
                  <a:lnTo>
                    <a:pt x="1" y="169"/>
                  </a:lnTo>
                  <a:lnTo>
                    <a:pt x="1" y="241"/>
                  </a:lnTo>
                  <a:lnTo>
                    <a:pt x="25" y="289"/>
                  </a:lnTo>
                  <a:lnTo>
                    <a:pt x="73" y="337"/>
                  </a:lnTo>
                  <a:lnTo>
                    <a:pt x="193" y="337"/>
                  </a:lnTo>
                  <a:lnTo>
                    <a:pt x="266" y="289"/>
                  </a:lnTo>
                  <a:lnTo>
                    <a:pt x="314" y="241"/>
                  </a:lnTo>
                  <a:lnTo>
                    <a:pt x="338" y="193"/>
                  </a:lnTo>
                  <a:lnTo>
                    <a:pt x="338" y="97"/>
                  </a:lnTo>
                  <a:lnTo>
                    <a:pt x="290" y="48"/>
                  </a:lnTo>
                  <a:lnTo>
                    <a:pt x="266" y="24"/>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7" name="Google Shape;13397;p31"/>
            <p:cNvSpPr/>
            <p:nvPr/>
          </p:nvSpPr>
          <p:spPr>
            <a:xfrm rot="-1874795">
              <a:off x="-674391" y="-258191"/>
              <a:ext cx="25554" cy="25555"/>
            </a:xfrm>
            <a:custGeom>
              <a:avLst/>
              <a:gdLst/>
              <a:ahLst/>
              <a:cxnLst/>
              <a:rect l="l" t="t" r="r" b="b"/>
              <a:pathLst>
                <a:path w="314" h="314" extrusionOk="0">
                  <a:moveTo>
                    <a:pt x="121" y="0"/>
                  </a:moveTo>
                  <a:lnTo>
                    <a:pt x="72" y="48"/>
                  </a:lnTo>
                  <a:lnTo>
                    <a:pt x="24" y="72"/>
                  </a:lnTo>
                  <a:lnTo>
                    <a:pt x="0" y="121"/>
                  </a:lnTo>
                  <a:lnTo>
                    <a:pt x="0" y="193"/>
                  </a:lnTo>
                  <a:lnTo>
                    <a:pt x="24" y="241"/>
                  </a:lnTo>
                  <a:lnTo>
                    <a:pt x="72" y="289"/>
                  </a:lnTo>
                  <a:lnTo>
                    <a:pt x="145" y="313"/>
                  </a:lnTo>
                  <a:lnTo>
                    <a:pt x="217" y="313"/>
                  </a:lnTo>
                  <a:lnTo>
                    <a:pt x="265" y="289"/>
                  </a:lnTo>
                  <a:lnTo>
                    <a:pt x="313" y="241"/>
                  </a:lnTo>
                  <a:lnTo>
                    <a:pt x="313" y="193"/>
                  </a:lnTo>
                  <a:lnTo>
                    <a:pt x="313" y="145"/>
                  </a:lnTo>
                  <a:lnTo>
                    <a:pt x="289" y="72"/>
                  </a:lnTo>
                  <a:lnTo>
                    <a:pt x="265" y="24"/>
                  </a:lnTo>
                  <a:lnTo>
                    <a:pt x="1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8" name="Google Shape;13398;p31"/>
            <p:cNvSpPr/>
            <p:nvPr/>
          </p:nvSpPr>
          <p:spPr>
            <a:xfrm rot="-1874795">
              <a:off x="-73795" y="-40320"/>
              <a:ext cx="23601" cy="21648"/>
            </a:xfrm>
            <a:custGeom>
              <a:avLst/>
              <a:gdLst/>
              <a:ahLst/>
              <a:cxnLst/>
              <a:rect l="l" t="t" r="r" b="b"/>
              <a:pathLst>
                <a:path w="290" h="266" extrusionOk="0">
                  <a:moveTo>
                    <a:pt x="72" y="1"/>
                  </a:moveTo>
                  <a:lnTo>
                    <a:pt x="24" y="73"/>
                  </a:lnTo>
                  <a:lnTo>
                    <a:pt x="0" y="97"/>
                  </a:lnTo>
                  <a:lnTo>
                    <a:pt x="0" y="169"/>
                  </a:lnTo>
                  <a:lnTo>
                    <a:pt x="48" y="217"/>
                  </a:lnTo>
                  <a:lnTo>
                    <a:pt x="72" y="241"/>
                  </a:lnTo>
                  <a:lnTo>
                    <a:pt x="121" y="266"/>
                  </a:lnTo>
                  <a:lnTo>
                    <a:pt x="193" y="266"/>
                  </a:lnTo>
                  <a:lnTo>
                    <a:pt x="241" y="217"/>
                  </a:lnTo>
                  <a:lnTo>
                    <a:pt x="289" y="193"/>
                  </a:lnTo>
                  <a:lnTo>
                    <a:pt x="289" y="145"/>
                  </a:lnTo>
                  <a:lnTo>
                    <a:pt x="289"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9" name="Google Shape;13399;p31"/>
            <p:cNvSpPr/>
            <p:nvPr/>
          </p:nvSpPr>
          <p:spPr>
            <a:xfrm rot="-1874795">
              <a:off x="-634059" y="-447300"/>
              <a:ext cx="23601" cy="23602"/>
            </a:xfrm>
            <a:custGeom>
              <a:avLst/>
              <a:gdLst/>
              <a:ahLst/>
              <a:cxnLst/>
              <a:rect l="l" t="t" r="r" b="b"/>
              <a:pathLst>
                <a:path w="290" h="290" extrusionOk="0">
                  <a:moveTo>
                    <a:pt x="145" y="1"/>
                  </a:moveTo>
                  <a:lnTo>
                    <a:pt x="97" y="25"/>
                  </a:lnTo>
                  <a:lnTo>
                    <a:pt x="24" y="49"/>
                  </a:lnTo>
                  <a:lnTo>
                    <a:pt x="0" y="97"/>
                  </a:lnTo>
                  <a:lnTo>
                    <a:pt x="0" y="145"/>
                  </a:lnTo>
                  <a:lnTo>
                    <a:pt x="0" y="194"/>
                  </a:lnTo>
                  <a:lnTo>
                    <a:pt x="48" y="242"/>
                  </a:lnTo>
                  <a:lnTo>
                    <a:pt x="72" y="290"/>
                  </a:lnTo>
                  <a:lnTo>
                    <a:pt x="193" y="290"/>
                  </a:lnTo>
                  <a:lnTo>
                    <a:pt x="241" y="242"/>
                  </a:lnTo>
                  <a:lnTo>
                    <a:pt x="289" y="194"/>
                  </a:lnTo>
                  <a:lnTo>
                    <a:pt x="289" y="145"/>
                  </a:lnTo>
                  <a:lnTo>
                    <a:pt x="289" y="97"/>
                  </a:lnTo>
                  <a:lnTo>
                    <a:pt x="265" y="49"/>
                  </a:lnTo>
                  <a:lnTo>
                    <a:pt x="217" y="25"/>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0" name="Google Shape;13400;p31"/>
            <p:cNvSpPr/>
            <p:nvPr/>
          </p:nvSpPr>
          <p:spPr>
            <a:xfrm rot="-1874795">
              <a:off x="-497580" y="-436909"/>
              <a:ext cx="25554" cy="21648"/>
            </a:xfrm>
            <a:custGeom>
              <a:avLst/>
              <a:gdLst/>
              <a:ahLst/>
              <a:cxnLst/>
              <a:rect l="l" t="t" r="r" b="b"/>
              <a:pathLst>
                <a:path w="314" h="266" extrusionOk="0">
                  <a:moveTo>
                    <a:pt x="97" y="1"/>
                  </a:moveTo>
                  <a:lnTo>
                    <a:pt x="49" y="25"/>
                  </a:lnTo>
                  <a:lnTo>
                    <a:pt x="24" y="49"/>
                  </a:lnTo>
                  <a:lnTo>
                    <a:pt x="0" y="97"/>
                  </a:lnTo>
                  <a:lnTo>
                    <a:pt x="24" y="169"/>
                  </a:lnTo>
                  <a:lnTo>
                    <a:pt x="73" y="218"/>
                  </a:lnTo>
                  <a:lnTo>
                    <a:pt x="121" y="242"/>
                  </a:lnTo>
                  <a:lnTo>
                    <a:pt x="169" y="266"/>
                  </a:lnTo>
                  <a:lnTo>
                    <a:pt x="241" y="242"/>
                  </a:lnTo>
                  <a:lnTo>
                    <a:pt x="265" y="218"/>
                  </a:lnTo>
                  <a:lnTo>
                    <a:pt x="313" y="169"/>
                  </a:lnTo>
                  <a:lnTo>
                    <a:pt x="313" y="121"/>
                  </a:lnTo>
                  <a:lnTo>
                    <a:pt x="289" y="73"/>
                  </a:lnTo>
                  <a:lnTo>
                    <a:pt x="265" y="25"/>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1" name="Google Shape;13401;p31"/>
          <p:cNvGrpSpPr/>
          <p:nvPr/>
        </p:nvGrpSpPr>
        <p:grpSpPr>
          <a:xfrm>
            <a:off x="4296226" y="4696649"/>
            <a:ext cx="551525" cy="559295"/>
            <a:chOff x="1308175" y="3327500"/>
            <a:chExt cx="170350" cy="172750"/>
          </a:xfrm>
        </p:grpSpPr>
        <p:sp>
          <p:nvSpPr>
            <p:cNvPr id="13402" name="Google Shape;13402;p31"/>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3" name="Google Shape;13403;p31"/>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04" name="Google Shape;13404;p31"/>
          <p:cNvSpPr/>
          <p:nvPr/>
        </p:nvSpPr>
        <p:spPr>
          <a:xfrm>
            <a:off x="7969063" y="1406399"/>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05" name="Google Shape;13405;p31"/>
          <p:cNvGrpSpPr/>
          <p:nvPr/>
        </p:nvGrpSpPr>
        <p:grpSpPr>
          <a:xfrm rot="3463747" flipH="1">
            <a:off x="-221066" y="-1663877"/>
            <a:ext cx="1782737" cy="4456717"/>
            <a:chOff x="1094525" y="1997475"/>
            <a:chExt cx="357500" cy="893725"/>
          </a:xfrm>
        </p:grpSpPr>
        <p:sp>
          <p:nvSpPr>
            <p:cNvPr id="13406" name="Google Shape;13406;p31"/>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7" name="Google Shape;13407;p31"/>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8" name="Google Shape;13408;p31"/>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9" name="Google Shape;13409;p31"/>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0" name="Google Shape;13410;p31"/>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1" name="Google Shape;13411;p31"/>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2" name="Google Shape;13412;p31"/>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3" name="Google Shape;13413;p31"/>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4" name="Google Shape;13414;p31"/>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5" name="Google Shape;13415;p31"/>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6" name="Google Shape;13416;p31"/>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7" name="Google Shape;13417;p31"/>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31"/>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9" name="Google Shape;13419;p31"/>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0" name="Google Shape;13420;p31"/>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1" name="Google Shape;13421;p31"/>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9"/>
        <p:cNvGrpSpPr/>
        <p:nvPr/>
      </p:nvGrpSpPr>
      <p:grpSpPr>
        <a:xfrm>
          <a:off x="0" y="0"/>
          <a:ext cx="0" cy="0"/>
          <a:chOff x="0" y="0"/>
          <a:chExt cx="0" cy="0"/>
        </a:xfrm>
      </p:grpSpPr>
      <p:sp>
        <p:nvSpPr>
          <p:cNvPr id="870" name="Google Shape;870;p3"/>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txBox="1">
            <a:spLocks noGrp="1"/>
          </p:cNvSpPr>
          <p:nvPr>
            <p:ph type="title"/>
          </p:nvPr>
        </p:nvSpPr>
        <p:spPr>
          <a:xfrm>
            <a:off x="926400" y="2033875"/>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72" name="Google Shape;872;p3"/>
          <p:cNvSpPr txBox="1">
            <a:spLocks noGrp="1"/>
          </p:cNvSpPr>
          <p:nvPr>
            <p:ph type="title" idx="2" hasCustomPrompt="1"/>
          </p:nvPr>
        </p:nvSpPr>
        <p:spPr>
          <a:xfrm>
            <a:off x="1049700" y="1121479"/>
            <a:ext cx="1056900" cy="7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3" name="Google Shape;873;p3"/>
          <p:cNvSpPr txBox="1">
            <a:spLocks noGrp="1"/>
          </p:cNvSpPr>
          <p:nvPr>
            <p:ph type="subTitle" idx="1"/>
          </p:nvPr>
        </p:nvSpPr>
        <p:spPr>
          <a:xfrm>
            <a:off x="926400" y="3747613"/>
            <a:ext cx="2556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74" name="Google Shape;874;p3"/>
          <p:cNvGrpSpPr/>
          <p:nvPr/>
        </p:nvGrpSpPr>
        <p:grpSpPr>
          <a:xfrm rot="-5692501">
            <a:off x="6451030" y="1925943"/>
            <a:ext cx="2349050" cy="5872461"/>
            <a:chOff x="1094525" y="1997475"/>
            <a:chExt cx="357500" cy="893725"/>
          </a:xfrm>
        </p:grpSpPr>
        <p:sp>
          <p:nvSpPr>
            <p:cNvPr id="875" name="Google Shape;875;p3"/>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
          <p:cNvGrpSpPr/>
          <p:nvPr/>
        </p:nvGrpSpPr>
        <p:grpSpPr>
          <a:xfrm rot="5400000">
            <a:off x="2084777" y="-2208793"/>
            <a:ext cx="3605682" cy="3438414"/>
            <a:chOff x="1781825" y="1787425"/>
            <a:chExt cx="804050" cy="766750"/>
          </a:xfrm>
        </p:grpSpPr>
        <p:sp>
          <p:nvSpPr>
            <p:cNvPr id="892" name="Google Shape;892;p3"/>
            <p:cNvSpPr/>
            <p:nvPr/>
          </p:nvSpPr>
          <p:spPr>
            <a:xfrm>
              <a:off x="1797450" y="2122050"/>
              <a:ext cx="356325" cy="331625"/>
            </a:xfrm>
            <a:custGeom>
              <a:avLst/>
              <a:gdLst/>
              <a:ahLst/>
              <a:cxnLst/>
              <a:rect l="l" t="t" r="r" b="b"/>
              <a:pathLst>
                <a:path w="14253" h="13265" extrusionOk="0">
                  <a:moveTo>
                    <a:pt x="9799" y="0"/>
                  </a:moveTo>
                  <a:lnTo>
                    <a:pt x="9197" y="72"/>
                  </a:lnTo>
                  <a:lnTo>
                    <a:pt x="8547" y="169"/>
                  </a:lnTo>
                  <a:lnTo>
                    <a:pt x="7993" y="313"/>
                  </a:lnTo>
                  <a:lnTo>
                    <a:pt x="7464" y="482"/>
                  </a:lnTo>
                  <a:lnTo>
                    <a:pt x="6934" y="674"/>
                  </a:lnTo>
                  <a:lnTo>
                    <a:pt x="6428" y="891"/>
                  </a:lnTo>
                  <a:lnTo>
                    <a:pt x="5923" y="1132"/>
                  </a:lnTo>
                  <a:lnTo>
                    <a:pt x="5441" y="1420"/>
                  </a:lnTo>
                  <a:lnTo>
                    <a:pt x="4960" y="1709"/>
                  </a:lnTo>
                  <a:lnTo>
                    <a:pt x="4503" y="2022"/>
                  </a:lnTo>
                  <a:lnTo>
                    <a:pt x="4045" y="2359"/>
                  </a:lnTo>
                  <a:lnTo>
                    <a:pt x="3636" y="2720"/>
                  </a:lnTo>
                  <a:lnTo>
                    <a:pt x="3203" y="3082"/>
                  </a:lnTo>
                  <a:lnTo>
                    <a:pt x="2817" y="3491"/>
                  </a:lnTo>
                  <a:lnTo>
                    <a:pt x="2432" y="3900"/>
                  </a:lnTo>
                  <a:lnTo>
                    <a:pt x="2071" y="4333"/>
                  </a:lnTo>
                  <a:lnTo>
                    <a:pt x="1734" y="4767"/>
                  </a:lnTo>
                  <a:lnTo>
                    <a:pt x="1397" y="5224"/>
                  </a:lnTo>
                  <a:lnTo>
                    <a:pt x="1181" y="5513"/>
                  </a:lnTo>
                  <a:lnTo>
                    <a:pt x="988" y="5826"/>
                  </a:lnTo>
                  <a:lnTo>
                    <a:pt x="819" y="6139"/>
                  </a:lnTo>
                  <a:lnTo>
                    <a:pt x="651" y="6452"/>
                  </a:lnTo>
                  <a:lnTo>
                    <a:pt x="506" y="6789"/>
                  </a:lnTo>
                  <a:lnTo>
                    <a:pt x="386" y="7126"/>
                  </a:lnTo>
                  <a:lnTo>
                    <a:pt x="266" y="7463"/>
                  </a:lnTo>
                  <a:lnTo>
                    <a:pt x="169" y="7800"/>
                  </a:lnTo>
                  <a:lnTo>
                    <a:pt x="97" y="8137"/>
                  </a:lnTo>
                  <a:lnTo>
                    <a:pt x="49" y="8498"/>
                  </a:lnTo>
                  <a:lnTo>
                    <a:pt x="25" y="8835"/>
                  </a:lnTo>
                  <a:lnTo>
                    <a:pt x="1" y="9172"/>
                  </a:lnTo>
                  <a:lnTo>
                    <a:pt x="1" y="9509"/>
                  </a:lnTo>
                  <a:lnTo>
                    <a:pt x="25" y="9822"/>
                  </a:lnTo>
                  <a:lnTo>
                    <a:pt x="73" y="10159"/>
                  </a:lnTo>
                  <a:lnTo>
                    <a:pt x="145" y="10472"/>
                  </a:lnTo>
                  <a:lnTo>
                    <a:pt x="218" y="10761"/>
                  </a:lnTo>
                  <a:lnTo>
                    <a:pt x="338" y="11050"/>
                  </a:lnTo>
                  <a:lnTo>
                    <a:pt x="458" y="11339"/>
                  </a:lnTo>
                  <a:lnTo>
                    <a:pt x="627" y="11603"/>
                  </a:lnTo>
                  <a:lnTo>
                    <a:pt x="795" y="11868"/>
                  </a:lnTo>
                  <a:lnTo>
                    <a:pt x="988" y="12085"/>
                  </a:lnTo>
                  <a:lnTo>
                    <a:pt x="1205" y="12302"/>
                  </a:lnTo>
                  <a:lnTo>
                    <a:pt x="1445" y="12518"/>
                  </a:lnTo>
                  <a:lnTo>
                    <a:pt x="1710" y="12687"/>
                  </a:lnTo>
                  <a:lnTo>
                    <a:pt x="1999" y="12855"/>
                  </a:lnTo>
                  <a:lnTo>
                    <a:pt x="2312" y="12976"/>
                  </a:lnTo>
                  <a:lnTo>
                    <a:pt x="2649" y="13096"/>
                  </a:lnTo>
                  <a:lnTo>
                    <a:pt x="3010" y="13168"/>
                  </a:lnTo>
                  <a:lnTo>
                    <a:pt x="3395" y="13240"/>
                  </a:lnTo>
                  <a:lnTo>
                    <a:pt x="3804" y="13264"/>
                  </a:lnTo>
                  <a:lnTo>
                    <a:pt x="4238" y="13264"/>
                  </a:lnTo>
                  <a:lnTo>
                    <a:pt x="4743" y="13240"/>
                  </a:lnTo>
                  <a:lnTo>
                    <a:pt x="5249" y="13168"/>
                  </a:lnTo>
                  <a:lnTo>
                    <a:pt x="5730" y="13072"/>
                  </a:lnTo>
                  <a:lnTo>
                    <a:pt x="6212" y="12951"/>
                  </a:lnTo>
                  <a:lnTo>
                    <a:pt x="6693" y="12807"/>
                  </a:lnTo>
                  <a:lnTo>
                    <a:pt x="7151" y="12639"/>
                  </a:lnTo>
                  <a:lnTo>
                    <a:pt x="7608" y="12446"/>
                  </a:lnTo>
                  <a:lnTo>
                    <a:pt x="8065" y="12253"/>
                  </a:lnTo>
                  <a:lnTo>
                    <a:pt x="8523" y="12013"/>
                  </a:lnTo>
                  <a:lnTo>
                    <a:pt x="8956" y="11748"/>
                  </a:lnTo>
                  <a:lnTo>
                    <a:pt x="9365" y="11483"/>
                  </a:lnTo>
                  <a:lnTo>
                    <a:pt x="9775" y="11194"/>
                  </a:lnTo>
                  <a:lnTo>
                    <a:pt x="10184" y="10905"/>
                  </a:lnTo>
                  <a:lnTo>
                    <a:pt x="10569" y="10592"/>
                  </a:lnTo>
                  <a:lnTo>
                    <a:pt x="10954" y="10255"/>
                  </a:lnTo>
                  <a:lnTo>
                    <a:pt x="11315" y="9918"/>
                  </a:lnTo>
                  <a:lnTo>
                    <a:pt x="11676" y="9557"/>
                  </a:lnTo>
                  <a:lnTo>
                    <a:pt x="12038" y="9196"/>
                  </a:lnTo>
                  <a:lnTo>
                    <a:pt x="12375" y="8787"/>
                  </a:lnTo>
                  <a:lnTo>
                    <a:pt x="12688" y="8378"/>
                  </a:lnTo>
                  <a:lnTo>
                    <a:pt x="12952" y="7968"/>
                  </a:lnTo>
                  <a:lnTo>
                    <a:pt x="13217" y="7535"/>
                  </a:lnTo>
                  <a:lnTo>
                    <a:pt x="13434" y="7102"/>
                  </a:lnTo>
                  <a:lnTo>
                    <a:pt x="13650" y="6644"/>
                  </a:lnTo>
                  <a:lnTo>
                    <a:pt x="13819" y="6211"/>
                  </a:lnTo>
                  <a:lnTo>
                    <a:pt x="13963" y="5754"/>
                  </a:lnTo>
                  <a:lnTo>
                    <a:pt x="14084" y="5296"/>
                  </a:lnTo>
                  <a:lnTo>
                    <a:pt x="14156" y="4863"/>
                  </a:lnTo>
                  <a:lnTo>
                    <a:pt x="14228" y="4406"/>
                  </a:lnTo>
                  <a:lnTo>
                    <a:pt x="14252" y="3972"/>
                  </a:lnTo>
                  <a:lnTo>
                    <a:pt x="14228" y="3563"/>
                  </a:lnTo>
                  <a:lnTo>
                    <a:pt x="14204" y="3154"/>
                  </a:lnTo>
                  <a:lnTo>
                    <a:pt x="14132" y="2744"/>
                  </a:lnTo>
                  <a:lnTo>
                    <a:pt x="14012" y="2359"/>
                  </a:lnTo>
                  <a:lnTo>
                    <a:pt x="13867" y="1998"/>
                  </a:lnTo>
                  <a:lnTo>
                    <a:pt x="13699" y="1661"/>
                  </a:lnTo>
                  <a:lnTo>
                    <a:pt x="13482" y="1348"/>
                  </a:lnTo>
                  <a:lnTo>
                    <a:pt x="13217" y="1059"/>
                  </a:lnTo>
                  <a:lnTo>
                    <a:pt x="12928" y="819"/>
                  </a:lnTo>
                  <a:lnTo>
                    <a:pt x="12615" y="578"/>
                  </a:lnTo>
                  <a:lnTo>
                    <a:pt x="12254" y="385"/>
                  </a:lnTo>
                  <a:lnTo>
                    <a:pt x="11845" y="241"/>
                  </a:lnTo>
                  <a:lnTo>
                    <a:pt x="11388" y="121"/>
                  </a:lnTo>
                  <a:lnTo>
                    <a:pt x="10906" y="24"/>
                  </a:lnTo>
                  <a:lnTo>
                    <a:pt x="103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080925" y="2161150"/>
              <a:ext cx="9050" cy="15675"/>
            </a:xfrm>
            <a:custGeom>
              <a:avLst/>
              <a:gdLst/>
              <a:ahLst/>
              <a:cxnLst/>
              <a:rect l="l" t="t" r="r" b="b"/>
              <a:pathLst>
                <a:path w="362" h="627" extrusionOk="0">
                  <a:moveTo>
                    <a:pt x="289" y="1"/>
                  </a:moveTo>
                  <a:lnTo>
                    <a:pt x="241" y="25"/>
                  </a:lnTo>
                  <a:lnTo>
                    <a:pt x="193" y="97"/>
                  </a:lnTo>
                  <a:lnTo>
                    <a:pt x="73" y="266"/>
                  </a:lnTo>
                  <a:lnTo>
                    <a:pt x="0" y="386"/>
                  </a:lnTo>
                  <a:lnTo>
                    <a:pt x="25" y="482"/>
                  </a:lnTo>
                  <a:lnTo>
                    <a:pt x="73" y="579"/>
                  </a:lnTo>
                  <a:lnTo>
                    <a:pt x="97" y="627"/>
                  </a:lnTo>
                  <a:lnTo>
                    <a:pt x="145" y="627"/>
                  </a:lnTo>
                  <a:lnTo>
                    <a:pt x="169" y="579"/>
                  </a:lnTo>
                  <a:lnTo>
                    <a:pt x="145" y="506"/>
                  </a:lnTo>
                  <a:lnTo>
                    <a:pt x="169" y="458"/>
                  </a:lnTo>
                  <a:lnTo>
                    <a:pt x="193" y="386"/>
                  </a:lnTo>
                  <a:lnTo>
                    <a:pt x="217" y="338"/>
                  </a:lnTo>
                  <a:lnTo>
                    <a:pt x="313" y="242"/>
                  </a:lnTo>
                  <a:lnTo>
                    <a:pt x="362" y="169"/>
                  </a:lnTo>
                  <a:lnTo>
                    <a:pt x="362" y="121"/>
                  </a:lnTo>
                  <a:lnTo>
                    <a:pt x="337" y="25"/>
                  </a:lnTo>
                  <a:lnTo>
                    <a:pt x="28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144125" y="2205700"/>
              <a:ext cx="7225" cy="8450"/>
            </a:xfrm>
            <a:custGeom>
              <a:avLst/>
              <a:gdLst/>
              <a:ahLst/>
              <a:cxnLst/>
              <a:rect l="l" t="t" r="r" b="b"/>
              <a:pathLst>
                <a:path w="289" h="338" extrusionOk="0">
                  <a:moveTo>
                    <a:pt x="72" y="0"/>
                  </a:moveTo>
                  <a:lnTo>
                    <a:pt x="24" y="24"/>
                  </a:lnTo>
                  <a:lnTo>
                    <a:pt x="0" y="73"/>
                  </a:lnTo>
                  <a:lnTo>
                    <a:pt x="0" y="145"/>
                  </a:lnTo>
                  <a:lnTo>
                    <a:pt x="0" y="241"/>
                  </a:lnTo>
                  <a:lnTo>
                    <a:pt x="48" y="313"/>
                  </a:lnTo>
                  <a:lnTo>
                    <a:pt x="120" y="337"/>
                  </a:lnTo>
                  <a:lnTo>
                    <a:pt x="193" y="337"/>
                  </a:lnTo>
                  <a:lnTo>
                    <a:pt x="265" y="313"/>
                  </a:lnTo>
                  <a:lnTo>
                    <a:pt x="289" y="289"/>
                  </a:lnTo>
                  <a:lnTo>
                    <a:pt x="265" y="241"/>
                  </a:lnTo>
                  <a:lnTo>
                    <a:pt x="169" y="169"/>
                  </a:lnTo>
                  <a:lnTo>
                    <a:pt x="145" y="145"/>
                  </a:lnTo>
                  <a:lnTo>
                    <a:pt x="145" y="121"/>
                  </a:lnTo>
                  <a:lnTo>
                    <a:pt x="193" y="97"/>
                  </a:lnTo>
                  <a:lnTo>
                    <a:pt x="217" y="48"/>
                  </a:lnTo>
                  <a:lnTo>
                    <a:pt x="217" y="24"/>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092950" y="2144900"/>
              <a:ext cx="8450" cy="9075"/>
            </a:xfrm>
            <a:custGeom>
              <a:avLst/>
              <a:gdLst/>
              <a:ahLst/>
              <a:cxnLst/>
              <a:rect l="l" t="t" r="r" b="b"/>
              <a:pathLst>
                <a:path w="338" h="363" extrusionOk="0">
                  <a:moveTo>
                    <a:pt x="218" y="1"/>
                  </a:moveTo>
                  <a:lnTo>
                    <a:pt x="169" y="25"/>
                  </a:lnTo>
                  <a:lnTo>
                    <a:pt x="25" y="25"/>
                  </a:lnTo>
                  <a:lnTo>
                    <a:pt x="1" y="73"/>
                  </a:lnTo>
                  <a:lnTo>
                    <a:pt x="49" y="145"/>
                  </a:lnTo>
                  <a:lnTo>
                    <a:pt x="73" y="194"/>
                  </a:lnTo>
                  <a:lnTo>
                    <a:pt x="49" y="266"/>
                  </a:lnTo>
                  <a:lnTo>
                    <a:pt x="73" y="314"/>
                  </a:lnTo>
                  <a:lnTo>
                    <a:pt x="97" y="338"/>
                  </a:lnTo>
                  <a:lnTo>
                    <a:pt x="145" y="362"/>
                  </a:lnTo>
                  <a:lnTo>
                    <a:pt x="169" y="338"/>
                  </a:lnTo>
                  <a:lnTo>
                    <a:pt x="193" y="290"/>
                  </a:lnTo>
                  <a:lnTo>
                    <a:pt x="218" y="218"/>
                  </a:lnTo>
                  <a:lnTo>
                    <a:pt x="242" y="194"/>
                  </a:lnTo>
                  <a:lnTo>
                    <a:pt x="290" y="194"/>
                  </a:lnTo>
                  <a:lnTo>
                    <a:pt x="314" y="169"/>
                  </a:lnTo>
                  <a:lnTo>
                    <a:pt x="338" y="145"/>
                  </a:lnTo>
                  <a:lnTo>
                    <a:pt x="338" y="97"/>
                  </a:lnTo>
                  <a:lnTo>
                    <a:pt x="314" y="73"/>
                  </a:lnTo>
                  <a:lnTo>
                    <a:pt x="242" y="25"/>
                  </a:lnTo>
                  <a:lnTo>
                    <a:pt x="21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068275" y="2297175"/>
              <a:ext cx="9050" cy="6050"/>
            </a:xfrm>
            <a:custGeom>
              <a:avLst/>
              <a:gdLst/>
              <a:ahLst/>
              <a:cxnLst/>
              <a:rect l="l" t="t" r="r" b="b"/>
              <a:pathLst>
                <a:path w="362" h="242" extrusionOk="0">
                  <a:moveTo>
                    <a:pt x="266" y="0"/>
                  </a:moveTo>
                  <a:lnTo>
                    <a:pt x="193" y="24"/>
                  </a:lnTo>
                  <a:lnTo>
                    <a:pt x="25" y="24"/>
                  </a:lnTo>
                  <a:lnTo>
                    <a:pt x="1" y="73"/>
                  </a:lnTo>
                  <a:lnTo>
                    <a:pt x="1" y="97"/>
                  </a:lnTo>
                  <a:lnTo>
                    <a:pt x="49" y="145"/>
                  </a:lnTo>
                  <a:lnTo>
                    <a:pt x="97" y="193"/>
                  </a:lnTo>
                  <a:lnTo>
                    <a:pt x="145" y="217"/>
                  </a:lnTo>
                  <a:lnTo>
                    <a:pt x="218" y="241"/>
                  </a:lnTo>
                  <a:lnTo>
                    <a:pt x="290" y="217"/>
                  </a:lnTo>
                  <a:lnTo>
                    <a:pt x="338" y="169"/>
                  </a:lnTo>
                  <a:lnTo>
                    <a:pt x="362" y="121"/>
                  </a:lnTo>
                  <a:lnTo>
                    <a:pt x="362" y="73"/>
                  </a:lnTo>
                  <a:lnTo>
                    <a:pt x="338" y="49"/>
                  </a:lnTo>
                  <a:lnTo>
                    <a:pt x="31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001475" y="2168975"/>
              <a:ext cx="7850" cy="6050"/>
            </a:xfrm>
            <a:custGeom>
              <a:avLst/>
              <a:gdLst/>
              <a:ahLst/>
              <a:cxnLst/>
              <a:rect l="l" t="t" r="r" b="b"/>
              <a:pathLst>
                <a:path w="314" h="242" extrusionOk="0">
                  <a:moveTo>
                    <a:pt x="169" y="1"/>
                  </a:moveTo>
                  <a:lnTo>
                    <a:pt x="121" y="25"/>
                  </a:lnTo>
                  <a:lnTo>
                    <a:pt x="49" y="49"/>
                  </a:lnTo>
                  <a:lnTo>
                    <a:pt x="25" y="97"/>
                  </a:lnTo>
                  <a:lnTo>
                    <a:pt x="1" y="145"/>
                  </a:lnTo>
                  <a:lnTo>
                    <a:pt x="25" y="193"/>
                  </a:lnTo>
                  <a:lnTo>
                    <a:pt x="49" y="242"/>
                  </a:lnTo>
                  <a:lnTo>
                    <a:pt x="217" y="242"/>
                  </a:lnTo>
                  <a:lnTo>
                    <a:pt x="290" y="169"/>
                  </a:lnTo>
                  <a:lnTo>
                    <a:pt x="314" y="145"/>
                  </a:lnTo>
                  <a:lnTo>
                    <a:pt x="290" y="97"/>
                  </a:lnTo>
                  <a:lnTo>
                    <a:pt x="290" y="73"/>
                  </a:lnTo>
                  <a:lnTo>
                    <a:pt x="241"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065875" y="2247225"/>
              <a:ext cx="7250" cy="7250"/>
            </a:xfrm>
            <a:custGeom>
              <a:avLst/>
              <a:gdLst/>
              <a:ahLst/>
              <a:cxnLst/>
              <a:rect l="l" t="t" r="r" b="b"/>
              <a:pathLst>
                <a:path w="290" h="290" extrusionOk="0">
                  <a:moveTo>
                    <a:pt x="145" y="0"/>
                  </a:moveTo>
                  <a:lnTo>
                    <a:pt x="97" y="24"/>
                  </a:lnTo>
                  <a:lnTo>
                    <a:pt x="25" y="97"/>
                  </a:lnTo>
                  <a:lnTo>
                    <a:pt x="1" y="145"/>
                  </a:lnTo>
                  <a:lnTo>
                    <a:pt x="1" y="193"/>
                  </a:lnTo>
                  <a:lnTo>
                    <a:pt x="25" y="265"/>
                  </a:lnTo>
                  <a:lnTo>
                    <a:pt x="73" y="289"/>
                  </a:lnTo>
                  <a:lnTo>
                    <a:pt x="121" y="265"/>
                  </a:lnTo>
                  <a:lnTo>
                    <a:pt x="169" y="241"/>
                  </a:lnTo>
                  <a:lnTo>
                    <a:pt x="241" y="145"/>
                  </a:lnTo>
                  <a:lnTo>
                    <a:pt x="289" y="48"/>
                  </a:lnTo>
                  <a:lnTo>
                    <a:pt x="24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032175" y="2327875"/>
              <a:ext cx="5450" cy="6025"/>
            </a:xfrm>
            <a:custGeom>
              <a:avLst/>
              <a:gdLst/>
              <a:ahLst/>
              <a:cxnLst/>
              <a:rect l="l" t="t" r="r" b="b"/>
              <a:pathLst>
                <a:path w="218" h="241" extrusionOk="0">
                  <a:moveTo>
                    <a:pt x="97" y="0"/>
                  </a:moveTo>
                  <a:lnTo>
                    <a:pt x="49" y="24"/>
                  </a:lnTo>
                  <a:lnTo>
                    <a:pt x="25" y="48"/>
                  </a:lnTo>
                  <a:lnTo>
                    <a:pt x="0" y="72"/>
                  </a:lnTo>
                  <a:lnTo>
                    <a:pt x="0" y="121"/>
                  </a:lnTo>
                  <a:lnTo>
                    <a:pt x="49" y="193"/>
                  </a:lnTo>
                  <a:lnTo>
                    <a:pt x="73" y="217"/>
                  </a:lnTo>
                  <a:lnTo>
                    <a:pt x="121" y="241"/>
                  </a:lnTo>
                  <a:lnTo>
                    <a:pt x="169" y="217"/>
                  </a:lnTo>
                  <a:lnTo>
                    <a:pt x="217" y="193"/>
                  </a:lnTo>
                  <a:lnTo>
                    <a:pt x="217" y="145"/>
                  </a:lnTo>
                  <a:lnTo>
                    <a:pt x="217" y="96"/>
                  </a:lnTo>
                  <a:lnTo>
                    <a:pt x="217" y="72"/>
                  </a:lnTo>
                  <a:lnTo>
                    <a:pt x="193"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041200" y="2200275"/>
              <a:ext cx="6650" cy="5450"/>
            </a:xfrm>
            <a:custGeom>
              <a:avLst/>
              <a:gdLst/>
              <a:ahLst/>
              <a:cxnLst/>
              <a:rect l="l" t="t" r="r" b="b"/>
              <a:pathLst>
                <a:path w="266" h="218" extrusionOk="0">
                  <a:moveTo>
                    <a:pt x="97" y="1"/>
                  </a:moveTo>
                  <a:lnTo>
                    <a:pt x="73" y="49"/>
                  </a:lnTo>
                  <a:lnTo>
                    <a:pt x="1" y="193"/>
                  </a:lnTo>
                  <a:lnTo>
                    <a:pt x="97" y="217"/>
                  </a:lnTo>
                  <a:lnTo>
                    <a:pt x="193" y="217"/>
                  </a:lnTo>
                  <a:lnTo>
                    <a:pt x="241" y="193"/>
                  </a:lnTo>
                  <a:lnTo>
                    <a:pt x="265" y="145"/>
                  </a:lnTo>
                  <a:lnTo>
                    <a:pt x="241"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105000" y="2178625"/>
              <a:ext cx="5450" cy="6025"/>
            </a:xfrm>
            <a:custGeom>
              <a:avLst/>
              <a:gdLst/>
              <a:ahLst/>
              <a:cxnLst/>
              <a:rect l="l" t="t" r="r" b="b"/>
              <a:pathLst>
                <a:path w="218" h="241" extrusionOk="0">
                  <a:moveTo>
                    <a:pt x="97" y="0"/>
                  </a:moveTo>
                  <a:lnTo>
                    <a:pt x="24" y="48"/>
                  </a:lnTo>
                  <a:lnTo>
                    <a:pt x="0" y="96"/>
                  </a:lnTo>
                  <a:lnTo>
                    <a:pt x="0" y="144"/>
                  </a:lnTo>
                  <a:lnTo>
                    <a:pt x="49" y="193"/>
                  </a:lnTo>
                  <a:lnTo>
                    <a:pt x="97" y="241"/>
                  </a:lnTo>
                  <a:lnTo>
                    <a:pt x="145" y="241"/>
                  </a:lnTo>
                  <a:lnTo>
                    <a:pt x="193" y="217"/>
                  </a:lnTo>
                  <a:lnTo>
                    <a:pt x="217" y="144"/>
                  </a:lnTo>
                  <a:lnTo>
                    <a:pt x="217" y="96"/>
                  </a:lnTo>
                  <a:lnTo>
                    <a:pt x="193" y="48"/>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069500" y="2214725"/>
              <a:ext cx="7225" cy="6050"/>
            </a:xfrm>
            <a:custGeom>
              <a:avLst/>
              <a:gdLst/>
              <a:ahLst/>
              <a:cxnLst/>
              <a:rect l="l" t="t" r="r" b="b"/>
              <a:pathLst>
                <a:path w="289" h="242" extrusionOk="0">
                  <a:moveTo>
                    <a:pt x="24" y="0"/>
                  </a:moveTo>
                  <a:lnTo>
                    <a:pt x="0" y="24"/>
                  </a:lnTo>
                  <a:lnTo>
                    <a:pt x="0" y="73"/>
                  </a:lnTo>
                  <a:lnTo>
                    <a:pt x="48" y="121"/>
                  </a:lnTo>
                  <a:lnTo>
                    <a:pt x="120" y="217"/>
                  </a:lnTo>
                  <a:lnTo>
                    <a:pt x="169" y="241"/>
                  </a:lnTo>
                  <a:lnTo>
                    <a:pt x="217" y="241"/>
                  </a:lnTo>
                  <a:lnTo>
                    <a:pt x="265" y="217"/>
                  </a:lnTo>
                  <a:lnTo>
                    <a:pt x="289" y="169"/>
                  </a:lnTo>
                  <a:lnTo>
                    <a:pt x="289" y="121"/>
                  </a:lnTo>
                  <a:lnTo>
                    <a:pt x="241" y="97"/>
                  </a:lnTo>
                  <a:lnTo>
                    <a:pt x="169"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126675" y="2214725"/>
              <a:ext cx="5425" cy="6050"/>
            </a:xfrm>
            <a:custGeom>
              <a:avLst/>
              <a:gdLst/>
              <a:ahLst/>
              <a:cxnLst/>
              <a:rect l="l" t="t" r="r" b="b"/>
              <a:pathLst>
                <a:path w="217" h="242" extrusionOk="0">
                  <a:moveTo>
                    <a:pt x="72" y="0"/>
                  </a:moveTo>
                  <a:lnTo>
                    <a:pt x="24" y="24"/>
                  </a:lnTo>
                  <a:lnTo>
                    <a:pt x="0" y="97"/>
                  </a:lnTo>
                  <a:lnTo>
                    <a:pt x="0" y="169"/>
                  </a:lnTo>
                  <a:lnTo>
                    <a:pt x="48" y="217"/>
                  </a:lnTo>
                  <a:lnTo>
                    <a:pt x="120" y="241"/>
                  </a:lnTo>
                  <a:lnTo>
                    <a:pt x="193" y="241"/>
                  </a:lnTo>
                  <a:lnTo>
                    <a:pt x="217" y="217"/>
                  </a:lnTo>
                  <a:lnTo>
                    <a:pt x="217" y="193"/>
                  </a:lnTo>
                  <a:lnTo>
                    <a:pt x="217" y="121"/>
                  </a:lnTo>
                  <a:lnTo>
                    <a:pt x="193" y="49"/>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055650" y="2222550"/>
              <a:ext cx="6050" cy="5450"/>
            </a:xfrm>
            <a:custGeom>
              <a:avLst/>
              <a:gdLst/>
              <a:ahLst/>
              <a:cxnLst/>
              <a:rect l="l" t="t" r="r" b="b"/>
              <a:pathLst>
                <a:path w="242" h="218" extrusionOk="0">
                  <a:moveTo>
                    <a:pt x="145" y="0"/>
                  </a:moveTo>
                  <a:lnTo>
                    <a:pt x="73" y="24"/>
                  </a:lnTo>
                  <a:lnTo>
                    <a:pt x="24" y="48"/>
                  </a:lnTo>
                  <a:lnTo>
                    <a:pt x="0" y="97"/>
                  </a:lnTo>
                  <a:lnTo>
                    <a:pt x="0" y="121"/>
                  </a:lnTo>
                  <a:lnTo>
                    <a:pt x="24" y="145"/>
                  </a:lnTo>
                  <a:lnTo>
                    <a:pt x="48" y="169"/>
                  </a:lnTo>
                  <a:lnTo>
                    <a:pt x="217" y="217"/>
                  </a:lnTo>
                  <a:lnTo>
                    <a:pt x="241" y="121"/>
                  </a:lnTo>
                  <a:lnTo>
                    <a:pt x="241" y="73"/>
                  </a:lnTo>
                  <a:lnTo>
                    <a:pt x="241"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034575" y="2168975"/>
              <a:ext cx="4850" cy="8450"/>
            </a:xfrm>
            <a:custGeom>
              <a:avLst/>
              <a:gdLst/>
              <a:ahLst/>
              <a:cxnLst/>
              <a:rect l="l" t="t" r="r" b="b"/>
              <a:pathLst>
                <a:path w="194" h="338" extrusionOk="0">
                  <a:moveTo>
                    <a:pt x="145" y="1"/>
                  </a:moveTo>
                  <a:lnTo>
                    <a:pt x="97" y="25"/>
                  </a:lnTo>
                  <a:lnTo>
                    <a:pt x="73" y="49"/>
                  </a:lnTo>
                  <a:lnTo>
                    <a:pt x="25" y="145"/>
                  </a:lnTo>
                  <a:lnTo>
                    <a:pt x="1" y="266"/>
                  </a:lnTo>
                  <a:lnTo>
                    <a:pt x="25" y="314"/>
                  </a:lnTo>
                  <a:lnTo>
                    <a:pt x="73" y="338"/>
                  </a:lnTo>
                  <a:lnTo>
                    <a:pt x="97" y="338"/>
                  </a:lnTo>
                  <a:lnTo>
                    <a:pt x="121" y="290"/>
                  </a:lnTo>
                  <a:lnTo>
                    <a:pt x="169" y="218"/>
                  </a:lnTo>
                  <a:lnTo>
                    <a:pt x="193" y="97"/>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048425" y="2149725"/>
              <a:ext cx="7250" cy="5450"/>
            </a:xfrm>
            <a:custGeom>
              <a:avLst/>
              <a:gdLst/>
              <a:ahLst/>
              <a:cxnLst/>
              <a:rect l="l" t="t" r="r" b="b"/>
              <a:pathLst>
                <a:path w="290" h="218" extrusionOk="0">
                  <a:moveTo>
                    <a:pt x="193" y="1"/>
                  </a:moveTo>
                  <a:lnTo>
                    <a:pt x="49" y="49"/>
                  </a:lnTo>
                  <a:lnTo>
                    <a:pt x="25" y="73"/>
                  </a:lnTo>
                  <a:lnTo>
                    <a:pt x="0" y="97"/>
                  </a:lnTo>
                  <a:lnTo>
                    <a:pt x="25" y="121"/>
                  </a:lnTo>
                  <a:lnTo>
                    <a:pt x="49" y="145"/>
                  </a:lnTo>
                  <a:lnTo>
                    <a:pt x="169" y="217"/>
                  </a:lnTo>
                  <a:lnTo>
                    <a:pt x="217" y="217"/>
                  </a:lnTo>
                  <a:lnTo>
                    <a:pt x="265" y="193"/>
                  </a:lnTo>
                  <a:lnTo>
                    <a:pt x="289" y="169"/>
                  </a:lnTo>
                  <a:lnTo>
                    <a:pt x="289" y="121"/>
                  </a:lnTo>
                  <a:lnTo>
                    <a:pt x="289" y="97"/>
                  </a:lnTo>
                  <a:lnTo>
                    <a:pt x="265" y="49"/>
                  </a:lnTo>
                  <a:lnTo>
                    <a:pt x="241"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105000" y="2233375"/>
              <a:ext cx="5450" cy="5450"/>
            </a:xfrm>
            <a:custGeom>
              <a:avLst/>
              <a:gdLst/>
              <a:ahLst/>
              <a:cxnLst/>
              <a:rect l="l" t="t" r="r" b="b"/>
              <a:pathLst>
                <a:path w="218" h="218" extrusionOk="0">
                  <a:moveTo>
                    <a:pt x="97" y="1"/>
                  </a:moveTo>
                  <a:lnTo>
                    <a:pt x="49" y="25"/>
                  </a:lnTo>
                  <a:lnTo>
                    <a:pt x="24" y="49"/>
                  </a:lnTo>
                  <a:lnTo>
                    <a:pt x="0" y="97"/>
                  </a:lnTo>
                  <a:lnTo>
                    <a:pt x="0" y="145"/>
                  </a:lnTo>
                  <a:lnTo>
                    <a:pt x="0" y="193"/>
                  </a:lnTo>
                  <a:lnTo>
                    <a:pt x="49" y="217"/>
                  </a:lnTo>
                  <a:lnTo>
                    <a:pt x="121" y="217"/>
                  </a:lnTo>
                  <a:lnTo>
                    <a:pt x="193" y="193"/>
                  </a:lnTo>
                  <a:lnTo>
                    <a:pt x="217" y="145"/>
                  </a:lnTo>
                  <a:lnTo>
                    <a:pt x="217" y="97"/>
                  </a:lnTo>
                  <a:lnTo>
                    <a:pt x="193" y="49"/>
                  </a:lnTo>
                  <a:lnTo>
                    <a:pt x="169" y="25"/>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1972600" y="2158150"/>
              <a:ext cx="5425" cy="5450"/>
            </a:xfrm>
            <a:custGeom>
              <a:avLst/>
              <a:gdLst/>
              <a:ahLst/>
              <a:cxnLst/>
              <a:rect l="l" t="t" r="r" b="b"/>
              <a:pathLst>
                <a:path w="217" h="218" extrusionOk="0">
                  <a:moveTo>
                    <a:pt x="121" y="1"/>
                  </a:moveTo>
                  <a:lnTo>
                    <a:pt x="48" y="25"/>
                  </a:lnTo>
                  <a:lnTo>
                    <a:pt x="0" y="97"/>
                  </a:lnTo>
                  <a:lnTo>
                    <a:pt x="0" y="145"/>
                  </a:lnTo>
                  <a:lnTo>
                    <a:pt x="24" y="193"/>
                  </a:lnTo>
                  <a:lnTo>
                    <a:pt x="72" y="217"/>
                  </a:lnTo>
                  <a:lnTo>
                    <a:pt x="97" y="217"/>
                  </a:lnTo>
                  <a:lnTo>
                    <a:pt x="145" y="193"/>
                  </a:lnTo>
                  <a:lnTo>
                    <a:pt x="193" y="169"/>
                  </a:lnTo>
                  <a:lnTo>
                    <a:pt x="217" y="121"/>
                  </a:lnTo>
                  <a:lnTo>
                    <a:pt x="217"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029175" y="2258050"/>
              <a:ext cx="4825" cy="6050"/>
            </a:xfrm>
            <a:custGeom>
              <a:avLst/>
              <a:gdLst/>
              <a:ahLst/>
              <a:cxnLst/>
              <a:rect l="l" t="t" r="r" b="b"/>
              <a:pathLst>
                <a:path w="193" h="242" extrusionOk="0">
                  <a:moveTo>
                    <a:pt x="48" y="1"/>
                  </a:moveTo>
                  <a:lnTo>
                    <a:pt x="0" y="25"/>
                  </a:lnTo>
                  <a:lnTo>
                    <a:pt x="0" y="73"/>
                  </a:lnTo>
                  <a:lnTo>
                    <a:pt x="24" y="145"/>
                  </a:lnTo>
                  <a:lnTo>
                    <a:pt x="72" y="217"/>
                  </a:lnTo>
                  <a:lnTo>
                    <a:pt x="96" y="241"/>
                  </a:lnTo>
                  <a:lnTo>
                    <a:pt x="169" y="241"/>
                  </a:lnTo>
                  <a:lnTo>
                    <a:pt x="193" y="193"/>
                  </a:lnTo>
                  <a:lnTo>
                    <a:pt x="145" y="121"/>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118225" y="2156350"/>
              <a:ext cx="5450" cy="5425"/>
            </a:xfrm>
            <a:custGeom>
              <a:avLst/>
              <a:gdLst/>
              <a:ahLst/>
              <a:cxnLst/>
              <a:rect l="l" t="t" r="r" b="b"/>
              <a:pathLst>
                <a:path w="218" h="217" extrusionOk="0">
                  <a:moveTo>
                    <a:pt x="49" y="0"/>
                  </a:moveTo>
                  <a:lnTo>
                    <a:pt x="25" y="48"/>
                  </a:lnTo>
                  <a:lnTo>
                    <a:pt x="1" y="97"/>
                  </a:lnTo>
                  <a:lnTo>
                    <a:pt x="25" y="145"/>
                  </a:lnTo>
                  <a:lnTo>
                    <a:pt x="73" y="193"/>
                  </a:lnTo>
                  <a:lnTo>
                    <a:pt x="97" y="217"/>
                  </a:lnTo>
                  <a:lnTo>
                    <a:pt x="145" y="217"/>
                  </a:lnTo>
                  <a:lnTo>
                    <a:pt x="194" y="193"/>
                  </a:lnTo>
                  <a:lnTo>
                    <a:pt x="218" y="145"/>
                  </a:lnTo>
                  <a:lnTo>
                    <a:pt x="218" y="73"/>
                  </a:lnTo>
                  <a:lnTo>
                    <a:pt x="169" y="48"/>
                  </a:lnTo>
                  <a:lnTo>
                    <a:pt x="121"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052625" y="2174400"/>
              <a:ext cx="4850" cy="6050"/>
            </a:xfrm>
            <a:custGeom>
              <a:avLst/>
              <a:gdLst/>
              <a:ahLst/>
              <a:cxnLst/>
              <a:rect l="l" t="t" r="r" b="b"/>
              <a:pathLst>
                <a:path w="194" h="242" extrusionOk="0">
                  <a:moveTo>
                    <a:pt x="49" y="1"/>
                  </a:moveTo>
                  <a:lnTo>
                    <a:pt x="25" y="49"/>
                  </a:lnTo>
                  <a:lnTo>
                    <a:pt x="1" y="97"/>
                  </a:lnTo>
                  <a:lnTo>
                    <a:pt x="25" y="145"/>
                  </a:lnTo>
                  <a:lnTo>
                    <a:pt x="25" y="193"/>
                  </a:lnTo>
                  <a:lnTo>
                    <a:pt x="73" y="217"/>
                  </a:lnTo>
                  <a:lnTo>
                    <a:pt x="97" y="241"/>
                  </a:lnTo>
                  <a:lnTo>
                    <a:pt x="145" y="241"/>
                  </a:lnTo>
                  <a:lnTo>
                    <a:pt x="169" y="217"/>
                  </a:lnTo>
                  <a:lnTo>
                    <a:pt x="194" y="169"/>
                  </a:lnTo>
                  <a:lnTo>
                    <a:pt x="194" y="121"/>
                  </a:lnTo>
                  <a:lnTo>
                    <a:pt x="194" y="73"/>
                  </a:lnTo>
                  <a:lnTo>
                    <a:pt x="169"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1964175" y="2181625"/>
              <a:ext cx="5425" cy="4825"/>
            </a:xfrm>
            <a:custGeom>
              <a:avLst/>
              <a:gdLst/>
              <a:ahLst/>
              <a:cxnLst/>
              <a:rect l="l" t="t" r="r" b="b"/>
              <a:pathLst>
                <a:path w="217" h="193" extrusionOk="0">
                  <a:moveTo>
                    <a:pt x="97" y="0"/>
                  </a:moveTo>
                  <a:lnTo>
                    <a:pt x="72" y="24"/>
                  </a:lnTo>
                  <a:lnTo>
                    <a:pt x="24" y="49"/>
                  </a:lnTo>
                  <a:lnTo>
                    <a:pt x="0" y="73"/>
                  </a:lnTo>
                  <a:lnTo>
                    <a:pt x="0" y="121"/>
                  </a:lnTo>
                  <a:lnTo>
                    <a:pt x="24" y="169"/>
                  </a:lnTo>
                  <a:lnTo>
                    <a:pt x="48" y="193"/>
                  </a:lnTo>
                  <a:lnTo>
                    <a:pt x="97" y="193"/>
                  </a:lnTo>
                  <a:lnTo>
                    <a:pt x="145" y="169"/>
                  </a:lnTo>
                  <a:lnTo>
                    <a:pt x="217" y="121"/>
                  </a:lnTo>
                  <a:lnTo>
                    <a:pt x="217" y="49"/>
                  </a:lnTo>
                  <a:lnTo>
                    <a:pt x="19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088150" y="2133475"/>
              <a:ext cx="4825" cy="6050"/>
            </a:xfrm>
            <a:custGeom>
              <a:avLst/>
              <a:gdLst/>
              <a:ahLst/>
              <a:cxnLst/>
              <a:rect l="l" t="t" r="r" b="b"/>
              <a:pathLst>
                <a:path w="193" h="242" extrusionOk="0">
                  <a:moveTo>
                    <a:pt x="97" y="1"/>
                  </a:moveTo>
                  <a:lnTo>
                    <a:pt x="48" y="49"/>
                  </a:lnTo>
                  <a:lnTo>
                    <a:pt x="24" y="97"/>
                  </a:lnTo>
                  <a:lnTo>
                    <a:pt x="0" y="169"/>
                  </a:lnTo>
                  <a:lnTo>
                    <a:pt x="24" y="217"/>
                  </a:lnTo>
                  <a:lnTo>
                    <a:pt x="48" y="241"/>
                  </a:lnTo>
                  <a:lnTo>
                    <a:pt x="121" y="241"/>
                  </a:lnTo>
                  <a:lnTo>
                    <a:pt x="169" y="145"/>
                  </a:lnTo>
                  <a:lnTo>
                    <a:pt x="193" y="73"/>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2026750" y="2295375"/>
              <a:ext cx="6050" cy="3625"/>
            </a:xfrm>
            <a:custGeom>
              <a:avLst/>
              <a:gdLst/>
              <a:ahLst/>
              <a:cxnLst/>
              <a:rect l="l" t="t" r="r" b="b"/>
              <a:pathLst>
                <a:path w="242" h="145" extrusionOk="0">
                  <a:moveTo>
                    <a:pt x="73" y="0"/>
                  </a:moveTo>
                  <a:lnTo>
                    <a:pt x="25" y="24"/>
                  </a:lnTo>
                  <a:lnTo>
                    <a:pt x="1" y="72"/>
                  </a:lnTo>
                  <a:lnTo>
                    <a:pt x="1" y="96"/>
                  </a:lnTo>
                  <a:lnTo>
                    <a:pt x="1" y="145"/>
                  </a:lnTo>
                  <a:lnTo>
                    <a:pt x="193" y="145"/>
                  </a:lnTo>
                  <a:lnTo>
                    <a:pt x="217" y="121"/>
                  </a:lnTo>
                  <a:lnTo>
                    <a:pt x="242" y="72"/>
                  </a:lnTo>
                  <a:lnTo>
                    <a:pt x="242"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2105600" y="2168375"/>
              <a:ext cx="4850" cy="5450"/>
            </a:xfrm>
            <a:custGeom>
              <a:avLst/>
              <a:gdLst/>
              <a:ahLst/>
              <a:cxnLst/>
              <a:rect l="l" t="t" r="r" b="b"/>
              <a:pathLst>
                <a:path w="194" h="218" extrusionOk="0">
                  <a:moveTo>
                    <a:pt x="97" y="1"/>
                  </a:moveTo>
                  <a:lnTo>
                    <a:pt x="49" y="25"/>
                  </a:lnTo>
                  <a:lnTo>
                    <a:pt x="25" y="49"/>
                  </a:lnTo>
                  <a:lnTo>
                    <a:pt x="0" y="73"/>
                  </a:lnTo>
                  <a:lnTo>
                    <a:pt x="0" y="121"/>
                  </a:lnTo>
                  <a:lnTo>
                    <a:pt x="49" y="193"/>
                  </a:lnTo>
                  <a:lnTo>
                    <a:pt x="73" y="217"/>
                  </a:lnTo>
                  <a:lnTo>
                    <a:pt x="97" y="217"/>
                  </a:lnTo>
                  <a:lnTo>
                    <a:pt x="145" y="193"/>
                  </a:lnTo>
                  <a:lnTo>
                    <a:pt x="169" y="169"/>
                  </a:lnTo>
                  <a:lnTo>
                    <a:pt x="193" y="97"/>
                  </a:lnTo>
                  <a:lnTo>
                    <a:pt x="193" y="73"/>
                  </a:lnTo>
                  <a:lnTo>
                    <a:pt x="169" y="49"/>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2027350" y="2199075"/>
              <a:ext cx="3650" cy="5450"/>
            </a:xfrm>
            <a:custGeom>
              <a:avLst/>
              <a:gdLst/>
              <a:ahLst/>
              <a:cxnLst/>
              <a:rect l="l" t="t" r="r" b="b"/>
              <a:pathLst>
                <a:path w="146" h="218" extrusionOk="0">
                  <a:moveTo>
                    <a:pt x="49" y="1"/>
                  </a:moveTo>
                  <a:lnTo>
                    <a:pt x="25" y="25"/>
                  </a:lnTo>
                  <a:lnTo>
                    <a:pt x="1" y="49"/>
                  </a:lnTo>
                  <a:lnTo>
                    <a:pt x="1" y="121"/>
                  </a:lnTo>
                  <a:lnTo>
                    <a:pt x="49" y="193"/>
                  </a:lnTo>
                  <a:lnTo>
                    <a:pt x="97" y="217"/>
                  </a:lnTo>
                  <a:lnTo>
                    <a:pt x="145" y="193"/>
                  </a:lnTo>
                  <a:lnTo>
                    <a:pt x="145" y="169"/>
                  </a:lnTo>
                  <a:lnTo>
                    <a:pt x="145" y="97"/>
                  </a:lnTo>
                  <a:lnTo>
                    <a:pt x="121"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1991850" y="2257450"/>
              <a:ext cx="4250" cy="4250"/>
            </a:xfrm>
            <a:custGeom>
              <a:avLst/>
              <a:gdLst/>
              <a:ahLst/>
              <a:cxnLst/>
              <a:rect l="l" t="t" r="r" b="b"/>
              <a:pathLst>
                <a:path w="170" h="170" extrusionOk="0">
                  <a:moveTo>
                    <a:pt x="25" y="1"/>
                  </a:moveTo>
                  <a:lnTo>
                    <a:pt x="1" y="25"/>
                  </a:lnTo>
                  <a:lnTo>
                    <a:pt x="1" y="73"/>
                  </a:lnTo>
                  <a:lnTo>
                    <a:pt x="1" y="97"/>
                  </a:lnTo>
                  <a:lnTo>
                    <a:pt x="25" y="145"/>
                  </a:lnTo>
                  <a:lnTo>
                    <a:pt x="73" y="169"/>
                  </a:lnTo>
                  <a:lnTo>
                    <a:pt x="145" y="145"/>
                  </a:lnTo>
                  <a:lnTo>
                    <a:pt x="169" y="121"/>
                  </a:lnTo>
                  <a:lnTo>
                    <a:pt x="169" y="73"/>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2012325" y="2309200"/>
              <a:ext cx="6025" cy="4250"/>
            </a:xfrm>
            <a:custGeom>
              <a:avLst/>
              <a:gdLst/>
              <a:ahLst/>
              <a:cxnLst/>
              <a:rect l="l" t="t" r="r" b="b"/>
              <a:pathLst>
                <a:path w="241" h="170" extrusionOk="0">
                  <a:moveTo>
                    <a:pt x="120" y="1"/>
                  </a:moveTo>
                  <a:lnTo>
                    <a:pt x="48" y="49"/>
                  </a:lnTo>
                  <a:lnTo>
                    <a:pt x="0" y="97"/>
                  </a:lnTo>
                  <a:lnTo>
                    <a:pt x="0" y="121"/>
                  </a:lnTo>
                  <a:lnTo>
                    <a:pt x="24" y="145"/>
                  </a:lnTo>
                  <a:lnTo>
                    <a:pt x="96" y="169"/>
                  </a:lnTo>
                  <a:lnTo>
                    <a:pt x="193" y="121"/>
                  </a:lnTo>
                  <a:lnTo>
                    <a:pt x="241" y="73"/>
                  </a:lnTo>
                  <a:lnTo>
                    <a:pt x="217"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2104400" y="2210500"/>
              <a:ext cx="4825" cy="4850"/>
            </a:xfrm>
            <a:custGeom>
              <a:avLst/>
              <a:gdLst/>
              <a:ahLst/>
              <a:cxnLst/>
              <a:rect l="l" t="t" r="r" b="b"/>
              <a:pathLst>
                <a:path w="193" h="194" extrusionOk="0">
                  <a:moveTo>
                    <a:pt x="24" y="1"/>
                  </a:moveTo>
                  <a:lnTo>
                    <a:pt x="0" y="121"/>
                  </a:lnTo>
                  <a:lnTo>
                    <a:pt x="0" y="145"/>
                  </a:lnTo>
                  <a:lnTo>
                    <a:pt x="0" y="169"/>
                  </a:lnTo>
                  <a:lnTo>
                    <a:pt x="48" y="193"/>
                  </a:lnTo>
                  <a:lnTo>
                    <a:pt x="121" y="169"/>
                  </a:lnTo>
                  <a:lnTo>
                    <a:pt x="169" y="121"/>
                  </a:lnTo>
                  <a:lnTo>
                    <a:pt x="193" y="73"/>
                  </a:lnTo>
                  <a:lnTo>
                    <a:pt x="169" y="49"/>
                  </a:lnTo>
                  <a:lnTo>
                    <a:pt x="145"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2048425" y="2229175"/>
              <a:ext cx="4225" cy="5425"/>
            </a:xfrm>
            <a:custGeom>
              <a:avLst/>
              <a:gdLst/>
              <a:ahLst/>
              <a:cxnLst/>
              <a:rect l="l" t="t" r="r" b="b"/>
              <a:pathLst>
                <a:path w="169" h="217" extrusionOk="0">
                  <a:moveTo>
                    <a:pt x="97" y="0"/>
                  </a:moveTo>
                  <a:lnTo>
                    <a:pt x="25" y="48"/>
                  </a:lnTo>
                  <a:lnTo>
                    <a:pt x="0" y="96"/>
                  </a:lnTo>
                  <a:lnTo>
                    <a:pt x="0" y="145"/>
                  </a:lnTo>
                  <a:lnTo>
                    <a:pt x="0" y="193"/>
                  </a:lnTo>
                  <a:lnTo>
                    <a:pt x="25" y="217"/>
                  </a:lnTo>
                  <a:lnTo>
                    <a:pt x="73" y="193"/>
                  </a:lnTo>
                  <a:lnTo>
                    <a:pt x="145" y="145"/>
                  </a:lnTo>
                  <a:lnTo>
                    <a:pt x="169" y="121"/>
                  </a:lnTo>
                  <a:lnTo>
                    <a:pt x="169" y="72"/>
                  </a:lnTo>
                  <a:lnTo>
                    <a:pt x="145"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1961750" y="2191850"/>
              <a:ext cx="4850" cy="4250"/>
            </a:xfrm>
            <a:custGeom>
              <a:avLst/>
              <a:gdLst/>
              <a:ahLst/>
              <a:cxnLst/>
              <a:rect l="l" t="t" r="r" b="b"/>
              <a:pathLst>
                <a:path w="194" h="170" extrusionOk="0">
                  <a:moveTo>
                    <a:pt x="49" y="1"/>
                  </a:moveTo>
                  <a:lnTo>
                    <a:pt x="1" y="49"/>
                  </a:lnTo>
                  <a:lnTo>
                    <a:pt x="1" y="73"/>
                  </a:lnTo>
                  <a:lnTo>
                    <a:pt x="25" y="97"/>
                  </a:lnTo>
                  <a:lnTo>
                    <a:pt x="49" y="145"/>
                  </a:lnTo>
                  <a:lnTo>
                    <a:pt x="145" y="169"/>
                  </a:lnTo>
                  <a:lnTo>
                    <a:pt x="169" y="169"/>
                  </a:lnTo>
                  <a:lnTo>
                    <a:pt x="194" y="145"/>
                  </a:lnTo>
                  <a:lnTo>
                    <a:pt x="194" y="97"/>
                  </a:lnTo>
                  <a:lnTo>
                    <a:pt x="145"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2033975" y="2217125"/>
              <a:ext cx="5450" cy="3650"/>
            </a:xfrm>
            <a:custGeom>
              <a:avLst/>
              <a:gdLst/>
              <a:ahLst/>
              <a:cxnLst/>
              <a:rect l="l" t="t" r="r" b="b"/>
              <a:pathLst>
                <a:path w="218" h="146" extrusionOk="0">
                  <a:moveTo>
                    <a:pt x="121" y="1"/>
                  </a:moveTo>
                  <a:lnTo>
                    <a:pt x="49" y="25"/>
                  </a:lnTo>
                  <a:lnTo>
                    <a:pt x="1" y="73"/>
                  </a:lnTo>
                  <a:lnTo>
                    <a:pt x="25" y="121"/>
                  </a:lnTo>
                  <a:lnTo>
                    <a:pt x="73" y="145"/>
                  </a:lnTo>
                  <a:lnTo>
                    <a:pt x="169" y="145"/>
                  </a:lnTo>
                  <a:lnTo>
                    <a:pt x="217" y="121"/>
                  </a:lnTo>
                  <a:lnTo>
                    <a:pt x="217" y="73"/>
                  </a:lnTo>
                  <a:lnTo>
                    <a:pt x="193" y="1"/>
                  </a:lnTo>
                  <a:lnTo>
                    <a:pt x="193"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2079725" y="2348925"/>
              <a:ext cx="4225" cy="4250"/>
            </a:xfrm>
            <a:custGeom>
              <a:avLst/>
              <a:gdLst/>
              <a:ahLst/>
              <a:cxnLst/>
              <a:rect l="l" t="t" r="r" b="b"/>
              <a:pathLst>
                <a:path w="169" h="170" extrusionOk="0">
                  <a:moveTo>
                    <a:pt x="73" y="1"/>
                  </a:moveTo>
                  <a:lnTo>
                    <a:pt x="24" y="25"/>
                  </a:lnTo>
                  <a:lnTo>
                    <a:pt x="0" y="49"/>
                  </a:lnTo>
                  <a:lnTo>
                    <a:pt x="0" y="97"/>
                  </a:lnTo>
                  <a:lnTo>
                    <a:pt x="24" y="145"/>
                  </a:lnTo>
                  <a:lnTo>
                    <a:pt x="97" y="169"/>
                  </a:lnTo>
                  <a:lnTo>
                    <a:pt x="145" y="145"/>
                  </a:lnTo>
                  <a:lnTo>
                    <a:pt x="169" y="121"/>
                  </a:lnTo>
                  <a:lnTo>
                    <a:pt x="169" y="73"/>
                  </a:lnTo>
                  <a:lnTo>
                    <a:pt x="169" y="49"/>
                  </a:lnTo>
                  <a:lnTo>
                    <a:pt x="145"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2009300" y="2385650"/>
              <a:ext cx="3650" cy="4825"/>
            </a:xfrm>
            <a:custGeom>
              <a:avLst/>
              <a:gdLst/>
              <a:ahLst/>
              <a:cxnLst/>
              <a:rect l="l" t="t" r="r" b="b"/>
              <a:pathLst>
                <a:path w="146" h="193" extrusionOk="0">
                  <a:moveTo>
                    <a:pt x="49" y="0"/>
                  </a:moveTo>
                  <a:lnTo>
                    <a:pt x="1" y="48"/>
                  </a:lnTo>
                  <a:lnTo>
                    <a:pt x="1" y="72"/>
                  </a:lnTo>
                  <a:lnTo>
                    <a:pt x="1" y="121"/>
                  </a:lnTo>
                  <a:lnTo>
                    <a:pt x="25" y="169"/>
                  </a:lnTo>
                  <a:lnTo>
                    <a:pt x="49" y="193"/>
                  </a:lnTo>
                  <a:lnTo>
                    <a:pt x="121" y="193"/>
                  </a:lnTo>
                  <a:lnTo>
                    <a:pt x="145" y="145"/>
                  </a:lnTo>
                  <a:lnTo>
                    <a:pt x="145" y="96"/>
                  </a:lnTo>
                  <a:lnTo>
                    <a:pt x="121"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2085125" y="2254450"/>
              <a:ext cx="4850" cy="4825"/>
            </a:xfrm>
            <a:custGeom>
              <a:avLst/>
              <a:gdLst/>
              <a:ahLst/>
              <a:cxnLst/>
              <a:rect l="l" t="t" r="r" b="b"/>
              <a:pathLst>
                <a:path w="194" h="193" extrusionOk="0">
                  <a:moveTo>
                    <a:pt x="97" y="0"/>
                  </a:moveTo>
                  <a:lnTo>
                    <a:pt x="49" y="48"/>
                  </a:lnTo>
                  <a:lnTo>
                    <a:pt x="1" y="121"/>
                  </a:lnTo>
                  <a:lnTo>
                    <a:pt x="1" y="169"/>
                  </a:lnTo>
                  <a:lnTo>
                    <a:pt x="25" y="193"/>
                  </a:lnTo>
                  <a:lnTo>
                    <a:pt x="73" y="193"/>
                  </a:lnTo>
                  <a:lnTo>
                    <a:pt x="145" y="145"/>
                  </a:lnTo>
                  <a:lnTo>
                    <a:pt x="169" y="97"/>
                  </a:lnTo>
                  <a:lnTo>
                    <a:pt x="194" y="48"/>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2091750" y="2185225"/>
              <a:ext cx="4250" cy="4250"/>
            </a:xfrm>
            <a:custGeom>
              <a:avLst/>
              <a:gdLst/>
              <a:ahLst/>
              <a:cxnLst/>
              <a:rect l="l" t="t" r="r" b="b"/>
              <a:pathLst>
                <a:path w="170" h="170" extrusionOk="0">
                  <a:moveTo>
                    <a:pt x="49" y="1"/>
                  </a:moveTo>
                  <a:lnTo>
                    <a:pt x="25" y="25"/>
                  </a:lnTo>
                  <a:lnTo>
                    <a:pt x="1" y="73"/>
                  </a:lnTo>
                  <a:lnTo>
                    <a:pt x="25" y="145"/>
                  </a:lnTo>
                  <a:lnTo>
                    <a:pt x="97" y="169"/>
                  </a:lnTo>
                  <a:lnTo>
                    <a:pt x="121" y="169"/>
                  </a:lnTo>
                  <a:lnTo>
                    <a:pt x="145" y="145"/>
                  </a:lnTo>
                  <a:lnTo>
                    <a:pt x="169" y="73"/>
                  </a:lnTo>
                  <a:lnTo>
                    <a:pt x="145"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1978600" y="2162375"/>
              <a:ext cx="3650" cy="4825"/>
            </a:xfrm>
            <a:custGeom>
              <a:avLst/>
              <a:gdLst/>
              <a:ahLst/>
              <a:cxnLst/>
              <a:rect l="l" t="t" r="r" b="b"/>
              <a:pathLst>
                <a:path w="146" h="193" extrusionOk="0">
                  <a:moveTo>
                    <a:pt x="25" y="0"/>
                  </a:moveTo>
                  <a:lnTo>
                    <a:pt x="1" y="48"/>
                  </a:lnTo>
                  <a:lnTo>
                    <a:pt x="1" y="120"/>
                  </a:lnTo>
                  <a:lnTo>
                    <a:pt x="25" y="169"/>
                  </a:lnTo>
                  <a:lnTo>
                    <a:pt x="73" y="193"/>
                  </a:lnTo>
                  <a:lnTo>
                    <a:pt x="121" y="193"/>
                  </a:lnTo>
                  <a:lnTo>
                    <a:pt x="145" y="169"/>
                  </a:lnTo>
                  <a:lnTo>
                    <a:pt x="145" y="144"/>
                  </a:lnTo>
                  <a:lnTo>
                    <a:pt x="145"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2012325" y="2155750"/>
              <a:ext cx="5425" cy="4225"/>
            </a:xfrm>
            <a:custGeom>
              <a:avLst/>
              <a:gdLst/>
              <a:ahLst/>
              <a:cxnLst/>
              <a:rect l="l" t="t" r="r" b="b"/>
              <a:pathLst>
                <a:path w="217" h="169" extrusionOk="0">
                  <a:moveTo>
                    <a:pt x="72" y="0"/>
                  </a:moveTo>
                  <a:lnTo>
                    <a:pt x="24" y="24"/>
                  </a:lnTo>
                  <a:lnTo>
                    <a:pt x="0" y="72"/>
                  </a:lnTo>
                  <a:lnTo>
                    <a:pt x="24" y="97"/>
                  </a:lnTo>
                  <a:lnTo>
                    <a:pt x="96" y="169"/>
                  </a:lnTo>
                  <a:lnTo>
                    <a:pt x="169" y="145"/>
                  </a:lnTo>
                  <a:lnTo>
                    <a:pt x="217" y="145"/>
                  </a:lnTo>
                  <a:lnTo>
                    <a:pt x="217" y="97"/>
                  </a:lnTo>
                  <a:lnTo>
                    <a:pt x="217" y="72"/>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2147125" y="2233975"/>
              <a:ext cx="3625" cy="4850"/>
            </a:xfrm>
            <a:custGeom>
              <a:avLst/>
              <a:gdLst/>
              <a:ahLst/>
              <a:cxnLst/>
              <a:rect l="l" t="t" r="r" b="b"/>
              <a:pathLst>
                <a:path w="145" h="194" extrusionOk="0">
                  <a:moveTo>
                    <a:pt x="97" y="1"/>
                  </a:moveTo>
                  <a:lnTo>
                    <a:pt x="49" y="25"/>
                  </a:lnTo>
                  <a:lnTo>
                    <a:pt x="0" y="97"/>
                  </a:lnTo>
                  <a:lnTo>
                    <a:pt x="0" y="121"/>
                  </a:lnTo>
                  <a:lnTo>
                    <a:pt x="25" y="169"/>
                  </a:lnTo>
                  <a:lnTo>
                    <a:pt x="49" y="193"/>
                  </a:lnTo>
                  <a:lnTo>
                    <a:pt x="73" y="193"/>
                  </a:lnTo>
                  <a:lnTo>
                    <a:pt x="121" y="169"/>
                  </a:lnTo>
                  <a:lnTo>
                    <a:pt x="145" y="97"/>
                  </a:lnTo>
                  <a:lnTo>
                    <a:pt x="145" y="49"/>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2052025" y="2302000"/>
              <a:ext cx="4850" cy="4825"/>
            </a:xfrm>
            <a:custGeom>
              <a:avLst/>
              <a:gdLst/>
              <a:ahLst/>
              <a:cxnLst/>
              <a:rect l="l" t="t" r="r" b="b"/>
              <a:pathLst>
                <a:path w="194" h="193" extrusionOk="0">
                  <a:moveTo>
                    <a:pt x="121" y="0"/>
                  </a:moveTo>
                  <a:lnTo>
                    <a:pt x="73" y="24"/>
                  </a:lnTo>
                  <a:lnTo>
                    <a:pt x="1" y="96"/>
                  </a:lnTo>
                  <a:lnTo>
                    <a:pt x="1" y="120"/>
                  </a:lnTo>
                  <a:lnTo>
                    <a:pt x="25" y="144"/>
                  </a:lnTo>
                  <a:lnTo>
                    <a:pt x="73" y="193"/>
                  </a:lnTo>
                  <a:lnTo>
                    <a:pt x="145" y="169"/>
                  </a:lnTo>
                  <a:lnTo>
                    <a:pt x="193" y="144"/>
                  </a:lnTo>
                  <a:lnTo>
                    <a:pt x="193" y="48"/>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1984625" y="2252650"/>
              <a:ext cx="4250" cy="4225"/>
            </a:xfrm>
            <a:custGeom>
              <a:avLst/>
              <a:gdLst/>
              <a:ahLst/>
              <a:cxnLst/>
              <a:rect l="l" t="t" r="r" b="b"/>
              <a:pathLst>
                <a:path w="170" h="169" extrusionOk="0">
                  <a:moveTo>
                    <a:pt x="49" y="0"/>
                  </a:moveTo>
                  <a:lnTo>
                    <a:pt x="1" y="24"/>
                  </a:lnTo>
                  <a:lnTo>
                    <a:pt x="1" y="48"/>
                  </a:lnTo>
                  <a:lnTo>
                    <a:pt x="1" y="72"/>
                  </a:lnTo>
                  <a:lnTo>
                    <a:pt x="25" y="120"/>
                  </a:lnTo>
                  <a:lnTo>
                    <a:pt x="97" y="169"/>
                  </a:lnTo>
                  <a:lnTo>
                    <a:pt x="121" y="169"/>
                  </a:lnTo>
                  <a:lnTo>
                    <a:pt x="145" y="144"/>
                  </a:lnTo>
                  <a:lnTo>
                    <a:pt x="169" y="96"/>
                  </a:lnTo>
                  <a:lnTo>
                    <a:pt x="145"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2003275" y="2291750"/>
              <a:ext cx="3650" cy="3650"/>
            </a:xfrm>
            <a:custGeom>
              <a:avLst/>
              <a:gdLst/>
              <a:ahLst/>
              <a:cxnLst/>
              <a:rect l="l" t="t" r="r" b="b"/>
              <a:pathLst>
                <a:path w="146" h="146" extrusionOk="0">
                  <a:moveTo>
                    <a:pt x="97" y="1"/>
                  </a:moveTo>
                  <a:lnTo>
                    <a:pt x="49" y="25"/>
                  </a:lnTo>
                  <a:lnTo>
                    <a:pt x="25" y="25"/>
                  </a:lnTo>
                  <a:lnTo>
                    <a:pt x="1" y="73"/>
                  </a:lnTo>
                  <a:lnTo>
                    <a:pt x="1" y="145"/>
                  </a:lnTo>
                  <a:lnTo>
                    <a:pt x="121" y="145"/>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1987650" y="2293550"/>
              <a:ext cx="3625" cy="3650"/>
            </a:xfrm>
            <a:custGeom>
              <a:avLst/>
              <a:gdLst/>
              <a:ahLst/>
              <a:cxnLst/>
              <a:rect l="l" t="t" r="r" b="b"/>
              <a:pathLst>
                <a:path w="145" h="146" extrusionOk="0">
                  <a:moveTo>
                    <a:pt x="24" y="1"/>
                  </a:moveTo>
                  <a:lnTo>
                    <a:pt x="0" y="49"/>
                  </a:lnTo>
                  <a:lnTo>
                    <a:pt x="24" y="121"/>
                  </a:lnTo>
                  <a:lnTo>
                    <a:pt x="48" y="145"/>
                  </a:lnTo>
                  <a:lnTo>
                    <a:pt x="96" y="145"/>
                  </a:lnTo>
                  <a:lnTo>
                    <a:pt x="120" y="121"/>
                  </a:lnTo>
                  <a:lnTo>
                    <a:pt x="145" y="73"/>
                  </a:lnTo>
                  <a:lnTo>
                    <a:pt x="120"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2033975" y="2124450"/>
              <a:ext cx="3050" cy="4225"/>
            </a:xfrm>
            <a:custGeom>
              <a:avLst/>
              <a:gdLst/>
              <a:ahLst/>
              <a:cxnLst/>
              <a:rect l="l" t="t" r="r" b="b"/>
              <a:pathLst>
                <a:path w="122" h="169" extrusionOk="0">
                  <a:moveTo>
                    <a:pt x="25" y="0"/>
                  </a:moveTo>
                  <a:lnTo>
                    <a:pt x="1" y="73"/>
                  </a:lnTo>
                  <a:lnTo>
                    <a:pt x="1" y="121"/>
                  </a:lnTo>
                  <a:lnTo>
                    <a:pt x="25" y="145"/>
                  </a:lnTo>
                  <a:lnTo>
                    <a:pt x="49" y="169"/>
                  </a:lnTo>
                  <a:lnTo>
                    <a:pt x="97"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2029775" y="2144300"/>
              <a:ext cx="4225" cy="4250"/>
            </a:xfrm>
            <a:custGeom>
              <a:avLst/>
              <a:gdLst/>
              <a:ahLst/>
              <a:cxnLst/>
              <a:rect l="l" t="t" r="r" b="b"/>
              <a:pathLst>
                <a:path w="169" h="170" extrusionOk="0">
                  <a:moveTo>
                    <a:pt x="72" y="1"/>
                  </a:moveTo>
                  <a:lnTo>
                    <a:pt x="24" y="25"/>
                  </a:lnTo>
                  <a:lnTo>
                    <a:pt x="0" y="49"/>
                  </a:lnTo>
                  <a:lnTo>
                    <a:pt x="0" y="97"/>
                  </a:lnTo>
                  <a:lnTo>
                    <a:pt x="24" y="121"/>
                  </a:lnTo>
                  <a:lnTo>
                    <a:pt x="24" y="145"/>
                  </a:lnTo>
                  <a:lnTo>
                    <a:pt x="96" y="169"/>
                  </a:lnTo>
                  <a:lnTo>
                    <a:pt x="145" y="145"/>
                  </a:lnTo>
                  <a:lnTo>
                    <a:pt x="169" y="121"/>
                  </a:lnTo>
                  <a:lnTo>
                    <a:pt x="169" y="97"/>
                  </a:lnTo>
                  <a:lnTo>
                    <a:pt x="145" y="49"/>
                  </a:lnTo>
                  <a:lnTo>
                    <a:pt x="145"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2000875" y="2179825"/>
              <a:ext cx="4250" cy="4225"/>
            </a:xfrm>
            <a:custGeom>
              <a:avLst/>
              <a:gdLst/>
              <a:ahLst/>
              <a:cxnLst/>
              <a:rect l="l" t="t" r="r" b="b"/>
              <a:pathLst>
                <a:path w="170" h="169" extrusionOk="0">
                  <a:moveTo>
                    <a:pt x="73" y="0"/>
                  </a:moveTo>
                  <a:lnTo>
                    <a:pt x="25" y="48"/>
                  </a:lnTo>
                  <a:lnTo>
                    <a:pt x="1" y="96"/>
                  </a:lnTo>
                  <a:lnTo>
                    <a:pt x="25" y="145"/>
                  </a:lnTo>
                  <a:lnTo>
                    <a:pt x="49" y="169"/>
                  </a:lnTo>
                  <a:lnTo>
                    <a:pt x="97" y="169"/>
                  </a:lnTo>
                  <a:lnTo>
                    <a:pt x="145" y="121"/>
                  </a:lnTo>
                  <a:lnTo>
                    <a:pt x="169" y="48"/>
                  </a:lnTo>
                  <a:lnTo>
                    <a:pt x="145" y="24"/>
                  </a:lnTo>
                  <a:lnTo>
                    <a:pt x="12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2037600" y="2181625"/>
              <a:ext cx="3625" cy="4225"/>
            </a:xfrm>
            <a:custGeom>
              <a:avLst/>
              <a:gdLst/>
              <a:ahLst/>
              <a:cxnLst/>
              <a:rect l="l" t="t" r="r" b="b"/>
              <a:pathLst>
                <a:path w="145" h="169" extrusionOk="0">
                  <a:moveTo>
                    <a:pt x="72" y="0"/>
                  </a:moveTo>
                  <a:lnTo>
                    <a:pt x="24" y="49"/>
                  </a:lnTo>
                  <a:lnTo>
                    <a:pt x="0" y="73"/>
                  </a:lnTo>
                  <a:lnTo>
                    <a:pt x="24" y="121"/>
                  </a:lnTo>
                  <a:lnTo>
                    <a:pt x="48" y="145"/>
                  </a:lnTo>
                  <a:lnTo>
                    <a:pt x="72" y="169"/>
                  </a:lnTo>
                  <a:lnTo>
                    <a:pt x="121" y="169"/>
                  </a:lnTo>
                  <a:lnTo>
                    <a:pt x="145" y="121"/>
                  </a:lnTo>
                  <a:lnTo>
                    <a:pt x="145" y="73"/>
                  </a:lnTo>
                  <a:lnTo>
                    <a:pt x="121" y="49"/>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2096575" y="2193050"/>
              <a:ext cx="5425" cy="4250"/>
            </a:xfrm>
            <a:custGeom>
              <a:avLst/>
              <a:gdLst/>
              <a:ahLst/>
              <a:cxnLst/>
              <a:rect l="l" t="t" r="r" b="b"/>
              <a:pathLst>
                <a:path w="217" h="170" extrusionOk="0">
                  <a:moveTo>
                    <a:pt x="193" y="1"/>
                  </a:moveTo>
                  <a:lnTo>
                    <a:pt x="121" y="25"/>
                  </a:lnTo>
                  <a:lnTo>
                    <a:pt x="73" y="49"/>
                  </a:lnTo>
                  <a:lnTo>
                    <a:pt x="0" y="169"/>
                  </a:lnTo>
                  <a:lnTo>
                    <a:pt x="73" y="145"/>
                  </a:lnTo>
                  <a:lnTo>
                    <a:pt x="145" y="121"/>
                  </a:lnTo>
                  <a:lnTo>
                    <a:pt x="193" y="73"/>
                  </a:lnTo>
                  <a:lnTo>
                    <a:pt x="217" y="49"/>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1988250" y="2172000"/>
              <a:ext cx="4225" cy="4225"/>
            </a:xfrm>
            <a:custGeom>
              <a:avLst/>
              <a:gdLst/>
              <a:ahLst/>
              <a:cxnLst/>
              <a:rect l="l" t="t" r="r" b="b"/>
              <a:pathLst>
                <a:path w="169" h="169" extrusionOk="0">
                  <a:moveTo>
                    <a:pt x="0" y="0"/>
                  </a:moveTo>
                  <a:lnTo>
                    <a:pt x="0" y="24"/>
                  </a:lnTo>
                  <a:lnTo>
                    <a:pt x="0" y="48"/>
                  </a:lnTo>
                  <a:lnTo>
                    <a:pt x="48" y="121"/>
                  </a:lnTo>
                  <a:lnTo>
                    <a:pt x="121" y="169"/>
                  </a:lnTo>
                  <a:lnTo>
                    <a:pt x="145" y="169"/>
                  </a:lnTo>
                  <a:lnTo>
                    <a:pt x="169" y="121"/>
                  </a:lnTo>
                  <a:lnTo>
                    <a:pt x="121"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
            <p:cNvSpPr/>
            <p:nvPr/>
          </p:nvSpPr>
          <p:spPr>
            <a:xfrm>
              <a:off x="1999675" y="2244825"/>
              <a:ext cx="3025" cy="3625"/>
            </a:xfrm>
            <a:custGeom>
              <a:avLst/>
              <a:gdLst/>
              <a:ahLst/>
              <a:cxnLst/>
              <a:rect l="l" t="t" r="r" b="b"/>
              <a:pathLst>
                <a:path w="121" h="145" extrusionOk="0">
                  <a:moveTo>
                    <a:pt x="97" y="0"/>
                  </a:moveTo>
                  <a:lnTo>
                    <a:pt x="25" y="24"/>
                  </a:lnTo>
                  <a:lnTo>
                    <a:pt x="1" y="72"/>
                  </a:lnTo>
                  <a:lnTo>
                    <a:pt x="25" y="96"/>
                  </a:lnTo>
                  <a:lnTo>
                    <a:pt x="49" y="144"/>
                  </a:lnTo>
                  <a:lnTo>
                    <a:pt x="121" y="144"/>
                  </a:lnTo>
                  <a:lnTo>
                    <a:pt x="121" y="96"/>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
            <p:cNvSpPr/>
            <p:nvPr/>
          </p:nvSpPr>
          <p:spPr>
            <a:xfrm>
              <a:off x="2074300" y="2235175"/>
              <a:ext cx="3025" cy="4850"/>
            </a:xfrm>
            <a:custGeom>
              <a:avLst/>
              <a:gdLst/>
              <a:ahLst/>
              <a:cxnLst/>
              <a:rect l="l" t="t" r="r" b="b"/>
              <a:pathLst>
                <a:path w="121" h="194" extrusionOk="0">
                  <a:moveTo>
                    <a:pt x="25" y="1"/>
                  </a:moveTo>
                  <a:lnTo>
                    <a:pt x="1" y="49"/>
                  </a:lnTo>
                  <a:lnTo>
                    <a:pt x="1" y="121"/>
                  </a:lnTo>
                  <a:lnTo>
                    <a:pt x="49" y="169"/>
                  </a:lnTo>
                  <a:lnTo>
                    <a:pt x="73" y="193"/>
                  </a:lnTo>
                  <a:lnTo>
                    <a:pt x="121" y="169"/>
                  </a:lnTo>
                  <a:lnTo>
                    <a:pt x="121" y="145"/>
                  </a:lnTo>
                  <a:lnTo>
                    <a:pt x="121" y="73"/>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2051425" y="2137700"/>
              <a:ext cx="3650" cy="3625"/>
            </a:xfrm>
            <a:custGeom>
              <a:avLst/>
              <a:gdLst/>
              <a:ahLst/>
              <a:cxnLst/>
              <a:rect l="l" t="t" r="r" b="b"/>
              <a:pathLst>
                <a:path w="146" h="145" extrusionOk="0">
                  <a:moveTo>
                    <a:pt x="49" y="0"/>
                  </a:moveTo>
                  <a:lnTo>
                    <a:pt x="1" y="48"/>
                  </a:lnTo>
                  <a:lnTo>
                    <a:pt x="1" y="72"/>
                  </a:lnTo>
                  <a:lnTo>
                    <a:pt x="1" y="96"/>
                  </a:lnTo>
                  <a:lnTo>
                    <a:pt x="49" y="144"/>
                  </a:lnTo>
                  <a:lnTo>
                    <a:pt x="121" y="120"/>
                  </a:lnTo>
                  <a:lnTo>
                    <a:pt x="145" y="72"/>
                  </a:lnTo>
                  <a:lnTo>
                    <a:pt x="121"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2019525" y="2223750"/>
              <a:ext cx="3050" cy="4250"/>
            </a:xfrm>
            <a:custGeom>
              <a:avLst/>
              <a:gdLst/>
              <a:ahLst/>
              <a:cxnLst/>
              <a:rect l="l" t="t" r="r" b="b"/>
              <a:pathLst>
                <a:path w="122" h="170" extrusionOk="0">
                  <a:moveTo>
                    <a:pt x="73" y="0"/>
                  </a:moveTo>
                  <a:lnTo>
                    <a:pt x="25" y="25"/>
                  </a:lnTo>
                  <a:lnTo>
                    <a:pt x="1" y="49"/>
                  </a:lnTo>
                  <a:lnTo>
                    <a:pt x="1" y="121"/>
                  </a:lnTo>
                  <a:lnTo>
                    <a:pt x="49" y="145"/>
                  </a:lnTo>
                  <a:lnTo>
                    <a:pt x="73" y="169"/>
                  </a:lnTo>
                  <a:lnTo>
                    <a:pt x="73"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2043000" y="2252025"/>
              <a:ext cx="4250" cy="3650"/>
            </a:xfrm>
            <a:custGeom>
              <a:avLst/>
              <a:gdLst/>
              <a:ahLst/>
              <a:cxnLst/>
              <a:rect l="l" t="t" r="r" b="b"/>
              <a:pathLst>
                <a:path w="170" h="146" extrusionOk="0">
                  <a:moveTo>
                    <a:pt x="73" y="1"/>
                  </a:moveTo>
                  <a:lnTo>
                    <a:pt x="25" y="49"/>
                  </a:lnTo>
                  <a:lnTo>
                    <a:pt x="1" y="97"/>
                  </a:lnTo>
                  <a:lnTo>
                    <a:pt x="25" y="121"/>
                  </a:lnTo>
                  <a:lnTo>
                    <a:pt x="49" y="145"/>
                  </a:lnTo>
                  <a:lnTo>
                    <a:pt x="97" y="145"/>
                  </a:lnTo>
                  <a:lnTo>
                    <a:pt x="145" y="97"/>
                  </a:lnTo>
                  <a:lnTo>
                    <a:pt x="169"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2012925" y="2342900"/>
              <a:ext cx="3625" cy="3650"/>
            </a:xfrm>
            <a:custGeom>
              <a:avLst/>
              <a:gdLst/>
              <a:ahLst/>
              <a:cxnLst/>
              <a:rect l="l" t="t" r="r" b="b"/>
              <a:pathLst>
                <a:path w="145" h="146" extrusionOk="0">
                  <a:moveTo>
                    <a:pt x="72" y="1"/>
                  </a:moveTo>
                  <a:lnTo>
                    <a:pt x="24" y="25"/>
                  </a:lnTo>
                  <a:lnTo>
                    <a:pt x="24" y="49"/>
                  </a:lnTo>
                  <a:lnTo>
                    <a:pt x="0" y="97"/>
                  </a:lnTo>
                  <a:lnTo>
                    <a:pt x="24" y="145"/>
                  </a:lnTo>
                  <a:lnTo>
                    <a:pt x="96" y="145"/>
                  </a:lnTo>
                  <a:lnTo>
                    <a:pt x="145" y="121"/>
                  </a:lnTo>
                  <a:lnTo>
                    <a:pt x="145" y="73"/>
                  </a:lnTo>
                  <a:lnTo>
                    <a:pt x="121"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2083325" y="2210500"/>
              <a:ext cx="3050" cy="3650"/>
            </a:xfrm>
            <a:custGeom>
              <a:avLst/>
              <a:gdLst/>
              <a:ahLst/>
              <a:cxnLst/>
              <a:rect l="l" t="t" r="r" b="b"/>
              <a:pathLst>
                <a:path w="122" h="146" extrusionOk="0">
                  <a:moveTo>
                    <a:pt x="25" y="1"/>
                  </a:moveTo>
                  <a:lnTo>
                    <a:pt x="1" y="49"/>
                  </a:lnTo>
                  <a:lnTo>
                    <a:pt x="1" y="73"/>
                  </a:lnTo>
                  <a:lnTo>
                    <a:pt x="1" y="121"/>
                  </a:lnTo>
                  <a:lnTo>
                    <a:pt x="25" y="145"/>
                  </a:lnTo>
                  <a:lnTo>
                    <a:pt x="97" y="145"/>
                  </a:lnTo>
                  <a:lnTo>
                    <a:pt x="121"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940700" y="2197875"/>
              <a:ext cx="3025" cy="3625"/>
            </a:xfrm>
            <a:custGeom>
              <a:avLst/>
              <a:gdLst/>
              <a:ahLst/>
              <a:cxnLst/>
              <a:rect l="l" t="t" r="r" b="b"/>
              <a:pathLst>
                <a:path w="121" h="145" extrusionOk="0">
                  <a:moveTo>
                    <a:pt x="73" y="0"/>
                  </a:moveTo>
                  <a:lnTo>
                    <a:pt x="24" y="24"/>
                  </a:lnTo>
                  <a:lnTo>
                    <a:pt x="0" y="73"/>
                  </a:lnTo>
                  <a:lnTo>
                    <a:pt x="0" y="97"/>
                  </a:lnTo>
                  <a:lnTo>
                    <a:pt x="0" y="121"/>
                  </a:lnTo>
                  <a:lnTo>
                    <a:pt x="48" y="145"/>
                  </a:lnTo>
                  <a:lnTo>
                    <a:pt x="97" y="145"/>
                  </a:lnTo>
                  <a:lnTo>
                    <a:pt x="121" y="121"/>
                  </a:lnTo>
                  <a:lnTo>
                    <a:pt x="121" y="73"/>
                  </a:lnTo>
                  <a:lnTo>
                    <a:pt x="121"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2000275" y="2276700"/>
              <a:ext cx="4850" cy="3050"/>
            </a:xfrm>
            <a:custGeom>
              <a:avLst/>
              <a:gdLst/>
              <a:ahLst/>
              <a:cxnLst/>
              <a:rect l="l" t="t" r="r" b="b"/>
              <a:pathLst>
                <a:path w="194" h="122" extrusionOk="0">
                  <a:moveTo>
                    <a:pt x="49" y="1"/>
                  </a:moveTo>
                  <a:lnTo>
                    <a:pt x="1" y="49"/>
                  </a:lnTo>
                  <a:lnTo>
                    <a:pt x="1" y="73"/>
                  </a:lnTo>
                  <a:lnTo>
                    <a:pt x="25" y="97"/>
                  </a:lnTo>
                  <a:lnTo>
                    <a:pt x="97" y="121"/>
                  </a:lnTo>
                  <a:lnTo>
                    <a:pt x="193" y="97"/>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2120050" y="2191250"/>
              <a:ext cx="3025" cy="4250"/>
            </a:xfrm>
            <a:custGeom>
              <a:avLst/>
              <a:gdLst/>
              <a:ahLst/>
              <a:cxnLst/>
              <a:rect l="l" t="t" r="r" b="b"/>
              <a:pathLst>
                <a:path w="121" h="170" extrusionOk="0">
                  <a:moveTo>
                    <a:pt x="72" y="1"/>
                  </a:moveTo>
                  <a:lnTo>
                    <a:pt x="24" y="25"/>
                  </a:lnTo>
                  <a:lnTo>
                    <a:pt x="0" y="49"/>
                  </a:lnTo>
                  <a:lnTo>
                    <a:pt x="0" y="97"/>
                  </a:lnTo>
                  <a:lnTo>
                    <a:pt x="0" y="145"/>
                  </a:lnTo>
                  <a:lnTo>
                    <a:pt x="24" y="169"/>
                  </a:lnTo>
                  <a:lnTo>
                    <a:pt x="96" y="169"/>
                  </a:lnTo>
                  <a:lnTo>
                    <a:pt x="96" y="121"/>
                  </a:lnTo>
                  <a:lnTo>
                    <a:pt x="121" y="73"/>
                  </a:lnTo>
                  <a:lnTo>
                    <a:pt x="96"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2014125" y="2188250"/>
              <a:ext cx="3025" cy="4225"/>
            </a:xfrm>
            <a:custGeom>
              <a:avLst/>
              <a:gdLst/>
              <a:ahLst/>
              <a:cxnLst/>
              <a:rect l="l" t="t" r="r" b="b"/>
              <a:pathLst>
                <a:path w="121" h="169" extrusionOk="0">
                  <a:moveTo>
                    <a:pt x="48" y="0"/>
                  </a:moveTo>
                  <a:lnTo>
                    <a:pt x="24" y="24"/>
                  </a:lnTo>
                  <a:lnTo>
                    <a:pt x="0" y="72"/>
                  </a:lnTo>
                  <a:lnTo>
                    <a:pt x="0" y="121"/>
                  </a:lnTo>
                  <a:lnTo>
                    <a:pt x="24" y="169"/>
                  </a:lnTo>
                  <a:lnTo>
                    <a:pt x="73" y="169"/>
                  </a:lnTo>
                  <a:lnTo>
                    <a:pt x="97" y="145"/>
                  </a:lnTo>
                  <a:lnTo>
                    <a:pt x="121"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2094175" y="2245425"/>
              <a:ext cx="3025" cy="4225"/>
            </a:xfrm>
            <a:custGeom>
              <a:avLst/>
              <a:gdLst/>
              <a:ahLst/>
              <a:cxnLst/>
              <a:rect l="l" t="t" r="r" b="b"/>
              <a:pathLst>
                <a:path w="121" h="169" extrusionOk="0">
                  <a:moveTo>
                    <a:pt x="72" y="0"/>
                  </a:moveTo>
                  <a:lnTo>
                    <a:pt x="24" y="24"/>
                  </a:lnTo>
                  <a:lnTo>
                    <a:pt x="0" y="72"/>
                  </a:lnTo>
                  <a:lnTo>
                    <a:pt x="24" y="145"/>
                  </a:lnTo>
                  <a:lnTo>
                    <a:pt x="48" y="169"/>
                  </a:lnTo>
                  <a:lnTo>
                    <a:pt x="96" y="145"/>
                  </a:lnTo>
                  <a:lnTo>
                    <a:pt x="120" y="96"/>
                  </a:lnTo>
                  <a:lnTo>
                    <a:pt x="120" y="48"/>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2052625" y="2259850"/>
              <a:ext cx="3650" cy="3050"/>
            </a:xfrm>
            <a:custGeom>
              <a:avLst/>
              <a:gdLst/>
              <a:ahLst/>
              <a:cxnLst/>
              <a:rect l="l" t="t" r="r" b="b"/>
              <a:pathLst>
                <a:path w="146" h="122" extrusionOk="0">
                  <a:moveTo>
                    <a:pt x="73" y="1"/>
                  </a:moveTo>
                  <a:lnTo>
                    <a:pt x="49" y="25"/>
                  </a:lnTo>
                  <a:lnTo>
                    <a:pt x="1" y="49"/>
                  </a:lnTo>
                  <a:lnTo>
                    <a:pt x="1" y="73"/>
                  </a:lnTo>
                  <a:lnTo>
                    <a:pt x="25" y="97"/>
                  </a:lnTo>
                  <a:lnTo>
                    <a:pt x="73" y="121"/>
                  </a:lnTo>
                  <a:lnTo>
                    <a:pt x="121" y="97"/>
                  </a:lnTo>
                  <a:lnTo>
                    <a:pt x="145" y="49"/>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2051425" y="2373600"/>
              <a:ext cx="3050" cy="2425"/>
            </a:xfrm>
            <a:custGeom>
              <a:avLst/>
              <a:gdLst/>
              <a:ahLst/>
              <a:cxnLst/>
              <a:rect l="l" t="t" r="r" b="b"/>
              <a:pathLst>
                <a:path w="122" h="97" extrusionOk="0">
                  <a:moveTo>
                    <a:pt x="73" y="1"/>
                  </a:moveTo>
                  <a:lnTo>
                    <a:pt x="25" y="25"/>
                  </a:lnTo>
                  <a:lnTo>
                    <a:pt x="1" y="49"/>
                  </a:lnTo>
                  <a:lnTo>
                    <a:pt x="25" y="97"/>
                  </a:lnTo>
                  <a:lnTo>
                    <a:pt x="97" y="97"/>
                  </a:lnTo>
                  <a:lnTo>
                    <a:pt x="121"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994250" y="2134675"/>
              <a:ext cx="3050" cy="2425"/>
            </a:xfrm>
            <a:custGeom>
              <a:avLst/>
              <a:gdLst/>
              <a:ahLst/>
              <a:cxnLst/>
              <a:rect l="l" t="t" r="r" b="b"/>
              <a:pathLst>
                <a:path w="122" h="97" extrusionOk="0">
                  <a:moveTo>
                    <a:pt x="1" y="1"/>
                  </a:moveTo>
                  <a:lnTo>
                    <a:pt x="1" y="49"/>
                  </a:lnTo>
                  <a:lnTo>
                    <a:pt x="25" y="97"/>
                  </a:lnTo>
                  <a:lnTo>
                    <a:pt x="121" y="97"/>
                  </a:lnTo>
                  <a:lnTo>
                    <a:pt x="121" y="73"/>
                  </a:lnTo>
                  <a:lnTo>
                    <a:pt x="97"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2033975" y="2134675"/>
              <a:ext cx="3650" cy="3050"/>
            </a:xfrm>
            <a:custGeom>
              <a:avLst/>
              <a:gdLst/>
              <a:ahLst/>
              <a:cxnLst/>
              <a:rect l="l" t="t" r="r" b="b"/>
              <a:pathLst>
                <a:path w="146" h="122" extrusionOk="0">
                  <a:moveTo>
                    <a:pt x="49" y="1"/>
                  </a:moveTo>
                  <a:lnTo>
                    <a:pt x="1" y="25"/>
                  </a:lnTo>
                  <a:lnTo>
                    <a:pt x="1" y="73"/>
                  </a:lnTo>
                  <a:lnTo>
                    <a:pt x="25" y="97"/>
                  </a:lnTo>
                  <a:lnTo>
                    <a:pt x="49" y="121"/>
                  </a:lnTo>
                  <a:lnTo>
                    <a:pt x="121" y="121"/>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2005100" y="2137700"/>
              <a:ext cx="3025" cy="3625"/>
            </a:xfrm>
            <a:custGeom>
              <a:avLst/>
              <a:gdLst/>
              <a:ahLst/>
              <a:cxnLst/>
              <a:rect l="l" t="t" r="r" b="b"/>
              <a:pathLst>
                <a:path w="121" h="145" extrusionOk="0">
                  <a:moveTo>
                    <a:pt x="48" y="0"/>
                  </a:moveTo>
                  <a:lnTo>
                    <a:pt x="0" y="24"/>
                  </a:lnTo>
                  <a:lnTo>
                    <a:pt x="0" y="72"/>
                  </a:lnTo>
                  <a:lnTo>
                    <a:pt x="0" y="120"/>
                  </a:lnTo>
                  <a:lnTo>
                    <a:pt x="48" y="144"/>
                  </a:lnTo>
                  <a:lnTo>
                    <a:pt x="96" y="144"/>
                  </a:lnTo>
                  <a:lnTo>
                    <a:pt x="121" y="120"/>
                  </a:lnTo>
                  <a:lnTo>
                    <a:pt x="121" y="72"/>
                  </a:lnTo>
                  <a:lnTo>
                    <a:pt x="96"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2133275" y="2167775"/>
              <a:ext cx="3050" cy="3650"/>
            </a:xfrm>
            <a:custGeom>
              <a:avLst/>
              <a:gdLst/>
              <a:ahLst/>
              <a:cxnLst/>
              <a:rect l="l" t="t" r="r" b="b"/>
              <a:pathLst>
                <a:path w="122" h="146" extrusionOk="0">
                  <a:moveTo>
                    <a:pt x="49" y="1"/>
                  </a:moveTo>
                  <a:lnTo>
                    <a:pt x="25" y="25"/>
                  </a:lnTo>
                  <a:lnTo>
                    <a:pt x="1" y="49"/>
                  </a:lnTo>
                  <a:lnTo>
                    <a:pt x="1" y="97"/>
                  </a:lnTo>
                  <a:lnTo>
                    <a:pt x="73" y="145"/>
                  </a:lnTo>
                  <a:lnTo>
                    <a:pt x="97" y="121"/>
                  </a:lnTo>
                  <a:lnTo>
                    <a:pt x="121" y="121"/>
                  </a:lnTo>
                  <a:lnTo>
                    <a:pt x="97"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2011725" y="2258050"/>
              <a:ext cx="3025" cy="3050"/>
            </a:xfrm>
            <a:custGeom>
              <a:avLst/>
              <a:gdLst/>
              <a:ahLst/>
              <a:cxnLst/>
              <a:rect l="l" t="t" r="r" b="b"/>
              <a:pathLst>
                <a:path w="121" h="122" extrusionOk="0">
                  <a:moveTo>
                    <a:pt x="48" y="1"/>
                  </a:moveTo>
                  <a:lnTo>
                    <a:pt x="24" y="25"/>
                  </a:lnTo>
                  <a:lnTo>
                    <a:pt x="0" y="73"/>
                  </a:lnTo>
                  <a:lnTo>
                    <a:pt x="24" y="121"/>
                  </a:lnTo>
                  <a:lnTo>
                    <a:pt x="72" y="121"/>
                  </a:lnTo>
                  <a:lnTo>
                    <a:pt x="120" y="97"/>
                  </a:lnTo>
                  <a:lnTo>
                    <a:pt x="120" y="49"/>
                  </a:lnTo>
                  <a:lnTo>
                    <a:pt x="96"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2112225" y="2256250"/>
              <a:ext cx="3025" cy="2425"/>
            </a:xfrm>
            <a:custGeom>
              <a:avLst/>
              <a:gdLst/>
              <a:ahLst/>
              <a:cxnLst/>
              <a:rect l="l" t="t" r="r" b="b"/>
              <a:pathLst>
                <a:path w="121" h="97" extrusionOk="0">
                  <a:moveTo>
                    <a:pt x="48" y="0"/>
                  </a:moveTo>
                  <a:lnTo>
                    <a:pt x="24" y="25"/>
                  </a:lnTo>
                  <a:lnTo>
                    <a:pt x="0" y="49"/>
                  </a:lnTo>
                  <a:lnTo>
                    <a:pt x="0" y="97"/>
                  </a:lnTo>
                  <a:lnTo>
                    <a:pt x="97" y="97"/>
                  </a:lnTo>
                  <a:lnTo>
                    <a:pt x="121" y="49"/>
                  </a:lnTo>
                  <a:lnTo>
                    <a:pt x="97" y="25"/>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2129075" y="2193050"/>
              <a:ext cx="3025" cy="3050"/>
            </a:xfrm>
            <a:custGeom>
              <a:avLst/>
              <a:gdLst/>
              <a:ahLst/>
              <a:cxnLst/>
              <a:rect l="l" t="t" r="r" b="b"/>
              <a:pathLst>
                <a:path w="121" h="122" extrusionOk="0">
                  <a:moveTo>
                    <a:pt x="48" y="1"/>
                  </a:moveTo>
                  <a:lnTo>
                    <a:pt x="0" y="25"/>
                  </a:lnTo>
                  <a:lnTo>
                    <a:pt x="0" y="73"/>
                  </a:lnTo>
                  <a:lnTo>
                    <a:pt x="24" y="97"/>
                  </a:lnTo>
                  <a:lnTo>
                    <a:pt x="73" y="121"/>
                  </a:lnTo>
                  <a:lnTo>
                    <a:pt x="121" y="97"/>
                  </a:lnTo>
                  <a:lnTo>
                    <a:pt x="121" y="49"/>
                  </a:lnTo>
                  <a:lnTo>
                    <a:pt x="97"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965375" y="2152725"/>
              <a:ext cx="2425" cy="3050"/>
            </a:xfrm>
            <a:custGeom>
              <a:avLst/>
              <a:gdLst/>
              <a:ahLst/>
              <a:cxnLst/>
              <a:rect l="l" t="t" r="r" b="b"/>
              <a:pathLst>
                <a:path w="97" h="122" extrusionOk="0">
                  <a:moveTo>
                    <a:pt x="24" y="1"/>
                  </a:moveTo>
                  <a:lnTo>
                    <a:pt x="0" y="49"/>
                  </a:lnTo>
                  <a:lnTo>
                    <a:pt x="24" y="97"/>
                  </a:lnTo>
                  <a:lnTo>
                    <a:pt x="49" y="121"/>
                  </a:lnTo>
                  <a:lnTo>
                    <a:pt x="73" y="121"/>
                  </a:lnTo>
                  <a:lnTo>
                    <a:pt x="97" y="73"/>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2085750" y="2293550"/>
              <a:ext cx="3025" cy="3050"/>
            </a:xfrm>
            <a:custGeom>
              <a:avLst/>
              <a:gdLst/>
              <a:ahLst/>
              <a:cxnLst/>
              <a:rect l="l" t="t" r="r" b="b"/>
              <a:pathLst>
                <a:path w="121" h="122" extrusionOk="0">
                  <a:moveTo>
                    <a:pt x="0" y="1"/>
                  </a:moveTo>
                  <a:lnTo>
                    <a:pt x="0" y="49"/>
                  </a:lnTo>
                  <a:lnTo>
                    <a:pt x="48" y="97"/>
                  </a:lnTo>
                  <a:lnTo>
                    <a:pt x="72" y="121"/>
                  </a:lnTo>
                  <a:lnTo>
                    <a:pt x="96" y="97"/>
                  </a:lnTo>
                  <a:lnTo>
                    <a:pt x="120" y="73"/>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2073100" y="2267675"/>
              <a:ext cx="2425" cy="2450"/>
            </a:xfrm>
            <a:custGeom>
              <a:avLst/>
              <a:gdLst/>
              <a:ahLst/>
              <a:cxnLst/>
              <a:rect l="l" t="t" r="r" b="b"/>
              <a:pathLst>
                <a:path w="97" h="98" extrusionOk="0">
                  <a:moveTo>
                    <a:pt x="49" y="1"/>
                  </a:moveTo>
                  <a:lnTo>
                    <a:pt x="25" y="25"/>
                  </a:lnTo>
                  <a:lnTo>
                    <a:pt x="0" y="49"/>
                  </a:lnTo>
                  <a:lnTo>
                    <a:pt x="0" y="73"/>
                  </a:lnTo>
                  <a:lnTo>
                    <a:pt x="49" y="97"/>
                  </a:lnTo>
                  <a:lnTo>
                    <a:pt x="73" y="97"/>
                  </a:lnTo>
                  <a:lnTo>
                    <a:pt x="97" y="49"/>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2075500" y="2203300"/>
              <a:ext cx="3050" cy="2425"/>
            </a:xfrm>
            <a:custGeom>
              <a:avLst/>
              <a:gdLst/>
              <a:ahLst/>
              <a:cxnLst/>
              <a:rect l="l" t="t" r="r" b="b"/>
              <a:pathLst>
                <a:path w="122" h="97" extrusionOk="0">
                  <a:moveTo>
                    <a:pt x="49" y="0"/>
                  </a:moveTo>
                  <a:lnTo>
                    <a:pt x="1" y="24"/>
                  </a:lnTo>
                  <a:lnTo>
                    <a:pt x="1" y="48"/>
                  </a:lnTo>
                  <a:lnTo>
                    <a:pt x="25" y="72"/>
                  </a:lnTo>
                  <a:lnTo>
                    <a:pt x="49" y="96"/>
                  </a:lnTo>
                  <a:lnTo>
                    <a:pt x="97" y="72"/>
                  </a:lnTo>
                  <a:lnTo>
                    <a:pt x="121"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944300" y="2209900"/>
              <a:ext cx="2450" cy="3050"/>
            </a:xfrm>
            <a:custGeom>
              <a:avLst/>
              <a:gdLst/>
              <a:ahLst/>
              <a:cxnLst/>
              <a:rect l="l" t="t" r="r" b="b"/>
              <a:pathLst>
                <a:path w="98" h="122" extrusionOk="0">
                  <a:moveTo>
                    <a:pt x="49" y="1"/>
                  </a:moveTo>
                  <a:lnTo>
                    <a:pt x="1" y="25"/>
                  </a:lnTo>
                  <a:lnTo>
                    <a:pt x="1" y="73"/>
                  </a:lnTo>
                  <a:lnTo>
                    <a:pt x="25" y="97"/>
                  </a:lnTo>
                  <a:lnTo>
                    <a:pt x="73" y="121"/>
                  </a:lnTo>
                  <a:lnTo>
                    <a:pt x="97" y="97"/>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2014125" y="2136475"/>
              <a:ext cx="2425" cy="3050"/>
            </a:xfrm>
            <a:custGeom>
              <a:avLst/>
              <a:gdLst/>
              <a:ahLst/>
              <a:cxnLst/>
              <a:rect l="l" t="t" r="r" b="b"/>
              <a:pathLst>
                <a:path w="97" h="122" extrusionOk="0">
                  <a:moveTo>
                    <a:pt x="24" y="1"/>
                  </a:moveTo>
                  <a:lnTo>
                    <a:pt x="0" y="25"/>
                  </a:lnTo>
                  <a:lnTo>
                    <a:pt x="0" y="73"/>
                  </a:lnTo>
                  <a:lnTo>
                    <a:pt x="24" y="121"/>
                  </a:lnTo>
                  <a:lnTo>
                    <a:pt x="48" y="97"/>
                  </a:lnTo>
                  <a:lnTo>
                    <a:pt x="97"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2099575" y="2264675"/>
              <a:ext cx="2425" cy="2425"/>
            </a:xfrm>
            <a:custGeom>
              <a:avLst/>
              <a:gdLst/>
              <a:ahLst/>
              <a:cxnLst/>
              <a:rect l="l" t="t" r="r" b="b"/>
              <a:pathLst>
                <a:path w="97" h="97" extrusionOk="0">
                  <a:moveTo>
                    <a:pt x="25" y="0"/>
                  </a:moveTo>
                  <a:lnTo>
                    <a:pt x="1" y="25"/>
                  </a:lnTo>
                  <a:lnTo>
                    <a:pt x="1" y="73"/>
                  </a:lnTo>
                  <a:lnTo>
                    <a:pt x="25" y="97"/>
                  </a:lnTo>
                  <a:lnTo>
                    <a:pt x="49" y="97"/>
                  </a:lnTo>
                  <a:lnTo>
                    <a:pt x="97" y="73"/>
                  </a:lnTo>
                  <a:lnTo>
                    <a:pt x="97"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2014725" y="2224350"/>
              <a:ext cx="2425" cy="3025"/>
            </a:xfrm>
            <a:custGeom>
              <a:avLst/>
              <a:gdLst/>
              <a:ahLst/>
              <a:cxnLst/>
              <a:rect l="l" t="t" r="r" b="b"/>
              <a:pathLst>
                <a:path w="97" h="121" extrusionOk="0">
                  <a:moveTo>
                    <a:pt x="49" y="1"/>
                  </a:moveTo>
                  <a:lnTo>
                    <a:pt x="0" y="25"/>
                  </a:lnTo>
                  <a:lnTo>
                    <a:pt x="0" y="49"/>
                  </a:lnTo>
                  <a:lnTo>
                    <a:pt x="0" y="97"/>
                  </a:lnTo>
                  <a:lnTo>
                    <a:pt x="49" y="121"/>
                  </a:lnTo>
                  <a:lnTo>
                    <a:pt x="97"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2069500" y="2224350"/>
              <a:ext cx="3625" cy="3025"/>
            </a:xfrm>
            <a:custGeom>
              <a:avLst/>
              <a:gdLst/>
              <a:ahLst/>
              <a:cxnLst/>
              <a:rect l="l" t="t" r="r" b="b"/>
              <a:pathLst>
                <a:path w="145" h="121" extrusionOk="0">
                  <a:moveTo>
                    <a:pt x="24" y="1"/>
                  </a:moveTo>
                  <a:lnTo>
                    <a:pt x="0" y="49"/>
                  </a:lnTo>
                  <a:lnTo>
                    <a:pt x="24" y="97"/>
                  </a:lnTo>
                  <a:lnTo>
                    <a:pt x="72" y="121"/>
                  </a:lnTo>
                  <a:lnTo>
                    <a:pt x="120" y="97"/>
                  </a:lnTo>
                  <a:lnTo>
                    <a:pt x="144" y="49"/>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2060450" y="2253850"/>
              <a:ext cx="2450" cy="2425"/>
            </a:xfrm>
            <a:custGeom>
              <a:avLst/>
              <a:gdLst/>
              <a:ahLst/>
              <a:cxnLst/>
              <a:rect l="l" t="t" r="r" b="b"/>
              <a:pathLst>
                <a:path w="98" h="97" extrusionOk="0">
                  <a:moveTo>
                    <a:pt x="25" y="0"/>
                  </a:moveTo>
                  <a:lnTo>
                    <a:pt x="1" y="48"/>
                  </a:lnTo>
                  <a:lnTo>
                    <a:pt x="1" y="72"/>
                  </a:lnTo>
                  <a:lnTo>
                    <a:pt x="25" y="96"/>
                  </a:lnTo>
                  <a:lnTo>
                    <a:pt x="73" y="96"/>
                  </a:lnTo>
                  <a:lnTo>
                    <a:pt x="97" y="72"/>
                  </a:lnTo>
                  <a:lnTo>
                    <a:pt x="97" y="48"/>
                  </a:lnTo>
                  <a:lnTo>
                    <a:pt x="73"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2014125" y="2325450"/>
              <a:ext cx="3025" cy="3050"/>
            </a:xfrm>
            <a:custGeom>
              <a:avLst/>
              <a:gdLst/>
              <a:ahLst/>
              <a:cxnLst/>
              <a:rect l="l" t="t" r="r" b="b"/>
              <a:pathLst>
                <a:path w="121" h="122" extrusionOk="0">
                  <a:moveTo>
                    <a:pt x="24" y="1"/>
                  </a:moveTo>
                  <a:lnTo>
                    <a:pt x="0" y="49"/>
                  </a:lnTo>
                  <a:lnTo>
                    <a:pt x="24" y="73"/>
                  </a:lnTo>
                  <a:lnTo>
                    <a:pt x="48" y="121"/>
                  </a:lnTo>
                  <a:lnTo>
                    <a:pt x="97" y="121"/>
                  </a:lnTo>
                  <a:lnTo>
                    <a:pt x="121" y="73"/>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982225" y="2191250"/>
              <a:ext cx="1825" cy="3025"/>
            </a:xfrm>
            <a:custGeom>
              <a:avLst/>
              <a:gdLst/>
              <a:ahLst/>
              <a:cxnLst/>
              <a:rect l="l" t="t" r="r" b="b"/>
              <a:pathLst>
                <a:path w="73" h="121" extrusionOk="0">
                  <a:moveTo>
                    <a:pt x="0" y="1"/>
                  </a:moveTo>
                  <a:lnTo>
                    <a:pt x="0" y="49"/>
                  </a:lnTo>
                  <a:lnTo>
                    <a:pt x="0" y="73"/>
                  </a:lnTo>
                  <a:lnTo>
                    <a:pt x="24" y="121"/>
                  </a:lnTo>
                  <a:lnTo>
                    <a:pt x="49" y="97"/>
                  </a:lnTo>
                  <a:lnTo>
                    <a:pt x="73" y="73"/>
                  </a:lnTo>
                  <a:lnTo>
                    <a:pt x="73"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949125" y="2205700"/>
              <a:ext cx="2425" cy="3025"/>
            </a:xfrm>
            <a:custGeom>
              <a:avLst/>
              <a:gdLst/>
              <a:ahLst/>
              <a:cxnLst/>
              <a:rect l="l" t="t" r="r" b="b"/>
              <a:pathLst>
                <a:path w="97" h="121" extrusionOk="0">
                  <a:moveTo>
                    <a:pt x="73" y="0"/>
                  </a:moveTo>
                  <a:lnTo>
                    <a:pt x="24" y="24"/>
                  </a:lnTo>
                  <a:lnTo>
                    <a:pt x="0" y="73"/>
                  </a:lnTo>
                  <a:lnTo>
                    <a:pt x="24" y="97"/>
                  </a:lnTo>
                  <a:lnTo>
                    <a:pt x="49" y="121"/>
                  </a:lnTo>
                  <a:lnTo>
                    <a:pt x="97" y="97"/>
                  </a:lnTo>
                  <a:lnTo>
                    <a:pt x="97"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2037600" y="2209300"/>
              <a:ext cx="3025" cy="2450"/>
            </a:xfrm>
            <a:custGeom>
              <a:avLst/>
              <a:gdLst/>
              <a:ahLst/>
              <a:cxnLst/>
              <a:rect l="l" t="t" r="r" b="b"/>
              <a:pathLst>
                <a:path w="121" h="98" extrusionOk="0">
                  <a:moveTo>
                    <a:pt x="48" y="1"/>
                  </a:moveTo>
                  <a:lnTo>
                    <a:pt x="24" y="25"/>
                  </a:lnTo>
                  <a:lnTo>
                    <a:pt x="0" y="49"/>
                  </a:lnTo>
                  <a:lnTo>
                    <a:pt x="24" y="97"/>
                  </a:lnTo>
                  <a:lnTo>
                    <a:pt x="72" y="97"/>
                  </a:lnTo>
                  <a:lnTo>
                    <a:pt x="96" y="49"/>
                  </a:lnTo>
                  <a:lnTo>
                    <a:pt x="121"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2061675" y="2210500"/>
              <a:ext cx="2425" cy="2450"/>
            </a:xfrm>
            <a:custGeom>
              <a:avLst/>
              <a:gdLst/>
              <a:ahLst/>
              <a:cxnLst/>
              <a:rect l="l" t="t" r="r" b="b"/>
              <a:pathLst>
                <a:path w="97" h="98" extrusionOk="0">
                  <a:moveTo>
                    <a:pt x="24" y="1"/>
                  </a:moveTo>
                  <a:lnTo>
                    <a:pt x="0" y="25"/>
                  </a:lnTo>
                  <a:lnTo>
                    <a:pt x="0" y="49"/>
                  </a:lnTo>
                  <a:lnTo>
                    <a:pt x="0" y="73"/>
                  </a:lnTo>
                  <a:lnTo>
                    <a:pt x="48" y="97"/>
                  </a:lnTo>
                  <a:lnTo>
                    <a:pt x="96" y="73"/>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993650" y="2225550"/>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946125" y="2237600"/>
              <a:ext cx="2425" cy="2425"/>
            </a:xfrm>
            <a:custGeom>
              <a:avLst/>
              <a:gdLst/>
              <a:ahLst/>
              <a:cxnLst/>
              <a:rect l="l" t="t" r="r" b="b"/>
              <a:pathLst>
                <a:path w="97" h="97" extrusionOk="0">
                  <a:moveTo>
                    <a:pt x="24" y="0"/>
                  </a:moveTo>
                  <a:lnTo>
                    <a:pt x="0" y="24"/>
                  </a:lnTo>
                  <a:lnTo>
                    <a:pt x="0" y="72"/>
                  </a:lnTo>
                  <a:lnTo>
                    <a:pt x="24" y="96"/>
                  </a:lnTo>
                  <a:lnTo>
                    <a:pt x="72" y="96"/>
                  </a:lnTo>
                  <a:lnTo>
                    <a:pt x="96" y="48"/>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2063475" y="2280925"/>
              <a:ext cx="3625" cy="2425"/>
            </a:xfrm>
            <a:custGeom>
              <a:avLst/>
              <a:gdLst/>
              <a:ahLst/>
              <a:cxnLst/>
              <a:rect l="l" t="t" r="r" b="b"/>
              <a:pathLst>
                <a:path w="145" h="97" extrusionOk="0">
                  <a:moveTo>
                    <a:pt x="48" y="0"/>
                  </a:moveTo>
                  <a:lnTo>
                    <a:pt x="0" y="25"/>
                  </a:lnTo>
                  <a:lnTo>
                    <a:pt x="24" y="73"/>
                  </a:lnTo>
                  <a:lnTo>
                    <a:pt x="73" y="97"/>
                  </a:lnTo>
                  <a:lnTo>
                    <a:pt x="121" y="97"/>
                  </a:lnTo>
                  <a:lnTo>
                    <a:pt x="145" y="49"/>
                  </a:lnTo>
                  <a:lnTo>
                    <a:pt x="121"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2113425" y="2283925"/>
              <a:ext cx="2425" cy="2450"/>
            </a:xfrm>
            <a:custGeom>
              <a:avLst/>
              <a:gdLst/>
              <a:ahLst/>
              <a:cxnLst/>
              <a:rect l="l" t="t" r="r" b="b"/>
              <a:pathLst>
                <a:path w="97" h="98" extrusionOk="0">
                  <a:moveTo>
                    <a:pt x="24" y="1"/>
                  </a:moveTo>
                  <a:lnTo>
                    <a:pt x="0" y="25"/>
                  </a:lnTo>
                  <a:lnTo>
                    <a:pt x="0" y="73"/>
                  </a:lnTo>
                  <a:lnTo>
                    <a:pt x="24" y="97"/>
                  </a:lnTo>
                  <a:lnTo>
                    <a:pt x="73"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2089950" y="2128650"/>
              <a:ext cx="1825" cy="1850"/>
            </a:xfrm>
            <a:custGeom>
              <a:avLst/>
              <a:gdLst/>
              <a:ahLst/>
              <a:cxnLst/>
              <a:rect l="l" t="t" r="r" b="b"/>
              <a:pathLst>
                <a:path w="73" h="74" extrusionOk="0">
                  <a:moveTo>
                    <a:pt x="25" y="1"/>
                  </a:moveTo>
                  <a:lnTo>
                    <a:pt x="1" y="73"/>
                  </a:lnTo>
                  <a:lnTo>
                    <a:pt x="73" y="73"/>
                  </a:lnTo>
                  <a:lnTo>
                    <a:pt x="73"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2026750" y="2159950"/>
              <a:ext cx="2450" cy="1825"/>
            </a:xfrm>
            <a:custGeom>
              <a:avLst/>
              <a:gdLst/>
              <a:ahLst/>
              <a:cxnLst/>
              <a:rect l="l" t="t" r="r" b="b"/>
              <a:pathLst>
                <a:path w="98" h="73" extrusionOk="0">
                  <a:moveTo>
                    <a:pt x="25" y="1"/>
                  </a:moveTo>
                  <a:lnTo>
                    <a:pt x="1" y="25"/>
                  </a:lnTo>
                  <a:lnTo>
                    <a:pt x="25"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2040600" y="2159950"/>
              <a:ext cx="1225" cy="1825"/>
            </a:xfrm>
            <a:custGeom>
              <a:avLst/>
              <a:gdLst/>
              <a:ahLst/>
              <a:cxnLst/>
              <a:rect l="l" t="t" r="r" b="b"/>
              <a:pathLst>
                <a:path w="49" h="73" extrusionOk="0">
                  <a:moveTo>
                    <a:pt x="1" y="1"/>
                  </a:moveTo>
                  <a:lnTo>
                    <a:pt x="1" y="25"/>
                  </a:lnTo>
                  <a:lnTo>
                    <a:pt x="1" y="49"/>
                  </a:lnTo>
                  <a:lnTo>
                    <a:pt x="1" y="73"/>
                  </a:lnTo>
                  <a:lnTo>
                    <a:pt x="49" y="73"/>
                  </a:lnTo>
                  <a:lnTo>
                    <a:pt x="49" y="49"/>
                  </a:lnTo>
                  <a:lnTo>
                    <a:pt x="49"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2068875" y="2163575"/>
              <a:ext cx="1850" cy="1825"/>
            </a:xfrm>
            <a:custGeom>
              <a:avLst/>
              <a:gdLst/>
              <a:ahLst/>
              <a:cxnLst/>
              <a:rect l="l" t="t" r="r" b="b"/>
              <a:pathLst>
                <a:path w="74" h="73" extrusionOk="0">
                  <a:moveTo>
                    <a:pt x="25" y="0"/>
                  </a:moveTo>
                  <a:lnTo>
                    <a:pt x="1" y="24"/>
                  </a:lnTo>
                  <a:lnTo>
                    <a:pt x="1" y="48"/>
                  </a:lnTo>
                  <a:lnTo>
                    <a:pt x="1" y="72"/>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937675" y="2178625"/>
              <a:ext cx="1850" cy="1825"/>
            </a:xfrm>
            <a:custGeom>
              <a:avLst/>
              <a:gdLst/>
              <a:ahLst/>
              <a:cxnLst/>
              <a:rect l="l" t="t" r="r" b="b"/>
              <a:pathLst>
                <a:path w="74" h="73" extrusionOk="0">
                  <a:moveTo>
                    <a:pt x="25" y="0"/>
                  </a:moveTo>
                  <a:lnTo>
                    <a:pt x="1" y="24"/>
                  </a:lnTo>
                  <a:lnTo>
                    <a:pt x="1" y="48"/>
                  </a:lnTo>
                  <a:lnTo>
                    <a:pt x="25" y="72"/>
                  </a:lnTo>
                  <a:lnTo>
                    <a:pt x="49" y="72"/>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925650" y="2189450"/>
              <a:ext cx="1825" cy="1825"/>
            </a:xfrm>
            <a:custGeom>
              <a:avLst/>
              <a:gdLst/>
              <a:ahLst/>
              <a:cxnLst/>
              <a:rect l="l" t="t" r="r" b="b"/>
              <a:pathLst>
                <a:path w="73" h="73" extrusionOk="0">
                  <a:moveTo>
                    <a:pt x="25" y="0"/>
                  </a:moveTo>
                  <a:lnTo>
                    <a:pt x="1" y="24"/>
                  </a:lnTo>
                  <a:lnTo>
                    <a:pt x="1" y="48"/>
                  </a:lnTo>
                  <a:lnTo>
                    <a:pt x="25" y="73"/>
                  </a:lnTo>
                  <a:lnTo>
                    <a:pt x="49" y="73"/>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929875" y="2194250"/>
              <a:ext cx="1825" cy="1250"/>
            </a:xfrm>
            <a:custGeom>
              <a:avLst/>
              <a:gdLst/>
              <a:ahLst/>
              <a:cxnLst/>
              <a:rect l="l" t="t" r="r" b="b"/>
              <a:pathLst>
                <a:path w="73" h="50" extrusionOk="0">
                  <a:moveTo>
                    <a:pt x="0" y="1"/>
                  </a:moveTo>
                  <a:lnTo>
                    <a:pt x="0" y="49"/>
                  </a:lnTo>
                  <a:lnTo>
                    <a:pt x="48"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988850" y="2193050"/>
              <a:ext cx="2425" cy="2450"/>
            </a:xfrm>
            <a:custGeom>
              <a:avLst/>
              <a:gdLst/>
              <a:ahLst/>
              <a:cxnLst/>
              <a:rect l="l" t="t" r="r" b="b"/>
              <a:pathLst>
                <a:path w="97" h="98" extrusionOk="0">
                  <a:moveTo>
                    <a:pt x="72" y="1"/>
                  </a:moveTo>
                  <a:lnTo>
                    <a:pt x="24" y="25"/>
                  </a:lnTo>
                  <a:lnTo>
                    <a:pt x="0" y="49"/>
                  </a:lnTo>
                  <a:lnTo>
                    <a:pt x="24" y="73"/>
                  </a:lnTo>
                  <a:lnTo>
                    <a:pt x="48" y="97"/>
                  </a:lnTo>
                  <a:lnTo>
                    <a:pt x="97" y="73"/>
                  </a:lnTo>
                  <a:lnTo>
                    <a:pt x="97" y="49"/>
                  </a:lnTo>
                  <a:lnTo>
                    <a:pt x="97"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2003900" y="2197875"/>
              <a:ext cx="1825" cy="1825"/>
            </a:xfrm>
            <a:custGeom>
              <a:avLst/>
              <a:gdLst/>
              <a:ahLst/>
              <a:cxnLst/>
              <a:rect l="l" t="t" r="r" b="b"/>
              <a:pathLst>
                <a:path w="73" h="73" extrusionOk="0">
                  <a:moveTo>
                    <a:pt x="24" y="0"/>
                  </a:moveTo>
                  <a:lnTo>
                    <a:pt x="0" y="24"/>
                  </a:lnTo>
                  <a:lnTo>
                    <a:pt x="0" y="49"/>
                  </a:lnTo>
                  <a:lnTo>
                    <a:pt x="48" y="73"/>
                  </a:lnTo>
                  <a:lnTo>
                    <a:pt x="72" y="49"/>
                  </a:lnTo>
                  <a:lnTo>
                    <a:pt x="72"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2102600" y="2208100"/>
              <a:ext cx="2425" cy="2425"/>
            </a:xfrm>
            <a:custGeom>
              <a:avLst/>
              <a:gdLst/>
              <a:ahLst/>
              <a:cxnLst/>
              <a:rect l="l" t="t" r="r" b="b"/>
              <a:pathLst>
                <a:path w="97" h="97" extrusionOk="0">
                  <a:moveTo>
                    <a:pt x="48" y="1"/>
                  </a:moveTo>
                  <a:lnTo>
                    <a:pt x="24" y="25"/>
                  </a:lnTo>
                  <a:lnTo>
                    <a:pt x="0" y="49"/>
                  </a:lnTo>
                  <a:lnTo>
                    <a:pt x="0" y="73"/>
                  </a:lnTo>
                  <a:lnTo>
                    <a:pt x="24" y="97"/>
                  </a:lnTo>
                  <a:lnTo>
                    <a:pt x="96" y="97"/>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972000" y="2217725"/>
              <a:ext cx="2425" cy="2450"/>
            </a:xfrm>
            <a:custGeom>
              <a:avLst/>
              <a:gdLst/>
              <a:ahLst/>
              <a:cxnLst/>
              <a:rect l="l" t="t" r="r" b="b"/>
              <a:pathLst>
                <a:path w="97" h="98" extrusionOk="0">
                  <a:moveTo>
                    <a:pt x="48" y="1"/>
                  </a:moveTo>
                  <a:lnTo>
                    <a:pt x="0" y="25"/>
                  </a:lnTo>
                  <a:lnTo>
                    <a:pt x="0" y="49"/>
                  </a:lnTo>
                  <a:lnTo>
                    <a:pt x="0" y="73"/>
                  </a:lnTo>
                  <a:lnTo>
                    <a:pt x="48" y="97"/>
                  </a:lnTo>
                  <a:lnTo>
                    <a:pt x="72" y="73"/>
                  </a:lnTo>
                  <a:lnTo>
                    <a:pt x="96"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2068875" y="2220150"/>
              <a:ext cx="1850" cy="2425"/>
            </a:xfrm>
            <a:custGeom>
              <a:avLst/>
              <a:gdLst/>
              <a:ahLst/>
              <a:cxnLst/>
              <a:rect l="l" t="t" r="r" b="b"/>
              <a:pathLst>
                <a:path w="74" h="97" extrusionOk="0">
                  <a:moveTo>
                    <a:pt x="25" y="0"/>
                  </a:moveTo>
                  <a:lnTo>
                    <a:pt x="1" y="24"/>
                  </a:lnTo>
                  <a:lnTo>
                    <a:pt x="1" y="48"/>
                  </a:lnTo>
                  <a:lnTo>
                    <a:pt x="1" y="72"/>
                  </a:lnTo>
                  <a:lnTo>
                    <a:pt x="25" y="96"/>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2011100" y="2249625"/>
              <a:ext cx="3050" cy="1825"/>
            </a:xfrm>
            <a:custGeom>
              <a:avLst/>
              <a:gdLst/>
              <a:ahLst/>
              <a:cxnLst/>
              <a:rect l="l" t="t" r="r" b="b"/>
              <a:pathLst>
                <a:path w="122" h="73" extrusionOk="0">
                  <a:moveTo>
                    <a:pt x="25" y="1"/>
                  </a:moveTo>
                  <a:lnTo>
                    <a:pt x="1" y="49"/>
                  </a:lnTo>
                  <a:lnTo>
                    <a:pt x="25" y="73"/>
                  </a:lnTo>
                  <a:lnTo>
                    <a:pt x="97"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991850" y="2250825"/>
              <a:ext cx="1225" cy="1850"/>
            </a:xfrm>
            <a:custGeom>
              <a:avLst/>
              <a:gdLst/>
              <a:ahLst/>
              <a:cxnLst/>
              <a:rect l="l" t="t" r="r" b="b"/>
              <a:pathLst>
                <a:path w="49" h="74" extrusionOk="0">
                  <a:moveTo>
                    <a:pt x="25" y="1"/>
                  </a:moveTo>
                  <a:lnTo>
                    <a:pt x="1" y="25"/>
                  </a:lnTo>
                  <a:lnTo>
                    <a:pt x="1" y="49"/>
                  </a:lnTo>
                  <a:lnTo>
                    <a:pt x="1" y="73"/>
                  </a:lnTo>
                  <a:lnTo>
                    <a:pt x="25" y="49"/>
                  </a:lnTo>
                  <a:lnTo>
                    <a:pt x="49"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2140500" y="2264675"/>
              <a:ext cx="1825" cy="2425"/>
            </a:xfrm>
            <a:custGeom>
              <a:avLst/>
              <a:gdLst/>
              <a:ahLst/>
              <a:cxnLst/>
              <a:rect l="l" t="t" r="r" b="b"/>
              <a:pathLst>
                <a:path w="73" h="97" extrusionOk="0">
                  <a:moveTo>
                    <a:pt x="25" y="0"/>
                  </a:moveTo>
                  <a:lnTo>
                    <a:pt x="1" y="25"/>
                  </a:lnTo>
                  <a:lnTo>
                    <a:pt x="1" y="49"/>
                  </a:lnTo>
                  <a:lnTo>
                    <a:pt x="25" y="73"/>
                  </a:lnTo>
                  <a:lnTo>
                    <a:pt x="49" y="97"/>
                  </a:lnTo>
                  <a:lnTo>
                    <a:pt x="73" y="73"/>
                  </a:lnTo>
                  <a:lnTo>
                    <a:pt x="73" y="25"/>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2047825" y="2298375"/>
              <a:ext cx="625" cy="625"/>
            </a:xfrm>
            <a:custGeom>
              <a:avLst/>
              <a:gdLst/>
              <a:ahLst/>
              <a:cxnLst/>
              <a:rect l="l" t="t" r="r" b="b"/>
              <a:pathLst>
                <a:path w="25" h="25" extrusionOk="0">
                  <a:moveTo>
                    <a:pt x="0" y="1"/>
                  </a:moveTo>
                  <a:lnTo>
                    <a:pt x="0" y="25"/>
                  </a:lnTo>
                  <a:lnTo>
                    <a:pt x="24"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2043000" y="2385050"/>
              <a:ext cx="1850" cy="1225"/>
            </a:xfrm>
            <a:custGeom>
              <a:avLst/>
              <a:gdLst/>
              <a:ahLst/>
              <a:cxnLst/>
              <a:rect l="l" t="t" r="r" b="b"/>
              <a:pathLst>
                <a:path w="74" h="49" extrusionOk="0">
                  <a:moveTo>
                    <a:pt x="25" y="0"/>
                  </a:moveTo>
                  <a:lnTo>
                    <a:pt x="1" y="48"/>
                  </a:lnTo>
                  <a:lnTo>
                    <a:pt x="73"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2125450" y="2172000"/>
              <a:ext cx="1225" cy="1225"/>
            </a:xfrm>
            <a:custGeom>
              <a:avLst/>
              <a:gdLst/>
              <a:ahLst/>
              <a:cxnLst/>
              <a:rect l="l" t="t" r="r" b="b"/>
              <a:pathLst>
                <a:path w="49" h="49" extrusionOk="0">
                  <a:moveTo>
                    <a:pt x="1" y="0"/>
                  </a:moveTo>
                  <a:lnTo>
                    <a:pt x="25"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53250" y="2170175"/>
              <a:ext cx="1825" cy="2450"/>
            </a:xfrm>
            <a:custGeom>
              <a:avLst/>
              <a:gdLst/>
              <a:ahLst/>
              <a:cxnLst/>
              <a:rect l="l" t="t" r="r" b="b"/>
              <a:pathLst>
                <a:path w="73" h="98" extrusionOk="0">
                  <a:moveTo>
                    <a:pt x="48" y="1"/>
                  </a:moveTo>
                  <a:lnTo>
                    <a:pt x="0" y="49"/>
                  </a:lnTo>
                  <a:lnTo>
                    <a:pt x="24" y="73"/>
                  </a:lnTo>
                  <a:lnTo>
                    <a:pt x="48" y="97"/>
                  </a:lnTo>
                  <a:lnTo>
                    <a:pt x="72" y="73"/>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1956950" y="2152725"/>
              <a:ext cx="625" cy="1250"/>
            </a:xfrm>
            <a:custGeom>
              <a:avLst/>
              <a:gdLst/>
              <a:ahLst/>
              <a:cxnLst/>
              <a:rect l="l" t="t" r="r" b="b"/>
              <a:pathLst>
                <a:path w="25" h="50" extrusionOk="0">
                  <a:moveTo>
                    <a:pt x="0" y="1"/>
                  </a:moveTo>
                  <a:lnTo>
                    <a:pt x="0" y="25"/>
                  </a:lnTo>
                  <a:lnTo>
                    <a:pt x="0" y="49"/>
                  </a:lnTo>
                  <a:lnTo>
                    <a:pt x="24" y="25"/>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22550" y="2136475"/>
              <a:ext cx="1825" cy="1250"/>
            </a:xfrm>
            <a:custGeom>
              <a:avLst/>
              <a:gdLst/>
              <a:ahLst/>
              <a:cxnLst/>
              <a:rect l="l" t="t" r="r" b="b"/>
              <a:pathLst>
                <a:path w="73" h="50" extrusionOk="0">
                  <a:moveTo>
                    <a:pt x="24" y="1"/>
                  </a:moveTo>
                  <a:lnTo>
                    <a:pt x="0" y="25"/>
                  </a:lnTo>
                  <a:lnTo>
                    <a:pt x="24" y="49"/>
                  </a:lnTo>
                  <a:lnTo>
                    <a:pt x="73"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86950" y="2290550"/>
              <a:ext cx="625" cy="25"/>
            </a:xfrm>
            <a:custGeom>
              <a:avLst/>
              <a:gdLst/>
              <a:ahLst/>
              <a:cxnLst/>
              <a:rect l="l" t="t" r="r" b="b"/>
              <a:pathLst>
                <a:path w="25" h="1" extrusionOk="0">
                  <a:moveTo>
                    <a:pt x="0" y="1"/>
                  </a:moveTo>
                  <a:lnTo>
                    <a:pt x="0" y="1"/>
                  </a:lnTo>
                  <a:lnTo>
                    <a:pt x="24" y="1"/>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53850" y="2122050"/>
              <a:ext cx="1225" cy="1225"/>
            </a:xfrm>
            <a:custGeom>
              <a:avLst/>
              <a:gdLst/>
              <a:ahLst/>
              <a:cxnLst/>
              <a:rect l="l" t="t" r="r" b="b"/>
              <a:pathLst>
                <a:path w="49" h="49" extrusionOk="0">
                  <a:moveTo>
                    <a:pt x="24" y="0"/>
                  </a:moveTo>
                  <a:lnTo>
                    <a:pt x="0" y="24"/>
                  </a:lnTo>
                  <a:lnTo>
                    <a:pt x="24" y="48"/>
                  </a:lnTo>
                  <a:lnTo>
                    <a:pt x="48" y="48"/>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26750" y="2274900"/>
              <a:ext cx="1225" cy="1825"/>
            </a:xfrm>
            <a:custGeom>
              <a:avLst/>
              <a:gdLst/>
              <a:ahLst/>
              <a:cxnLst/>
              <a:rect l="l" t="t" r="r" b="b"/>
              <a:pathLst>
                <a:path w="49" h="73" extrusionOk="0">
                  <a:moveTo>
                    <a:pt x="25" y="1"/>
                  </a:moveTo>
                  <a:lnTo>
                    <a:pt x="1" y="25"/>
                  </a:lnTo>
                  <a:lnTo>
                    <a:pt x="1" y="49"/>
                  </a:lnTo>
                  <a:lnTo>
                    <a:pt x="1" y="73"/>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71900" y="2254450"/>
              <a:ext cx="625" cy="1225"/>
            </a:xfrm>
            <a:custGeom>
              <a:avLst/>
              <a:gdLst/>
              <a:ahLst/>
              <a:cxnLst/>
              <a:rect l="l" t="t" r="r" b="b"/>
              <a:pathLst>
                <a:path w="25" h="49" extrusionOk="0">
                  <a:moveTo>
                    <a:pt x="24" y="0"/>
                  </a:moveTo>
                  <a:lnTo>
                    <a:pt x="0" y="48"/>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59850" y="2227975"/>
              <a:ext cx="1250" cy="2425"/>
            </a:xfrm>
            <a:custGeom>
              <a:avLst/>
              <a:gdLst/>
              <a:ahLst/>
              <a:cxnLst/>
              <a:rect l="l" t="t" r="r" b="b"/>
              <a:pathLst>
                <a:path w="50" h="97" extrusionOk="0">
                  <a:moveTo>
                    <a:pt x="49" y="0"/>
                  </a:moveTo>
                  <a:lnTo>
                    <a:pt x="25" y="48"/>
                  </a:lnTo>
                  <a:lnTo>
                    <a:pt x="1" y="72"/>
                  </a:lnTo>
                  <a:lnTo>
                    <a:pt x="25" y="96"/>
                  </a:lnTo>
                  <a:lnTo>
                    <a:pt x="49" y="72"/>
                  </a:lnTo>
                  <a:lnTo>
                    <a:pt x="49"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1964175" y="2251425"/>
              <a:ext cx="1825" cy="1850"/>
            </a:xfrm>
            <a:custGeom>
              <a:avLst/>
              <a:gdLst/>
              <a:ahLst/>
              <a:cxnLst/>
              <a:rect l="l" t="t" r="r" b="b"/>
              <a:pathLst>
                <a:path w="73" h="74" extrusionOk="0">
                  <a:moveTo>
                    <a:pt x="24" y="1"/>
                  </a:moveTo>
                  <a:lnTo>
                    <a:pt x="0" y="25"/>
                  </a:lnTo>
                  <a:lnTo>
                    <a:pt x="24" y="49"/>
                  </a:lnTo>
                  <a:lnTo>
                    <a:pt x="24" y="73"/>
                  </a:lnTo>
                  <a:lnTo>
                    <a:pt x="72"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88750" y="2235175"/>
              <a:ext cx="2425" cy="1850"/>
            </a:xfrm>
            <a:custGeom>
              <a:avLst/>
              <a:gdLst/>
              <a:ahLst/>
              <a:cxnLst/>
              <a:rect l="l" t="t" r="r" b="b"/>
              <a:pathLst>
                <a:path w="97" h="74" extrusionOk="0">
                  <a:moveTo>
                    <a:pt x="24" y="1"/>
                  </a:moveTo>
                  <a:lnTo>
                    <a:pt x="0" y="25"/>
                  </a:lnTo>
                  <a:lnTo>
                    <a:pt x="24"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111025" y="2230375"/>
              <a:ext cx="625" cy="1225"/>
            </a:xfrm>
            <a:custGeom>
              <a:avLst/>
              <a:gdLst/>
              <a:ahLst/>
              <a:cxnLst/>
              <a:rect l="l" t="t" r="r" b="b"/>
              <a:pathLst>
                <a:path w="25" h="49" extrusionOk="0">
                  <a:moveTo>
                    <a:pt x="0" y="0"/>
                  </a:moveTo>
                  <a:lnTo>
                    <a:pt x="0" y="24"/>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51425" y="2217125"/>
              <a:ext cx="1850" cy="1825"/>
            </a:xfrm>
            <a:custGeom>
              <a:avLst/>
              <a:gdLst/>
              <a:ahLst/>
              <a:cxnLst/>
              <a:rect l="l" t="t" r="r" b="b"/>
              <a:pathLst>
                <a:path w="74" h="73" extrusionOk="0">
                  <a:moveTo>
                    <a:pt x="25" y="1"/>
                  </a:moveTo>
                  <a:lnTo>
                    <a:pt x="1" y="25"/>
                  </a:lnTo>
                  <a:lnTo>
                    <a:pt x="1" y="49"/>
                  </a:lnTo>
                  <a:lnTo>
                    <a:pt x="1" y="73"/>
                  </a:lnTo>
                  <a:lnTo>
                    <a:pt x="25" y="73"/>
                  </a:lnTo>
                  <a:lnTo>
                    <a:pt x="49" y="49"/>
                  </a:lnTo>
                  <a:lnTo>
                    <a:pt x="73" y="25"/>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38800" y="2196075"/>
              <a:ext cx="1825" cy="1225"/>
            </a:xfrm>
            <a:custGeom>
              <a:avLst/>
              <a:gdLst/>
              <a:ahLst/>
              <a:cxnLst/>
              <a:rect l="l" t="t" r="r" b="b"/>
              <a:pathLst>
                <a:path w="73" h="49" extrusionOk="0">
                  <a:moveTo>
                    <a:pt x="24" y="0"/>
                  </a:moveTo>
                  <a:lnTo>
                    <a:pt x="0" y="24"/>
                  </a:lnTo>
                  <a:lnTo>
                    <a:pt x="24" y="48"/>
                  </a:lnTo>
                  <a:lnTo>
                    <a:pt x="73"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046625" y="2193050"/>
              <a:ext cx="1225" cy="1225"/>
            </a:xfrm>
            <a:custGeom>
              <a:avLst/>
              <a:gdLst/>
              <a:ahLst/>
              <a:cxnLst/>
              <a:rect l="l" t="t" r="r" b="b"/>
              <a:pathLst>
                <a:path w="49" h="49" extrusionOk="0">
                  <a:moveTo>
                    <a:pt x="0" y="1"/>
                  </a:moveTo>
                  <a:lnTo>
                    <a:pt x="0" y="25"/>
                  </a:lnTo>
                  <a:lnTo>
                    <a:pt x="24" y="49"/>
                  </a:lnTo>
                  <a:lnTo>
                    <a:pt x="48"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076700" y="2183425"/>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005100" y="2279125"/>
              <a:ext cx="25" cy="1225"/>
            </a:xfrm>
            <a:custGeom>
              <a:avLst/>
              <a:gdLst/>
              <a:ahLst/>
              <a:cxnLst/>
              <a:rect l="l" t="t" r="r" b="b"/>
              <a:pathLst>
                <a:path w="1" h="49" extrusionOk="0">
                  <a:moveTo>
                    <a:pt x="0" y="0"/>
                  </a:moveTo>
                  <a:lnTo>
                    <a:pt x="0" y="0"/>
                  </a:lnTo>
                  <a:lnTo>
                    <a:pt x="0" y="48"/>
                  </a:lnTo>
                  <a:lnTo>
                    <a:pt x="0" y="48"/>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1983425" y="2181025"/>
              <a:ext cx="1225" cy="1225"/>
            </a:xfrm>
            <a:custGeom>
              <a:avLst/>
              <a:gdLst/>
              <a:ahLst/>
              <a:cxnLst/>
              <a:rect l="l" t="t" r="r" b="b"/>
              <a:pathLst>
                <a:path w="49" h="49" extrusionOk="0">
                  <a:moveTo>
                    <a:pt x="1" y="0"/>
                  </a:moveTo>
                  <a:lnTo>
                    <a:pt x="1" y="24"/>
                  </a:lnTo>
                  <a:lnTo>
                    <a:pt x="1" y="48"/>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076700" y="2179825"/>
              <a:ext cx="1250" cy="1225"/>
            </a:xfrm>
            <a:custGeom>
              <a:avLst/>
              <a:gdLst/>
              <a:ahLst/>
              <a:cxnLst/>
              <a:rect l="l" t="t" r="r" b="b"/>
              <a:pathLst>
                <a:path w="50" h="49" extrusionOk="0">
                  <a:moveTo>
                    <a:pt x="25" y="0"/>
                  </a:moveTo>
                  <a:lnTo>
                    <a:pt x="1" y="24"/>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023150" y="2178625"/>
              <a:ext cx="625" cy="1825"/>
            </a:xfrm>
            <a:custGeom>
              <a:avLst/>
              <a:gdLst/>
              <a:ahLst/>
              <a:cxnLst/>
              <a:rect l="l" t="t" r="r" b="b"/>
              <a:pathLst>
                <a:path w="25" h="73" extrusionOk="0">
                  <a:moveTo>
                    <a:pt x="0" y="0"/>
                  </a:moveTo>
                  <a:lnTo>
                    <a:pt x="0" y="24"/>
                  </a:lnTo>
                  <a:lnTo>
                    <a:pt x="0" y="72"/>
                  </a:lnTo>
                  <a:lnTo>
                    <a:pt x="24" y="48"/>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037600" y="22544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032175" y="2358550"/>
              <a:ext cx="1225" cy="1250"/>
            </a:xfrm>
            <a:custGeom>
              <a:avLst/>
              <a:gdLst/>
              <a:ahLst/>
              <a:cxnLst/>
              <a:rect l="l" t="t" r="r" b="b"/>
              <a:pathLst>
                <a:path w="49" h="50" extrusionOk="0">
                  <a:moveTo>
                    <a:pt x="25" y="1"/>
                  </a:moveTo>
                  <a:lnTo>
                    <a:pt x="0" y="25"/>
                  </a:lnTo>
                  <a:lnTo>
                    <a:pt x="25"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1970175" y="2147925"/>
              <a:ext cx="650" cy="625"/>
            </a:xfrm>
            <a:custGeom>
              <a:avLst/>
              <a:gdLst/>
              <a:ahLst/>
              <a:cxnLst/>
              <a:rect l="l" t="t" r="r" b="b"/>
              <a:pathLst>
                <a:path w="26" h="25" extrusionOk="0">
                  <a:moveTo>
                    <a:pt x="1" y="0"/>
                  </a:moveTo>
                  <a:lnTo>
                    <a:pt x="1"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005700" y="2146125"/>
              <a:ext cx="1225" cy="625"/>
            </a:xfrm>
            <a:custGeom>
              <a:avLst/>
              <a:gdLst/>
              <a:ahLst/>
              <a:cxnLst/>
              <a:rect l="l" t="t" r="r" b="b"/>
              <a:pathLst>
                <a:path w="49" h="25" extrusionOk="0">
                  <a:moveTo>
                    <a:pt x="0" y="0"/>
                  </a:moveTo>
                  <a:lnTo>
                    <a:pt x="0" y="24"/>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1972000" y="22869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1987650" y="2284525"/>
              <a:ext cx="1225" cy="1250"/>
            </a:xfrm>
            <a:custGeom>
              <a:avLst/>
              <a:gdLst/>
              <a:ahLst/>
              <a:cxnLst/>
              <a:rect l="l" t="t" r="r" b="b"/>
              <a:pathLst>
                <a:path w="49" h="50" extrusionOk="0">
                  <a:moveTo>
                    <a:pt x="24" y="1"/>
                  </a:moveTo>
                  <a:lnTo>
                    <a:pt x="0" y="25"/>
                  </a:lnTo>
                  <a:lnTo>
                    <a:pt x="0" y="49"/>
                  </a:lnTo>
                  <a:lnTo>
                    <a:pt x="48"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002075" y="2243600"/>
              <a:ext cx="625" cy="1250"/>
            </a:xfrm>
            <a:custGeom>
              <a:avLst/>
              <a:gdLst/>
              <a:ahLst/>
              <a:cxnLst/>
              <a:rect l="l" t="t" r="r" b="b"/>
              <a:pathLst>
                <a:path w="25" h="50" extrusionOk="0">
                  <a:moveTo>
                    <a:pt x="1" y="49"/>
                  </a:moveTo>
                  <a:lnTo>
                    <a:pt x="1" y="49"/>
                  </a:lnTo>
                  <a:lnTo>
                    <a:pt x="25" y="1"/>
                  </a:lnTo>
                  <a:lnTo>
                    <a:pt x="1" y="49"/>
                  </a:lnTo>
                  <a:lnTo>
                    <a:pt x="1" y="49"/>
                  </a:lnTo>
                  <a:lnTo>
                    <a:pt x="1" y="49"/>
                  </a:lnTo>
                  <a:lnTo>
                    <a:pt x="1" y="49"/>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024950" y="2236400"/>
              <a:ext cx="1225" cy="1225"/>
            </a:xfrm>
            <a:custGeom>
              <a:avLst/>
              <a:gdLst/>
              <a:ahLst/>
              <a:cxnLst/>
              <a:rect l="l" t="t" r="r" b="b"/>
              <a:pathLst>
                <a:path w="49" h="49" extrusionOk="0">
                  <a:moveTo>
                    <a:pt x="25" y="0"/>
                  </a:moveTo>
                  <a:lnTo>
                    <a:pt x="1" y="24"/>
                  </a:lnTo>
                  <a:lnTo>
                    <a:pt x="25" y="48"/>
                  </a:lnTo>
                  <a:lnTo>
                    <a:pt x="49"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1998475" y="2235175"/>
              <a:ext cx="1825" cy="1250"/>
            </a:xfrm>
            <a:custGeom>
              <a:avLst/>
              <a:gdLst/>
              <a:ahLst/>
              <a:cxnLst/>
              <a:rect l="l" t="t" r="r" b="b"/>
              <a:pathLst>
                <a:path w="73" h="50" extrusionOk="0">
                  <a:moveTo>
                    <a:pt x="24" y="1"/>
                  </a:moveTo>
                  <a:lnTo>
                    <a:pt x="0" y="25"/>
                  </a:lnTo>
                  <a:lnTo>
                    <a:pt x="24"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086950" y="2230375"/>
              <a:ext cx="625" cy="25"/>
            </a:xfrm>
            <a:custGeom>
              <a:avLst/>
              <a:gdLst/>
              <a:ahLst/>
              <a:cxnLst/>
              <a:rect l="l" t="t" r="r" b="b"/>
              <a:pathLst>
                <a:path w="25" h="1" extrusionOk="0">
                  <a:moveTo>
                    <a:pt x="24" y="0"/>
                  </a:moveTo>
                  <a:lnTo>
                    <a:pt x="0" y="0"/>
                  </a:lnTo>
                  <a:lnTo>
                    <a:pt x="0" y="0"/>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126675" y="2229175"/>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026750" y="2306200"/>
              <a:ext cx="625" cy="1225"/>
            </a:xfrm>
            <a:custGeom>
              <a:avLst/>
              <a:gdLst/>
              <a:ahLst/>
              <a:cxnLst/>
              <a:rect l="l" t="t" r="r" b="b"/>
              <a:pathLst>
                <a:path w="25" h="49" extrusionOk="0">
                  <a:moveTo>
                    <a:pt x="25" y="1"/>
                  </a:moveTo>
                  <a:lnTo>
                    <a:pt x="1" y="25"/>
                  </a:lnTo>
                  <a:lnTo>
                    <a:pt x="25" y="49"/>
                  </a:lnTo>
                  <a:lnTo>
                    <a:pt x="25"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1968975" y="2205700"/>
              <a:ext cx="625" cy="1225"/>
            </a:xfrm>
            <a:custGeom>
              <a:avLst/>
              <a:gdLst/>
              <a:ahLst/>
              <a:cxnLst/>
              <a:rect l="l" t="t" r="r" b="b"/>
              <a:pathLst>
                <a:path w="25" h="49" extrusionOk="0">
                  <a:moveTo>
                    <a:pt x="1" y="0"/>
                  </a:moveTo>
                  <a:lnTo>
                    <a:pt x="1" y="24"/>
                  </a:lnTo>
                  <a:lnTo>
                    <a:pt x="1" y="48"/>
                  </a:lnTo>
                  <a:lnTo>
                    <a:pt x="25" y="24"/>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072500" y="2198475"/>
              <a:ext cx="1225" cy="1225"/>
            </a:xfrm>
            <a:custGeom>
              <a:avLst/>
              <a:gdLst/>
              <a:ahLst/>
              <a:cxnLst/>
              <a:rect l="l" t="t" r="r" b="b"/>
              <a:pathLst>
                <a:path w="49" h="49" extrusionOk="0">
                  <a:moveTo>
                    <a:pt x="24" y="0"/>
                  </a:moveTo>
                  <a:lnTo>
                    <a:pt x="0" y="25"/>
                  </a:lnTo>
                  <a:lnTo>
                    <a:pt x="24" y="49"/>
                  </a:lnTo>
                  <a:lnTo>
                    <a:pt x="49" y="49"/>
                  </a:lnTo>
                  <a:lnTo>
                    <a:pt x="49" y="25"/>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085125" y="2146125"/>
              <a:ext cx="650" cy="625"/>
            </a:xfrm>
            <a:custGeom>
              <a:avLst/>
              <a:gdLst/>
              <a:ahLst/>
              <a:cxnLst/>
              <a:rect l="l" t="t" r="r" b="b"/>
              <a:pathLst>
                <a:path w="26"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052625" y="2283925"/>
              <a:ext cx="650" cy="625"/>
            </a:xfrm>
            <a:custGeom>
              <a:avLst/>
              <a:gdLst/>
              <a:ahLst/>
              <a:cxnLst/>
              <a:rect l="l" t="t" r="r" b="b"/>
              <a:pathLst>
                <a:path w="26" h="25" extrusionOk="0">
                  <a:moveTo>
                    <a:pt x="1" y="1"/>
                  </a:moveTo>
                  <a:lnTo>
                    <a:pt x="1" y="25"/>
                  </a:lnTo>
                  <a:lnTo>
                    <a:pt x="25" y="25"/>
                  </a:lnTo>
                  <a:lnTo>
                    <a:pt x="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1971400" y="2338100"/>
              <a:ext cx="625" cy="625"/>
            </a:xfrm>
            <a:custGeom>
              <a:avLst/>
              <a:gdLst/>
              <a:ahLst/>
              <a:cxnLst/>
              <a:rect l="l" t="t" r="r" b="b"/>
              <a:pathLst>
                <a:path w="25" h="25" extrusionOk="0">
                  <a:moveTo>
                    <a:pt x="24" y="0"/>
                  </a:moveTo>
                  <a:lnTo>
                    <a:pt x="0" y="24"/>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008100" y="2412725"/>
              <a:ext cx="625" cy="625"/>
            </a:xfrm>
            <a:custGeom>
              <a:avLst/>
              <a:gdLst/>
              <a:ahLst/>
              <a:cxnLst/>
              <a:rect l="l" t="t" r="r" b="b"/>
              <a:pathLst>
                <a:path w="25" h="25" extrusionOk="0">
                  <a:moveTo>
                    <a:pt x="1" y="0"/>
                  </a:moveTo>
                  <a:lnTo>
                    <a:pt x="1" y="25"/>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1978600" y="2316425"/>
              <a:ext cx="25" cy="625"/>
            </a:xfrm>
            <a:custGeom>
              <a:avLst/>
              <a:gdLst/>
              <a:ahLst/>
              <a:cxnLst/>
              <a:rect l="l" t="t" r="r" b="b"/>
              <a:pathLst>
                <a:path w="1" h="25" extrusionOk="0">
                  <a:moveTo>
                    <a:pt x="1" y="25"/>
                  </a:moveTo>
                  <a:lnTo>
                    <a:pt x="1" y="25"/>
                  </a:lnTo>
                  <a:lnTo>
                    <a:pt x="1" y="1"/>
                  </a:lnTo>
                  <a:lnTo>
                    <a:pt x="1"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038800" y="2217125"/>
              <a:ext cx="625" cy="625"/>
            </a:xfrm>
            <a:custGeom>
              <a:avLst/>
              <a:gdLst/>
              <a:ahLst/>
              <a:cxnLst/>
              <a:rect l="l" t="t" r="r" b="b"/>
              <a:pathLst>
                <a:path w="25" h="25" extrusionOk="0">
                  <a:moveTo>
                    <a:pt x="0" y="25"/>
                  </a:moveTo>
                  <a:lnTo>
                    <a:pt x="0" y="25"/>
                  </a:lnTo>
                  <a:lnTo>
                    <a:pt x="0" y="1"/>
                  </a:lnTo>
                  <a:lnTo>
                    <a:pt x="24" y="1"/>
                  </a:lnTo>
                  <a:lnTo>
                    <a:pt x="24"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006900" y="2215325"/>
              <a:ext cx="25" cy="25"/>
            </a:xfrm>
            <a:custGeom>
              <a:avLst/>
              <a:gdLst/>
              <a:ahLst/>
              <a:cxnLst/>
              <a:rect l="l" t="t" r="r" b="b"/>
              <a:pathLst>
                <a:path w="1" h="1" extrusionOk="0">
                  <a:moveTo>
                    <a:pt x="0" y="0"/>
                  </a:moveTo>
                  <a:lnTo>
                    <a:pt x="0" y="0"/>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041200" y="2205100"/>
              <a:ext cx="25" cy="25"/>
            </a:xfrm>
            <a:custGeom>
              <a:avLst/>
              <a:gdLst/>
              <a:ahLst/>
              <a:cxnLst/>
              <a:rect l="l" t="t" r="r" b="b"/>
              <a:pathLst>
                <a:path w="1" h="1" extrusionOk="0">
                  <a:moveTo>
                    <a:pt x="1" y="0"/>
                  </a:moveTo>
                  <a:lnTo>
                    <a:pt x="1" y="0"/>
                  </a:lnTo>
                  <a:lnTo>
                    <a:pt x="1" y="0"/>
                  </a:ln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1952125" y="2182225"/>
              <a:ext cx="25" cy="25"/>
            </a:xfrm>
            <a:custGeom>
              <a:avLst/>
              <a:gdLst/>
              <a:ahLst/>
              <a:cxnLst/>
              <a:rect l="l" t="t" r="r" b="b"/>
              <a:pathLst>
                <a:path w="1" h="1" extrusionOk="0">
                  <a:moveTo>
                    <a:pt x="1" y="0"/>
                  </a:move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1952125" y="2181625"/>
              <a:ext cx="625" cy="625"/>
            </a:xfrm>
            <a:custGeom>
              <a:avLst/>
              <a:gdLst/>
              <a:ahLst/>
              <a:cxnLst/>
              <a:rect l="l" t="t" r="r" b="b"/>
              <a:pathLst>
                <a:path w="25"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1924450" y="2177400"/>
              <a:ext cx="25" cy="625"/>
            </a:xfrm>
            <a:custGeom>
              <a:avLst/>
              <a:gdLst/>
              <a:ahLst/>
              <a:cxnLst/>
              <a:rect l="l" t="t" r="r" b="b"/>
              <a:pathLst>
                <a:path w="1" h="25" extrusionOk="0">
                  <a:moveTo>
                    <a:pt x="0" y="25"/>
                  </a:moveTo>
                  <a:lnTo>
                    <a:pt x="0"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1781825" y="1840975"/>
              <a:ext cx="652400" cy="709600"/>
            </a:xfrm>
            <a:custGeom>
              <a:avLst/>
              <a:gdLst/>
              <a:ahLst/>
              <a:cxnLst/>
              <a:rect l="l" t="t" r="r" b="b"/>
              <a:pathLst>
                <a:path w="26096" h="28384" extrusionOk="0">
                  <a:moveTo>
                    <a:pt x="18392" y="1"/>
                  </a:moveTo>
                  <a:lnTo>
                    <a:pt x="18031" y="49"/>
                  </a:lnTo>
                  <a:lnTo>
                    <a:pt x="17646" y="121"/>
                  </a:lnTo>
                  <a:lnTo>
                    <a:pt x="17261" y="194"/>
                  </a:lnTo>
                  <a:lnTo>
                    <a:pt x="16851" y="314"/>
                  </a:lnTo>
                  <a:lnTo>
                    <a:pt x="16418" y="434"/>
                  </a:lnTo>
                  <a:lnTo>
                    <a:pt x="15599" y="747"/>
                  </a:lnTo>
                  <a:lnTo>
                    <a:pt x="13938" y="1397"/>
                  </a:lnTo>
                  <a:lnTo>
                    <a:pt x="13529" y="1542"/>
                  </a:lnTo>
                  <a:lnTo>
                    <a:pt x="13120" y="1662"/>
                  </a:lnTo>
                  <a:lnTo>
                    <a:pt x="12711" y="1758"/>
                  </a:lnTo>
                  <a:lnTo>
                    <a:pt x="12277" y="1855"/>
                  </a:lnTo>
                  <a:lnTo>
                    <a:pt x="11676" y="1951"/>
                  </a:lnTo>
                  <a:lnTo>
                    <a:pt x="11098" y="2023"/>
                  </a:lnTo>
                  <a:lnTo>
                    <a:pt x="10472" y="2047"/>
                  </a:lnTo>
                  <a:lnTo>
                    <a:pt x="9870" y="2071"/>
                  </a:lnTo>
                  <a:lnTo>
                    <a:pt x="8715" y="2095"/>
                  </a:lnTo>
                  <a:lnTo>
                    <a:pt x="7968" y="2168"/>
                  </a:lnTo>
                  <a:lnTo>
                    <a:pt x="7607" y="2216"/>
                  </a:lnTo>
                  <a:lnTo>
                    <a:pt x="7270" y="2288"/>
                  </a:lnTo>
                  <a:lnTo>
                    <a:pt x="6909" y="2360"/>
                  </a:lnTo>
                  <a:lnTo>
                    <a:pt x="6548" y="2456"/>
                  </a:lnTo>
                  <a:lnTo>
                    <a:pt x="6211" y="2577"/>
                  </a:lnTo>
                  <a:lnTo>
                    <a:pt x="5874" y="2697"/>
                  </a:lnTo>
                  <a:lnTo>
                    <a:pt x="5007" y="3058"/>
                  </a:lnTo>
                  <a:lnTo>
                    <a:pt x="4165" y="3468"/>
                  </a:lnTo>
                  <a:lnTo>
                    <a:pt x="3346" y="3925"/>
                  </a:lnTo>
                  <a:lnTo>
                    <a:pt x="2552" y="4430"/>
                  </a:lnTo>
                  <a:lnTo>
                    <a:pt x="1998" y="4816"/>
                  </a:lnTo>
                  <a:lnTo>
                    <a:pt x="1420" y="5225"/>
                  </a:lnTo>
                  <a:lnTo>
                    <a:pt x="313" y="6067"/>
                  </a:lnTo>
                  <a:lnTo>
                    <a:pt x="120" y="6212"/>
                  </a:lnTo>
                  <a:lnTo>
                    <a:pt x="24" y="6356"/>
                  </a:lnTo>
                  <a:lnTo>
                    <a:pt x="0" y="6404"/>
                  </a:lnTo>
                  <a:lnTo>
                    <a:pt x="24" y="6477"/>
                  </a:lnTo>
                  <a:lnTo>
                    <a:pt x="48" y="6525"/>
                  </a:lnTo>
                  <a:lnTo>
                    <a:pt x="265" y="6525"/>
                  </a:lnTo>
                  <a:lnTo>
                    <a:pt x="385" y="6501"/>
                  </a:lnTo>
                  <a:lnTo>
                    <a:pt x="1372" y="6236"/>
                  </a:lnTo>
                  <a:lnTo>
                    <a:pt x="2672" y="5875"/>
                  </a:lnTo>
                  <a:lnTo>
                    <a:pt x="3972" y="5562"/>
                  </a:lnTo>
                  <a:lnTo>
                    <a:pt x="5296" y="5297"/>
                  </a:lnTo>
                  <a:lnTo>
                    <a:pt x="6620" y="5056"/>
                  </a:lnTo>
                  <a:lnTo>
                    <a:pt x="8474" y="4767"/>
                  </a:lnTo>
                  <a:lnTo>
                    <a:pt x="10327" y="4527"/>
                  </a:lnTo>
                  <a:lnTo>
                    <a:pt x="12181" y="4334"/>
                  </a:lnTo>
                  <a:lnTo>
                    <a:pt x="14035" y="4166"/>
                  </a:lnTo>
                  <a:lnTo>
                    <a:pt x="14805" y="4117"/>
                  </a:lnTo>
                  <a:lnTo>
                    <a:pt x="15599" y="4069"/>
                  </a:lnTo>
                  <a:lnTo>
                    <a:pt x="16394" y="4069"/>
                  </a:lnTo>
                  <a:lnTo>
                    <a:pt x="17164" y="4093"/>
                  </a:lnTo>
                  <a:lnTo>
                    <a:pt x="17670" y="4142"/>
                  </a:lnTo>
                  <a:lnTo>
                    <a:pt x="18175" y="4190"/>
                  </a:lnTo>
                  <a:lnTo>
                    <a:pt x="18681" y="4238"/>
                  </a:lnTo>
                  <a:lnTo>
                    <a:pt x="19186" y="4334"/>
                  </a:lnTo>
                  <a:lnTo>
                    <a:pt x="19620" y="4430"/>
                  </a:lnTo>
                  <a:lnTo>
                    <a:pt x="20029" y="4575"/>
                  </a:lnTo>
                  <a:lnTo>
                    <a:pt x="20438" y="4719"/>
                  </a:lnTo>
                  <a:lnTo>
                    <a:pt x="20847" y="4912"/>
                  </a:lnTo>
                  <a:lnTo>
                    <a:pt x="21257" y="5153"/>
                  </a:lnTo>
                  <a:lnTo>
                    <a:pt x="21666" y="5442"/>
                  </a:lnTo>
                  <a:lnTo>
                    <a:pt x="22027" y="5754"/>
                  </a:lnTo>
                  <a:lnTo>
                    <a:pt x="22364" y="6091"/>
                  </a:lnTo>
                  <a:lnTo>
                    <a:pt x="22749" y="6501"/>
                  </a:lnTo>
                  <a:lnTo>
                    <a:pt x="23086" y="6934"/>
                  </a:lnTo>
                  <a:lnTo>
                    <a:pt x="23375" y="7391"/>
                  </a:lnTo>
                  <a:lnTo>
                    <a:pt x="23616" y="7897"/>
                  </a:lnTo>
                  <a:lnTo>
                    <a:pt x="23784" y="8282"/>
                  </a:lnTo>
                  <a:lnTo>
                    <a:pt x="23905" y="8691"/>
                  </a:lnTo>
                  <a:lnTo>
                    <a:pt x="23977" y="9101"/>
                  </a:lnTo>
                  <a:lnTo>
                    <a:pt x="24025" y="9534"/>
                  </a:lnTo>
                  <a:lnTo>
                    <a:pt x="24025" y="9823"/>
                  </a:lnTo>
                  <a:lnTo>
                    <a:pt x="23977" y="10088"/>
                  </a:lnTo>
                  <a:lnTo>
                    <a:pt x="23881" y="10352"/>
                  </a:lnTo>
                  <a:lnTo>
                    <a:pt x="23760" y="10593"/>
                  </a:lnTo>
                  <a:lnTo>
                    <a:pt x="23616" y="10810"/>
                  </a:lnTo>
                  <a:lnTo>
                    <a:pt x="23447" y="11026"/>
                  </a:lnTo>
                  <a:lnTo>
                    <a:pt x="22725" y="12038"/>
                  </a:lnTo>
                  <a:lnTo>
                    <a:pt x="22027" y="13049"/>
                  </a:lnTo>
                  <a:lnTo>
                    <a:pt x="21690" y="13626"/>
                  </a:lnTo>
                  <a:lnTo>
                    <a:pt x="21377" y="14204"/>
                  </a:lnTo>
                  <a:lnTo>
                    <a:pt x="21064" y="14782"/>
                  </a:lnTo>
                  <a:lnTo>
                    <a:pt x="20823" y="15408"/>
                  </a:lnTo>
                  <a:lnTo>
                    <a:pt x="20510" y="16226"/>
                  </a:lnTo>
                  <a:lnTo>
                    <a:pt x="20246" y="17069"/>
                  </a:lnTo>
                  <a:lnTo>
                    <a:pt x="20029" y="17935"/>
                  </a:lnTo>
                  <a:lnTo>
                    <a:pt x="19885" y="18802"/>
                  </a:lnTo>
                  <a:lnTo>
                    <a:pt x="19764" y="19500"/>
                  </a:lnTo>
                  <a:lnTo>
                    <a:pt x="19620" y="20222"/>
                  </a:lnTo>
                  <a:lnTo>
                    <a:pt x="19523" y="20608"/>
                  </a:lnTo>
                  <a:lnTo>
                    <a:pt x="19403" y="20969"/>
                  </a:lnTo>
                  <a:lnTo>
                    <a:pt x="19283" y="21354"/>
                  </a:lnTo>
                  <a:lnTo>
                    <a:pt x="19138" y="21715"/>
                  </a:lnTo>
                  <a:lnTo>
                    <a:pt x="18970" y="22076"/>
                  </a:lnTo>
                  <a:lnTo>
                    <a:pt x="18801" y="22413"/>
                  </a:lnTo>
                  <a:lnTo>
                    <a:pt x="18609" y="22750"/>
                  </a:lnTo>
                  <a:lnTo>
                    <a:pt x="18392" y="23087"/>
                  </a:lnTo>
                  <a:lnTo>
                    <a:pt x="18199" y="23352"/>
                  </a:lnTo>
                  <a:lnTo>
                    <a:pt x="17983" y="23593"/>
                  </a:lnTo>
                  <a:lnTo>
                    <a:pt x="17766" y="23833"/>
                  </a:lnTo>
                  <a:lnTo>
                    <a:pt x="17549" y="24026"/>
                  </a:lnTo>
                  <a:lnTo>
                    <a:pt x="17309" y="24243"/>
                  </a:lnTo>
                  <a:lnTo>
                    <a:pt x="17044" y="24411"/>
                  </a:lnTo>
                  <a:lnTo>
                    <a:pt x="16779" y="24580"/>
                  </a:lnTo>
                  <a:lnTo>
                    <a:pt x="16490" y="24724"/>
                  </a:lnTo>
                  <a:lnTo>
                    <a:pt x="16153" y="24893"/>
                  </a:lnTo>
                  <a:lnTo>
                    <a:pt x="15816" y="25037"/>
                  </a:lnTo>
                  <a:lnTo>
                    <a:pt x="15118" y="25278"/>
                  </a:lnTo>
                  <a:lnTo>
                    <a:pt x="13866" y="25639"/>
                  </a:lnTo>
                  <a:lnTo>
                    <a:pt x="13240" y="25807"/>
                  </a:lnTo>
                  <a:lnTo>
                    <a:pt x="12590" y="25976"/>
                  </a:lnTo>
                  <a:lnTo>
                    <a:pt x="12157" y="26072"/>
                  </a:lnTo>
                  <a:lnTo>
                    <a:pt x="11724" y="26217"/>
                  </a:lnTo>
                  <a:lnTo>
                    <a:pt x="11290" y="26361"/>
                  </a:lnTo>
                  <a:lnTo>
                    <a:pt x="10857" y="26530"/>
                  </a:lnTo>
                  <a:lnTo>
                    <a:pt x="10568" y="26674"/>
                  </a:lnTo>
                  <a:lnTo>
                    <a:pt x="10303" y="26843"/>
                  </a:lnTo>
                  <a:lnTo>
                    <a:pt x="10183" y="26939"/>
                  </a:lnTo>
                  <a:lnTo>
                    <a:pt x="10111" y="27083"/>
                  </a:lnTo>
                  <a:lnTo>
                    <a:pt x="10063" y="27228"/>
                  </a:lnTo>
                  <a:lnTo>
                    <a:pt x="10063" y="27372"/>
                  </a:lnTo>
                  <a:lnTo>
                    <a:pt x="10111" y="27517"/>
                  </a:lnTo>
                  <a:lnTo>
                    <a:pt x="10159" y="27661"/>
                  </a:lnTo>
                  <a:lnTo>
                    <a:pt x="10279" y="27781"/>
                  </a:lnTo>
                  <a:lnTo>
                    <a:pt x="10400" y="27854"/>
                  </a:lnTo>
                  <a:lnTo>
                    <a:pt x="10953" y="28070"/>
                  </a:lnTo>
                  <a:lnTo>
                    <a:pt x="11242" y="28142"/>
                  </a:lnTo>
                  <a:lnTo>
                    <a:pt x="11531" y="28215"/>
                  </a:lnTo>
                  <a:lnTo>
                    <a:pt x="12037" y="28287"/>
                  </a:lnTo>
                  <a:lnTo>
                    <a:pt x="12542" y="28359"/>
                  </a:lnTo>
                  <a:lnTo>
                    <a:pt x="13024" y="28383"/>
                  </a:lnTo>
                  <a:lnTo>
                    <a:pt x="13529" y="28383"/>
                  </a:lnTo>
                  <a:lnTo>
                    <a:pt x="15455" y="28359"/>
                  </a:lnTo>
                  <a:lnTo>
                    <a:pt x="16129" y="28335"/>
                  </a:lnTo>
                  <a:lnTo>
                    <a:pt x="16611" y="28287"/>
                  </a:lnTo>
                  <a:lnTo>
                    <a:pt x="17092" y="28215"/>
                  </a:lnTo>
                  <a:lnTo>
                    <a:pt x="17574" y="28142"/>
                  </a:lnTo>
                  <a:lnTo>
                    <a:pt x="18055" y="28022"/>
                  </a:lnTo>
                  <a:lnTo>
                    <a:pt x="18512" y="27878"/>
                  </a:lnTo>
                  <a:lnTo>
                    <a:pt x="18970" y="27709"/>
                  </a:lnTo>
                  <a:lnTo>
                    <a:pt x="19427" y="27517"/>
                  </a:lnTo>
                  <a:lnTo>
                    <a:pt x="19885" y="27300"/>
                  </a:lnTo>
                  <a:lnTo>
                    <a:pt x="20390" y="27035"/>
                  </a:lnTo>
                  <a:lnTo>
                    <a:pt x="20872" y="26746"/>
                  </a:lnTo>
                  <a:lnTo>
                    <a:pt x="21859" y="26120"/>
                  </a:lnTo>
                  <a:lnTo>
                    <a:pt x="22147" y="25928"/>
                  </a:lnTo>
                  <a:lnTo>
                    <a:pt x="22436" y="25711"/>
                  </a:lnTo>
                  <a:lnTo>
                    <a:pt x="23014" y="25254"/>
                  </a:lnTo>
                  <a:lnTo>
                    <a:pt x="23183" y="25085"/>
                  </a:lnTo>
                  <a:lnTo>
                    <a:pt x="23327" y="24917"/>
                  </a:lnTo>
                  <a:lnTo>
                    <a:pt x="23568" y="24532"/>
                  </a:lnTo>
                  <a:lnTo>
                    <a:pt x="23664" y="24363"/>
                  </a:lnTo>
                  <a:lnTo>
                    <a:pt x="23736" y="24170"/>
                  </a:lnTo>
                  <a:lnTo>
                    <a:pt x="23760" y="24026"/>
                  </a:lnTo>
                  <a:lnTo>
                    <a:pt x="23784" y="23906"/>
                  </a:lnTo>
                  <a:lnTo>
                    <a:pt x="23760" y="23617"/>
                  </a:lnTo>
                  <a:lnTo>
                    <a:pt x="23712" y="23352"/>
                  </a:lnTo>
                  <a:lnTo>
                    <a:pt x="23592" y="23087"/>
                  </a:lnTo>
                  <a:lnTo>
                    <a:pt x="23423" y="22798"/>
                  </a:lnTo>
                  <a:lnTo>
                    <a:pt x="23207" y="22533"/>
                  </a:lnTo>
                  <a:lnTo>
                    <a:pt x="22629" y="21763"/>
                  </a:lnTo>
                  <a:lnTo>
                    <a:pt x="22509" y="21571"/>
                  </a:lnTo>
                  <a:lnTo>
                    <a:pt x="22388" y="21378"/>
                  </a:lnTo>
                  <a:lnTo>
                    <a:pt x="22292" y="21161"/>
                  </a:lnTo>
                  <a:lnTo>
                    <a:pt x="22220" y="20945"/>
                  </a:lnTo>
                  <a:lnTo>
                    <a:pt x="22147" y="20728"/>
                  </a:lnTo>
                  <a:lnTo>
                    <a:pt x="22099" y="20487"/>
                  </a:lnTo>
                  <a:lnTo>
                    <a:pt x="22099" y="20271"/>
                  </a:lnTo>
                  <a:lnTo>
                    <a:pt x="22075" y="20030"/>
                  </a:lnTo>
                  <a:lnTo>
                    <a:pt x="22099" y="19717"/>
                  </a:lnTo>
                  <a:lnTo>
                    <a:pt x="22123" y="19404"/>
                  </a:lnTo>
                  <a:lnTo>
                    <a:pt x="22196" y="19043"/>
                  </a:lnTo>
                  <a:lnTo>
                    <a:pt x="22268" y="18682"/>
                  </a:lnTo>
                  <a:lnTo>
                    <a:pt x="22364" y="18345"/>
                  </a:lnTo>
                  <a:lnTo>
                    <a:pt x="22484" y="17984"/>
                  </a:lnTo>
                  <a:lnTo>
                    <a:pt x="22677" y="17478"/>
                  </a:lnTo>
                  <a:lnTo>
                    <a:pt x="22894" y="16997"/>
                  </a:lnTo>
                  <a:lnTo>
                    <a:pt x="23159" y="16491"/>
                  </a:lnTo>
                  <a:lnTo>
                    <a:pt x="23399" y="16034"/>
                  </a:lnTo>
                  <a:lnTo>
                    <a:pt x="24001" y="14999"/>
                  </a:lnTo>
                  <a:lnTo>
                    <a:pt x="24579" y="13963"/>
                  </a:lnTo>
                  <a:lnTo>
                    <a:pt x="24844" y="13458"/>
                  </a:lnTo>
                  <a:lnTo>
                    <a:pt x="25108" y="12928"/>
                  </a:lnTo>
                  <a:lnTo>
                    <a:pt x="25325" y="12399"/>
                  </a:lnTo>
                  <a:lnTo>
                    <a:pt x="25518" y="11845"/>
                  </a:lnTo>
                  <a:lnTo>
                    <a:pt x="25686" y="11315"/>
                  </a:lnTo>
                  <a:lnTo>
                    <a:pt x="25831" y="10786"/>
                  </a:lnTo>
                  <a:lnTo>
                    <a:pt x="25951" y="10256"/>
                  </a:lnTo>
                  <a:lnTo>
                    <a:pt x="26023" y="9727"/>
                  </a:lnTo>
                  <a:lnTo>
                    <a:pt x="26071" y="9173"/>
                  </a:lnTo>
                  <a:lnTo>
                    <a:pt x="26095" y="8643"/>
                  </a:lnTo>
                  <a:lnTo>
                    <a:pt x="26095" y="8090"/>
                  </a:lnTo>
                  <a:lnTo>
                    <a:pt x="26047" y="7536"/>
                  </a:lnTo>
                  <a:lnTo>
                    <a:pt x="25975" y="6910"/>
                  </a:lnTo>
                  <a:lnTo>
                    <a:pt x="25831" y="6284"/>
                  </a:lnTo>
                  <a:lnTo>
                    <a:pt x="25662" y="5682"/>
                  </a:lnTo>
                  <a:lnTo>
                    <a:pt x="25445" y="5104"/>
                  </a:lnTo>
                  <a:lnTo>
                    <a:pt x="25205" y="4527"/>
                  </a:lnTo>
                  <a:lnTo>
                    <a:pt x="24892" y="3997"/>
                  </a:lnTo>
                  <a:lnTo>
                    <a:pt x="24555" y="3468"/>
                  </a:lnTo>
                  <a:lnTo>
                    <a:pt x="24146" y="2962"/>
                  </a:lnTo>
                  <a:lnTo>
                    <a:pt x="23881" y="2649"/>
                  </a:lnTo>
                  <a:lnTo>
                    <a:pt x="23592" y="2360"/>
                  </a:lnTo>
                  <a:lnTo>
                    <a:pt x="23303" y="2095"/>
                  </a:lnTo>
                  <a:lnTo>
                    <a:pt x="23014" y="1831"/>
                  </a:lnTo>
                  <a:lnTo>
                    <a:pt x="22701" y="1566"/>
                  </a:lnTo>
                  <a:lnTo>
                    <a:pt x="22388" y="1325"/>
                  </a:lnTo>
                  <a:lnTo>
                    <a:pt x="21714" y="892"/>
                  </a:lnTo>
                  <a:lnTo>
                    <a:pt x="21305" y="651"/>
                  </a:lnTo>
                  <a:lnTo>
                    <a:pt x="20896" y="434"/>
                  </a:lnTo>
                  <a:lnTo>
                    <a:pt x="20390" y="242"/>
                  </a:lnTo>
                  <a:lnTo>
                    <a:pt x="20125" y="170"/>
                  </a:lnTo>
                  <a:lnTo>
                    <a:pt x="19860" y="97"/>
                  </a:lnTo>
                  <a:lnTo>
                    <a:pt x="19596" y="49"/>
                  </a:lnTo>
                  <a:lnTo>
                    <a:pt x="19331" y="25"/>
                  </a:lnTo>
                  <a:lnTo>
                    <a:pt x="19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1802875" y="1996850"/>
              <a:ext cx="521825" cy="518800"/>
            </a:xfrm>
            <a:custGeom>
              <a:avLst/>
              <a:gdLst/>
              <a:ahLst/>
              <a:cxnLst/>
              <a:rect l="l" t="t" r="r" b="b"/>
              <a:pathLst>
                <a:path w="20873" h="20752" extrusionOk="0">
                  <a:moveTo>
                    <a:pt x="18224" y="1"/>
                  </a:moveTo>
                  <a:lnTo>
                    <a:pt x="17983" y="25"/>
                  </a:lnTo>
                  <a:lnTo>
                    <a:pt x="17767" y="49"/>
                  </a:lnTo>
                  <a:lnTo>
                    <a:pt x="17430" y="97"/>
                  </a:lnTo>
                  <a:lnTo>
                    <a:pt x="17093" y="169"/>
                  </a:lnTo>
                  <a:lnTo>
                    <a:pt x="16419" y="338"/>
                  </a:lnTo>
                  <a:lnTo>
                    <a:pt x="15143" y="627"/>
                  </a:lnTo>
                  <a:lnTo>
                    <a:pt x="14709" y="723"/>
                  </a:lnTo>
                  <a:lnTo>
                    <a:pt x="14252" y="771"/>
                  </a:lnTo>
                  <a:lnTo>
                    <a:pt x="13795" y="795"/>
                  </a:lnTo>
                  <a:lnTo>
                    <a:pt x="13337" y="795"/>
                  </a:lnTo>
                  <a:lnTo>
                    <a:pt x="12639" y="771"/>
                  </a:lnTo>
                  <a:lnTo>
                    <a:pt x="11941" y="699"/>
                  </a:lnTo>
                  <a:lnTo>
                    <a:pt x="11243" y="603"/>
                  </a:lnTo>
                  <a:lnTo>
                    <a:pt x="10569" y="482"/>
                  </a:lnTo>
                  <a:lnTo>
                    <a:pt x="9774" y="314"/>
                  </a:lnTo>
                  <a:lnTo>
                    <a:pt x="8980" y="169"/>
                  </a:lnTo>
                  <a:lnTo>
                    <a:pt x="8330" y="97"/>
                  </a:lnTo>
                  <a:lnTo>
                    <a:pt x="7680" y="73"/>
                  </a:lnTo>
                  <a:lnTo>
                    <a:pt x="7367" y="73"/>
                  </a:lnTo>
                  <a:lnTo>
                    <a:pt x="7030" y="97"/>
                  </a:lnTo>
                  <a:lnTo>
                    <a:pt x="6717" y="145"/>
                  </a:lnTo>
                  <a:lnTo>
                    <a:pt x="6380" y="218"/>
                  </a:lnTo>
                  <a:lnTo>
                    <a:pt x="5778" y="338"/>
                  </a:lnTo>
                  <a:lnTo>
                    <a:pt x="5176" y="482"/>
                  </a:lnTo>
                  <a:lnTo>
                    <a:pt x="4574" y="651"/>
                  </a:lnTo>
                  <a:lnTo>
                    <a:pt x="3997" y="868"/>
                  </a:lnTo>
                  <a:lnTo>
                    <a:pt x="3082" y="1205"/>
                  </a:lnTo>
                  <a:lnTo>
                    <a:pt x="2167" y="1542"/>
                  </a:lnTo>
                  <a:lnTo>
                    <a:pt x="1782" y="1686"/>
                  </a:lnTo>
                  <a:lnTo>
                    <a:pt x="1373" y="1782"/>
                  </a:lnTo>
                  <a:lnTo>
                    <a:pt x="964" y="1879"/>
                  </a:lnTo>
                  <a:lnTo>
                    <a:pt x="554" y="1951"/>
                  </a:lnTo>
                  <a:lnTo>
                    <a:pt x="193" y="1999"/>
                  </a:lnTo>
                  <a:lnTo>
                    <a:pt x="97" y="2023"/>
                  </a:lnTo>
                  <a:lnTo>
                    <a:pt x="49" y="2047"/>
                  </a:lnTo>
                  <a:lnTo>
                    <a:pt x="1" y="2095"/>
                  </a:lnTo>
                  <a:lnTo>
                    <a:pt x="1" y="2143"/>
                  </a:lnTo>
                  <a:lnTo>
                    <a:pt x="25" y="2192"/>
                  </a:lnTo>
                  <a:lnTo>
                    <a:pt x="97" y="2240"/>
                  </a:lnTo>
                  <a:lnTo>
                    <a:pt x="169" y="2264"/>
                  </a:lnTo>
                  <a:lnTo>
                    <a:pt x="458" y="2312"/>
                  </a:lnTo>
                  <a:lnTo>
                    <a:pt x="723" y="2360"/>
                  </a:lnTo>
                  <a:lnTo>
                    <a:pt x="988" y="2360"/>
                  </a:lnTo>
                  <a:lnTo>
                    <a:pt x="1517" y="2336"/>
                  </a:lnTo>
                  <a:lnTo>
                    <a:pt x="5706" y="1927"/>
                  </a:lnTo>
                  <a:lnTo>
                    <a:pt x="6573" y="1855"/>
                  </a:lnTo>
                  <a:lnTo>
                    <a:pt x="7463" y="1806"/>
                  </a:lnTo>
                  <a:lnTo>
                    <a:pt x="7921" y="1806"/>
                  </a:lnTo>
                  <a:lnTo>
                    <a:pt x="8402" y="1830"/>
                  </a:lnTo>
                  <a:lnTo>
                    <a:pt x="8811" y="1855"/>
                  </a:lnTo>
                  <a:lnTo>
                    <a:pt x="9221" y="1951"/>
                  </a:lnTo>
                  <a:lnTo>
                    <a:pt x="9630" y="2047"/>
                  </a:lnTo>
                  <a:lnTo>
                    <a:pt x="10015" y="2216"/>
                  </a:lnTo>
                  <a:lnTo>
                    <a:pt x="10545" y="2432"/>
                  </a:lnTo>
                  <a:lnTo>
                    <a:pt x="11050" y="2649"/>
                  </a:lnTo>
                  <a:lnTo>
                    <a:pt x="11435" y="2793"/>
                  </a:lnTo>
                  <a:lnTo>
                    <a:pt x="11821" y="2914"/>
                  </a:lnTo>
                  <a:lnTo>
                    <a:pt x="12206" y="3010"/>
                  </a:lnTo>
                  <a:lnTo>
                    <a:pt x="12591" y="3082"/>
                  </a:lnTo>
                  <a:lnTo>
                    <a:pt x="12976" y="3130"/>
                  </a:lnTo>
                  <a:lnTo>
                    <a:pt x="13770" y="3130"/>
                  </a:lnTo>
                  <a:lnTo>
                    <a:pt x="14156" y="3082"/>
                  </a:lnTo>
                  <a:lnTo>
                    <a:pt x="15552" y="2866"/>
                  </a:lnTo>
                  <a:lnTo>
                    <a:pt x="15913" y="2817"/>
                  </a:lnTo>
                  <a:lnTo>
                    <a:pt x="16274" y="2769"/>
                  </a:lnTo>
                  <a:lnTo>
                    <a:pt x="17020" y="2769"/>
                  </a:lnTo>
                  <a:lnTo>
                    <a:pt x="17261" y="2793"/>
                  </a:lnTo>
                  <a:lnTo>
                    <a:pt x="17502" y="2817"/>
                  </a:lnTo>
                  <a:lnTo>
                    <a:pt x="17743" y="2890"/>
                  </a:lnTo>
                  <a:lnTo>
                    <a:pt x="17983" y="2962"/>
                  </a:lnTo>
                  <a:lnTo>
                    <a:pt x="18128" y="3010"/>
                  </a:lnTo>
                  <a:lnTo>
                    <a:pt x="18248" y="3082"/>
                  </a:lnTo>
                  <a:lnTo>
                    <a:pt x="18368" y="3155"/>
                  </a:lnTo>
                  <a:lnTo>
                    <a:pt x="18465" y="3251"/>
                  </a:lnTo>
                  <a:lnTo>
                    <a:pt x="18609" y="3419"/>
                  </a:lnTo>
                  <a:lnTo>
                    <a:pt x="18706" y="3588"/>
                  </a:lnTo>
                  <a:lnTo>
                    <a:pt x="18778" y="3804"/>
                  </a:lnTo>
                  <a:lnTo>
                    <a:pt x="18802" y="4021"/>
                  </a:lnTo>
                  <a:lnTo>
                    <a:pt x="18802" y="4238"/>
                  </a:lnTo>
                  <a:lnTo>
                    <a:pt x="18778" y="4430"/>
                  </a:lnTo>
                  <a:lnTo>
                    <a:pt x="18754" y="4647"/>
                  </a:lnTo>
                  <a:lnTo>
                    <a:pt x="18706" y="4864"/>
                  </a:lnTo>
                  <a:lnTo>
                    <a:pt x="18537" y="5393"/>
                  </a:lnTo>
                  <a:lnTo>
                    <a:pt x="18320" y="5899"/>
                  </a:lnTo>
                  <a:lnTo>
                    <a:pt x="18056" y="6404"/>
                  </a:lnTo>
                  <a:lnTo>
                    <a:pt x="17767" y="6886"/>
                  </a:lnTo>
                  <a:lnTo>
                    <a:pt x="17093" y="7921"/>
                  </a:lnTo>
                  <a:lnTo>
                    <a:pt x="16659" y="8667"/>
                  </a:lnTo>
                  <a:lnTo>
                    <a:pt x="16443" y="9028"/>
                  </a:lnTo>
                  <a:lnTo>
                    <a:pt x="16274" y="9414"/>
                  </a:lnTo>
                  <a:lnTo>
                    <a:pt x="15817" y="10425"/>
                  </a:lnTo>
                  <a:lnTo>
                    <a:pt x="15383" y="11460"/>
                  </a:lnTo>
                  <a:lnTo>
                    <a:pt x="15215" y="11941"/>
                  </a:lnTo>
                  <a:lnTo>
                    <a:pt x="15070" y="12447"/>
                  </a:lnTo>
                  <a:lnTo>
                    <a:pt x="14950" y="12952"/>
                  </a:lnTo>
                  <a:lnTo>
                    <a:pt x="14902" y="13482"/>
                  </a:lnTo>
                  <a:lnTo>
                    <a:pt x="14854" y="14011"/>
                  </a:lnTo>
                  <a:lnTo>
                    <a:pt x="14806" y="14397"/>
                  </a:lnTo>
                  <a:lnTo>
                    <a:pt x="14733" y="14782"/>
                  </a:lnTo>
                  <a:lnTo>
                    <a:pt x="14661" y="14974"/>
                  </a:lnTo>
                  <a:lnTo>
                    <a:pt x="14589" y="15143"/>
                  </a:lnTo>
                  <a:lnTo>
                    <a:pt x="14493" y="15311"/>
                  </a:lnTo>
                  <a:lnTo>
                    <a:pt x="14396" y="15480"/>
                  </a:lnTo>
                  <a:lnTo>
                    <a:pt x="14276" y="15648"/>
                  </a:lnTo>
                  <a:lnTo>
                    <a:pt x="14132" y="15793"/>
                  </a:lnTo>
                  <a:lnTo>
                    <a:pt x="13987" y="15913"/>
                  </a:lnTo>
                  <a:lnTo>
                    <a:pt x="13843" y="16058"/>
                  </a:lnTo>
                  <a:lnTo>
                    <a:pt x="13578" y="16226"/>
                  </a:lnTo>
                  <a:lnTo>
                    <a:pt x="13289" y="16371"/>
                  </a:lnTo>
                  <a:lnTo>
                    <a:pt x="12952" y="16539"/>
                  </a:lnTo>
                  <a:lnTo>
                    <a:pt x="12591" y="16684"/>
                  </a:lnTo>
                  <a:lnTo>
                    <a:pt x="12037" y="16924"/>
                  </a:lnTo>
                  <a:lnTo>
                    <a:pt x="11484" y="17189"/>
                  </a:lnTo>
                  <a:lnTo>
                    <a:pt x="10954" y="17502"/>
                  </a:lnTo>
                  <a:lnTo>
                    <a:pt x="10424" y="17815"/>
                  </a:lnTo>
                  <a:lnTo>
                    <a:pt x="9967" y="18104"/>
                  </a:lnTo>
                  <a:lnTo>
                    <a:pt x="9534" y="18441"/>
                  </a:lnTo>
                  <a:lnTo>
                    <a:pt x="9293" y="18658"/>
                  </a:lnTo>
                  <a:lnTo>
                    <a:pt x="9076" y="18874"/>
                  </a:lnTo>
                  <a:lnTo>
                    <a:pt x="8884" y="19091"/>
                  </a:lnTo>
                  <a:lnTo>
                    <a:pt x="8715" y="19332"/>
                  </a:lnTo>
                  <a:lnTo>
                    <a:pt x="8571" y="19572"/>
                  </a:lnTo>
                  <a:lnTo>
                    <a:pt x="8426" y="19837"/>
                  </a:lnTo>
                  <a:lnTo>
                    <a:pt x="8306" y="20126"/>
                  </a:lnTo>
                  <a:lnTo>
                    <a:pt x="8185" y="20391"/>
                  </a:lnTo>
                  <a:lnTo>
                    <a:pt x="8137" y="20608"/>
                  </a:lnTo>
                  <a:lnTo>
                    <a:pt x="8137" y="20680"/>
                  </a:lnTo>
                  <a:lnTo>
                    <a:pt x="8161" y="20704"/>
                  </a:lnTo>
                  <a:lnTo>
                    <a:pt x="8185" y="20728"/>
                  </a:lnTo>
                  <a:lnTo>
                    <a:pt x="8258" y="20752"/>
                  </a:lnTo>
                  <a:lnTo>
                    <a:pt x="8306" y="20704"/>
                  </a:lnTo>
                  <a:lnTo>
                    <a:pt x="8474" y="20559"/>
                  </a:lnTo>
                  <a:lnTo>
                    <a:pt x="8835" y="20126"/>
                  </a:lnTo>
                  <a:lnTo>
                    <a:pt x="9221" y="19717"/>
                  </a:lnTo>
                  <a:lnTo>
                    <a:pt x="9437" y="19500"/>
                  </a:lnTo>
                  <a:lnTo>
                    <a:pt x="9654" y="19308"/>
                  </a:lnTo>
                  <a:lnTo>
                    <a:pt x="10111" y="18995"/>
                  </a:lnTo>
                  <a:lnTo>
                    <a:pt x="10569" y="18730"/>
                  </a:lnTo>
                  <a:lnTo>
                    <a:pt x="11074" y="18489"/>
                  </a:lnTo>
                  <a:lnTo>
                    <a:pt x="11580" y="18321"/>
                  </a:lnTo>
                  <a:lnTo>
                    <a:pt x="12326" y="18152"/>
                  </a:lnTo>
                  <a:lnTo>
                    <a:pt x="13072" y="17959"/>
                  </a:lnTo>
                  <a:lnTo>
                    <a:pt x="13626" y="17839"/>
                  </a:lnTo>
                  <a:lnTo>
                    <a:pt x="14156" y="17695"/>
                  </a:lnTo>
                  <a:lnTo>
                    <a:pt x="14565" y="17526"/>
                  </a:lnTo>
                  <a:lnTo>
                    <a:pt x="14950" y="17334"/>
                  </a:lnTo>
                  <a:lnTo>
                    <a:pt x="15311" y="17093"/>
                  </a:lnTo>
                  <a:lnTo>
                    <a:pt x="15672" y="16828"/>
                  </a:lnTo>
                  <a:lnTo>
                    <a:pt x="15889" y="16635"/>
                  </a:lnTo>
                  <a:lnTo>
                    <a:pt x="16082" y="16419"/>
                  </a:lnTo>
                  <a:lnTo>
                    <a:pt x="16226" y="16178"/>
                  </a:lnTo>
                  <a:lnTo>
                    <a:pt x="16370" y="15913"/>
                  </a:lnTo>
                  <a:lnTo>
                    <a:pt x="16443" y="15648"/>
                  </a:lnTo>
                  <a:lnTo>
                    <a:pt x="16539" y="15384"/>
                  </a:lnTo>
                  <a:lnTo>
                    <a:pt x="16587" y="15119"/>
                  </a:lnTo>
                  <a:lnTo>
                    <a:pt x="16635" y="14854"/>
                  </a:lnTo>
                  <a:lnTo>
                    <a:pt x="16683" y="14324"/>
                  </a:lnTo>
                  <a:lnTo>
                    <a:pt x="16732" y="13771"/>
                  </a:lnTo>
                  <a:lnTo>
                    <a:pt x="16756" y="13217"/>
                  </a:lnTo>
                  <a:lnTo>
                    <a:pt x="16780" y="12663"/>
                  </a:lnTo>
                  <a:lnTo>
                    <a:pt x="16780" y="12062"/>
                  </a:lnTo>
                  <a:lnTo>
                    <a:pt x="16852" y="11460"/>
                  </a:lnTo>
                  <a:lnTo>
                    <a:pt x="16948" y="10954"/>
                  </a:lnTo>
                  <a:lnTo>
                    <a:pt x="17069" y="10497"/>
                  </a:lnTo>
                  <a:lnTo>
                    <a:pt x="17285" y="10039"/>
                  </a:lnTo>
                  <a:lnTo>
                    <a:pt x="17526" y="9606"/>
                  </a:lnTo>
                  <a:lnTo>
                    <a:pt x="17791" y="9197"/>
                  </a:lnTo>
                  <a:lnTo>
                    <a:pt x="18080" y="8812"/>
                  </a:lnTo>
                  <a:lnTo>
                    <a:pt x="19139" y="7367"/>
                  </a:lnTo>
                  <a:lnTo>
                    <a:pt x="19572" y="6765"/>
                  </a:lnTo>
                  <a:lnTo>
                    <a:pt x="19789" y="6453"/>
                  </a:lnTo>
                  <a:lnTo>
                    <a:pt x="20005" y="6116"/>
                  </a:lnTo>
                  <a:lnTo>
                    <a:pt x="20294" y="5610"/>
                  </a:lnTo>
                  <a:lnTo>
                    <a:pt x="20415" y="5345"/>
                  </a:lnTo>
                  <a:lnTo>
                    <a:pt x="20535" y="5056"/>
                  </a:lnTo>
                  <a:lnTo>
                    <a:pt x="20655" y="4743"/>
                  </a:lnTo>
                  <a:lnTo>
                    <a:pt x="20752" y="4430"/>
                  </a:lnTo>
                  <a:lnTo>
                    <a:pt x="20824" y="4117"/>
                  </a:lnTo>
                  <a:lnTo>
                    <a:pt x="20848" y="3804"/>
                  </a:lnTo>
                  <a:lnTo>
                    <a:pt x="20872" y="3492"/>
                  </a:lnTo>
                  <a:lnTo>
                    <a:pt x="20872" y="3155"/>
                  </a:lnTo>
                  <a:lnTo>
                    <a:pt x="20848" y="2842"/>
                  </a:lnTo>
                  <a:lnTo>
                    <a:pt x="20776" y="2505"/>
                  </a:lnTo>
                  <a:lnTo>
                    <a:pt x="20680" y="2095"/>
                  </a:lnTo>
                  <a:lnTo>
                    <a:pt x="20535" y="1686"/>
                  </a:lnTo>
                  <a:lnTo>
                    <a:pt x="20439" y="1445"/>
                  </a:lnTo>
                  <a:lnTo>
                    <a:pt x="20343" y="1205"/>
                  </a:lnTo>
                  <a:lnTo>
                    <a:pt x="20198" y="964"/>
                  </a:lnTo>
                  <a:lnTo>
                    <a:pt x="20030" y="771"/>
                  </a:lnTo>
                  <a:lnTo>
                    <a:pt x="19861" y="579"/>
                  </a:lnTo>
                  <a:lnTo>
                    <a:pt x="19668" y="410"/>
                  </a:lnTo>
                  <a:lnTo>
                    <a:pt x="19452" y="290"/>
                  </a:lnTo>
                  <a:lnTo>
                    <a:pt x="19211" y="169"/>
                  </a:lnTo>
                  <a:lnTo>
                    <a:pt x="18970" y="97"/>
                  </a:lnTo>
                  <a:lnTo>
                    <a:pt x="18706" y="25"/>
                  </a:lnTo>
                  <a:lnTo>
                    <a:pt x="18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
            <p:cNvSpPr/>
            <p:nvPr/>
          </p:nvSpPr>
          <p:spPr>
            <a:xfrm>
              <a:off x="1946725" y="1787425"/>
              <a:ext cx="588000" cy="766750"/>
            </a:xfrm>
            <a:custGeom>
              <a:avLst/>
              <a:gdLst/>
              <a:ahLst/>
              <a:cxnLst/>
              <a:rect l="l" t="t" r="r" b="b"/>
              <a:pathLst>
                <a:path w="23520" h="30670" extrusionOk="0">
                  <a:moveTo>
                    <a:pt x="11098" y="0"/>
                  </a:moveTo>
                  <a:lnTo>
                    <a:pt x="10640" y="49"/>
                  </a:lnTo>
                  <a:lnTo>
                    <a:pt x="9942" y="97"/>
                  </a:lnTo>
                  <a:lnTo>
                    <a:pt x="9292" y="169"/>
                  </a:lnTo>
                  <a:lnTo>
                    <a:pt x="8618" y="265"/>
                  </a:lnTo>
                  <a:lnTo>
                    <a:pt x="7944" y="410"/>
                  </a:lnTo>
                  <a:lnTo>
                    <a:pt x="7270" y="602"/>
                  </a:lnTo>
                  <a:lnTo>
                    <a:pt x="6596" y="795"/>
                  </a:lnTo>
                  <a:lnTo>
                    <a:pt x="5946" y="1012"/>
                  </a:lnTo>
                  <a:lnTo>
                    <a:pt x="4093" y="1589"/>
                  </a:lnTo>
                  <a:lnTo>
                    <a:pt x="2239" y="2119"/>
                  </a:lnTo>
                  <a:lnTo>
                    <a:pt x="1300" y="2384"/>
                  </a:lnTo>
                  <a:lnTo>
                    <a:pt x="361" y="2673"/>
                  </a:lnTo>
                  <a:lnTo>
                    <a:pt x="193" y="2721"/>
                  </a:lnTo>
                  <a:lnTo>
                    <a:pt x="24" y="2793"/>
                  </a:lnTo>
                  <a:lnTo>
                    <a:pt x="0" y="2841"/>
                  </a:lnTo>
                  <a:lnTo>
                    <a:pt x="0" y="2889"/>
                  </a:lnTo>
                  <a:lnTo>
                    <a:pt x="24" y="2937"/>
                  </a:lnTo>
                  <a:lnTo>
                    <a:pt x="72" y="2961"/>
                  </a:lnTo>
                  <a:lnTo>
                    <a:pt x="241" y="2986"/>
                  </a:lnTo>
                  <a:lnTo>
                    <a:pt x="433" y="2961"/>
                  </a:lnTo>
                  <a:lnTo>
                    <a:pt x="1709" y="2793"/>
                  </a:lnTo>
                  <a:lnTo>
                    <a:pt x="3009" y="2673"/>
                  </a:lnTo>
                  <a:lnTo>
                    <a:pt x="4526" y="2528"/>
                  </a:lnTo>
                  <a:lnTo>
                    <a:pt x="5296" y="2456"/>
                  </a:lnTo>
                  <a:lnTo>
                    <a:pt x="6042" y="2336"/>
                  </a:lnTo>
                  <a:lnTo>
                    <a:pt x="6789" y="2167"/>
                  </a:lnTo>
                  <a:lnTo>
                    <a:pt x="7535" y="1974"/>
                  </a:lnTo>
                  <a:lnTo>
                    <a:pt x="8522" y="1710"/>
                  </a:lnTo>
                  <a:lnTo>
                    <a:pt x="10279" y="1228"/>
                  </a:lnTo>
                  <a:lnTo>
                    <a:pt x="10929" y="1060"/>
                  </a:lnTo>
                  <a:lnTo>
                    <a:pt x="11579" y="939"/>
                  </a:lnTo>
                  <a:lnTo>
                    <a:pt x="12229" y="843"/>
                  </a:lnTo>
                  <a:lnTo>
                    <a:pt x="12903" y="771"/>
                  </a:lnTo>
                  <a:lnTo>
                    <a:pt x="13192" y="747"/>
                  </a:lnTo>
                  <a:lnTo>
                    <a:pt x="13722" y="747"/>
                  </a:lnTo>
                  <a:lnTo>
                    <a:pt x="13939" y="795"/>
                  </a:lnTo>
                  <a:lnTo>
                    <a:pt x="14372" y="867"/>
                  </a:lnTo>
                  <a:lnTo>
                    <a:pt x="14709" y="987"/>
                  </a:lnTo>
                  <a:lnTo>
                    <a:pt x="15022" y="1108"/>
                  </a:lnTo>
                  <a:lnTo>
                    <a:pt x="15335" y="1276"/>
                  </a:lnTo>
                  <a:lnTo>
                    <a:pt x="15576" y="1445"/>
                  </a:lnTo>
                  <a:lnTo>
                    <a:pt x="16009" y="1734"/>
                  </a:lnTo>
                  <a:lnTo>
                    <a:pt x="16394" y="1999"/>
                  </a:lnTo>
                  <a:lnTo>
                    <a:pt x="17116" y="2576"/>
                  </a:lnTo>
                  <a:lnTo>
                    <a:pt x="17453" y="2841"/>
                  </a:lnTo>
                  <a:lnTo>
                    <a:pt x="17766" y="3154"/>
                  </a:lnTo>
                  <a:lnTo>
                    <a:pt x="18874" y="4334"/>
                  </a:lnTo>
                  <a:lnTo>
                    <a:pt x="19379" y="4911"/>
                  </a:lnTo>
                  <a:lnTo>
                    <a:pt x="19548" y="5176"/>
                  </a:lnTo>
                  <a:lnTo>
                    <a:pt x="19716" y="5417"/>
                  </a:lnTo>
                  <a:lnTo>
                    <a:pt x="19861" y="5658"/>
                  </a:lnTo>
                  <a:lnTo>
                    <a:pt x="20005" y="5947"/>
                  </a:lnTo>
                  <a:lnTo>
                    <a:pt x="20294" y="6645"/>
                  </a:lnTo>
                  <a:lnTo>
                    <a:pt x="20848" y="8017"/>
                  </a:lnTo>
                  <a:lnTo>
                    <a:pt x="21161" y="8691"/>
                  </a:lnTo>
                  <a:lnTo>
                    <a:pt x="21473" y="9341"/>
                  </a:lnTo>
                  <a:lnTo>
                    <a:pt x="21570" y="9558"/>
                  </a:lnTo>
                  <a:lnTo>
                    <a:pt x="21618" y="9774"/>
                  </a:lnTo>
                  <a:lnTo>
                    <a:pt x="21666" y="9991"/>
                  </a:lnTo>
                  <a:lnTo>
                    <a:pt x="21690" y="10207"/>
                  </a:lnTo>
                  <a:lnTo>
                    <a:pt x="21714" y="10785"/>
                  </a:lnTo>
                  <a:lnTo>
                    <a:pt x="21666" y="11363"/>
                  </a:lnTo>
                  <a:lnTo>
                    <a:pt x="21618" y="11748"/>
                  </a:lnTo>
                  <a:lnTo>
                    <a:pt x="21546" y="12109"/>
                  </a:lnTo>
                  <a:lnTo>
                    <a:pt x="21425" y="12446"/>
                  </a:lnTo>
                  <a:lnTo>
                    <a:pt x="21305" y="12807"/>
                  </a:lnTo>
                  <a:lnTo>
                    <a:pt x="21136" y="13120"/>
                  </a:lnTo>
                  <a:lnTo>
                    <a:pt x="20968" y="13457"/>
                  </a:lnTo>
                  <a:lnTo>
                    <a:pt x="20775" y="13746"/>
                  </a:lnTo>
                  <a:lnTo>
                    <a:pt x="20535" y="14059"/>
                  </a:lnTo>
                  <a:lnTo>
                    <a:pt x="20101" y="14565"/>
                  </a:lnTo>
                  <a:lnTo>
                    <a:pt x="19668" y="15070"/>
                  </a:lnTo>
                  <a:lnTo>
                    <a:pt x="19451" y="15359"/>
                  </a:lnTo>
                  <a:lnTo>
                    <a:pt x="19235" y="15672"/>
                  </a:lnTo>
                  <a:lnTo>
                    <a:pt x="19042" y="15985"/>
                  </a:lnTo>
                  <a:lnTo>
                    <a:pt x="18898" y="16322"/>
                  </a:lnTo>
                  <a:lnTo>
                    <a:pt x="18777" y="16611"/>
                  </a:lnTo>
                  <a:lnTo>
                    <a:pt x="18681" y="16924"/>
                  </a:lnTo>
                  <a:lnTo>
                    <a:pt x="18512" y="17526"/>
                  </a:lnTo>
                  <a:lnTo>
                    <a:pt x="18392" y="18079"/>
                  </a:lnTo>
                  <a:lnTo>
                    <a:pt x="18199" y="18585"/>
                  </a:lnTo>
                  <a:lnTo>
                    <a:pt x="17911" y="19235"/>
                  </a:lnTo>
                  <a:lnTo>
                    <a:pt x="17598" y="19861"/>
                  </a:lnTo>
                  <a:lnTo>
                    <a:pt x="17405" y="20318"/>
                  </a:lnTo>
                  <a:lnTo>
                    <a:pt x="17237" y="20800"/>
                  </a:lnTo>
                  <a:lnTo>
                    <a:pt x="17140" y="21305"/>
                  </a:lnTo>
                  <a:lnTo>
                    <a:pt x="17068" y="21811"/>
                  </a:lnTo>
                  <a:lnTo>
                    <a:pt x="17068" y="22220"/>
                  </a:lnTo>
                  <a:lnTo>
                    <a:pt x="17092" y="22653"/>
                  </a:lnTo>
                  <a:lnTo>
                    <a:pt x="17188" y="23063"/>
                  </a:lnTo>
                  <a:lnTo>
                    <a:pt x="17333" y="23472"/>
                  </a:lnTo>
                  <a:lnTo>
                    <a:pt x="17622" y="24098"/>
                  </a:lnTo>
                  <a:lnTo>
                    <a:pt x="17862" y="24627"/>
                  </a:lnTo>
                  <a:lnTo>
                    <a:pt x="17983" y="24892"/>
                  </a:lnTo>
                  <a:lnTo>
                    <a:pt x="18079" y="25157"/>
                  </a:lnTo>
                  <a:lnTo>
                    <a:pt x="18175" y="25446"/>
                  </a:lnTo>
                  <a:lnTo>
                    <a:pt x="18224" y="25735"/>
                  </a:lnTo>
                  <a:lnTo>
                    <a:pt x="18248" y="26024"/>
                  </a:lnTo>
                  <a:lnTo>
                    <a:pt x="18224" y="26312"/>
                  </a:lnTo>
                  <a:lnTo>
                    <a:pt x="18175" y="26601"/>
                  </a:lnTo>
                  <a:lnTo>
                    <a:pt x="18103" y="26866"/>
                  </a:lnTo>
                  <a:lnTo>
                    <a:pt x="18007" y="27155"/>
                  </a:lnTo>
                  <a:lnTo>
                    <a:pt x="17862" y="27420"/>
                  </a:lnTo>
                  <a:lnTo>
                    <a:pt x="17742" y="27612"/>
                  </a:lnTo>
                  <a:lnTo>
                    <a:pt x="17622" y="27781"/>
                  </a:lnTo>
                  <a:lnTo>
                    <a:pt x="17333" y="28118"/>
                  </a:lnTo>
                  <a:lnTo>
                    <a:pt x="17020" y="28407"/>
                  </a:lnTo>
                  <a:lnTo>
                    <a:pt x="16683" y="28696"/>
                  </a:lnTo>
                  <a:lnTo>
                    <a:pt x="16274" y="28985"/>
                  </a:lnTo>
                  <a:lnTo>
                    <a:pt x="15864" y="29249"/>
                  </a:lnTo>
                  <a:lnTo>
                    <a:pt x="15431" y="29490"/>
                  </a:lnTo>
                  <a:lnTo>
                    <a:pt x="14998" y="29707"/>
                  </a:lnTo>
                  <a:lnTo>
                    <a:pt x="14155" y="30068"/>
                  </a:lnTo>
                  <a:lnTo>
                    <a:pt x="13337" y="30405"/>
                  </a:lnTo>
                  <a:lnTo>
                    <a:pt x="13192" y="30477"/>
                  </a:lnTo>
                  <a:lnTo>
                    <a:pt x="13048" y="30549"/>
                  </a:lnTo>
                  <a:lnTo>
                    <a:pt x="13024" y="30573"/>
                  </a:lnTo>
                  <a:lnTo>
                    <a:pt x="13024" y="30622"/>
                  </a:lnTo>
                  <a:lnTo>
                    <a:pt x="13072" y="30646"/>
                  </a:lnTo>
                  <a:lnTo>
                    <a:pt x="13096" y="30670"/>
                  </a:lnTo>
                  <a:lnTo>
                    <a:pt x="13289" y="30670"/>
                  </a:lnTo>
                  <a:lnTo>
                    <a:pt x="13842" y="30597"/>
                  </a:lnTo>
                  <a:lnTo>
                    <a:pt x="14372" y="30525"/>
                  </a:lnTo>
                  <a:lnTo>
                    <a:pt x="14901" y="30405"/>
                  </a:lnTo>
                  <a:lnTo>
                    <a:pt x="15431" y="30236"/>
                  </a:lnTo>
                  <a:lnTo>
                    <a:pt x="15816" y="30116"/>
                  </a:lnTo>
                  <a:lnTo>
                    <a:pt x="16177" y="29947"/>
                  </a:lnTo>
                  <a:lnTo>
                    <a:pt x="16538" y="29779"/>
                  </a:lnTo>
                  <a:lnTo>
                    <a:pt x="16875" y="29562"/>
                  </a:lnTo>
                  <a:lnTo>
                    <a:pt x="17188" y="29346"/>
                  </a:lnTo>
                  <a:lnTo>
                    <a:pt x="17477" y="29081"/>
                  </a:lnTo>
                  <a:lnTo>
                    <a:pt x="17766" y="28816"/>
                  </a:lnTo>
                  <a:lnTo>
                    <a:pt x="18031" y="28503"/>
                  </a:lnTo>
                  <a:lnTo>
                    <a:pt x="18296" y="28166"/>
                  </a:lnTo>
                  <a:lnTo>
                    <a:pt x="18392" y="27973"/>
                  </a:lnTo>
                  <a:lnTo>
                    <a:pt x="18488" y="27805"/>
                  </a:lnTo>
                  <a:lnTo>
                    <a:pt x="18561" y="27612"/>
                  </a:lnTo>
                  <a:lnTo>
                    <a:pt x="18609" y="27396"/>
                  </a:lnTo>
                  <a:lnTo>
                    <a:pt x="18657" y="27203"/>
                  </a:lnTo>
                  <a:lnTo>
                    <a:pt x="18681" y="26986"/>
                  </a:lnTo>
                  <a:lnTo>
                    <a:pt x="18705" y="26505"/>
                  </a:lnTo>
                  <a:lnTo>
                    <a:pt x="18705" y="26264"/>
                  </a:lnTo>
                  <a:lnTo>
                    <a:pt x="18705" y="26024"/>
                  </a:lnTo>
                  <a:lnTo>
                    <a:pt x="18657" y="25374"/>
                  </a:lnTo>
                  <a:lnTo>
                    <a:pt x="18633" y="24700"/>
                  </a:lnTo>
                  <a:lnTo>
                    <a:pt x="18585" y="23400"/>
                  </a:lnTo>
                  <a:lnTo>
                    <a:pt x="18585" y="22966"/>
                  </a:lnTo>
                  <a:lnTo>
                    <a:pt x="18633" y="22533"/>
                  </a:lnTo>
                  <a:lnTo>
                    <a:pt x="18657" y="22196"/>
                  </a:lnTo>
                  <a:lnTo>
                    <a:pt x="18705" y="21835"/>
                  </a:lnTo>
                  <a:lnTo>
                    <a:pt x="18705" y="21137"/>
                  </a:lnTo>
                  <a:lnTo>
                    <a:pt x="18705" y="20559"/>
                  </a:lnTo>
                  <a:lnTo>
                    <a:pt x="18729" y="20198"/>
                  </a:lnTo>
                  <a:lnTo>
                    <a:pt x="18753" y="19837"/>
                  </a:lnTo>
                  <a:lnTo>
                    <a:pt x="18825" y="19476"/>
                  </a:lnTo>
                  <a:lnTo>
                    <a:pt x="18922" y="19115"/>
                  </a:lnTo>
                  <a:lnTo>
                    <a:pt x="19114" y="18561"/>
                  </a:lnTo>
                  <a:lnTo>
                    <a:pt x="19331" y="17983"/>
                  </a:lnTo>
                  <a:lnTo>
                    <a:pt x="19548" y="17429"/>
                  </a:lnTo>
                  <a:lnTo>
                    <a:pt x="19812" y="16900"/>
                  </a:lnTo>
                  <a:lnTo>
                    <a:pt x="20029" y="16491"/>
                  </a:lnTo>
                  <a:lnTo>
                    <a:pt x="20294" y="16105"/>
                  </a:lnTo>
                  <a:lnTo>
                    <a:pt x="20535" y="15817"/>
                  </a:lnTo>
                  <a:lnTo>
                    <a:pt x="20799" y="15504"/>
                  </a:lnTo>
                  <a:lnTo>
                    <a:pt x="21353" y="14950"/>
                  </a:lnTo>
                  <a:lnTo>
                    <a:pt x="21594" y="14733"/>
                  </a:lnTo>
                  <a:lnTo>
                    <a:pt x="21786" y="14493"/>
                  </a:lnTo>
                  <a:lnTo>
                    <a:pt x="21979" y="14228"/>
                  </a:lnTo>
                  <a:lnTo>
                    <a:pt x="22148" y="13963"/>
                  </a:lnTo>
                  <a:lnTo>
                    <a:pt x="22340" y="13578"/>
                  </a:lnTo>
                  <a:lnTo>
                    <a:pt x="22557" y="13193"/>
                  </a:lnTo>
                  <a:lnTo>
                    <a:pt x="22918" y="12398"/>
                  </a:lnTo>
                  <a:lnTo>
                    <a:pt x="23183" y="11724"/>
                  </a:lnTo>
                  <a:lnTo>
                    <a:pt x="23303" y="11363"/>
                  </a:lnTo>
                  <a:lnTo>
                    <a:pt x="23399" y="11002"/>
                  </a:lnTo>
                  <a:lnTo>
                    <a:pt x="23472" y="10761"/>
                  </a:lnTo>
                  <a:lnTo>
                    <a:pt x="23496" y="10520"/>
                  </a:lnTo>
                  <a:lnTo>
                    <a:pt x="23520" y="10280"/>
                  </a:lnTo>
                  <a:lnTo>
                    <a:pt x="23520" y="10039"/>
                  </a:lnTo>
                  <a:lnTo>
                    <a:pt x="23520" y="9798"/>
                  </a:lnTo>
                  <a:lnTo>
                    <a:pt x="23496" y="9582"/>
                  </a:lnTo>
                  <a:lnTo>
                    <a:pt x="23447" y="9341"/>
                  </a:lnTo>
                  <a:lnTo>
                    <a:pt x="23375" y="9100"/>
                  </a:lnTo>
                  <a:lnTo>
                    <a:pt x="23231" y="8595"/>
                  </a:lnTo>
                  <a:lnTo>
                    <a:pt x="23038" y="8113"/>
                  </a:lnTo>
                  <a:lnTo>
                    <a:pt x="22846" y="7632"/>
                  </a:lnTo>
                  <a:lnTo>
                    <a:pt x="22629" y="7150"/>
                  </a:lnTo>
                  <a:lnTo>
                    <a:pt x="22388" y="6717"/>
                  </a:lnTo>
                  <a:lnTo>
                    <a:pt x="22148" y="6284"/>
                  </a:lnTo>
                  <a:lnTo>
                    <a:pt x="21883" y="5850"/>
                  </a:lnTo>
                  <a:lnTo>
                    <a:pt x="21594" y="5441"/>
                  </a:lnTo>
                  <a:lnTo>
                    <a:pt x="21305" y="5032"/>
                  </a:lnTo>
                  <a:lnTo>
                    <a:pt x="21016" y="4647"/>
                  </a:lnTo>
                  <a:lnTo>
                    <a:pt x="20679" y="4261"/>
                  </a:lnTo>
                  <a:lnTo>
                    <a:pt x="20342" y="3900"/>
                  </a:lnTo>
                  <a:lnTo>
                    <a:pt x="19764" y="3347"/>
                  </a:lnTo>
                  <a:lnTo>
                    <a:pt x="19475" y="3082"/>
                  </a:lnTo>
                  <a:lnTo>
                    <a:pt x="19162" y="2841"/>
                  </a:lnTo>
                  <a:lnTo>
                    <a:pt x="18079" y="2047"/>
                  </a:lnTo>
                  <a:lnTo>
                    <a:pt x="17742" y="1830"/>
                  </a:lnTo>
                  <a:lnTo>
                    <a:pt x="17405" y="1613"/>
                  </a:lnTo>
                  <a:lnTo>
                    <a:pt x="17044" y="1421"/>
                  </a:lnTo>
                  <a:lnTo>
                    <a:pt x="16683" y="1276"/>
                  </a:lnTo>
                  <a:lnTo>
                    <a:pt x="16081" y="1012"/>
                  </a:lnTo>
                  <a:lnTo>
                    <a:pt x="15455" y="795"/>
                  </a:lnTo>
                  <a:lnTo>
                    <a:pt x="14829" y="578"/>
                  </a:lnTo>
                  <a:lnTo>
                    <a:pt x="14179" y="386"/>
                  </a:lnTo>
                  <a:lnTo>
                    <a:pt x="13746" y="289"/>
                  </a:lnTo>
                  <a:lnTo>
                    <a:pt x="13313" y="169"/>
                  </a:lnTo>
                  <a:lnTo>
                    <a:pt x="12879" y="97"/>
                  </a:lnTo>
                  <a:lnTo>
                    <a:pt x="12422" y="49"/>
                  </a:lnTo>
                  <a:lnTo>
                    <a:pt x="119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
            <p:cNvSpPr/>
            <p:nvPr/>
          </p:nvSpPr>
          <p:spPr>
            <a:xfrm>
              <a:off x="2080325" y="1904775"/>
              <a:ext cx="13875" cy="10875"/>
            </a:xfrm>
            <a:custGeom>
              <a:avLst/>
              <a:gdLst/>
              <a:ahLst/>
              <a:cxnLst/>
              <a:rect l="l" t="t" r="r" b="b"/>
              <a:pathLst>
                <a:path w="555" h="435" extrusionOk="0">
                  <a:moveTo>
                    <a:pt x="217" y="1"/>
                  </a:moveTo>
                  <a:lnTo>
                    <a:pt x="169" y="49"/>
                  </a:lnTo>
                  <a:lnTo>
                    <a:pt x="145" y="121"/>
                  </a:lnTo>
                  <a:lnTo>
                    <a:pt x="121" y="145"/>
                  </a:lnTo>
                  <a:lnTo>
                    <a:pt x="97" y="145"/>
                  </a:lnTo>
                  <a:lnTo>
                    <a:pt x="24" y="217"/>
                  </a:lnTo>
                  <a:lnTo>
                    <a:pt x="0" y="266"/>
                  </a:lnTo>
                  <a:lnTo>
                    <a:pt x="0" y="338"/>
                  </a:lnTo>
                  <a:lnTo>
                    <a:pt x="24" y="386"/>
                  </a:lnTo>
                  <a:lnTo>
                    <a:pt x="73" y="410"/>
                  </a:lnTo>
                  <a:lnTo>
                    <a:pt x="97" y="434"/>
                  </a:lnTo>
                  <a:lnTo>
                    <a:pt x="145" y="434"/>
                  </a:lnTo>
                  <a:lnTo>
                    <a:pt x="145" y="386"/>
                  </a:lnTo>
                  <a:lnTo>
                    <a:pt x="169" y="338"/>
                  </a:lnTo>
                  <a:lnTo>
                    <a:pt x="169" y="290"/>
                  </a:lnTo>
                  <a:lnTo>
                    <a:pt x="313" y="290"/>
                  </a:lnTo>
                  <a:lnTo>
                    <a:pt x="361" y="217"/>
                  </a:lnTo>
                  <a:lnTo>
                    <a:pt x="434" y="169"/>
                  </a:lnTo>
                  <a:lnTo>
                    <a:pt x="482" y="145"/>
                  </a:lnTo>
                  <a:lnTo>
                    <a:pt x="554" y="97"/>
                  </a:lnTo>
                  <a:lnTo>
                    <a:pt x="554" y="73"/>
                  </a:lnTo>
                  <a:lnTo>
                    <a:pt x="554" y="25"/>
                  </a:lnTo>
                  <a:lnTo>
                    <a:pt x="530" y="1"/>
                  </a:lnTo>
                  <a:lnTo>
                    <a:pt x="458" y="1"/>
                  </a:lnTo>
                  <a:lnTo>
                    <a:pt x="410" y="25"/>
                  </a:lnTo>
                  <a:lnTo>
                    <a:pt x="289" y="25"/>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
            <p:cNvSpPr/>
            <p:nvPr/>
          </p:nvSpPr>
          <p:spPr>
            <a:xfrm>
              <a:off x="1955750" y="1926450"/>
              <a:ext cx="13850" cy="9650"/>
            </a:xfrm>
            <a:custGeom>
              <a:avLst/>
              <a:gdLst/>
              <a:ahLst/>
              <a:cxnLst/>
              <a:rect l="l" t="t" r="r" b="b"/>
              <a:pathLst>
                <a:path w="554" h="386" extrusionOk="0">
                  <a:moveTo>
                    <a:pt x="193" y="0"/>
                  </a:moveTo>
                  <a:lnTo>
                    <a:pt x="145" y="49"/>
                  </a:lnTo>
                  <a:lnTo>
                    <a:pt x="96" y="97"/>
                  </a:lnTo>
                  <a:lnTo>
                    <a:pt x="0" y="337"/>
                  </a:lnTo>
                  <a:lnTo>
                    <a:pt x="24" y="386"/>
                  </a:lnTo>
                  <a:lnTo>
                    <a:pt x="72" y="386"/>
                  </a:lnTo>
                  <a:lnTo>
                    <a:pt x="145" y="337"/>
                  </a:lnTo>
                  <a:lnTo>
                    <a:pt x="169" y="289"/>
                  </a:lnTo>
                  <a:lnTo>
                    <a:pt x="217" y="193"/>
                  </a:lnTo>
                  <a:lnTo>
                    <a:pt x="217" y="121"/>
                  </a:lnTo>
                  <a:lnTo>
                    <a:pt x="409" y="169"/>
                  </a:lnTo>
                  <a:lnTo>
                    <a:pt x="530" y="169"/>
                  </a:lnTo>
                  <a:lnTo>
                    <a:pt x="530" y="121"/>
                  </a:lnTo>
                  <a:lnTo>
                    <a:pt x="554" y="97"/>
                  </a:lnTo>
                  <a:lnTo>
                    <a:pt x="530" y="73"/>
                  </a:lnTo>
                  <a:lnTo>
                    <a:pt x="458" y="49"/>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
            <p:cNvSpPr/>
            <p:nvPr/>
          </p:nvSpPr>
          <p:spPr>
            <a:xfrm>
              <a:off x="1876900" y="1956550"/>
              <a:ext cx="12675" cy="9650"/>
            </a:xfrm>
            <a:custGeom>
              <a:avLst/>
              <a:gdLst/>
              <a:ahLst/>
              <a:cxnLst/>
              <a:rect l="l" t="t" r="r" b="b"/>
              <a:pathLst>
                <a:path w="507" h="386" extrusionOk="0">
                  <a:moveTo>
                    <a:pt x="121" y="0"/>
                  </a:moveTo>
                  <a:lnTo>
                    <a:pt x="49" y="24"/>
                  </a:lnTo>
                  <a:lnTo>
                    <a:pt x="1" y="72"/>
                  </a:lnTo>
                  <a:lnTo>
                    <a:pt x="25" y="144"/>
                  </a:lnTo>
                  <a:lnTo>
                    <a:pt x="73" y="193"/>
                  </a:lnTo>
                  <a:lnTo>
                    <a:pt x="193" y="265"/>
                  </a:lnTo>
                  <a:lnTo>
                    <a:pt x="314" y="313"/>
                  </a:lnTo>
                  <a:lnTo>
                    <a:pt x="434" y="385"/>
                  </a:lnTo>
                  <a:lnTo>
                    <a:pt x="482" y="361"/>
                  </a:lnTo>
                  <a:lnTo>
                    <a:pt x="506" y="313"/>
                  </a:lnTo>
                  <a:lnTo>
                    <a:pt x="482" y="289"/>
                  </a:lnTo>
                  <a:lnTo>
                    <a:pt x="386" y="144"/>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
            <p:cNvSpPr/>
            <p:nvPr/>
          </p:nvSpPr>
          <p:spPr>
            <a:xfrm>
              <a:off x="1950325" y="1918625"/>
              <a:ext cx="8450" cy="8450"/>
            </a:xfrm>
            <a:custGeom>
              <a:avLst/>
              <a:gdLst/>
              <a:ahLst/>
              <a:cxnLst/>
              <a:rect l="l" t="t" r="r" b="b"/>
              <a:pathLst>
                <a:path w="338" h="338" extrusionOk="0">
                  <a:moveTo>
                    <a:pt x="145" y="0"/>
                  </a:moveTo>
                  <a:lnTo>
                    <a:pt x="73" y="24"/>
                  </a:lnTo>
                  <a:lnTo>
                    <a:pt x="25" y="73"/>
                  </a:lnTo>
                  <a:lnTo>
                    <a:pt x="1" y="193"/>
                  </a:lnTo>
                  <a:lnTo>
                    <a:pt x="25" y="313"/>
                  </a:lnTo>
                  <a:lnTo>
                    <a:pt x="49" y="337"/>
                  </a:lnTo>
                  <a:lnTo>
                    <a:pt x="97" y="337"/>
                  </a:lnTo>
                  <a:lnTo>
                    <a:pt x="145" y="313"/>
                  </a:lnTo>
                  <a:lnTo>
                    <a:pt x="193" y="265"/>
                  </a:lnTo>
                  <a:lnTo>
                    <a:pt x="241" y="241"/>
                  </a:lnTo>
                  <a:lnTo>
                    <a:pt x="313" y="241"/>
                  </a:lnTo>
                  <a:lnTo>
                    <a:pt x="313" y="217"/>
                  </a:lnTo>
                  <a:lnTo>
                    <a:pt x="338" y="217"/>
                  </a:lnTo>
                  <a:lnTo>
                    <a:pt x="338" y="169"/>
                  </a:lnTo>
                  <a:lnTo>
                    <a:pt x="265" y="49"/>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
            <p:cNvSpPr/>
            <p:nvPr/>
          </p:nvSpPr>
          <p:spPr>
            <a:xfrm>
              <a:off x="2000275" y="1944500"/>
              <a:ext cx="6650" cy="12075"/>
            </a:xfrm>
            <a:custGeom>
              <a:avLst/>
              <a:gdLst/>
              <a:ahLst/>
              <a:cxnLst/>
              <a:rect l="l" t="t" r="r" b="b"/>
              <a:pathLst>
                <a:path w="266" h="483" extrusionOk="0">
                  <a:moveTo>
                    <a:pt x="193" y="1"/>
                  </a:moveTo>
                  <a:lnTo>
                    <a:pt x="73" y="97"/>
                  </a:lnTo>
                  <a:lnTo>
                    <a:pt x="25" y="145"/>
                  </a:lnTo>
                  <a:lnTo>
                    <a:pt x="25" y="193"/>
                  </a:lnTo>
                  <a:lnTo>
                    <a:pt x="1" y="241"/>
                  </a:lnTo>
                  <a:lnTo>
                    <a:pt x="25" y="289"/>
                  </a:lnTo>
                  <a:lnTo>
                    <a:pt x="97" y="434"/>
                  </a:lnTo>
                  <a:lnTo>
                    <a:pt x="169" y="482"/>
                  </a:lnTo>
                  <a:lnTo>
                    <a:pt x="217" y="458"/>
                  </a:lnTo>
                  <a:lnTo>
                    <a:pt x="265" y="410"/>
                  </a:lnTo>
                  <a:lnTo>
                    <a:pt x="241" y="362"/>
                  </a:lnTo>
                  <a:lnTo>
                    <a:pt x="217" y="289"/>
                  </a:lnTo>
                  <a:lnTo>
                    <a:pt x="193" y="217"/>
                  </a:lnTo>
                  <a:lnTo>
                    <a:pt x="193" y="121"/>
                  </a:lnTo>
                  <a:lnTo>
                    <a:pt x="241" y="49"/>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
            <p:cNvSpPr/>
            <p:nvPr/>
          </p:nvSpPr>
          <p:spPr>
            <a:xfrm>
              <a:off x="1997275" y="1844000"/>
              <a:ext cx="6650" cy="8450"/>
            </a:xfrm>
            <a:custGeom>
              <a:avLst/>
              <a:gdLst/>
              <a:ahLst/>
              <a:cxnLst/>
              <a:rect l="l" t="t" r="r" b="b"/>
              <a:pathLst>
                <a:path w="266" h="338" extrusionOk="0">
                  <a:moveTo>
                    <a:pt x="72" y="0"/>
                  </a:moveTo>
                  <a:lnTo>
                    <a:pt x="0" y="49"/>
                  </a:lnTo>
                  <a:lnTo>
                    <a:pt x="0" y="73"/>
                  </a:lnTo>
                  <a:lnTo>
                    <a:pt x="0" y="121"/>
                  </a:lnTo>
                  <a:lnTo>
                    <a:pt x="48" y="241"/>
                  </a:lnTo>
                  <a:lnTo>
                    <a:pt x="97" y="313"/>
                  </a:lnTo>
                  <a:lnTo>
                    <a:pt x="145" y="337"/>
                  </a:lnTo>
                  <a:lnTo>
                    <a:pt x="169" y="337"/>
                  </a:lnTo>
                  <a:lnTo>
                    <a:pt x="217" y="313"/>
                  </a:lnTo>
                  <a:lnTo>
                    <a:pt x="241" y="289"/>
                  </a:lnTo>
                  <a:lnTo>
                    <a:pt x="241" y="193"/>
                  </a:lnTo>
                  <a:lnTo>
                    <a:pt x="265" y="121"/>
                  </a:lnTo>
                  <a:lnTo>
                    <a:pt x="241" y="73"/>
                  </a:lnTo>
                  <a:lnTo>
                    <a:pt x="193"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
            <p:cNvSpPr/>
            <p:nvPr/>
          </p:nvSpPr>
          <p:spPr>
            <a:xfrm>
              <a:off x="2005700" y="1909600"/>
              <a:ext cx="9050" cy="7850"/>
            </a:xfrm>
            <a:custGeom>
              <a:avLst/>
              <a:gdLst/>
              <a:ahLst/>
              <a:cxnLst/>
              <a:rect l="l" t="t" r="r" b="b"/>
              <a:pathLst>
                <a:path w="362" h="314" extrusionOk="0">
                  <a:moveTo>
                    <a:pt x="48" y="0"/>
                  </a:moveTo>
                  <a:lnTo>
                    <a:pt x="0" y="48"/>
                  </a:lnTo>
                  <a:lnTo>
                    <a:pt x="0" y="97"/>
                  </a:lnTo>
                  <a:lnTo>
                    <a:pt x="0" y="169"/>
                  </a:lnTo>
                  <a:lnTo>
                    <a:pt x="24" y="217"/>
                  </a:lnTo>
                  <a:lnTo>
                    <a:pt x="72" y="265"/>
                  </a:lnTo>
                  <a:lnTo>
                    <a:pt x="121" y="289"/>
                  </a:lnTo>
                  <a:lnTo>
                    <a:pt x="193" y="313"/>
                  </a:lnTo>
                  <a:lnTo>
                    <a:pt x="313" y="289"/>
                  </a:lnTo>
                  <a:lnTo>
                    <a:pt x="361" y="265"/>
                  </a:lnTo>
                  <a:lnTo>
                    <a:pt x="361" y="241"/>
                  </a:lnTo>
                  <a:lnTo>
                    <a:pt x="217" y="121"/>
                  </a:lnTo>
                  <a:lnTo>
                    <a:pt x="97"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
            <p:cNvSpPr/>
            <p:nvPr/>
          </p:nvSpPr>
          <p:spPr>
            <a:xfrm>
              <a:off x="2018325" y="2007100"/>
              <a:ext cx="9050" cy="9050"/>
            </a:xfrm>
            <a:custGeom>
              <a:avLst/>
              <a:gdLst/>
              <a:ahLst/>
              <a:cxnLst/>
              <a:rect l="l" t="t" r="r" b="b"/>
              <a:pathLst>
                <a:path w="362" h="362" extrusionOk="0">
                  <a:moveTo>
                    <a:pt x="290" y="0"/>
                  </a:moveTo>
                  <a:lnTo>
                    <a:pt x="242" y="24"/>
                  </a:lnTo>
                  <a:lnTo>
                    <a:pt x="217" y="48"/>
                  </a:lnTo>
                  <a:lnTo>
                    <a:pt x="193" y="96"/>
                  </a:lnTo>
                  <a:lnTo>
                    <a:pt x="169" y="169"/>
                  </a:lnTo>
                  <a:lnTo>
                    <a:pt x="145" y="193"/>
                  </a:lnTo>
                  <a:lnTo>
                    <a:pt x="97" y="217"/>
                  </a:lnTo>
                  <a:lnTo>
                    <a:pt x="49" y="241"/>
                  </a:lnTo>
                  <a:lnTo>
                    <a:pt x="1" y="265"/>
                  </a:lnTo>
                  <a:lnTo>
                    <a:pt x="25" y="313"/>
                  </a:lnTo>
                  <a:lnTo>
                    <a:pt x="73" y="361"/>
                  </a:lnTo>
                  <a:lnTo>
                    <a:pt x="121" y="361"/>
                  </a:lnTo>
                  <a:lnTo>
                    <a:pt x="193" y="289"/>
                  </a:lnTo>
                  <a:lnTo>
                    <a:pt x="217" y="265"/>
                  </a:lnTo>
                  <a:lnTo>
                    <a:pt x="242" y="265"/>
                  </a:lnTo>
                  <a:lnTo>
                    <a:pt x="314" y="217"/>
                  </a:lnTo>
                  <a:lnTo>
                    <a:pt x="338" y="193"/>
                  </a:lnTo>
                  <a:lnTo>
                    <a:pt x="362" y="121"/>
                  </a:lnTo>
                  <a:lnTo>
                    <a:pt x="338" y="72"/>
                  </a:lnTo>
                  <a:lnTo>
                    <a:pt x="338" y="24"/>
                  </a:lnTo>
                  <a:lnTo>
                    <a:pt x="29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
            <p:cNvSpPr/>
            <p:nvPr/>
          </p:nvSpPr>
          <p:spPr>
            <a:xfrm>
              <a:off x="1799275" y="1984225"/>
              <a:ext cx="9050" cy="4825"/>
            </a:xfrm>
            <a:custGeom>
              <a:avLst/>
              <a:gdLst/>
              <a:ahLst/>
              <a:cxnLst/>
              <a:rect l="l" t="t" r="r" b="b"/>
              <a:pathLst>
                <a:path w="362" h="193" extrusionOk="0">
                  <a:moveTo>
                    <a:pt x="265" y="0"/>
                  </a:moveTo>
                  <a:lnTo>
                    <a:pt x="24" y="73"/>
                  </a:lnTo>
                  <a:lnTo>
                    <a:pt x="0" y="121"/>
                  </a:lnTo>
                  <a:lnTo>
                    <a:pt x="24" y="145"/>
                  </a:lnTo>
                  <a:lnTo>
                    <a:pt x="48" y="169"/>
                  </a:lnTo>
                  <a:lnTo>
                    <a:pt x="169" y="193"/>
                  </a:lnTo>
                  <a:lnTo>
                    <a:pt x="289" y="193"/>
                  </a:lnTo>
                  <a:lnTo>
                    <a:pt x="337" y="169"/>
                  </a:lnTo>
                  <a:lnTo>
                    <a:pt x="361" y="97"/>
                  </a:lnTo>
                  <a:lnTo>
                    <a:pt x="337" y="49"/>
                  </a:lnTo>
                  <a:lnTo>
                    <a:pt x="313" y="24"/>
                  </a:lnTo>
                  <a:lnTo>
                    <a:pt x="26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
            <p:cNvSpPr/>
            <p:nvPr/>
          </p:nvSpPr>
          <p:spPr>
            <a:xfrm>
              <a:off x="2308425" y="2495775"/>
              <a:ext cx="4825" cy="8450"/>
            </a:xfrm>
            <a:custGeom>
              <a:avLst/>
              <a:gdLst/>
              <a:ahLst/>
              <a:cxnLst/>
              <a:rect l="l" t="t" r="r" b="b"/>
              <a:pathLst>
                <a:path w="193" h="338" extrusionOk="0">
                  <a:moveTo>
                    <a:pt x="72" y="1"/>
                  </a:moveTo>
                  <a:lnTo>
                    <a:pt x="24" y="25"/>
                  </a:lnTo>
                  <a:lnTo>
                    <a:pt x="0" y="97"/>
                  </a:lnTo>
                  <a:lnTo>
                    <a:pt x="0" y="145"/>
                  </a:lnTo>
                  <a:lnTo>
                    <a:pt x="24" y="289"/>
                  </a:lnTo>
                  <a:lnTo>
                    <a:pt x="48" y="338"/>
                  </a:lnTo>
                  <a:lnTo>
                    <a:pt x="96" y="338"/>
                  </a:lnTo>
                  <a:lnTo>
                    <a:pt x="169" y="314"/>
                  </a:lnTo>
                  <a:lnTo>
                    <a:pt x="193" y="289"/>
                  </a:lnTo>
                  <a:lnTo>
                    <a:pt x="193" y="265"/>
                  </a:lnTo>
                  <a:lnTo>
                    <a:pt x="169" y="121"/>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
            <p:cNvSpPr/>
            <p:nvPr/>
          </p:nvSpPr>
          <p:spPr>
            <a:xfrm>
              <a:off x="1916625" y="1937875"/>
              <a:ext cx="6050" cy="7250"/>
            </a:xfrm>
            <a:custGeom>
              <a:avLst/>
              <a:gdLst/>
              <a:ahLst/>
              <a:cxnLst/>
              <a:rect l="l" t="t" r="r" b="b"/>
              <a:pathLst>
                <a:path w="242" h="290" extrusionOk="0">
                  <a:moveTo>
                    <a:pt x="145" y="1"/>
                  </a:moveTo>
                  <a:lnTo>
                    <a:pt x="97" y="25"/>
                  </a:lnTo>
                  <a:lnTo>
                    <a:pt x="49" y="97"/>
                  </a:lnTo>
                  <a:lnTo>
                    <a:pt x="24" y="169"/>
                  </a:lnTo>
                  <a:lnTo>
                    <a:pt x="0" y="217"/>
                  </a:lnTo>
                  <a:lnTo>
                    <a:pt x="24" y="266"/>
                  </a:lnTo>
                  <a:lnTo>
                    <a:pt x="73" y="290"/>
                  </a:lnTo>
                  <a:lnTo>
                    <a:pt x="121" y="290"/>
                  </a:lnTo>
                  <a:lnTo>
                    <a:pt x="193" y="266"/>
                  </a:lnTo>
                  <a:lnTo>
                    <a:pt x="241" y="193"/>
                  </a:lnTo>
                  <a:lnTo>
                    <a:pt x="241" y="145"/>
                  </a:lnTo>
                  <a:lnTo>
                    <a:pt x="241"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
            <p:cNvSpPr/>
            <p:nvPr/>
          </p:nvSpPr>
          <p:spPr>
            <a:xfrm>
              <a:off x="2332500" y="2432575"/>
              <a:ext cx="6025" cy="6050"/>
            </a:xfrm>
            <a:custGeom>
              <a:avLst/>
              <a:gdLst/>
              <a:ahLst/>
              <a:cxnLst/>
              <a:rect l="l" t="t" r="r" b="b"/>
              <a:pathLst>
                <a:path w="241" h="242" extrusionOk="0">
                  <a:moveTo>
                    <a:pt x="96" y="1"/>
                  </a:moveTo>
                  <a:lnTo>
                    <a:pt x="48" y="25"/>
                  </a:lnTo>
                  <a:lnTo>
                    <a:pt x="24" y="49"/>
                  </a:lnTo>
                  <a:lnTo>
                    <a:pt x="0" y="97"/>
                  </a:lnTo>
                  <a:lnTo>
                    <a:pt x="0" y="169"/>
                  </a:lnTo>
                  <a:lnTo>
                    <a:pt x="48" y="193"/>
                  </a:lnTo>
                  <a:lnTo>
                    <a:pt x="72" y="242"/>
                  </a:lnTo>
                  <a:lnTo>
                    <a:pt x="145" y="242"/>
                  </a:lnTo>
                  <a:lnTo>
                    <a:pt x="217" y="218"/>
                  </a:lnTo>
                  <a:lnTo>
                    <a:pt x="241" y="169"/>
                  </a:lnTo>
                  <a:lnTo>
                    <a:pt x="241" y="97"/>
                  </a:lnTo>
                  <a:lnTo>
                    <a:pt x="217" y="49"/>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
            <p:cNvSpPr/>
            <p:nvPr/>
          </p:nvSpPr>
          <p:spPr>
            <a:xfrm>
              <a:off x="1887125" y="1972175"/>
              <a:ext cx="8450" cy="6050"/>
            </a:xfrm>
            <a:custGeom>
              <a:avLst/>
              <a:gdLst/>
              <a:ahLst/>
              <a:cxnLst/>
              <a:rect l="l" t="t" r="r" b="b"/>
              <a:pathLst>
                <a:path w="338" h="242" extrusionOk="0">
                  <a:moveTo>
                    <a:pt x="73" y="1"/>
                  </a:moveTo>
                  <a:lnTo>
                    <a:pt x="25" y="25"/>
                  </a:lnTo>
                  <a:lnTo>
                    <a:pt x="1" y="97"/>
                  </a:lnTo>
                  <a:lnTo>
                    <a:pt x="25" y="145"/>
                  </a:lnTo>
                  <a:lnTo>
                    <a:pt x="49" y="218"/>
                  </a:lnTo>
                  <a:lnTo>
                    <a:pt x="121" y="242"/>
                  </a:lnTo>
                  <a:lnTo>
                    <a:pt x="217" y="218"/>
                  </a:lnTo>
                  <a:lnTo>
                    <a:pt x="290" y="194"/>
                  </a:lnTo>
                  <a:lnTo>
                    <a:pt x="338" y="145"/>
                  </a:lnTo>
                  <a:lnTo>
                    <a:pt x="242" y="73"/>
                  </a:lnTo>
                  <a:lnTo>
                    <a:pt x="193"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
            <p:cNvSpPr/>
            <p:nvPr/>
          </p:nvSpPr>
          <p:spPr>
            <a:xfrm>
              <a:off x="2236200" y="2445825"/>
              <a:ext cx="6050" cy="7850"/>
            </a:xfrm>
            <a:custGeom>
              <a:avLst/>
              <a:gdLst/>
              <a:ahLst/>
              <a:cxnLst/>
              <a:rect l="l" t="t" r="r" b="b"/>
              <a:pathLst>
                <a:path w="242" h="314" extrusionOk="0">
                  <a:moveTo>
                    <a:pt x="24" y="0"/>
                  </a:moveTo>
                  <a:lnTo>
                    <a:pt x="0" y="49"/>
                  </a:lnTo>
                  <a:lnTo>
                    <a:pt x="0" y="121"/>
                  </a:lnTo>
                  <a:lnTo>
                    <a:pt x="24" y="193"/>
                  </a:lnTo>
                  <a:lnTo>
                    <a:pt x="97" y="289"/>
                  </a:lnTo>
                  <a:lnTo>
                    <a:pt x="169" y="313"/>
                  </a:lnTo>
                  <a:lnTo>
                    <a:pt x="193" y="289"/>
                  </a:lnTo>
                  <a:lnTo>
                    <a:pt x="241" y="241"/>
                  </a:lnTo>
                  <a:lnTo>
                    <a:pt x="241" y="217"/>
                  </a:lnTo>
                  <a:lnTo>
                    <a:pt x="241" y="169"/>
                  </a:lnTo>
                  <a:lnTo>
                    <a:pt x="169"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
            <p:cNvSpPr/>
            <p:nvPr/>
          </p:nvSpPr>
          <p:spPr>
            <a:xfrm>
              <a:off x="1850425" y="1947500"/>
              <a:ext cx="4825" cy="8450"/>
            </a:xfrm>
            <a:custGeom>
              <a:avLst/>
              <a:gdLst/>
              <a:ahLst/>
              <a:cxnLst/>
              <a:rect l="l" t="t" r="r" b="b"/>
              <a:pathLst>
                <a:path w="193" h="338" extrusionOk="0">
                  <a:moveTo>
                    <a:pt x="49" y="1"/>
                  </a:moveTo>
                  <a:lnTo>
                    <a:pt x="24" y="49"/>
                  </a:lnTo>
                  <a:lnTo>
                    <a:pt x="0" y="97"/>
                  </a:lnTo>
                  <a:lnTo>
                    <a:pt x="24" y="169"/>
                  </a:lnTo>
                  <a:lnTo>
                    <a:pt x="49" y="266"/>
                  </a:lnTo>
                  <a:lnTo>
                    <a:pt x="73" y="314"/>
                  </a:lnTo>
                  <a:lnTo>
                    <a:pt x="97" y="338"/>
                  </a:lnTo>
                  <a:lnTo>
                    <a:pt x="145" y="338"/>
                  </a:lnTo>
                  <a:lnTo>
                    <a:pt x="169" y="314"/>
                  </a:lnTo>
                  <a:lnTo>
                    <a:pt x="193" y="242"/>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
            <p:cNvSpPr/>
            <p:nvPr/>
          </p:nvSpPr>
          <p:spPr>
            <a:xfrm>
              <a:off x="2291575" y="2463875"/>
              <a:ext cx="6025" cy="5450"/>
            </a:xfrm>
            <a:custGeom>
              <a:avLst/>
              <a:gdLst/>
              <a:ahLst/>
              <a:cxnLst/>
              <a:rect l="l" t="t" r="r" b="b"/>
              <a:pathLst>
                <a:path w="241" h="218" extrusionOk="0">
                  <a:moveTo>
                    <a:pt x="96" y="1"/>
                  </a:moveTo>
                  <a:lnTo>
                    <a:pt x="48" y="25"/>
                  </a:lnTo>
                  <a:lnTo>
                    <a:pt x="24" y="49"/>
                  </a:lnTo>
                  <a:lnTo>
                    <a:pt x="0" y="145"/>
                  </a:lnTo>
                  <a:lnTo>
                    <a:pt x="0" y="169"/>
                  </a:lnTo>
                  <a:lnTo>
                    <a:pt x="24" y="193"/>
                  </a:lnTo>
                  <a:lnTo>
                    <a:pt x="72" y="217"/>
                  </a:lnTo>
                  <a:lnTo>
                    <a:pt x="120" y="217"/>
                  </a:lnTo>
                  <a:lnTo>
                    <a:pt x="169" y="193"/>
                  </a:lnTo>
                  <a:lnTo>
                    <a:pt x="217" y="145"/>
                  </a:lnTo>
                  <a:lnTo>
                    <a:pt x="241" y="97"/>
                  </a:lnTo>
                  <a:lnTo>
                    <a:pt x="241" y="73"/>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
            <p:cNvSpPr/>
            <p:nvPr/>
          </p:nvSpPr>
          <p:spPr>
            <a:xfrm>
              <a:off x="1889550" y="2042600"/>
              <a:ext cx="5425" cy="6050"/>
            </a:xfrm>
            <a:custGeom>
              <a:avLst/>
              <a:gdLst/>
              <a:ahLst/>
              <a:cxnLst/>
              <a:rect l="l" t="t" r="r" b="b"/>
              <a:pathLst>
                <a:path w="217" h="242" extrusionOk="0">
                  <a:moveTo>
                    <a:pt x="72" y="0"/>
                  </a:moveTo>
                  <a:lnTo>
                    <a:pt x="48" y="25"/>
                  </a:lnTo>
                  <a:lnTo>
                    <a:pt x="0" y="49"/>
                  </a:lnTo>
                  <a:lnTo>
                    <a:pt x="0" y="97"/>
                  </a:lnTo>
                  <a:lnTo>
                    <a:pt x="0" y="145"/>
                  </a:lnTo>
                  <a:lnTo>
                    <a:pt x="24" y="193"/>
                  </a:lnTo>
                  <a:lnTo>
                    <a:pt x="48" y="241"/>
                  </a:lnTo>
                  <a:lnTo>
                    <a:pt x="145" y="241"/>
                  </a:lnTo>
                  <a:lnTo>
                    <a:pt x="169" y="217"/>
                  </a:lnTo>
                  <a:lnTo>
                    <a:pt x="217" y="169"/>
                  </a:lnTo>
                  <a:lnTo>
                    <a:pt x="217" y="121"/>
                  </a:lnTo>
                  <a:lnTo>
                    <a:pt x="217" y="73"/>
                  </a:lnTo>
                  <a:lnTo>
                    <a:pt x="193" y="25"/>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
            <p:cNvSpPr/>
            <p:nvPr/>
          </p:nvSpPr>
          <p:spPr>
            <a:xfrm>
              <a:off x="1903375" y="1937875"/>
              <a:ext cx="6050" cy="6050"/>
            </a:xfrm>
            <a:custGeom>
              <a:avLst/>
              <a:gdLst/>
              <a:ahLst/>
              <a:cxnLst/>
              <a:rect l="l" t="t" r="r" b="b"/>
              <a:pathLst>
                <a:path w="242" h="242" extrusionOk="0">
                  <a:moveTo>
                    <a:pt x="97" y="1"/>
                  </a:moveTo>
                  <a:lnTo>
                    <a:pt x="49" y="25"/>
                  </a:lnTo>
                  <a:lnTo>
                    <a:pt x="25" y="49"/>
                  </a:lnTo>
                  <a:lnTo>
                    <a:pt x="1" y="121"/>
                  </a:lnTo>
                  <a:lnTo>
                    <a:pt x="25" y="169"/>
                  </a:lnTo>
                  <a:lnTo>
                    <a:pt x="49" y="217"/>
                  </a:lnTo>
                  <a:lnTo>
                    <a:pt x="97" y="241"/>
                  </a:lnTo>
                  <a:lnTo>
                    <a:pt x="169" y="241"/>
                  </a:lnTo>
                  <a:lnTo>
                    <a:pt x="193" y="217"/>
                  </a:lnTo>
                  <a:lnTo>
                    <a:pt x="217" y="193"/>
                  </a:lnTo>
                  <a:lnTo>
                    <a:pt x="242" y="145"/>
                  </a:lnTo>
                  <a:lnTo>
                    <a:pt x="242" y="97"/>
                  </a:lnTo>
                  <a:lnTo>
                    <a:pt x="217"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
            <p:cNvSpPr/>
            <p:nvPr/>
          </p:nvSpPr>
          <p:spPr>
            <a:xfrm>
              <a:off x="2095975" y="1907200"/>
              <a:ext cx="6025" cy="5425"/>
            </a:xfrm>
            <a:custGeom>
              <a:avLst/>
              <a:gdLst/>
              <a:ahLst/>
              <a:cxnLst/>
              <a:rect l="l" t="t" r="r" b="b"/>
              <a:pathLst>
                <a:path w="241" h="217" extrusionOk="0">
                  <a:moveTo>
                    <a:pt x="72" y="0"/>
                  </a:moveTo>
                  <a:lnTo>
                    <a:pt x="24" y="48"/>
                  </a:lnTo>
                  <a:lnTo>
                    <a:pt x="0" y="72"/>
                  </a:lnTo>
                  <a:lnTo>
                    <a:pt x="0" y="120"/>
                  </a:lnTo>
                  <a:lnTo>
                    <a:pt x="24" y="144"/>
                  </a:lnTo>
                  <a:lnTo>
                    <a:pt x="48" y="193"/>
                  </a:lnTo>
                  <a:lnTo>
                    <a:pt x="97" y="217"/>
                  </a:lnTo>
                  <a:lnTo>
                    <a:pt x="193" y="217"/>
                  </a:lnTo>
                  <a:lnTo>
                    <a:pt x="217" y="193"/>
                  </a:lnTo>
                  <a:lnTo>
                    <a:pt x="241" y="144"/>
                  </a:lnTo>
                  <a:lnTo>
                    <a:pt x="241" y="96"/>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
            <p:cNvSpPr/>
            <p:nvPr/>
          </p:nvSpPr>
          <p:spPr>
            <a:xfrm>
              <a:off x="2312625" y="1857225"/>
              <a:ext cx="6650" cy="6650"/>
            </a:xfrm>
            <a:custGeom>
              <a:avLst/>
              <a:gdLst/>
              <a:ahLst/>
              <a:cxnLst/>
              <a:rect l="l" t="t" r="r" b="b"/>
              <a:pathLst>
                <a:path w="266" h="266" extrusionOk="0">
                  <a:moveTo>
                    <a:pt x="49" y="1"/>
                  </a:moveTo>
                  <a:lnTo>
                    <a:pt x="25" y="49"/>
                  </a:lnTo>
                  <a:lnTo>
                    <a:pt x="1" y="97"/>
                  </a:lnTo>
                  <a:lnTo>
                    <a:pt x="1" y="145"/>
                  </a:lnTo>
                  <a:lnTo>
                    <a:pt x="145" y="266"/>
                  </a:lnTo>
                  <a:lnTo>
                    <a:pt x="241" y="266"/>
                  </a:lnTo>
                  <a:lnTo>
                    <a:pt x="265" y="242"/>
                  </a:lnTo>
                  <a:lnTo>
                    <a:pt x="265" y="194"/>
                  </a:lnTo>
                  <a:lnTo>
                    <a:pt x="217" y="97"/>
                  </a:lnTo>
                  <a:lnTo>
                    <a:pt x="169"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
            <p:cNvSpPr/>
            <p:nvPr/>
          </p:nvSpPr>
          <p:spPr>
            <a:xfrm>
              <a:off x="1837775" y="2042600"/>
              <a:ext cx="6650" cy="4850"/>
            </a:xfrm>
            <a:custGeom>
              <a:avLst/>
              <a:gdLst/>
              <a:ahLst/>
              <a:cxnLst/>
              <a:rect l="l" t="t" r="r" b="b"/>
              <a:pathLst>
                <a:path w="266" h="194" extrusionOk="0">
                  <a:moveTo>
                    <a:pt x="97" y="0"/>
                  </a:moveTo>
                  <a:lnTo>
                    <a:pt x="49" y="25"/>
                  </a:lnTo>
                  <a:lnTo>
                    <a:pt x="1" y="49"/>
                  </a:lnTo>
                  <a:lnTo>
                    <a:pt x="1" y="121"/>
                  </a:lnTo>
                  <a:lnTo>
                    <a:pt x="49" y="169"/>
                  </a:lnTo>
                  <a:lnTo>
                    <a:pt x="97" y="193"/>
                  </a:lnTo>
                  <a:lnTo>
                    <a:pt x="169" y="193"/>
                  </a:lnTo>
                  <a:lnTo>
                    <a:pt x="217" y="169"/>
                  </a:lnTo>
                  <a:lnTo>
                    <a:pt x="266" y="121"/>
                  </a:lnTo>
                  <a:lnTo>
                    <a:pt x="266" y="97"/>
                  </a:lnTo>
                  <a:lnTo>
                    <a:pt x="266" y="73"/>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
            <p:cNvSpPr/>
            <p:nvPr/>
          </p:nvSpPr>
          <p:spPr>
            <a:xfrm>
              <a:off x="1893750" y="1946300"/>
              <a:ext cx="4850" cy="6650"/>
            </a:xfrm>
            <a:custGeom>
              <a:avLst/>
              <a:gdLst/>
              <a:ahLst/>
              <a:cxnLst/>
              <a:rect l="l" t="t" r="r" b="b"/>
              <a:pathLst>
                <a:path w="194" h="266" extrusionOk="0">
                  <a:moveTo>
                    <a:pt x="49" y="1"/>
                  </a:moveTo>
                  <a:lnTo>
                    <a:pt x="25" y="25"/>
                  </a:lnTo>
                  <a:lnTo>
                    <a:pt x="1" y="73"/>
                  </a:lnTo>
                  <a:lnTo>
                    <a:pt x="25" y="169"/>
                  </a:lnTo>
                  <a:lnTo>
                    <a:pt x="49" y="217"/>
                  </a:lnTo>
                  <a:lnTo>
                    <a:pt x="121" y="266"/>
                  </a:lnTo>
                  <a:lnTo>
                    <a:pt x="145" y="266"/>
                  </a:lnTo>
                  <a:lnTo>
                    <a:pt x="169" y="242"/>
                  </a:lnTo>
                  <a:lnTo>
                    <a:pt x="193" y="169"/>
                  </a:lnTo>
                  <a:lnTo>
                    <a:pt x="169" y="121"/>
                  </a:lnTo>
                  <a:lnTo>
                    <a:pt x="145"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
            <p:cNvSpPr/>
            <p:nvPr/>
          </p:nvSpPr>
          <p:spPr>
            <a:xfrm>
              <a:off x="2256650" y="1846400"/>
              <a:ext cx="5450" cy="6050"/>
            </a:xfrm>
            <a:custGeom>
              <a:avLst/>
              <a:gdLst/>
              <a:ahLst/>
              <a:cxnLst/>
              <a:rect l="l" t="t" r="r" b="b"/>
              <a:pathLst>
                <a:path w="218" h="242" extrusionOk="0">
                  <a:moveTo>
                    <a:pt x="145" y="1"/>
                  </a:moveTo>
                  <a:lnTo>
                    <a:pt x="97" y="25"/>
                  </a:lnTo>
                  <a:lnTo>
                    <a:pt x="49" y="49"/>
                  </a:lnTo>
                  <a:lnTo>
                    <a:pt x="1" y="97"/>
                  </a:lnTo>
                  <a:lnTo>
                    <a:pt x="1" y="121"/>
                  </a:lnTo>
                  <a:lnTo>
                    <a:pt x="1" y="169"/>
                  </a:lnTo>
                  <a:lnTo>
                    <a:pt x="1" y="217"/>
                  </a:lnTo>
                  <a:lnTo>
                    <a:pt x="25" y="241"/>
                  </a:lnTo>
                  <a:lnTo>
                    <a:pt x="169" y="241"/>
                  </a:lnTo>
                  <a:lnTo>
                    <a:pt x="193" y="217"/>
                  </a:lnTo>
                  <a:lnTo>
                    <a:pt x="217" y="169"/>
                  </a:lnTo>
                  <a:lnTo>
                    <a:pt x="217" y="97"/>
                  </a:lnTo>
                  <a:lnTo>
                    <a:pt x="217" y="73"/>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
            <p:cNvSpPr/>
            <p:nvPr/>
          </p:nvSpPr>
          <p:spPr>
            <a:xfrm>
              <a:off x="2406525" y="2419350"/>
              <a:ext cx="4825" cy="6025"/>
            </a:xfrm>
            <a:custGeom>
              <a:avLst/>
              <a:gdLst/>
              <a:ahLst/>
              <a:cxnLst/>
              <a:rect l="l" t="t" r="r" b="b"/>
              <a:pathLst>
                <a:path w="193" h="241" extrusionOk="0">
                  <a:moveTo>
                    <a:pt x="96" y="0"/>
                  </a:moveTo>
                  <a:lnTo>
                    <a:pt x="48" y="24"/>
                  </a:lnTo>
                  <a:lnTo>
                    <a:pt x="0" y="72"/>
                  </a:lnTo>
                  <a:lnTo>
                    <a:pt x="0" y="145"/>
                  </a:lnTo>
                  <a:lnTo>
                    <a:pt x="0" y="193"/>
                  </a:lnTo>
                  <a:lnTo>
                    <a:pt x="24" y="217"/>
                  </a:lnTo>
                  <a:lnTo>
                    <a:pt x="72" y="241"/>
                  </a:lnTo>
                  <a:lnTo>
                    <a:pt x="120" y="217"/>
                  </a:lnTo>
                  <a:lnTo>
                    <a:pt x="169" y="169"/>
                  </a:lnTo>
                  <a:lnTo>
                    <a:pt x="193" y="121"/>
                  </a:lnTo>
                  <a:lnTo>
                    <a:pt x="193" y="72"/>
                  </a:lnTo>
                  <a:lnTo>
                    <a:pt x="169"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
            <p:cNvSpPr/>
            <p:nvPr/>
          </p:nvSpPr>
          <p:spPr>
            <a:xfrm>
              <a:off x="1805275" y="1993250"/>
              <a:ext cx="6650" cy="6050"/>
            </a:xfrm>
            <a:custGeom>
              <a:avLst/>
              <a:gdLst/>
              <a:ahLst/>
              <a:cxnLst/>
              <a:rect l="l" t="t" r="r" b="b"/>
              <a:pathLst>
                <a:path w="266" h="242" extrusionOk="0">
                  <a:moveTo>
                    <a:pt x="97" y="0"/>
                  </a:moveTo>
                  <a:lnTo>
                    <a:pt x="49" y="49"/>
                  </a:lnTo>
                  <a:lnTo>
                    <a:pt x="25" y="97"/>
                  </a:lnTo>
                  <a:lnTo>
                    <a:pt x="1" y="169"/>
                  </a:lnTo>
                  <a:lnTo>
                    <a:pt x="25" y="217"/>
                  </a:lnTo>
                  <a:lnTo>
                    <a:pt x="73" y="241"/>
                  </a:lnTo>
                  <a:lnTo>
                    <a:pt x="169" y="217"/>
                  </a:lnTo>
                  <a:lnTo>
                    <a:pt x="266" y="169"/>
                  </a:lnTo>
                  <a:lnTo>
                    <a:pt x="145" y="25"/>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
            <p:cNvSpPr/>
            <p:nvPr/>
          </p:nvSpPr>
          <p:spPr>
            <a:xfrm>
              <a:off x="2023750" y="1842800"/>
              <a:ext cx="6650" cy="5425"/>
            </a:xfrm>
            <a:custGeom>
              <a:avLst/>
              <a:gdLst/>
              <a:ahLst/>
              <a:cxnLst/>
              <a:rect l="l" t="t" r="r" b="b"/>
              <a:pathLst>
                <a:path w="266" h="217" extrusionOk="0">
                  <a:moveTo>
                    <a:pt x="97" y="0"/>
                  </a:moveTo>
                  <a:lnTo>
                    <a:pt x="49" y="24"/>
                  </a:lnTo>
                  <a:lnTo>
                    <a:pt x="25" y="72"/>
                  </a:lnTo>
                  <a:lnTo>
                    <a:pt x="0" y="145"/>
                  </a:lnTo>
                  <a:lnTo>
                    <a:pt x="49" y="193"/>
                  </a:lnTo>
                  <a:lnTo>
                    <a:pt x="97" y="217"/>
                  </a:lnTo>
                  <a:lnTo>
                    <a:pt x="193" y="217"/>
                  </a:lnTo>
                  <a:lnTo>
                    <a:pt x="241" y="193"/>
                  </a:lnTo>
                  <a:lnTo>
                    <a:pt x="265" y="145"/>
                  </a:lnTo>
                  <a:lnTo>
                    <a:pt x="265" y="97"/>
                  </a:lnTo>
                  <a:lnTo>
                    <a:pt x="241" y="72"/>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
            <p:cNvSpPr/>
            <p:nvPr/>
          </p:nvSpPr>
          <p:spPr>
            <a:xfrm>
              <a:off x="2292175" y="2349525"/>
              <a:ext cx="6025" cy="6050"/>
            </a:xfrm>
            <a:custGeom>
              <a:avLst/>
              <a:gdLst/>
              <a:ahLst/>
              <a:cxnLst/>
              <a:rect l="l" t="t" r="r" b="b"/>
              <a:pathLst>
                <a:path w="241" h="242" extrusionOk="0">
                  <a:moveTo>
                    <a:pt x="169" y="1"/>
                  </a:moveTo>
                  <a:lnTo>
                    <a:pt x="96" y="49"/>
                  </a:lnTo>
                  <a:lnTo>
                    <a:pt x="0" y="121"/>
                  </a:lnTo>
                  <a:lnTo>
                    <a:pt x="0" y="193"/>
                  </a:lnTo>
                  <a:lnTo>
                    <a:pt x="24" y="242"/>
                  </a:lnTo>
                  <a:lnTo>
                    <a:pt x="96" y="242"/>
                  </a:lnTo>
                  <a:lnTo>
                    <a:pt x="193" y="169"/>
                  </a:lnTo>
                  <a:lnTo>
                    <a:pt x="241" y="97"/>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
            <p:cNvSpPr/>
            <p:nvPr/>
          </p:nvSpPr>
          <p:spPr>
            <a:xfrm>
              <a:off x="1922050" y="1945100"/>
              <a:ext cx="4825" cy="6050"/>
            </a:xfrm>
            <a:custGeom>
              <a:avLst/>
              <a:gdLst/>
              <a:ahLst/>
              <a:cxnLst/>
              <a:rect l="l" t="t" r="r" b="b"/>
              <a:pathLst>
                <a:path w="193" h="242" extrusionOk="0">
                  <a:moveTo>
                    <a:pt x="96" y="1"/>
                  </a:moveTo>
                  <a:lnTo>
                    <a:pt x="48" y="25"/>
                  </a:lnTo>
                  <a:lnTo>
                    <a:pt x="0" y="73"/>
                  </a:lnTo>
                  <a:lnTo>
                    <a:pt x="0" y="145"/>
                  </a:lnTo>
                  <a:lnTo>
                    <a:pt x="24" y="193"/>
                  </a:lnTo>
                  <a:lnTo>
                    <a:pt x="48" y="217"/>
                  </a:lnTo>
                  <a:lnTo>
                    <a:pt x="72" y="241"/>
                  </a:lnTo>
                  <a:lnTo>
                    <a:pt x="145" y="217"/>
                  </a:lnTo>
                  <a:lnTo>
                    <a:pt x="193"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
            <p:cNvSpPr/>
            <p:nvPr/>
          </p:nvSpPr>
          <p:spPr>
            <a:xfrm>
              <a:off x="2171800" y="2514425"/>
              <a:ext cx="4850" cy="6650"/>
            </a:xfrm>
            <a:custGeom>
              <a:avLst/>
              <a:gdLst/>
              <a:ahLst/>
              <a:cxnLst/>
              <a:rect l="l" t="t" r="r" b="b"/>
              <a:pathLst>
                <a:path w="194" h="266" extrusionOk="0">
                  <a:moveTo>
                    <a:pt x="97" y="1"/>
                  </a:moveTo>
                  <a:lnTo>
                    <a:pt x="49" y="25"/>
                  </a:lnTo>
                  <a:lnTo>
                    <a:pt x="25" y="73"/>
                  </a:lnTo>
                  <a:lnTo>
                    <a:pt x="0" y="145"/>
                  </a:lnTo>
                  <a:lnTo>
                    <a:pt x="0" y="217"/>
                  </a:lnTo>
                  <a:lnTo>
                    <a:pt x="25" y="266"/>
                  </a:lnTo>
                  <a:lnTo>
                    <a:pt x="97" y="266"/>
                  </a:lnTo>
                  <a:lnTo>
                    <a:pt x="121" y="193"/>
                  </a:lnTo>
                  <a:lnTo>
                    <a:pt x="169"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
            <p:cNvSpPr/>
            <p:nvPr/>
          </p:nvSpPr>
          <p:spPr>
            <a:xfrm>
              <a:off x="1826350" y="1983025"/>
              <a:ext cx="7250" cy="3625"/>
            </a:xfrm>
            <a:custGeom>
              <a:avLst/>
              <a:gdLst/>
              <a:ahLst/>
              <a:cxnLst/>
              <a:rect l="l" t="t" r="r" b="b"/>
              <a:pathLst>
                <a:path w="290" h="145" extrusionOk="0">
                  <a:moveTo>
                    <a:pt x="73" y="0"/>
                  </a:moveTo>
                  <a:lnTo>
                    <a:pt x="25" y="48"/>
                  </a:lnTo>
                  <a:lnTo>
                    <a:pt x="0" y="97"/>
                  </a:lnTo>
                  <a:lnTo>
                    <a:pt x="25" y="121"/>
                  </a:lnTo>
                  <a:lnTo>
                    <a:pt x="73" y="145"/>
                  </a:lnTo>
                  <a:lnTo>
                    <a:pt x="241" y="145"/>
                  </a:lnTo>
                  <a:lnTo>
                    <a:pt x="289" y="121"/>
                  </a:lnTo>
                  <a:lnTo>
                    <a:pt x="289" y="48"/>
                  </a:lnTo>
                  <a:lnTo>
                    <a:pt x="265"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
            <p:cNvSpPr/>
            <p:nvPr/>
          </p:nvSpPr>
          <p:spPr>
            <a:xfrm>
              <a:off x="2026750" y="1948725"/>
              <a:ext cx="6650" cy="6025"/>
            </a:xfrm>
            <a:custGeom>
              <a:avLst/>
              <a:gdLst/>
              <a:ahLst/>
              <a:cxnLst/>
              <a:rect l="l" t="t" r="r" b="b"/>
              <a:pathLst>
                <a:path w="266" h="241" extrusionOk="0">
                  <a:moveTo>
                    <a:pt x="217" y="0"/>
                  </a:moveTo>
                  <a:lnTo>
                    <a:pt x="145" y="24"/>
                  </a:lnTo>
                  <a:lnTo>
                    <a:pt x="97" y="48"/>
                  </a:lnTo>
                  <a:lnTo>
                    <a:pt x="49" y="96"/>
                  </a:lnTo>
                  <a:lnTo>
                    <a:pt x="25" y="145"/>
                  </a:lnTo>
                  <a:lnTo>
                    <a:pt x="1" y="193"/>
                  </a:lnTo>
                  <a:lnTo>
                    <a:pt x="25" y="217"/>
                  </a:lnTo>
                  <a:lnTo>
                    <a:pt x="49" y="241"/>
                  </a:lnTo>
                  <a:lnTo>
                    <a:pt x="73" y="241"/>
                  </a:lnTo>
                  <a:lnTo>
                    <a:pt x="121" y="217"/>
                  </a:lnTo>
                  <a:lnTo>
                    <a:pt x="193" y="169"/>
                  </a:lnTo>
                  <a:lnTo>
                    <a:pt x="242" y="145"/>
                  </a:lnTo>
                  <a:lnTo>
                    <a:pt x="266" y="120"/>
                  </a:lnTo>
                  <a:lnTo>
                    <a:pt x="266" y="48"/>
                  </a:lnTo>
                  <a:lnTo>
                    <a:pt x="242"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
            <p:cNvSpPr/>
            <p:nvPr/>
          </p:nvSpPr>
          <p:spPr>
            <a:xfrm>
              <a:off x="2239200" y="2050425"/>
              <a:ext cx="7250" cy="4850"/>
            </a:xfrm>
            <a:custGeom>
              <a:avLst/>
              <a:gdLst/>
              <a:ahLst/>
              <a:cxnLst/>
              <a:rect l="l" t="t" r="r" b="b"/>
              <a:pathLst>
                <a:path w="290" h="194" extrusionOk="0">
                  <a:moveTo>
                    <a:pt x="97" y="0"/>
                  </a:moveTo>
                  <a:lnTo>
                    <a:pt x="49" y="25"/>
                  </a:lnTo>
                  <a:lnTo>
                    <a:pt x="25" y="49"/>
                  </a:lnTo>
                  <a:lnTo>
                    <a:pt x="1" y="97"/>
                  </a:lnTo>
                  <a:lnTo>
                    <a:pt x="25" y="121"/>
                  </a:lnTo>
                  <a:lnTo>
                    <a:pt x="73" y="169"/>
                  </a:lnTo>
                  <a:lnTo>
                    <a:pt x="145" y="193"/>
                  </a:lnTo>
                  <a:lnTo>
                    <a:pt x="193" y="193"/>
                  </a:lnTo>
                  <a:lnTo>
                    <a:pt x="266" y="169"/>
                  </a:lnTo>
                  <a:lnTo>
                    <a:pt x="290" y="145"/>
                  </a:lnTo>
                  <a:lnTo>
                    <a:pt x="290" y="97"/>
                  </a:lnTo>
                  <a:lnTo>
                    <a:pt x="217"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
            <p:cNvSpPr/>
            <p:nvPr/>
          </p:nvSpPr>
          <p:spPr>
            <a:xfrm>
              <a:off x="2292175" y="2333875"/>
              <a:ext cx="4225" cy="6650"/>
            </a:xfrm>
            <a:custGeom>
              <a:avLst/>
              <a:gdLst/>
              <a:ahLst/>
              <a:cxnLst/>
              <a:rect l="l" t="t" r="r" b="b"/>
              <a:pathLst>
                <a:path w="169" h="266" extrusionOk="0">
                  <a:moveTo>
                    <a:pt x="96" y="1"/>
                  </a:moveTo>
                  <a:lnTo>
                    <a:pt x="48" y="25"/>
                  </a:lnTo>
                  <a:lnTo>
                    <a:pt x="24" y="49"/>
                  </a:lnTo>
                  <a:lnTo>
                    <a:pt x="0" y="121"/>
                  </a:lnTo>
                  <a:lnTo>
                    <a:pt x="0" y="193"/>
                  </a:lnTo>
                  <a:lnTo>
                    <a:pt x="24" y="242"/>
                  </a:lnTo>
                  <a:lnTo>
                    <a:pt x="48" y="266"/>
                  </a:lnTo>
                  <a:lnTo>
                    <a:pt x="96" y="242"/>
                  </a:lnTo>
                  <a:lnTo>
                    <a:pt x="145" y="218"/>
                  </a:lnTo>
                  <a:lnTo>
                    <a:pt x="169" y="169"/>
                  </a:lnTo>
                  <a:lnTo>
                    <a:pt x="169" y="97"/>
                  </a:lnTo>
                  <a:lnTo>
                    <a:pt x="145" y="49"/>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
            <p:cNvSpPr/>
            <p:nvPr/>
          </p:nvSpPr>
          <p:spPr>
            <a:xfrm>
              <a:off x="2404100" y="1974600"/>
              <a:ext cx="4250" cy="7250"/>
            </a:xfrm>
            <a:custGeom>
              <a:avLst/>
              <a:gdLst/>
              <a:ahLst/>
              <a:cxnLst/>
              <a:rect l="l" t="t" r="r" b="b"/>
              <a:pathLst>
                <a:path w="170" h="290" extrusionOk="0">
                  <a:moveTo>
                    <a:pt x="97" y="0"/>
                  </a:moveTo>
                  <a:lnTo>
                    <a:pt x="49" y="24"/>
                  </a:lnTo>
                  <a:lnTo>
                    <a:pt x="1" y="97"/>
                  </a:lnTo>
                  <a:lnTo>
                    <a:pt x="1" y="193"/>
                  </a:lnTo>
                  <a:lnTo>
                    <a:pt x="25" y="241"/>
                  </a:lnTo>
                  <a:lnTo>
                    <a:pt x="73" y="289"/>
                  </a:lnTo>
                  <a:lnTo>
                    <a:pt x="97" y="265"/>
                  </a:lnTo>
                  <a:lnTo>
                    <a:pt x="121" y="241"/>
                  </a:lnTo>
                  <a:lnTo>
                    <a:pt x="169" y="169"/>
                  </a:lnTo>
                  <a:lnTo>
                    <a:pt x="169" y="121"/>
                  </a:lnTo>
                  <a:lnTo>
                    <a:pt x="169"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
            <p:cNvSpPr/>
            <p:nvPr/>
          </p:nvSpPr>
          <p:spPr>
            <a:xfrm>
              <a:off x="2280725" y="2492775"/>
              <a:ext cx="6050" cy="4225"/>
            </a:xfrm>
            <a:custGeom>
              <a:avLst/>
              <a:gdLst/>
              <a:ahLst/>
              <a:cxnLst/>
              <a:rect l="l" t="t" r="r" b="b"/>
              <a:pathLst>
                <a:path w="242" h="169" extrusionOk="0">
                  <a:moveTo>
                    <a:pt x="97" y="0"/>
                  </a:moveTo>
                  <a:lnTo>
                    <a:pt x="49" y="24"/>
                  </a:lnTo>
                  <a:lnTo>
                    <a:pt x="25" y="48"/>
                  </a:lnTo>
                  <a:lnTo>
                    <a:pt x="1" y="96"/>
                  </a:lnTo>
                  <a:lnTo>
                    <a:pt x="1" y="121"/>
                  </a:lnTo>
                  <a:lnTo>
                    <a:pt x="25" y="145"/>
                  </a:lnTo>
                  <a:lnTo>
                    <a:pt x="73" y="169"/>
                  </a:lnTo>
                  <a:lnTo>
                    <a:pt x="121" y="169"/>
                  </a:lnTo>
                  <a:lnTo>
                    <a:pt x="193" y="145"/>
                  </a:lnTo>
                  <a:lnTo>
                    <a:pt x="217" y="121"/>
                  </a:lnTo>
                  <a:lnTo>
                    <a:pt x="241" y="72"/>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
            <p:cNvSpPr/>
            <p:nvPr/>
          </p:nvSpPr>
          <p:spPr>
            <a:xfrm>
              <a:off x="2036400" y="1923450"/>
              <a:ext cx="3625" cy="6625"/>
            </a:xfrm>
            <a:custGeom>
              <a:avLst/>
              <a:gdLst/>
              <a:ahLst/>
              <a:cxnLst/>
              <a:rect l="l" t="t" r="r" b="b"/>
              <a:pathLst>
                <a:path w="145" h="265" extrusionOk="0">
                  <a:moveTo>
                    <a:pt x="48" y="0"/>
                  </a:moveTo>
                  <a:lnTo>
                    <a:pt x="24" y="120"/>
                  </a:lnTo>
                  <a:lnTo>
                    <a:pt x="0" y="241"/>
                  </a:lnTo>
                  <a:lnTo>
                    <a:pt x="24" y="265"/>
                  </a:lnTo>
                  <a:lnTo>
                    <a:pt x="48" y="265"/>
                  </a:lnTo>
                  <a:lnTo>
                    <a:pt x="96" y="241"/>
                  </a:lnTo>
                  <a:lnTo>
                    <a:pt x="144" y="169"/>
                  </a:lnTo>
                  <a:lnTo>
                    <a:pt x="120" y="72"/>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
            <p:cNvSpPr/>
            <p:nvPr/>
          </p:nvSpPr>
          <p:spPr>
            <a:xfrm>
              <a:off x="1929875" y="1918625"/>
              <a:ext cx="6025" cy="4225"/>
            </a:xfrm>
            <a:custGeom>
              <a:avLst/>
              <a:gdLst/>
              <a:ahLst/>
              <a:cxnLst/>
              <a:rect l="l" t="t" r="r" b="b"/>
              <a:pathLst>
                <a:path w="241" h="169" extrusionOk="0">
                  <a:moveTo>
                    <a:pt x="72" y="0"/>
                  </a:moveTo>
                  <a:lnTo>
                    <a:pt x="24" y="24"/>
                  </a:lnTo>
                  <a:lnTo>
                    <a:pt x="0" y="49"/>
                  </a:lnTo>
                  <a:lnTo>
                    <a:pt x="24" y="73"/>
                  </a:lnTo>
                  <a:lnTo>
                    <a:pt x="48" y="121"/>
                  </a:lnTo>
                  <a:lnTo>
                    <a:pt x="96" y="145"/>
                  </a:lnTo>
                  <a:lnTo>
                    <a:pt x="144" y="169"/>
                  </a:lnTo>
                  <a:lnTo>
                    <a:pt x="193" y="145"/>
                  </a:lnTo>
                  <a:lnTo>
                    <a:pt x="241" y="121"/>
                  </a:lnTo>
                  <a:lnTo>
                    <a:pt x="241" y="97"/>
                  </a:lnTo>
                  <a:lnTo>
                    <a:pt x="241" y="73"/>
                  </a:lnTo>
                  <a:lnTo>
                    <a:pt x="193" y="24"/>
                  </a:lnTo>
                  <a:lnTo>
                    <a:pt x="1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
            <p:cNvSpPr/>
            <p:nvPr/>
          </p:nvSpPr>
          <p:spPr>
            <a:xfrm>
              <a:off x="2047225" y="1924650"/>
              <a:ext cx="6050" cy="4825"/>
            </a:xfrm>
            <a:custGeom>
              <a:avLst/>
              <a:gdLst/>
              <a:ahLst/>
              <a:cxnLst/>
              <a:rect l="l" t="t" r="r" b="b"/>
              <a:pathLst>
                <a:path w="242" h="193" extrusionOk="0">
                  <a:moveTo>
                    <a:pt x="193" y="0"/>
                  </a:moveTo>
                  <a:lnTo>
                    <a:pt x="169" y="24"/>
                  </a:lnTo>
                  <a:lnTo>
                    <a:pt x="73" y="24"/>
                  </a:lnTo>
                  <a:lnTo>
                    <a:pt x="24" y="72"/>
                  </a:lnTo>
                  <a:lnTo>
                    <a:pt x="0" y="121"/>
                  </a:lnTo>
                  <a:lnTo>
                    <a:pt x="24" y="145"/>
                  </a:lnTo>
                  <a:lnTo>
                    <a:pt x="48" y="169"/>
                  </a:lnTo>
                  <a:lnTo>
                    <a:pt x="97" y="193"/>
                  </a:lnTo>
                  <a:lnTo>
                    <a:pt x="145" y="169"/>
                  </a:lnTo>
                  <a:lnTo>
                    <a:pt x="217" y="96"/>
                  </a:lnTo>
                  <a:lnTo>
                    <a:pt x="241" y="72"/>
                  </a:lnTo>
                  <a:lnTo>
                    <a:pt x="241"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
            <p:cNvSpPr/>
            <p:nvPr/>
          </p:nvSpPr>
          <p:spPr>
            <a:xfrm>
              <a:off x="2114625" y="1818725"/>
              <a:ext cx="4850" cy="5425"/>
            </a:xfrm>
            <a:custGeom>
              <a:avLst/>
              <a:gdLst/>
              <a:ahLst/>
              <a:cxnLst/>
              <a:rect l="l" t="t" r="r" b="b"/>
              <a:pathLst>
                <a:path w="194" h="217" extrusionOk="0">
                  <a:moveTo>
                    <a:pt x="97" y="0"/>
                  </a:moveTo>
                  <a:lnTo>
                    <a:pt x="49" y="24"/>
                  </a:lnTo>
                  <a:lnTo>
                    <a:pt x="25" y="73"/>
                  </a:lnTo>
                  <a:lnTo>
                    <a:pt x="1" y="121"/>
                  </a:lnTo>
                  <a:lnTo>
                    <a:pt x="1" y="145"/>
                  </a:lnTo>
                  <a:lnTo>
                    <a:pt x="25" y="193"/>
                  </a:lnTo>
                  <a:lnTo>
                    <a:pt x="49" y="217"/>
                  </a:lnTo>
                  <a:lnTo>
                    <a:pt x="121" y="217"/>
                  </a:lnTo>
                  <a:lnTo>
                    <a:pt x="169" y="145"/>
                  </a:lnTo>
                  <a:lnTo>
                    <a:pt x="193" y="48"/>
                  </a:lnTo>
                  <a:lnTo>
                    <a:pt x="169"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
            <p:cNvSpPr/>
            <p:nvPr/>
          </p:nvSpPr>
          <p:spPr>
            <a:xfrm>
              <a:off x="2024350" y="1921625"/>
              <a:ext cx="4250" cy="4250"/>
            </a:xfrm>
            <a:custGeom>
              <a:avLst/>
              <a:gdLst/>
              <a:ahLst/>
              <a:cxnLst/>
              <a:rect l="l" t="t" r="r" b="b"/>
              <a:pathLst>
                <a:path w="170" h="170" extrusionOk="0">
                  <a:moveTo>
                    <a:pt x="73" y="1"/>
                  </a:moveTo>
                  <a:lnTo>
                    <a:pt x="25" y="25"/>
                  </a:lnTo>
                  <a:lnTo>
                    <a:pt x="1" y="73"/>
                  </a:lnTo>
                  <a:lnTo>
                    <a:pt x="25" y="121"/>
                  </a:lnTo>
                  <a:lnTo>
                    <a:pt x="25" y="145"/>
                  </a:lnTo>
                  <a:lnTo>
                    <a:pt x="49" y="169"/>
                  </a:lnTo>
                  <a:lnTo>
                    <a:pt x="121" y="169"/>
                  </a:lnTo>
                  <a:lnTo>
                    <a:pt x="145" y="145"/>
                  </a:lnTo>
                  <a:lnTo>
                    <a:pt x="169" y="97"/>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
            <p:cNvSpPr/>
            <p:nvPr/>
          </p:nvSpPr>
          <p:spPr>
            <a:xfrm>
              <a:off x="1956950" y="1960750"/>
              <a:ext cx="4825" cy="4250"/>
            </a:xfrm>
            <a:custGeom>
              <a:avLst/>
              <a:gdLst/>
              <a:ahLst/>
              <a:cxnLst/>
              <a:rect l="l" t="t" r="r" b="b"/>
              <a:pathLst>
                <a:path w="193" h="170" extrusionOk="0">
                  <a:moveTo>
                    <a:pt x="48" y="1"/>
                  </a:moveTo>
                  <a:lnTo>
                    <a:pt x="0" y="49"/>
                  </a:lnTo>
                  <a:lnTo>
                    <a:pt x="0" y="121"/>
                  </a:lnTo>
                  <a:lnTo>
                    <a:pt x="24" y="169"/>
                  </a:lnTo>
                  <a:lnTo>
                    <a:pt x="121" y="169"/>
                  </a:lnTo>
                  <a:lnTo>
                    <a:pt x="169" y="145"/>
                  </a:lnTo>
                  <a:lnTo>
                    <a:pt x="193" y="121"/>
                  </a:lnTo>
                  <a:lnTo>
                    <a:pt x="169" y="97"/>
                  </a:lnTo>
                  <a:lnTo>
                    <a:pt x="169"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
            <p:cNvSpPr/>
            <p:nvPr/>
          </p:nvSpPr>
          <p:spPr>
            <a:xfrm>
              <a:off x="1946725" y="2012500"/>
              <a:ext cx="4225" cy="4850"/>
            </a:xfrm>
            <a:custGeom>
              <a:avLst/>
              <a:gdLst/>
              <a:ahLst/>
              <a:cxnLst/>
              <a:rect l="l" t="t" r="r" b="b"/>
              <a:pathLst>
                <a:path w="169" h="194" extrusionOk="0">
                  <a:moveTo>
                    <a:pt x="72" y="1"/>
                  </a:moveTo>
                  <a:lnTo>
                    <a:pt x="24" y="49"/>
                  </a:lnTo>
                  <a:lnTo>
                    <a:pt x="0" y="73"/>
                  </a:lnTo>
                  <a:lnTo>
                    <a:pt x="0" y="121"/>
                  </a:lnTo>
                  <a:lnTo>
                    <a:pt x="0" y="169"/>
                  </a:lnTo>
                  <a:lnTo>
                    <a:pt x="24" y="193"/>
                  </a:lnTo>
                  <a:lnTo>
                    <a:pt x="96" y="193"/>
                  </a:lnTo>
                  <a:lnTo>
                    <a:pt x="120" y="145"/>
                  </a:lnTo>
                  <a:lnTo>
                    <a:pt x="145" y="121"/>
                  </a:lnTo>
                  <a:lnTo>
                    <a:pt x="169" y="73"/>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
            <p:cNvSpPr/>
            <p:nvPr/>
          </p:nvSpPr>
          <p:spPr>
            <a:xfrm>
              <a:off x="2101375" y="1898775"/>
              <a:ext cx="6050" cy="3625"/>
            </a:xfrm>
            <a:custGeom>
              <a:avLst/>
              <a:gdLst/>
              <a:ahLst/>
              <a:cxnLst/>
              <a:rect l="l" t="t" r="r" b="b"/>
              <a:pathLst>
                <a:path w="242" h="145" extrusionOk="0">
                  <a:moveTo>
                    <a:pt x="49" y="0"/>
                  </a:moveTo>
                  <a:lnTo>
                    <a:pt x="1" y="48"/>
                  </a:lnTo>
                  <a:lnTo>
                    <a:pt x="25" y="96"/>
                  </a:lnTo>
                  <a:lnTo>
                    <a:pt x="73" y="120"/>
                  </a:lnTo>
                  <a:lnTo>
                    <a:pt x="121" y="144"/>
                  </a:lnTo>
                  <a:lnTo>
                    <a:pt x="194" y="120"/>
                  </a:lnTo>
                  <a:lnTo>
                    <a:pt x="242" y="96"/>
                  </a:lnTo>
                  <a:lnTo>
                    <a:pt x="242" y="72"/>
                  </a:lnTo>
                  <a:lnTo>
                    <a:pt x="218"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
            <p:cNvSpPr/>
            <p:nvPr/>
          </p:nvSpPr>
          <p:spPr>
            <a:xfrm>
              <a:off x="2298175" y="2103975"/>
              <a:ext cx="4850" cy="4850"/>
            </a:xfrm>
            <a:custGeom>
              <a:avLst/>
              <a:gdLst/>
              <a:ahLst/>
              <a:cxnLst/>
              <a:rect l="l" t="t" r="r" b="b"/>
              <a:pathLst>
                <a:path w="194" h="194" extrusionOk="0">
                  <a:moveTo>
                    <a:pt x="97" y="1"/>
                  </a:moveTo>
                  <a:lnTo>
                    <a:pt x="25" y="25"/>
                  </a:lnTo>
                  <a:lnTo>
                    <a:pt x="1" y="73"/>
                  </a:lnTo>
                  <a:lnTo>
                    <a:pt x="1" y="97"/>
                  </a:lnTo>
                  <a:lnTo>
                    <a:pt x="25" y="145"/>
                  </a:lnTo>
                  <a:lnTo>
                    <a:pt x="49" y="169"/>
                  </a:lnTo>
                  <a:lnTo>
                    <a:pt x="73" y="194"/>
                  </a:lnTo>
                  <a:lnTo>
                    <a:pt x="145" y="194"/>
                  </a:lnTo>
                  <a:lnTo>
                    <a:pt x="169" y="169"/>
                  </a:lnTo>
                  <a:lnTo>
                    <a:pt x="193" y="97"/>
                  </a:lnTo>
                  <a:lnTo>
                    <a:pt x="145" y="25"/>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
            <p:cNvSpPr/>
            <p:nvPr/>
          </p:nvSpPr>
          <p:spPr>
            <a:xfrm>
              <a:off x="1941900" y="1912000"/>
              <a:ext cx="4850" cy="4850"/>
            </a:xfrm>
            <a:custGeom>
              <a:avLst/>
              <a:gdLst/>
              <a:ahLst/>
              <a:cxnLst/>
              <a:rect l="l" t="t" r="r" b="b"/>
              <a:pathLst>
                <a:path w="194" h="194" extrusionOk="0">
                  <a:moveTo>
                    <a:pt x="49" y="1"/>
                  </a:moveTo>
                  <a:lnTo>
                    <a:pt x="25" y="25"/>
                  </a:lnTo>
                  <a:lnTo>
                    <a:pt x="0" y="73"/>
                  </a:lnTo>
                  <a:lnTo>
                    <a:pt x="0" y="97"/>
                  </a:lnTo>
                  <a:lnTo>
                    <a:pt x="0" y="121"/>
                  </a:lnTo>
                  <a:lnTo>
                    <a:pt x="49" y="169"/>
                  </a:lnTo>
                  <a:lnTo>
                    <a:pt x="97" y="193"/>
                  </a:lnTo>
                  <a:lnTo>
                    <a:pt x="169" y="193"/>
                  </a:lnTo>
                  <a:lnTo>
                    <a:pt x="193" y="145"/>
                  </a:lnTo>
                  <a:lnTo>
                    <a:pt x="169" y="121"/>
                  </a:lnTo>
                  <a:lnTo>
                    <a:pt x="145"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
            <p:cNvSpPr/>
            <p:nvPr/>
          </p:nvSpPr>
          <p:spPr>
            <a:xfrm>
              <a:off x="2217550" y="2465075"/>
              <a:ext cx="3625" cy="5450"/>
            </a:xfrm>
            <a:custGeom>
              <a:avLst/>
              <a:gdLst/>
              <a:ahLst/>
              <a:cxnLst/>
              <a:rect l="l" t="t" r="r" b="b"/>
              <a:pathLst>
                <a:path w="145" h="218" extrusionOk="0">
                  <a:moveTo>
                    <a:pt x="48" y="1"/>
                  </a:moveTo>
                  <a:lnTo>
                    <a:pt x="0" y="25"/>
                  </a:lnTo>
                  <a:lnTo>
                    <a:pt x="0" y="121"/>
                  </a:lnTo>
                  <a:lnTo>
                    <a:pt x="24" y="193"/>
                  </a:lnTo>
                  <a:lnTo>
                    <a:pt x="96" y="217"/>
                  </a:lnTo>
                  <a:lnTo>
                    <a:pt x="120" y="193"/>
                  </a:lnTo>
                  <a:lnTo>
                    <a:pt x="145" y="169"/>
                  </a:lnTo>
                  <a:lnTo>
                    <a:pt x="145" y="145"/>
                  </a:lnTo>
                  <a:lnTo>
                    <a:pt x="120"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
            <p:cNvSpPr/>
            <p:nvPr/>
          </p:nvSpPr>
          <p:spPr>
            <a:xfrm>
              <a:off x="2209725" y="2454850"/>
              <a:ext cx="5425" cy="4250"/>
            </a:xfrm>
            <a:custGeom>
              <a:avLst/>
              <a:gdLst/>
              <a:ahLst/>
              <a:cxnLst/>
              <a:rect l="l" t="t" r="r" b="b"/>
              <a:pathLst>
                <a:path w="217" h="170" extrusionOk="0">
                  <a:moveTo>
                    <a:pt x="72" y="1"/>
                  </a:moveTo>
                  <a:lnTo>
                    <a:pt x="48" y="25"/>
                  </a:lnTo>
                  <a:lnTo>
                    <a:pt x="24" y="73"/>
                  </a:lnTo>
                  <a:lnTo>
                    <a:pt x="0" y="121"/>
                  </a:lnTo>
                  <a:lnTo>
                    <a:pt x="48" y="169"/>
                  </a:lnTo>
                  <a:lnTo>
                    <a:pt x="96" y="169"/>
                  </a:lnTo>
                  <a:lnTo>
                    <a:pt x="169" y="145"/>
                  </a:lnTo>
                  <a:lnTo>
                    <a:pt x="193"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
            <p:cNvSpPr/>
            <p:nvPr/>
          </p:nvSpPr>
          <p:spPr>
            <a:xfrm>
              <a:off x="2131475" y="1877700"/>
              <a:ext cx="7850" cy="5450"/>
            </a:xfrm>
            <a:custGeom>
              <a:avLst/>
              <a:gdLst/>
              <a:ahLst/>
              <a:cxnLst/>
              <a:rect l="l" t="t" r="r" b="b"/>
              <a:pathLst>
                <a:path w="314" h="218" extrusionOk="0">
                  <a:moveTo>
                    <a:pt x="289" y="0"/>
                  </a:moveTo>
                  <a:lnTo>
                    <a:pt x="249" y="14"/>
                  </a:lnTo>
                  <a:lnTo>
                    <a:pt x="249" y="14"/>
                  </a:lnTo>
                  <a:lnTo>
                    <a:pt x="314" y="25"/>
                  </a:lnTo>
                  <a:lnTo>
                    <a:pt x="289" y="0"/>
                  </a:lnTo>
                  <a:close/>
                  <a:moveTo>
                    <a:pt x="169" y="0"/>
                  </a:moveTo>
                  <a:lnTo>
                    <a:pt x="97" y="25"/>
                  </a:lnTo>
                  <a:lnTo>
                    <a:pt x="25" y="49"/>
                  </a:lnTo>
                  <a:lnTo>
                    <a:pt x="1" y="73"/>
                  </a:lnTo>
                  <a:lnTo>
                    <a:pt x="1" y="121"/>
                  </a:lnTo>
                  <a:lnTo>
                    <a:pt x="25" y="169"/>
                  </a:lnTo>
                  <a:lnTo>
                    <a:pt x="73" y="193"/>
                  </a:lnTo>
                  <a:lnTo>
                    <a:pt x="169" y="193"/>
                  </a:lnTo>
                  <a:lnTo>
                    <a:pt x="121" y="145"/>
                  </a:lnTo>
                  <a:lnTo>
                    <a:pt x="121" y="97"/>
                  </a:lnTo>
                  <a:lnTo>
                    <a:pt x="145" y="73"/>
                  </a:lnTo>
                  <a:lnTo>
                    <a:pt x="217" y="25"/>
                  </a:lnTo>
                  <a:lnTo>
                    <a:pt x="249" y="14"/>
                  </a:lnTo>
                  <a:lnTo>
                    <a:pt x="249" y="14"/>
                  </a:lnTo>
                  <a:lnTo>
                    <a:pt x="169" y="0"/>
                  </a:lnTo>
                  <a:close/>
                  <a:moveTo>
                    <a:pt x="169" y="193"/>
                  </a:moveTo>
                  <a:lnTo>
                    <a:pt x="193" y="217"/>
                  </a:lnTo>
                  <a:lnTo>
                    <a:pt x="193" y="19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
            <p:cNvSpPr/>
            <p:nvPr/>
          </p:nvSpPr>
          <p:spPr>
            <a:xfrm>
              <a:off x="1984025" y="2028150"/>
              <a:ext cx="4850" cy="4250"/>
            </a:xfrm>
            <a:custGeom>
              <a:avLst/>
              <a:gdLst/>
              <a:ahLst/>
              <a:cxnLst/>
              <a:rect l="l" t="t" r="r" b="b"/>
              <a:pathLst>
                <a:path w="194" h="170" extrusionOk="0">
                  <a:moveTo>
                    <a:pt x="73" y="1"/>
                  </a:moveTo>
                  <a:lnTo>
                    <a:pt x="25" y="25"/>
                  </a:lnTo>
                  <a:lnTo>
                    <a:pt x="1" y="49"/>
                  </a:lnTo>
                  <a:lnTo>
                    <a:pt x="1" y="121"/>
                  </a:lnTo>
                  <a:lnTo>
                    <a:pt x="49" y="145"/>
                  </a:lnTo>
                  <a:lnTo>
                    <a:pt x="73" y="169"/>
                  </a:lnTo>
                  <a:lnTo>
                    <a:pt x="121" y="169"/>
                  </a:lnTo>
                  <a:lnTo>
                    <a:pt x="145" y="145"/>
                  </a:lnTo>
                  <a:lnTo>
                    <a:pt x="169"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
            <p:cNvSpPr/>
            <p:nvPr/>
          </p:nvSpPr>
          <p:spPr>
            <a:xfrm>
              <a:off x="2285550" y="2412125"/>
              <a:ext cx="4225" cy="4225"/>
            </a:xfrm>
            <a:custGeom>
              <a:avLst/>
              <a:gdLst/>
              <a:ahLst/>
              <a:cxnLst/>
              <a:rect l="l" t="t" r="r" b="b"/>
              <a:pathLst>
                <a:path w="169" h="169" extrusionOk="0">
                  <a:moveTo>
                    <a:pt x="24" y="0"/>
                  </a:moveTo>
                  <a:lnTo>
                    <a:pt x="0" y="24"/>
                  </a:lnTo>
                  <a:lnTo>
                    <a:pt x="0" y="97"/>
                  </a:lnTo>
                  <a:lnTo>
                    <a:pt x="48" y="145"/>
                  </a:lnTo>
                  <a:lnTo>
                    <a:pt x="73" y="145"/>
                  </a:lnTo>
                  <a:lnTo>
                    <a:pt x="121" y="169"/>
                  </a:lnTo>
                  <a:lnTo>
                    <a:pt x="145" y="145"/>
                  </a:lnTo>
                  <a:lnTo>
                    <a:pt x="169" y="121"/>
                  </a:lnTo>
                  <a:lnTo>
                    <a:pt x="169"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
            <p:cNvSpPr/>
            <p:nvPr/>
          </p:nvSpPr>
          <p:spPr>
            <a:xfrm>
              <a:off x="2083925" y="2442825"/>
              <a:ext cx="4850" cy="4225"/>
            </a:xfrm>
            <a:custGeom>
              <a:avLst/>
              <a:gdLst/>
              <a:ahLst/>
              <a:cxnLst/>
              <a:rect l="l" t="t" r="r" b="b"/>
              <a:pathLst>
                <a:path w="194" h="169" extrusionOk="0">
                  <a:moveTo>
                    <a:pt x="73" y="0"/>
                  </a:moveTo>
                  <a:lnTo>
                    <a:pt x="49" y="24"/>
                  </a:lnTo>
                  <a:lnTo>
                    <a:pt x="25" y="48"/>
                  </a:lnTo>
                  <a:lnTo>
                    <a:pt x="1" y="120"/>
                  </a:lnTo>
                  <a:lnTo>
                    <a:pt x="49" y="145"/>
                  </a:lnTo>
                  <a:lnTo>
                    <a:pt x="73" y="169"/>
                  </a:lnTo>
                  <a:lnTo>
                    <a:pt x="145" y="169"/>
                  </a:lnTo>
                  <a:lnTo>
                    <a:pt x="193" y="145"/>
                  </a:lnTo>
                  <a:lnTo>
                    <a:pt x="193" y="72"/>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
            <p:cNvSpPr/>
            <p:nvPr/>
          </p:nvSpPr>
          <p:spPr>
            <a:xfrm>
              <a:off x="2268700" y="1899375"/>
              <a:ext cx="4825" cy="3625"/>
            </a:xfrm>
            <a:custGeom>
              <a:avLst/>
              <a:gdLst/>
              <a:ahLst/>
              <a:cxnLst/>
              <a:rect l="l" t="t" r="r" b="b"/>
              <a:pathLst>
                <a:path w="193" h="145" extrusionOk="0">
                  <a:moveTo>
                    <a:pt x="48" y="0"/>
                  </a:moveTo>
                  <a:lnTo>
                    <a:pt x="24" y="24"/>
                  </a:lnTo>
                  <a:lnTo>
                    <a:pt x="0" y="48"/>
                  </a:lnTo>
                  <a:lnTo>
                    <a:pt x="24" y="72"/>
                  </a:lnTo>
                  <a:lnTo>
                    <a:pt x="48" y="145"/>
                  </a:lnTo>
                  <a:lnTo>
                    <a:pt x="121" y="145"/>
                  </a:lnTo>
                  <a:lnTo>
                    <a:pt x="193" y="120"/>
                  </a:lnTo>
                  <a:lnTo>
                    <a:pt x="193" y="96"/>
                  </a:lnTo>
                  <a:lnTo>
                    <a:pt x="193" y="72"/>
                  </a:lnTo>
                  <a:lnTo>
                    <a:pt x="193" y="48"/>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
            <p:cNvSpPr/>
            <p:nvPr/>
          </p:nvSpPr>
          <p:spPr>
            <a:xfrm>
              <a:off x="2072500" y="2030575"/>
              <a:ext cx="4225" cy="4225"/>
            </a:xfrm>
            <a:custGeom>
              <a:avLst/>
              <a:gdLst/>
              <a:ahLst/>
              <a:cxnLst/>
              <a:rect l="l" t="t" r="r" b="b"/>
              <a:pathLst>
                <a:path w="169" h="169" extrusionOk="0">
                  <a:moveTo>
                    <a:pt x="73" y="0"/>
                  </a:moveTo>
                  <a:lnTo>
                    <a:pt x="49" y="24"/>
                  </a:lnTo>
                  <a:lnTo>
                    <a:pt x="24" y="48"/>
                  </a:lnTo>
                  <a:lnTo>
                    <a:pt x="0" y="96"/>
                  </a:lnTo>
                  <a:lnTo>
                    <a:pt x="24" y="144"/>
                  </a:lnTo>
                  <a:lnTo>
                    <a:pt x="73" y="169"/>
                  </a:lnTo>
                  <a:lnTo>
                    <a:pt x="97" y="169"/>
                  </a:lnTo>
                  <a:lnTo>
                    <a:pt x="145" y="144"/>
                  </a:lnTo>
                  <a:lnTo>
                    <a:pt x="169" y="120"/>
                  </a:lnTo>
                  <a:lnTo>
                    <a:pt x="169" y="72"/>
                  </a:lnTo>
                  <a:lnTo>
                    <a:pt x="169"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
            <p:cNvSpPr/>
            <p:nvPr/>
          </p:nvSpPr>
          <p:spPr>
            <a:xfrm>
              <a:off x="2195875" y="2379625"/>
              <a:ext cx="4225" cy="4850"/>
            </a:xfrm>
            <a:custGeom>
              <a:avLst/>
              <a:gdLst/>
              <a:ahLst/>
              <a:cxnLst/>
              <a:rect l="l" t="t" r="r" b="b"/>
              <a:pathLst>
                <a:path w="169" h="194" extrusionOk="0">
                  <a:moveTo>
                    <a:pt x="25" y="0"/>
                  </a:moveTo>
                  <a:lnTo>
                    <a:pt x="0" y="49"/>
                  </a:lnTo>
                  <a:lnTo>
                    <a:pt x="0" y="73"/>
                  </a:lnTo>
                  <a:lnTo>
                    <a:pt x="25" y="145"/>
                  </a:lnTo>
                  <a:lnTo>
                    <a:pt x="73" y="193"/>
                  </a:lnTo>
                  <a:lnTo>
                    <a:pt x="121" y="193"/>
                  </a:lnTo>
                  <a:lnTo>
                    <a:pt x="169" y="169"/>
                  </a:lnTo>
                  <a:lnTo>
                    <a:pt x="169" y="121"/>
                  </a:lnTo>
                  <a:lnTo>
                    <a:pt x="121" y="49"/>
                  </a:lnTo>
                  <a:lnTo>
                    <a:pt x="73"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
            <p:cNvSpPr/>
            <p:nvPr/>
          </p:nvSpPr>
          <p:spPr>
            <a:xfrm>
              <a:off x="2186250" y="2315825"/>
              <a:ext cx="6025" cy="3650"/>
            </a:xfrm>
            <a:custGeom>
              <a:avLst/>
              <a:gdLst/>
              <a:ahLst/>
              <a:cxnLst/>
              <a:rect l="l" t="t" r="r" b="b"/>
              <a:pathLst>
                <a:path w="241" h="146" extrusionOk="0">
                  <a:moveTo>
                    <a:pt x="48" y="1"/>
                  </a:moveTo>
                  <a:lnTo>
                    <a:pt x="24" y="25"/>
                  </a:lnTo>
                  <a:lnTo>
                    <a:pt x="0" y="73"/>
                  </a:lnTo>
                  <a:lnTo>
                    <a:pt x="24" y="121"/>
                  </a:lnTo>
                  <a:lnTo>
                    <a:pt x="97" y="145"/>
                  </a:lnTo>
                  <a:lnTo>
                    <a:pt x="145" y="145"/>
                  </a:lnTo>
                  <a:lnTo>
                    <a:pt x="217" y="121"/>
                  </a:lnTo>
                  <a:lnTo>
                    <a:pt x="241" y="73"/>
                  </a:lnTo>
                  <a:lnTo>
                    <a:pt x="241" y="49"/>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
            <p:cNvSpPr/>
            <p:nvPr/>
          </p:nvSpPr>
          <p:spPr>
            <a:xfrm>
              <a:off x="1810100" y="1977000"/>
              <a:ext cx="4225" cy="4850"/>
            </a:xfrm>
            <a:custGeom>
              <a:avLst/>
              <a:gdLst/>
              <a:ahLst/>
              <a:cxnLst/>
              <a:rect l="l" t="t" r="r" b="b"/>
              <a:pathLst>
                <a:path w="169" h="194" extrusionOk="0">
                  <a:moveTo>
                    <a:pt x="49" y="1"/>
                  </a:moveTo>
                  <a:lnTo>
                    <a:pt x="25" y="25"/>
                  </a:lnTo>
                  <a:lnTo>
                    <a:pt x="0" y="49"/>
                  </a:lnTo>
                  <a:lnTo>
                    <a:pt x="0" y="97"/>
                  </a:lnTo>
                  <a:lnTo>
                    <a:pt x="25" y="145"/>
                  </a:lnTo>
                  <a:lnTo>
                    <a:pt x="73" y="169"/>
                  </a:lnTo>
                  <a:lnTo>
                    <a:pt x="121" y="193"/>
                  </a:lnTo>
                  <a:lnTo>
                    <a:pt x="145" y="169"/>
                  </a:lnTo>
                  <a:lnTo>
                    <a:pt x="169"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
            <p:cNvSpPr/>
            <p:nvPr/>
          </p:nvSpPr>
          <p:spPr>
            <a:xfrm>
              <a:off x="2389050" y="1996250"/>
              <a:ext cx="3650" cy="4850"/>
            </a:xfrm>
            <a:custGeom>
              <a:avLst/>
              <a:gdLst/>
              <a:ahLst/>
              <a:cxnLst/>
              <a:rect l="l" t="t" r="r" b="b"/>
              <a:pathLst>
                <a:path w="146" h="194" extrusionOk="0">
                  <a:moveTo>
                    <a:pt x="73" y="1"/>
                  </a:moveTo>
                  <a:lnTo>
                    <a:pt x="25" y="49"/>
                  </a:lnTo>
                  <a:lnTo>
                    <a:pt x="1" y="121"/>
                  </a:lnTo>
                  <a:lnTo>
                    <a:pt x="1" y="145"/>
                  </a:lnTo>
                  <a:lnTo>
                    <a:pt x="25" y="169"/>
                  </a:lnTo>
                  <a:lnTo>
                    <a:pt x="49" y="193"/>
                  </a:lnTo>
                  <a:lnTo>
                    <a:pt x="73" y="193"/>
                  </a:lnTo>
                  <a:lnTo>
                    <a:pt x="121" y="145"/>
                  </a:lnTo>
                  <a:lnTo>
                    <a:pt x="145" y="97"/>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
            <p:cNvSpPr/>
            <p:nvPr/>
          </p:nvSpPr>
          <p:spPr>
            <a:xfrm>
              <a:off x="2236200" y="1855425"/>
              <a:ext cx="4825" cy="3050"/>
            </a:xfrm>
            <a:custGeom>
              <a:avLst/>
              <a:gdLst/>
              <a:ahLst/>
              <a:cxnLst/>
              <a:rect l="l" t="t" r="r" b="b"/>
              <a:pathLst>
                <a:path w="193" h="122" extrusionOk="0">
                  <a:moveTo>
                    <a:pt x="48" y="1"/>
                  </a:moveTo>
                  <a:lnTo>
                    <a:pt x="0" y="25"/>
                  </a:lnTo>
                  <a:lnTo>
                    <a:pt x="48" y="97"/>
                  </a:lnTo>
                  <a:lnTo>
                    <a:pt x="121" y="121"/>
                  </a:lnTo>
                  <a:lnTo>
                    <a:pt x="169" y="97"/>
                  </a:lnTo>
                  <a:lnTo>
                    <a:pt x="193" y="73"/>
                  </a:lnTo>
                  <a:lnTo>
                    <a:pt x="193"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
            <p:cNvSpPr/>
            <p:nvPr/>
          </p:nvSpPr>
          <p:spPr>
            <a:xfrm>
              <a:off x="2015925" y="1900575"/>
              <a:ext cx="3625" cy="3625"/>
            </a:xfrm>
            <a:custGeom>
              <a:avLst/>
              <a:gdLst/>
              <a:ahLst/>
              <a:cxnLst/>
              <a:rect l="l" t="t" r="r" b="b"/>
              <a:pathLst>
                <a:path w="145" h="145" extrusionOk="0">
                  <a:moveTo>
                    <a:pt x="49" y="0"/>
                  </a:moveTo>
                  <a:lnTo>
                    <a:pt x="25" y="24"/>
                  </a:lnTo>
                  <a:lnTo>
                    <a:pt x="1" y="48"/>
                  </a:lnTo>
                  <a:lnTo>
                    <a:pt x="1" y="97"/>
                  </a:lnTo>
                  <a:lnTo>
                    <a:pt x="49" y="145"/>
                  </a:lnTo>
                  <a:lnTo>
                    <a:pt x="97" y="145"/>
                  </a:lnTo>
                  <a:lnTo>
                    <a:pt x="145" y="97"/>
                  </a:lnTo>
                  <a:lnTo>
                    <a:pt x="145" y="48"/>
                  </a:lnTo>
                  <a:lnTo>
                    <a:pt x="121"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
            <p:cNvSpPr/>
            <p:nvPr/>
          </p:nvSpPr>
          <p:spPr>
            <a:xfrm>
              <a:off x="2054450" y="1927650"/>
              <a:ext cx="4225" cy="3625"/>
            </a:xfrm>
            <a:custGeom>
              <a:avLst/>
              <a:gdLst/>
              <a:ahLst/>
              <a:cxnLst/>
              <a:rect l="l" t="t" r="r" b="b"/>
              <a:pathLst>
                <a:path w="169" h="145" extrusionOk="0">
                  <a:moveTo>
                    <a:pt x="72" y="1"/>
                  </a:moveTo>
                  <a:lnTo>
                    <a:pt x="0" y="49"/>
                  </a:lnTo>
                  <a:lnTo>
                    <a:pt x="0" y="121"/>
                  </a:lnTo>
                  <a:lnTo>
                    <a:pt x="24" y="145"/>
                  </a:lnTo>
                  <a:lnTo>
                    <a:pt x="121" y="145"/>
                  </a:lnTo>
                  <a:lnTo>
                    <a:pt x="169"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
            <p:cNvSpPr/>
            <p:nvPr/>
          </p:nvSpPr>
          <p:spPr>
            <a:xfrm>
              <a:off x="1931075" y="1907800"/>
              <a:ext cx="3025" cy="5425"/>
            </a:xfrm>
            <a:custGeom>
              <a:avLst/>
              <a:gdLst/>
              <a:ahLst/>
              <a:cxnLst/>
              <a:rect l="l" t="t" r="r" b="b"/>
              <a:pathLst>
                <a:path w="121" h="217" extrusionOk="0">
                  <a:moveTo>
                    <a:pt x="0" y="0"/>
                  </a:moveTo>
                  <a:lnTo>
                    <a:pt x="0" y="24"/>
                  </a:lnTo>
                  <a:lnTo>
                    <a:pt x="0" y="217"/>
                  </a:lnTo>
                  <a:lnTo>
                    <a:pt x="72" y="145"/>
                  </a:lnTo>
                  <a:lnTo>
                    <a:pt x="96" y="120"/>
                  </a:lnTo>
                  <a:lnTo>
                    <a:pt x="121" y="72"/>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
            <p:cNvSpPr/>
            <p:nvPr/>
          </p:nvSpPr>
          <p:spPr>
            <a:xfrm>
              <a:off x="2281925" y="2300775"/>
              <a:ext cx="4250" cy="3650"/>
            </a:xfrm>
            <a:custGeom>
              <a:avLst/>
              <a:gdLst/>
              <a:ahLst/>
              <a:cxnLst/>
              <a:rect l="l" t="t" r="r" b="b"/>
              <a:pathLst>
                <a:path w="170" h="146" extrusionOk="0">
                  <a:moveTo>
                    <a:pt x="73" y="1"/>
                  </a:moveTo>
                  <a:lnTo>
                    <a:pt x="25" y="25"/>
                  </a:lnTo>
                  <a:lnTo>
                    <a:pt x="1" y="73"/>
                  </a:lnTo>
                  <a:lnTo>
                    <a:pt x="25" y="121"/>
                  </a:lnTo>
                  <a:lnTo>
                    <a:pt x="49" y="145"/>
                  </a:lnTo>
                  <a:lnTo>
                    <a:pt x="121" y="145"/>
                  </a:lnTo>
                  <a:lnTo>
                    <a:pt x="169" y="97"/>
                  </a:lnTo>
                  <a:lnTo>
                    <a:pt x="169" y="49"/>
                  </a:lnTo>
                  <a:lnTo>
                    <a:pt x="145"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
            <p:cNvSpPr/>
            <p:nvPr/>
          </p:nvSpPr>
          <p:spPr>
            <a:xfrm>
              <a:off x="2221150" y="2480125"/>
              <a:ext cx="4250" cy="4250"/>
            </a:xfrm>
            <a:custGeom>
              <a:avLst/>
              <a:gdLst/>
              <a:ahLst/>
              <a:cxnLst/>
              <a:rect l="l" t="t" r="r" b="b"/>
              <a:pathLst>
                <a:path w="170" h="170" extrusionOk="0">
                  <a:moveTo>
                    <a:pt x="73" y="1"/>
                  </a:moveTo>
                  <a:lnTo>
                    <a:pt x="25" y="25"/>
                  </a:lnTo>
                  <a:lnTo>
                    <a:pt x="1" y="49"/>
                  </a:lnTo>
                  <a:lnTo>
                    <a:pt x="1" y="73"/>
                  </a:lnTo>
                  <a:lnTo>
                    <a:pt x="25" y="121"/>
                  </a:lnTo>
                  <a:lnTo>
                    <a:pt x="49" y="145"/>
                  </a:lnTo>
                  <a:lnTo>
                    <a:pt x="97" y="169"/>
                  </a:lnTo>
                  <a:lnTo>
                    <a:pt x="145" y="145"/>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
            <p:cNvSpPr/>
            <p:nvPr/>
          </p:nvSpPr>
          <p:spPr>
            <a:xfrm>
              <a:off x="2048425" y="2019125"/>
              <a:ext cx="4225" cy="3650"/>
            </a:xfrm>
            <a:custGeom>
              <a:avLst/>
              <a:gdLst/>
              <a:ahLst/>
              <a:cxnLst/>
              <a:rect l="l" t="t" r="r" b="b"/>
              <a:pathLst>
                <a:path w="169" h="146" extrusionOk="0">
                  <a:moveTo>
                    <a:pt x="49" y="1"/>
                  </a:moveTo>
                  <a:lnTo>
                    <a:pt x="0" y="25"/>
                  </a:lnTo>
                  <a:lnTo>
                    <a:pt x="0" y="73"/>
                  </a:lnTo>
                  <a:lnTo>
                    <a:pt x="25" y="121"/>
                  </a:lnTo>
                  <a:lnTo>
                    <a:pt x="73" y="145"/>
                  </a:lnTo>
                  <a:lnTo>
                    <a:pt x="145" y="145"/>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
            <p:cNvSpPr/>
            <p:nvPr/>
          </p:nvSpPr>
          <p:spPr>
            <a:xfrm>
              <a:off x="2100175" y="1940900"/>
              <a:ext cx="4850" cy="3025"/>
            </a:xfrm>
            <a:custGeom>
              <a:avLst/>
              <a:gdLst/>
              <a:ahLst/>
              <a:cxnLst/>
              <a:rect l="l" t="t" r="r" b="b"/>
              <a:pathLst>
                <a:path w="194" h="121" extrusionOk="0">
                  <a:moveTo>
                    <a:pt x="73" y="0"/>
                  </a:moveTo>
                  <a:lnTo>
                    <a:pt x="25" y="48"/>
                  </a:lnTo>
                  <a:lnTo>
                    <a:pt x="1" y="96"/>
                  </a:lnTo>
                  <a:lnTo>
                    <a:pt x="25" y="120"/>
                  </a:lnTo>
                  <a:lnTo>
                    <a:pt x="73" y="120"/>
                  </a:lnTo>
                  <a:lnTo>
                    <a:pt x="145" y="96"/>
                  </a:lnTo>
                  <a:lnTo>
                    <a:pt x="169" y="72"/>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
            <p:cNvSpPr/>
            <p:nvPr/>
          </p:nvSpPr>
          <p:spPr>
            <a:xfrm>
              <a:off x="2279525" y="1938475"/>
              <a:ext cx="3650" cy="3650"/>
            </a:xfrm>
            <a:custGeom>
              <a:avLst/>
              <a:gdLst/>
              <a:ahLst/>
              <a:cxnLst/>
              <a:rect l="l" t="t" r="r" b="b"/>
              <a:pathLst>
                <a:path w="146" h="146" extrusionOk="0">
                  <a:moveTo>
                    <a:pt x="49" y="1"/>
                  </a:moveTo>
                  <a:lnTo>
                    <a:pt x="25" y="25"/>
                  </a:lnTo>
                  <a:lnTo>
                    <a:pt x="1" y="49"/>
                  </a:lnTo>
                  <a:lnTo>
                    <a:pt x="1" y="97"/>
                  </a:lnTo>
                  <a:lnTo>
                    <a:pt x="25" y="145"/>
                  </a:lnTo>
                  <a:lnTo>
                    <a:pt x="73" y="145"/>
                  </a:lnTo>
                  <a:lnTo>
                    <a:pt x="121" y="121"/>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
            <p:cNvSpPr/>
            <p:nvPr/>
          </p:nvSpPr>
          <p:spPr>
            <a:xfrm>
              <a:off x="1877500" y="1936075"/>
              <a:ext cx="4250" cy="3625"/>
            </a:xfrm>
            <a:custGeom>
              <a:avLst/>
              <a:gdLst/>
              <a:ahLst/>
              <a:cxnLst/>
              <a:rect l="l" t="t" r="r" b="b"/>
              <a:pathLst>
                <a:path w="170" h="145" extrusionOk="0">
                  <a:moveTo>
                    <a:pt x="49" y="1"/>
                  </a:moveTo>
                  <a:lnTo>
                    <a:pt x="1" y="49"/>
                  </a:lnTo>
                  <a:lnTo>
                    <a:pt x="1" y="97"/>
                  </a:lnTo>
                  <a:lnTo>
                    <a:pt x="49" y="145"/>
                  </a:lnTo>
                  <a:lnTo>
                    <a:pt x="121" y="145"/>
                  </a:lnTo>
                  <a:lnTo>
                    <a:pt x="145" y="121"/>
                  </a:lnTo>
                  <a:lnTo>
                    <a:pt x="169"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
            <p:cNvSpPr/>
            <p:nvPr/>
          </p:nvSpPr>
          <p:spPr>
            <a:xfrm>
              <a:off x="2382450" y="2011900"/>
              <a:ext cx="3625" cy="3650"/>
            </a:xfrm>
            <a:custGeom>
              <a:avLst/>
              <a:gdLst/>
              <a:ahLst/>
              <a:cxnLst/>
              <a:rect l="l" t="t" r="r" b="b"/>
              <a:pathLst>
                <a:path w="145" h="146" extrusionOk="0">
                  <a:moveTo>
                    <a:pt x="48" y="1"/>
                  </a:moveTo>
                  <a:lnTo>
                    <a:pt x="0" y="25"/>
                  </a:lnTo>
                  <a:lnTo>
                    <a:pt x="0" y="73"/>
                  </a:lnTo>
                  <a:lnTo>
                    <a:pt x="24" y="121"/>
                  </a:lnTo>
                  <a:lnTo>
                    <a:pt x="96" y="145"/>
                  </a:lnTo>
                  <a:lnTo>
                    <a:pt x="145" y="121"/>
                  </a:lnTo>
                  <a:lnTo>
                    <a:pt x="145" y="73"/>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
            <p:cNvSpPr/>
            <p:nvPr/>
          </p:nvSpPr>
          <p:spPr>
            <a:xfrm>
              <a:off x="2290975" y="2317625"/>
              <a:ext cx="3625" cy="3050"/>
            </a:xfrm>
            <a:custGeom>
              <a:avLst/>
              <a:gdLst/>
              <a:ahLst/>
              <a:cxnLst/>
              <a:rect l="l" t="t" r="r" b="b"/>
              <a:pathLst>
                <a:path w="145" h="122" extrusionOk="0">
                  <a:moveTo>
                    <a:pt x="48" y="1"/>
                  </a:moveTo>
                  <a:lnTo>
                    <a:pt x="0" y="25"/>
                  </a:lnTo>
                  <a:lnTo>
                    <a:pt x="0" y="73"/>
                  </a:lnTo>
                  <a:lnTo>
                    <a:pt x="48" y="121"/>
                  </a:lnTo>
                  <a:lnTo>
                    <a:pt x="96" y="121"/>
                  </a:lnTo>
                  <a:lnTo>
                    <a:pt x="144" y="97"/>
                  </a:lnTo>
                  <a:lnTo>
                    <a:pt x="144"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
            <p:cNvSpPr/>
            <p:nvPr/>
          </p:nvSpPr>
          <p:spPr>
            <a:xfrm>
              <a:off x="2074300" y="1934875"/>
              <a:ext cx="3650" cy="4225"/>
            </a:xfrm>
            <a:custGeom>
              <a:avLst/>
              <a:gdLst/>
              <a:ahLst/>
              <a:cxnLst/>
              <a:rect l="l" t="t" r="r" b="b"/>
              <a:pathLst>
                <a:path w="146" h="169" extrusionOk="0">
                  <a:moveTo>
                    <a:pt x="49" y="0"/>
                  </a:moveTo>
                  <a:lnTo>
                    <a:pt x="25" y="24"/>
                  </a:lnTo>
                  <a:lnTo>
                    <a:pt x="1" y="73"/>
                  </a:lnTo>
                  <a:lnTo>
                    <a:pt x="1" y="97"/>
                  </a:lnTo>
                  <a:lnTo>
                    <a:pt x="25" y="145"/>
                  </a:lnTo>
                  <a:lnTo>
                    <a:pt x="49" y="169"/>
                  </a:lnTo>
                  <a:lnTo>
                    <a:pt x="121" y="169"/>
                  </a:lnTo>
                  <a:lnTo>
                    <a:pt x="145" y="121"/>
                  </a:lnTo>
                  <a:lnTo>
                    <a:pt x="145" y="97"/>
                  </a:lnTo>
                  <a:lnTo>
                    <a:pt x="121" y="49"/>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
            <p:cNvSpPr/>
            <p:nvPr/>
          </p:nvSpPr>
          <p:spPr>
            <a:xfrm>
              <a:off x="2337900" y="2410325"/>
              <a:ext cx="3050" cy="4225"/>
            </a:xfrm>
            <a:custGeom>
              <a:avLst/>
              <a:gdLst/>
              <a:ahLst/>
              <a:cxnLst/>
              <a:rect l="l" t="t" r="r" b="b"/>
              <a:pathLst>
                <a:path w="122" h="169" extrusionOk="0">
                  <a:moveTo>
                    <a:pt x="25" y="0"/>
                  </a:moveTo>
                  <a:lnTo>
                    <a:pt x="1" y="48"/>
                  </a:lnTo>
                  <a:lnTo>
                    <a:pt x="1" y="72"/>
                  </a:lnTo>
                  <a:lnTo>
                    <a:pt x="1" y="121"/>
                  </a:lnTo>
                  <a:lnTo>
                    <a:pt x="49" y="169"/>
                  </a:lnTo>
                  <a:lnTo>
                    <a:pt x="73" y="169"/>
                  </a:lnTo>
                  <a:lnTo>
                    <a:pt x="121" y="145"/>
                  </a:lnTo>
                  <a:lnTo>
                    <a:pt x="121" y="96"/>
                  </a:lnTo>
                  <a:lnTo>
                    <a:pt x="97"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
            <p:cNvSpPr/>
            <p:nvPr/>
          </p:nvSpPr>
          <p:spPr>
            <a:xfrm>
              <a:off x="2048425" y="2525875"/>
              <a:ext cx="3025" cy="5425"/>
            </a:xfrm>
            <a:custGeom>
              <a:avLst/>
              <a:gdLst/>
              <a:ahLst/>
              <a:cxnLst/>
              <a:rect l="l" t="t" r="r" b="b"/>
              <a:pathLst>
                <a:path w="121" h="217" extrusionOk="0">
                  <a:moveTo>
                    <a:pt x="0" y="0"/>
                  </a:moveTo>
                  <a:lnTo>
                    <a:pt x="0" y="24"/>
                  </a:lnTo>
                  <a:lnTo>
                    <a:pt x="0" y="72"/>
                  </a:lnTo>
                  <a:lnTo>
                    <a:pt x="25" y="217"/>
                  </a:lnTo>
                  <a:lnTo>
                    <a:pt x="121" y="121"/>
                  </a:lnTo>
                  <a:lnTo>
                    <a:pt x="121" y="97"/>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
            <p:cNvSpPr/>
            <p:nvPr/>
          </p:nvSpPr>
          <p:spPr>
            <a:xfrm>
              <a:off x="2126050" y="1902975"/>
              <a:ext cx="9075" cy="1225"/>
            </a:xfrm>
            <a:custGeom>
              <a:avLst/>
              <a:gdLst/>
              <a:ahLst/>
              <a:cxnLst/>
              <a:rect l="l" t="t" r="r" b="b"/>
              <a:pathLst>
                <a:path w="363" h="49" extrusionOk="0">
                  <a:moveTo>
                    <a:pt x="1" y="1"/>
                  </a:moveTo>
                  <a:lnTo>
                    <a:pt x="169" y="49"/>
                  </a:lnTo>
                  <a:lnTo>
                    <a:pt x="266" y="49"/>
                  </a:lnTo>
                  <a:lnTo>
                    <a:pt x="36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
            <p:cNvSpPr/>
            <p:nvPr/>
          </p:nvSpPr>
          <p:spPr>
            <a:xfrm>
              <a:off x="2280125" y="2017925"/>
              <a:ext cx="3650" cy="4225"/>
            </a:xfrm>
            <a:custGeom>
              <a:avLst/>
              <a:gdLst/>
              <a:ahLst/>
              <a:cxnLst/>
              <a:rect l="l" t="t" r="r" b="b"/>
              <a:pathLst>
                <a:path w="146" h="169" extrusionOk="0">
                  <a:moveTo>
                    <a:pt x="49" y="0"/>
                  </a:moveTo>
                  <a:lnTo>
                    <a:pt x="25" y="25"/>
                  </a:lnTo>
                  <a:lnTo>
                    <a:pt x="1" y="49"/>
                  </a:lnTo>
                  <a:lnTo>
                    <a:pt x="1" y="97"/>
                  </a:lnTo>
                  <a:lnTo>
                    <a:pt x="49" y="145"/>
                  </a:lnTo>
                  <a:lnTo>
                    <a:pt x="97" y="169"/>
                  </a:lnTo>
                  <a:lnTo>
                    <a:pt x="145" y="121"/>
                  </a:lnTo>
                  <a:lnTo>
                    <a:pt x="145" y="97"/>
                  </a:lnTo>
                  <a:lnTo>
                    <a:pt x="145" y="73"/>
                  </a:lnTo>
                  <a:lnTo>
                    <a:pt x="145" y="49"/>
                  </a:lnTo>
                  <a:lnTo>
                    <a:pt x="121"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
            <p:cNvSpPr/>
            <p:nvPr/>
          </p:nvSpPr>
          <p:spPr>
            <a:xfrm>
              <a:off x="2115225" y="1922225"/>
              <a:ext cx="3650" cy="3050"/>
            </a:xfrm>
            <a:custGeom>
              <a:avLst/>
              <a:gdLst/>
              <a:ahLst/>
              <a:cxnLst/>
              <a:rect l="l" t="t" r="r" b="b"/>
              <a:pathLst>
                <a:path w="146" h="122" extrusionOk="0">
                  <a:moveTo>
                    <a:pt x="73" y="1"/>
                  </a:moveTo>
                  <a:lnTo>
                    <a:pt x="1" y="49"/>
                  </a:lnTo>
                  <a:lnTo>
                    <a:pt x="1" y="73"/>
                  </a:lnTo>
                  <a:lnTo>
                    <a:pt x="1" y="121"/>
                  </a:lnTo>
                  <a:lnTo>
                    <a:pt x="73" y="121"/>
                  </a:lnTo>
                  <a:lnTo>
                    <a:pt x="121"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
            <p:cNvSpPr/>
            <p:nvPr/>
          </p:nvSpPr>
          <p:spPr>
            <a:xfrm>
              <a:off x="2260275" y="2067875"/>
              <a:ext cx="4225" cy="3625"/>
            </a:xfrm>
            <a:custGeom>
              <a:avLst/>
              <a:gdLst/>
              <a:ahLst/>
              <a:cxnLst/>
              <a:rect l="l" t="t" r="r" b="b"/>
              <a:pathLst>
                <a:path w="169" h="145" extrusionOk="0">
                  <a:moveTo>
                    <a:pt x="72" y="1"/>
                  </a:moveTo>
                  <a:lnTo>
                    <a:pt x="0" y="25"/>
                  </a:lnTo>
                  <a:lnTo>
                    <a:pt x="0" y="73"/>
                  </a:lnTo>
                  <a:lnTo>
                    <a:pt x="0" y="97"/>
                  </a:lnTo>
                  <a:lnTo>
                    <a:pt x="48" y="121"/>
                  </a:lnTo>
                  <a:lnTo>
                    <a:pt x="121" y="145"/>
                  </a:lnTo>
                  <a:lnTo>
                    <a:pt x="145" y="121"/>
                  </a:lnTo>
                  <a:lnTo>
                    <a:pt x="169" y="97"/>
                  </a:lnTo>
                  <a:lnTo>
                    <a:pt x="169" y="73"/>
                  </a:lnTo>
                  <a:lnTo>
                    <a:pt x="169" y="49"/>
                  </a:lnTo>
                  <a:lnTo>
                    <a:pt x="145"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
            <p:cNvSpPr/>
            <p:nvPr/>
          </p:nvSpPr>
          <p:spPr>
            <a:xfrm>
              <a:off x="2274100" y="2029350"/>
              <a:ext cx="3050" cy="3050"/>
            </a:xfrm>
            <a:custGeom>
              <a:avLst/>
              <a:gdLst/>
              <a:ahLst/>
              <a:cxnLst/>
              <a:rect l="l" t="t" r="r" b="b"/>
              <a:pathLst>
                <a:path w="122" h="122" extrusionOk="0">
                  <a:moveTo>
                    <a:pt x="25" y="1"/>
                  </a:moveTo>
                  <a:lnTo>
                    <a:pt x="1" y="25"/>
                  </a:lnTo>
                  <a:lnTo>
                    <a:pt x="1" y="73"/>
                  </a:lnTo>
                  <a:lnTo>
                    <a:pt x="25" y="121"/>
                  </a:lnTo>
                  <a:lnTo>
                    <a:pt x="97" y="121"/>
                  </a:lnTo>
                  <a:lnTo>
                    <a:pt x="121"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
            <p:cNvSpPr/>
            <p:nvPr/>
          </p:nvSpPr>
          <p:spPr>
            <a:xfrm>
              <a:off x="2053250" y="2460875"/>
              <a:ext cx="4225" cy="3625"/>
            </a:xfrm>
            <a:custGeom>
              <a:avLst/>
              <a:gdLst/>
              <a:ahLst/>
              <a:cxnLst/>
              <a:rect l="l" t="t" r="r" b="b"/>
              <a:pathLst>
                <a:path w="169" h="145" extrusionOk="0">
                  <a:moveTo>
                    <a:pt x="96" y="0"/>
                  </a:moveTo>
                  <a:lnTo>
                    <a:pt x="24" y="24"/>
                  </a:lnTo>
                  <a:lnTo>
                    <a:pt x="0" y="73"/>
                  </a:lnTo>
                  <a:lnTo>
                    <a:pt x="24" y="121"/>
                  </a:lnTo>
                  <a:lnTo>
                    <a:pt x="96" y="145"/>
                  </a:lnTo>
                  <a:lnTo>
                    <a:pt x="144" y="121"/>
                  </a:lnTo>
                  <a:lnTo>
                    <a:pt x="169" y="73"/>
                  </a:lnTo>
                  <a:lnTo>
                    <a:pt x="144"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
            <p:cNvSpPr/>
            <p:nvPr/>
          </p:nvSpPr>
          <p:spPr>
            <a:xfrm>
              <a:off x="1952125" y="1900575"/>
              <a:ext cx="3650" cy="3625"/>
            </a:xfrm>
            <a:custGeom>
              <a:avLst/>
              <a:gdLst/>
              <a:ahLst/>
              <a:cxnLst/>
              <a:rect l="l" t="t" r="r" b="b"/>
              <a:pathLst>
                <a:path w="146" h="145" extrusionOk="0">
                  <a:moveTo>
                    <a:pt x="73" y="0"/>
                  </a:moveTo>
                  <a:lnTo>
                    <a:pt x="25" y="24"/>
                  </a:lnTo>
                  <a:lnTo>
                    <a:pt x="1" y="72"/>
                  </a:lnTo>
                  <a:lnTo>
                    <a:pt x="25" y="121"/>
                  </a:lnTo>
                  <a:lnTo>
                    <a:pt x="49" y="145"/>
                  </a:lnTo>
                  <a:lnTo>
                    <a:pt x="97" y="145"/>
                  </a:lnTo>
                  <a:lnTo>
                    <a:pt x="121" y="121"/>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
            <p:cNvSpPr/>
            <p:nvPr/>
          </p:nvSpPr>
          <p:spPr>
            <a:xfrm>
              <a:off x="2002075" y="1936675"/>
              <a:ext cx="3650" cy="3650"/>
            </a:xfrm>
            <a:custGeom>
              <a:avLst/>
              <a:gdLst/>
              <a:ahLst/>
              <a:cxnLst/>
              <a:rect l="l" t="t" r="r" b="b"/>
              <a:pathLst>
                <a:path w="146" h="146" extrusionOk="0">
                  <a:moveTo>
                    <a:pt x="49" y="1"/>
                  </a:moveTo>
                  <a:lnTo>
                    <a:pt x="1" y="25"/>
                  </a:lnTo>
                  <a:lnTo>
                    <a:pt x="1" y="73"/>
                  </a:lnTo>
                  <a:lnTo>
                    <a:pt x="1" y="97"/>
                  </a:lnTo>
                  <a:lnTo>
                    <a:pt x="25" y="145"/>
                  </a:lnTo>
                  <a:lnTo>
                    <a:pt x="97" y="145"/>
                  </a:lnTo>
                  <a:lnTo>
                    <a:pt x="121" y="121"/>
                  </a:lnTo>
                  <a:lnTo>
                    <a:pt x="145"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
            <p:cNvSpPr/>
            <p:nvPr/>
          </p:nvSpPr>
          <p:spPr>
            <a:xfrm>
              <a:off x="1941300" y="2011900"/>
              <a:ext cx="3625" cy="3650"/>
            </a:xfrm>
            <a:custGeom>
              <a:avLst/>
              <a:gdLst/>
              <a:ahLst/>
              <a:cxnLst/>
              <a:rect l="l" t="t" r="r" b="b"/>
              <a:pathLst>
                <a:path w="145" h="146" extrusionOk="0">
                  <a:moveTo>
                    <a:pt x="49" y="1"/>
                  </a:moveTo>
                  <a:lnTo>
                    <a:pt x="24" y="25"/>
                  </a:lnTo>
                  <a:lnTo>
                    <a:pt x="0" y="49"/>
                  </a:lnTo>
                  <a:lnTo>
                    <a:pt x="0" y="97"/>
                  </a:lnTo>
                  <a:lnTo>
                    <a:pt x="24" y="145"/>
                  </a:lnTo>
                  <a:lnTo>
                    <a:pt x="73" y="145"/>
                  </a:lnTo>
                  <a:lnTo>
                    <a:pt x="121" y="121"/>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
            <p:cNvSpPr/>
            <p:nvPr/>
          </p:nvSpPr>
          <p:spPr>
            <a:xfrm>
              <a:off x="1992450" y="1937875"/>
              <a:ext cx="3650" cy="4250"/>
            </a:xfrm>
            <a:custGeom>
              <a:avLst/>
              <a:gdLst/>
              <a:ahLst/>
              <a:cxnLst/>
              <a:rect l="l" t="t" r="r" b="b"/>
              <a:pathLst>
                <a:path w="146" h="170" extrusionOk="0">
                  <a:moveTo>
                    <a:pt x="49" y="1"/>
                  </a:moveTo>
                  <a:lnTo>
                    <a:pt x="1" y="25"/>
                  </a:lnTo>
                  <a:lnTo>
                    <a:pt x="1" y="73"/>
                  </a:lnTo>
                  <a:lnTo>
                    <a:pt x="25" y="121"/>
                  </a:lnTo>
                  <a:lnTo>
                    <a:pt x="73" y="169"/>
                  </a:lnTo>
                  <a:lnTo>
                    <a:pt x="121" y="169"/>
                  </a:lnTo>
                  <a:lnTo>
                    <a:pt x="145"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
            <p:cNvSpPr/>
            <p:nvPr/>
          </p:nvSpPr>
          <p:spPr>
            <a:xfrm>
              <a:off x="1829350" y="1966775"/>
              <a:ext cx="3650" cy="4225"/>
            </a:xfrm>
            <a:custGeom>
              <a:avLst/>
              <a:gdLst/>
              <a:ahLst/>
              <a:cxnLst/>
              <a:rect l="l" t="t" r="r" b="b"/>
              <a:pathLst>
                <a:path w="146" h="169" extrusionOk="0">
                  <a:moveTo>
                    <a:pt x="49" y="0"/>
                  </a:moveTo>
                  <a:lnTo>
                    <a:pt x="25" y="24"/>
                  </a:lnTo>
                  <a:lnTo>
                    <a:pt x="1" y="72"/>
                  </a:lnTo>
                  <a:lnTo>
                    <a:pt x="25" y="97"/>
                  </a:lnTo>
                  <a:lnTo>
                    <a:pt x="25" y="145"/>
                  </a:lnTo>
                  <a:lnTo>
                    <a:pt x="73" y="169"/>
                  </a:lnTo>
                  <a:lnTo>
                    <a:pt x="121" y="169"/>
                  </a:lnTo>
                  <a:lnTo>
                    <a:pt x="145" y="145"/>
                  </a:lnTo>
                  <a:lnTo>
                    <a:pt x="145" y="97"/>
                  </a:lnTo>
                  <a:lnTo>
                    <a:pt x="145"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
            <p:cNvSpPr/>
            <p:nvPr/>
          </p:nvSpPr>
          <p:spPr>
            <a:xfrm>
              <a:off x="2295175" y="2282725"/>
              <a:ext cx="3625" cy="3650"/>
            </a:xfrm>
            <a:custGeom>
              <a:avLst/>
              <a:gdLst/>
              <a:ahLst/>
              <a:cxnLst/>
              <a:rect l="l" t="t" r="r" b="b"/>
              <a:pathLst>
                <a:path w="145" h="146" extrusionOk="0">
                  <a:moveTo>
                    <a:pt x="97" y="1"/>
                  </a:moveTo>
                  <a:lnTo>
                    <a:pt x="49" y="25"/>
                  </a:lnTo>
                  <a:lnTo>
                    <a:pt x="1" y="49"/>
                  </a:lnTo>
                  <a:lnTo>
                    <a:pt x="1" y="97"/>
                  </a:lnTo>
                  <a:lnTo>
                    <a:pt x="49" y="145"/>
                  </a:lnTo>
                  <a:lnTo>
                    <a:pt x="97" y="145"/>
                  </a:lnTo>
                  <a:lnTo>
                    <a:pt x="145"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
            <p:cNvSpPr/>
            <p:nvPr/>
          </p:nvSpPr>
          <p:spPr>
            <a:xfrm>
              <a:off x="1895550" y="1931875"/>
              <a:ext cx="4850" cy="3625"/>
            </a:xfrm>
            <a:custGeom>
              <a:avLst/>
              <a:gdLst/>
              <a:ahLst/>
              <a:cxnLst/>
              <a:rect l="l" t="t" r="r" b="b"/>
              <a:pathLst>
                <a:path w="194" h="145" extrusionOk="0">
                  <a:moveTo>
                    <a:pt x="25" y="0"/>
                  </a:moveTo>
                  <a:lnTo>
                    <a:pt x="1" y="24"/>
                  </a:lnTo>
                  <a:lnTo>
                    <a:pt x="1" y="48"/>
                  </a:lnTo>
                  <a:lnTo>
                    <a:pt x="25" y="72"/>
                  </a:lnTo>
                  <a:lnTo>
                    <a:pt x="97" y="144"/>
                  </a:lnTo>
                  <a:lnTo>
                    <a:pt x="193" y="144"/>
                  </a:lnTo>
                  <a:lnTo>
                    <a:pt x="193" y="120"/>
                  </a:lnTo>
                  <a:lnTo>
                    <a:pt x="193" y="72"/>
                  </a:lnTo>
                  <a:lnTo>
                    <a:pt x="145"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
            <p:cNvSpPr/>
            <p:nvPr/>
          </p:nvSpPr>
          <p:spPr>
            <a:xfrm>
              <a:off x="2280125" y="2372400"/>
              <a:ext cx="3650" cy="3625"/>
            </a:xfrm>
            <a:custGeom>
              <a:avLst/>
              <a:gdLst/>
              <a:ahLst/>
              <a:cxnLst/>
              <a:rect l="l" t="t" r="r" b="b"/>
              <a:pathLst>
                <a:path w="146" h="145" extrusionOk="0">
                  <a:moveTo>
                    <a:pt x="49" y="1"/>
                  </a:moveTo>
                  <a:lnTo>
                    <a:pt x="1" y="49"/>
                  </a:lnTo>
                  <a:lnTo>
                    <a:pt x="1" y="121"/>
                  </a:lnTo>
                  <a:lnTo>
                    <a:pt x="25" y="145"/>
                  </a:lnTo>
                  <a:lnTo>
                    <a:pt x="97" y="145"/>
                  </a:lnTo>
                  <a:lnTo>
                    <a:pt x="145"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
            <p:cNvSpPr/>
            <p:nvPr/>
          </p:nvSpPr>
          <p:spPr>
            <a:xfrm>
              <a:off x="2335500" y="1948725"/>
              <a:ext cx="3625" cy="3625"/>
            </a:xfrm>
            <a:custGeom>
              <a:avLst/>
              <a:gdLst/>
              <a:ahLst/>
              <a:cxnLst/>
              <a:rect l="l" t="t" r="r" b="b"/>
              <a:pathLst>
                <a:path w="145" h="145" extrusionOk="0">
                  <a:moveTo>
                    <a:pt x="25" y="0"/>
                  </a:moveTo>
                  <a:lnTo>
                    <a:pt x="0" y="24"/>
                  </a:lnTo>
                  <a:lnTo>
                    <a:pt x="0" y="72"/>
                  </a:lnTo>
                  <a:lnTo>
                    <a:pt x="25" y="96"/>
                  </a:lnTo>
                  <a:lnTo>
                    <a:pt x="73" y="145"/>
                  </a:lnTo>
                  <a:lnTo>
                    <a:pt x="121" y="120"/>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
            <p:cNvSpPr/>
            <p:nvPr/>
          </p:nvSpPr>
          <p:spPr>
            <a:xfrm>
              <a:off x="2136900" y="2417550"/>
              <a:ext cx="3025" cy="4225"/>
            </a:xfrm>
            <a:custGeom>
              <a:avLst/>
              <a:gdLst/>
              <a:ahLst/>
              <a:cxnLst/>
              <a:rect l="l" t="t" r="r" b="b"/>
              <a:pathLst>
                <a:path w="121" h="169" extrusionOk="0">
                  <a:moveTo>
                    <a:pt x="48" y="0"/>
                  </a:moveTo>
                  <a:lnTo>
                    <a:pt x="0" y="24"/>
                  </a:lnTo>
                  <a:lnTo>
                    <a:pt x="0" y="72"/>
                  </a:lnTo>
                  <a:lnTo>
                    <a:pt x="0" y="120"/>
                  </a:lnTo>
                  <a:lnTo>
                    <a:pt x="24" y="144"/>
                  </a:lnTo>
                  <a:lnTo>
                    <a:pt x="72" y="169"/>
                  </a:lnTo>
                  <a:lnTo>
                    <a:pt x="97" y="169"/>
                  </a:lnTo>
                  <a:lnTo>
                    <a:pt x="121" y="144"/>
                  </a:lnTo>
                  <a:lnTo>
                    <a:pt x="121" y="96"/>
                  </a:lnTo>
                  <a:lnTo>
                    <a:pt x="121" y="72"/>
                  </a:lnTo>
                  <a:lnTo>
                    <a:pt x="97"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
            <p:cNvSpPr/>
            <p:nvPr/>
          </p:nvSpPr>
          <p:spPr>
            <a:xfrm>
              <a:off x="2080925" y="1931875"/>
              <a:ext cx="3625" cy="4225"/>
            </a:xfrm>
            <a:custGeom>
              <a:avLst/>
              <a:gdLst/>
              <a:ahLst/>
              <a:cxnLst/>
              <a:rect l="l" t="t" r="r" b="b"/>
              <a:pathLst>
                <a:path w="145" h="169" extrusionOk="0">
                  <a:moveTo>
                    <a:pt x="49" y="0"/>
                  </a:moveTo>
                  <a:lnTo>
                    <a:pt x="25" y="24"/>
                  </a:lnTo>
                  <a:lnTo>
                    <a:pt x="0" y="48"/>
                  </a:lnTo>
                  <a:lnTo>
                    <a:pt x="0" y="96"/>
                  </a:lnTo>
                  <a:lnTo>
                    <a:pt x="25" y="144"/>
                  </a:lnTo>
                  <a:lnTo>
                    <a:pt x="97" y="169"/>
                  </a:lnTo>
                  <a:lnTo>
                    <a:pt x="121" y="144"/>
                  </a:lnTo>
                  <a:lnTo>
                    <a:pt x="145" y="96"/>
                  </a:lnTo>
                  <a:lnTo>
                    <a:pt x="145"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
            <p:cNvSpPr/>
            <p:nvPr/>
          </p:nvSpPr>
          <p:spPr>
            <a:xfrm>
              <a:off x="1920225" y="2043800"/>
              <a:ext cx="4250" cy="3650"/>
            </a:xfrm>
            <a:custGeom>
              <a:avLst/>
              <a:gdLst/>
              <a:ahLst/>
              <a:cxnLst/>
              <a:rect l="l" t="t" r="r" b="b"/>
              <a:pathLst>
                <a:path w="170" h="146" extrusionOk="0">
                  <a:moveTo>
                    <a:pt x="73" y="1"/>
                  </a:moveTo>
                  <a:lnTo>
                    <a:pt x="25" y="25"/>
                  </a:lnTo>
                  <a:lnTo>
                    <a:pt x="1" y="49"/>
                  </a:lnTo>
                  <a:lnTo>
                    <a:pt x="1" y="97"/>
                  </a:lnTo>
                  <a:lnTo>
                    <a:pt x="1" y="121"/>
                  </a:lnTo>
                  <a:lnTo>
                    <a:pt x="49" y="145"/>
                  </a:lnTo>
                  <a:lnTo>
                    <a:pt x="97" y="145"/>
                  </a:lnTo>
                  <a:lnTo>
                    <a:pt x="121" y="121"/>
                  </a:lnTo>
                  <a:lnTo>
                    <a:pt x="145" y="97"/>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
            <p:cNvSpPr/>
            <p:nvPr/>
          </p:nvSpPr>
          <p:spPr>
            <a:xfrm>
              <a:off x="2206100" y="2485550"/>
              <a:ext cx="3050" cy="3025"/>
            </a:xfrm>
            <a:custGeom>
              <a:avLst/>
              <a:gdLst/>
              <a:ahLst/>
              <a:cxnLst/>
              <a:rect l="l" t="t" r="r" b="b"/>
              <a:pathLst>
                <a:path w="122" h="121" extrusionOk="0">
                  <a:moveTo>
                    <a:pt x="49" y="0"/>
                  </a:moveTo>
                  <a:lnTo>
                    <a:pt x="25" y="24"/>
                  </a:lnTo>
                  <a:lnTo>
                    <a:pt x="1" y="48"/>
                  </a:lnTo>
                  <a:lnTo>
                    <a:pt x="1" y="97"/>
                  </a:lnTo>
                  <a:lnTo>
                    <a:pt x="25" y="121"/>
                  </a:lnTo>
                  <a:lnTo>
                    <a:pt x="97" y="97"/>
                  </a:lnTo>
                  <a:lnTo>
                    <a:pt x="121" y="73"/>
                  </a:lnTo>
                  <a:lnTo>
                    <a:pt x="121"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
            <p:cNvSpPr/>
            <p:nvPr/>
          </p:nvSpPr>
          <p:spPr>
            <a:xfrm>
              <a:off x="2222350" y="2032375"/>
              <a:ext cx="3650" cy="3025"/>
            </a:xfrm>
            <a:custGeom>
              <a:avLst/>
              <a:gdLst/>
              <a:ahLst/>
              <a:cxnLst/>
              <a:rect l="l" t="t" r="r" b="b"/>
              <a:pathLst>
                <a:path w="146" h="121" extrusionOk="0">
                  <a:moveTo>
                    <a:pt x="73" y="0"/>
                  </a:moveTo>
                  <a:lnTo>
                    <a:pt x="25" y="48"/>
                  </a:lnTo>
                  <a:lnTo>
                    <a:pt x="1" y="97"/>
                  </a:lnTo>
                  <a:lnTo>
                    <a:pt x="25" y="121"/>
                  </a:lnTo>
                  <a:lnTo>
                    <a:pt x="73" y="121"/>
                  </a:lnTo>
                  <a:lnTo>
                    <a:pt x="145" y="72"/>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
            <p:cNvSpPr/>
            <p:nvPr/>
          </p:nvSpPr>
          <p:spPr>
            <a:xfrm>
              <a:off x="2330675" y="2332075"/>
              <a:ext cx="3050" cy="3650"/>
            </a:xfrm>
            <a:custGeom>
              <a:avLst/>
              <a:gdLst/>
              <a:ahLst/>
              <a:cxnLst/>
              <a:rect l="l" t="t" r="r" b="b"/>
              <a:pathLst>
                <a:path w="122" h="146" extrusionOk="0">
                  <a:moveTo>
                    <a:pt x="25" y="1"/>
                  </a:moveTo>
                  <a:lnTo>
                    <a:pt x="1" y="49"/>
                  </a:lnTo>
                  <a:lnTo>
                    <a:pt x="1" y="73"/>
                  </a:lnTo>
                  <a:lnTo>
                    <a:pt x="1" y="97"/>
                  </a:lnTo>
                  <a:lnTo>
                    <a:pt x="49" y="145"/>
                  </a:lnTo>
                  <a:lnTo>
                    <a:pt x="97" y="145"/>
                  </a:lnTo>
                  <a:lnTo>
                    <a:pt x="121" y="121"/>
                  </a:lnTo>
                  <a:lnTo>
                    <a:pt x="121"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
            <p:cNvSpPr/>
            <p:nvPr/>
          </p:nvSpPr>
          <p:spPr>
            <a:xfrm>
              <a:off x="2275325" y="2075700"/>
              <a:ext cx="3625" cy="3625"/>
            </a:xfrm>
            <a:custGeom>
              <a:avLst/>
              <a:gdLst/>
              <a:ahLst/>
              <a:cxnLst/>
              <a:rect l="l" t="t" r="r" b="b"/>
              <a:pathLst>
                <a:path w="145" h="145" extrusionOk="0">
                  <a:moveTo>
                    <a:pt x="48" y="1"/>
                  </a:moveTo>
                  <a:lnTo>
                    <a:pt x="0" y="25"/>
                  </a:lnTo>
                  <a:lnTo>
                    <a:pt x="0" y="73"/>
                  </a:lnTo>
                  <a:lnTo>
                    <a:pt x="0" y="97"/>
                  </a:lnTo>
                  <a:lnTo>
                    <a:pt x="24" y="121"/>
                  </a:lnTo>
                  <a:lnTo>
                    <a:pt x="72" y="145"/>
                  </a:lnTo>
                  <a:lnTo>
                    <a:pt x="96" y="121"/>
                  </a:lnTo>
                  <a:lnTo>
                    <a:pt x="120" y="97"/>
                  </a:lnTo>
                  <a:lnTo>
                    <a:pt x="145" y="49"/>
                  </a:lnTo>
                  <a:lnTo>
                    <a:pt x="120"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
            <p:cNvSpPr/>
            <p:nvPr/>
          </p:nvSpPr>
          <p:spPr>
            <a:xfrm>
              <a:off x="1984025" y="1901175"/>
              <a:ext cx="3650" cy="4225"/>
            </a:xfrm>
            <a:custGeom>
              <a:avLst/>
              <a:gdLst/>
              <a:ahLst/>
              <a:cxnLst/>
              <a:rect l="l" t="t" r="r" b="b"/>
              <a:pathLst>
                <a:path w="146" h="169" extrusionOk="0">
                  <a:moveTo>
                    <a:pt x="97" y="0"/>
                  </a:moveTo>
                  <a:lnTo>
                    <a:pt x="1" y="97"/>
                  </a:lnTo>
                  <a:lnTo>
                    <a:pt x="1" y="121"/>
                  </a:lnTo>
                  <a:lnTo>
                    <a:pt x="25" y="169"/>
                  </a:lnTo>
                  <a:lnTo>
                    <a:pt x="49" y="169"/>
                  </a:lnTo>
                  <a:lnTo>
                    <a:pt x="73" y="145"/>
                  </a:lnTo>
                  <a:lnTo>
                    <a:pt x="121" y="73"/>
                  </a:lnTo>
                  <a:lnTo>
                    <a:pt x="121"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
            <p:cNvSpPr/>
            <p:nvPr/>
          </p:nvSpPr>
          <p:spPr>
            <a:xfrm>
              <a:off x="2192875" y="2498775"/>
              <a:ext cx="3025" cy="3650"/>
            </a:xfrm>
            <a:custGeom>
              <a:avLst/>
              <a:gdLst/>
              <a:ahLst/>
              <a:cxnLst/>
              <a:rect l="l" t="t" r="r" b="b"/>
              <a:pathLst>
                <a:path w="121" h="146" extrusionOk="0">
                  <a:moveTo>
                    <a:pt x="24" y="1"/>
                  </a:moveTo>
                  <a:lnTo>
                    <a:pt x="0" y="49"/>
                  </a:lnTo>
                  <a:lnTo>
                    <a:pt x="0" y="73"/>
                  </a:lnTo>
                  <a:lnTo>
                    <a:pt x="48" y="121"/>
                  </a:lnTo>
                  <a:lnTo>
                    <a:pt x="72" y="145"/>
                  </a:lnTo>
                  <a:lnTo>
                    <a:pt x="96" y="145"/>
                  </a:lnTo>
                  <a:lnTo>
                    <a:pt x="120" y="97"/>
                  </a:lnTo>
                  <a:lnTo>
                    <a:pt x="120"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
            <p:cNvSpPr/>
            <p:nvPr/>
          </p:nvSpPr>
          <p:spPr>
            <a:xfrm>
              <a:off x="2185650" y="2288750"/>
              <a:ext cx="3025" cy="3625"/>
            </a:xfrm>
            <a:custGeom>
              <a:avLst/>
              <a:gdLst/>
              <a:ahLst/>
              <a:cxnLst/>
              <a:rect l="l" t="t" r="r" b="b"/>
              <a:pathLst>
                <a:path w="121" h="145" extrusionOk="0">
                  <a:moveTo>
                    <a:pt x="72" y="0"/>
                  </a:moveTo>
                  <a:lnTo>
                    <a:pt x="0" y="24"/>
                  </a:lnTo>
                  <a:lnTo>
                    <a:pt x="0" y="73"/>
                  </a:lnTo>
                  <a:lnTo>
                    <a:pt x="0" y="121"/>
                  </a:lnTo>
                  <a:lnTo>
                    <a:pt x="48" y="145"/>
                  </a:lnTo>
                  <a:lnTo>
                    <a:pt x="96" y="145"/>
                  </a:lnTo>
                  <a:lnTo>
                    <a:pt x="121" y="121"/>
                  </a:lnTo>
                  <a:lnTo>
                    <a:pt x="121" y="73"/>
                  </a:lnTo>
                  <a:lnTo>
                    <a:pt x="121" y="49"/>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
            <p:cNvSpPr/>
            <p:nvPr/>
          </p:nvSpPr>
          <p:spPr>
            <a:xfrm>
              <a:off x="2313225" y="2460275"/>
              <a:ext cx="4250" cy="3025"/>
            </a:xfrm>
            <a:custGeom>
              <a:avLst/>
              <a:gdLst/>
              <a:ahLst/>
              <a:cxnLst/>
              <a:rect l="l" t="t" r="r" b="b"/>
              <a:pathLst>
                <a:path w="170" h="121" extrusionOk="0">
                  <a:moveTo>
                    <a:pt x="49" y="0"/>
                  </a:moveTo>
                  <a:lnTo>
                    <a:pt x="1" y="24"/>
                  </a:lnTo>
                  <a:lnTo>
                    <a:pt x="1" y="48"/>
                  </a:lnTo>
                  <a:lnTo>
                    <a:pt x="25" y="72"/>
                  </a:lnTo>
                  <a:lnTo>
                    <a:pt x="97" y="121"/>
                  </a:lnTo>
                  <a:lnTo>
                    <a:pt x="145" y="121"/>
                  </a:lnTo>
                  <a:lnTo>
                    <a:pt x="169" y="97"/>
                  </a:lnTo>
                  <a:lnTo>
                    <a:pt x="169"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
            <p:cNvSpPr/>
            <p:nvPr/>
          </p:nvSpPr>
          <p:spPr>
            <a:xfrm>
              <a:off x="2145325" y="2497575"/>
              <a:ext cx="3025" cy="3650"/>
            </a:xfrm>
            <a:custGeom>
              <a:avLst/>
              <a:gdLst/>
              <a:ahLst/>
              <a:cxnLst/>
              <a:rect l="l" t="t" r="r" b="b"/>
              <a:pathLst>
                <a:path w="121" h="146" extrusionOk="0">
                  <a:moveTo>
                    <a:pt x="48" y="1"/>
                  </a:moveTo>
                  <a:lnTo>
                    <a:pt x="0" y="25"/>
                  </a:lnTo>
                  <a:lnTo>
                    <a:pt x="0" y="73"/>
                  </a:lnTo>
                  <a:lnTo>
                    <a:pt x="24" y="121"/>
                  </a:lnTo>
                  <a:lnTo>
                    <a:pt x="72" y="145"/>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
            <p:cNvSpPr/>
            <p:nvPr/>
          </p:nvSpPr>
          <p:spPr>
            <a:xfrm>
              <a:off x="2269900" y="2033575"/>
              <a:ext cx="3025" cy="3625"/>
            </a:xfrm>
            <a:custGeom>
              <a:avLst/>
              <a:gdLst/>
              <a:ahLst/>
              <a:cxnLst/>
              <a:rect l="l" t="t" r="r" b="b"/>
              <a:pathLst>
                <a:path w="121" h="145" extrusionOk="0">
                  <a:moveTo>
                    <a:pt x="49" y="0"/>
                  </a:moveTo>
                  <a:lnTo>
                    <a:pt x="25" y="24"/>
                  </a:lnTo>
                  <a:lnTo>
                    <a:pt x="0" y="73"/>
                  </a:lnTo>
                  <a:lnTo>
                    <a:pt x="25" y="121"/>
                  </a:lnTo>
                  <a:lnTo>
                    <a:pt x="49" y="145"/>
                  </a:lnTo>
                  <a:lnTo>
                    <a:pt x="97" y="145"/>
                  </a:lnTo>
                  <a:lnTo>
                    <a:pt x="121" y="97"/>
                  </a:lnTo>
                  <a:lnTo>
                    <a:pt x="121" y="49"/>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
            <p:cNvSpPr/>
            <p:nvPr/>
          </p:nvSpPr>
          <p:spPr>
            <a:xfrm>
              <a:off x="1966575" y="1850025"/>
              <a:ext cx="4250" cy="3025"/>
            </a:xfrm>
            <a:custGeom>
              <a:avLst/>
              <a:gdLst/>
              <a:ahLst/>
              <a:cxnLst/>
              <a:rect l="l" t="t" r="r" b="b"/>
              <a:pathLst>
                <a:path w="170" h="121" extrusionOk="0">
                  <a:moveTo>
                    <a:pt x="145" y="0"/>
                  </a:moveTo>
                  <a:lnTo>
                    <a:pt x="49" y="24"/>
                  </a:lnTo>
                  <a:lnTo>
                    <a:pt x="25" y="48"/>
                  </a:lnTo>
                  <a:lnTo>
                    <a:pt x="1" y="72"/>
                  </a:lnTo>
                  <a:lnTo>
                    <a:pt x="25" y="120"/>
                  </a:lnTo>
                  <a:lnTo>
                    <a:pt x="73" y="120"/>
                  </a:lnTo>
                  <a:lnTo>
                    <a:pt x="97"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
            <p:cNvSpPr/>
            <p:nvPr/>
          </p:nvSpPr>
          <p:spPr>
            <a:xfrm>
              <a:off x="1980425" y="2009500"/>
              <a:ext cx="3625" cy="3025"/>
            </a:xfrm>
            <a:custGeom>
              <a:avLst/>
              <a:gdLst/>
              <a:ahLst/>
              <a:cxnLst/>
              <a:rect l="l" t="t" r="r" b="b"/>
              <a:pathLst>
                <a:path w="145" h="121" extrusionOk="0">
                  <a:moveTo>
                    <a:pt x="48" y="0"/>
                  </a:moveTo>
                  <a:lnTo>
                    <a:pt x="0" y="49"/>
                  </a:lnTo>
                  <a:lnTo>
                    <a:pt x="0" y="73"/>
                  </a:lnTo>
                  <a:lnTo>
                    <a:pt x="0" y="97"/>
                  </a:lnTo>
                  <a:lnTo>
                    <a:pt x="48" y="121"/>
                  </a:lnTo>
                  <a:lnTo>
                    <a:pt x="96" y="121"/>
                  </a:lnTo>
                  <a:lnTo>
                    <a:pt x="121" y="97"/>
                  </a:lnTo>
                  <a:lnTo>
                    <a:pt x="145" y="73"/>
                  </a:lnTo>
                  <a:lnTo>
                    <a:pt x="121" y="49"/>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
            <p:cNvSpPr/>
            <p:nvPr/>
          </p:nvSpPr>
          <p:spPr>
            <a:xfrm>
              <a:off x="1993650" y="2013700"/>
              <a:ext cx="3650" cy="3650"/>
            </a:xfrm>
            <a:custGeom>
              <a:avLst/>
              <a:gdLst/>
              <a:ahLst/>
              <a:cxnLst/>
              <a:rect l="l" t="t" r="r" b="b"/>
              <a:pathLst>
                <a:path w="146" h="146" extrusionOk="0">
                  <a:moveTo>
                    <a:pt x="73" y="1"/>
                  </a:moveTo>
                  <a:lnTo>
                    <a:pt x="25" y="25"/>
                  </a:lnTo>
                  <a:lnTo>
                    <a:pt x="1" y="97"/>
                  </a:lnTo>
                  <a:lnTo>
                    <a:pt x="25" y="121"/>
                  </a:lnTo>
                  <a:lnTo>
                    <a:pt x="73" y="145"/>
                  </a:lnTo>
                  <a:lnTo>
                    <a:pt x="97" y="145"/>
                  </a:lnTo>
                  <a:lnTo>
                    <a:pt x="121" y="121"/>
                  </a:lnTo>
                  <a:lnTo>
                    <a:pt x="145"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
            <p:cNvSpPr/>
            <p:nvPr/>
          </p:nvSpPr>
          <p:spPr>
            <a:xfrm>
              <a:off x="2341525" y="1818725"/>
              <a:ext cx="3625" cy="3025"/>
            </a:xfrm>
            <a:custGeom>
              <a:avLst/>
              <a:gdLst/>
              <a:ahLst/>
              <a:cxnLst/>
              <a:rect l="l" t="t" r="r" b="b"/>
              <a:pathLst>
                <a:path w="145" h="121" extrusionOk="0">
                  <a:moveTo>
                    <a:pt x="72" y="0"/>
                  </a:moveTo>
                  <a:lnTo>
                    <a:pt x="24" y="24"/>
                  </a:lnTo>
                  <a:lnTo>
                    <a:pt x="0" y="73"/>
                  </a:lnTo>
                  <a:lnTo>
                    <a:pt x="24" y="97"/>
                  </a:lnTo>
                  <a:lnTo>
                    <a:pt x="48" y="121"/>
                  </a:lnTo>
                  <a:lnTo>
                    <a:pt x="96" y="121"/>
                  </a:lnTo>
                  <a:lnTo>
                    <a:pt x="145" y="73"/>
                  </a:lnTo>
                  <a:lnTo>
                    <a:pt x="145"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
            <p:cNvSpPr/>
            <p:nvPr/>
          </p:nvSpPr>
          <p:spPr>
            <a:xfrm>
              <a:off x="1881125" y="1930050"/>
              <a:ext cx="3625" cy="3050"/>
            </a:xfrm>
            <a:custGeom>
              <a:avLst/>
              <a:gdLst/>
              <a:ahLst/>
              <a:cxnLst/>
              <a:rect l="l" t="t" r="r" b="b"/>
              <a:pathLst>
                <a:path w="145" h="122" extrusionOk="0">
                  <a:moveTo>
                    <a:pt x="24" y="1"/>
                  </a:moveTo>
                  <a:lnTo>
                    <a:pt x="0" y="49"/>
                  </a:lnTo>
                  <a:lnTo>
                    <a:pt x="0" y="73"/>
                  </a:lnTo>
                  <a:lnTo>
                    <a:pt x="24" y="97"/>
                  </a:lnTo>
                  <a:lnTo>
                    <a:pt x="72" y="121"/>
                  </a:lnTo>
                  <a:lnTo>
                    <a:pt x="120" y="97"/>
                  </a:lnTo>
                  <a:lnTo>
                    <a:pt x="145" y="49"/>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
            <p:cNvSpPr/>
            <p:nvPr/>
          </p:nvSpPr>
          <p:spPr>
            <a:xfrm>
              <a:off x="2287350" y="2454850"/>
              <a:ext cx="3025" cy="4250"/>
            </a:xfrm>
            <a:custGeom>
              <a:avLst/>
              <a:gdLst/>
              <a:ahLst/>
              <a:cxnLst/>
              <a:rect l="l" t="t" r="r" b="b"/>
              <a:pathLst>
                <a:path w="121" h="170" extrusionOk="0">
                  <a:moveTo>
                    <a:pt x="49" y="1"/>
                  </a:moveTo>
                  <a:lnTo>
                    <a:pt x="1" y="25"/>
                  </a:lnTo>
                  <a:lnTo>
                    <a:pt x="1" y="73"/>
                  </a:lnTo>
                  <a:lnTo>
                    <a:pt x="1" y="97"/>
                  </a:lnTo>
                  <a:lnTo>
                    <a:pt x="25" y="145"/>
                  </a:lnTo>
                  <a:lnTo>
                    <a:pt x="73" y="169"/>
                  </a:lnTo>
                  <a:lnTo>
                    <a:pt x="97" y="145"/>
                  </a:lnTo>
                  <a:lnTo>
                    <a:pt x="121" y="121"/>
                  </a:lnTo>
                  <a:lnTo>
                    <a:pt x="121"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
            <p:cNvSpPr/>
            <p:nvPr/>
          </p:nvSpPr>
          <p:spPr>
            <a:xfrm>
              <a:off x="2316850" y="2341700"/>
              <a:ext cx="3625" cy="3650"/>
            </a:xfrm>
            <a:custGeom>
              <a:avLst/>
              <a:gdLst/>
              <a:ahLst/>
              <a:cxnLst/>
              <a:rect l="l" t="t" r="r" b="b"/>
              <a:pathLst>
                <a:path w="145" h="146" extrusionOk="0">
                  <a:moveTo>
                    <a:pt x="48" y="1"/>
                  </a:moveTo>
                  <a:lnTo>
                    <a:pt x="24" y="25"/>
                  </a:lnTo>
                  <a:lnTo>
                    <a:pt x="0" y="73"/>
                  </a:lnTo>
                  <a:lnTo>
                    <a:pt x="24" y="121"/>
                  </a:lnTo>
                  <a:lnTo>
                    <a:pt x="72" y="145"/>
                  </a:lnTo>
                  <a:lnTo>
                    <a:pt x="96" y="121"/>
                  </a:lnTo>
                  <a:lnTo>
                    <a:pt x="145" y="73"/>
                  </a:lnTo>
                  <a:lnTo>
                    <a:pt x="145"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
            <p:cNvSpPr/>
            <p:nvPr/>
          </p:nvSpPr>
          <p:spPr>
            <a:xfrm>
              <a:off x="2077300" y="1945100"/>
              <a:ext cx="2450" cy="3025"/>
            </a:xfrm>
            <a:custGeom>
              <a:avLst/>
              <a:gdLst/>
              <a:ahLst/>
              <a:cxnLst/>
              <a:rect l="l" t="t" r="r" b="b"/>
              <a:pathLst>
                <a:path w="98" h="121" extrusionOk="0">
                  <a:moveTo>
                    <a:pt x="25" y="1"/>
                  </a:moveTo>
                  <a:lnTo>
                    <a:pt x="1" y="25"/>
                  </a:lnTo>
                  <a:lnTo>
                    <a:pt x="1" y="73"/>
                  </a:lnTo>
                  <a:lnTo>
                    <a:pt x="1" y="97"/>
                  </a:lnTo>
                  <a:lnTo>
                    <a:pt x="25" y="121"/>
                  </a:lnTo>
                  <a:lnTo>
                    <a:pt x="49" y="121"/>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
            <p:cNvSpPr/>
            <p:nvPr/>
          </p:nvSpPr>
          <p:spPr>
            <a:xfrm>
              <a:off x="2123650" y="2501200"/>
              <a:ext cx="2425" cy="3025"/>
            </a:xfrm>
            <a:custGeom>
              <a:avLst/>
              <a:gdLst/>
              <a:ahLst/>
              <a:cxnLst/>
              <a:rect l="l" t="t" r="r" b="b"/>
              <a:pathLst>
                <a:path w="97" h="121" extrusionOk="0">
                  <a:moveTo>
                    <a:pt x="73" y="0"/>
                  </a:moveTo>
                  <a:lnTo>
                    <a:pt x="25" y="24"/>
                  </a:lnTo>
                  <a:lnTo>
                    <a:pt x="1" y="48"/>
                  </a:lnTo>
                  <a:lnTo>
                    <a:pt x="25" y="97"/>
                  </a:lnTo>
                  <a:lnTo>
                    <a:pt x="73" y="121"/>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
            <p:cNvSpPr/>
            <p:nvPr/>
          </p:nvSpPr>
          <p:spPr>
            <a:xfrm>
              <a:off x="2031575" y="1922825"/>
              <a:ext cx="2425" cy="3650"/>
            </a:xfrm>
            <a:custGeom>
              <a:avLst/>
              <a:gdLst/>
              <a:ahLst/>
              <a:cxnLst/>
              <a:rect l="l" t="t" r="r" b="b"/>
              <a:pathLst>
                <a:path w="97" h="146" extrusionOk="0">
                  <a:moveTo>
                    <a:pt x="24" y="1"/>
                  </a:moveTo>
                  <a:lnTo>
                    <a:pt x="0" y="25"/>
                  </a:lnTo>
                  <a:lnTo>
                    <a:pt x="0" y="97"/>
                  </a:lnTo>
                  <a:lnTo>
                    <a:pt x="24" y="121"/>
                  </a:lnTo>
                  <a:lnTo>
                    <a:pt x="49" y="145"/>
                  </a:lnTo>
                  <a:lnTo>
                    <a:pt x="97" y="97"/>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
            <p:cNvSpPr/>
            <p:nvPr/>
          </p:nvSpPr>
          <p:spPr>
            <a:xfrm>
              <a:off x="1864275" y="1957750"/>
              <a:ext cx="3025" cy="3025"/>
            </a:xfrm>
            <a:custGeom>
              <a:avLst/>
              <a:gdLst/>
              <a:ahLst/>
              <a:cxnLst/>
              <a:rect l="l" t="t" r="r" b="b"/>
              <a:pathLst>
                <a:path w="121" h="121" extrusionOk="0">
                  <a:moveTo>
                    <a:pt x="48" y="0"/>
                  </a:moveTo>
                  <a:lnTo>
                    <a:pt x="0" y="48"/>
                  </a:lnTo>
                  <a:lnTo>
                    <a:pt x="0" y="96"/>
                  </a:lnTo>
                  <a:lnTo>
                    <a:pt x="0" y="121"/>
                  </a:lnTo>
                  <a:lnTo>
                    <a:pt x="72" y="121"/>
                  </a:lnTo>
                  <a:lnTo>
                    <a:pt x="120" y="72"/>
                  </a:lnTo>
                  <a:lnTo>
                    <a:pt x="120"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
            <p:cNvSpPr/>
            <p:nvPr/>
          </p:nvSpPr>
          <p:spPr>
            <a:xfrm>
              <a:off x="1984025" y="1915000"/>
              <a:ext cx="2425" cy="3650"/>
            </a:xfrm>
            <a:custGeom>
              <a:avLst/>
              <a:gdLst/>
              <a:ahLst/>
              <a:cxnLst/>
              <a:rect l="l" t="t" r="r" b="b"/>
              <a:pathLst>
                <a:path w="97" h="146" extrusionOk="0">
                  <a:moveTo>
                    <a:pt x="49" y="1"/>
                  </a:moveTo>
                  <a:lnTo>
                    <a:pt x="1" y="97"/>
                  </a:lnTo>
                  <a:lnTo>
                    <a:pt x="49" y="145"/>
                  </a:lnTo>
                  <a:lnTo>
                    <a:pt x="73" y="145"/>
                  </a:lnTo>
                  <a:lnTo>
                    <a:pt x="97" y="121"/>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
            <p:cNvSpPr/>
            <p:nvPr/>
          </p:nvSpPr>
          <p:spPr>
            <a:xfrm>
              <a:off x="2124850" y="2506600"/>
              <a:ext cx="3050" cy="3050"/>
            </a:xfrm>
            <a:custGeom>
              <a:avLst/>
              <a:gdLst/>
              <a:ahLst/>
              <a:cxnLst/>
              <a:rect l="l" t="t" r="r" b="b"/>
              <a:pathLst>
                <a:path w="122" h="122" extrusionOk="0">
                  <a:moveTo>
                    <a:pt x="49" y="1"/>
                  </a:moveTo>
                  <a:lnTo>
                    <a:pt x="25" y="25"/>
                  </a:lnTo>
                  <a:lnTo>
                    <a:pt x="1" y="49"/>
                  </a:lnTo>
                  <a:lnTo>
                    <a:pt x="1" y="73"/>
                  </a:lnTo>
                  <a:lnTo>
                    <a:pt x="25" y="121"/>
                  </a:lnTo>
                  <a:lnTo>
                    <a:pt x="97" y="121"/>
                  </a:lnTo>
                  <a:lnTo>
                    <a:pt x="121" y="73"/>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
            <p:cNvSpPr/>
            <p:nvPr/>
          </p:nvSpPr>
          <p:spPr>
            <a:xfrm>
              <a:off x="2109200" y="1928850"/>
              <a:ext cx="3650" cy="3050"/>
            </a:xfrm>
            <a:custGeom>
              <a:avLst/>
              <a:gdLst/>
              <a:ahLst/>
              <a:cxnLst/>
              <a:rect l="l" t="t" r="r" b="b"/>
              <a:pathLst>
                <a:path w="146" h="122" extrusionOk="0">
                  <a:moveTo>
                    <a:pt x="49" y="1"/>
                  </a:moveTo>
                  <a:lnTo>
                    <a:pt x="1" y="49"/>
                  </a:lnTo>
                  <a:lnTo>
                    <a:pt x="1" y="97"/>
                  </a:lnTo>
                  <a:lnTo>
                    <a:pt x="49" y="121"/>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
            <p:cNvSpPr/>
            <p:nvPr/>
          </p:nvSpPr>
          <p:spPr>
            <a:xfrm>
              <a:off x="1990050" y="1933075"/>
              <a:ext cx="2425" cy="2425"/>
            </a:xfrm>
            <a:custGeom>
              <a:avLst/>
              <a:gdLst/>
              <a:ahLst/>
              <a:cxnLst/>
              <a:rect l="l" t="t" r="r" b="b"/>
              <a:pathLst>
                <a:path w="97" h="97" extrusionOk="0">
                  <a:moveTo>
                    <a:pt x="49" y="0"/>
                  </a:moveTo>
                  <a:lnTo>
                    <a:pt x="0" y="24"/>
                  </a:lnTo>
                  <a:lnTo>
                    <a:pt x="0" y="72"/>
                  </a:lnTo>
                  <a:lnTo>
                    <a:pt x="24" y="96"/>
                  </a:lnTo>
                  <a:lnTo>
                    <a:pt x="73" y="96"/>
                  </a:lnTo>
                  <a:lnTo>
                    <a:pt x="97"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
            <p:cNvSpPr/>
            <p:nvPr/>
          </p:nvSpPr>
          <p:spPr>
            <a:xfrm>
              <a:off x="2284950" y="2010100"/>
              <a:ext cx="3625" cy="2425"/>
            </a:xfrm>
            <a:custGeom>
              <a:avLst/>
              <a:gdLst/>
              <a:ahLst/>
              <a:cxnLst/>
              <a:rect l="l" t="t" r="r" b="b"/>
              <a:pathLst>
                <a:path w="145" h="97" extrusionOk="0">
                  <a:moveTo>
                    <a:pt x="24" y="1"/>
                  </a:moveTo>
                  <a:lnTo>
                    <a:pt x="0" y="49"/>
                  </a:lnTo>
                  <a:lnTo>
                    <a:pt x="24" y="73"/>
                  </a:lnTo>
                  <a:lnTo>
                    <a:pt x="72" y="97"/>
                  </a:lnTo>
                  <a:lnTo>
                    <a:pt x="121" y="73"/>
                  </a:lnTo>
                  <a:lnTo>
                    <a:pt x="145" y="49"/>
                  </a:lnTo>
                  <a:lnTo>
                    <a:pt x="121"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
            <p:cNvSpPr/>
            <p:nvPr/>
          </p:nvSpPr>
          <p:spPr>
            <a:xfrm>
              <a:off x="2223550" y="2499375"/>
              <a:ext cx="2450" cy="2450"/>
            </a:xfrm>
            <a:custGeom>
              <a:avLst/>
              <a:gdLst/>
              <a:ahLst/>
              <a:cxnLst/>
              <a:rect l="l" t="t" r="r" b="b"/>
              <a:pathLst>
                <a:path w="98" h="98" extrusionOk="0">
                  <a:moveTo>
                    <a:pt x="49" y="1"/>
                  </a:moveTo>
                  <a:lnTo>
                    <a:pt x="1" y="25"/>
                  </a:lnTo>
                  <a:lnTo>
                    <a:pt x="1" y="49"/>
                  </a:lnTo>
                  <a:lnTo>
                    <a:pt x="25" y="97"/>
                  </a:lnTo>
                  <a:lnTo>
                    <a:pt x="73" y="97"/>
                  </a:lnTo>
                  <a:lnTo>
                    <a:pt x="97" y="73"/>
                  </a:lnTo>
                  <a:lnTo>
                    <a:pt x="97"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
            <p:cNvSpPr/>
            <p:nvPr/>
          </p:nvSpPr>
          <p:spPr>
            <a:xfrm>
              <a:off x="2049025" y="2531275"/>
              <a:ext cx="3625" cy="3650"/>
            </a:xfrm>
            <a:custGeom>
              <a:avLst/>
              <a:gdLst/>
              <a:ahLst/>
              <a:cxnLst/>
              <a:rect l="l" t="t" r="r" b="b"/>
              <a:pathLst>
                <a:path w="145" h="146" extrusionOk="0">
                  <a:moveTo>
                    <a:pt x="1" y="1"/>
                  </a:moveTo>
                  <a:lnTo>
                    <a:pt x="25" y="97"/>
                  </a:lnTo>
                  <a:lnTo>
                    <a:pt x="49" y="145"/>
                  </a:lnTo>
                  <a:lnTo>
                    <a:pt x="97" y="145"/>
                  </a:lnTo>
                  <a:lnTo>
                    <a:pt x="145" y="97"/>
                  </a:lnTo>
                  <a:lnTo>
                    <a:pt x="97" y="49"/>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
            <p:cNvSpPr/>
            <p:nvPr/>
          </p:nvSpPr>
          <p:spPr>
            <a:xfrm>
              <a:off x="1894350" y="1923450"/>
              <a:ext cx="3050" cy="3025"/>
            </a:xfrm>
            <a:custGeom>
              <a:avLst/>
              <a:gdLst/>
              <a:ahLst/>
              <a:cxnLst/>
              <a:rect l="l" t="t" r="r" b="b"/>
              <a:pathLst>
                <a:path w="122" h="121" extrusionOk="0">
                  <a:moveTo>
                    <a:pt x="49" y="0"/>
                  </a:moveTo>
                  <a:lnTo>
                    <a:pt x="25" y="24"/>
                  </a:lnTo>
                  <a:lnTo>
                    <a:pt x="1" y="48"/>
                  </a:lnTo>
                  <a:lnTo>
                    <a:pt x="25" y="96"/>
                  </a:lnTo>
                  <a:lnTo>
                    <a:pt x="49" y="120"/>
                  </a:lnTo>
                  <a:lnTo>
                    <a:pt x="97" y="96"/>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
            <p:cNvSpPr/>
            <p:nvPr/>
          </p:nvSpPr>
          <p:spPr>
            <a:xfrm>
              <a:off x="2041200" y="2034175"/>
              <a:ext cx="3025" cy="3025"/>
            </a:xfrm>
            <a:custGeom>
              <a:avLst/>
              <a:gdLst/>
              <a:ahLst/>
              <a:cxnLst/>
              <a:rect l="l" t="t" r="r" b="b"/>
              <a:pathLst>
                <a:path w="121" h="121" extrusionOk="0">
                  <a:moveTo>
                    <a:pt x="49" y="0"/>
                  </a:moveTo>
                  <a:lnTo>
                    <a:pt x="1" y="49"/>
                  </a:lnTo>
                  <a:lnTo>
                    <a:pt x="1" y="97"/>
                  </a:lnTo>
                  <a:lnTo>
                    <a:pt x="49" y="121"/>
                  </a:lnTo>
                  <a:lnTo>
                    <a:pt x="73" y="97"/>
                  </a:lnTo>
                  <a:lnTo>
                    <a:pt x="121"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
            <p:cNvSpPr/>
            <p:nvPr/>
          </p:nvSpPr>
          <p:spPr>
            <a:xfrm>
              <a:off x="2235000" y="2489150"/>
              <a:ext cx="2425" cy="2450"/>
            </a:xfrm>
            <a:custGeom>
              <a:avLst/>
              <a:gdLst/>
              <a:ahLst/>
              <a:cxnLst/>
              <a:rect l="l" t="t" r="r" b="b"/>
              <a:pathLst>
                <a:path w="97" h="98" extrusionOk="0">
                  <a:moveTo>
                    <a:pt x="24" y="1"/>
                  </a:moveTo>
                  <a:lnTo>
                    <a:pt x="0" y="25"/>
                  </a:lnTo>
                  <a:lnTo>
                    <a:pt x="0" y="73"/>
                  </a:lnTo>
                  <a:lnTo>
                    <a:pt x="24" y="97"/>
                  </a:lnTo>
                  <a:lnTo>
                    <a:pt x="72" y="97"/>
                  </a:lnTo>
                  <a:lnTo>
                    <a:pt x="96" y="73"/>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
            <p:cNvSpPr/>
            <p:nvPr/>
          </p:nvSpPr>
          <p:spPr>
            <a:xfrm>
              <a:off x="2166375" y="2471700"/>
              <a:ext cx="2450" cy="2425"/>
            </a:xfrm>
            <a:custGeom>
              <a:avLst/>
              <a:gdLst/>
              <a:ahLst/>
              <a:cxnLst/>
              <a:rect l="l" t="t" r="r" b="b"/>
              <a:pathLst>
                <a:path w="98" h="97" extrusionOk="0">
                  <a:moveTo>
                    <a:pt x="73" y="1"/>
                  </a:moveTo>
                  <a:lnTo>
                    <a:pt x="1" y="25"/>
                  </a:lnTo>
                  <a:lnTo>
                    <a:pt x="1" y="49"/>
                  </a:lnTo>
                  <a:lnTo>
                    <a:pt x="1" y="73"/>
                  </a:lnTo>
                  <a:lnTo>
                    <a:pt x="49" y="97"/>
                  </a:lnTo>
                  <a:lnTo>
                    <a:pt x="73" y="97"/>
                  </a:lnTo>
                  <a:lnTo>
                    <a:pt x="97"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
            <p:cNvSpPr/>
            <p:nvPr/>
          </p:nvSpPr>
          <p:spPr>
            <a:xfrm>
              <a:off x="2423975" y="2004075"/>
              <a:ext cx="3625" cy="3050"/>
            </a:xfrm>
            <a:custGeom>
              <a:avLst/>
              <a:gdLst/>
              <a:ahLst/>
              <a:cxnLst/>
              <a:rect l="l" t="t" r="r" b="b"/>
              <a:pathLst>
                <a:path w="145" h="122" extrusionOk="0">
                  <a:moveTo>
                    <a:pt x="72" y="1"/>
                  </a:moveTo>
                  <a:lnTo>
                    <a:pt x="0" y="49"/>
                  </a:lnTo>
                  <a:lnTo>
                    <a:pt x="0" y="73"/>
                  </a:lnTo>
                  <a:lnTo>
                    <a:pt x="24" y="121"/>
                  </a:lnTo>
                  <a:lnTo>
                    <a:pt x="72"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
            <p:cNvSpPr/>
            <p:nvPr/>
          </p:nvSpPr>
          <p:spPr>
            <a:xfrm>
              <a:off x="1823350" y="1970375"/>
              <a:ext cx="3025" cy="3050"/>
            </a:xfrm>
            <a:custGeom>
              <a:avLst/>
              <a:gdLst/>
              <a:ahLst/>
              <a:cxnLst/>
              <a:rect l="l" t="t" r="r" b="b"/>
              <a:pathLst>
                <a:path w="121" h="122" extrusionOk="0">
                  <a:moveTo>
                    <a:pt x="48" y="1"/>
                  </a:moveTo>
                  <a:lnTo>
                    <a:pt x="24" y="25"/>
                  </a:lnTo>
                  <a:lnTo>
                    <a:pt x="0" y="49"/>
                  </a:lnTo>
                  <a:lnTo>
                    <a:pt x="0" y="73"/>
                  </a:lnTo>
                  <a:lnTo>
                    <a:pt x="48" y="121"/>
                  </a:lnTo>
                  <a:lnTo>
                    <a:pt x="72" y="121"/>
                  </a:lnTo>
                  <a:lnTo>
                    <a:pt x="96" y="97"/>
                  </a:lnTo>
                  <a:lnTo>
                    <a:pt x="120"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
            <p:cNvSpPr/>
            <p:nvPr/>
          </p:nvSpPr>
          <p:spPr>
            <a:xfrm>
              <a:off x="1914825" y="2019125"/>
              <a:ext cx="3625" cy="3025"/>
            </a:xfrm>
            <a:custGeom>
              <a:avLst/>
              <a:gdLst/>
              <a:ahLst/>
              <a:cxnLst/>
              <a:rect l="l" t="t" r="r" b="b"/>
              <a:pathLst>
                <a:path w="145" h="121" extrusionOk="0">
                  <a:moveTo>
                    <a:pt x="48" y="1"/>
                  </a:moveTo>
                  <a:lnTo>
                    <a:pt x="24" y="25"/>
                  </a:lnTo>
                  <a:lnTo>
                    <a:pt x="0" y="73"/>
                  </a:lnTo>
                  <a:lnTo>
                    <a:pt x="48" y="121"/>
                  </a:lnTo>
                  <a:lnTo>
                    <a:pt x="96" y="121"/>
                  </a:lnTo>
                  <a:lnTo>
                    <a:pt x="145" y="97"/>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
            <p:cNvSpPr/>
            <p:nvPr/>
          </p:nvSpPr>
          <p:spPr>
            <a:xfrm>
              <a:off x="2397475" y="2362175"/>
              <a:ext cx="2450" cy="2425"/>
            </a:xfrm>
            <a:custGeom>
              <a:avLst/>
              <a:gdLst/>
              <a:ahLst/>
              <a:cxnLst/>
              <a:rect l="l" t="t" r="r" b="b"/>
              <a:pathLst>
                <a:path w="98" h="97" extrusionOk="0">
                  <a:moveTo>
                    <a:pt x="49" y="0"/>
                  </a:moveTo>
                  <a:lnTo>
                    <a:pt x="1" y="24"/>
                  </a:lnTo>
                  <a:lnTo>
                    <a:pt x="1" y="48"/>
                  </a:lnTo>
                  <a:lnTo>
                    <a:pt x="25" y="73"/>
                  </a:lnTo>
                  <a:lnTo>
                    <a:pt x="73" y="97"/>
                  </a:lnTo>
                  <a:lnTo>
                    <a:pt x="97"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
            <p:cNvSpPr/>
            <p:nvPr/>
          </p:nvSpPr>
          <p:spPr>
            <a:xfrm>
              <a:off x="2240400" y="1803675"/>
              <a:ext cx="3650" cy="2425"/>
            </a:xfrm>
            <a:custGeom>
              <a:avLst/>
              <a:gdLst/>
              <a:ahLst/>
              <a:cxnLst/>
              <a:rect l="l" t="t" r="r" b="b"/>
              <a:pathLst>
                <a:path w="146" h="97" extrusionOk="0">
                  <a:moveTo>
                    <a:pt x="49" y="0"/>
                  </a:moveTo>
                  <a:lnTo>
                    <a:pt x="25" y="25"/>
                  </a:lnTo>
                  <a:lnTo>
                    <a:pt x="1" y="49"/>
                  </a:lnTo>
                  <a:lnTo>
                    <a:pt x="25" y="73"/>
                  </a:lnTo>
                  <a:lnTo>
                    <a:pt x="49" y="97"/>
                  </a:lnTo>
                  <a:lnTo>
                    <a:pt x="97" y="97"/>
                  </a:lnTo>
                  <a:lnTo>
                    <a:pt x="145" y="73"/>
                  </a:lnTo>
                  <a:lnTo>
                    <a:pt x="145"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
            <p:cNvSpPr/>
            <p:nvPr/>
          </p:nvSpPr>
          <p:spPr>
            <a:xfrm>
              <a:off x="2028575" y="1904175"/>
              <a:ext cx="2425" cy="2425"/>
            </a:xfrm>
            <a:custGeom>
              <a:avLst/>
              <a:gdLst/>
              <a:ahLst/>
              <a:cxnLst/>
              <a:rect l="l" t="t" r="r" b="b"/>
              <a:pathLst>
                <a:path w="97" h="97" extrusionOk="0">
                  <a:moveTo>
                    <a:pt x="48" y="1"/>
                  </a:moveTo>
                  <a:lnTo>
                    <a:pt x="0" y="25"/>
                  </a:lnTo>
                  <a:lnTo>
                    <a:pt x="0" y="49"/>
                  </a:lnTo>
                  <a:lnTo>
                    <a:pt x="24" y="97"/>
                  </a:lnTo>
                  <a:lnTo>
                    <a:pt x="96" y="97"/>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
            <p:cNvSpPr/>
            <p:nvPr/>
          </p:nvSpPr>
          <p:spPr>
            <a:xfrm>
              <a:off x="2041200" y="1921625"/>
              <a:ext cx="3650" cy="2450"/>
            </a:xfrm>
            <a:custGeom>
              <a:avLst/>
              <a:gdLst/>
              <a:ahLst/>
              <a:cxnLst/>
              <a:rect l="l" t="t" r="r" b="b"/>
              <a:pathLst>
                <a:path w="146" h="98" extrusionOk="0">
                  <a:moveTo>
                    <a:pt x="73" y="1"/>
                  </a:moveTo>
                  <a:lnTo>
                    <a:pt x="25" y="25"/>
                  </a:lnTo>
                  <a:lnTo>
                    <a:pt x="1" y="49"/>
                  </a:lnTo>
                  <a:lnTo>
                    <a:pt x="1" y="73"/>
                  </a:lnTo>
                  <a:lnTo>
                    <a:pt x="73" y="97"/>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
            <p:cNvSpPr/>
            <p:nvPr/>
          </p:nvSpPr>
          <p:spPr>
            <a:xfrm>
              <a:off x="1939500" y="1923450"/>
              <a:ext cx="2425" cy="3025"/>
            </a:xfrm>
            <a:custGeom>
              <a:avLst/>
              <a:gdLst/>
              <a:ahLst/>
              <a:cxnLst/>
              <a:rect l="l" t="t" r="r" b="b"/>
              <a:pathLst>
                <a:path w="97" h="121" extrusionOk="0">
                  <a:moveTo>
                    <a:pt x="24" y="0"/>
                  </a:moveTo>
                  <a:lnTo>
                    <a:pt x="0" y="24"/>
                  </a:lnTo>
                  <a:lnTo>
                    <a:pt x="24" y="96"/>
                  </a:lnTo>
                  <a:lnTo>
                    <a:pt x="48" y="120"/>
                  </a:lnTo>
                  <a:lnTo>
                    <a:pt x="96" y="96"/>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
            <p:cNvSpPr/>
            <p:nvPr/>
          </p:nvSpPr>
          <p:spPr>
            <a:xfrm>
              <a:off x="1911800" y="1927650"/>
              <a:ext cx="3050" cy="2425"/>
            </a:xfrm>
            <a:custGeom>
              <a:avLst/>
              <a:gdLst/>
              <a:ahLst/>
              <a:cxnLst/>
              <a:rect l="l" t="t" r="r" b="b"/>
              <a:pathLst>
                <a:path w="122" h="97" extrusionOk="0">
                  <a:moveTo>
                    <a:pt x="49" y="1"/>
                  </a:moveTo>
                  <a:lnTo>
                    <a:pt x="1" y="49"/>
                  </a:lnTo>
                  <a:lnTo>
                    <a:pt x="25" y="97"/>
                  </a:lnTo>
                  <a:lnTo>
                    <a:pt x="97"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
            <p:cNvSpPr/>
            <p:nvPr/>
          </p:nvSpPr>
          <p:spPr>
            <a:xfrm>
              <a:off x="2061075" y="2017325"/>
              <a:ext cx="3625" cy="3025"/>
            </a:xfrm>
            <a:custGeom>
              <a:avLst/>
              <a:gdLst/>
              <a:ahLst/>
              <a:cxnLst/>
              <a:rect l="l" t="t" r="r" b="b"/>
              <a:pathLst>
                <a:path w="145" h="121" extrusionOk="0">
                  <a:moveTo>
                    <a:pt x="72" y="0"/>
                  </a:moveTo>
                  <a:lnTo>
                    <a:pt x="48" y="24"/>
                  </a:lnTo>
                  <a:lnTo>
                    <a:pt x="0" y="49"/>
                  </a:lnTo>
                  <a:lnTo>
                    <a:pt x="0" y="73"/>
                  </a:lnTo>
                  <a:lnTo>
                    <a:pt x="24" y="97"/>
                  </a:lnTo>
                  <a:lnTo>
                    <a:pt x="72" y="121"/>
                  </a:lnTo>
                  <a:lnTo>
                    <a:pt x="120" y="97"/>
                  </a:lnTo>
                  <a:lnTo>
                    <a:pt x="144" y="73"/>
                  </a:lnTo>
                  <a:lnTo>
                    <a:pt x="120"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
            <p:cNvSpPr/>
            <p:nvPr/>
          </p:nvSpPr>
          <p:spPr>
            <a:xfrm>
              <a:off x="2209725" y="2335100"/>
              <a:ext cx="2425" cy="3025"/>
            </a:xfrm>
            <a:custGeom>
              <a:avLst/>
              <a:gdLst/>
              <a:ahLst/>
              <a:cxnLst/>
              <a:rect l="l" t="t" r="r" b="b"/>
              <a:pathLst>
                <a:path w="97" h="121" extrusionOk="0">
                  <a:moveTo>
                    <a:pt x="72" y="0"/>
                  </a:moveTo>
                  <a:lnTo>
                    <a:pt x="24" y="24"/>
                  </a:lnTo>
                  <a:lnTo>
                    <a:pt x="0" y="72"/>
                  </a:lnTo>
                  <a:lnTo>
                    <a:pt x="24" y="120"/>
                  </a:lnTo>
                  <a:lnTo>
                    <a:pt x="72" y="120"/>
                  </a:lnTo>
                  <a:lnTo>
                    <a:pt x="96"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
            <p:cNvSpPr/>
            <p:nvPr/>
          </p:nvSpPr>
          <p:spPr>
            <a:xfrm>
              <a:off x="1920825" y="2032375"/>
              <a:ext cx="2450" cy="3025"/>
            </a:xfrm>
            <a:custGeom>
              <a:avLst/>
              <a:gdLst/>
              <a:ahLst/>
              <a:cxnLst/>
              <a:rect l="l" t="t" r="r" b="b"/>
              <a:pathLst>
                <a:path w="98" h="121" extrusionOk="0">
                  <a:moveTo>
                    <a:pt x="49" y="0"/>
                  </a:moveTo>
                  <a:lnTo>
                    <a:pt x="1" y="24"/>
                  </a:lnTo>
                  <a:lnTo>
                    <a:pt x="1" y="72"/>
                  </a:lnTo>
                  <a:lnTo>
                    <a:pt x="25" y="121"/>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
            <p:cNvSpPr/>
            <p:nvPr/>
          </p:nvSpPr>
          <p:spPr>
            <a:xfrm>
              <a:off x="2403500" y="2484950"/>
              <a:ext cx="3050" cy="3025"/>
            </a:xfrm>
            <a:custGeom>
              <a:avLst/>
              <a:gdLst/>
              <a:ahLst/>
              <a:cxnLst/>
              <a:rect l="l" t="t" r="r" b="b"/>
              <a:pathLst>
                <a:path w="122" h="121" extrusionOk="0">
                  <a:moveTo>
                    <a:pt x="49" y="0"/>
                  </a:moveTo>
                  <a:lnTo>
                    <a:pt x="1" y="24"/>
                  </a:lnTo>
                  <a:lnTo>
                    <a:pt x="1" y="72"/>
                  </a:lnTo>
                  <a:lnTo>
                    <a:pt x="1" y="97"/>
                  </a:lnTo>
                  <a:lnTo>
                    <a:pt x="25" y="121"/>
                  </a:lnTo>
                  <a:lnTo>
                    <a:pt x="73" y="121"/>
                  </a:lnTo>
                  <a:lnTo>
                    <a:pt x="97" y="97"/>
                  </a:lnTo>
                  <a:lnTo>
                    <a:pt x="121"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
            <p:cNvSpPr/>
            <p:nvPr/>
          </p:nvSpPr>
          <p:spPr>
            <a:xfrm>
              <a:off x="2078525" y="1822925"/>
              <a:ext cx="2425" cy="2450"/>
            </a:xfrm>
            <a:custGeom>
              <a:avLst/>
              <a:gdLst/>
              <a:ahLst/>
              <a:cxnLst/>
              <a:rect l="l" t="t" r="r" b="b"/>
              <a:pathLst>
                <a:path w="97" h="98" extrusionOk="0">
                  <a:moveTo>
                    <a:pt x="24" y="1"/>
                  </a:moveTo>
                  <a:lnTo>
                    <a:pt x="0" y="49"/>
                  </a:lnTo>
                  <a:lnTo>
                    <a:pt x="0" y="73"/>
                  </a:lnTo>
                  <a:lnTo>
                    <a:pt x="0" y="97"/>
                  </a:lnTo>
                  <a:lnTo>
                    <a:pt x="72"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
            <p:cNvSpPr/>
            <p:nvPr/>
          </p:nvSpPr>
          <p:spPr>
            <a:xfrm>
              <a:off x="2075500" y="1819925"/>
              <a:ext cx="1825" cy="2425"/>
            </a:xfrm>
            <a:custGeom>
              <a:avLst/>
              <a:gdLst/>
              <a:ahLst/>
              <a:cxnLst/>
              <a:rect l="l" t="t" r="r" b="b"/>
              <a:pathLst>
                <a:path w="73" h="97" extrusionOk="0">
                  <a:moveTo>
                    <a:pt x="25" y="0"/>
                  </a:moveTo>
                  <a:lnTo>
                    <a:pt x="1" y="49"/>
                  </a:lnTo>
                  <a:lnTo>
                    <a:pt x="1" y="97"/>
                  </a:lnTo>
                  <a:lnTo>
                    <a:pt x="73" y="97"/>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
            <p:cNvSpPr/>
            <p:nvPr/>
          </p:nvSpPr>
          <p:spPr>
            <a:xfrm>
              <a:off x="1960550" y="2004675"/>
              <a:ext cx="1825" cy="2450"/>
            </a:xfrm>
            <a:custGeom>
              <a:avLst/>
              <a:gdLst/>
              <a:ahLst/>
              <a:cxnLst/>
              <a:rect l="l" t="t" r="r" b="b"/>
              <a:pathLst>
                <a:path w="73" h="98" extrusionOk="0">
                  <a:moveTo>
                    <a:pt x="25" y="1"/>
                  </a:moveTo>
                  <a:lnTo>
                    <a:pt x="1" y="25"/>
                  </a:lnTo>
                  <a:lnTo>
                    <a:pt x="1" y="73"/>
                  </a:lnTo>
                  <a:lnTo>
                    <a:pt x="1" y="97"/>
                  </a:lnTo>
                  <a:lnTo>
                    <a:pt x="49"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
            <p:cNvSpPr/>
            <p:nvPr/>
          </p:nvSpPr>
          <p:spPr>
            <a:xfrm>
              <a:off x="2354750" y="1968575"/>
              <a:ext cx="1825" cy="3025"/>
            </a:xfrm>
            <a:custGeom>
              <a:avLst/>
              <a:gdLst/>
              <a:ahLst/>
              <a:cxnLst/>
              <a:rect l="l" t="t" r="r" b="b"/>
              <a:pathLst>
                <a:path w="73" h="121" extrusionOk="0">
                  <a:moveTo>
                    <a:pt x="49" y="0"/>
                  </a:moveTo>
                  <a:lnTo>
                    <a:pt x="25" y="25"/>
                  </a:lnTo>
                  <a:lnTo>
                    <a:pt x="1" y="73"/>
                  </a:lnTo>
                  <a:lnTo>
                    <a:pt x="1" y="97"/>
                  </a:lnTo>
                  <a:lnTo>
                    <a:pt x="1" y="121"/>
                  </a:lnTo>
                  <a:lnTo>
                    <a:pt x="49" y="121"/>
                  </a:lnTo>
                  <a:lnTo>
                    <a:pt x="73" y="73"/>
                  </a:lnTo>
                  <a:lnTo>
                    <a:pt x="73"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
            <p:cNvSpPr/>
            <p:nvPr/>
          </p:nvSpPr>
          <p:spPr>
            <a:xfrm>
              <a:off x="1858250" y="2049825"/>
              <a:ext cx="2425" cy="3025"/>
            </a:xfrm>
            <a:custGeom>
              <a:avLst/>
              <a:gdLst/>
              <a:ahLst/>
              <a:cxnLst/>
              <a:rect l="l" t="t" r="r" b="b"/>
              <a:pathLst>
                <a:path w="97" h="121" extrusionOk="0">
                  <a:moveTo>
                    <a:pt x="24" y="0"/>
                  </a:moveTo>
                  <a:lnTo>
                    <a:pt x="0" y="24"/>
                  </a:lnTo>
                  <a:lnTo>
                    <a:pt x="24" y="97"/>
                  </a:lnTo>
                  <a:lnTo>
                    <a:pt x="48" y="121"/>
                  </a:lnTo>
                  <a:lnTo>
                    <a:pt x="97" y="97"/>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
            <p:cNvSpPr/>
            <p:nvPr/>
          </p:nvSpPr>
          <p:spPr>
            <a:xfrm>
              <a:off x="2265075" y="2500000"/>
              <a:ext cx="3050" cy="2425"/>
            </a:xfrm>
            <a:custGeom>
              <a:avLst/>
              <a:gdLst/>
              <a:ahLst/>
              <a:cxnLst/>
              <a:rect l="l" t="t" r="r" b="b"/>
              <a:pathLst>
                <a:path w="122" h="97" extrusionOk="0">
                  <a:moveTo>
                    <a:pt x="73" y="0"/>
                  </a:moveTo>
                  <a:lnTo>
                    <a:pt x="25" y="24"/>
                  </a:lnTo>
                  <a:lnTo>
                    <a:pt x="1" y="72"/>
                  </a:lnTo>
                  <a:lnTo>
                    <a:pt x="25" y="96"/>
                  </a:lnTo>
                  <a:lnTo>
                    <a:pt x="97" y="96"/>
                  </a:lnTo>
                  <a:lnTo>
                    <a:pt x="121"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
            <p:cNvSpPr/>
            <p:nvPr/>
          </p:nvSpPr>
          <p:spPr>
            <a:xfrm>
              <a:off x="2405925" y="2478925"/>
              <a:ext cx="3025" cy="2425"/>
            </a:xfrm>
            <a:custGeom>
              <a:avLst/>
              <a:gdLst/>
              <a:ahLst/>
              <a:cxnLst/>
              <a:rect l="l" t="t" r="r" b="b"/>
              <a:pathLst>
                <a:path w="121" h="97" extrusionOk="0">
                  <a:moveTo>
                    <a:pt x="24" y="1"/>
                  </a:moveTo>
                  <a:lnTo>
                    <a:pt x="0" y="49"/>
                  </a:lnTo>
                  <a:lnTo>
                    <a:pt x="24" y="73"/>
                  </a:lnTo>
                  <a:lnTo>
                    <a:pt x="72" y="97"/>
                  </a:lnTo>
                  <a:lnTo>
                    <a:pt x="120" y="49"/>
                  </a:lnTo>
                  <a:lnTo>
                    <a:pt x="120"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
            <p:cNvSpPr/>
            <p:nvPr/>
          </p:nvSpPr>
          <p:spPr>
            <a:xfrm>
              <a:off x="2105000" y="1916225"/>
              <a:ext cx="2425" cy="2425"/>
            </a:xfrm>
            <a:custGeom>
              <a:avLst/>
              <a:gdLst/>
              <a:ahLst/>
              <a:cxnLst/>
              <a:rect l="l" t="t" r="r" b="b"/>
              <a:pathLst>
                <a:path w="97" h="97" extrusionOk="0">
                  <a:moveTo>
                    <a:pt x="24" y="0"/>
                  </a:moveTo>
                  <a:lnTo>
                    <a:pt x="0" y="24"/>
                  </a:lnTo>
                  <a:lnTo>
                    <a:pt x="0" y="72"/>
                  </a:lnTo>
                  <a:lnTo>
                    <a:pt x="24" y="96"/>
                  </a:lnTo>
                  <a:lnTo>
                    <a:pt x="49" y="96"/>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
            <p:cNvSpPr/>
            <p:nvPr/>
          </p:nvSpPr>
          <p:spPr>
            <a:xfrm>
              <a:off x="2332500" y="2384450"/>
              <a:ext cx="3025" cy="3025"/>
            </a:xfrm>
            <a:custGeom>
              <a:avLst/>
              <a:gdLst/>
              <a:ahLst/>
              <a:cxnLst/>
              <a:rect l="l" t="t" r="r" b="b"/>
              <a:pathLst>
                <a:path w="121" h="121" extrusionOk="0">
                  <a:moveTo>
                    <a:pt x="72" y="0"/>
                  </a:moveTo>
                  <a:lnTo>
                    <a:pt x="24" y="48"/>
                  </a:lnTo>
                  <a:lnTo>
                    <a:pt x="0" y="96"/>
                  </a:lnTo>
                  <a:lnTo>
                    <a:pt x="48" y="120"/>
                  </a:lnTo>
                  <a:lnTo>
                    <a:pt x="72" y="96"/>
                  </a:lnTo>
                  <a:lnTo>
                    <a:pt x="120"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
            <p:cNvSpPr/>
            <p:nvPr/>
          </p:nvSpPr>
          <p:spPr>
            <a:xfrm>
              <a:off x="2316850" y="2388650"/>
              <a:ext cx="2425" cy="2425"/>
            </a:xfrm>
            <a:custGeom>
              <a:avLst/>
              <a:gdLst/>
              <a:ahLst/>
              <a:cxnLst/>
              <a:rect l="l" t="t" r="r" b="b"/>
              <a:pathLst>
                <a:path w="97" h="97" extrusionOk="0">
                  <a:moveTo>
                    <a:pt x="24" y="1"/>
                  </a:moveTo>
                  <a:lnTo>
                    <a:pt x="0" y="25"/>
                  </a:lnTo>
                  <a:lnTo>
                    <a:pt x="0" y="97"/>
                  </a:lnTo>
                  <a:lnTo>
                    <a:pt x="48"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
            <p:cNvSpPr/>
            <p:nvPr/>
          </p:nvSpPr>
          <p:spPr>
            <a:xfrm>
              <a:off x="1890150" y="1955325"/>
              <a:ext cx="2425" cy="3050"/>
            </a:xfrm>
            <a:custGeom>
              <a:avLst/>
              <a:gdLst/>
              <a:ahLst/>
              <a:cxnLst/>
              <a:rect l="l" t="t" r="r" b="b"/>
              <a:pathLst>
                <a:path w="97" h="122" extrusionOk="0">
                  <a:moveTo>
                    <a:pt x="48" y="1"/>
                  </a:moveTo>
                  <a:lnTo>
                    <a:pt x="24" y="25"/>
                  </a:lnTo>
                  <a:lnTo>
                    <a:pt x="0" y="73"/>
                  </a:lnTo>
                  <a:lnTo>
                    <a:pt x="24" y="121"/>
                  </a:lnTo>
                  <a:lnTo>
                    <a:pt x="72" y="121"/>
                  </a:lnTo>
                  <a:lnTo>
                    <a:pt x="96"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
            <p:cNvSpPr/>
            <p:nvPr/>
          </p:nvSpPr>
          <p:spPr>
            <a:xfrm>
              <a:off x="1837175" y="1980600"/>
              <a:ext cx="2450" cy="2450"/>
            </a:xfrm>
            <a:custGeom>
              <a:avLst/>
              <a:gdLst/>
              <a:ahLst/>
              <a:cxnLst/>
              <a:rect l="l" t="t" r="r" b="b"/>
              <a:pathLst>
                <a:path w="98" h="98" extrusionOk="0">
                  <a:moveTo>
                    <a:pt x="49" y="1"/>
                  </a:moveTo>
                  <a:lnTo>
                    <a:pt x="1" y="25"/>
                  </a:lnTo>
                  <a:lnTo>
                    <a:pt x="1" y="49"/>
                  </a:lnTo>
                  <a:lnTo>
                    <a:pt x="49" y="73"/>
                  </a:lnTo>
                  <a:lnTo>
                    <a:pt x="73" y="97"/>
                  </a:lnTo>
                  <a:lnTo>
                    <a:pt x="97"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
            <p:cNvSpPr/>
            <p:nvPr/>
          </p:nvSpPr>
          <p:spPr>
            <a:xfrm>
              <a:off x="2323450" y="1807275"/>
              <a:ext cx="3050" cy="2450"/>
            </a:xfrm>
            <a:custGeom>
              <a:avLst/>
              <a:gdLst/>
              <a:ahLst/>
              <a:cxnLst/>
              <a:rect l="l" t="t" r="r" b="b"/>
              <a:pathLst>
                <a:path w="122" h="98" extrusionOk="0">
                  <a:moveTo>
                    <a:pt x="73" y="1"/>
                  </a:moveTo>
                  <a:lnTo>
                    <a:pt x="25" y="25"/>
                  </a:lnTo>
                  <a:lnTo>
                    <a:pt x="1" y="49"/>
                  </a:lnTo>
                  <a:lnTo>
                    <a:pt x="25" y="97"/>
                  </a:lnTo>
                  <a:lnTo>
                    <a:pt x="73"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
            <p:cNvSpPr/>
            <p:nvPr/>
          </p:nvSpPr>
          <p:spPr>
            <a:xfrm>
              <a:off x="2383650" y="1829550"/>
              <a:ext cx="1825" cy="2425"/>
            </a:xfrm>
            <a:custGeom>
              <a:avLst/>
              <a:gdLst/>
              <a:ahLst/>
              <a:cxnLst/>
              <a:rect l="l" t="t" r="r" b="b"/>
              <a:pathLst>
                <a:path w="73" h="97" extrusionOk="0">
                  <a:moveTo>
                    <a:pt x="24" y="1"/>
                  </a:moveTo>
                  <a:lnTo>
                    <a:pt x="0" y="49"/>
                  </a:lnTo>
                  <a:lnTo>
                    <a:pt x="0" y="73"/>
                  </a:lnTo>
                  <a:lnTo>
                    <a:pt x="48" y="97"/>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
            <p:cNvSpPr/>
            <p:nvPr/>
          </p:nvSpPr>
          <p:spPr>
            <a:xfrm>
              <a:off x="2040000" y="2518650"/>
              <a:ext cx="1225" cy="1225"/>
            </a:xfrm>
            <a:custGeom>
              <a:avLst/>
              <a:gdLst/>
              <a:ahLst/>
              <a:cxnLst/>
              <a:rect l="l" t="t" r="r" b="b"/>
              <a:pathLst>
                <a:path w="49" h="49" extrusionOk="0">
                  <a:moveTo>
                    <a:pt x="0" y="0"/>
                  </a:moveTo>
                  <a:lnTo>
                    <a:pt x="0" y="48"/>
                  </a:lnTo>
                  <a:lnTo>
                    <a:pt x="49" y="48"/>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
            <p:cNvSpPr/>
            <p:nvPr/>
          </p:nvSpPr>
          <p:spPr>
            <a:xfrm>
              <a:off x="2106200" y="2522850"/>
              <a:ext cx="1225" cy="1225"/>
            </a:xfrm>
            <a:custGeom>
              <a:avLst/>
              <a:gdLst/>
              <a:ahLst/>
              <a:cxnLst/>
              <a:rect l="l" t="t" r="r" b="b"/>
              <a:pathLst>
                <a:path w="49" h="49" extrusionOk="0">
                  <a:moveTo>
                    <a:pt x="1" y="1"/>
                  </a:moveTo>
                  <a:lnTo>
                    <a:pt x="1" y="25"/>
                  </a:lnTo>
                  <a:lnTo>
                    <a:pt x="2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
            <p:cNvSpPr/>
            <p:nvPr/>
          </p:nvSpPr>
          <p:spPr>
            <a:xfrm>
              <a:off x="2085750" y="2451850"/>
              <a:ext cx="2425" cy="1825"/>
            </a:xfrm>
            <a:custGeom>
              <a:avLst/>
              <a:gdLst/>
              <a:ahLst/>
              <a:cxnLst/>
              <a:rect l="l" t="t" r="r" b="b"/>
              <a:pathLst>
                <a:path w="97" h="73" extrusionOk="0">
                  <a:moveTo>
                    <a:pt x="24" y="0"/>
                  </a:moveTo>
                  <a:lnTo>
                    <a:pt x="0" y="24"/>
                  </a:lnTo>
                  <a:lnTo>
                    <a:pt x="0" y="48"/>
                  </a:lnTo>
                  <a:lnTo>
                    <a:pt x="24" y="72"/>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
            <p:cNvSpPr/>
            <p:nvPr/>
          </p:nvSpPr>
          <p:spPr>
            <a:xfrm>
              <a:off x="2159775" y="2429575"/>
              <a:ext cx="1825" cy="1825"/>
            </a:xfrm>
            <a:custGeom>
              <a:avLst/>
              <a:gdLst/>
              <a:ahLst/>
              <a:cxnLst/>
              <a:rect l="l" t="t" r="r" b="b"/>
              <a:pathLst>
                <a:path w="73" h="73" extrusionOk="0">
                  <a:moveTo>
                    <a:pt x="48" y="1"/>
                  </a:moveTo>
                  <a:lnTo>
                    <a:pt x="0" y="25"/>
                  </a:lnTo>
                  <a:lnTo>
                    <a:pt x="0" y="49"/>
                  </a:lnTo>
                  <a:lnTo>
                    <a:pt x="24" y="73"/>
                  </a:lnTo>
                  <a:lnTo>
                    <a:pt x="72"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
            <p:cNvSpPr/>
            <p:nvPr/>
          </p:nvSpPr>
          <p:spPr>
            <a:xfrm>
              <a:off x="2177225" y="2409125"/>
              <a:ext cx="1825" cy="2425"/>
            </a:xfrm>
            <a:custGeom>
              <a:avLst/>
              <a:gdLst/>
              <a:ahLst/>
              <a:cxnLst/>
              <a:rect l="l" t="t" r="r" b="b"/>
              <a:pathLst>
                <a:path w="73" h="97" extrusionOk="0">
                  <a:moveTo>
                    <a:pt x="48" y="0"/>
                  </a:moveTo>
                  <a:lnTo>
                    <a:pt x="0" y="24"/>
                  </a:lnTo>
                  <a:lnTo>
                    <a:pt x="0" y="48"/>
                  </a:lnTo>
                  <a:lnTo>
                    <a:pt x="24" y="96"/>
                  </a:lnTo>
                  <a:lnTo>
                    <a:pt x="48" y="72"/>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
            <p:cNvSpPr/>
            <p:nvPr/>
          </p:nvSpPr>
          <p:spPr>
            <a:xfrm>
              <a:off x="2336100" y="2477125"/>
              <a:ext cx="2425" cy="1825"/>
            </a:xfrm>
            <a:custGeom>
              <a:avLst/>
              <a:gdLst/>
              <a:ahLst/>
              <a:cxnLst/>
              <a:rect l="l" t="t" r="r" b="b"/>
              <a:pathLst>
                <a:path w="97" h="73" extrusionOk="0">
                  <a:moveTo>
                    <a:pt x="25" y="0"/>
                  </a:moveTo>
                  <a:lnTo>
                    <a:pt x="1" y="48"/>
                  </a:lnTo>
                  <a:lnTo>
                    <a:pt x="49" y="73"/>
                  </a:lnTo>
                  <a:lnTo>
                    <a:pt x="73" y="73"/>
                  </a:lnTo>
                  <a:lnTo>
                    <a:pt x="97"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
            <p:cNvSpPr/>
            <p:nvPr/>
          </p:nvSpPr>
          <p:spPr>
            <a:xfrm>
              <a:off x="2271100" y="2436800"/>
              <a:ext cx="2425" cy="2425"/>
            </a:xfrm>
            <a:custGeom>
              <a:avLst/>
              <a:gdLst/>
              <a:ahLst/>
              <a:cxnLst/>
              <a:rect l="l" t="t" r="r" b="b"/>
              <a:pathLst>
                <a:path w="97" h="97" extrusionOk="0">
                  <a:moveTo>
                    <a:pt x="73" y="0"/>
                  </a:moveTo>
                  <a:lnTo>
                    <a:pt x="49" y="24"/>
                  </a:lnTo>
                  <a:lnTo>
                    <a:pt x="1" y="49"/>
                  </a:lnTo>
                  <a:lnTo>
                    <a:pt x="1" y="73"/>
                  </a:lnTo>
                  <a:lnTo>
                    <a:pt x="49" y="97"/>
                  </a:lnTo>
                  <a:lnTo>
                    <a:pt x="73" y="73"/>
                  </a:lnTo>
                  <a:lnTo>
                    <a:pt x="97"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
            <p:cNvSpPr/>
            <p:nvPr/>
          </p:nvSpPr>
          <p:spPr>
            <a:xfrm>
              <a:off x="2253050" y="2417550"/>
              <a:ext cx="1825" cy="1825"/>
            </a:xfrm>
            <a:custGeom>
              <a:avLst/>
              <a:gdLst/>
              <a:ahLst/>
              <a:cxnLst/>
              <a:rect l="l" t="t" r="r" b="b"/>
              <a:pathLst>
                <a:path w="73" h="73" extrusionOk="0">
                  <a:moveTo>
                    <a:pt x="0" y="0"/>
                  </a:moveTo>
                  <a:lnTo>
                    <a:pt x="0" y="48"/>
                  </a:lnTo>
                  <a:lnTo>
                    <a:pt x="24" y="72"/>
                  </a:lnTo>
                  <a:lnTo>
                    <a:pt x="49" y="48"/>
                  </a:lnTo>
                  <a:lnTo>
                    <a:pt x="73"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
            <p:cNvSpPr/>
            <p:nvPr/>
          </p:nvSpPr>
          <p:spPr>
            <a:xfrm>
              <a:off x="2172400" y="2366975"/>
              <a:ext cx="2425" cy="2450"/>
            </a:xfrm>
            <a:custGeom>
              <a:avLst/>
              <a:gdLst/>
              <a:ahLst/>
              <a:cxnLst/>
              <a:rect l="l" t="t" r="r" b="b"/>
              <a:pathLst>
                <a:path w="97" h="98" extrusionOk="0">
                  <a:moveTo>
                    <a:pt x="49" y="1"/>
                  </a:moveTo>
                  <a:lnTo>
                    <a:pt x="1" y="25"/>
                  </a:lnTo>
                  <a:lnTo>
                    <a:pt x="1" y="49"/>
                  </a:lnTo>
                  <a:lnTo>
                    <a:pt x="25" y="97"/>
                  </a:lnTo>
                  <a:lnTo>
                    <a:pt x="49" y="97"/>
                  </a:lnTo>
                  <a:lnTo>
                    <a:pt x="73"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
            <p:cNvSpPr/>
            <p:nvPr/>
          </p:nvSpPr>
          <p:spPr>
            <a:xfrm>
              <a:off x="2341525" y="2435600"/>
              <a:ext cx="1825" cy="1825"/>
            </a:xfrm>
            <a:custGeom>
              <a:avLst/>
              <a:gdLst/>
              <a:ahLst/>
              <a:cxnLst/>
              <a:rect l="l" t="t" r="r" b="b"/>
              <a:pathLst>
                <a:path w="73" h="73" extrusionOk="0">
                  <a:moveTo>
                    <a:pt x="48" y="0"/>
                  </a:moveTo>
                  <a:lnTo>
                    <a:pt x="0" y="24"/>
                  </a:lnTo>
                  <a:lnTo>
                    <a:pt x="0" y="48"/>
                  </a:lnTo>
                  <a:lnTo>
                    <a:pt x="24" y="72"/>
                  </a:lnTo>
                  <a:lnTo>
                    <a:pt x="72"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
            <p:cNvSpPr/>
            <p:nvPr/>
          </p:nvSpPr>
          <p:spPr>
            <a:xfrm>
              <a:off x="2268700" y="2359150"/>
              <a:ext cx="1825" cy="3050"/>
            </a:xfrm>
            <a:custGeom>
              <a:avLst/>
              <a:gdLst/>
              <a:ahLst/>
              <a:cxnLst/>
              <a:rect l="l" t="t" r="r" b="b"/>
              <a:pathLst>
                <a:path w="73" h="122" extrusionOk="0">
                  <a:moveTo>
                    <a:pt x="24" y="1"/>
                  </a:moveTo>
                  <a:lnTo>
                    <a:pt x="0" y="49"/>
                  </a:lnTo>
                  <a:lnTo>
                    <a:pt x="0" y="97"/>
                  </a:lnTo>
                  <a:lnTo>
                    <a:pt x="24" y="121"/>
                  </a:lnTo>
                  <a:lnTo>
                    <a:pt x="48" y="97"/>
                  </a:lnTo>
                  <a:lnTo>
                    <a:pt x="73"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
            <p:cNvSpPr/>
            <p:nvPr/>
          </p:nvSpPr>
          <p:spPr>
            <a:xfrm>
              <a:off x="2311425" y="2298375"/>
              <a:ext cx="2425" cy="1825"/>
            </a:xfrm>
            <a:custGeom>
              <a:avLst/>
              <a:gdLst/>
              <a:ahLst/>
              <a:cxnLst/>
              <a:rect l="l" t="t" r="r" b="b"/>
              <a:pathLst>
                <a:path w="97"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
            <p:cNvSpPr/>
            <p:nvPr/>
          </p:nvSpPr>
          <p:spPr>
            <a:xfrm>
              <a:off x="2235600" y="2185225"/>
              <a:ext cx="2425" cy="3050"/>
            </a:xfrm>
            <a:custGeom>
              <a:avLst/>
              <a:gdLst/>
              <a:ahLst/>
              <a:cxnLst/>
              <a:rect l="l" t="t" r="r" b="b"/>
              <a:pathLst>
                <a:path w="97" h="122" extrusionOk="0">
                  <a:moveTo>
                    <a:pt x="48" y="1"/>
                  </a:moveTo>
                  <a:lnTo>
                    <a:pt x="24" y="49"/>
                  </a:lnTo>
                  <a:lnTo>
                    <a:pt x="0" y="73"/>
                  </a:lnTo>
                  <a:lnTo>
                    <a:pt x="24" y="97"/>
                  </a:lnTo>
                  <a:lnTo>
                    <a:pt x="48" y="121"/>
                  </a:lnTo>
                  <a:lnTo>
                    <a:pt x="72" y="97"/>
                  </a:lnTo>
                  <a:lnTo>
                    <a:pt x="97" y="49"/>
                  </a:lnTo>
                  <a:lnTo>
                    <a:pt x="72"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
            <p:cNvSpPr/>
            <p:nvPr/>
          </p:nvSpPr>
          <p:spPr>
            <a:xfrm>
              <a:off x="1973200" y="2011300"/>
              <a:ext cx="2425" cy="2425"/>
            </a:xfrm>
            <a:custGeom>
              <a:avLst/>
              <a:gdLst/>
              <a:ahLst/>
              <a:cxnLst/>
              <a:rect l="l" t="t" r="r" b="b"/>
              <a:pathLst>
                <a:path w="97" h="97" extrusionOk="0">
                  <a:moveTo>
                    <a:pt x="48" y="1"/>
                  </a:moveTo>
                  <a:lnTo>
                    <a:pt x="0" y="25"/>
                  </a:lnTo>
                  <a:lnTo>
                    <a:pt x="24" y="73"/>
                  </a:lnTo>
                  <a:lnTo>
                    <a:pt x="48" y="97"/>
                  </a:lnTo>
                  <a:lnTo>
                    <a:pt x="73"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
            <p:cNvSpPr/>
            <p:nvPr/>
          </p:nvSpPr>
          <p:spPr>
            <a:xfrm>
              <a:off x="1863050" y="1940300"/>
              <a:ext cx="1850" cy="1225"/>
            </a:xfrm>
            <a:custGeom>
              <a:avLst/>
              <a:gdLst/>
              <a:ahLst/>
              <a:cxnLst/>
              <a:rect l="l" t="t" r="r" b="b"/>
              <a:pathLst>
                <a:path w="74" h="49" extrusionOk="0">
                  <a:moveTo>
                    <a:pt x="49" y="0"/>
                  </a:moveTo>
                  <a:lnTo>
                    <a:pt x="1" y="24"/>
                  </a:lnTo>
                  <a:lnTo>
                    <a:pt x="1" y="48"/>
                  </a:lnTo>
                  <a:lnTo>
                    <a:pt x="73"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
            <p:cNvSpPr/>
            <p:nvPr/>
          </p:nvSpPr>
          <p:spPr>
            <a:xfrm>
              <a:off x="1925650" y="1964975"/>
              <a:ext cx="2425" cy="3025"/>
            </a:xfrm>
            <a:custGeom>
              <a:avLst/>
              <a:gdLst/>
              <a:ahLst/>
              <a:cxnLst/>
              <a:rect l="l" t="t" r="r" b="b"/>
              <a:pathLst>
                <a:path w="97" h="121" extrusionOk="0">
                  <a:moveTo>
                    <a:pt x="25" y="0"/>
                  </a:moveTo>
                  <a:lnTo>
                    <a:pt x="1" y="24"/>
                  </a:lnTo>
                  <a:lnTo>
                    <a:pt x="1" y="48"/>
                  </a:lnTo>
                  <a:lnTo>
                    <a:pt x="1" y="72"/>
                  </a:lnTo>
                  <a:lnTo>
                    <a:pt x="25" y="96"/>
                  </a:lnTo>
                  <a:lnTo>
                    <a:pt x="73" y="120"/>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
            <p:cNvSpPr/>
            <p:nvPr/>
          </p:nvSpPr>
          <p:spPr>
            <a:xfrm>
              <a:off x="2092950" y="2064275"/>
              <a:ext cx="2450" cy="2425"/>
            </a:xfrm>
            <a:custGeom>
              <a:avLst/>
              <a:gdLst/>
              <a:ahLst/>
              <a:cxnLst/>
              <a:rect l="l" t="t" r="r" b="b"/>
              <a:pathLst>
                <a:path w="98" h="97" extrusionOk="0">
                  <a:moveTo>
                    <a:pt x="25" y="0"/>
                  </a:moveTo>
                  <a:lnTo>
                    <a:pt x="1" y="24"/>
                  </a:lnTo>
                  <a:lnTo>
                    <a:pt x="1" y="72"/>
                  </a:lnTo>
                  <a:lnTo>
                    <a:pt x="25" y="96"/>
                  </a:lnTo>
                  <a:lnTo>
                    <a:pt x="49" y="96"/>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
            <p:cNvSpPr/>
            <p:nvPr/>
          </p:nvSpPr>
          <p:spPr>
            <a:xfrm>
              <a:off x="2063475" y="2032375"/>
              <a:ext cx="2425" cy="1825"/>
            </a:xfrm>
            <a:custGeom>
              <a:avLst/>
              <a:gdLst/>
              <a:ahLst/>
              <a:cxnLst/>
              <a:rect l="l" t="t" r="r" b="b"/>
              <a:pathLst>
                <a:path w="97" h="73" extrusionOk="0">
                  <a:moveTo>
                    <a:pt x="24" y="0"/>
                  </a:moveTo>
                  <a:lnTo>
                    <a:pt x="0" y="24"/>
                  </a:lnTo>
                  <a:lnTo>
                    <a:pt x="0" y="48"/>
                  </a:lnTo>
                  <a:lnTo>
                    <a:pt x="24" y="72"/>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
            <p:cNvSpPr/>
            <p:nvPr/>
          </p:nvSpPr>
          <p:spPr>
            <a:xfrm>
              <a:off x="2029775" y="2001675"/>
              <a:ext cx="2425" cy="1825"/>
            </a:xfrm>
            <a:custGeom>
              <a:avLst/>
              <a:gdLst/>
              <a:ahLst/>
              <a:cxnLst/>
              <a:rect l="l" t="t" r="r" b="b"/>
              <a:pathLst>
                <a:path w="97" h="73" extrusionOk="0">
                  <a:moveTo>
                    <a:pt x="48" y="1"/>
                  </a:moveTo>
                  <a:lnTo>
                    <a:pt x="24" y="25"/>
                  </a:lnTo>
                  <a:lnTo>
                    <a:pt x="0" y="73"/>
                  </a:lnTo>
                  <a:lnTo>
                    <a:pt x="72" y="73"/>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
            <p:cNvSpPr/>
            <p:nvPr/>
          </p:nvSpPr>
          <p:spPr>
            <a:xfrm>
              <a:off x="1990050" y="1905375"/>
              <a:ext cx="1225" cy="1850"/>
            </a:xfrm>
            <a:custGeom>
              <a:avLst/>
              <a:gdLst/>
              <a:ahLst/>
              <a:cxnLst/>
              <a:rect l="l" t="t" r="r" b="b"/>
              <a:pathLst>
                <a:path w="49" h="74" extrusionOk="0">
                  <a:moveTo>
                    <a:pt x="24" y="1"/>
                  </a:moveTo>
                  <a:lnTo>
                    <a:pt x="0" y="25"/>
                  </a:lnTo>
                  <a:lnTo>
                    <a:pt x="0" y="49"/>
                  </a:lnTo>
                  <a:lnTo>
                    <a:pt x="49" y="73"/>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
            <p:cNvSpPr/>
            <p:nvPr/>
          </p:nvSpPr>
          <p:spPr>
            <a:xfrm>
              <a:off x="1988250" y="1894550"/>
              <a:ext cx="1825" cy="1225"/>
            </a:xfrm>
            <a:custGeom>
              <a:avLst/>
              <a:gdLst/>
              <a:ahLst/>
              <a:cxnLst/>
              <a:rect l="l" t="t" r="r" b="b"/>
              <a:pathLst>
                <a:path w="73" h="49" extrusionOk="0">
                  <a:moveTo>
                    <a:pt x="48" y="0"/>
                  </a:moveTo>
                  <a:lnTo>
                    <a:pt x="0" y="25"/>
                  </a:lnTo>
                  <a:lnTo>
                    <a:pt x="0" y="49"/>
                  </a:lnTo>
                  <a:lnTo>
                    <a:pt x="72"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
            <p:cNvSpPr/>
            <p:nvPr/>
          </p:nvSpPr>
          <p:spPr>
            <a:xfrm>
              <a:off x="2051425" y="1897550"/>
              <a:ext cx="2450" cy="1850"/>
            </a:xfrm>
            <a:custGeom>
              <a:avLst/>
              <a:gdLst/>
              <a:ahLst/>
              <a:cxnLst/>
              <a:rect l="l" t="t" r="r" b="b"/>
              <a:pathLst>
                <a:path w="98" h="74" extrusionOk="0">
                  <a:moveTo>
                    <a:pt x="25" y="1"/>
                  </a:moveTo>
                  <a:lnTo>
                    <a:pt x="1" y="49"/>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
            <p:cNvSpPr/>
            <p:nvPr/>
          </p:nvSpPr>
          <p:spPr>
            <a:xfrm>
              <a:off x="2257250" y="2017325"/>
              <a:ext cx="2450" cy="1825"/>
            </a:xfrm>
            <a:custGeom>
              <a:avLst/>
              <a:gdLst/>
              <a:ahLst/>
              <a:cxnLst/>
              <a:rect l="l" t="t" r="r" b="b"/>
              <a:pathLst>
                <a:path w="98" h="73" extrusionOk="0">
                  <a:moveTo>
                    <a:pt x="25" y="0"/>
                  </a:moveTo>
                  <a:lnTo>
                    <a:pt x="1" y="24"/>
                  </a:lnTo>
                  <a:lnTo>
                    <a:pt x="25" y="73"/>
                  </a:lnTo>
                  <a:lnTo>
                    <a:pt x="49" y="73"/>
                  </a:lnTo>
                  <a:lnTo>
                    <a:pt x="97" y="49"/>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
            <p:cNvSpPr/>
            <p:nvPr/>
          </p:nvSpPr>
          <p:spPr>
            <a:xfrm>
              <a:off x="2154950" y="1942100"/>
              <a:ext cx="5450" cy="1225"/>
            </a:xfrm>
            <a:custGeom>
              <a:avLst/>
              <a:gdLst/>
              <a:ahLst/>
              <a:cxnLst/>
              <a:rect l="l" t="t" r="r" b="b"/>
              <a:pathLst>
                <a:path w="218" h="49" extrusionOk="0">
                  <a:moveTo>
                    <a:pt x="49" y="0"/>
                  </a:moveTo>
                  <a:lnTo>
                    <a:pt x="0" y="48"/>
                  </a:lnTo>
                  <a:lnTo>
                    <a:pt x="97" y="48"/>
                  </a:lnTo>
                  <a:lnTo>
                    <a:pt x="197" y="28"/>
                  </a:lnTo>
                  <a:lnTo>
                    <a:pt x="197" y="28"/>
                  </a:lnTo>
                  <a:lnTo>
                    <a:pt x="169" y="0"/>
                  </a:lnTo>
                  <a:close/>
                  <a:moveTo>
                    <a:pt x="217" y="24"/>
                  </a:moveTo>
                  <a:lnTo>
                    <a:pt x="197" y="28"/>
                  </a:lnTo>
                  <a:lnTo>
                    <a:pt x="197" y="28"/>
                  </a:lnTo>
                  <a:lnTo>
                    <a:pt x="217" y="48"/>
                  </a:lnTo>
                  <a:lnTo>
                    <a:pt x="217"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
            <p:cNvSpPr/>
            <p:nvPr/>
          </p:nvSpPr>
          <p:spPr>
            <a:xfrm>
              <a:off x="2135100" y="1902375"/>
              <a:ext cx="4825" cy="1225"/>
            </a:xfrm>
            <a:custGeom>
              <a:avLst/>
              <a:gdLst/>
              <a:ahLst/>
              <a:cxnLst/>
              <a:rect l="l" t="t" r="r" b="b"/>
              <a:pathLst>
                <a:path w="193" h="49" extrusionOk="0">
                  <a:moveTo>
                    <a:pt x="96" y="0"/>
                  </a:moveTo>
                  <a:lnTo>
                    <a:pt x="0" y="25"/>
                  </a:lnTo>
                  <a:lnTo>
                    <a:pt x="48" y="49"/>
                  </a:lnTo>
                  <a:lnTo>
                    <a:pt x="96" y="49"/>
                  </a:lnTo>
                  <a:lnTo>
                    <a:pt x="161" y="33"/>
                  </a:lnTo>
                  <a:lnTo>
                    <a:pt x="161" y="33"/>
                  </a:lnTo>
                  <a:lnTo>
                    <a:pt x="144" y="25"/>
                  </a:lnTo>
                  <a:lnTo>
                    <a:pt x="96" y="0"/>
                  </a:lnTo>
                  <a:close/>
                  <a:moveTo>
                    <a:pt x="193" y="25"/>
                  </a:moveTo>
                  <a:lnTo>
                    <a:pt x="161" y="33"/>
                  </a:lnTo>
                  <a:lnTo>
                    <a:pt x="161" y="33"/>
                  </a:lnTo>
                  <a:lnTo>
                    <a:pt x="193" y="49"/>
                  </a:lnTo>
                  <a:lnTo>
                    <a:pt x="193"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
            <p:cNvSpPr/>
            <p:nvPr/>
          </p:nvSpPr>
          <p:spPr>
            <a:xfrm>
              <a:off x="2147125" y="1906575"/>
              <a:ext cx="5450" cy="1250"/>
            </a:xfrm>
            <a:custGeom>
              <a:avLst/>
              <a:gdLst/>
              <a:ahLst/>
              <a:cxnLst/>
              <a:rect l="l" t="t" r="r" b="b"/>
              <a:pathLst>
                <a:path w="218" h="50" extrusionOk="0">
                  <a:moveTo>
                    <a:pt x="0" y="1"/>
                  </a:moveTo>
                  <a:lnTo>
                    <a:pt x="49" y="49"/>
                  </a:lnTo>
                  <a:lnTo>
                    <a:pt x="145" y="49"/>
                  </a:lnTo>
                  <a:lnTo>
                    <a:pt x="217" y="25"/>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
            <p:cNvSpPr/>
            <p:nvPr/>
          </p:nvSpPr>
          <p:spPr>
            <a:xfrm>
              <a:off x="2073700" y="1837975"/>
              <a:ext cx="2425" cy="2425"/>
            </a:xfrm>
            <a:custGeom>
              <a:avLst/>
              <a:gdLst/>
              <a:ahLst/>
              <a:cxnLst/>
              <a:rect l="l" t="t" r="r" b="b"/>
              <a:pathLst>
                <a:path w="97" h="97" extrusionOk="0">
                  <a:moveTo>
                    <a:pt x="25" y="1"/>
                  </a:moveTo>
                  <a:lnTo>
                    <a:pt x="1" y="25"/>
                  </a:lnTo>
                  <a:lnTo>
                    <a:pt x="1" y="49"/>
                  </a:lnTo>
                  <a:lnTo>
                    <a:pt x="1" y="73"/>
                  </a:lnTo>
                  <a:lnTo>
                    <a:pt x="49" y="97"/>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
            <p:cNvSpPr/>
            <p:nvPr/>
          </p:nvSpPr>
          <p:spPr>
            <a:xfrm>
              <a:off x="2303600" y="1892750"/>
              <a:ext cx="1825" cy="1825"/>
            </a:xfrm>
            <a:custGeom>
              <a:avLst/>
              <a:gdLst/>
              <a:ahLst/>
              <a:cxnLst/>
              <a:rect l="l" t="t" r="r" b="b"/>
              <a:pathLst>
                <a:path w="73" h="73" extrusionOk="0">
                  <a:moveTo>
                    <a:pt x="49" y="0"/>
                  </a:moveTo>
                  <a:lnTo>
                    <a:pt x="1" y="24"/>
                  </a:lnTo>
                  <a:lnTo>
                    <a:pt x="25"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
            <p:cNvSpPr/>
            <p:nvPr/>
          </p:nvSpPr>
          <p:spPr>
            <a:xfrm>
              <a:off x="2436600" y="1894550"/>
              <a:ext cx="2450" cy="3025"/>
            </a:xfrm>
            <a:custGeom>
              <a:avLst/>
              <a:gdLst/>
              <a:ahLst/>
              <a:cxnLst/>
              <a:rect l="l" t="t" r="r" b="b"/>
              <a:pathLst>
                <a:path w="98" h="121" extrusionOk="0">
                  <a:moveTo>
                    <a:pt x="49" y="0"/>
                  </a:moveTo>
                  <a:lnTo>
                    <a:pt x="1" y="25"/>
                  </a:lnTo>
                  <a:lnTo>
                    <a:pt x="1" y="73"/>
                  </a:lnTo>
                  <a:lnTo>
                    <a:pt x="25" y="121"/>
                  </a:lnTo>
                  <a:lnTo>
                    <a:pt x="73" y="97"/>
                  </a:lnTo>
                  <a:lnTo>
                    <a:pt x="97"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
            <p:cNvSpPr/>
            <p:nvPr/>
          </p:nvSpPr>
          <p:spPr>
            <a:xfrm>
              <a:off x="1827550" y="2045000"/>
              <a:ext cx="1825" cy="1825"/>
            </a:xfrm>
            <a:custGeom>
              <a:avLst/>
              <a:gdLst/>
              <a:ahLst/>
              <a:cxnLst/>
              <a:rect l="l" t="t" r="r" b="b"/>
              <a:pathLst>
                <a:path w="73" h="73" extrusionOk="0">
                  <a:moveTo>
                    <a:pt x="1" y="1"/>
                  </a:moveTo>
                  <a:lnTo>
                    <a:pt x="1" y="49"/>
                  </a:lnTo>
                  <a:lnTo>
                    <a:pt x="49"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
            <p:cNvSpPr/>
            <p:nvPr/>
          </p:nvSpPr>
          <p:spPr>
            <a:xfrm>
              <a:off x="1990650" y="2040800"/>
              <a:ext cx="1225" cy="625"/>
            </a:xfrm>
            <a:custGeom>
              <a:avLst/>
              <a:gdLst/>
              <a:ahLst/>
              <a:cxnLst/>
              <a:rect l="l" t="t" r="r" b="b"/>
              <a:pathLst>
                <a:path w="49" h="25" extrusionOk="0">
                  <a:moveTo>
                    <a:pt x="0" y="0"/>
                  </a:moveTo>
                  <a:lnTo>
                    <a:pt x="0"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
            <p:cNvSpPr/>
            <p:nvPr/>
          </p:nvSpPr>
          <p:spPr>
            <a:xfrm>
              <a:off x="1983425" y="2019125"/>
              <a:ext cx="1825" cy="1825"/>
            </a:xfrm>
            <a:custGeom>
              <a:avLst/>
              <a:gdLst/>
              <a:ahLst/>
              <a:cxnLst/>
              <a:rect l="l" t="t" r="r" b="b"/>
              <a:pathLst>
                <a:path w="73" h="73" extrusionOk="0">
                  <a:moveTo>
                    <a:pt x="25" y="1"/>
                  </a:moveTo>
                  <a:lnTo>
                    <a:pt x="1" y="25"/>
                  </a:lnTo>
                  <a:lnTo>
                    <a:pt x="25" y="73"/>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
            <p:cNvSpPr/>
            <p:nvPr/>
          </p:nvSpPr>
          <p:spPr>
            <a:xfrm>
              <a:off x="1895550" y="1967975"/>
              <a:ext cx="1850" cy="1225"/>
            </a:xfrm>
            <a:custGeom>
              <a:avLst/>
              <a:gdLst/>
              <a:ahLst/>
              <a:cxnLst/>
              <a:rect l="l" t="t" r="r" b="b"/>
              <a:pathLst>
                <a:path w="74" h="49" extrusionOk="0">
                  <a:moveTo>
                    <a:pt x="25" y="0"/>
                  </a:moveTo>
                  <a:lnTo>
                    <a:pt x="1" y="24"/>
                  </a:lnTo>
                  <a:lnTo>
                    <a:pt x="25" y="49"/>
                  </a:lnTo>
                  <a:lnTo>
                    <a:pt x="49" y="49"/>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
            <p:cNvSpPr/>
            <p:nvPr/>
          </p:nvSpPr>
          <p:spPr>
            <a:xfrm>
              <a:off x="2407725" y="2450025"/>
              <a:ext cx="1825" cy="1850"/>
            </a:xfrm>
            <a:custGeom>
              <a:avLst/>
              <a:gdLst/>
              <a:ahLst/>
              <a:cxnLst/>
              <a:rect l="l" t="t" r="r" b="b"/>
              <a:pathLst>
                <a:path w="73" h="74" extrusionOk="0">
                  <a:moveTo>
                    <a:pt x="24" y="1"/>
                  </a:moveTo>
                  <a:lnTo>
                    <a:pt x="0" y="49"/>
                  </a:lnTo>
                  <a:lnTo>
                    <a:pt x="24" y="73"/>
                  </a:lnTo>
                  <a:lnTo>
                    <a:pt x="72" y="73"/>
                  </a:lnTo>
                  <a:lnTo>
                    <a:pt x="72"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
            <p:cNvSpPr/>
            <p:nvPr/>
          </p:nvSpPr>
          <p:spPr>
            <a:xfrm>
              <a:off x="2328875" y="2403700"/>
              <a:ext cx="1225" cy="1225"/>
            </a:xfrm>
            <a:custGeom>
              <a:avLst/>
              <a:gdLst/>
              <a:ahLst/>
              <a:cxnLst/>
              <a:rect l="l" t="t" r="r" b="b"/>
              <a:pathLst>
                <a:path w="49" h="49" extrusionOk="0">
                  <a:moveTo>
                    <a:pt x="25" y="0"/>
                  </a:moveTo>
                  <a:lnTo>
                    <a:pt x="1" y="24"/>
                  </a:lnTo>
                  <a:lnTo>
                    <a:pt x="1" y="49"/>
                  </a:lnTo>
                  <a:lnTo>
                    <a:pt x="49"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
            <p:cNvSpPr/>
            <p:nvPr/>
          </p:nvSpPr>
          <p:spPr>
            <a:xfrm>
              <a:off x="2178425" y="2395275"/>
              <a:ext cx="1225" cy="1225"/>
            </a:xfrm>
            <a:custGeom>
              <a:avLst/>
              <a:gdLst/>
              <a:ahLst/>
              <a:cxnLst/>
              <a:rect l="l" t="t" r="r" b="b"/>
              <a:pathLst>
                <a:path w="49" h="49" extrusionOk="0">
                  <a:moveTo>
                    <a:pt x="24" y="0"/>
                  </a:moveTo>
                  <a:lnTo>
                    <a:pt x="0" y="24"/>
                  </a:lnTo>
                  <a:lnTo>
                    <a:pt x="0" y="48"/>
                  </a:lnTo>
                  <a:lnTo>
                    <a:pt x="48" y="48"/>
                  </a:lnTo>
                  <a:lnTo>
                    <a:pt x="48"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
            <p:cNvSpPr/>
            <p:nvPr/>
          </p:nvSpPr>
          <p:spPr>
            <a:xfrm>
              <a:off x="2307825" y="2370000"/>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
            <p:cNvSpPr/>
            <p:nvPr/>
          </p:nvSpPr>
          <p:spPr>
            <a:xfrm>
              <a:off x="2171200" y="2383225"/>
              <a:ext cx="1225" cy="1250"/>
            </a:xfrm>
            <a:custGeom>
              <a:avLst/>
              <a:gdLst/>
              <a:ahLst/>
              <a:cxnLst/>
              <a:rect l="l" t="t" r="r" b="b"/>
              <a:pathLst>
                <a:path w="49" h="50" extrusionOk="0">
                  <a:moveTo>
                    <a:pt x="24" y="1"/>
                  </a:moveTo>
                  <a:lnTo>
                    <a:pt x="0" y="25"/>
                  </a:lnTo>
                  <a:lnTo>
                    <a:pt x="0" y="49"/>
                  </a:lnTo>
                  <a:lnTo>
                    <a:pt x="49" y="49"/>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
            <p:cNvSpPr/>
            <p:nvPr/>
          </p:nvSpPr>
          <p:spPr>
            <a:xfrm>
              <a:off x="1986425" y="2022750"/>
              <a:ext cx="1850" cy="1225"/>
            </a:xfrm>
            <a:custGeom>
              <a:avLst/>
              <a:gdLst/>
              <a:ahLst/>
              <a:cxnLst/>
              <a:rect l="l" t="t" r="r" b="b"/>
              <a:pathLst>
                <a:path w="74" h="49" extrusionOk="0">
                  <a:moveTo>
                    <a:pt x="1" y="0"/>
                  </a:moveTo>
                  <a:lnTo>
                    <a:pt x="1" y="24"/>
                  </a:lnTo>
                  <a:lnTo>
                    <a:pt x="49" y="48"/>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
            <p:cNvSpPr/>
            <p:nvPr/>
          </p:nvSpPr>
          <p:spPr>
            <a:xfrm>
              <a:off x="2180825" y="2333275"/>
              <a:ext cx="1225" cy="1225"/>
            </a:xfrm>
            <a:custGeom>
              <a:avLst/>
              <a:gdLst/>
              <a:ahLst/>
              <a:cxnLst/>
              <a:rect l="l" t="t" r="r" b="b"/>
              <a:pathLst>
                <a:path w="49" h="49" extrusionOk="0">
                  <a:moveTo>
                    <a:pt x="1" y="1"/>
                  </a:moveTo>
                  <a:lnTo>
                    <a:pt x="1" y="49"/>
                  </a:ln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
            <p:cNvSpPr/>
            <p:nvPr/>
          </p:nvSpPr>
          <p:spPr>
            <a:xfrm>
              <a:off x="2014125" y="2003475"/>
              <a:ext cx="1825" cy="1825"/>
            </a:xfrm>
            <a:custGeom>
              <a:avLst/>
              <a:gdLst/>
              <a:ahLst/>
              <a:cxnLst/>
              <a:rect l="l" t="t" r="r" b="b"/>
              <a:pathLst>
                <a:path w="73" h="73" extrusionOk="0">
                  <a:moveTo>
                    <a:pt x="24" y="1"/>
                  </a:moveTo>
                  <a:lnTo>
                    <a:pt x="0" y="25"/>
                  </a:lnTo>
                  <a:lnTo>
                    <a:pt x="24" y="49"/>
                  </a:lnTo>
                  <a:lnTo>
                    <a:pt x="48" y="73"/>
                  </a:lnTo>
                  <a:lnTo>
                    <a:pt x="73"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
            <p:cNvSpPr/>
            <p:nvPr/>
          </p:nvSpPr>
          <p:spPr>
            <a:xfrm>
              <a:off x="2272900" y="2126850"/>
              <a:ext cx="2450" cy="1825"/>
            </a:xfrm>
            <a:custGeom>
              <a:avLst/>
              <a:gdLst/>
              <a:ahLst/>
              <a:cxnLst/>
              <a:rect l="l" t="t" r="r" b="b"/>
              <a:pathLst>
                <a:path w="98"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
            <p:cNvSpPr/>
            <p:nvPr/>
          </p:nvSpPr>
          <p:spPr>
            <a:xfrm>
              <a:off x="2083325" y="194872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
            <p:cNvSpPr/>
            <p:nvPr/>
          </p:nvSpPr>
          <p:spPr>
            <a:xfrm>
              <a:off x="2023750" y="1910800"/>
              <a:ext cx="1825" cy="1825"/>
            </a:xfrm>
            <a:custGeom>
              <a:avLst/>
              <a:gdLst/>
              <a:ahLst/>
              <a:cxnLst/>
              <a:rect l="l" t="t" r="r" b="b"/>
              <a:pathLst>
                <a:path w="73" h="73" extrusionOk="0">
                  <a:moveTo>
                    <a:pt x="25" y="0"/>
                  </a:moveTo>
                  <a:lnTo>
                    <a:pt x="0" y="49"/>
                  </a:lnTo>
                  <a:lnTo>
                    <a:pt x="25" y="73"/>
                  </a:lnTo>
                  <a:lnTo>
                    <a:pt x="73"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
            <p:cNvSpPr/>
            <p:nvPr/>
          </p:nvSpPr>
          <p:spPr>
            <a:xfrm>
              <a:off x="2019525" y="1909000"/>
              <a:ext cx="1850" cy="1825"/>
            </a:xfrm>
            <a:custGeom>
              <a:avLst/>
              <a:gdLst/>
              <a:ahLst/>
              <a:cxnLst/>
              <a:rect l="l" t="t" r="r" b="b"/>
              <a:pathLst>
                <a:path w="74" h="73" extrusionOk="0">
                  <a:moveTo>
                    <a:pt x="25" y="0"/>
                  </a:moveTo>
                  <a:lnTo>
                    <a:pt x="1" y="24"/>
                  </a:lnTo>
                  <a:lnTo>
                    <a:pt x="25" y="72"/>
                  </a:lnTo>
                  <a:lnTo>
                    <a:pt x="49" y="48"/>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
            <p:cNvSpPr/>
            <p:nvPr/>
          </p:nvSpPr>
          <p:spPr>
            <a:xfrm>
              <a:off x="2149525" y="1868675"/>
              <a:ext cx="1225" cy="3025"/>
            </a:xfrm>
            <a:custGeom>
              <a:avLst/>
              <a:gdLst/>
              <a:ahLst/>
              <a:cxnLst/>
              <a:rect l="l" t="t" r="r" b="b"/>
              <a:pathLst>
                <a:path w="49" h="121" extrusionOk="0">
                  <a:moveTo>
                    <a:pt x="49" y="0"/>
                  </a:moveTo>
                  <a:lnTo>
                    <a:pt x="37" y="30"/>
                  </a:lnTo>
                  <a:lnTo>
                    <a:pt x="49" y="24"/>
                  </a:lnTo>
                  <a:lnTo>
                    <a:pt x="49" y="0"/>
                  </a:lnTo>
                  <a:close/>
                  <a:moveTo>
                    <a:pt x="37" y="30"/>
                  </a:moveTo>
                  <a:lnTo>
                    <a:pt x="1" y="48"/>
                  </a:lnTo>
                  <a:lnTo>
                    <a:pt x="1" y="73"/>
                  </a:lnTo>
                  <a:lnTo>
                    <a:pt x="1" y="121"/>
                  </a:lnTo>
                  <a:lnTo>
                    <a:pt x="37" y="3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
            <p:cNvSpPr/>
            <p:nvPr/>
          </p:nvSpPr>
          <p:spPr>
            <a:xfrm>
              <a:off x="2064075" y="1910200"/>
              <a:ext cx="1225" cy="1225"/>
            </a:xfrm>
            <a:custGeom>
              <a:avLst/>
              <a:gdLst/>
              <a:ahLst/>
              <a:cxnLst/>
              <a:rect l="l" t="t" r="r" b="b"/>
              <a:pathLst>
                <a:path w="49" h="49" extrusionOk="0">
                  <a:moveTo>
                    <a:pt x="0" y="0"/>
                  </a:moveTo>
                  <a:lnTo>
                    <a:pt x="0" y="49"/>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
            <p:cNvSpPr/>
            <p:nvPr/>
          </p:nvSpPr>
          <p:spPr>
            <a:xfrm>
              <a:off x="2068275" y="1892750"/>
              <a:ext cx="1250" cy="1225"/>
            </a:xfrm>
            <a:custGeom>
              <a:avLst/>
              <a:gdLst/>
              <a:ahLst/>
              <a:cxnLst/>
              <a:rect l="l" t="t" r="r" b="b"/>
              <a:pathLst>
                <a:path w="50" h="49" extrusionOk="0">
                  <a:moveTo>
                    <a:pt x="25" y="0"/>
                  </a:moveTo>
                  <a:lnTo>
                    <a:pt x="1" y="24"/>
                  </a:lnTo>
                  <a:lnTo>
                    <a:pt x="1" y="48"/>
                  </a:lnTo>
                  <a:lnTo>
                    <a:pt x="49"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
            <p:cNvSpPr/>
            <p:nvPr/>
          </p:nvSpPr>
          <p:spPr>
            <a:xfrm>
              <a:off x="2091150" y="1887325"/>
              <a:ext cx="1825" cy="1225"/>
            </a:xfrm>
            <a:custGeom>
              <a:avLst/>
              <a:gdLst/>
              <a:ahLst/>
              <a:cxnLst/>
              <a:rect l="l" t="t" r="r" b="b"/>
              <a:pathLst>
                <a:path w="73" h="49" extrusionOk="0">
                  <a:moveTo>
                    <a:pt x="25" y="1"/>
                  </a:moveTo>
                  <a:lnTo>
                    <a:pt x="1" y="25"/>
                  </a:lnTo>
                  <a:lnTo>
                    <a:pt x="1" y="49"/>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
            <p:cNvSpPr/>
            <p:nvPr/>
          </p:nvSpPr>
          <p:spPr>
            <a:xfrm>
              <a:off x="2064675" y="1831350"/>
              <a:ext cx="1825" cy="1850"/>
            </a:xfrm>
            <a:custGeom>
              <a:avLst/>
              <a:gdLst/>
              <a:ahLst/>
              <a:cxnLst/>
              <a:rect l="l" t="t" r="r" b="b"/>
              <a:pathLst>
                <a:path w="73" h="74" extrusionOk="0">
                  <a:moveTo>
                    <a:pt x="49" y="1"/>
                  </a:moveTo>
                  <a:lnTo>
                    <a:pt x="0" y="25"/>
                  </a:lnTo>
                  <a:lnTo>
                    <a:pt x="0" y="49"/>
                  </a:lnTo>
                  <a:lnTo>
                    <a:pt x="25" y="73"/>
                  </a:lnTo>
                  <a:lnTo>
                    <a:pt x="73"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
            <p:cNvSpPr/>
            <p:nvPr/>
          </p:nvSpPr>
          <p:spPr>
            <a:xfrm>
              <a:off x="2349350" y="1951125"/>
              <a:ext cx="1225" cy="1825"/>
            </a:xfrm>
            <a:custGeom>
              <a:avLst/>
              <a:gdLst/>
              <a:ahLst/>
              <a:cxnLst/>
              <a:rect l="l" t="t" r="r" b="b"/>
              <a:pathLst>
                <a:path w="49" h="73" extrusionOk="0">
                  <a:moveTo>
                    <a:pt x="0" y="0"/>
                  </a:moveTo>
                  <a:lnTo>
                    <a:pt x="0" y="49"/>
                  </a:lnTo>
                  <a:lnTo>
                    <a:pt x="48" y="73"/>
                  </a:lnTo>
                  <a:lnTo>
                    <a:pt x="48" y="49"/>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
            <p:cNvSpPr/>
            <p:nvPr/>
          </p:nvSpPr>
          <p:spPr>
            <a:xfrm>
              <a:off x="2384850" y="1969175"/>
              <a:ext cx="1225" cy="1825"/>
            </a:xfrm>
            <a:custGeom>
              <a:avLst/>
              <a:gdLst/>
              <a:ahLst/>
              <a:cxnLst/>
              <a:rect l="l" t="t" r="r" b="b"/>
              <a:pathLst>
                <a:path w="49" h="73" extrusionOk="0">
                  <a:moveTo>
                    <a:pt x="25" y="1"/>
                  </a:moveTo>
                  <a:lnTo>
                    <a:pt x="0" y="25"/>
                  </a:lnTo>
                  <a:lnTo>
                    <a:pt x="0" y="49"/>
                  </a:lnTo>
                  <a:lnTo>
                    <a:pt x="25" y="73"/>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
            <p:cNvSpPr/>
            <p:nvPr/>
          </p:nvSpPr>
          <p:spPr>
            <a:xfrm>
              <a:off x="2321050" y="1930650"/>
              <a:ext cx="1825" cy="1850"/>
            </a:xfrm>
            <a:custGeom>
              <a:avLst/>
              <a:gdLst/>
              <a:ahLst/>
              <a:cxnLst/>
              <a:rect l="l" t="t" r="r" b="b"/>
              <a:pathLst>
                <a:path w="73" h="74" extrusionOk="0">
                  <a:moveTo>
                    <a:pt x="25" y="1"/>
                  </a:moveTo>
                  <a:lnTo>
                    <a:pt x="1" y="25"/>
                  </a:lnTo>
                  <a:lnTo>
                    <a:pt x="25" y="73"/>
                  </a:lnTo>
                  <a:lnTo>
                    <a:pt x="73"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
            <p:cNvSpPr/>
            <p:nvPr/>
          </p:nvSpPr>
          <p:spPr>
            <a:xfrm>
              <a:off x="1879300" y="2041400"/>
              <a:ext cx="1250" cy="625"/>
            </a:xfrm>
            <a:custGeom>
              <a:avLst/>
              <a:gdLst/>
              <a:ahLst/>
              <a:cxnLst/>
              <a:rect l="l" t="t" r="r" b="b"/>
              <a:pathLst>
                <a:path w="50" h="25" extrusionOk="0">
                  <a:moveTo>
                    <a:pt x="1" y="0"/>
                  </a:moveTo>
                  <a:lnTo>
                    <a:pt x="25"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
            <p:cNvSpPr/>
            <p:nvPr/>
          </p:nvSpPr>
          <p:spPr>
            <a:xfrm>
              <a:off x="1979825" y="2037175"/>
              <a:ext cx="1225" cy="1225"/>
            </a:xfrm>
            <a:custGeom>
              <a:avLst/>
              <a:gdLst/>
              <a:ahLst/>
              <a:cxnLst/>
              <a:rect l="l" t="t" r="r" b="b"/>
              <a:pathLst>
                <a:path w="49" h="49" extrusionOk="0">
                  <a:moveTo>
                    <a:pt x="48" y="1"/>
                  </a:moveTo>
                  <a:lnTo>
                    <a:pt x="0" y="25"/>
                  </a:lnTo>
                  <a:lnTo>
                    <a:pt x="0" y="49"/>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
            <p:cNvSpPr/>
            <p:nvPr/>
          </p:nvSpPr>
          <p:spPr>
            <a:xfrm>
              <a:off x="2061075" y="2510825"/>
              <a:ext cx="1225" cy="1225"/>
            </a:xfrm>
            <a:custGeom>
              <a:avLst/>
              <a:gdLst/>
              <a:ahLst/>
              <a:cxnLst/>
              <a:rect l="l" t="t" r="r" b="b"/>
              <a:pathLst>
                <a:path w="49" h="49" extrusionOk="0">
                  <a:moveTo>
                    <a:pt x="0" y="0"/>
                  </a:moveTo>
                  <a:lnTo>
                    <a:pt x="0" y="24"/>
                  </a:lnTo>
                  <a:lnTo>
                    <a:pt x="24" y="49"/>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
            <p:cNvSpPr/>
            <p:nvPr/>
          </p:nvSpPr>
          <p:spPr>
            <a:xfrm>
              <a:off x="2277725" y="2411525"/>
              <a:ext cx="1225" cy="1225"/>
            </a:xfrm>
            <a:custGeom>
              <a:avLst/>
              <a:gdLst/>
              <a:ahLst/>
              <a:cxnLst/>
              <a:rect l="l" t="t" r="r" b="b"/>
              <a:pathLst>
                <a:path w="49" h="49" extrusionOk="0">
                  <a:moveTo>
                    <a:pt x="0" y="0"/>
                  </a:moveTo>
                  <a:lnTo>
                    <a:pt x="0" y="48"/>
                  </a:lnTo>
                  <a:lnTo>
                    <a:pt x="24"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
            <p:cNvSpPr/>
            <p:nvPr/>
          </p:nvSpPr>
          <p:spPr>
            <a:xfrm>
              <a:off x="1893750" y="2028750"/>
              <a:ext cx="625" cy="1225"/>
            </a:xfrm>
            <a:custGeom>
              <a:avLst/>
              <a:gdLst/>
              <a:ahLst/>
              <a:cxnLst/>
              <a:rect l="l" t="t" r="r" b="b"/>
              <a:pathLst>
                <a:path w="25" h="49" extrusionOk="0">
                  <a:moveTo>
                    <a:pt x="25" y="1"/>
                  </a:moveTo>
                  <a:lnTo>
                    <a:pt x="1" y="25"/>
                  </a:ln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
            <p:cNvSpPr/>
            <p:nvPr/>
          </p:nvSpPr>
          <p:spPr>
            <a:xfrm>
              <a:off x="2325875" y="2286350"/>
              <a:ext cx="25" cy="625"/>
            </a:xfrm>
            <a:custGeom>
              <a:avLst/>
              <a:gdLst/>
              <a:ahLst/>
              <a:cxnLst/>
              <a:rect l="l" t="t" r="r" b="b"/>
              <a:pathLst>
                <a:path w="1" h="25" extrusionOk="0">
                  <a:moveTo>
                    <a:pt x="0" y="0"/>
                  </a:moveTo>
                  <a:lnTo>
                    <a:pt x="0" y="0"/>
                  </a:lnTo>
                  <a:lnTo>
                    <a:pt x="0" y="0"/>
                  </a:lnTo>
                  <a:lnTo>
                    <a:pt x="0" y="0"/>
                  </a:lnTo>
                  <a:lnTo>
                    <a:pt x="0" y="24"/>
                  </a:lnTo>
                  <a:lnTo>
                    <a:pt x="0"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
            <p:cNvSpPr/>
            <p:nvPr/>
          </p:nvSpPr>
          <p:spPr>
            <a:xfrm>
              <a:off x="2021950" y="2483150"/>
              <a:ext cx="625" cy="1225"/>
            </a:xfrm>
            <a:custGeom>
              <a:avLst/>
              <a:gdLst/>
              <a:ahLst/>
              <a:cxnLst/>
              <a:rect l="l" t="t" r="r" b="b"/>
              <a:pathLst>
                <a:path w="25" h="49" extrusionOk="0">
                  <a:moveTo>
                    <a:pt x="24" y="0"/>
                  </a:moveTo>
                  <a:lnTo>
                    <a:pt x="0" y="24"/>
                  </a:lnTo>
                  <a:lnTo>
                    <a:pt x="0" y="48"/>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
            <p:cNvSpPr/>
            <p:nvPr/>
          </p:nvSpPr>
          <p:spPr>
            <a:xfrm>
              <a:off x="2214525" y="2354950"/>
              <a:ext cx="625" cy="1225"/>
            </a:xfrm>
            <a:custGeom>
              <a:avLst/>
              <a:gdLst/>
              <a:ahLst/>
              <a:cxnLst/>
              <a:rect l="l" t="t" r="r" b="b"/>
              <a:pathLst>
                <a:path w="25" h="49" extrusionOk="0">
                  <a:moveTo>
                    <a:pt x="1" y="0"/>
                  </a:moveTo>
                  <a:lnTo>
                    <a:pt x="1" y="49"/>
                  </a:lnTo>
                  <a:lnTo>
                    <a:pt x="25"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
            <p:cNvSpPr/>
            <p:nvPr/>
          </p:nvSpPr>
          <p:spPr>
            <a:xfrm>
              <a:off x="2185050" y="2481925"/>
              <a:ext cx="1225" cy="625"/>
            </a:xfrm>
            <a:custGeom>
              <a:avLst/>
              <a:gdLst/>
              <a:ahLst/>
              <a:cxnLst/>
              <a:rect l="l" t="t" r="r" b="b"/>
              <a:pathLst>
                <a:path w="49" h="25" extrusionOk="0">
                  <a:moveTo>
                    <a:pt x="24" y="1"/>
                  </a:moveTo>
                  <a:lnTo>
                    <a:pt x="0" y="25"/>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
            <p:cNvSpPr/>
            <p:nvPr/>
          </p:nvSpPr>
          <p:spPr>
            <a:xfrm>
              <a:off x="2399900" y="2465675"/>
              <a:ext cx="625" cy="625"/>
            </a:xfrm>
            <a:custGeom>
              <a:avLst/>
              <a:gdLst/>
              <a:ahLst/>
              <a:cxnLst/>
              <a:rect l="l" t="t" r="r" b="b"/>
              <a:pathLst>
                <a:path w="25" h="25" extrusionOk="0">
                  <a:moveTo>
                    <a:pt x="0" y="1"/>
                  </a:moveTo>
                  <a:lnTo>
                    <a:pt x="0"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
            <p:cNvSpPr/>
            <p:nvPr/>
          </p:nvSpPr>
          <p:spPr>
            <a:xfrm>
              <a:off x="1927450" y="19679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
            <p:cNvSpPr/>
            <p:nvPr/>
          </p:nvSpPr>
          <p:spPr>
            <a:xfrm>
              <a:off x="2052025" y="20311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
            <p:cNvSpPr/>
            <p:nvPr/>
          </p:nvSpPr>
          <p:spPr>
            <a:xfrm>
              <a:off x="1893150" y="1937275"/>
              <a:ext cx="1225" cy="625"/>
            </a:xfrm>
            <a:custGeom>
              <a:avLst/>
              <a:gdLst/>
              <a:ahLst/>
              <a:cxnLst/>
              <a:rect l="l" t="t" r="r" b="b"/>
              <a:pathLst>
                <a:path w="49" h="25" extrusionOk="0">
                  <a:moveTo>
                    <a:pt x="1" y="1"/>
                  </a:moveTo>
                  <a:lnTo>
                    <a:pt x="1" y="25"/>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
            <p:cNvSpPr/>
            <p:nvPr/>
          </p:nvSpPr>
          <p:spPr>
            <a:xfrm>
              <a:off x="1941300" y="1962550"/>
              <a:ext cx="1825" cy="1225"/>
            </a:xfrm>
            <a:custGeom>
              <a:avLst/>
              <a:gdLst/>
              <a:ahLst/>
              <a:cxnLst/>
              <a:rect l="l" t="t" r="r" b="b"/>
              <a:pathLst>
                <a:path w="73" h="49" extrusionOk="0">
                  <a:moveTo>
                    <a:pt x="24" y="1"/>
                  </a:moveTo>
                  <a:lnTo>
                    <a:pt x="0" y="25"/>
                  </a:lnTo>
                  <a:lnTo>
                    <a:pt x="24" y="49"/>
                  </a:lnTo>
                  <a:lnTo>
                    <a:pt x="49"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
            <p:cNvSpPr/>
            <p:nvPr/>
          </p:nvSpPr>
          <p:spPr>
            <a:xfrm>
              <a:off x="1910600" y="1920425"/>
              <a:ext cx="625" cy="1225"/>
            </a:xfrm>
            <a:custGeom>
              <a:avLst/>
              <a:gdLst/>
              <a:ahLst/>
              <a:cxnLst/>
              <a:rect l="l" t="t" r="r" b="b"/>
              <a:pathLst>
                <a:path w="25" h="49" extrusionOk="0">
                  <a:moveTo>
                    <a:pt x="1" y="1"/>
                  </a:move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
            <p:cNvSpPr/>
            <p:nvPr/>
          </p:nvSpPr>
          <p:spPr>
            <a:xfrm>
              <a:off x="1861250" y="1954725"/>
              <a:ext cx="25" cy="625"/>
            </a:xfrm>
            <a:custGeom>
              <a:avLst/>
              <a:gdLst/>
              <a:ahLst/>
              <a:cxnLst/>
              <a:rect l="l" t="t" r="r" b="b"/>
              <a:pathLst>
                <a:path w="1" h="25" extrusionOk="0">
                  <a:moveTo>
                    <a:pt x="1" y="25"/>
                  </a:moveTo>
                  <a:lnTo>
                    <a:pt x="1" y="1"/>
                  </a:lnTo>
                  <a:lnTo>
                    <a:pt x="1" y="1"/>
                  </a:lnTo>
                  <a:lnTo>
                    <a:pt x="1"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
            <p:cNvSpPr/>
            <p:nvPr/>
          </p:nvSpPr>
          <p:spPr>
            <a:xfrm>
              <a:off x="2337900" y="2406100"/>
              <a:ext cx="1225" cy="1225"/>
            </a:xfrm>
            <a:custGeom>
              <a:avLst/>
              <a:gdLst/>
              <a:ahLst/>
              <a:cxnLst/>
              <a:rect l="l" t="t" r="r" b="b"/>
              <a:pathLst>
                <a:path w="49" h="49" extrusionOk="0">
                  <a:moveTo>
                    <a:pt x="1" y="1"/>
                  </a:moveTo>
                  <a:lnTo>
                    <a:pt x="1" y="25"/>
                  </a:ln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
            <p:cNvSpPr/>
            <p:nvPr/>
          </p:nvSpPr>
          <p:spPr>
            <a:xfrm>
              <a:off x="1912400" y="2023350"/>
              <a:ext cx="1250" cy="1225"/>
            </a:xfrm>
            <a:custGeom>
              <a:avLst/>
              <a:gdLst/>
              <a:ahLst/>
              <a:cxnLst/>
              <a:rect l="l" t="t" r="r" b="b"/>
              <a:pathLst>
                <a:path w="50" h="49" extrusionOk="0">
                  <a:moveTo>
                    <a:pt x="1" y="0"/>
                  </a:moveTo>
                  <a:lnTo>
                    <a:pt x="25" y="48"/>
                  </a:lnTo>
                  <a:lnTo>
                    <a:pt x="49" y="48"/>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
            <p:cNvSpPr/>
            <p:nvPr/>
          </p:nvSpPr>
          <p:spPr>
            <a:xfrm>
              <a:off x="2395075" y="2403100"/>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
            <p:cNvSpPr/>
            <p:nvPr/>
          </p:nvSpPr>
          <p:spPr>
            <a:xfrm>
              <a:off x="2241600" y="2462075"/>
              <a:ext cx="1250" cy="1225"/>
            </a:xfrm>
            <a:custGeom>
              <a:avLst/>
              <a:gdLst/>
              <a:ahLst/>
              <a:cxnLst/>
              <a:rect l="l" t="t" r="r" b="b"/>
              <a:pathLst>
                <a:path w="50" h="49" extrusionOk="0">
                  <a:moveTo>
                    <a:pt x="1" y="0"/>
                  </a:moveTo>
                  <a:lnTo>
                    <a:pt x="25" y="49"/>
                  </a:lnTo>
                  <a:lnTo>
                    <a:pt x="49"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
            <p:cNvSpPr/>
            <p:nvPr/>
          </p:nvSpPr>
          <p:spPr>
            <a:xfrm>
              <a:off x="1857650" y="1984225"/>
              <a:ext cx="1225" cy="625"/>
            </a:xfrm>
            <a:custGeom>
              <a:avLst/>
              <a:gdLst/>
              <a:ahLst/>
              <a:cxnLst/>
              <a:rect l="l" t="t" r="r" b="b"/>
              <a:pathLst>
                <a:path w="49" h="25" extrusionOk="0">
                  <a:moveTo>
                    <a:pt x="0" y="0"/>
                  </a:moveTo>
                  <a:lnTo>
                    <a:pt x="24" y="24"/>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
            <p:cNvSpPr/>
            <p:nvPr/>
          </p:nvSpPr>
          <p:spPr>
            <a:xfrm>
              <a:off x="2059250" y="1912000"/>
              <a:ext cx="1225" cy="1225"/>
            </a:xfrm>
            <a:custGeom>
              <a:avLst/>
              <a:gdLst/>
              <a:ahLst/>
              <a:cxnLst/>
              <a:rect l="l" t="t" r="r" b="b"/>
              <a:pathLst>
                <a:path w="49" h="49" extrusionOk="0">
                  <a:moveTo>
                    <a:pt x="25" y="1"/>
                  </a:moveTo>
                  <a:lnTo>
                    <a:pt x="1" y="25"/>
                  </a:lnTo>
                  <a:lnTo>
                    <a:pt x="25" y="49"/>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
            <p:cNvSpPr/>
            <p:nvPr/>
          </p:nvSpPr>
          <p:spPr>
            <a:xfrm>
              <a:off x="2127875" y="1943900"/>
              <a:ext cx="1825" cy="1225"/>
            </a:xfrm>
            <a:custGeom>
              <a:avLst/>
              <a:gdLst/>
              <a:ahLst/>
              <a:cxnLst/>
              <a:rect l="l" t="t" r="r" b="b"/>
              <a:pathLst>
                <a:path w="73" h="49" extrusionOk="0">
                  <a:moveTo>
                    <a:pt x="24" y="0"/>
                  </a:moveTo>
                  <a:lnTo>
                    <a:pt x="0" y="25"/>
                  </a:lnTo>
                  <a:lnTo>
                    <a:pt x="24" y="49"/>
                  </a:lnTo>
                  <a:lnTo>
                    <a:pt x="72" y="49"/>
                  </a:lnTo>
                  <a:lnTo>
                    <a:pt x="72" y="25"/>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
            <p:cNvSpPr/>
            <p:nvPr/>
          </p:nvSpPr>
          <p:spPr>
            <a:xfrm>
              <a:off x="2145325" y="1943300"/>
              <a:ext cx="2425" cy="625"/>
            </a:xfrm>
            <a:custGeom>
              <a:avLst/>
              <a:gdLst/>
              <a:ahLst/>
              <a:cxnLst/>
              <a:rect l="l" t="t" r="r" b="b"/>
              <a:pathLst>
                <a:path w="97" h="25" extrusionOk="0">
                  <a:moveTo>
                    <a:pt x="0" y="0"/>
                  </a:moveTo>
                  <a:lnTo>
                    <a:pt x="0" y="0"/>
                  </a:lnTo>
                  <a:lnTo>
                    <a:pt x="97" y="24"/>
                  </a:lnTo>
                  <a:lnTo>
                    <a:pt x="97" y="24"/>
                  </a:lnTo>
                  <a:lnTo>
                    <a:pt x="97" y="24"/>
                  </a:lnTo>
                  <a:lnTo>
                    <a:pt x="97"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
            <p:cNvSpPr/>
            <p:nvPr/>
          </p:nvSpPr>
          <p:spPr>
            <a:xfrm>
              <a:off x="1929250" y="2019725"/>
              <a:ext cx="25" cy="25"/>
            </a:xfrm>
            <a:custGeom>
              <a:avLst/>
              <a:gdLst/>
              <a:ahLst/>
              <a:cxnLst/>
              <a:rect l="l" t="t" r="r" b="b"/>
              <a:pathLst>
                <a:path w="1" h="1" extrusionOk="0">
                  <a:moveTo>
                    <a:pt x="1" y="1"/>
                  </a:moveTo>
                  <a:lnTo>
                    <a:pt x="1" y="1"/>
                  </a:lnTo>
                  <a:lnTo>
                    <a:pt x="1" y="1"/>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
            <p:cNvSpPr/>
            <p:nvPr/>
          </p:nvSpPr>
          <p:spPr>
            <a:xfrm>
              <a:off x="2125450" y="1902375"/>
              <a:ext cx="625" cy="625"/>
            </a:xfrm>
            <a:custGeom>
              <a:avLst/>
              <a:gdLst/>
              <a:ahLst/>
              <a:cxnLst/>
              <a:rect l="l" t="t" r="r" b="b"/>
              <a:pathLst>
                <a:path w="25" h="25" extrusionOk="0">
                  <a:moveTo>
                    <a:pt x="1" y="0"/>
                  </a:moveTo>
                  <a:lnTo>
                    <a:pt x="1" y="25"/>
                  </a:lnTo>
                  <a:lnTo>
                    <a:pt x="25" y="25"/>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
            <p:cNvSpPr/>
            <p:nvPr/>
          </p:nvSpPr>
          <p:spPr>
            <a:xfrm>
              <a:off x="2153750" y="2506000"/>
              <a:ext cx="1225" cy="1225"/>
            </a:xfrm>
            <a:custGeom>
              <a:avLst/>
              <a:gdLst/>
              <a:ahLst/>
              <a:cxnLst/>
              <a:rect l="l" t="t" r="r" b="b"/>
              <a:pathLst>
                <a:path w="49" h="49" extrusionOk="0">
                  <a:moveTo>
                    <a:pt x="24" y="1"/>
                  </a:moveTo>
                  <a:lnTo>
                    <a:pt x="0" y="25"/>
                  </a:lnTo>
                  <a:lnTo>
                    <a:pt x="24" y="49"/>
                  </a:lnTo>
                  <a:lnTo>
                    <a:pt x="48"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
            <p:cNvSpPr/>
            <p:nvPr/>
          </p:nvSpPr>
          <p:spPr>
            <a:xfrm>
              <a:off x="2413725" y="2051025"/>
              <a:ext cx="1250" cy="625"/>
            </a:xfrm>
            <a:custGeom>
              <a:avLst/>
              <a:gdLst/>
              <a:ahLst/>
              <a:cxnLst/>
              <a:rect l="l" t="t" r="r" b="b"/>
              <a:pathLst>
                <a:path w="50" h="25" extrusionOk="0">
                  <a:moveTo>
                    <a:pt x="1" y="1"/>
                  </a:moveTo>
                  <a:lnTo>
                    <a:pt x="25" y="25"/>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
            <p:cNvSpPr/>
            <p:nvPr/>
          </p:nvSpPr>
          <p:spPr>
            <a:xfrm>
              <a:off x="2211525" y="22592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
            <p:cNvSpPr/>
            <p:nvPr/>
          </p:nvSpPr>
          <p:spPr>
            <a:xfrm>
              <a:off x="1967775" y="20016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
            <p:cNvSpPr/>
            <p:nvPr/>
          </p:nvSpPr>
          <p:spPr>
            <a:xfrm>
              <a:off x="2125450" y="18337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
            <p:cNvSpPr/>
            <p:nvPr/>
          </p:nvSpPr>
          <p:spPr>
            <a:xfrm>
              <a:off x="2225975" y="226107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
            <p:cNvSpPr/>
            <p:nvPr/>
          </p:nvSpPr>
          <p:spPr>
            <a:xfrm>
              <a:off x="1913000" y="1970375"/>
              <a:ext cx="650" cy="625"/>
            </a:xfrm>
            <a:custGeom>
              <a:avLst/>
              <a:gdLst/>
              <a:ahLst/>
              <a:cxnLst/>
              <a:rect l="l" t="t" r="r" b="b"/>
              <a:pathLst>
                <a:path w="26"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
            <p:cNvSpPr/>
            <p:nvPr/>
          </p:nvSpPr>
          <p:spPr>
            <a:xfrm>
              <a:off x="2356550" y="1886725"/>
              <a:ext cx="1250" cy="625"/>
            </a:xfrm>
            <a:custGeom>
              <a:avLst/>
              <a:gdLst/>
              <a:ahLst/>
              <a:cxnLst/>
              <a:rect l="l" t="t" r="r" b="b"/>
              <a:pathLst>
                <a:path w="50" h="25" extrusionOk="0">
                  <a:moveTo>
                    <a:pt x="1" y="1"/>
                  </a:moveTo>
                  <a:lnTo>
                    <a:pt x="25" y="13"/>
                  </a:lnTo>
                  <a:lnTo>
                    <a:pt x="25" y="1"/>
                  </a:lnTo>
                  <a:close/>
                  <a:moveTo>
                    <a:pt x="25" y="13"/>
                  </a:moveTo>
                  <a:lnTo>
                    <a:pt x="25" y="25"/>
                  </a:lnTo>
                  <a:lnTo>
                    <a:pt x="49" y="25"/>
                  </a:lnTo>
                  <a:lnTo>
                    <a:pt x="25" y="1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
            <p:cNvSpPr/>
            <p:nvPr/>
          </p:nvSpPr>
          <p:spPr>
            <a:xfrm>
              <a:off x="2393275" y="1856625"/>
              <a:ext cx="1225" cy="1250"/>
            </a:xfrm>
            <a:custGeom>
              <a:avLst/>
              <a:gdLst/>
              <a:ahLst/>
              <a:cxnLst/>
              <a:rect l="l" t="t" r="r" b="b"/>
              <a:pathLst>
                <a:path w="49" h="50" extrusionOk="0">
                  <a:moveTo>
                    <a:pt x="0" y="1"/>
                  </a:move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
            <p:cNvSpPr/>
            <p:nvPr/>
          </p:nvSpPr>
          <p:spPr>
            <a:xfrm>
              <a:off x="2076700" y="2016725"/>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
            <p:cNvSpPr/>
            <p:nvPr/>
          </p:nvSpPr>
          <p:spPr>
            <a:xfrm>
              <a:off x="2325275" y="234652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
            <p:cNvSpPr/>
            <p:nvPr/>
          </p:nvSpPr>
          <p:spPr>
            <a:xfrm>
              <a:off x="2127875" y="19445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
            <p:cNvSpPr/>
            <p:nvPr/>
          </p:nvSpPr>
          <p:spPr>
            <a:xfrm>
              <a:off x="2375825" y="2359150"/>
              <a:ext cx="625" cy="650"/>
            </a:xfrm>
            <a:custGeom>
              <a:avLst/>
              <a:gdLst/>
              <a:ahLst/>
              <a:cxnLst/>
              <a:rect l="l" t="t" r="r" b="b"/>
              <a:pathLst>
                <a:path w="25" h="26"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
            <p:cNvSpPr/>
            <p:nvPr/>
          </p:nvSpPr>
          <p:spPr>
            <a:xfrm>
              <a:off x="2316250" y="2048625"/>
              <a:ext cx="25" cy="625"/>
            </a:xfrm>
            <a:custGeom>
              <a:avLst/>
              <a:gdLst/>
              <a:ahLst/>
              <a:cxnLst/>
              <a:rect l="l" t="t" r="r" b="b"/>
              <a:pathLst>
                <a:path w="1" h="25" extrusionOk="0">
                  <a:moveTo>
                    <a:pt x="0" y="24"/>
                  </a:moveTo>
                  <a:lnTo>
                    <a:pt x="0" y="24"/>
                  </a:lnTo>
                  <a:lnTo>
                    <a:pt x="0" y="0"/>
                  </a:lnTo>
                  <a:lnTo>
                    <a:pt x="0" y="0"/>
                  </a:lnTo>
                  <a:lnTo>
                    <a:pt x="0" y="0"/>
                  </a:lnTo>
                  <a:lnTo>
                    <a:pt x="0" y="0"/>
                  </a:lnTo>
                  <a:lnTo>
                    <a:pt x="0" y="24"/>
                  </a:lnTo>
                  <a:lnTo>
                    <a:pt x="0" y="24"/>
                  </a:lnTo>
                  <a:lnTo>
                    <a:pt x="0"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
            <p:cNvSpPr/>
            <p:nvPr/>
          </p:nvSpPr>
          <p:spPr>
            <a:xfrm>
              <a:off x="2142300" y="1943900"/>
              <a:ext cx="625" cy="625"/>
            </a:xfrm>
            <a:custGeom>
              <a:avLst/>
              <a:gdLst/>
              <a:ahLst/>
              <a:cxnLst/>
              <a:rect l="l" t="t" r="r" b="b"/>
              <a:pathLst>
                <a:path w="25" h="25" extrusionOk="0">
                  <a:moveTo>
                    <a:pt x="1" y="0"/>
                  </a:moveTo>
                  <a:lnTo>
                    <a:pt x="25"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
            <p:cNvSpPr/>
            <p:nvPr/>
          </p:nvSpPr>
          <p:spPr>
            <a:xfrm>
              <a:off x="2142900" y="1943300"/>
              <a:ext cx="2450" cy="625"/>
            </a:xfrm>
            <a:custGeom>
              <a:avLst/>
              <a:gdLst/>
              <a:ahLst/>
              <a:cxnLst/>
              <a:rect l="l" t="t" r="r" b="b"/>
              <a:pathLst>
                <a:path w="98" h="25" extrusionOk="0">
                  <a:moveTo>
                    <a:pt x="97" y="0"/>
                  </a:moveTo>
                  <a:lnTo>
                    <a:pt x="97" y="0"/>
                  </a:lnTo>
                  <a:lnTo>
                    <a:pt x="1" y="24"/>
                  </a:lnTo>
                  <a:lnTo>
                    <a:pt x="1" y="24"/>
                  </a:lnTo>
                  <a:lnTo>
                    <a:pt x="1" y="24"/>
                  </a:lnTo>
                  <a:lnTo>
                    <a:pt x="1" y="24"/>
                  </a:lnTo>
                  <a:lnTo>
                    <a:pt x="97" y="0"/>
                  </a:lnTo>
                  <a:lnTo>
                    <a:pt x="97" y="0"/>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
            <p:cNvSpPr/>
            <p:nvPr/>
          </p:nvSpPr>
          <p:spPr>
            <a:xfrm>
              <a:off x="2147725" y="1943300"/>
              <a:ext cx="2425" cy="625"/>
            </a:xfrm>
            <a:custGeom>
              <a:avLst/>
              <a:gdLst/>
              <a:ahLst/>
              <a:cxnLst/>
              <a:rect l="l" t="t" r="r" b="b"/>
              <a:pathLst>
                <a:path w="97" h="25" extrusionOk="0">
                  <a:moveTo>
                    <a:pt x="97" y="0"/>
                  </a:moveTo>
                  <a:lnTo>
                    <a:pt x="97" y="0"/>
                  </a:lnTo>
                  <a:lnTo>
                    <a:pt x="1" y="24"/>
                  </a:lnTo>
                  <a:lnTo>
                    <a:pt x="1" y="24"/>
                  </a:lnTo>
                  <a:lnTo>
                    <a:pt x="1" y="24"/>
                  </a:lnTo>
                  <a:lnTo>
                    <a:pt x="1" y="24"/>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
            <p:cNvSpPr/>
            <p:nvPr/>
          </p:nvSpPr>
          <p:spPr>
            <a:xfrm>
              <a:off x="2150125" y="1943300"/>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
            <p:cNvSpPr/>
            <p:nvPr/>
          </p:nvSpPr>
          <p:spPr>
            <a:xfrm>
              <a:off x="2154350" y="1943300"/>
              <a:ext cx="625" cy="25"/>
            </a:xfrm>
            <a:custGeom>
              <a:avLst/>
              <a:gdLst/>
              <a:ahLst/>
              <a:cxnLst/>
              <a:rect l="l" t="t" r="r" b="b"/>
              <a:pathLst>
                <a:path w="25" h="1" extrusionOk="0">
                  <a:moveTo>
                    <a:pt x="24" y="0"/>
                  </a:moveTo>
                  <a:lnTo>
                    <a:pt x="24" y="0"/>
                  </a:lnTo>
                  <a:lnTo>
                    <a:pt x="0" y="0"/>
                  </a:lnTo>
                  <a:lnTo>
                    <a:pt x="0" y="0"/>
                  </a:lnTo>
                  <a:lnTo>
                    <a:pt x="24" y="0"/>
                  </a:lnTo>
                  <a:lnTo>
                    <a:pt x="24" y="0"/>
                  </a:lnTo>
                  <a:lnTo>
                    <a:pt x="24"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
            <p:cNvSpPr/>
            <p:nvPr/>
          </p:nvSpPr>
          <p:spPr>
            <a:xfrm>
              <a:off x="2029775" y="1852425"/>
              <a:ext cx="625" cy="25"/>
            </a:xfrm>
            <a:custGeom>
              <a:avLst/>
              <a:gdLst/>
              <a:ahLst/>
              <a:cxnLst/>
              <a:rect l="l" t="t" r="r" b="b"/>
              <a:pathLst>
                <a:path w="25" h="1" extrusionOk="0">
                  <a:moveTo>
                    <a:pt x="24" y="0"/>
                  </a:moveTo>
                  <a:lnTo>
                    <a:pt x="24"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
            <p:cNvSpPr/>
            <p:nvPr/>
          </p:nvSpPr>
          <p:spPr>
            <a:xfrm>
              <a:off x="2135100" y="1908400"/>
              <a:ext cx="625" cy="25"/>
            </a:xfrm>
            <a:custGeom>
              <a:avLst/>
              <a:gdLst/>
              <a:ahLst/>
              <a:cxnLst/>
              <a:rect l="l" t="t" r="r" b="b"/>
              <a:pathLst>
                <a:path w="25" h="1" extrusionOk="0">
                  <a:moveTo>
                    <a:pt x="24" y="0"/>
                  </a:moveTo>
                  <a:lnTo>
                    <a:pt x="0"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
            <p:cNvSpPr/>
            <p:nvPr/>
          </p:nvSpPr>
          <p:spPr>
            <a:xfrm>
              <a:off x="2135100" y="1908400"/>
              <a:ext cx="625" cy="25"/>
            </a:xfrm>
            <a:custGeom>
              <a:avLst/>
              <a:gdLst/>
              <a:ahLst/>
              <a:cxnLst/>
              <a:rect l="l" t="t" r="r" b="b"/>
              <a:pathLst>
                <a:path w="25" h="1" extrusionOk="0">
                  <a:moveTo>
                    <a:pt x="0" y="0"/>
                  </a:moveTo>
                  <a:lnTo>
                    <a:pt x="24" y="0"/>
                  </a:lnTo>
                  <a:lnTo>
                    <a:pt x="24" y="0"/>
                  </a:lnTo>
                  <a:lnTo>
                    <a:pt x="0" y="0"/>
                  </a:lnTo>
                  <a:lnTo>
                    <a:pt x="0" y="0"/>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
            <p:cNvSpPr/>
            <p:nvPr/>
          </p:nvSpPr>
          <p:spPr>
            <a:xfrm>
              <a:off x="2139900" y="1907800"/>
              <a:ext cx="625" cy="625"/>
            </a:xfrm>
            <a:custGeom>
              <a:avLst/>
              <a:gdLst/>
              <a:ahLst/>
              <a:cxnLst/>
              <a:rect l="l" t="t" r="r" b="b"/>
              <a:pathLst>
                <a:path w="25" h="25" extrusionOk="0">
                  <a:moveTo>
                    <a:pt x="25"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
            <p:cNvSpPr/>
            <p:nvPr/>
          </p:nvSpPr>
          <p:spPr>
            <a:xfrm>
              <a:off x="2140500" y="1907800"/>
              <a:ext cx="25" cy="625"/>
            </a:xfrm>
            <a:custGeom>
              <a:avLst/>
              <a:gdLst/>
              <a:ahLst/>
              <a:cxnLst/>
              <a:rect l="l" t="t" r="r" b="b"/>
              <a:pathLst>
                <a:path w="1" h="25" extrusionOk="0">
                  <a:moveTo>
                    <a:pt x="1" y="24"/>
                  </a:moveTo>
                  <a:lnTo>
                    <a:pt x="1" y="24"/>
                  </a:lnTo>
                  <a:lnTo>
                    <a:pt x="1" y="24"/>
                  </a:lnTo>
                  <a:lnTo>
                    <a:pt x="1" y="24"/>
                  </a:lnTo>
                  <a:lnTo>
                    <a:pt x="1" y="0"/>
                  </a:lnTo>
                  <a:lnTo>
                    <a:pt x="1" y="24"/>
                  </a:lnTo>
                  <a:lnTo>
                    <a:pt x="1" y="24"/>
                  </a:lnTo>
                  <a:lnTo>
                    <a:pt x="1" y="24"/>
                  </a:lnTo>
                  <a:lnTo>
                    <a:pt x="1"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
            <p:cNvSpPr/>
            <p:nvPr/>
          </p:nvSpPr>
          <p:spPr>
            <a:xfrm>
              <a:off x="2128475" y="1897550"/>
              <a:ext cx="25" cy="25"/>
            </a:xfrm>
            <a:custGeom>
              <a:avLst/>
              <a:gdLst/>
              <a:ahLst/>
              <a:cxnLst/>
              <a:rect l="l" t="t" r="r" b="b"/>
              <a:pathLst>
                <a:path w="1" h="1" extrusionOk="0">
                  <a:moveTo>
                    <a:pt x="0" y="1"/>
                  </a:moveTo>
                  <a:lnTo>
                    <a:pt x="0" y="1"/>
                  </a:ln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
            <p:cNvSpPr/>
            <p:nvPr/>
          </p:nvSpPr>
          <p:spPr>
            <a:xfrm>
              <a:off x="2147125" y="1906575"/>
              <a:ext cx="25" cy="650"/>
            </a:xfrm>
            <a:custGeom>
              <a:avLst/>
              <a:gdLst/>
              <a:ahLst/>
              <a:cxnLst/>
              <a:rect l="l" t="t" r="r" b="b"/>
              <a:pathLst>
                <a:path w="1" h="26" extrusionOk="0">
                  <a:moveTo>
                    <a:pt x="0" y="1"/>
                  </a:moveTo>
                  <a:lnTo>
                    <a:pt x="0" y="25"/>
                  </a:lnTo>
                  <a:lnTo>
                    <a:pt x="0" y="25"/>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
            <p:cNvSpPr/>
            <p:nvPr/>
          </p:nvSpPr>
          <p:spPr>
            <a:xfrm>
              <a:off x="2128475" y="1897550"/>
              <a:ext cx="2425" cy="625"/>
            </a:xfrm>
            <a:custGeom>
              <a:avLst/>
              <a:gdLst/>
              <a:ahLst/>
              <a:cxnLst/>
              <a:rect l="l" t="t" r="r" b="b"/>
              <a:pathLst>
                <a:path w="97" h="25" extrusionOk="0">
                  <a:moveTo>
                    <a:pt x="0" y="1"/>
                  </a:moveTo>
                  <a:lnTo>
                    <a:pt x="24" y="25"/>
                  </a:lnTo>
                  <a:lnTo>
                    <a:pt x="97" y="25"/>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
            <p:cNvSpPr/>
            <p:nvPr/>
          </p:nvSpPr>
          <p:spPr>
            <a:xfrm>
              <a:off x="2139900" y="1902375"/>
              <a:ext cx="1825" cy="1225"/>
            </a:xfrm>
            <a:custGeom>
              <a:avLst/>
              <a:gdLst/>
              <a:ahLst/>
              <a:cxnLst/>
              <a:rect l="l" t="t" r="r" b="b"/>
              <a:pathLst>
                <a:path w="73" h="49" extrusionOk="0">
                  <a:moveTo>
                    <a:pt x="49" y="0"/>
                  </a:moveTo>
                  <a:lnTo>
                    <a:pt x="25" y="25"/>
                  </a:lnTo>
                  <a:lnTo>
                    <a:pt x="49" y="25"/>
                  </a:lnTo>
                  <a:lnTo>
                    <a:pt x="73" y="0"/>
                  </a:lnTo>
                  <a:close/>
                  <a:moveTo>
                    <a:pt x="1" y="25"/>
                  </a:moveTo>
                  <a:lnTo>
                    <a:pt x="1" y="49"/>
                  </a:lnTo>
                  <a:lnTo>
                    <a:pt x="25"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
            <p:cNvSpPr/>
            <p:nvPr/>
          </p:nvSpPr>
          <p:spPr>
            <a:xfrm>
              <a:off x="2130275" y="1896350"/>
              <a:ext cx="2425" cy="1825"/>
            </a:xfrm>
            <a:custGeom>
              <a:avLst/>
              <a:gdLst/>
              <a:ahLst/>
              <a:cxnLst/>
              <a:rect l="l" t="t" r="r" b="b"/>
              <a:pathLst>
                <a:path w="97" h="73" extrusionOk="0">
                  <a:moveTo>
                    <a:pt x="25" y="1"/>
                  </a:moveTo>
                  <a:lnTo>
                    <a:pt x="44" y="7"/>
                  </a:lnTo>
                  <a:lnTo>
                    <a:pt x="44" y="7"/>
                  </a:lnTo>
                  <a:lnTo>
                    <a:pt x="49" y="1"/>
                  </a:lnTo>
                  <a:close/>
                  <a:moveTo>
                    <a:pt x="44" y="7"/>
                  </a:moveTo>
                  <a:lnTo>
                    <a:pt x="0" y="73"/>
                  </a:lnTo>
                  <a:lnTo>
                    <a:pt x="25" y="73"/>
                  </a:lnTo>
                  <a:lnTo>
                    <a:pt x="49" y="25"/>
                  </a:lnTo>
                  <a:lnTo>
                    <a:pt x="97" y="25"/>
                  </a:lnTo>
                  <a:lnTo>
                    <a:pt x="44" y="7"/>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
            <p:cNvSpPr/>
            <p:nvPr/>
          </p:nvSpPr>
          <p:spPr>
            <a:xfrm>
              <a:off x="2118850" y="2487350"/>
              <a:ext cx="625" cy="625"/>
            </a:xfrm>
            <a:custGeom>
              <a:avLst/>
              <a:gdLst/>
              <a:ahLst/>
              <a:cxnLst/>
              <a:rect l="l" t="t" r="r" b="b"/>
              <a:pathLst>
                <a:path w="25" h="25" extrusionOk="0">
                  <a:moveTo>
                    <a:pt x="0"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
            <p:cNvSpPr/>
            <p:nvPr/>
          </p:nvSpPr>
          <p:spPr>
            <a:xfrm>
              <a:off x="2136300" y="1887325"/>
              <a:ext cx="1825" cy="625"/>
            </a:xfrm>
            <a:custGeom>
              <a:avLst/>
              <a:gdLst/>
              <a:ahLst/>
              <a:cxnLst/>
              <a:rect l="l" t="t" r="r" b="b"/>
              <a:pathLst>
                <a:path w="73" h="25" extrusionOk="0">
                  <a:moveTo>
                    <a:pt x="24" y="1"/>
                  </a:moveTo>
                  <a:lnTo>
                    <a:pt x="0" y="25"/>
                  </a:lnTo>
                  <a:lnTo>
                    <a:pt x="48"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
            <p:cNvSpPr/>
            <p:nvPr/>
          </p:nvSpPr>
          <p:spPr>
            <a:xfrm>
              <a:off x="2138100" y="1886725"/>
              <a:ext cx="1825" cy="625"/>
            </a:xfrm>
            <a:custGeom>
              <a:avLst/>
              <a:gdLst/>
              <a:ahLst/>
              <a:cxnLst/>
              <a:rect l="l" t="t" r="r" b="b"/>
              <a:pathLst>
                <a:path w="73" h="25" extrusionOk="0">
                  <a:moveTo>
                    <a:pt x="49" y="1"/>
                  </a:moveTo>
                  <a:lnTo>
                    <a:pt x="0" y="25"/>
                  </a:lnTo>
                  <a:lnTo>
                    <a:pt x="4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
            <p:cNvSpPr/>
            <p:nvPr/>
          </p:nvSpPr>
          <p:spPr>
            <a:xfrm>
              <a:off x="2074900" y="1848200"/>
              <a:ext cx="625" cy="25"/>
            </a:xfrm>
            <a:custGeom>
              <a:avLst/>
              <a:gdLst/>
              <a:ahLst/>
              <a:cxnLst/>
              <a:rect l="l" t="t" r="r" b="b"/>
              <a:pathLst>
                <a:path w="25" h="1" extrusionOk="0">
                  <a:moveTo>
                    <a:pt x="25" y="1"/>
                  </a:moveTo>
                  <a:lnTo>
                    <a:pt x="25" y="1"/>
                  </a:lnTo>
                  <a:lnTo>
                    <a:pt x="1" y="1"/>
                  </a:lnTo>
                  <a:lnTo>
                    <a:pt x="1" y="1"/>
                  </a:lnTo>
                  <a:lnTo>
                    <a:pt x="25" y="1"/>
                  </a:lnTo>
                  <a:lnTo>
                    <a:pt x="25" y="1"/>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
            <p:cNvSpPr/>
            <p:nvPr/>
          </p:nvSpPr>
          <p:spPr>
            <a:xfrm>
              <a:off x="2139900" y="1886125"/>
              <a:ext cx="2425" cy="625"/>
            </a:xfrm>
            <a:custGeom>
              <a:avLst/>
              <a:gdLst/>
              <a:ahLst/>
              <a:cxnLst/>
              <a:rect l="l" t="t" r="r" b="b"/>
              <a:pathLst>
                <a:path w="97" h="25" extrusionOk="0">
                  <a:moveTo>
                    <a:pt x="49" y="0"/>
                  </a:moveTo>
                  <a:lnTo>
                    <a:pt x="1" y="25"/>
                  </a:lnTo>
                  <a:lnTo>
                    <a:pt x="49" y="25"/>
                  </a:lnTo>
                  <a:lnTo>
                    <a:pt x="65" y="8"/>
                  </a:lnTo>
                  <a:lnTo>
                    <a:pt x="65" y="8"/>
                  </a:lnTo>
                  <a:lnTo>
                    <a:pt x="49" y="0"/>
                  </a:lnTo>
                  <a:close/>
                  <a:moveTo>
                    <a:pt x="73" y="0"/>
                  </a:moveTo>
                  <a:lnTo>
                    <a:pt x="65" y="8"/>
                  </a:lnTo>
                  <a:lnTo>
                    <a:pt x="65" y="8"/>
                  </a:lnTo>
                  <a:lnTo>
                    <a:pt x="97"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
            <p:cNvSpPr/>
            <p:nvPr/>
          </p:nvSpPr>
          <p:spPr>
            <a:xfrm>
              <a:off x="2075500" y="1847600"/>
              <a:ext cx="1225" cy="625"/>
            </a:xfrm>
            <a:custGeom>
              <a:avLst/>
              <a:gdLst/>
              <a:ahLst/>
              <a:cxnLst/>
              <a:rect l="l" t="t" r="r" b="b"/>
              <a:pathLst>
                <a:path w="49" h="25" extrusionOk="0">
                  <a:moveTo>
                    <a:pt x="25"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
            <p:cNvSpPr/>
            <p:nvPr/>
          </p:nvSpPr>
          <p:spPr>
            <a:xfrm>
              <a:off x="1965975" y="2039600"/>
              <a:ext cx="625" cy="25"/>
            </a:xfrm>
            <a:custGeom>
              <a:avLst/>
              <a:gdLst/>
              <a:ahLst/>
              <a:cxnLst/>
              <a:rect l="l" t="t" r="r" b="b"/>
              <a:pathLst>
                <a:path w="25" h="1" extrusionOk="0">
                  <a:moveTo>
                    <a:pt x="0" y="0"/>
                  </a:moveTo>
                  <a:lnTo>
                    <a:pt x="0" y="0"/>
                  </a:lnTo>
                  <a:lnTo>
                    <a:pt x="25"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
            <p:cNvSpPr/>
            <p:nvPr/>
          </p:nvSpPr>
          <p:spPr>
            <a:xfrm>
              <a:off x="1895550" y="1964350"/>
              <a:ext cx="625" cy="650"/>
            </a:xfrm>
            <a:custGeom>
              <a:avLst/>
              <a:gdLst/>
              <a:ahLst/>
              <a:cxnLst/>
              <a:rect l="l" t="t" r="r" b="b"/>
              <a:pathLst>
                <a:path w="25" h="26"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
            <p:cNvSpPr/>
            <p:nvPr/>
          </p:nvSpPr>
          <p:spPr>
            <a:xfrm>
              <a:off x="2027350" y="2037175"/>
              <a:ext cx="625" cy="625"/>
            </a:xfrm>
            <a:custGeom>
              <a:avLst/>
              <a:gdLst/>
              <a:ahLst/>
              <a:cxnLst/>
              <a:rect l="l" t="t" r="r" b="b"/>
              <a:pathLst>
                <a:path w="25"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
            <p:cNvSpPr/>
            <p:nvPr/>
          </p:nvSpPr>
          <p:spPr>
            <a:xfrm>
              <a:off x="2405300" y="1951725"/>
              <a:ext cx="650" cy="25"/>
            </a:xfrm>
            <a:custGeom>
              <a:avLst/>
              <a:gdLst/>
              <a:ahLst/>
              <a:cxnLst/>
              <a:rect l="l" t="t" r="r" b="b"/>
              <a:pathLst>
                <a:path w="26" h="1" extrusionOk="0">
                  <a:moveTo>
                    <a:pt x="25" y="0"/>
                  </a:moveTo>
                  <a:lnTo>
                    <a:pt x="1" y="0"/>
                  </a:lnTo>
                  <a:lnTo>
                    <a:pt x="25" y="0"/>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
            <p:cNvSpPr/>
            <p:nvPr/>
          </p:nvSpPr>
          <p:spPr>
            <a:xfrm>
              <a:off x="2357175" y="1887325"/>
              <a:ext cx="625" cy="25"/>
            </a:xfrm>
            <a:custGeom>
              <a:avLst/>
              <a:gdLst/>
              <a:ahLst/>
              <a:cxnLst/>
              <a:rect l="l" t="t" r="r" b="b"/>
              <a:pathLst>
                <a:path w="25" h="1" extrusionOk="0">
                  <a:moveTo>
                    <a:pt x="0" y="1"/>
                  </a:moveTo>
                  <a:lnTo>
                    <a:pt x="0" y="1"/>
                  </a:lnTo>
                  <a:lnTo>
                    <a:pt x="24" y="1"/>
                  </a:lnTo>
                  <a:lnTo>
                    <a:pt x="24"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
            <p:cNvSpPr/>
            <p:nvPr/>
          </p:nvSpPr>
          <p:spPr>
            <a:xfrm>
              <a:off x="2484150" y="1986025"/>
              <a:ext cx="101725" cy="97525"/>
            </a:xfrm>
            <a:custGeom>
              <a:avLst/>
              <a:gdLst/>
              <a:ahLst/>
              <a:cxnLst/>
              <a:rect l="l" t="t" r="r" b="b"/>
              <a:pathLst>
                <a:path w="4069" h="3901" extrusionOk="0">
                  <a:moveTo>
                    <a:pt x="2191" y="193"/>
                  </a:moveTo>
                  <a:lnTo>
                    <a:pt x="2649" y="265"/>
                  </a:lnTo>
                  <a:lnTo>
                    <a:pt x="2745" y="289"/>
                  </a:lnTo>
                  <a:lnTo>
                    <a:pt x="2865" y="338"/>
                  </a:lnTo>
                  <a:lnTo>
                    <a:pt x="3082" y="458"/>
                  </a:lnTo>
                  <a:lnTo>
                    <a:pt x="3299" y="602"/>
                  </a:lnTo>
                  <a:lnTo>
                    <a:pt x="3491" y="771"/>
                  </a:lnTo>
                  <a:lnTo>
                    <a:pt x="3636" y="988"/>
                  </a:lnTo>
                  <a:lnTo>
                    <a:pt x="3732" y="1180"/>
                  </a:lnTo>
                  <a:lnTo>
                    <a:pt x="3804" y="1373"/>
                  </a:lnTo>
                  <a:lnTo>
                    <a:pt x="3852" y="1662"/>
                  </a:lnTo>
                  <a:lnTo>
                    <a:pt x="3876" y="1926"/>
                  </a:lnTo>
                  <a:lnTo>
                    <a:pt x="3876" y="2095"/>
                  </a:lnTo>
                  <a:lnTo>
                    <a:pt x="3852" y="2263"/>
                  </a:lnTo>
                  <a:lnTo>
                    <a:pt x="3804" y="2432"/>
                  </a:lnTo>
                  <a:lnTo>
                    <a:pt x="3732" y="2601"/>
                  </a:lnTo>
                  <a:lnTo>
                    <a:pt x="3684" y="2697"/>
                  </a:lnTo>
                  <a:lnTo>
                    <a:pt x="3612" y="2793"/>
                  </a:lnTo>
                  <a:lnTo>
                    <a:pt x="3371" y="3010"/>
                  </a:lnTo>
                  <a:lnTo>
                    <a:pt x="3178" y="3250"/>
                  </a:lnTo>
                  <a:lnTo>
                    <a:pt x="3082" y="3347"/>
                  </a:lnTo>
                  <a:lnTo>
                    <a:pt x="2986" y="3419"/>
                  </a:lnTo>
                  <a:lnTo>
                    <a:pt x="2889" y="3467"/>
                  </a:lnTo>
                  <a:lnTo>
                    <a:pt x="2769" y="3515"/>
                  </a:lnTo>
                  <a:lnTo>
                    <a:pt x="2312" y="3660"/>
                  </a:lnTo>
                  <a:lnTo>
                    <a:pt x="2095" y="3684"/>
                  </a:lnTo>
                  <a:lnTo>
                    <a:pt x="1854" y="3708"/>
                  </a:lnTo>
                  <a:lnTo>
                    <a:pt x="1397" y="3636"/>
                  </a:lnTo>
                  <a:lnTo>
                    <a:pt x="1204" y="3612"/>
                  </a:lnTo>
                  <a:lnTo>
                    <a:pt x="988" y="3563"/>
                  </a:lnTo>
                  <a:lnTo>
                    <a:pt x="843" y="3491"/>
                  </a:lnTo>
                  <a:lnTo>
                    <a:pt x="699" y="3419"/>
                  </a:lnTo>
                  <a:lnTo>
                    <a:pt x="602" y="3323"/>
                  </a:lnTo>
                  <a:lnTo>
                    <a:pt x="506" y="3178"/>
                  </a:lnTo>
                  <a:lnTo>
                    <a:pt x="289" y="2865"/>
                  </a:lnTo>
                  <a:lnTo>
                    <a:pt x="217" y="2745"/>
                  </a:lnTo>
                  <a:lnTo>
                    <a:pt x="169" y="2625"/>
                  </a:lnTo>
                  <a:lnTo>
                    <a:pt x="145" y="2504"/>
                  </a:lnTo>
                  <a:lnTo>
                    <a:pt x="145" y="2360"/>
                  </a:lnTo>
                  <a:lnTo>
                    <a:pt x="169" y="2095"/>
                  </a:lnTo>
                  <a:lnTo>
                    <a:pt x="217" y="1734"/>
                  </a:lnTo>
                  <a:lnTo>
                    <a:pt x="289" y="1397"/>
                  </a:lnTo>
                  <a:lnTo>
                    <a:pt x="338" y="1204"/>
                  </a:lnTo>
                  <a:lnTo>
                    <a:pt x="410" y="1060"/>
                  </a:lnTo>
                  <a:lnTo>
                    <a:pt x="482" y="891"/>
                  </a:lnTo>
                  <a:lnTo>
                    <a:pt x="602" y="747"/>
                  </a:lnTo>
                  <a:lnTo>
                    <a:pt x="675" y="699"/>
                  </a:lnTo>
                  <a:lnTo>
                    <a:pt x="771" y="651"/>
                  </a:lnTo>
                  <a:lnTo>
                    <a:pt x="915" y="627"/>
                  </a:lnTo>
                  <a:lnTo>
                    <a:pt x="1060" y="578"/>
                  </a:lnTo>
                  <a:lnTo>
                    <a:pt x="1228" y="554"/>
                  </a:lnTo>
                  <a:lnTo>
                    <a:pt x="1373" y="458"/>
                  </a:lnTo>
                  <a:lnTo>
                    <a:pt x="1493" y="386"/>
                  </a:lnTo>
                  <a:lnTo>
                    <a:pt x="1613" y="314"/>
                  </a:lnTo>
                  <a:lnTo>
                    <a:pt x="1854" y="217"/>
                  </a:lnTo>
                  <a:lnTo>
                    <a:pt x="2023" y="193"/>
                  </a:lnTo>
                  <a:close/>
                  <a:moveTo>
                    <a:pt x="1902" y="1"/>
                  </a:moveTo>
                  <a:lnTo>
                    <a:pt x="1758" y="49"/>
                  </a:lnTo>
                  <a:lnTo>
                    <a:pt x="1589" y="121"/>
                  </a:lnTo>
                  <a:lnTo>
                    <a:pt x="1421" y="193"/>
                  </a:lnTo>
                  <a:lnTo>
                    <a:pt x="1349" y="241"/>
                  </a:lnTo>
                  <a:lnTo>
                    <a:pt x="1276" y="289"/>
                  </a:lnTo>
                  <a:lnTo>
                    <a:pt x="1204" y="338"/>
                  </a:lnTo>
                  <a:lnTo>
                    <a:pt x="1132" y="386"/>
                  </a:lnTo>
                  <a:lnTo>
                    <a:pt x="963" y="410"/>
                  </a:lnTo>
                  <a:lnTo>
                    <a:pt x="867" y="410"/>
                  </a:lnTo>
                  <a:lnTo>
                    <a:pt x="795" y="434"/>
                  </a:lnTo>
                  <a:lnTo>
                    <a:pt x="747" y="458"/>
                  </a:lnTo>
                  <a:lnTo>
                    <a:pt x="675" y="506"/>
                  </a:lnTo>
                  <a:lnTo>
                    <a:pt x="651" y="578"/>
                  </a:lnTo>
                  <a:lnTo>
                    <a:pt x="602" y="627"/>
                  </a:lnTo>
                  <a:lnTo>
                    <a:pt x="554" y="651"/>
                  </a:lnTo>
                  <a:lnTo>
                    <a:pt x="434" y="795"/>
                  </a:lnTo>
                  <a:lnTo>
                    <a:pt x="338" y="939"/>
                  </a:lnTo>
                  <a:lnTo>
                    <a:pt x="241" y="1108"/>
                  </a:lnTo>
                  <a:lnTo>
                    <a:pt x="193" y="1276"/>
                  </a:lnTo>
                  <a:lnTo>
                    <a:pt x="73" y="1854"/>
                  </a:lnTo>
                  <a:lnTo>
                    <a:pt x="25" y="2119"/>
                  </a:lnTo>
                  <a:lnTo>
                    <a:pt x="1" y="2360"/>
                  </a:lnTo>
                  <a:lnTo>
                    <a:pt x="1" y="2552"/>
                  </a:lnTo>
                  <a:lnTo>
                    <a:pt x="25" y="2721"/>
                  </a:lnTo>
                  <a:lnTo>
                    <a:pt x="97" y="2889"/>
                  </a:lnTo>
                  <a:lnTo>
                    <a:pt x="193" y="3034"/>
                  </a:lnTo>
                  <a:lnTo>
                    <a:pt x="289" y="3178"/>
                  </a:lnTo>
                  <a:lnTo>
                    <a:pt x="386" y="3323"/>
                  </a:lnTo>
                  <a:lnTo>
                    <a:pt x="506" y="3467"/>
                  </a:lnTo>
                  <a:lnTo>
                    <a:pt x="578" y="3563"/>
                  </a:lnTo>
                  <a:lnTo>
                    <a:pt x="675" y="3636"/>
                  </a:lnTo>
                  <a:lnTo>
                    <a:pt x="891" y="3732"/>
                  </a:lnTo>
                  <a:lnTo>
                    <a:pt x="1132" y="3804"/>
                  </a:lnTo>
                  <a:lnTo>
                    <a:pt x="1397" y="3852"/>
                  </a:lnTo>
                  <a:lnTo>
                    <a:pt x="1926" y="3900"/>
                  </a:lnTo>
                  <a:lnTo>
                    <a:pt x="2167" y="3900"/>
                  </a:lnTo>
                  <a:lnTo>
                    <a:pt x="2432" y="3852"/>
                  </a:lnTo>
                  <a:lnTo>
                    <a:pt x="2889" y="3684"/>
                  </a:lnTo>
                  <a:lnTo>
                    <a:pt x="3058" y="3612"/>
                  </a:lnTo>
                  <a:lnTo>
                    <a:pt x="3154" y="3539"/>
                  </a:lnTo>
                  <a:lnTo>
                    <a:pt x="3226" y="3467"/>
                  </a:lnTo>
                  <a:lnTo>
                    <a:pt x="3443" y="3226"/>
                  </a:lnTo>
                  <a:lnTo>
                    <a:pt x="3539" y="3106"/>
                  </a:lnTo>
                  <a:lnTo>
                    <a:pt x="3660" y="2986"/>
                  </a:lnTo>
                  <a:lnTo>
                    <a:pt x="3732" y="2889"/>
                  </a:lnTo>
                  <a:lnTo>
                    <a:pt x="3828" y="2793"/>
                  </a:lnTo>
                  <a:lnTo>
                    <a:pt x="3900" y="2697"/>
                  </a:lnTo>
                  <a:lnTo>
                    <a:pt x="3949" y="2576"/>
                  </a:lnTo>
                  <a:lnTo>
                    <a:pt x="3997" y="2408"/>
                  </a:lnTo>
                  <a:lnTo>
                    <a:pt x="4045" y="2239"/>
                  </a:lnTo>
                  <a:lnTo>
                    <a:pt x="4069" y="2047"/>
                  </a:lnTo>
                  <a:lnTo>
                    <a:pt x="4069" y="1878"/>
                  </a:lnTo>
                  <a:lnTo>
                    <a:pt x="4045" y="1614"/>
                  </a:lnTo>
                  <a:lnTo>
                    <a:pt x="3997" y="1349"/>
                  </a:lnTo>
                  <a:lnTo>
                    <a:pt x="3949" y="1204"/>
                  </a:lnTo>
                  <a:lnTo>
                    <a:pt x="3900" y="1036"/>
                  </a:lnTo>
                  <a:lnTo>
                    <a:pt x="3780" y="843"/>
                  </a:lnTo>
                  <a:lnTo>
                    <a:pt x="3636" y="651"/>
                  </a:lnTo>
                  <a:lnTo>
                    <a:pt x="3467" y="482"/>
                  </a:lnTo>
                  <a:lnTo>
                    <a:pt x="3299" y="338"/>
                  </a:lnTo>
                  <a:lnTo>
                    <a:pt x="3034" y="193"/>
                  </a:lnTo>
                  <a:lnTo>
                    <a:pt x="2889" y="121"/>
                  </a:lnTo>
                  <a:lnTo>
                    <a:pt x="2745" y="73"/>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
            <p:cNvSpPr/>
            <p:nvPr/>
          </p:nvSpPr>
          <p:spPr>
            <a:xfrm>
              <a:off x="2516050" y="2013700"/>
              <a:ext cx="39750" cy="41575"/>
            </a:xfrm>
            <a:custGeom>
              <a:avLst/>
              <a:gdLst/>
              <a:ahLst/>
              <a:cxnLst/>
              <a:rect l="l" t="t" r="r" b="b"/>
              <a:pathLst>
                <a:path w="1590" h="1663" extrusionOk="0">
                  <a:moveTo>
                    <a:pt x="963" y="194"/>
                  </a:moveTo>
                  <a:lnTo>
                    <a:pt x="1060" y="242"/>
                  </a:lnTo>
                  <a:lnTo>
                    <a:pt x="1300" y="386"/>
                  </a:lnTo>
                  <a:lnTo>
                    <a:pt x="1373" y="458"/>
                  </a:lnTo>
                  <a:lnTo>
                    <a:pt x="1397" y="555"/>
                  </a:lnTo>
                  <a:lnTo>
                    <a:pt x="1421" y="819"/>
                  </a:lnTo>
                  <a:lnTo>
                    <a:pt x="1421" y="940"/>
                  </a:lnTo>
                  <a:lnTo>
                    <a:pt x="1397" y="1084"/>
                  </a:lnTo>
                  <a:lnTo>
                    <a:pt x="1349" y="1181"/>
                  </a:lnTo>
                  <a:lnTo>
                    <a:pt x="1276" y="1253"/>
                  </a:lnTo>
                  <a:lnTo>
                    <a:pt x="1060" y="1445"/>
                  </a:lnTo>
                  <a:lnTo>
                    <a:pt x="1012" y="1469"/>
                  </a:lnTo>
                  <a:lnTo>
                    <a:pt x="939" y="1494"/>
                  </a:lnTo>
                  <a:lnTo>
                    <a:pt x="747" y="1494"/>
                  </a:lnTo>
                  <a:lnTo>
                    <a:pt x="578" y="1469"/>
                  </a:lnTo>
                  <a:lnTo>
                    <a:pt x="434" y="1421"/>
                  </a:lnTo>
                  <a:lnTo>
                    <a:pt x="289" y="1349"/>
                  </a:lnTo>
                  <a:lnTo>
                    <a:pt x="241" y="1301"/>
                  </a:lnTo>
                  <a:lnTo>
                    <a:pt x="193" y="1229"/>
                  </a:lnTo>
                  <a:lnTo>
                    <a:pt x="169" y="1181"/>
                  </a:lnTo>
                  <a:lnTo>
                    <a:pt x="169" y="1084"/>
                  </a:lnTo>
                  <a:lnTo>
                    <a:pt x="169" y="1036"/>
                  </a:lnTo>
                  <a:lnTo>
                    <a:pt x="169" y="940"/>
                  </a:lnTo>
                  <a:lnTo>
                    <a:pt x="169" y="771"/>
                  </a:lnTo>
                  <a:lnTo>
                    <a:pt x="193" y="603"/>
                  </a:lnTo>
                  <a:lnTo>
                    <a:pt x="217" y="531"/>
                  </a:lnTo>
                  <a:lnTo>
                    <a:pt x="265" y="458"/>
                  </a:lnTo>
                  <a:lnTo>
                    <a:pt x="386" y="362"/>
                  </a:lnTo>
                  <a:lnTo>
                    <a:pt x="482" y="290"/>
                  </a:lnTo>
                  <a:lnTo>
                    <a:pt x="602" y="242"/>
                  </a:lnTo>
                  <a:lnTo>
                    <a:pt x="723" y="194"/>
                  </a:lnTo>
                  <a:close/>
                  <a:moveTo>
                    <a:pt x="747" y="1"/>
                  </a:moveTo>
                  <a:lnTo>
                    <a:pt x="602" y="49"/>
                  </a:lnTo>
                  <a:lnTo>
                    <a:pt x="458" y="97"/>
                  </a:lnTo>
                  <a:lnTo>
                    <a:pt x="313" y="169"/>
                  </a:lnTo>
                  <a:lnTo>
                    <a:pt x="241" y="218"/>
                  </a:lnTo>
                  <a:lnTo>
                    <a:pt x="169" y="290"/>
                  </a:lnTo>
                  <a:lnTo>
                    <a:pt x="73" y="434"/>
                  </a:lnTo>
                  <a:lnTo>
                    <a:pt x="24" y="627"/>
                  </a:lnTo>
                  <a:lnTo>
                    <a:pt x="0" y="795"/>
                  </a:lnTo>
                  <a:lnTo>
                    <a:pt x="0" y="940"/>
                  </a:lnTo>
                  <a:lnTo>
                    <a:pt x="24" y="1108"/>
                  </a:lnTo>
                  <a:lnTo>
                    <a:pt x="24" y="1205"/>
                  </a:lnTo>
                  <a:lnTo>
                    <a:pt x="73" y="1301"/>
                  </a:lnTo>
                  <a:lnTo>
                    <a:pt x="121" y="1373"/>
                  </a:lnTo>
                  <a:lnTo>
                    <a:pt x="193" y="1445"/>
                  </a:lnTo>
                  <a:lnTo>
                    <a:pt x="289" y="1518"/>
                  </a:lnTo>
                  <a:lnTo>
                    <a:pt x="410" y="1590"/>
                  </a:lnTo>
                  <a:lnTo>
                    <a:pt x="554" y="1614"/>
                  </a:lnTo>
                  <a:lnTo>
                    <a:pt x="699" y="1638"/>
                  </a:lnTo>
                  <a:lnTo>
                    <a:pt x="963" y="1662"/>
                  </a:lnTo>
                  <a:lnTo>
                    <a:pt x="1060" y="1638"/>
                  </a:lnTo>
                  <a:lnTo>
                    <a:pt x="1132" y="1590"/>
                  </a:lnTo>
                  <a:lnTo>
                    <a:pt x="1373" y="1373"/>
                  </a:lnTo>
                  <a:lnTo>
                    <a:pt x="1469" y="1277"/>
                  </a:lnTo>
                  <a:lnTo>
                    <a:pt x="1517" y="1132"/>
                  </a:lnTo>
                  <a:lnTo>
                    <a:pt x="1565" y="964"/>
                  </a:lnTo>
                  <a:lnTo>
                    <a:pt x="1589" y="771"/>
                  </a:lnTo>
                  <a:lnTo>
                    <a:pt x="1541" y="531"/>
                  </a:lnTo>
                  <a:lnTo>
                    <a:pt x="1541" y="434"/>
                  </a:lnTo>
                  <a:lnTo>
                    <a:pt x="1493" y="338"/>
                  </a:lnTo>
                  <a:lnTo>
                    <a:pt x="1445" y="266"/>
                  </a:lnTo>
                  <a:lnTo>
                    <a:pt x="1373" y="218"/>
                  </a:lnTo>
                  <a:lnTo>
                    <a:pt x="1228" y="121"/>
                  </a:lnTo>
                  <a:lnTo>
                    <a:pt x="1084" y="49"/>
                  </a:lnTo>
                  <a:lnTo>
                    <a:pt x="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
            <p:cNvSpPr/>
            <p:nvPr/>
          </p:nvSpPr>
          <p:spPr>
            <a:xfrm>
              <a:off x="2528675" y="2028750"/>
              <a:ext cx="13875" cy="15075"/>
            </a:xfrm>
            <a:custGeom>
              <a:avLst/>
              <a:gdLst/>
              <a:ahLst/>
              <a:cxnLst/>
              <a:rect l="l" t="t" r="r" b="b"/>
              <a:pathLst>
                <a:path w="555" h="603" extrusionOk="0">
                  <a:moveTo>
                    <a:pt x="314" y="169"/>
                  </a:moveTo>
                  <a:lnTo>
                    <a:pt x="386" y="193"/>
                  </a:lnTo>
                  <a:lnTo>
                    <a:pt x="410" y="242"/>
                  </a:lnTo>
                  <a:lnTo>
                    <a:pt x="410" y="290"/>
                  </a:lnTo>
                  <a:lnTo>
                    <a:pt x="386" y="338"/>
                  </a:lnTo>
                  <a:lnTo>
                    <a:pt x="338" y="434"/>
                  </a:lnTo>
                  <a:lnTo>
                    <a:pt x="290" y="458"/>
                  </a:lnTo>
                  <a:lnTo>
                    <a:pt x="218" y="458"/>
                  </a:lnTo>
                  <a:lnTo>
                    <a:pt x="194" y="434"/>
                  </a:lnTo>
                  <a:lnTo>
                    <a:pt x="194" y="410"/>
                  </a:lnTo>
                  <a:lnTo>
                    <a:pt x="194" y="362"/>
                  </a:lnTo>
                  <a:lnTo>
                    <a:pt x="194" y="290"/>
                  </a:lnTo>
                  <a:lnTo>
                    <a:pt x="218" y="217"/>
                  </a:lnTo>
                  <a:lnTo>
                    <a:pt x="266" y="169"/>
                  </a:lnTo>
                  <a:close/>
                  <a:moveTo>
                    <a:pt x="218" y="1"/>
                  </a:moveTo>
                  <a:lnTo>
                    <a:pt x="145" y="49"/>
                  </a:lnTo>
                  <a:lnTo>
                    <a:pt x="25" y="169"/>
                  </a:lnTo>
                  <a:lnTo>
                    <a:pt x="1" y="217"/>
                  </a:lnTo>
                  <a:lnTo>
                    <a:pt x="1" y="314"/>
                  </a:lnTo>
                  <a:lnTo>
                    <a:pt x="1" y="434"/>
                  </a:lnTo>
                  <a:lnTo>
                    <a:pt x="49" y="482"/>
                  </a:lnTo>
                  <a:lnTo>
                    <a:pt x="73" y="554"/>
                  </a:lnTo>
                  <a:lnTo>
                    <a:pt x="145" y="579"/>
                  </a:lnTo>
                  <a:lnTo>
                    <a:pt x="194" y="603"/>
                  </a:lnTo>
                  <a:lnTo>
                    <a:pt x="290" y="603"/>
                  </a:lnTo>
                  <a:lnTo>
                    <a:pt x="362" y="579"/>
                  </a:lnTo>
                  <a:lnTo>
                    <a:pt x="434" y="530"/>
                  </a:lnTo>
                  <a:lnTo>
                    <a:pt x="482" y="482"/>
                  </a:lnTo>
                  <a:lnTo>
                    <a:pt x="507" y="410"/>
                  </a:lnTo>
                  <a:lnTo>
                    <a:pt x="531" y="338"/>
                  </a:lnTo>
                  <a:lnTo>
                    <a:pt x="555" y="266"/>
                  </a:lnTo>
                  <a:lnTo>
                    <a:pt x="555" y="193"/>
                  </a:lnTo>
                  <a:lnTo>
                    <a:pt x="531" y="121"/>
                  </a:lnTo>
                  <a:lnTo>
                    <a:pt x="482" y="49"/>
                  </a:lnTo>
                  <a:lnTo>
                    <a:pt x="434" y="25"/>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3"/>
          <p:cNvGrpSpPr/>
          <p:nvPr/>
        </p:nvGrpSpPr>
        <p:grpSpPr>
          <a:xfrm>
            <a:off x="8039926" y="1000461"/>
            <a:ext cx="551525" cy="559295"/>
            <a:chOff x="1308175" y="3327500"/>
            <a:chExt cx="170350" cy="172750"/>
          </a:xfrm>
        </p:grpSpPr>
        <p:sp>
          <p:nvSpPr>
            <p:cNvPr id="1317" name="Google Shape;1317;p3"/>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3"/>
          <p:cNvGrpSpPr/>
          <p:nvPr/>
        </p:nvGrpSpPr>
        <p:grpSpPr>
          <a:xfrm>
            <a:off x="444239" y="4744136"/>
            <a:ext cx="551525" cy="559295"/>
            <a:chOff x="1308175" y="3327500"/>
            <a:chExt cx="170350" cy="172750"/>
          </a:xfrm>
        </p:grpSpPr>
        <p:sp>
          <p:nvSpPr>
            <p:cNvPr id="1320" name="Google Shape;1320;p3"/>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3"/>
          <p:cNvSpPr/>
          <p:nvPr/>
        </p:nvSpPr>
        <p:spPr>
          <a:xfrm>
            <a:off x="-245812" y="557749"/>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73"/>
        <p:cNvGrpSpPr/>
        <p:nvPr/>
      </p:nvGrpSpPr>
      <p:grpSpPr>
        <a:xfrm>
          <a:off x="0" y="0"/>
          <a:ext cx="0" cy="0"/>
          <a:chOff x="0" y="0"/>
          <a:chExt cx="0" cy="0"/>
        </a:xfrm>
      </p:grpSpPr>
      <p:sp>
        <p:nvSpPr>
          <p:cNvPr id="1774" name="Google Shape;1774;p5"/>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76" name="Google Shape;1776;p5"/>
          <p:cNvSpPr txBox="1">
            <a:spLocks noGrp="1"/>
          </p:cNvSpPr>
          <p:nvPr>
            <p:ph type="title" idx="2"/>
          </p:nvPr>
        </p:nvSpPr>
        <p:spPr>
          <a:xfrm>
            <a:off x="1371212" y="2618425"/>
            <a:ext cx="29679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77" name="Google Shape;1777;p5"/>
          <p:cNvSpPr txBox="1">
            <a:spLocks noGrp="1"/>
          </p:cNvSpPr>
          <p:nvPr>
            <p:ph type="title" idx="3"/>
          </p:nvPr>
        </p:nvSpPr>
        <p:spPr>
          <a:xfrm>
            <a:off x="4804287" y="2618425"/>
            <a:ext cx="29685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78" name="Google Shape;1778;p5"/>
          <p:cNvSpPr txBox="1">
            <a:spLocks noGrp="1"/>
          </p:cNvSpPr>
          <p:nvPr>
            <p:ph type="subTitle" idx="1"/>
          </p:nvPr>
        </p:nvSpPr>
        <p:spPr>
          <a:xfrm>
            <a:off x="4804291" y="3182250"/>
            <a:ext cx="2968500" cy="10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9" name="Google Shape;1779;p5"/>
          <p:cNvSpPr txBox="1">
            <a:spLocks noGrp="1"/>
          </p:cNvSpPr>
          <p:nvPr>
            <p:ph type="subTitle" idx="4"/>
          </p:nvPr>
        </p:nvSpPr>
        <p:spPr>
          <a:xfrm>
            <a:off x="1371399" y="3182250"/>
            <a:ext cx="2967900" cy="10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780" name="Google Shape;1780;p5"/>
          <p:cNvGrpSpPr/>
          <p:nvPr/>
        </p:nvGrpSpPr>
        <p:grpSpPr>
          <a:xfrm>
            <a:off x="-669296" y="4296577"/>
            <a:ext cx="2144676" cy="2283829"/>
            <a:chOff x="2827954" y="5779702"/>
            <a:chExt cx="2144676" cy="2283829"/>
          </a:xfrm>
        </p:grpSpPr>
        <p:sp>
          <p:nvSpPr>
            <p:cNvPr id="1781" name="Google Shape;1781;p5"/>
            <p:cNvSpPr/>
            <p:nvPr/>
          </p:nvSpPr>
          <p:spPr>
            <a:xfrm rot="10800000">
              <a:off x="2827954" y="6935855"/>
              <a:ext cx="2132350" cy="1127676"/>
            </a:xfrm>
            <a:custGeom>
              <a:avLst/>
              <a:gdLst/>
              <a:ahLst/>
              <a:cxnLst/>
              <a:rect l="l" t="t" r="r" b="b"/>
              <a:pathLst>
                <a:path w="25085" h="13266" extrusionOk="0">
                  <a:moveTo>
                    <a:pt x="12494" y="1"/>
                  </a:moveTo>
                  <a:lnTo>
                    <a:pt x="12013" y="25"/>
                  </a:lnTo>
                  <a:lnTo>
                    <a:pt x="11507" y="49"/>
                  </a:lnTo>
                  <a:lnTo>
                    <a:pt x="11026" y="97"/>
                  </a:lnTo>
                  <a:lnTo>
                    <a:pt x="10544" y="145"/>
                  </a:lnTo>
                  <a:lnTo>
                    <a:pt x="10063" y="242"/>
                  </a:lnTo>
                  <a:lnTo>
                    <a:pt x="9317" y="386"/>
                  </a:lnTo>
                  <a:lnTo>
                    <a:pt x="8594" y="579"/>
                  </a:lnTo>
                  <a:lnTo>
                    <a:pt x="7896" y="819"/>
                  </a:lnTo>
                  <a:lnTo>
                    <a:pt x="7198" y="1060"/>
                  </a:lnTo>
                  <a:lnTo>
                    <a:pt x="6669" y="1277"/>
                  </a:lnTo>
                  <a:lnTo>
                    <a:pt x="6139" y="1542"/>
                  </a:lnTo>
                  <a:lnTo>
                    <a:pt x="5633" y="1782"/>
                  </a:lnTo>
                  <a:lnTo>
                    <a:pt x="5152" y="2071"/>
                  </a:lnTo>
                  <a:lnTo>
                    <a:pt x="4670" y="2360"/>
                  </a:lnTo>
                  <a:lnTo>
                    <a:pt x="4189" y="2673"/>
                  </a:lnTo>
                  <a:lnTo>
                    <a:pt x="3732" y="3010"/>
                  </a:lnTo>
                  <a:lnTo>
                    <a:pt x="3274" y="3347"/>
                  </a:lnTo>
                  <a:lnTo>
                    <a:pt x="2985" y="3612"/>
                  </a:lnTo>
                  <a:lnTo>
                    <a:pt x="2696" y="3877"/>
                  </a:lnTo>
                  <a:lnTo>
                    <a:pt x="2432" y="4141"/>
                  </a:lnTo>
                  <a:lnTo>
                    <a:pt x="2167" y="4430"/>
                  </a:lnTo>
                  <a:lnTo>
                    <a:pt x="1926" y="4719"/>
                  </a:lnTo>
                  <a:lnTo>
                    <a:pt x="1709" y="5032"/>
                  </a:lnTo>
                  <a:lnTo>
                    <a:pt x="1493" y="5345"/>
                  </a:lnTo>
                  <a:lnTo>
                    <a:pt x="1300" y="5658"/>
                  </a:lnTo>
                  <a:lnTo>
                    <a:pt x="1108" y="5971"/>
                  </a:lnTo>
                  <a:lnTo>
                    <a:pt x="939" y="6308"/>
                  </a:lnTo>
                  <a:lnTo>
                    <a:pt x="771" y="6645"/>
                  </a:lnTo>
                  <a:lnTo>
                    <a:pt x="626" y="7006"/>
                  </a:lnTo>
                  <a:lnTo>
                    <a:pt x="506" y="7367"/>
                  </a:lnTo>
                  <a:lnTo>
                    <a:pt x="385" y="7728"/>
                  </a:lnTo>
                  <a:lnTo>
                    <a:pt x="289" y="8114"/>
                  </a:lnTo>
                  <a:lnTo>
                    <a:pt x="193" y="8499"/>
                  </a:lnTo>
                  <a:lnTo>
                    <a:pt x="121" y="9028"/>
                  </a:lnTo>
                  <a:lnTo>
                    <a:pt x="48" y="9582"/>
                  </a:lnTo>
                  <a:lnTo>
                    <a:pt x="0" y="10112"/>
                  </a:lnTo>
                  <a:lnTo>
                    <a:pt x="0" y="10665"/>
                  </a:lnTo>
                  <a:lnTo>
                    <a:pt x="0" y="10954"/>
                  </a:lnTo>
                  <a:lnTo>
                    <a:pt x="24" y="11243"/>
                  </a:lnTo>
                  <a:lnTo>
                    <a:pt x="72" y="11532"/>
                  </a:lnTo>
                  <a:lnTo>
                    <a:pt x="145" y="11797"/>
                  </a:lnTo>
                  <a:lnTo>
                    <a:pt x="217" y="12086"/>
                  </a:lnTo>
                  <a:lnTo>
                    <a:pt x="313" y="12350"/>
                  </a:lnTo>
                  <a:lnTo>
                    <a:pt x="530" y="12880"/>
                  </a:lnTo>
                  <a:lnTo>
                    <a:pt x="578" y="12976"/>
                  </a:lnTo>
                  <a:lnTo>
                    <a:pt x="674" y="13073"/>
                  </a:lnTo>
                  <a:lnTo>
                    <a:pt x="771" y="13145"/>
                  </a:lnTo>
                  <a:lnTo>
                    <a:pt x="891" y="13193"/>
                  </a:lnTo>
                  <a:lnTo>
                    <a:pt x="1035" y="13241"/>
                  </a:lnTo>
                  <a:lnTo>
                    <a:pt x="1156" y="13265"/>
                  </a:lnTo>
                  <a:lnTo>
                    <a:pt x="1276" y="13265"/>
                  </a:lnTo>
                  <a:lnTo>
                    <a:pt x="1396" y="13241"/>
                  </a:lnTo>
                  <a:lnTo>
                    <a:pt x="1493" y="13193"/>
                  </a:lnTo>
                  <a:lnTo>
                    <a:pt x="1589" y="13145"/>
                  </a:lnTo>
                  <a:lnTo>
                    <a:pt x="1782" y="13000"/>
                  </a:lnTo>
                  <a:lnTo>
                    <a:pt x="2071" y="12712"/>
                  </a:lnTo>
                  <a:lnTo>
                    <a:pt x="2335" y="12423"/>
                  </a:lnTo>
                  <a:lnTo>
                    <a:pt x="2552" y="12110"/>
                  </a:lnTo>
                  <a:lnTo>
                    <a:pt x="2745" y="11773"/>
                  </a:lnTo>
                  <a:lnTo>
                    <a:pt x="2985" y="11315"/>
                  </a:lnTo>
                  <a:lnTo>
                    <a:pt x="3226" y="10882"/>
                  </a:lnTo>
                  <a:lnTo>
                    <a:pt x="3467" y="10473"/>
                  </a:lnTo>
                  <a:lnTo>
                    <a:pt x="3756" y="10039"/>
                  </a:lnTo>
                  <a:lnTo>
                    <a:pt x="3972" y="9775"/>
                  </a:lnTo>
                  <a:lnTo>
                    <a:pt x="4213" y="9486"/>
                  </a:lnTo>
                  <a:lnTo>
                    <a:pt x="4454" y="9245"/>
                  </a:lnTo>
                  <a:lnTo>
                    <a:pt x="4719" y="9004"/>
                  </a:lnTo>
                  <a:lnTo>
                    <a:pt x="4983" y="8764"/>
                  </a:lnTo>
                  <a:lnTo>
                    <a:pt x="5272" y="8571"/>
                  </a:lnTo>
                  <a:lnTo>
                    <a:pt x="5561" y="8378"/>
                  </a:lnTo>
                  <a:lnTo>
                    <a:pt x="5874" y="8186"/>
                  </a:lnTo>
                  <a:lnTo>
                    <a:pt x="6259" y="8017"/>
                  </a:lnTo>
                  <a:lnTo>
                    <a:pt x="6620" y="7873"/>
                  </a:lnTo>
                  <a:lnTo>
                    <a:pt x="7030" y="7777"/>
                  </a:lnTo>
                  <a:lnTo>
                    <a:pt x="7439" y="7728"/>
                  </a:lnTo>
                  <a:lnTo>
                    <a:pt x="8065" y="7680"/>
                  </a:lnTo>
                  <a:lnTo>
                    <a:pt x="8691" y="7656"/>
                  </a:lnTo>
                  <a:lnTo>
                    <a:pt x="9341" y="7704"/>
                  </a:lnTo>
                  <a:lnTo>
                    <a:pt x="9967" y="7801"/>
                  </a:lnTo>
                  <a:lnTo>
                    <a:pt x="10617" y="7921"/>
                  </a:lnTo>
                  <a:lnTo>
                    <a:pt x="11242" y="8089"/>
                  </a:lnTo>
                  <a:lnTo>
                    <a:pt x="11868" y="8282"/>
                  </a:lnTo>
                  <a:lnTo>
                    <a:pt x="12494" y="8499"/>
                  </a:lnTo>
                  <a:lnTo>
                    <a:pt x="13096" y="8739"/>
                  </a:lnTo>
                  <a:lnTo>
                    <a:pt x="13674" y="9028"/>
                  </a:lnTo>
                  <a:lnTo>
                    <a:pt x="14252" y="9341"/>
                  </a:lnTo>
                  <a:lnTo>
                    <a:pt x="14829" y="9654"/>
                  </a:lnTo>
                  <a:lnTo>
                    <a:pt x="15359" y="9991"/>
                  </a:lnTo>
                  <a:lnTo>
                    <a:pt x="15865" y="10304"/>
                  </a:lnTo>
                  <a:lnTo>
                    <a:pt x="16876" y="11002"/>
                  </a:lnTo>
                  <a:lnTo>
                    <a:pt x="17646" y="11508"/>
                  </a:lnTo>
                  <a:lnTo>
                    <a:pt x="18031" y="11749"/>
                  </a:lnTo>
                  <a:lnTo>
                    <a:pt x="18440" y="11965"/>
                  </a:lnTo>
                  <a:lnTo>
                    <a:pt x="18922" y="12206"/>
                  </a:lnTo>
                  <a:lnTo>
                    <a:pt x="19427" y="12423"/>
                  </a:lnTo>
                  <a:lnTo>
                    <a:pt x="19957" y="12567"/>
                  </a:lnTo>
                  <a:lnTo>
                    <a:pt x="20487" y="12687"/>
                  </a:lnTo>
                  <a:lnTo>
                    <a:pt x="20944" y="12736"/>
                  </a:lnTo>
                  <a:lnTo>
                    <a:pt x="21377" y="12760"/>
                  </a:lnTo>
                  <a:lnTo>
                    <a:pt x="21811" y="12712"/>
                  </a:lnTo>
                  <a:lnTo>
                    <a:pt x="22268" y="12639"/>
                  </a:lnTo>
                  <a:lnTo>
                    <a:pt x="22605" y="12543"/>
                  </a:lnTo>
                  <a:lnTo>
                    <a:pt x="22942" y="12399"/>
                  </a:lnTo>
                  <a:lnTo>
                    <a:pt x="23279" y="12206"/>
                  </a:lnTo>
                  <a:lnTo>
                    <a:pt x="23568" y="11989"/>
                  </a:lnTo>
                  <a:lnTo>
                    <a:pt x="23785" y="11797"/>
                  </a:lnTo>
                  <a:lnTo>
                    <a:pt x="24001" y="11604"/>
                  </a:lnTo>
                  <a:lnTo>
                    <a:pt x="24194" y="11363"/>
                  </a:lnTo>
                  <a:lnTo>
                    <a:pt x="24362" y="11123"/>
                  </a:lnTo>
                  <a:lnTo>
                    <a:pt x="24507" y="10858"/>
                  </a:lnTo>
                  <a:lnTo>
                    <a:pt x="24651" y="10593"/>
                  </a:lnTo>
                  <a:lnTo>
                    <a:pt x="24772" y="10328"/>
                  </a:lnTo>
                  <a:lnTo>
                    <a:pt x="24868" y="10039"/>
                  </a:lnTo>
                  <a:lnTo>
                    <a:pt x="24964" y="9751"/>
                  </a:lnTo>
                  <a:lnTo>
                    <a:pt x="25012" y="9438"/>
                  </a:lnTo>
                  <a:lnTo>
                    <a:pt x="25061" y="9149"/>
                  </a:lnTo>
                  <a:lnTo>
                    <a:pt x="25085" y="8860"/>
                  </a:lnTo>
                  <a:lnTo>
                    <a:pt x="25085" y="8547"/>
                  </a:lnTo>
                  <a:lnTo>
                    <a:pt x="25061" y="8258"/>
                  </a:lnTo>
                  <a:lnTo>
                    <a:pt x="25012" y="7969"/>
                  </a:lnTo>
                  <a:lnTo>
                    <a:pt x="24940" y="7680"/>
                  </a:lnTo>
                  <a:lnTo>
                    <a:pt x="24868" y="7439"/>
                  </a:lnTo>
                  <a:lnTo>
                    <a:pt x="24772" y="7223"/>
                  </a:lnTo>
                  <a:lnTo>
                    <a:pt x="24675" y="7030"/>
                  </a:lnTo>
                  <a:lnTo>
                    <a:pt x="24555" y="6814"/>
                  </a:lnTo>
                  <a:lnTo>
                    <a:pt x="24411" y="6621"/>
                  </a:lnTo>
                  <a:lnTo>
                    <a:pt x="24266" y="6452"/>
                  </a:lnTo>
                  <a:lnTo>
                    <a:pt x="24098" y="6284"/>
                  </a:lnTo>
                  <a:lnTo>
                    <a:pt x="23929" y="6115"/>
                  </a:lnTo>
                  <a:lnTo>
                    <a:pt x="23640" y="5899"/>
                  </a:lnTo>
                  <a:lnTo>
                    <a:pt x="23351" y="5682"/>
                  </a:lnTo>
                  <a:lnTo>
                    <a:pt x="23062" y="5490"/>
                  </a:lnTo>
                  <a:lnTo>
                    <a:pt x="22750" y="5321"/>
                  </a:lnTo>
                  <a:lnTo>
                    <a:pt x="22148" y="5008"/>
                  </a:lnTo>
                  <a:lnTo>
                    <a:pt x="21522" y="4719"/>
                  </a:lnTo>
                  <a:lnTo>
                    <a:pt x="21088" y="4527"/>
                  </a:lnTo>
                  <a:lnTo>
                    <a:pt x="20655" y="4310"/>
                  </a:lnTo>
                  <a:lnTo>
                    <a:pt x="20270" y="4069"/>
                  </a:lnTo>
                  <a:lnTo>
                    <a:pt x="19861" y="3804"/>
                  </a:lnTo>
                  <a:lnTo>
                    <a:pt x="19500" y="3540"/>
                  </a:lnTo>
                  <a:lnTo>
                    <a:pt x="19139" y="3227"/>
                  </a:lnTo>
                  <a:lnTo>
                    <a:pt x="18777" y="2914"/>
                  </a:lnTo>
                  <a:lnTo>
                    <a:pt x="18440" y="2577"/>
                  </a:lnTo>
                  <a:lnTo>
                    <a:pt x="18031" y="2143"/>
                  </a:lnTo>
                  <a:lnTo>
                    <a:pt x="17574" y="1734"/>
                  </a:lnTo>
                  <a:lnTo>
                    <a:pt x="17165" y="1397"/>
                  </a:lnTo>
                  <a:lnTo>
                    <a:pt x="16755" y="1108"/>
                  </a:lnTo>
                  <a:lnTo>
                    <a:pt x="16322" y="868"/>
                  </a:lnTo>
                  <a:lnTo>
                    <a:pt x="15889" y="627"/>
                  </a:lnTo>
                  <a:lnTo>
                    <a:pt x="15431" y="458"/>
                  </a:lnTo>
                  <a:lnTo>
                    <a:pt x="14950" y="290"/>
                  </a:lnTo>
                  <a:lnTo>
                    <a:pt x="14468" y="169"/>
                  </a:lnTo>
                  <a:lnTo>
                    <a:pt x="13963" y="97"/>
                  </a:lnTo>
                  <a:lnTo>
                    <a:pt x="13457" y="49"/>
                  </a:lnTo>
                  <a:lnTo>
                    <a:pt x="12976" y="25"/>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rot="10800000">
              <a:off x="2930300" y="6948180"/>
              <a:ext cx="2042330" cy="818598"/>
            </a:xfrm>
            <a:custGeom>
              <a:avLst/>
              <a:gdLst/>
              <a:ahLst/>
              <a:cxnLst/>
              <a:rect l="l" t="t" r="r" b="b"/>
              <a:pathLst>
                <a:path w="24026" h="9630" extrusionOk="0">
                  <a:moveTo>
                    <a:pt x="19404" y="0"/>
                  </a:moveTo>
                  <a:lnTo>
                    <a:pt x="19356" y="410"/>
                  </a:lnTo>
                  <a:lnTo>
                    <a:pt x="19332" y="795"/>
                  </a:lnTo>
                  <a:lnTo>
                    <a:pt x="19308" y="1565"/>
                  </a:lnTo>
                  <a:lnTo>
                    <a:pt x="19284" y="1950"/>
                  </a:lnTo>
                  <a:lnTo>
                    <a:pt x="19284" y="2360"/>
                  </a:lnTo>
                  <a:lnTo>
                    <a:pt x="19308" y="2745"/>
                  </a:lnTo>
                  <a:lnTo>
                    <a:pt x="19356" y="3130"/>
                  </a:lnTo>
                  <a:lnTo>
                    <a:pt x="19693" y="4695"/>
                  </a:lnTo>
                  <a:lnTo>
                    <a:pt x="19693" y="4695"/>
                  </a:lnTo>
                  <a:lnTo>
                    <a:pt x="19548" y="4502"/>
                  </a:lnTo>
                  <a:lnTo>
                    <a:pt x="19428" y="4358"/>
                  </a:lnTo>
                  <a:lnTo>
                    <a:pt x="19211" y="3973"/>
                  </a:lnTo>
                  <a:lnTo>
                    <a:pt x="18946" y="3611"/>
                  </a:lnTo>
                  <a:lnTo>
                    <a:pt x="18682" y="3250"/>
                  </a:lnTo>
                  <a:lnTo>
                    <a:pt x="18393" y="2937"/>
                  </a:lnTo>
                  <a:lnTo>
                    <a:pt x="18104" y="2624"/>
                  </a:lnTo>
                  <a:lnTo>
                    <a:pt x="17767" y="2312"/>
                  </a:lnTo>
                  <a:lnTo>
                    <a:pt x="17430" y="2047"/>
                  </a:lnTo>
                  <a:lnTo>
                    <a:pt x="17093" y="1782"/>
                  </a:lnTo>
                  <a:lnTo>
                    <a:pt x="16298" y="1204"/>
                  </a:lnTo>
                  <a:lnTo>
                    <a:pt x="16034" y="1036"/>
                  </a:lnTo>
                  <a:lnTo>
                    <a:pt x="15745" y="891"/>
                  </a:lnTo>
                  <a:lnTo>
                    <a:pt x="15456" y="795"/>
                  </a:lnTo>
                  <a:lnTo>
                    <a:pt x="15167" y="723"/>
                  </a:lnTo>
                  <a:lnTo>
                    <a:pt x="14854" y="675"/>
                  </a:lnTo>
                  <a:lnTo>
                    <a:pt x="14565" y="650"/>
                  </a:lnTo>
                  <a:lnTo>
                    <a:pt x="14252" y="675"/>
                  </a:lnTo>
                  <a:lnTo>
                    <a:pt x="13939" y="723"/>
                  </a:lnTo>
                  <a:lnTo>
                    <a:pt x="13145" y="867"/>
                  </a:lnTo>
                  <a:lnTo>
                    <a:pt x="12399" y="1060"/>
                  </a:lnTo>
                  <a:lnTo>
                    <a:pt x="12086" y="1108"/>
                  </a:lnTo>
                  <a:lnTo>
                    <a:pt x="11773" y="1108"/>
                  </a:lnTo>
                  <a:lnTo>
                    <a:pt x="11484" y="1084"/>
                  </a:lnTo>
                  <a:lnTo>
                    <a:pt x="11171" y="1036"/>
                  </a:lnTo>
                  <a:lnTo>
                    <a:pt x="10593" y="891"/>
                  </a:lnTo>
                  <a:lnTo>
                    <a:pt x="9991" y="747"/>
                  </a:lnTo>
                  <a:lnTo>
                    <a:pt x="9630" y="699"/>
                  </a:lnTo>
                  <a:lnTo>
                    <a:pt x="9293" y="650"/>
                  </a:lnTo>
                  <a:lnTo>
                    <a:pt x="8932" y="626"/>
                  </a:lnTo>
                  <a:lnTo>
                    <a:pt x="8571" y="626"/>
                  </a:lnTo>
                  <a:lnTo>
                    <a:pt x="8354" y="650"/>
                  </a:lnTo>
                  <a:lnTo>
                    <a:pt x="8114" y="675"/>
                  </a:lnTo>
                  <a:lnTo>
                    <a:pt x="7897" y="747"/>
                  </a:lnTo>
                  <a:lnTo>
                    <a:pt x="7704" y="819"/>
                  </a:lnTo>
                  <a:lnTo>
                    <a:pt x="7512" y="915"/>
                  </a:lnTo>
                  <a:lnTo>
                    <a:pt x="7343" y="1036"/>
                  </a:lnTo>
                  <a:lnTo>
                    <a:pt x="7175" y="1180"/>
                  </a:lnTo>
                  <a:lnTo>
                    <a:pt x="7006" y="1349"/>
                  </a:lnTo>
                  <a:lnTo>
                    <a:pt x="6645" y="1758"/>
                  </a:lnTo>
                  <a:lnTo>
                    <a:pt x="6284" y="2143"/>
                  </a:lnTo>
                  <a:lnTo>
                    <a:pt x="5514" y="2889"/>
                  </a:lnTo>
                  <a:lnTo>
                    <a:pt x="5321" y="3082"/>
                  </a:lnTo>
                  <a:lnTo>
                    <a:pt x="5152" y="3299"/>
                  </a:lnTo>
                  <a:lnTo>
                    <a:pt x="4791" y="3732"/>
                  </a:lnTo>
                  <a:lnTo>
                    <a:pt x="4671" y="3876"/>
                  </a:lnTo>
                  <a:lnTo>
                    <a:pt x="4527" y="3997"/>
                  </a:lnTo>
                  <a:lnTo>
                    <a:pt x="4454" y="4045"/>
                  </a:lnTo>
                  <a:lnTo>
                    <a:pt x="4358" y="4069"/>
                  </a:lnTo>
                  <a:lnTo>
                    <a:pt x="4262" y="4093"/>
                  </a:lnTo>
                  <a:lnTo>
                    <a:pt x="4165" y="4069"/>
                  </a:lnTo>
                  <a:lnTo>
                    <a:pt x="3347" y="4334"/>
                  </a:lnTo>
                  <a:lnTo>
                    <a:pt x="2938" y="4502"/>
                  </a:lnTo>
                  <a:lnTo>
                    <a:pt x="2745" y="4598"/>
                  </a:lnTo>
                  <a:lnTo>
                    <a:pt x="2553" y="4695"/>
                  </a:lnTo>
                  <a:lnTo>
                    <a:pt x="2191" y="4911"/>
                  </a:lnTo>
                  <a:lnTo>
                    <a:pt x="1830" y="5104"/>
                  </a:lnTo>
                  <a:lnTo>
                    <a:pt x="1445" y="5273"/>
                  </a:lnTo>
                  <a:lnTo>
                    <a:pt x="1036" y="5417"/>
                  </a:lnTo>
                  <a:lnTo>
                    <a:pt x="338" y="5706"/>
                  </a:lnTo>
                  <a:lnTo>
                    <a:pt x="217" y="5754"/>
                  </a:lnTo>
                  <a:lnTo>
                    <a:pt x="121" y="5850"/>
                  </a:lnTo>
                  <a:lnTo>
                    <a:pt x="73" y="5947"/>
                  </a:lnTo>
                  <a:lnTo>
                    <a:pt x="49" y="6091"/>
                  </a:lnTo>
                  <a:lnTo>
                    <a:pt x="1" y="6597"/>
                  </a:lnTo>
                  <a:lnTo>
                    <a:pt x="1" y="6837"/>
                  </a:lnTo>
                  <a:lnTo>
                    <a:pt x="25" y="6958"/>
                  </a:lnTo>
                  <a:lnTo>
                    <a:pt x="73" y="7078"/>
                  </a:lnTo>
                  <a:lnTo>
                    <a:pt x="266" y="7054"/>
                  </a:lnTo>
                  <a:lnTo>
                    <a:pt x="482" y="7030"/>
                  </a:lnTo>
                  <a:lnTo>
                    <a:pt x="723" y="6934"/>
                  </a:lnTo>
                  <a:lnTo>
                    <a:pt x="988" y="6837"/>
                  </a:lnTo>
                  <a:lnTo>
                    <a:pt x="1349" y="6645"/>
                  </a:lnTo>
                  <a:lnTo>
                    <a:pt x="1782" y="6404"/>
                  </a:lnTo>
                  <a:lnTo>
                    <a:pt x="3082" y="5658"/>
                  </a:lnTo>
                  <a:lnTo>
                    <a:pt x="3106" y="5754"/>
                  </a:lnTo>
                  <a:lnTo>
                    <a:pt x="3082" y="5802"/>
                  </a:lnTo>
                  <a:lnTo>
                    <a:pt x="2986" y="5922"/>
                  </a:lnTo>
                  <a:lnTo>
                    <a:pt x="1469" y="8017"/>
                  </a:lnTo>
                  <a:lnTo>
                    <a:pt x="1132" y="8498"/>
                  </a:lnTo>
                  <a:lnTo>
                    <a:pt x="819" y="9004"/>
                  </a:lnTo>
                  <a:lnTo>
                    <a:pt x="771" y="9100"/>
                  </a:lnTo>
                  <a:lnTo>
                    <a:pt x="699" y="9221"/>
                  </a:lnTo>
                  <a:lnTo>
                    <a:pt x="675" y="9341"/>
                  </a:lnTo>
                  <a:lnTo>
                    <a:pt x="675" y="9485"/>
                  </a:lnTo>
                  <a:lnTo>
                    <a:pt x="940" y="9630"/>
                  </a:lnTo>
                  <a:lnTo>
                    <a:pt x="1108" y="9389"/>
                  </a:lnTo>
                  <a:lnTo>
                    <a:pt x="1397" y="8883"/>
                  </a:lnTo>
                  <a:lnTo>
                    <a:pt x="1541" y="8643"/>
                  </a:lnTo>
                  <a:lnTo>
                    <a:pt x="1686" y="8426"/>
                  </a:lnTo>
                  <a:lnTo>
                    <a:pt x="2793" y="6958"/>
                  </a:lnTo>
                  <a:lnTo>
                    <a:pt x="3925" y="5513"/>
                  </a:lnTo>
                  <a:lnTo>
                    <a:pt x="4334" y="5008"/>
                  </a:lnTo>
                  <a:lnTo>
                    <a:pt x="4767" y="4502"/>
                  </a:lnTo>
                  <a:lnTo>
                    <a:pt x="5658" y="3515"/>
                  </a:lnTo>
                  <a:lnTo>
                    <a:pt x="5802" y="3371"/>
                  </a:lnTo>
                  <a:lnTo>
                    <a:pt x="5851" y="3443"/>
                  </a:lnTo>
                  <a:lnTo>
                    <a:pt x="5851" y="3491"/>
                  </a:lnTo>
                  <a:lnTo>
                    <a:pt x="5778" y="3611"/>
                  </a:lnTo>
                  <a:lnTo>
                    <a:pt x="5369" y="4574"/>
                  </a:lnTo>
                  <a:lnTo>
                    <a:pt x="5321" y="4719"/>
                  </a:lnTo>
                  <a:lnTo>
                    <a:pt x="5297" y="4911"/>
                  </a:lnTo>
                  <a:lnTo>
                    <a:pt x="5490" y="4863"/>
                  </a:lnTo>
                  <a:lnTo>
                    <a:pt x="5634" y="4791"/>
                  </a:lnTo>
                  <a:lnTo>
                    <a:pt x="6067" y="4598"/>
                  </a:lnTo>
                  <a:lnTo>
                    <a:pt x="6501" y="4382"/>
                  </a:lnTo>
                  <a:lnTo>
                    <a:pt x="6645" y="4310"/>
                  </a:lnTo>
                  <a:lnTo>
                    <a:pt x="6789" y="4213"/>
                  </a:lnTo>
                  <a:lnTo>
                    <a:pt x="6862" y="4093"/>
                  </a:lnTo>
                  <a:lnTo>
                    <a:pt x="6934" y="3924"/>
                  </a:lnTo>
                  <a:lnTo>
                    <a:pt x="7054" y="3563"/>
                  </a:lnTo>
                  <a:lnTo>
                    <a:pt x="7199" y="3202"/>
                  </a:lnTo>
                  <a:lnTo>
                    <a:pt x="7367" y="2841"/>
                  </a:lnTo>
                  <a:lnTo>
                    <a:pt x="7536" y="2504"/>
                  </a:lnTo>
                  <a:lnTo>
                    <a:pt x="7921" y="1830"/>
                  </a:lnTo>
                  <a:lnTo>
                    <a:pt x="8330" y="1180"/>
                  </a:lnTo>
                  <a:lnTo>
                    <a:pt x="8402" y="1060"/>
                  </a:lnTo>
                  <a:lnTo>
                    <a:pt x="8499" y="987"/>
                  </a:lnTo>
                  <a:lnTo>
                    <a:pt x="8595" y="939"/>
                  </a:lnTo>
                  <a:lnTo>
                    <a:pt x="8739" y="915"/>
                  </a:lnTo>
                  <a:lnTo>
                    <a:pt x="9173" y="915"/>
                  </a:lnTo>
                  <a:lnTo>
                    <a:pt x="9582" y="939"/>
                  </a:lnTo>
                  <a:lnTo>
                    <a:pt x="10088" y="1036"/>
                  </a:lnTo>
                  <a:lnTo>
                    <a:pt x="10593" y="1156"/>
                  </a:lnTo>
                  <a:lnTo>
                    <a:pt x="11387" y="1349"/>
                  </a:lnTo>
                  <a:lnTo>
                    <a:pt x="11628" y="1373"/>
                  </a:lnTo>
                  <a:lnTo>
                    <a:pt x="11845" y="1397"/>
                  </a:lnTo>
                  <a:lnTo>
                    <a:pt x="12086" y="1421"/>
                  </a:lnTo>
                  <a:lnTo>
                    <a:pt x="12326" y="1397"/>
                  </a:lnTo>
                  <a:lnTo>
                    <a:pt x="12784" y="1349"/>
                  </a:lnTo>
                  <a:lnTo>
                    <a:pt x="13241" y="1252"/>
                  </a:lnTo>
                  <a:lnTo>
                    <a:pt x="14445" y="987"/>
                  </a:lnTo>
                  <a:lnTo>
                    <a:pt x="14589" y="963"/>
                  </a:lnTo>
                  <a:lnTo>
                    <a:pt x="14734" y="939"/>
                  </a:lnTo>
                  <a:lnTo>
                    <a:pt x="14878" y="963"/>
                  </a:lnTo>
                  <a:lnTo>
                    <a:pt x="15023" y="963"/>
                  </a:lnTo>
                  <a:lnTo>
                    <a:pt x="15167" y="1012"/>
                  </a:lnTo>
                  <a:lnTo>
                    <a:pt x="15287" y="1060"/>
                  </a:lnTo>
                  <a:lnTo>
                    <a:pt x="15432" y="1108"/>
                  </a:lnTo>
                  <a:lnTo>
                    <a:pt x="15552" y="1204"/>
                  </a:lnTo>
                  <a:lnTo>
                    <a:pt x="16034" y="1541"/>
                  </a:lnTo>
                  <a:lnTo>
                    <a:pt x="16515" y="1902"/>
                  </a:lnTo>
                  <a:lnTo>
                    <a:pt x="16997" y="2263"/>
                  </a:lnTo>
                  <a:lnTo>
                    <a:pt x="17430" y="2673"/>
                  </a:lnTo>
                  <a:lnTo>
                    <a:pt x="17767" y="3034"/>
                  </a:lnTo>
                  <a:lnTo>
                    <a:pt x="18080" y="3419"/>
                  </a:lnTo>
                  <a:lnTo>
                    <a:pt x="18369" y="3828"/>
                  </a:lnTo>
                  <a:lnTo>
                    <a:pt x="18658" y="4237"/>
                  </a:lnTo>
                  <a:lnTo>
                    <a:pt x="18706" y="4358"/>
                  </a:lnTo>
                  <a:lnTo>
                    <a:pt x="18730" y="4478"/>
                  </a:lnTo>
                  <a:lnTo>
                    <a:pt x="18754" y="4550"/>
                  </a:lnTo>
                  <a:lnTo>
                    <a:pt x="18778" y="4598"/>
                  </a:lnTo>
                  <a:lnTo>
                    <a:pt x="18874" y="4647"/>
                  </a:lnTo>
                  <a:lnTo>
                    <a:pt x="18946" y="4695"/>
                  </a:lnTo>
                  <a:lnTo>
                    <a:pt x="19067" y="4839"/>
                  </a:lnTo>
                  <a:lnTo>
                    <a:pt x="19187" y="5008"/>
                  </a:lnTo>
                  <a:lnTo>
                    <a:pt x="19308" y="5152"/>
                  </a:lnTo>
                  <a:lnTo>
                    <a:pt x="19596" y="5441"/>
                  </a:lnTo>
                  <a:lnTo>
                    <a:pt x="19885" y="5706"/>
                  </a:lnTo>
                  <a:lnTo>
                    <a:pt x="20439" y="6187"/>
                  </a:lnTo>
                  <a:lnTo>
                    <a:pt x="20728" y="6428"/>
                  </a:lnTo>
                  <a:lnTo>
                    <a:pt x="20993" y="6669"/>
                  </a:lnTo>
                  <a:lnTo>
                    <a:pt x="21258" y="6934"/>
                  </a:lnTo>
                  <a:lnTo>
                    <a:pt x="21546" y="7150"/>
                  </a:lnTo>
                  <a:lnTo>
                    <a:pt x="21835" y="7343"/>
                  </a:lnTo>
                  <a:lnTo>
                    <a:pt x="22148" y="7511"/>
                  </a:lnTo>
                  <a:lnTo>
                    <a:pt x="22461" y="7680"/>
                  </a:lnTo>
                  <a:lnTo>
                    <a:pt x="22774" y="7824"/>
                  </a:lnTo>
                  <a:lnTo>
                    <a:pt x="23111" y="7945"/>
                  </a:lnTo>
                  <a:lnTo>
                    <a:pt x="23448" y="8065"/>
                  </a:lnTo>
                  <a:lnTo>
                    <a:pt x="23665" y="8113"/>
                  </a:lnTo>
                  <a:lnTo>
                    <a:pt x="23882" y="8113"/>
                  </a:lnTo>
                  <a:lnTo>
                    <a:pt x="23930" y="8065"/>
                  </a:lnTo>
                  <a:lnTo>
                    <a:pt x="24026" y="7969"/>
                  </a:lnTo>
                  <a:lnTo>
                    <a:pt x="23617" y="7824"/>
                  </a:lnTo>
                  <a:lnTo>
                    <a:pt x="23352" y="7728"/>
                  </a:lnTo>
                  <a:lnTo>
                    <a:pt x="23111" y="7632"/>
                  </a:lnTo>
                  <a:lnTo>
                    <a:pt x="22846" y="7511"/>
                  </a:lnTo>
                  <a:lnTo>
                    <a:pt x="22630" y="7367"/>
                  </a:lnTo>
                  <a:lnTo>
                    <a:pt x="22389" y="7222"/>
                  </a:lnTo>
                  <a:lnTo>
                    <a:pt x="22172" y="7078"/>
                  </a:lnTo>
                  <a:lnTo>
                    <a:pt x="21956" y="6885"/>
                  </a:lnTo>
                  <a:lnTo>
                    <a:pt x="21739" y="6717"/>
                  </a:lnTo>
                  <a:lnTo>
                    <a:pt x="21378" y="6356"/>
                  </a:lnTo>
                  <a:lnTo>
                    <a:pt x="20993" y="6019"/>
                  </a:lnTo>
                  <a:lnTo>
                    <a:pt x="20872" y="5898"/>
                  </a:lnTo>
                  <a:lnTo>
                    <a:pt x="20776" y="5754"/>
                  </a:lnTo>
                  <a:lnTo>
                    <a:pt x="20704" y="5585"/>
                  </a:lnTo>
                  <a:lnTo>
                    <a:pt x="20656" y="5417"/>
                  </a:lnTo>
                  <a:lnTo>
                    <a:pt x="20583" y="4695"/>
                  </a:lnTo>
                  <a:lnTo>
                    <a:pt x="20535" y="3973"/>
                  </a:lnTo>
                  <a:lnTo>
                    <a:pt x="20535" y="3611"/>
                  </a:lnTo>
                  <a:lnTo>
                    <a:pt x="20559" y="3250"/>
                  </a:lnTo>
                  <a:lnTo>
                    <a:pt x="20583" y="2889"/>
                  </a:lnTo>
                  <a:lnTo>
                    <a:pt x="20632" y="2528"/>
                  </a:lnTo>
                  <a:lnTo>
                    <a:pt x="20680" y="2191"/>
                  </a:lnTo>
                  <a:lnTo>
                    <a:pt x="20728" y="1830"/>
                  </a:lnTo>
                  <a:lnTo>
                    <a:pt x="20800" y="1108"/>
                  </a:lnTo>
                  <a:lnTo>
                    <a:pt x="20800" y="987"/>
                  </a:lnTo>
                  <a:lnTo>
                    <a:pt x="20776" y="891"/>
                  </a:lnTo>
                  <a:lnTo>
                    <a:pt x="20728" y="795"/>
                  </a:lnTo>
                  <a:lnTo>
                    <a:pt x="20632" y="723"/>
                  </a:lnTo>
                  <a:lnTo>
                    <a:pt x="20367" y="578"/>
                  </a:lnTo>
                  <a:lnTo>
                    <a:pt x="20102" y="410"/>
                  </a:lnTo>
                  <a:lnTo>
                    <a:pt x="19861" y="241"/>
                  </a:lnTo>
                  <a:lnTo>
                    <a:pt x="19596" y="73"/>
                  </a:lnTo>
                  <a:lnTo>
                    <a:pt x="19524" y="49"/>
                  </a:lnTo>
                  <a:lnTo>
                    <a:pt x="19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rot="10800000">
              <a:off x="2903694" y="5779702"/>
              <a:ext cx="976197" cy="910744"/>
            </a:xfrm>
            <a:custGeom>
              <a:avLst/>
              <a:gdLst/>
              <a:ahLst/>
              <a:cxnLst/>
              <a:rect l="l" t="t" r="r" b="b"/>
              <a:pathLst>
                <a:path w="11484" h="10714" extrusionOk="0">
                  <a:moveTo>
                    <a:pt x="7921" y="1"/>
                  </a:moveTo>
                  <a:lnTo>
                    <a:pt x="7416" y="49"/>
                  </a:lnTo>
                  <a:lnTo>
                    <a:pt x="6886" y="145"/>
                  </a:lnTo>
                  <a:lnTo>
                    <a:pt x="6453" y="242"/>
                  </a:lnTo>
                  <a:lnTo>
                    <a:pt x="6019" y="386"/>
                  </a:lnTo>
                  <a:lnTo>
                    <a:pt x="5610" y="555"/>
                  </a:lnTo>
                  <a:lnTo>
                    <a:pt x="5177" y="723"/>
                  </a:lnTo>
                  <a:lnTo>
                    <a:pt x="4792" y="916"/>
                  </a:lnTo>
                  <a:lnTo>
                    <a:pt x="4382" y="1132"/>
                  </a:lnTo>
                  <a:lnTo>
                    <a:pt x="3997" y="1373"/>
                  </a:lnTo>
                  <a:lnTo>
                    <a:pt x="3636" y="1638"/>
                  </a:lnTo>
                  <a:lnTo>
                    <a:pt x="3275" y="1903"/>
                  </a:lnTo>
                  <a:lnTo>
                    <a:pt x="2914" y="2192"/>
                  </a:lnTo>
                  <a:lnTo>
                    <a:pt x="2601" y="2505"/>
                  </a:lnTo>
                  <a:lnTo>
                    <a:pt x="2264" y="2818"/>
                  </a:lnTo>
                  <a:lnTo>
                    <a:pt x="1951" y="3155"/>
                  </a:lnTo>
                  <a:lnTo>
                    <a:pt x="1662" y="3492"/>
                  </a:lnTo>
                  <a:lnTo>
                    <a:pt x="1397" y="3853"/>
                  </a:lnTo>
                  <a:lnTo>
                    <a:pt x="1132" y="4214"/>
                  </a:lnTo>
                  <a:lnTo>
                    <a:pt x="964" y="4454"/>
                  </a:lnTo>
                  <a:lnTo>
                    <a:pt x="795" y="4695"/>
                  </a:lnTo>
                  <a:lnTo>
                    <a:pt x="651" y="4960"/>
                  </a:lnTo>
                  <a:lnTo>
                    <a:pt x="531" y="5225"/>
                  </a:lnTo>
                  <a:lnTo>
                    <a:pt x="410" y="5490"/>
                  </a:lnTo>
                  <a:lnTo>
                    <a:pt x="290" y="5754"/>
                  </a:lnTo>
                  <a:lnTo>
                    <a:pt x="218" y="6019"/>
                  </a:lnTo>
                  <a:lnTo>
                    <a:pt x="145" y="6308"/>
                  </a:lnTo>
                  <a:lnTo>
                    <a:pt x="73" y="6573"/>
                  </a:lnTo>
                  <a:lnTo>
                    <a:pt x="49" y="6862"/>
                  </a:lnTo>
                  <a:lnTo>
                    <a:pt x="1" y="7127"/>
                  </a:lnTo>
                  <a:lnTo>
                    <a:pt x="1" y="7391"/>
                  </a:lnTo>
                  <a:lnTo>
                    <a:pt x="1" y="7680"/>
                  </a:lnTo>
                  <a:lnTo>
                    <a:pt x="25" y="7945"/>
                  </a:lnTo>
                  <a:lnTo>
                    <a:pt x="49" y="8186"/>
                  </a:lnTo>
                  <a:lnTo>
                    <a:pt x="121" y="8451"/>
                  </a:lnTo>
                  <a:lnTo>
                    <a:pt x="194" y="8691"/>
                  </a:lnTo>
                  <a:lnTo>
                    <a:pt x="266" y="8932"/>
                  </a:lnTo>
                  <a:lnTo>
                    <a:pt x="362" y="9149"/>
                  </a:lnTo>
                  <a:lnTo>
                    <a:pt x="506" y="9365"/>
                  </a:lnTo>
                  <a:lnTo>
                    <a:pt x="627" y="9582"/>
                  </a:lnTo>
                  <a:lnTo>
                    <a:pt x="795" y="9775"/>
                  </a:lnTo>
                  <a:lnTo>
                    <a:pt x="964" y="9943"/>
                  </a:lnTo>
                  <a:lnTo>
                    <a:pt x="1156" y="10112"/>
                  </a:lnTo>
                  <a:lnTo>
                    <a:pt x="1373" y="10256"/>
                  </a:lnTo>
                  <a:lnTo>
                    <a:pt x="1614" y="10376"/>
                  </a:lnTo>
                  <a:lnTo>
                    <a:pt x="1855" y="10473"/>
                  </a:lnTo>
                  <a:lnTo>
                    <a:pt x="2143" y="10569"/>
                  </a:lnTo>
                  <a:lnTo>
                    <a:pt x="2432" y="10641"/>
                  </a:lnTo>
                  <a:lnTo>
                    <a:pt x="2745" y="10689"/>
                  </a:lnTo>
                  <a:lnTo>
                    <a:pt x="3082" y="10714"/>
                  </a:lnTo>
                  <a:lnTo>
                    <a:pt x="3419" y="10714"/>
                  </a:lnTo>
                  <a:lnTo>
                    <a:pt x="3829" y="10689"/>
                  </a:lnTo>
                  <a:lnTo>
                    <a:pt x="4214" y="10641"/>
                  </a:lnTo>
                  <a:lnTo>
                    <a:pt x="4623" y="10569"/>
                  </a:lnTo>
                  <a:lnTo>
                    <a:pt x="5008" y="10473"/>
                  </a:lnTo>
                  <a:lnTo>
                    <a:pt x="5393" y="10352"/>
                  </a:lnTo>
                  <a:lnTo>
                    <a:pt x="5779" y="10208"/>
                  </a:lnTo>
                  <a:lnTo>
                    <a:pt x="6140" y="10064"/>
                  </a:lnTo>
                  <a:lnTo>
                    <a:pt x="6525" y="9895"/>
                  </a:lnTo>
                  <a:lnTo>
                    <a:pt x="6862" y="9702"/>
                  </a:lnTo>
                  <a:lnTo>
                    <a:pt x="7223" y="9486"/>
                  </a:lnTo>
                  <a:lnTo>
                    <a:pt x="7560" y="9269"/>
                  </a:lnTo>
                  <a:lnTo>
                    <a:pt x="7897" y="9052"/>
                  </a:lnTo>
                  <a:lnTo>
                    <a:pt x="8210" y="8788"/>
                  </a:lnTo>
                  <a:lnTo>
                    <a:pt x="8523" y="8547"/>
                  </a:lnTo>
                  <a:lnTo>
                    <a:pt x="8836" y="8282"/>
                  </a:lnTo>
                  <a:lnTo>
                    <a:pt x="9125" y="7993"/>
                  </a:lnTo>
                  <a:lnTo>
                    <a:pt x="9438" y="7728"/>
                  </a:lnTo>
                  <a:lnTo>
                    <a:pt x="9727" y="7415"/>
                  </a:lnTo>
                  <a:lnTo>
                    <a:pt x="9991" y="7103"/>
                  </a:lnTo>
                  <a:lnTo>
                    <a:pt x="10232" y="6766"/>
                  </a:lnTo>
                  <a:lnTo>
                    <a:pt x="10449" y="6428"/>
                  </a:lnTo>
                  <a:lnTo>
                    <a:pt x="10665" y="6091"/>
                  </a:lnTo>
                  <a:lnTo>
                    <a:pt x="10858" y="5730"/>
                  </a:lnTo>
                  <a:lnTo>
                    <a:pt x="11002" y="5369"/>
                  </a:lnTo>
                  <a:lnTo>
                    <a:pt x="11147" y="5008"/>
                  </a:lnTo>
                  <a:lnTo>
                    <a:pt x="11267" y="4647"/>
                  </a:lnTo>
                  <a:lnTo>
                    <a:pt x="11364" y="4286"/>
                  </a:lnTo>
                  <a:lnTo>
                    <a:pt x="11436" y="3925"/>
                  </a:lnTo>
                  <a:lnTo>
                    <a:pt x="11484" y="3564"/>
                  </a:lnTo>
                  <a:lnTo>
                    <a:pt x="11484" y="3203"/>
                  </a:lnTo>
                  <a:lnTo>
                    <a:pt x="11484" y="2866"/>
                  </a:lnTo>
                  <a:lnTo>
                    <a:pt x="11460" y="2529"/>
                  </a:lnTo>
                  <a:lnTo>
                    <a:pt x="11388" y="2216"/>
                  </a:lnTo>
                  <a:lnTo>
                    <a:pt x="11315" y="1903"/>
                  </a:lnTo>
                  <a:lnTo>
                    <a:pt x="11195" y="1614"/>
                  </a:lnTo>
                  <a:lnTo>
                    <a:pt x="11051" y="1349"/>
                  </a:lnTo>
                  <a:lnTo>
                    <a:pt x="10882" y="1108"/>
                  </a:lnTo>
                  <a:lnTo>
                    <a:pt x="10665" y="868"/>
                  </a:lnTo>
                  <a:lnTo>
                    <a:pt x="10449" y="651"/>
                  </a:lnTo>
                  <a:lnTo>
                    <a:pt x="10184" y="482"/>
                  </a:lnTo>
                  <a:lnTo>
                    <a:pt x="9871" y="314"/>
                  </a:lnTo>
                  <a:lnTo>
                    <a:pt x="9558" y="194"/>
                  </a:lnTo>
                  <a:lnTo>
                    <a:pt x="9197" y="97"/>
                  </a:lnTo>
                  <a:lnTo>
                    <a:pt x="8812" y="25"/>
                  </a:lnTo>
                  <a:lnTo>
                    <a:pt x="8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rot="10800000">
              <a:off x="3077614" y="6538881"/>
              <a:ext cx="24651" cy="43098"/>
            </a:xfrm>
            <a:custGeom>
              <a:avLst/>
              <a:gdLst/>
              <a:ahLst/>
              <a:cxnLst/>
              <a:rect l="l" t="t" r="r" b="b"/>
              <a:pathLst>
                <a:path w="290" h="507" extrusionOk="0">
                  <a:moveTo>
                    <a:pt x="242" y="1"/>
                  </a:moveTo>
                  <a:lnTo>
                    <a:pt x="193" y="25"/>
                  </a:lnTo>
                  <a:lnTo>
                    <a:pt x="145" y="73"/>
                  </a:lnTo>
                  <a:lnTo>
                    <a:pt x="73" y="193"/>
                  </a:lnTo>
                  <a:lnTo>
                    <a:pt x="1" y="314"/>
                  </a:lnTo>
                  <a:lnTo>
                    <a:pt x="25" y="362"/>
                  </a:lnTo>
                  <a:lnTo>
                    <a:pt x="73" y="458"/>
                  </a:lnTo>
                  <a:lnTo>
                    <a:pt x="97" y="506"/>
                  </a:lnTo>
                  <a:lnTo>
                    <a:pt x="121" y="482"/>
                  </a:lnTo>
                  <a:lnTo>
                    <a:pt x="145" y="458"/>
                  </a:lnTo>
                  <a:lnTo>
                    <a:pt x="121" y="410"/>
                  </a:lnTo>
                  <a:lnTo>
                    <a:pt x="121" y="362"/>
                  </a:lnTo>
                  <a:lnTo>
                    <a:pt x="193" y="266"/>
                  </a:lnTo>
                  <a:lnTo>
                    <a:pt x="266" y="169"/>
                  </a:lnTo>
                  <a:lnTo>
                    <a:pt x="290" y="121"/>
                  </a:lnTo>
                  <a:lnTo>
                    <a:pt x="290" y="73"/>
                  </a:lnTo>
                  <a:lnTo>
                    <a:pt x="266"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rot="10800000">
              <a:off x="2909814" y="6436535"/>
              <a:ext cx="18446" cy="24651"/>
            </a:xfrm>
            <a:custGeom>
              <a:avLst/>
              <a:gdLst/>
              <a:ahLst/>
              <a:cxnLst/>
              <a:rect l="l" t="t" r="r" b="b"/>
              <a:pathLst>
                <a:path w="217" h="290" extrusionOk="0">
                  <a:moveTo>
                    <a:pt x="48" y="0"/>
                  </a:moveTo>
                  <a:lnTo>
                    <a:pt x="24" y="24"/>
                  </a:lnTo>
                  <a:lnTo>
                    <a:pt x="0" y="72"/>
                  </a:lnTo>
                  <a:lnTo>
                    <a:pt x="0" y="121"/>
                  </a:lnTo>
                  <a:lnTo>
                    <a:pt x="0" y="193"/>
                  </a:lnTo>
                  <a:lnTo>
                    <a:pt x="48" y="241"/>
                  </a:lnTo>
                  <a:lnTo>
                    <a:pt x="96" y="289"/>
                  </a:lnTo>
                  <a:lnTo>
                    <a:pt x="144" y="289"/>
                  </a:lnTo>
                  <a:lnTo>
                    <a:pt x="193" y="265"/>
                  </a:lnTo>
                  <a:lnTo>
                    <a:pt x="217" y="241"/>
                  </a:lnTo>
                  <a:lnTo>
                    <a:pt x="217" y="193"/>
                  </a:lnTo>
                  <a:lnTo>
                    <a:pt x="144" y="145"/>
                  </a:lnTo>
                  <a:lnTo>
                    <a:pt x="120" y="121"/>
                  </a:lnTo>
                  <a:lnTo>
                    <a:pt x="144" y="72"/>
                  </a:lnTo>
                  <a:lnTo>
                    <a:pt x="169" y="48"/>
                  </a:lnTo>
                  <a:lnTo>
                    <a:pt x="169" y="24"/>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rot="10800000">
              <a:off x="3046927" y="6604335"/>
              <a:ext cx="20486" cy="22611"/>
            </a:xfrm>
            <a:custGeom>
              <a:avLst/>
              <a:gdLst/>
              <a:ahLst/>
              <a:cxnLst/>
              <a:rect l="l" t="t" r="r" b="b"/>
              <a:pathLst>
                <a:path w="241" h="266" extrusionOk="0">
                  <a:moveTo>
                    <a:pt x="48" y="0"/>
                  </a:moveTo>
                  <a:lnTo>
                    <a:pt x="0" y="24"/>
                  </a:lnTo>
                  <a:lnTo>
                    <a:pt x="0" y="48"/>
                  </a:lnTo>
                  <a:lnTo>
                    <a:pt x="24" y="97"/>
                  </a:lnTo>
                  <a:lnTo>
                    <a:pt x="24" y="145"/>
                  </a:lnTo>
                  <a:lnTo>
                    <a:pt x="24" y="193"/>
                  </a:lnTo>
                  <a:lnTo>
                    <a:pt x="24" y="241"/>
                  </a:lnTo>
                  <a:lnTo>
                    <a:pt x="72" y="265"/>
                  </a:lnTo>
                  <a:lnTo>
                    <a:pt x="120" y="265"/>
                  </a:lnTo>
                  <a:lnTo>
                    <a:pt x="144" y="217"/>
                  </a:lnTo>
                  <a:lnTo>
                    <a:pt x="169" y="169"/>
                  </a:lnTo>
                  <a:lnTo>
                    <a:pt x="217" y="145"/>
                  </a:lnTo>
                  <a:lnTo>
                    <a:pt x="241" y="121"/>
                  </a:lnTo>
                  <a:lnTo>
                    <a:pt x="241" y="97"/>
                  </a:lnTo>
                  <a:lnTo>
                    <a:pt x="241" y="48"/>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rot="10800000">
              <a:off x="3112381" y="6193081"/>
              <a:ext cx="24651" cy="16406"/>
            </a:xfrm>
            <a:custGeom>
              <a:avLst/>
              <a:gdLst/>
              <a:ahLst/>
              <a:cxnLst/>
              <a:rect l="l" t="t" r="r" b="b"/>
              <a:pathLst>
                <a:path w="290" h="193" extrusionOk="0">
                  <a:moveTo>
                    <a:pt x="73" y="0"/>
                  </a:moveTo>
                  <a:lnTo>
                    <a:pt x="25" y="24"/>
                  </a:lnTo>
                  <a:lnTo>
                    <a:pt x="1" y="48"/>
                  </a:lnTo>
                  <a:lnTo>
                    <a:pt x="25" y="96"/>
                  </a:lnTo>
                  <a:lnTo>
                    <a:pt x="25" y="121"/>
                  </a:lnTo>
                  <a:lnTo>
                    <a:pt x="73" y="145"/>
                  </a:lnTo>
                  <a:lnTo>
                    <a:pt x="121" y="169"/>
                  </a:lnTo>
                  <a:lnTo>
                    <a:pt x="193" y="193"/>
                  </a:lnTo>
                  <a:lnTo>
                    <a:pt x="241" y="169"/>
                  </a:lnTo>
                  <a:lnTo>
                    <a:pt x="265" y="145"/>
                  </a:lnTo>
                  <a:lnTo>
                    <a:pt x="289" y="96"/>
                  </a:lnTo>
                  <a:lnTo>
                    <a:pt x="289" y="72"/>
                  </a:lnTo>
                  <a:lnTo>
                    <a:pt x="289" y="24"/>
                  </a:lnTo>
                  <a:lnTo>
                    <a:pt x="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rot="10800000">
              <a:off x="3298627" y="6545002"/>
              <a:ext cx="20486" cy="16491"/>
            </a:xfrm>
            <a:custGeom>
              <a:avLst/>
              <a:gdLst/>
              <a:ahLst/>
              <a:cxnLst/>
              <a:rect l="l" t="t" r="r" b="b"/>
              <a:pathLst>
                <a:path w="241" h="194" extrusionOk="0">
                  <a:moveTo>
                    <a:pt x="120" y="1"/>
                  </a:moveTo>
                  <a:lnTo>
                    <a:pt x="72" y="25"/>
                  </a:lnTo>
                  <a:lnTo>
                    <a:pt x="24" y="49"/>
                  </a:lnTo>
                  <a:lnTo>
                    <a:pt x="0" y="73"/>
                  </a:lnTo>
                  <a:lnTo>
                    <a:pt x="0" y="121"/>
                  </a:lnTo>
                  <a:lnTo>
                    <a:pt x="0" y="169"/>
                  </a:lnTo>
                  <a:lnTo>
                    <a:pt x="24" y="193"/>
                  </a:lnTo>
                  <a:lnTo>
                    <a:pt x="169" y="193"/>
                  </a:lnTo>
                  <a:lnTo>
                    <a:pt x="217" y="145"/>
                  </a:lnTo>
                  <a:lnTo>
                    <a:pt x="241" y="73"/>
                  </a:lnTo>
                  <a:lnTo>
                    <a:pt x="217" y="49"/>
                  </a:lnTo>
                  <a:lnTo>
                    <a:pt x="193" y="25"/>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
            <p:cNvSpPr/>
            <p:nvPr/>
          </p:nvSpPr>
          <p:spPr>
            <a:xfrm rot="10800000">
              <a:off x="3124707" y="6328154"/>
              <a:ext cx="18446" cy="18446"/>
            </a:xfrm>
            <a:custGeom>
              <a:avLst/>
              <a:gdLst/>
              <a:ahLst/>
              <a:cxnLst/>
              <a:rect l="l" t="t" r="r" b="b"/>
              <a:pathLst>
                <a:path w="217" h="217" extrusionOk="0">
                  <a:moveTo>
                    <a:pt x="169" y="0"/>
                  </a:moveTo>
                  <a:lnTo>
                    <a:pt x="73" y="24"/>
                  </a:lnTo>
                  <a:lnTo>
                    <a:pt x="24" y="97"/>
                  </a:lnTo>
                  <a:lnTo>
                    <a:pt x="0" y="121"/>
                  </a:lnTo>
                  <a:lnTo>
                    <a:pt x="0" y="169"/>
                  </a:lnTo>
                  <a:lnTo>
                    <a:pt x="24" y="217"/>
                  </a:lnTo>
                  <a:lnTo>
                    <a:pt x="97" y="217"/>
                  </a:lnTo>
                  <a:lnTo>
                    <a:pt x="121" y="193"/>
                  </a:lnTo>
                  <a:lnTo>
                    <a:pt x="193" y="121"/>
                  </a:lnTo>
                  <a:lnTo>
                    <a:pt x="217"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
            <p:cNvSpPr/>
            <p:nvPr/>
          </p:nvSpPr>
          <p:spPr>
            <a:xfrm rot="10800000">
              <a:off x="3220847" y="6109181"/>
              <a:ext cx="14366" cy="16406"/>
            </a:xfrm>
            <a:custGeom>
              <a:avLst/>
              <a:gdLst/>
              <a:ahLst/>
              <a:cxnLst/>
              <a:rect l="l" t="t" r="r" b="b"/>
              <a:pathLst>
                <a:path w="169" h="193" extrusionOk="0">
                  <a:moveTo>
                    <a:pt x="72" y="0"/>
                  </a:moveTo>
                  <a:lnTo>
                    <a:pt x="24" y="24"/>
                  </a:lnTo>
                  <a:lnTo>
                    <a:pt x="0" y="48"/>
                  </a:lnTo>
                  <a:lnTo>
                    <a:pt x="0" y="96"/>
                  </a:lnTo>
                  <a:lnTo>
                    <a:pt x="24" y="169"/>
                  </a:lnTo>
                  <a:lnTo>
                    <a:pt x="48" y="193"/>
                  </a:lnTo>
                  <a:lnTo>
                    <a:pt x="96" y="193"/>
                  </a:lnTo>
                  <a:lnTo>
                    <a:pt x="144" y="169"/>
                  </a:lnTo>
                  <a:lnTo>
                    <a:pt x="169" y="145"/>
                  </a:lnTo>
                  <a:lnTo>
                    <a:pt x="169" y="96"/>
                  </a:lnTo>
                  <a:lnTo>
                    <a:pt x="144" y="24"/>
                  </a:lnTo>
                  <a:lnTo>
                    <a:pt x="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rot="10800000">
              <a:off x="3194241" y="6459062"/>
              <a:ext cx="16491" cy="16491"/>
            </a:xfrm>
            <a:custGeom>
              <a:avLst/>
              <a:gdLst/>
              <a:ahLst/>
              <a:cxnLst/>
              <a:rect l="l" t="t" r="r" b="b"/>
              <a:pathLst>
                <a:path w="194" h="194" extrusionOk="0">
                  <a:moveTo>
                    <a:pt x="97" y="1"/>
                  </a:moveTo>
                  <a:lnTo>
                    <a:pt x="49" y="49"/>
                  </a:lnTo>
                  <a:lnTo>
                    <a:pt x="1" y="145"/>
                  </a:lnTo>
                  <a:lnTo>
                    <a:pt x="121" y="193"/>
                  </a:lnTo>
                  <a:lnTo>
                    <a:pt x="169" y="169"/>
                  </a:lnTo>
                  <a:lnTo>
                    <a:pt x="194" y="121"/>
                  </a:lnTo>
                  <a:lnTo>
                    <a:pt x="194"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rot="10800000">
              <a:off x="3020321" y="6518395"/>
              <a:ext cx="16406" cy="16491"/>
            </a:xfrm>
            <a:custGeom>
              <a:avLst/>
              <a:gdLst/>
              <a:ahLst/>
              <a:cxnLst/>
              <a:rect l="l" t="t" r="r" b="b"/>
              <a:pathLst>
                <a:path w="193" h="194" extrusionOk="0">
                  <a:moveTo>
                    <a:pt x="96" y="1"/>
                  </a:moveTo>
                  <a:lnTo>
                    <a:pt x="24" y="25"/>
                  </a:lnTo>
                  <a:lnTo>
                    <a:pt x="0" y="73"/>
                  </a:lnTo>
                  <a:lnTo>
                    <a:pt x="0" y="121"/>
                  </a:lnTo>
                  <a:lnTo>
                    <a:pt x="48" y="169"/>
                  </a:lnTo>
                  <a:lnTo>
                    <a:pt x="72" y="193"/>
                  </a:lnTo>
                  <a:lnTo>
                    <a:pt x="121" y="193"/>
                  </a:lnTo>
                  <a:lnTo>
                    <a:pt x="169" y="169"/>
                  </a:lnTo>
                  <a:lnTo>
                    <a:pt x="193" y="121"/>
                  </a:lnTo>
                  <a:lnTo>
                    <a:pt x="169" y="73"/>
                  </a:lnTo>
                  <a:lnTo>
                    <a:pt x="169"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rot="10800000">
              <a:off x="3114421" y="6418174"/>
              <a:ext cx="18531" cy="18446"/>
            </a:xfrm>
            <a:custGeom>
              <a:avLst/>
              <a:gdLst/>
              <a:ahLst/>
              <a:cxnLst/>
              <a:rect l="l" t="t" r="r" b="b"/>
              <a:pathLst>
                <a:path w="218" h="217" extrusionOk="0">
                  <a:moveTo>
                    <a:pt x="49" y="0"/>
                  </a:moveTo>
                  <a:lnTo>
                    <a:pt x="25" y="24"/>
                  </a:lnTo>
                  <a:lnTo>
                    <a:pt x="1" y="24"/>
                  </a:lnTo>
                  <a:lnTo>
                    <a:pt x="25" y="120"/>
                  </a:lnTo>
                  <a:lnTo>
                    <a:pt x="97" y="193"/>
                  </a:lnTo>
                  <a:lnTo>
                    <a:pt x="145" y="217"/>
                  </a:lnTo>
                  <a:lnTo>
                    <a:pt x="169" y="217"/>
                  </a:lnTo>
                  <a:lnTo>
                    <a:pt x="217" y="193"/>
                  </a:lnTo>
                  <a:lnTo>
                    <a:pt x="217" y="144"/>
                  </a:lnTo>
                  <a:lnTo>
                    <a:pt x="217" y="120"/>
                  </a:lnTo>
                  <a:lnTo>
                    <a:pt x="193" y="72"/>
                  </a:lnTo>
                  <a:lnTo>
                    <a:pt x="121"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rot="10800000">
              <a:off x="2960987" y="6420214"/>
              <a:ext cx="16406" cy="16406"/>
            </a:xfrm>
            <a:custGeom>
              <a:avLst/>
              <a:gdLst/>
              <a:ahLst/>
              <a:cxnLst/>
              <a:rect l="l" t="t" r="r" b="b"/>
              <a:pathLst>
                <a:path w="193" h="193" extrusionOk="0">
                  <a:moveTo>
                    <a:pt x="72" y="0"/>
                  </a:moveTo>
                  <a:lnTo>
                    <a:pt x="24" y="24"/>
                  </a:lnTo>
                  <a:lnTo>
                    <a:pt x="0" y="72"/>
                  </a:lnTo>
                  <a:lnTo>
                    <a:pt x="0" y="144"/>
                  </a:lnTo>
                  <a:lnTo>
                    <a:pt x="48" y="169"/>
                  </a:lnTo>
                  <a:lnTo>
                    <a:pt x="97" y="193"/>
                  </a:lnTo>
                  <a:lnTo>
                    <a:pt x="169" y="193"/>
                  </a:lnTo>
                  <a:lnTo>
                    <a:pt x="193" y="169"/>
                  </a:lnTo>
                  <a:lnTo>
                    <a:pt x="193" y="96"/>
                  </a:lnTo>
                  <a:lnTo>
                    <a:pt x="169" y="48"/>
                  </a:lnTo>
                  <a:lnTo>
                    <a:pt x="145" y="24"/>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rot="10800000">
              <a:off x="3153353" y="6399728"/>
              <a:ext cx="18446" cy="16491"/>
            </a:xfrm>
            <a:custGeom>
              <a:avLst/>
              <a:gdLst/>
              <a:ahLst/>
              <a:cxnLst/>
              <a:rect l="l" t="t" r="r" b="b"/>
              <a:pathLst>
                <a:path w="217" h="194" extrusionOk="0">
                  <a:moveTo>
                    <a:pt x="121" y="1"/>
                  </a:moveTo>
                  <a:lnTo>
                    <a:pt x="73" y="25"/>
                  </a:lnTo>
                  <a:lnTo>
                    <a:pt x="24" y="73"/>
                  </a:lnTo>
                  <a:lnTo>
                    <a:pt x="0" y="121"/>
                  </a:lnTo>
                  <a:lnTo>
                    <a:pt x="24" y="145"/>
                  </a:lnTo>
                  <a:lnTo>
                    <a:pt x="48" y="169"/>
                  </a:lnTo>
                  <a:lnTo>
                    <a:pt x="169" y="193"/>
                  </a:lnTo>
                  <a:lnTo>
                    <a:pt x="217" y="73"/>
                  </a:lnTo>
                  <a:lnTo>
                    <a:pt x="193" y="49"/>
                  </a:lnTo>
                  <a:lnTo>
                    <a:pt x="193"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rot="10800000">
              <a:off x="3216767" y="6538881"/>
              <a:ext cx="12326" cy="22611"/>
            </a:xfrm>
            <a:custGeom>
              <a:avLst/>
              <a:gdLst/>
              <a:ahLst/>
              <a:cxnLst/>
              <a:rect l="l" t="t" r="r" b="b"/>
              <a:pathLst>
                <a:path w="145" h="266" extrusionOk="0">
                  <a:moveTo>
                    <a:pt x="121" y="1"/>
                  </a:moveTo>
                  <a:lnTo>
                    <a:pt x="97" y="25"/>
                  </a:lnTo>
                  <a:lnTo>
                    <a:pt x="48" y="49"/>
                  </a:lnTo>
                  <a:lnTo>
                    <a:pt x="0" y="121"/>
                  </a:lnTo>
                  <a:lnTo>
                    <a:pt x="0" y="217"/>
                  </a:lnTo>
                  <a:lnTo>
                    <a:pt x="24" y="241"/>
                  </a:lnTo>
                  <a:lnTo>
                    <a:pt x="48" y="265"/>
                  </a:lnTo>
                  <a:lnTo>
                    <a:pt x="72" y="265"/>
                  </a:lnTo>
                  <a:lnTo>
                    <a:pt x="97" y="241"/>
                  </a:lnTo>
                  <a:lnTo>
                    <a:pt x="145" y="169"/>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rot="10800000">
              <a:off x="3171715" y="6598215"/>
              <a:ext cx="18531" cy="14451"/>
            </a:xfrm>
            <a:custGeom>
              <a:avLst/>
              <a:gdLst/>
              <a:ahLst/>
              <a:cxnLst/>
              <a:rect l="l" t="t" r="r" b="b"/>
              <a:pathLst>
                <a:path w="218" h="170" extrusionOk="0">
                  <a:moveTo>
                    <a:pt x="145" y="1"/>
                  </a:moveTo>
                  <a:lnTo>
                    <a:pt x="25" y="25"/>
                  </a:lnTo>
                  <a:lnTo>
                    <a:pt x="1" y="25"/>
                  </a:lnTo>
                  <a:lnTo>
                    <a:pt x="1" y="49"/>
                  </a:lnTo>
                  <a:lnTo>
                    <a:pt x="25" y="97"/>
                  </a:lnTo>
                  <a:lnTo>
                    <a:pt x="121" y="145"/>
                  </a:lnTo>
                  <a:lnTo>
                    <a:pt x="169" y="169"/>
                  </a:lnTo>
                  <a:lnTo>
                    <a:pt x="193" y="145"/>
                  </a:lnTo>
                  <a:lnTo>
                    <a:pt x="217" y="97"/>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rot="10800000">
              <a:off x="3022361" y="6369041"/>
              <a:ext cx="14366" cy="14451"/>
            </a:xfrm>
            <a:custGeom>
              <a:avLst/>
              <a:gdLst/>
              <a:ahLst/>
              <a:cxnLst/>
              <a:rect l="l" t="t" r="r" b="b"/>
              <a:pathLst>
                <a:path w="169" h="170" extrusionOk="0">
                  <a:moveTo>
                    <a:pt x="72" y="1"/>
                  </a:moveTo>
                  <a:lnTo>
                    <a:pt x="24" y="25"/>
                  </a:lnTo>
                  <a:lnTo>
                    <a:pt x="0" y="49"/>
                  </a:lnTo>
                  <a:lnTo>
                    <a:pt x="0" y="97"/>
                  </a:lnTo>
                  <a:lnTo>
                    <a:pt x="24" y="145"/>
                  </a:lnTo>
                  <a:lnTo>
                    <a:pt x="48" y="169"/>
                  </a:lnTo>
                  <a:lnTo>
                    <a:pt x="96" y="169"/>
                  </a:lnTo>
                  <a:lnTo>
                    <a:pt x="169" y="145"/>
                  </a:lnTo>
                  <a:lnTo>
                    <a:pt x="169" y="97"/>
                  </a:lnTo>
                  <a:lnTo>
                    <a:pt x="169" y="73"/>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rot="10800000">
              <a:off x="3384567" y="6575689"/>
              <a:ext cx="14366" cy="14451"/>
            </a:xfrm>
            <a:custGeom>
              <a:avLst/>
              <a:gdLst/>
              <a:ahLst/>
              <a:cxnLst/>
              <a:rect l="l" t="t" r="r" b="b"/>
              <a:pathLst>
                <a:path w="169" h="170" extrusionOk="0">
                  <a:moveTo>
                    <a:pt x="96" y="1"/>
                  </a:moveTo>
                  <a:lnTo>
                    <a:pt x="48" y="25"/>
                  </a:lnTo>
                  <a:lnTo>
                    <a:pt x="0" y="49"/>
                  </a:lnTo>
                  <a:lnTo>
                    <a:pt x="0" y="121"/>
                  </a:lnTo>
                  <a:lnTo>
                    <a:pt x="24" y="145"/>
                  </a:lnTo>
                  <a:lnTo>
                    <a:pt x="48" y="169"/>
                  </a:lnTo>
                  <a:lnTo>
                    <a:pt x="121" y="145"/>
                  </a:lnTo>
                  <a:lnTo>
                    <a:pt x="169" y="73"/>
                  </a:lnTo>
                  <a:lnTo>
                    <a:pt x="169" y="49"/>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rot="10800000">
              <a:off x="3231048" y="6299507"/>
              <a:ext cx="14451" cy="16406"/>
            </a:xfrm>
            <a:custGeom>
              <a:avLst/>
              <a:gdLst/>
              <a:ahLst/>
              <a:cxnLst/>
              <a:rect l="l" t="t" r="r" b="b"/>
              <a:pathLst>
                <a:path w="170" h="193" extrusionOk="0">
                  <a:moveTo>
                    <a:pt x="25" y="0"/>
                  </a:moveTo>
                  <a:lnTo>
                    <a:pt x="1" y="48"/>
                  </a:lnTo>
                  <a:lnTo>
                    <a:pt x="25" y="121"/>
                  </a:lnTo>
                  <a:lnTo>
                    <a:pt x="73" y="169"/>
                  </a:lnTo>
                  <a:lnTo>
                    <a:pt x="121" y="193"/>
                  </a:lnTo>
                  <a:lnTo>
                    <a:pt x="145" y="169"/>
                  </a:lnTo>
                  <a:lnTo>
                    <a:pt x="169" y="145"/>
                  </a:lnTo>
                  <a:lnTo>
                    <a:pt x="97"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rot="10800000">
              <a:off x="2983428" y="6579854"/>
              <a:ext cx="16491" cy="16406"/>
            </a:xfrm>
            <a:custGeom>
              <a:avLst/>
              <a:gdLst/>
              <a:ahLst/>
              <a:cxnLst/>
              <a:rect l="l" t="t" r="r" b="b"/>
              <a:pathLst>
                <a:path w="194" h="193" extrusionOk="0">
                  <a:moveTo>
                    <a:pt x="49" y="0"/>
                  </a:moveTo>
                  <a:lnTo>
                    <a:pt x="25" y="48"/>
                  </a:lnTo>
                  <a:lnTo>
                    <a:pt x="0" y="73"/>
                  </a:lnTo>
                  <a:lnTo>
                    <a:pt x="25" y="121"/>
                  </a:lnTo>
                  <a:lnTo>
                    <a:pt x="49" y="145"/>
                  </a:lnTo>
                  <a:lnTo>
                    <a:pt x="97" y="169"/>
                  </a:lnTo>
                  <a:lnTo>
                    <a:pt x="121" y="193"/>
                  </a:lnTo>
                  <a:lnTo>
                    <a:pt x="169" y="169"/>
                  </a:lnTo>
                  <a:lnTo>
                    <a:pt x="193" y="121"/>
                  </a:lnTo>
                  <a:lnTo>
                    <a:pt x="169" y="73"/>
                  </a:lnTo>
                  <a:lnTo>
                    <a:pt x="145" y="24"/>
                  </a:lnTo>
                  <a:lnTo>
                    <a:pt x="97"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rot="10800000">
              <a:off x="3165594" y="6530721"/>
              <a:ext cx="14366" cy="16406"/>
            </a:xfrm>
            <a:custGeom>
              <a:avLst/>
              <a:gdLst/>
              <a:ahLst/>
              <a:cxnLst/>
              <a:rect l="l" t="t" r="r" b="b"/>
              <a:pathLst>
                <a:path w="169" h="193" extrusionOk="0">
                  <a:moveTo>
                    <a:pt x="96" y="0"/>
                  </a:moveTo>
                  <a:lnTo>
                    <a:pt x="24" y="24"/>
                  </a:lnTo>
                  <a:lnTo>
                    <a:pt x="24" y="48"/>
                  </a:lnTo>
                  <a:lnTo>
                    <a:pt x="0" y="72"/>
                  </a:lnTo>
                  <a:lnTo>
                    <a:pt x="24" y="120"/>
                  </a:lnTo>
                  <a:lnTo>
                    <a:pt x="24" y="145"/>
                  </a:lnTo>
                  <a:lnTo>
                    <a:pt x="72" y="193"/>
                  </a:lnTo>
                  <a:lnTo>
                    <a:pt x="120" y="193"/>
                  </a:lnTo>
                  <a:lnTo>
                    <a:pt x="144" y="169"/>
                  </a:lnTo>
                  <a:lnTo>
                    <a:pt x="169" y="145"/>
                  </a:lnTo>
                  <a:lnTo>
                    <a:pt x="169" y="96"/>
                  </a:lnTo>
                  <a:lnTo>
                    <a:pt x="144" y="48"/>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rot="10800000">
              <a:off x="3407093" y="6514315"/>
              <a:ext cx="14366" cy="12411"/>
            </a:xfrm>
            <a:custGeom>
              <a:avLst/>
              <a:gdLst/>
              <a:ahLst/>
              <a:cxnLst/>
              <a:rect l="l" t="t" r="r" b="b"/>
              <a:pathLst>
                <a:path w="169" h="146" extrusionOk="0">
                  <a:moveTo>
                    <a:pt x="49" y="1"/>
                  </a:moveTo>
                  <a:lnTo>
                    <a:pt x="0" y="73"/>
                  </a:lnTo>
                  <a:lnTo>
                    <a:pt x="0" y="97"/>
                  </a:lnTo>
                  <a:lnTo>
                    <a:pt x="0" y="121"/>
                  </a:lnTo>
                  <a:lnTo>
                    <a:pt x="49" y="145"/>
                  </a:lnTo>
                  <a:lnTo>
                    <a:pt x="121" y="145"/>
                  </a:lnTo>
                  <a:lnTo>
                    <a:pt x="169" y="97"/>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rot="10800000">
              <a:off x="3069453" y="6641227"/>
              <a:ext cx="12326" cy="16406"/>
            </a:xfrm>
            <a:custGeom>
              <a:avLst/>
              <a:gdLst/>
              <a:ahLst/>
              <a:cxnLst/>
              <a:rect l="l" t="t" r="r" b="b"/>
              <a:pathLst>
                <a:path w="145" h="193" extrusionOk="0">
                  <a:moveTo>
                    <a:pt x="73" y="0"/>
                  </a:moveTo>
                  <a:lnTo>
                    <a:pt x="49" y="24"/>
                  </a:lnTo>
                  <a:lnTo>
                    <a:pt x="25" y="72"/>
                  </a:lnTo>
                  <a:lnTo>
                    <a:pt x="1" y="120"/>
                  </a:lnTo>
                  <a:lnTo>
                    <a:pt x="1" y="169"/>
                  </a:lnTo>
                  <a:lnTo>
                    <a:pt x="49" y="193"/>
                  </a:lnTo>
                  <a:lnTo>
                    <a:pt x="97" y="169"/>
                  </a:lnTo>
                  <a:lnTo>
                    <a:pt x="145" y="120"/>
                  </a:lnTo>
                  <a:lnTo>
                    <a:pt x="145" y="48"/>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rot="10800000">
              <a:off x="3233088" y="6203282"/>
              <a:ext cx="18531" cy="12411"/>
            </a:xfrm>
            <a:custGeom>
              <a:avLst/>
              <a:gdLst/>
              <a:ahLst/>
              <a:cxnLst/>
              <a:rect l="l" t="t" r="r" b="b"/>
              <a:pathLst>
                <a:path w="218" h="146" extrusionOk="0">
                  <a:moveTo>
                    <a:pt x="73" y="1"/>
                  </a:moveTo>
                  <a:lnTo>
                    <a:pt x="49" y="25"/>
                  </a:lnTo>
                  <a:lnTo>
                    <a:pt x="25" y="73"/>
                  </a:lnTo>
                  <a:lnTo>
                    <a:pt x="0" y="97"/>
                  </a:lnTo>
                  <a:lnTo>
                    <a:pt x="25" y="121"/>
                  </a:lnTo>
                  <a:lnTo>
                    <a:pt x="25" y="145"/>
                  </a:lnTo>
                  <a:lnTo>
                    <a:pt x="145" y="145"/>
                  </a:lnTo>
                  <a:lnTo>
                    <a:pt x="169" y="121"/>
                  </a:lnTo>
                  <a:lnTo>
                    <a:pt x="193" y="121"/>
                  </a:lnTo>
                  <a:lnTo>
                    <a:pt x="217" y="73"/>
                  </a:lnTo>
                  <a:lnTo>
                    <a:pt x="217" y="49"/>
                  </a:lnTo>
                  <a:lnTo>
                    <a:pt x="193"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rot="10800000">
              <a:off x="3020321" y="6547042"/>
              <a:ext cx="14366" cy="14451"/>
            </a:xfrm>
            <a:custGeom>
              <a:avLst/>
              <a:gdLst/>
              <a:ahLst/>
              <a:cxnLst/>
              <a:rect l="l" t="t" r="r" b="b"/>
              <a:pathLst>
                <a:path w="169" h="170" extrusionOk="0">
                  <a:moveTo>
                    <a:pt x="48" y="1"/>
                  </a:moveTo>
                  <a:lnTo>
                    <a:pt x="24" y="25"/>
                  </a:lnTo>
                  <a:lnTo>
                    <a:pt x="0" y="73"/>
                  </a:lnTo>
                  <a:lnTo>
                    <a:pt x="24" y="145"/>
                  </a:lnTo>
                  <a:lnTo>
                    <a:pt x="97" y="169"/>
                  </a:lnTo>
                  <a:lnTo>
                    <a:pt x="145" y="121"/>
                  </a:lnTo>
                  <a:lnTo>
                    <a:pt x="169"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rot="10800000">
              <a:off x="3239293" y="6463142"/>
              <a:ext cx="10286" cy="14451"/>
            </a:xfrm>
            <a:custGeom>
              <a:avLst/>
              <a:gdLst/>
              <a:ahLst/>
              <a:cxnLst/>
              <a:rect l="l" t="t" r="r" b="b"/>
              <a:pathLst>
                <a:path w="121" h="170" extrusionOk="0">
                  <a:moveTo>
                    <a:pt x="25" y="1"/>
                  </a:moveTo>
                  <a:lnTo>
                    <a:pt x="1" y="25"/>
                  </a:lnTo>
                  <a:lnTo>
                    <a:pt x="25" y="73"/>
                  </a:lnTo>
                  <a:lnTo>
                    <a:pt x="49" y="145"/>
                  </a:lnTo>
                  <a:lnTo>
                    <a:pt x="97" y="169"/>
                  </a:lnTo>
                  <a:lnTo>
                    <a:pt x="121" y="121"/>
                  </a:lnTo>
                  <a:lnTo>
                    <a:pt x="121" y="73"/>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rot="10800000">
              <a:off x="3333394" y="6307668"/>
              <a:ext cx="14366" cy="12326"/>
            </a:xfrm>
            <a:custGeom>
              <a:avLst/>
              <a:gdLst/>
              <a:ahLst/>
              <a:cxnLst/>
              <a:rect l="l" t="t" r="r" b="b"/>
              <a:pathLst>
                <a:path w="169" h="145" extrusionOk="0">
                  <a:moveTo>
                    <a:pt x="72" y="0"/>
                  </a:moveTo>
                  <a:lnTo>
                    <a:pt x="24" y="24"/>
                  </a:lnTo>
                  <a:lnTo>
                    <a:pt x="0" y="72"/>
                  </a:lnTo>
                  <a:lnTo>
                    <a:pt x="24" y="96"/>
                  </a:lnTo>
                  <a:lnTo>
                    <a:pt x="24" y="121"/>
                  </a:lnTo>
                  <a:lnTo>
                    <a:pt x="72" y="145"/>
                  </a:lnTo>
                  <a:lnTo>
                    <a:pt x="144" y="121"/>
                  </a:lnTo>
                  <a:lnTo>
                    <a:pt x="144" y="96"/>
                  </a:lnTo>
                  <a:lnTo>
                    <a:pt x="169" y="72"/>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rot="10800000">
              <a:off x="3274061" y="6166474"/>
              <a:ext cx="16406" cy="10286"/>
            </a:xfrm>
            <a:custGeom>
              <a:avLst/>
              <a:gdLst/>
              <a:ahLst/>
              <a:cxnLst/>
              <a:rect l="l" t="t" r="r" b="b"/>
              <a:pathLst>
                <a:path w="193" h="121" extrusionOk="0">
                  <a:moveTo>
                    <a:pt x="96" y="0"/>
                  </a:moveTo>
                  <a:lnTo>
                    <a:pt x="48" y="24"/>
                  </a:lnTo>
                  <a:lnTo>
                    <a:pt x="0" y="73"/>
                  </a:lnTo>
                  <a:lnTo>
                    <a:pt x="0" y="97"/>
                  </a:lnTo>
                  <a:lnTo>
                    <a:pt x="24" y="121"/>
                  </a:lnTo>
                  <a:lnTo>
                    <a:pt x="72" y="121"/>
                  </a:lnTo>
                  <a:lnTo>
                    <a:pt x="144" y="97"/>
                  </a:lnTo>
                  <a:lnTo>
                    <a:pt x="193" y="4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rot="10800000">
              <a:off x="3024401" y="6434495"/>
              <a:ext cx="14366" cy="12411"/>
            </a:xfrm>
            <a:custGeom>
              <a:avLst/>
              <a:gdLst/>
              <a:ahLst/>
              <a:cxnLst/>
              <a:rect l="l" t="t" r="r" b="b"/>
              <a:pathLst>
                <a:path w="169" h="146" extrusionOk="0">
                  <a:moveTo>
                    <a:pt x="24" y="1"/>
                  </a:moveTo>
                  <a:lnTo>
                    <a:pt x="0" y="97"/>
                  </a:lnTo>
                  <a:lnTo>
                    <a:pt x="24" y="121"/>
                  </a:lnTo>
                  <a:lnTo>
                    <a:pt x="72" y="145"/>
                  </a:lnTo>
                  <a:lnTo>
                    <a:pt x="120" y="121"/>
                  </a:lnTo>
                  <a:lnTo>
                    <a:pt x="145" y="97"/>
                  </a:lnTo>
                  <a:lnTo>
                    <a:pt x="169" y="49"/>
                  </a:lnTo>
                  <a:lnTo>
                    <a:pt x="120"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rot="10800000">
              <a:off x="3179960" y="6381367"/>
              <a:ext cx="12326" cy="14366"/>
            </a:xfrm>
            <a:custGeom>
              <a:avLst/>
              <a:gdLst/>
              <a:ahLst/>
              <a:cxnLst/>
              <a:rect l="l" t="t" r="r" b="b"/>
              <a:pathLst>
                <a:path w="145" h="169" extrusionOk="0">
                  <a:moveTo>
                    <a:pt x="73" y="0"/>
                  </a:moveTo>
                  <a:lnTo>
                    <a:pt x="49" y="25"/>
                  </a:lnTo>
                  <a:lnTo>
                    <a:pt x="1" y="73"/>
                  </a:lnTo>
                  <a:lnTo>
                    <a:pt x="1" y="121"/>
                  </a:lnTo>
                  <a:lnTo>
                    <a:pt x="25" y="145"/>
                  </a:lnTo>
                  <a:lnTo>
                    <a:pt x="49" y="169"/>
                  </a:lnTo>
                  <a:lnTo>
                    <a:pt x="73" y="169"/>
                  </a:lnTo>
                  <a:lnTo>
                    <a:pt x="121" y="121"/>
                  </a:lnTo>
                  <a:lnTo>
                    <a:pt x="145" y="49"/>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rot="10800000">
              <a:off x="3415254" y="6485668"/>
              <a:ext cx="14366" cy="12411"/>
            </a:xfrm>
            <a:custGeom>
              <a:avLst/>
              <a:gdLst/>
              <a:ahLst/>
              <a:cxnLst/>
              <a:rect l="l" t="t" r="r" b="b"/>
              <a:pathLst>
                <a:path w="169" h="146" extrusionOk="0">
                  <a:moveTo>
                    <a:pt x="48" y="1"/>
                  </a:moveTo>
                  <a:lnTo>
                    <a:pt x="24" y="25"/>
                  </a:lnTo>
                  <a:lnTo>
                    <a:pt x="0" y="49"/>
                  </a:lnTo>
                  <a:lnTo>
                    <a:pt x="48" y="97"/>
                  </a:lnTo>
                  <a:lnTo>
                    <a:pt x="120" y="145"/>
                  </a:lnTo>
                  <a:lnTo>
                    <a:pt x="145" y="121"/>
                  </a:lnTo>
                  <a:lnTo>
                    <a:pt x="169" y="121"/>
                  </a:lnTo>
                  <a:lnTo>
                    <a:pt x="169" y="73"/>
                  </a:lnTo>
                  <a:lnTo>
                    <a:pt x="12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rot="10800000">
              <a:off x="3216767" y="6418174"/>
              <a:ext cx="14366" cy="10286"/>
            </a:xfrm>
            <a:custGeom>
              <a:avLst/>
              <a:gdLst/>
              <a:ahLst/>
              <a:cxnLst/>
              <a:rect l="l" t="t" r="r" b="b"/>
              <a:pathLst>
                <a:path w="169" h="121" extrusionOk="0">
                  <a:moveTo>
                    <a:pt x="96" y="0"/>
                  </a:moveTo>
                  <a:lnTo>
                    <a:pt x="24" y="24"/>
                  </a:lnTo>
                  <a:lnTo>
                    <a:pt x="0" y="48"/>
                  </a:lnTo>
                  <a:lnTo>
                    <a:pt x="24" y="97"/>
                  </a:lnTo>
                  <a:lnTo>
                    <a:pt x="48" y="97"/>
                  </a:lnTo>
                  <a:lnTo>
                    <a:pt x="96" y="121"/>
                  </a:lnTo>
                  <a:lnTo>
                    <a:pt x="145" y="97"/>
                  </a:lnTo>
                  <a:lnTo>
                    <a:pt x="169" y="73"/>
                  </a:lnTo>
                  <a:lnTo>
                    <a:pt x="169" y="48"/>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rot="10800000">
              <a:off x="3093935" y="6055968"/>
              <a:ext cx="12411" cy="12326"/>
            </a:xfrm>
            <a:custGeom>
              <a:avLst/>
              <a:gdLst/>
              <a:ahLst/>
              <a:cxnLst/>
              <a:rect l="l" t="t" r="r" b="b"/>
              <a:pathLst>
                <a:path w="146" h="145" extrusionOk="0">
                  <a:moveTo>
                    <a:pt x="73" y="0"/>
                  </a:moveTo>
                  <a:lnTo>
                    <a:pt x="25" y="24"/>
                  </a:lnTo>
                  <a:lnTo>
                    <a:pt x="1" y="48"/>
                  </a:lnTo>
                  <a:lnTo>
                    <a:pt x="1" y="72"/>
                  </a:lnTo>
                  <a:lnTo>
                    <a:pt x="49" y="121"/>
                  </a:lnTo>
                  <a:lnTo>
                    <a:pt x="97" y="145"/>
                  </a:lnTo>
                  <a:lnTo>
                    <a:pt x="145" y="121"/>
                  </a:lnTo>
                  <a:lnTo>
                    <a:pt x="145" y="72"/>
                  </a:lnTo>
                  <a:lnTo>
                    <a:pt x="121"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rot="10800000">
              <a:off x="3288341" y="5953622"/>
              <a:ext cx="10371" cy="12411"/>
            </a:xfrm>
            <a:custGeom>
              <a:avLst/>
              <a:gdLst/>
              <a:ahLst/>
              <a:cxnLst/>
              <a:rect l="l" t="t" r="r" b="b"/>
              <a:pathLst>
                <a:path w="122" h="146" extrusionOk="0">
                  <a:moveTo>
                    <a:pt x="49" y="1"/>
                  </a:moveTo>
                  <a:lnTo>
                    <a:pt x="1" y="25"/>
                  </a:lnTo>
                  <a:lnTo>
                    <a:pt x="1" y="49"/>
                  </a:lnTo>
                  <a:lnTo>
                    <a:pt x="25" y="121"/>
                  </a:lnTo>
                  <a:lnTo>
                    <a:pt x="25" y="145"/>
                  </a:lnTo>
                  <a:lnTo>
                    <a:pt x="97" y="145"/>
                  </a:lnTo>
                  <a:lnTo>
                    <a:pt x="121" y="121"/>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rot="10800000">
              <a:off x="3077614" y="6313788"/>
              <a:ext cx="12326" cy="12411"/>
            </a:xfrm>
            <a:custGeom>
              <a:avLst/>
              <a:gdLst/>
              <a:ahLst/>
              <a:cxnLst/>
              <a:rect l="l" t="t" r="r" b="b"/>
              <a:pathLst>
                <a:path w="145" h="146" extrusionOk="0">
                  <a:moveTo>
                    <a:pt x="97" y="1"/>
                  </a:moveTo>
                  <a:lnTo>
                    <a:pt x="24" y="25"/>
                  </a:lnTo>
                  <a:lnTo>
                    <a:pt x="0" y="97"/>
                  </a:lnTo>
                  <a:lnTo>
                    <a:pt x="0" y="121"/>
                  </a:lnTo>
                  <a:lnTo>
                    <a:pt x="24" y="145"/>
                  </a:lnTo>
                  <a:lnTo>
                    <a:pt x="72" y="145"/>
                  </a:lnTo>
                  <a:lnTo>
                    <a:pt x="97" y="121"/>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rot="10800000">
              <a:off x="3061208" y="6504114"/>
              <a:ext cx="10371" cy="14366"/>
            </a:xfrm>
            <a:custGeom>
              <a:avLst/>
              <a:gdLst/>
              <a:ahLst/>
              <a:cxnLst/>
              <a:rect l="l" t="t" r="r" b="b"/>
              <a:pathLst>
                <a:path w="122" h="169" extrusionOk="0">
                  <a:moveTo>
                    <a:pt x="49" y="0"/>
                  </a:moveTo>
                  <a:lnTo>
                    <a:pt x="1" y="48"/>
                  </a:lnTo>
                  <a:lnTo>
                    <a:pt x="1" y="96"/>
                  </a:lnTo>
                  <a:lnTo>
                    <a:pt x="25" y="145"/>
                  </a:lnTo>
                  <a:lnTo>
                    <a:pt x="73" y="169"/>
                  </a:lnTo>
                  <a:lnTo>
                    <a:pt x="97" y="145"/>
                  </a:lnTo>
                  <a:lnTo>
                    <a:pt x="121" y="96"/>
                  </a:lnTo>
                  <a:lnTo>
                    <a:pt x="97" y="24"/>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rot="10800000">
              <a:off x="3372241" y="6565488"/>
              <a:ext cx="10371" cy="14451"/>
            </a:xfrm>
            <a:custGeom>
              <a:avLst/>
              <a:gdLst/>
              <a:ahLst/>
              <a:cxnLst/>
              <a:rect l="l" t="t" r="r" b="b"/>
              <a:pathLst>
                <a:path w="122" h="170" extrusionOk="0">
                  <a:moveTo>
                    <a:pt x="25" y="1"/>
                  </a:moveTo>
                  <a:lnTo>
                    <a:pt x="1" y="49"/>
                  </a:lnTo>
                  <a:lnTo>
                    <a:pt x="1" y="97"/>
                  </a:lnTo>
                  <a:lnTo>
                    <a:pt x="25" y="145"/>
                  </a:lnTo>
                  <a:lnTo>
                    <a:pt x="73" y="169"/>
                  </a:lnTo>
                  <a:lnTo>
                    <a:pt x="97" y="169"/>
                  </a:lnTo>
                  <a:lnTo>
                    <a:pt x="121" y="145"/>
                  </a:lnTo>
                  <a:lnTo>
                    <a:pt x="121" y="97"/>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rot="10800000">
              <a:off x="3276101" y="6585974"/>
              <a:ext cx="14366" cy="12326"/>
            </a:xfrm>
            <a:custGeom>
              <a:avLst/>
              <a:gdLst/>
              <a:ahLst/>
              <a:cxnLst/>
              <a:rect l="l" t="t" r="r" b="b"/>
              <a:pathLst>
                <a:path w="169" h="145" extrusionOk="0">
                  <a:moveTo>
                    <a:pt x="72" y="0"/>
                  </a:moveTo>
                  <a:lnTo>
                    <a:pt x="24" y="24"/>
                  </a:lnTo>
                  <a:lnTo>
                    <a:pt x="0" y="72"/>
                  </a:lnTo>
                  <a:lnTo>
                    <a:pt x="24" y="97"/>
                  </a:lnTo>
                  <a:lnTo>
                    <a:pt x="72" y="145"/>
                  </a:lnTo>
                  <a:lnTo>
                    <a:pt x="144" y="121"/>
                  </a:lnTo>
                  <a:lnTo>
                    <a:pt x="169" y="121"/>
                  </a:lnTo>
                  <a:lnTo>
                    <a:pt x="169" y="97"/>
                  </a:lnTo>
                  <a:lnTo>
                    <a:pt x="169" y="48"/>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rot="10800000">
              <a:off x="2909814" y="6369041"/>
              <a:ext cx="10286" cy="14451"/>
            </a:xfrm>
            <a:custGeom>
              <a:avLst/>
              <a:gdLst/>
              <a:ahLst/>
              <a:cxnLst/>
              <a:rect l="l" t="t" r="r" b="b"/>
              <a:pathLst>
                <a:path w="121" h="170" extrusionOk="0">
                  <a:moveTo>
                    <a:pt x="73" y="1"/>
                  </a:moveTo>
                  <a:lnTo>
                    <a:pt x="24" y="25"/>
                  </a:lnTo>
                  <a:lnTo>
                    <a:pt x="0" y="73"/>
                  </a:lnTo>
                  <a:lnTo>
                    <a:pt x="0" y="145"/>
                  </a:lnTo>
                  <a:lnTo>
                    <a:pt x="48" y="169"/>
                  </a:lnTo>
                  <a:lnTo>
                    <a:pt x="73" y="145"/>
                  </a:lnTo>
                  <a:lnTo>
                    <a:pt x="97" y="97"/>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rot="10800000">
              <a:off x="3167634" y="6182795"/>
              <a:ext cx="14451" cy="14451"/>
            </a:xfrm>
            <a:custGeom>
              <a:avLst/>
              <a:gdLst/>
              <a:ahLst/>
              <a:cxnLst/>
              <a:rect l="l" t="t" r="r" b="b"/>
              <a:pathLst>
                <a:path w="170" h="170" extrusionOk="0">
                  <a:moveTo>
                    <a:pt x="121" y="1"/>
                  </a:moveTo>
                  <a:lnTo>
                    <a:pt x="73" y="25"/>
                  </a:lnTo>
                  <a:lnTo>
                    <a:pt x="1" y="73"/>
                  </a:lnTo>
                  <a:lnTo>
                    <a:pt x="1" y="121"/>
                  </a:lnTo>
                  <a:lnTo>
                    <a:pt x="25" y="145"/>
                  </a:lnTo>
                  <a:lnTo>
                    <a:pt x="73" y="169"/>
                  </a:lnTo>
                  <a:lnTo>
                    <a:pt x="121" y="145"/>
                  </a:lnTo>
                  <a:lnTo>
                    <a:pt x="145" y="121"/>
                  </a:lnTo>
                  <a:lnTo>
                    <a:pt x="169" y="49"/>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rot="10800000">
              <a:off x="3355920" y="6319908"/>
              <a:ext cx="10286" cy="12411"/>
            </a:xfrm>
            <a:custGeom>
              <a:avLst/>
              <a:gdLst/>
              <a:ahLst/>
              <a:cxnLst/>
              <a:rect l="l" t="t" r="r" b="b"/>
              <a:pathLst>
                <a:path w="121" h="146" extrusionOk="0">
                  <a:moveTo>
                    <a:pt x="48" y="1"/>
                  </a:moveTo>
                  <a:lnTo>
                    <a:pt x="0" y="25"/>
                  </a:lnTo>
                  <a:lnTo>
                    <a:pt x="0" y="49"/>
                  </a:lnTo>
                  <a:lnTo>
                    <a:pt x="24" y="97"/>
                  </a:lnTo>
                  <a:lnTo>
                    <a:pt x="73" y="145"/>
                  </a:lnTo>
                  <a:lnTo>
                    <a:pt x="97" y="145"/>
                  </a:lnTo>
                  <a:lnTo>
                    <a:pt x="121" y="121"/>
                  </a:lnTo>
                  <a:lnTo>
                    <a:pt x="121" y="73"/>
                  </a:lnTo>
                  <a:lnTo>
                    <a:pt x="121" y="49"/>
                  </a:lnTo>
                  <a:lnTo>
                    <a:pt x="73"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rot="10800000">
              <a:off x="3304747" y="6213567"/>
              <a:ext cx="10286" cy="10286"/>
            </a:xfrm>
            <a:custGeom>
              <a:avLst/>
              <a:gdLst/>
              <a:ahLst/>
              <a:cxnLst/>
              <a:rect l="l" t="t" r="r" b="b"/>
              <a:pathLst>
                <a:path w="121" h="121" extrusionOk="0">
                  <a:moveTo>
                    <a:pt x="72" y="1"/>
                  </a:moveTo>
                  <a:lnTo>
                    <a:pt x="24" y="25"/>
                  </a:lnTo>
                  <a:lnTo>
                    <a:pt x="0" y="49"/>
                  </a:lnTo>
                  <a:lnTo>
                    <a:pt x="0" y="97"/>
                  </a:lnTo>
                  <a:lnTo>
                    <a:pt x="48" y="121"/>
                  </a:lnTo>
                  <a:lnTo>
                    <a:pt x="96" y="97"/>
                  </a:lnTo>
                  <a:lnTo>
                    <a:pt x="121" y="73"/>
                  </a:lnTo>
                  <a:lnTo>
                    <a:pt x="121"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rot="10800000">
              <a:off x="3349800" y="6209402"/>
              <a:ext cx="8245" cy="10371"/>
            </a:xfrm>
            <a:custGeom>
              <a:avLst/>
              <a:gdLst/>
              <a:ahLst/>
              <a:cxnLst/>
              <a:rect l="l" t="t" r="r" b="b"/>
              <a:pathLst>
                <a:path w="97" h="122" extrusionOk="0">
                  <a:moveTo>
                    <a:pt x="25" y="1"/>
                  </a:moveTo>
                  <a:lnTo>
                    <a:pt x="1" y="49"/>
                  </a:lnTo>
                  <a:lnTo>
                    <a:pt x="1" y="97"/>
                  </a:lnTo>
                  <a:lnTo>
                    <a:pt x="49" y="121"/>
                  </a:lnTo>
                  <a:lnTo>
                    <a:pt x="97" y="97"/>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rot="10800000">
              <a:off x="3222888" y="6671914"/>
              <a:ext cx="8245" cy="12326"/>
            </a:xfrm>
            <a:custGeom>
              <a:avLst/>
              <a:gdLst/>
              <a:ahLst/>
              <a:cxnLst/>
              <a:rect l="l" t="t" r="r" b="b"/>
              <a:pathLst>
                <a:path w="97" h="145" extrusionOk="0">
                  <a:moveTo>
                    <a:pt x="72" y="0"/>
                  </a:moveTo>
                  <a:lnTo>
                    <a:pt x="24" y="24"/>
                  </a:lnTo>
                  <a:lnTo>
                    <a:pt x="0" y="48"/>
                  </a:lnTo>
                  <a:lnTo>
                    <a:pt x="0" y="96"/>
                  </a:lnTo>
                  <a:lnTo>
                    <a:pt x="48" y="145"/>
                  </a:lnTo>
                  <a:lnTo>
                    <a:pt x="72" y="121"/>
                  </a:lnTo>
                  <a:lnTo>
                    <a:pt x="96" y="72"/>
                  </a:lnTo>
                  <a:lnTo>
                    <a:pt x="96"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rot="10800000">
              <a:off x="3231048" y="6616661"/>
              <a:ext cx="10371" cy="12326"/>
            </a:xfrm>
            <a:custGeom>
              <a:avLst/>
              <a:gdLst/>
              <a:ahLst/>
              <a:cxnLst/>
              <a:rect l="l" t="t" r="r" b="b"/>
              <a:pathLst>
                <a:path w="122" h="145" extrusionOk="0">
                  <a:moveTo>
                    <a:pt x="49" y="0"/>
                  </a:moveTo>
                  <a:lnTo>
                    <a:pt x="1" y="24"/>
                  </a:lnTo>
                  <a:lnTo>
                    <a:pt x="1" y="72"/>
                  </a:lnTo>
                  <a:lnTo>
                    <a:pt x="1" y="121"/>
                  </a:lnTo>
                  <a:lnTo>
                    <a:pt x="49" y="145"/>
                  </a:lnTo>
                  <a:lnTo>
                    <a:pt x="97" y="121"/>
                  </a:lnTo>
                  <a:lnTo>
                    <a:pt x="121"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rot="10800000">
              <a:off x="3310868" y="6520435"/>
              <a:ext cx="10371" cy="12411"/>
            </a:xfrm>
            <a:custGeom>
              <a:avLst/>
              <a:gdLst/>
              <a:ahLst/>
              <a:cxnLst/>
              <a:rect l="l" t="t" r="r" b="b"/>
              <a:pathLst>
                <a:path w="122" h="146" extrusionOk="0">
                  <a:moveTo>
                    <a:pt x="97" y="1"/>
                  </a:moveTo>
                  <a:lnTo>
                    <a:pt x="49" y="25"/>
                  </a:lnTo>
                  <a:lnTo>
                    <a:pt x="25" y="49"/>
                  </a:lnTo>
                  <a:lnTo>
                    <a:pt x="1" y="97"/>
                  </a:lnTo>
                  <a:lnTo>
                    <a:pt x="25" y="145"/>
                  </a:lnTo>
                  <a:lnTo>
                    <a:pt x="73" y="145"/>
                  </a:lnTo>
                  <a:lnTo>
                    <a:pt x="121" y="121"/>
                  </a:lnTo>
                  <a:lnTo>
                    <a:pt x="121" y="49"/>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rot="10800000">
              <a:off x="3210647" y="6514315"/>
              <a:ext cx="10286" cy="12411"/>
            </a:xfrm>
            <a:custGeom>
              <a:avLst/>
              <a:gdLst/>
              <a:ahLst/>
              <a:cxnLst/>
              <a:rect l="l" t="t" r="r" b="b"/>
              <a:pathLst>
                <a:path w="121" h="146" extrusionOk="0">
                  <a:moveTo>
                    <a:pt x="49" y="1"/>
                  </a:moveTo>
                  <a:lnTo>
                    <a:pt x="25" y="25"/>
                  </a:lnTo>
                  <a:lnTo>
                    <a:pt x="1" y="49"/>
                  </a:lnTo>
                  <a:lnTo>
                    <a:pt x="25" y="121"/>
                  </a:lnTo>
                  <a:lnTo>
                    <a:pt x="73" y="145"/>
                  </a:lnTo>
                  <a:lnTo>
                    <a:pt x="97" y="121"/>
                  </a:lnTo>
                  <a:lnTo>
                    <a:pt x="121" y="97"/>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rot="10800000">
              <a:off x="3044887" y="6483628"/>
              <a:ext cx="14366" cy="10371"/>
            </a:xfrm>
            <a:custGeom>
              <a:avLst/>
              <a:gdLst/>
              <a:ahLst/>
              <a:cxnLst/>
              <a:rect l="l" t="t" r="r" b="b"/>
              <a:pathLst>
                <a:path w="169" h="122" extrusionOk="0">
                  <a:moveTo>
                    <a:pt x="97" y="1"/>
                  </a:moveTo>
                  <a:lnTo>
                    <a:pt x="73" y="25"/>
                  </a:lnTo>
                  <a:lnTo>
                    <a:pt x="0" y="121"/>
                  </a:lnTo>
                  <a:lnTo>
                    <a:pt x="73" y="121"/>
                  </a:lnTo>
                  <a:lnTo>
                    <a:pt x="121" y="97"/>
                  </a:lnTo>
                  <a:lnTo>
                    <a:pt x="169"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rot="10800000">
              <a:off x="3345635" y="6542962"/>
              <a:ext cx="10371" cy="10371"/>
            </a:xfrm>
            <a:custGeom>
              <a:avLst/>
              <a:gdLst/>
              <a:ahLst/>
              <a:cxnLst/>
              <a:rect l="l" t="t" r="r" b="b"/>
              <a:pathLst>
                <a:path w="122" h="122" extrusionOk="0">
                  <a:moveTo>
                    <a:pt x="1" y="1"/>
                  </a:moveTo>
                  <a:lnTo>
                    <a:pt x="1" y="25"/>
                  </a:lnTo>
                  <a:lnTo>
                    <a:pt x="1" y="49"/>
                  </a:lnTo>
                  <a:lnTo>
                    <a:pt x="49" y="97"/>
                  </a:lnTo>
                  <a:lnTo>
                    <a:pt x="97" y="121"/>
                  </a:lnTo>
                  <a:lnTo>
                    <a:pt x="121" y="121"/>
                  </a:lnTo>
                  <a:lnTo>
                    <a:pt x="121" y="97"/>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rot="10800000">
              <a:off x="3316988" y="6342435"/>
              <a:ext cx="8330" cy="10286"/>
            </a:xfrm>
            <a:custGeom>
              <a:avLst/>
              <a:gdLst/>
              <a:ahLst/>
              <a:cxnLst/>
              <a:rect l="l" t="t" r="r" b="b"/>
              <a:pathLst>
                <a:path w="98" h="121" extrusionOk="0">
                  <a:moveTo>
                    <a:pt x="97" y="0"/>
                  </a:moveTo>
                  <a:lnTo>
                    <a:pt x="25" y="24"/>
                  </a:lnTo>
                  <a:lnTo>
                    <a:pt x="1" y="48"/>
                  </a:lnTo>
                  <a:lnTo>
                    <a:pt x="25" y="72"/>
                  </a:lnTo>
                  <a:lnTo>
                    <a:pt x="49" y="96"/>
                  </a:lnTo>
                  <a:lnTo>
                    <a:pt x="73" y="120"/>
                  </a:lnTo>
                  <a:lnTo>
                    <a:pt x="97" y="96"/>
                  </a:lnTo>
                  <a:lnTo>
                    <a:pt x="97"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rot="10800000">
              <a:off x="3112381" y="6367001"/>
              <a:ext cx="8245" cy="12326"/>
            </a:xfrm>
            <a:custGeom>
              <a:avLst/>
              <a:gdLst/>
              <a:ahLst/>
              <a:cxnLst/>
              <a:rect l="l" t="t" r="r" b="b"/>
              <a:pathLst>
                <a:path w="97" h="145" extrusionOk="0">
                  <a:moveTo>
                    <a:pt x="24" y="0"/>
                  </a:moveTo>
                  <a:lnTo>
                    <a:pt x="0" y="48"/>
                  </a:lnTo>
                  <a:lnTo>
                    <a:pt x="0" y="72"/>
                  </a:lnTo>
                  <a:lnTo>
                    <a:pt x="24" y="120"/>
                  </a:lnTo>
                  <a:lnTo>
                    <a:pt x="72" y="145"/>
                  </a:lnTo>
                  <a:lnTo>
                    <a:pt x="96" y="145"/>
                  </a:lnTo>
                  <a:lnTo>
                    <a:pt x="96" y="120"/>
                  </a:lnTo>
                  <a:lnTo>
                    <a:pt x="96" y="72"/>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rot="10800000">
              <a:off x="3173755" y="6637147"/>
              <a:ext cx="8330" cy="10286"/>
            </a:xfrm>
            <a:custGeom>
              <a:avLst/>
              <a:gdLst/>
              <a:ahLst/>
              <a:cxnLst/>
              <a:rect l="l" t="t" r="r" b="b"/>
              <a:pathLst>
                <a:path w="98" h="121" extrusionOk="0">
                  <a:moveTo>
                    <a:pt x="25" y="0"/>
                  </a:moveTo>
                  <a:lnTo>
                    <a:pt x="1" y="49"/>
                  </a:lnTo>
                  <a:lnTo>
                    <a:pt x="1" y="97"/>
                  </a:lnTo>
                  <a:lnTo>
                    <a:pt x="25" y="121"/>
                  </a:lnTo>
                  <a:lnTo>
                    <a:pt x="73" y="97"/>
                  </a:lnTo>
                  <a:lnTo>
                    <a:pt x="97" y="73"/>
                  </a:lnTo>
                  <a:lnTo>
                    <a:pt x="97"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rot="10800000">
              <a:off x="3261735" y="6399728"/>
              <a:ext cx="8330" cy="12411"/>
            </a:xfrm>
            <a:custGeom>
              <a:avLst/>
              <a:gdLst/>
              <a:ahLst/>
              <a:cxnLst/>
              <a:rect l="l" t="t" r="r" b="b"/>
              <a:pathLst>
                <a:path w="98" h="146" extrusionOk="0">
                  <a:moveTo>
                    <a:pt x="49" y="1"/>
                  </a:moveTo>
                  <a:lnTo>
                    <a:pt x="25" y="25"/>
                  </a:lnTo>
                  <a:lnTo>
                    <a:pt x="1" y="49"/>
                  </a:lnTo>
                  <a:lnTo>
                    <a:pt x="1" y="97"/>
                  </a:lnTo>
                  <a:lnTo>
                    <a:pt x="25" y="145"/>
                  </a:lnTo>
                  <a:lnTo>
                    <a:pt x="73" y="121"/>
                  </a:lnTo>
                  <a:lnTo>
                    <a:pt x="97" y="73"/>
                  </a:lnTo>
                  <a:lnTo>
                    <a:pt x="97" y="25"/>
                  </a:lnTo>
                  <a:lnTo>
                    <a:pt x="73"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rot="10800000">
              <a:off x="3194241" y="6323989"/>
              <a:ext cx="12326" cy="8330"/>
            </a:xfrm>
            <a:custGeom>
              <a:avLst/>
              <a:gdLst/>
              <a:ahLst/>
              <a:cxnLst/>
              <a:rect l="l" t="t" r="r" b="b"/>
              <a:pathLst>
                <a:path w="145" h="98" extrusionOk="0">
                  <a:moveTo>
                    <a:pt x="48" y="1"/>
                  </a:moveTo>
                  <a:lnTo>
                    <a:pt x="24" y="25"/>
                  </a:lnTo>
                  <a:lnTo>
                    <a:pt x="0" y="49"/>
                  </a:lnTo>
                  <a:lnTo>
                    <a:pt x="48" y="97"/>
                  </a:lnTo>
                  <a:lnTo>
                    <a:pt x="96" y="97"/>
                  </a:lnTo>
                  <a:lnTo>
                    <a:pt x="120" y="73"/>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rot="10800000">
              <a:off x="3278141" y="6074414"/>
              <a:ext cx="10286" cy="8245"/>
            </a:xfrm>
            <a:custGeom>
              <a:avLst/>
              <a:gdLst/>
              <a:ahLst/>
              <a:cxnLst/>
              <a:rect l="l" t="t" r="r" b="b"/>
              <a:pathLst>
                <a:path w="121" h="97" extrusionOk="0">
                  <a:moveTo>
                    <a:pt x="48" y="1"/>
                  </a:moveTo>
                  <a:lnTo>
                    <a:pt x="0" y="25"/>
                  </a:lnTo>
                  <a:lnTo>
                    <a:pt x="0" y="49"/>
                  </a:lnTo>
                  <a:lnTo>
                    <a:pt x="24" y="97"/>
                  </a:lnTo>
                  <a:lnTo>
                    <a:pt x="72" y="97"/>
                  </a:lnTo>
                  <a:lnTo>
                    <a:pt x="120" y="73"/>
                  </a:lnTo>
                  <a:lnTo>
                    <a:pt x="120" y="49"/>
                  </a:lnTo>
                  <a:lnTo>
                    <a:pt x="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rot="10800000">
              <a:off x="3087815" y="6436535"/>
              <a:ext cx="8245" cy="12411"/>
            </a:xfrm>
            <a:custGeom>
              <a:avLst/>
              <a:gdLst/>
              <a:ahLst/>
              <a:cxnLst/>
              <a:rect l="l" t="t" r="r" b="b"/>
              <a:pathLst>
                <a:path w="97" h="146" extrusionOk="0">
                  <a:moveTo>
                    <a:pt x="48" y="1"/>
                  </a:moveTo>
                  <a:lnTo>
                    <a:pt x="24" y="25"/>
                  </a:lnTo>
                  <a:lnTo>
                    <a:pt x="0" y="73"/>
                  </a:lnTo>
                  <a:lnTo>
                    <a:pt x="0" y="121"/>
                  </a:lnTo>
                  <a:lnTo>
                    <a:pt x="24" y="145"/>
                  </a:lnTo>
                  <a:lnTo>
                    <a:pt x="48" y="145"/>
                  </a:lnTo>
                  <a:lnTo>
                    <a:pt x="72" y="121"/>
                  </a:lnTo>
                  <a:lnTo>
                    <a:pt x="96" y="73"/>
                  </a:lnTo>
                  <a:lnTo>
                    <a:pt x="96" y="25"/>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rot="10800000">
              <a:off x="3478668" y="6471387"/>
              <a:ext cx="8245" cy="10286"/>
            </a:xfrm>
            <a:custGeom>
              <a:avLst/>
              <a:gdLst/>
              <a:ahLst/>
              <a:cxnLst/>
              <a:rect l="l" t="t" r="r" b="b"/>
              <a:pathLst>
                <a:path w="97" h="121" extrusionOk="0">
                  <a:moveTo>
                    <a:pt x="24" y="0"/>
                  </a:moveTo>
                  <a:lnTo>
                    <a:pt x="0" y="49"/>
                  </a:lnTo>
                  <a:lnTo>
                    <a:pt x="0" y="97"/>
                  </a:lnTo>
                  <a:lnTo>
                    <a:pt x="48" y="121"/>
                  </a:lnTo>
                  <a:lnTo>
                    <a:pt x="96" y="97"/>
                  </a:lnTo>
                  <a:lnTo>
                    <a:pt x="96" y="73"/>
                  </a:lnTo>
                  <a:lnTo>
                    <a:pt x="96"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rot="10800000">
              <a:off x="3308828" y="6258535"/>
              <a:ext cx="14451" cy="6205"/>
            </a:xfrm>
            <a:custGeom>
              <a:avLst/>
              <a:gdLst/>
              <a:ahLst/>
              <a:cxnLst/>
              <a:rect l="l" t="t" r="r" b="b"/>
              <a:pathLst>
                <a:path w="170" h="73" extrusionOk="0">
                  <a:moveTo>
                    <a:pt x="25" y="0"/>
                  </a:moveTo>
                  <a:lnTo>
                    <a:pt x="1" y="24"/>
                  </a:lnTo>
                  <a:lnTo>
                    <a:pt x="1" y="48"/>
                  </a:lnTo>
                  <a:lnTo>
                    <a:pt x="25" y="72"/>
                  </a:lnTo>
                  <a:lnTo>
                    <a:pt x="169" y="72"/>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
            <p:cNvSpPr/>
            <p:nvPr/>
          </p:nvSpPr>
          <p:spPr>
            <a:xfrm rot="10800000">
              <a:off x="2987594" y="6487708"/>
              <a:ext cx="8245" cy="12411"/>
            </a:xfrm>
            <a:custGeom>
              <a:avLst/>
              <a:gdLst/>
              <a:ahLst/>
              <a:cxnLst/>
              <a:rect l="l" t="t" r="r" b="b"/>
              <a:pathLst>
                <a:path w="97" h="146" extrusionOk="0">
                  <a:moveTo>
                    <a:pt x="49" y="1"/>
                  </a:moveTo>
                  <a:lnTo>
                    <a:pt x="25" y="25"/>
                  </a:lnTo>
                  <a:lnTo>
                    <a:pt x="1" y="97"/>
                  </a:lnTo>
                  <a:lnTo>
                    <a:pt x="49" y="145"/>
                  </a:lnTo>
                  <a:lnTo>
                    <a:pt x="73" y="121"/>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
            <p:cNvSpPr/>
            <p:nvPr/>
          </p:nvSpPr>
          <p:spPr>
            <a:xfrm rot="10800000">
              <a:off x="3278141" y="6495954"/>
              <a:ext cx="6205" cy="12326"/>
            </a:xfrm>
            <a:custGeom>
              <a:avLst/>
              <a:gdLst/>
              <a:ahLst/>
              <a:cxnLst/>
              <a:rect l="l" t="t" r="r" b="b"/>
              <a:pathLst>
                <a:path w="73" h="145" extrusionOk="0">
                  <a:moveTo>
                    <a:pt x="24" y="0"/>
                  </a:moveTo>
                  <a:lnTo>
                    <a:pt x="0" y="25"/>
                  </a:lnTo>
                  <a:lnTo>
                    <a:pt x="0" y="97"/>
                  </a:lnTo>
                  <a:lnTo>
                    <a:pt x="0" y="121"/>
                  </a:lnTo>
                  <a:lnTo>
                    <a:pt x="48" y="145"/>
                  </a:lnTo>
                  <a:lnTo>
                    <a:pt x="72" y="121"/>
                  </a:lnTo>
                  <a:lnTo>
                    <a:pt x="72" y="73"/>
                  </a:lnTo>
                  <a:lnTo>
                    <a:pt x="72"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
            <p:cNvSpPr/>
            <p:nvPr/>
          </p:nvSpPr>
          <p:spPr>
            <a:xfrm rot="10800000">
              <a:off x="3057128" y="6340395"/>
              <a:ext cx="8245" cy="10286"/>
            </a:xfrm>
            <a:custGeom>
              <a:avLst/>
              <a:gdLst/>
              <a:ahLst/>
              <a:cxnLst/>
              <a:rect l="l" t="t" r="r" b="b"/>
              <a:pathLst>
                <a:path w="97" h="121" extrusionOk="0">
                  <a:moveTo>
                    <a:pt x="48" y="0"/>
                  </a:moveTo>
                  <a:lnTo>
                    <a:pt x="24" y="24"/>
                  </a:lnTo>
                  <a:lnTo>
                    <a:pt x="0" y="48"/>
                  </a:lnTo>
                  <a:lnTo>
                    <a:pt x="0" y="96"/>
                  </a:lnTo>
                  <a:lnTo>
                    <a:pt x="48" y="120"/>
                  </a:lnTo>
                  <a:lnTo>
                    <a:pt x="72" y="96"/>
                  </a:lnTo>
                  <a:lnTo>
                    <a:pt x="96" y="72"/>
                  </a:lnTo>
                  <a:lnTo>
                    <a:pt x="72"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
            <p:cNvSpPr/>
            <p:nvPr/>
          </p:nvSpPr>
          <p:spPr>
            <a:xfrm rot="10800000">
              <a:off x="3169674" y="6303588"/>
              <a:ext cx="10286" cy="8245"/>
            </a:xfrm>
            <a:custGeom>
              <a:avLst/>
              <a:gdLst/>
              <a:ahLst/>
              <a:cxnLst/>
              <a:rect l="l" t="t" r="r" b="b"/>
              <a:pathLst>
                <a:path w="121" h="97" extrusionOk="0">
                  <a:moveTo>
                    <a:pt x="72" y="0"/>
                  </a:moveTo>
                  <a:lnTo>
                    <a:pt x="24" y="25"/>
                  </a:lnTo>
                  <a:lnTo>
                    <a:pt x="0" y="49"/>
                  </a:lnTo>
                  <a:lnTo>
                    <a:pt x="24" y="73"/>
                  </a:lnTo>
                  <a:lnTo>
                    <a:pt x="48" y="97"/>
                  </a:lnTo>
                  <a:lnTo>
                    <a:pt x="96" y="73"/>
                  </a:lnTo>
                  <a:lnTo>
                    <a:pt x="120" y="49"/>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
            <p:cNvSpPr/>
            <p:nvPr/>
          </p:nvSpPr>
          <p:spPr>
            <a:xfrm rot="10800000">
              <a:off x="3173755" y="5992554"/>
              <a:ext cx="10371" cy="8245"/>
            </a:xfrm>
            <a:custGeom>
              <a:avLst/>
              <a:gdLst/>
              <a:ahLst/>
              <a:cxnLst/>
              <a:rect l="l" t="t" r="r" b="b"/>
              <a:pathLst>
                <a:path w="122" h="97" extrusionOk="0">
                  <a:moveTo>
                    <a:pt x="73" y="1"/>
                  </a:moveTo>
                  <a:lnTo>
                    <a:pt x="25" y="25"/>
                  </a:lnTo>
                  <a:lnTo>
                    <a:pt x="1" y="49"/>
                  </a:lnTo>
                  <a:lnTo>
                    <a:pt x="25" y="97"/>
                  </a:lnTo>
                  <a:lnTo>
                    <a:pt x="73" y="97"/>
                  </a:lnTo>
                  <a:lnTo>
                    <a:pt x="97" y="73"/>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
            <p:cNvSpPr/>
            <p:nvPr/>
          </p:nvSpPr>
          <p:spPr>
            <a:xfrm rot="10800000">
              <a:off x="3331354" y="6649388"/>
              <a:ext cx="8245" cy="6205"/>
            </a:xfrm>
            <a:custGeom>
              <a:avLst/>
              <a:gdLst/>
              <a:ahLst/>
              <a:cxnLst/>
              <a:rect l="l" t="t" r="r" b="b"/>
              <a:pathLst>
                <a:path w="97" h="73" extrusionOk="0">
                  <a:moveTo>
                    <a:pt x="0" y="0"/>
                  </a:moveTo>
                  <a:lnTo>
                    <a:pt x="0" y="24"/>
                  </a:lnTo>
                  <a:lnTo>
                    <a:pt x="24" y="72"/>
                  </a:lnTo>
                  <a:lnTo>
                    <a:pt x="97" y="72"/>
                  </a:lnTo>
                  <a:lnTo>
                    <a:pt x="97"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
            <p:cNvSpPr/>
            <p:nvPr/>
          </p:nvSpPr>
          <p:spPr>
            <a:xfrm rot="10800000">
              <a:off x="3220847" y="6647348"/>
              <a:ext cx="10286" cy="8245"/>
            </a:xfrm>
            <a:custGeom>
              <a:avLst/>
              <a:gdLst/>
              <a:ahLst/>
              <a:cxnLst/>
              <a:rect l="l" t="t" r="r" b="b"/>
              <a:pathLst>
                <a:path w="121" h="97" extrusionOk="0">
                  <a:moveTo>
                    <a:pt x="48" y="0"/>
                  </a:moveTo>
                  <a:lnTo>
                    <a:pt x="0" y="24"/>
                  </a:lnTo>
                  <a:lnTo>
                    <a:pt x="0" y="48"/>
                  </a:lnTo>
                  <a:lnTo>
                    <a:pt x="48" y="96"/>
                  </a:lnTo>
                  <a:lnTo>
                    <a:pt x="96" y="96"/>
                  </a:lnTo>
                  <a:lnTo>
                    <a:pt x="121" y="72"/>
                  </a:lnTo>
                  <a:lnTo>
                    <a:pt x="121"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
            <p:cNvSpPr/>
            <p:nvPr/>
          </p:nvSpPr>
          <p:spPr>
            <a:xfrm rot="10800000">
              <a:off x="3300667" y="6637147"/>
              <a:ext cx="10286" cy="10286"/>
            </a:xfrm>
            <a:custGeom>
              <a:avLst/>
              <a:gdLst/>
              <a:ahLst/>
              <a:cxnLst/>
              <a:rect l="l" t="t" r="r" b="b"/>
              <a:pathLst>
                <a:path w="121" h="121" extrusionOk="0">
                  <a:moveTo>
                    <a:pt x="48" y="0"/>
                  </a:moveTo>
                  <a:lnTo>
                    <a:pt x="0" y="25"/>
                  </a:lnTo>
                  <a:lnTo>
                    <a:pt x="0" y="73"/>
                  </a:lnTo>
                  <a:lnTo>
                    <a:pt x="24" y="97"/>
                  </a:lnTo>
                  <a:lnTo>
                    <a:pt x="48" y="121"/>
                  </a:lnTo>
                  <a:lnTo>
                    <a:pt x="97" y="97"/>
                  </a:lnTo>
                  <a:lnTo>
                    <a:pt x="121" y="73"/>
                  </a:lnTo>
                  <a:lnTo>
                    <a:pt x="97"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
            <p:cNvSpPr/>
            <p:nvPr/>
          </p:nvSpPr>
          <p:spPr>
            <a:xfrm rot="10800000">
              <a:off x="2950702" y="6555287"/>
              <a:ext cx="8330" cy="8245"/>
            </a:xfrm>
            <a:custGeom>
              <a:avLst/>
              <a:gdLst/>
              <a:ahLst/>
              <a:cxnLst/>
              <a:rect l="l" t="t" r="r" b="b"/>
              <a:pathLst>
                <a:path w="98" h="97" extrusionOk="0">
                  <a:moveTo>
                    <a:pt x="25" y="0"/>
                  </a:moveTo>
                  <a:lnTo>
                    <a:pt x="1" y="25"/>
                  </a:lnTo>
                  <a:lnTo>
                    <a:pt x="25" y="73"/>
                  </a:lnTo>
                  <a:lnTo>
                    <a:pt x="49" y="97"/>
                  </a:lnTo>
                  <a:lnTo>
                    <a:pt x="73" y="97"/>
                  </a:lnTo>
                  <a:lnTo>
                    <a:pt x="97" y="73"/>
                  </a:lnTo>
                  <a:lnTo>
                    <a:pt x="73"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
            <p:cNvSpPr/>
            <p:nvPr/>
          </p:nvSpPr>
          <p:spPr>
            <a:xfrm rot="10800000">
              <a:off x="3284261" y="6309708"/>
              <a:ext cx="6205" cy="6205"/>
            </a:xfrm>
            <a:custGeom>
              <a:avLst/>
              <a:gdLst/>
              <a:ahLst/>
              <a:cxnLst/>
              <a:rect l="l" t="t" r="r" b="b"/>
              <a:pathLst>
                <a:path w="73" h="73" extrusionOk="0">
                  <a:moveTo>
                    <a:pt x="0" y="0"/>
                  </a:moveTo>
                  <a:lnTo>
                    <a:pt x="0" y="48"/>
                  </a:lnTo>
                  <a:lnTo>
                    <a:pt x="0" y="73"/>
                  </a:lnTo>
                  <a:lnTo>
                    <a:pt x="72" y="73"/>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
            <p:cNvSpPr/>
            <p:nvPr/>
          </p:nvSpPr>
          <p:spPr>
            <a:xfrm rot="10800000">
              <a:off x="3007995" y="6313788"/>
              <a:ext cx="8330" cy="8245"/>
            </a:xfrm>
            <a:custGeom>
              <a:avLst/>
              <a:gdLst/>
              <a:ahLst/>
              <a:cxnLst/>
              <a:rect l="l" t="t" r="r" b="b"/>
              <a:pathLst>
                <a:path w="98" h="97" extrusionOk="0">
                  <a:moveTo>
                    <a:pt x="49" y="0"/>
                  </a:moveTo>
                  <a:lnTo>
                    <a:pt x="1" y="24"/>
                  </a:lnTo>
                  <a:lnTo>
                    <a:pt x="1" y="48"/>
                  </a:lnTo>
                  <a:lnTo>
                    <a:pt x="1" y="72"/>
                  </a:lnTo>
                  <a:lnTo>
                    <a:pt x="25" y="96"/>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
            <p:cNvSpPr/>
            <p:nvPr/>
          </p:nvSpPr>
          <p:spPr>
            <a:xfrm rot="10800000">
              <a:off x="2960987" y="6487708"/>
              <a:ext cx="8245" cy="8330"/>
            </a:xfrm>
            <a:custGeom>
              <a:avLst/>
              <a:gdLst/>
              <a:ahLst/>
              <a:cxnLst/>
              <a:rect l="l" t="t" r="r" b="b"/>
              <a:pathLst>
                <a:path w="97" h="98" extrusionOk="0">
                  <a:moveTo>
                    <a:pt x="25" y="1"/>
                  </a:moveTo>
                  <a:lnTo>
                    <a:pt x="1" y="25"/>
                  </a:lnTo>
                  <a:lnTo>
                    <a:pt x="1" y="49"/>
                  </a:lnTo>
                  <a:lnTo>
                    <a:pt x="25" y="97"/>
                  </a:lnTo>
                  <a:lnTo>
                    <a:pt x="73" y="97"/>
                  </a:lnTo>
                  <a:lnTo>
                    <a:pt x="97"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
            <p:cNvSpPr/>
            <p:nvPr/>
          </p:nvSpPr>
          <p:spPr>
            <a:xfrm rot="10800000">
              <a:off x="3411174" y="6598215"/>
              <a:ext cx="8245" cy="6205"/>
            </a:xfrm>
            <a:custGeom>
              <a:avLst/>
              <a:gdLst/>
              <a:ahLst/>
              <a:cxnLst/>
              <a:rect l="l" t="t" r="r" b="b"/>
              <a:pathLst>
                <a:path w="97" h="73" extrusionOk="0">
                  <a:moveTo>
                    <a:pt x="25" y="0"/>
                  </a:moveTo>
                  <a:lnTo>
                    <a:pt x="0" y="24"/>
                  </a:lnTo>
                  <a:lnTo>
                    <a:pt x="25" y="48"/>
                  </a:lnTo>
                  <a:lnTo>
                    <a:pt x="49" y="72"/>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
            <p:cNvSpPr/>
            <p:nvPr/>
          </p:nvSpPr>
          <p:spPr>
            <a:xfrm rot="10800000">
              <a:off x="3081694" y="6211442"/>
              <a:ext cx="8245" cy="8330"/>
            </a:xfrm>
            <a:custGeom>
              <a:avLst/>
              <a:gdLst/>
              <a:ahLst/>
              <a:cxnLst/>
              <a:rect l="l" t="t" r="r" b="b"/>
              <a:pathLst>
                <a:path w="97" h="98" extrusionOk="0">
                  <a:moveTo>
                    <a:pt x="0" y="1"/>
                  </a:moveTo>
                  <a:lnTo>
                    <a:pt x="24" y="49"/>
                  </a:lnTo>
                  <a:lnTo>
                    <a:pt x="48" y="73"/>
                  </a:lnTo>
                  <a:lnTo>
                    <a:pt x="72" y="97"/>
                  </a:lnTo>
                  <a:lnTo>
                    <a:pt x="97" y="73"/>
                  </a:lnTo>
                  <a:lnTo>
                    <a:pt x="97"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
            <p:cNvSpPr/>
            <p:nvPr/>
          </p:nvSpPr>
          <p:spPr>
            <a:xfrm rot="10800000">
              <a:off x="3116461" y="6283101"/>
              <a:ext cx="6205" cy="6205"/>
            </a:xfrm>
            <a:custGeom>
              <a:avLst/>
              <a:gdLst/>
              <a:ahLst/>
              <a:cxnLst/>
              <a:rect l="l" t="t" r="r" b="b"/>
              <a:pathLst>
                <a:path w="73" h="73" extrusionOk="0">
                  <a:moveTo>
                    <a:pt x="48" y="0"/>
                  </a:moveTo>
                  <a:lnTo>
                    <a:pt x="0" y="24"/>
                  </a:lnTo>
                  <a:lnTo>
                    <a:pt x="0" y="48"/>
                  </a:lnTo>
                  <a:lnTo>
                    <a:pt x="24" y="73"/>
                  </a:lnTo>
                  <a:lnTo>
                    <a:pt x="48" y="48"/>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
            <p:cNvSpPr/>
            <p:nvPr/>
          </p:nvSpPr>
          <p:spPr>
            <a:xfrm rot="10800000">
              <a:off x="3108301" y="6461102"/>
              <a:ext cx="8245" cy="6290"/>
            </a:xfrm>
            <a:custGeom>
              <a:avLst/>
              <a:gdLst/>
              <a:ahLst/>
              <a:cxnLst/>
              <a:rect l="l" t="t" r="r" b="b"/>
              <a:pathLst>
                <a:path w="97" h="74" extrusionOk="0">
                  <a:moveTo>
                    <a:pt x="0" y="1"/>
                  </a:moveTo>
                  <a:lnTo>
                    <a:pt x="0" y="49"/>
                  </a:lnTo>
                  <a:lnTo>
                    <a:pt x="0" y="73"/>
                  </a:lnTo>
                  <a:lnTo>
                    <a:pt x="73"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
            <p:cNvSpPr/>
            <p:nvPr/>
          </p:nvSpPr>
          <p:spPr>
            <a:xfrm rot="10800000">
              <a:off x="3470507" y="6440701"/>
              <a:ext cx="6205" cy="8245"/>
            </a:xfrm>
            <a:custGeom>
              <a:avLst/>
              <a:gdLst/>
              <a:ahLst/>
              <a:cxnLst/>
              <a:rect l="l" t="t" r="r" b="b"/>
              <a:pathLst>
                <a:path w="73" h="97" extrusionOk="0">
                  <a:moveTo>
                    <a:pt x="24" y="1"/>
                  </a:moveTo>
                  <a:lnTo>
                    <a:pt x="0" y="25"/>
                  </a:lnTo>
                  <a:lnTo>
                    <a:pt x="0" y="49"/>
                  </a:lnTo>
                  <a:lnTo>
                    <a:pt x="0" y="73"/>
                  </a:lnTo>
                  <a:lnTo>
                    <a:pt x="49" y="97"/>
                  </a:lnTo>
                  <a:lnTo>
                    <a:pt x="73" y="73"/>
                  </a:lnTo>
                  <a:lnTo>
                    <a:pt x="73" y="49"/>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
            <p:cNvSpPr/>
            <p:nvPr/>
          </p:nvSpPr>
          <p:spPr>
            <a:xfrm rot="10800000">
              <a:off x="3278141" y="6643267"/>
              <a:ext cx="8245" cy="8245"/>
            </a:xfrm>
            <a:custGeom>
              <a:avLst/>
              <a:gdLst/>
              <a:ahLst/>
              <a:cxnLst/>
              <a:rect l="l" t="t" r="r" b="b"/>
              <a:pathLst>
                <a:path w="97" h="97" extrusionOk="0">
                  <a:moveTo>
                    <a:pt x="72" y="0"/>
                  </a:moveTo>
                  <a:lnTo>
                    <a:pt x="48" y="24"/>
                  </a:lnTo>
                  <a:lnTo>
                    <a:pt x="0" y="48"/>
                  </a:lnTo>
                  <a:lnTo>
                    <a:pt x="0" y="73"/>
                  </a:lnTo>
                  <a:lnTo>
                    <a:pt x="24" y="97"/>
                  </a:lnTo>
                  <a:lnTo>
                    <a:pt x="48" y="97"/>
                  </a:lnTo>
                  <a:lnTo>
                    <a:pt x="96" y="73"/>
                  </a:lnTo>
                  <a:lnTo>
                    <a:pt x="96" y="48"/>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
            <p:cNvSpPr/>
            <p:nvPr/>
          </p:nvSpPr>
          <p:spPr>
            <a:xfrm rot="10800000">
              <a:off x="3044887" y="6291262"/>
              <a:ext cx="6205" cy="6205"/>
            </a:xfrm>
            <a:custGeom>
              <a:avLst/>
              <a:gdLst/>
              <a:ahLst/>
              <a:cxnLst/>
              <a:rect l="l" t="t" r="r" b="b"/>
              <a:pathLst>
                <a:path w="73" h="73" extrusionOk="0">
                  <a:moveTo>
                    <a:pt x="1" y="0"/>
                  </a:moveTo>
                  <a:lnTo>
                    <a:pt x="1" y="24"/>
                  </a:lnTo>
                  <a:lnTo>
                    <a:pt x="25" y="72"/>
                  </a:lnTo>
                  <a:lnTo>
                    <a:pt x="49" y="72"/>
                  </a:lnTo>
                  <a:lnTo>
                    <a:pt x="73"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
            <p:cNvSpPr/>
            <p:nvPr/>
          </p:nvSpPr>
          <p:spPr>
            <a:xfrm rot="10800000">
              <a:off x="3276101" y="6401768"/>
              <a:ext cx="8245" cy="8330"/>
            </a:xfrm>
            <a:custGeom>
              <a:avLst/>
              <a:gdLst/>
              <a:ahLst/>
              <a:cxnLst/>
              <a:rect l="l" t="t" r="r" b="b"/>
              <a:pathLst>
                <a:path w="97" h="98" extrusionOk="0">
                  <a:moveTo>
                    <a:pt x="48" y="1"/>
                  </a:moveTo>
                  <a:lnTo>
                    <a:pt x="0" y="25"/>
                  </a:lnTo>
                  <a:lnTo>
                    <a:pt x="0" y="49"/>
                  </a:lnTo>
                  <a:lnTo>
                    <a:pt x="24" y="97"/>
                  </a:lnTo>
                  <a:lnTo>
                    <a:pt x="72" y="97"/>
                  </a:lnTo>
                  <a:lnTo>
                    <a:pt x="97"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
            <p:cNvSpPr/>
            <p:nvPr/>
          </p:nvSpPr>
          <p:spPr>
            <a:xfrm rot="10800000">
              <a:off x="3124707" y="6401768"/>
              <a:ext cx="8245" cy="8330"/>
            </a:xfrm>
            <a:custGeom>
              <a:avLst/>
              <a:gdLst/>
              <a:ahLst/>
              <a:cxnLst/>
              <a:rect l="l" t="t" r="r" b="b"/>
              <a:pathLst>
                <a:path w="97" h="98" extrusionOk="0">
                  <a:moveTo>
                    <a:pt x="25" y="1"/>
                  </a:moveTo>
                  <a:lnTo>
                    <a:pt x="1" y="49"/>
                  </a:lnTo>
                  <a:lnTo>
                    <a:pt x="1" y="73"/>
                  </a:lnTo>
                  <a:lnTo>
                    <a:pt x="49" y="97"/>
                  </a:lnTo>
                  <a:lnTo>
                    <a:pt x="97" y="97"/>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
            <p:cNvSpPr/>
            <p:nvPr/>
          </p:nvSpPr>
          <p:spPr>
            <a:xfrm rot="10800000">
              <a:off x="3151228" y="6321949"/>
              <a:ext cx="8330" cy="6290"/>
            </a:xfrm>
            <a:custGeom>
              <a:avLst/>
              <a:gdLst/>
              <a:ahLst/>
              <a:cxnLst/>
              <a:rect l="l" t="t" r="r" b="b"/>
              <a:pathLst>
                <a:path w="98" h="74" extrusionOk="0">
                  <a:moveTo>
                    <a:pt x="49" y="1"/>
                  </a:moveTo>
                  <a:lnTo>
                    <a:pt x="25" y="25"/>
                  </a:lnTo>
                  <a:lnTo>
                    <a:pt x="1" y="49"/>
                  </a:lnTo>
                  <a:lnTo>
                    <a:pt x="25" y="73"/>
                  </a:lnTo>
                  <a:lnTo>
                    <a:pt x="97"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
            <p:cNvSpPr/>
            <p:nvPr/>
          </p:nvSpPr>
          <p:spPr>
            <a:xfrm rot="10800000">
              <a:off x="3278141" y="6123462"/>
              <a:ext cx="6205" cy="8330"/>
            </a:xfrm>
            <a:custGeom>
              <a:avLst/>
              <a:gdLst/>
              <a:ahLst/>
              <a:cxnLst/>
              <a:rect l="l" t="t" r="r" b="b"/>
              <a:pathLst>
                <a:path w="73" h="98" extrusionOk="0">
                  <a:moveTo>
                    <a:pt x="24" y="1"/>
                  </a:moveTo>
                  <a:lnTo>
                    <a:pt x="0" y="25"/>
                  </a:lnTo>
                  <a:lnTo>
                    <a:pt x="0" y="73"/>
                  </a:lnTo>
                  <a:lnTo>
                    <a:pt x="24" y="97"/>
                  </a:lnTo>
                  <a:lnTo>
                    <a:pt x="72" y="97"/>
                  </a:lnTo>
                  <a:lnTo>
                    <a:pt x="72"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
            <p:cNvSpPr/>
            <p:nvPr/>
          </p:nvSpPr>
          <p:spPr>
            <a:xfrm rot="10800000">
              <a:off x="3368161" y="6491789"/>
              <a:ext cx="6205" cy="8330"/>
            </a:xfrm>
            <a:custGeom>
              <a:avLst/>
              <a:gdLst/>
              <a:ahLst/>
              <a:cxnLst/>
              <a:rect l="l" t="t" r="r" b="b"/>
              <a:pathLst>
                <a:path w="73" h="98" extrusionOk="0">
                  <a:moveTo>
                    <a:pt x="24" y="1"/>
                  </a:moveTo>
                  <a:lnTo>
                    <a:pt x="0" y="25"/>
                  </a:lnTo>
                  <a:lnTo>
                    <a:pt x="0" y="73"/>
                  </a:lnTo>
                  <a:lnTo>
                    <a:pt x="24" y="97"/>
                  </a:lnTo>
                  <a:lnTo>
                    <a:pt x="72" y="73"/>
                  </a:lnTo>
                  <a:lnTo>
                    <a:pt x="72" y="49"/>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
            <p:cNvSpPr/>
            <p:nvPr/>
          </p:nvSpPr>
          <p:spPr>
            <a:xfrm rot="10800000">
              <a:off x="3456141" y="6452941"/>
              <a:ext cx="6290" cy="8245"/>
            </a:xfrm>
            <a:custGeom>
              <a:avLst/>
              <a:gdLst/>
              <a:ahLst/>
              <a:cxnLst/>
              <a:rect l="l" t="t" r="r" b="b"/>
              <a:pathLst>
                <a:path w="74" h="97" extrusionOk="0">
                  <a:moveTo>
                    <a:pt x="49" y="0"/>
                  </a:moveTo>
                  <a:lnTo>
                    <a:pt x="1" y="24"/>
                  </a:lnTo>
                  <a:lnTo>
                    <a:pt x="1" y="72"/>
                  </a:lnTo>
                  <a:lnTo>
                    <a:pt x="1" y="96"/>
                  </a:lnTo>
                  <a:lnTo>
                    <a:pt x="25" y="96"/>
                  </a:lnTo>
                  <a:lnTo>
                    <a:pt x="49" y="72"/>
                  </a:lnTo>
                  <a:lnTo>
                    <a:pt x="73"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
            <p:cNvSpPr/>
            <p:nvPr/>
          </p:nvSpPr>
          <p:spPr>
            <a:xfrm rot="10800000">
              <a:off x="3212687" y="6444781"/>
              <a:ext cx="8245" cy="6205"/>
            </a:xfrm>
            <a:custGeom>
              <a:avLst/>
              <a:gdLst/>
              <a:ahLst/>
              <a:cxnLst/>
              <a:rect l="l" t="t" r="r" b="b"/>
              <a:pathLst>
                <a:path w="97" h="73" extrusionOk="0">
                  <a:moveTo>
                    <a:pt x="49" y="1"/>
                  </a:moveTo>
                  <a:lnTo>
                    <a:pt x="25" y="25"/>
                  </a:lnTo>
                  <a:lnTo>
                    <a:pt x="1" y="49"/>
                  </a:lnTo>
                  <a:lnTo>
                    <a:pt x="25" y="73"/>
                  </a:lnTo>
                  <a:lnTo>
                    <a:pt x="49" y="73"/>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
            <p:cNvSpPr/>
            <p:nvPr/>
          </p:nvSpPr>
          <p:spPr>
            <a:xfrm rot="10800000">
              <a:off x="3149188" y="6440701"/>
              <a:ext cx="6290" cy="8245"/>
            </a:xfrm>
            <a:custGeom>
              <a:avLst/>
              <a:gdLst/>
              <a:ahLst/>
              <a:cxnLst/>
              <a:rect l="l" t="t" r="r" b="b"/>
              <a:pathLst>
                <a:path w="74" h="97" extrusionOk="0">
                  <a:moveTo>
                    <a:pt x="25" y="1"/>
                  </a:moveTo>
                  <a:lnTo>
                    <a:pt x="25" y="25"/>
                  </a:lnTo>
                  <a:lnTo>
                    <a:pt x="1" y="73"/>
                  </a:lnTo>
                  <a:lnTo>
                    <a:pt x="25" y="97"/>
                  </a:lnTo>
                  <a:lnTo>
                    <a:pt x="49" y="97"/>
                  </a:lnTo>
                  <a:lnTo>
                    <a:pt x="73"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
            <p:cNvSpPr/>
            <p:nvPr/>
          </p:nvSpPr>
          <p:spPr>
            <a:xfrm rot="10800000">
              <a:off x="3337474" y="6399728"/>
              <a:ext cx="4165" cy="6205"/>
            </a:xfrm>
            <a:custGeom>
              <a:avLst/>
              <a:gdLst/>
              <a:ahLst/>
              <a:cxnLst/>
              <a:rect l="l" t="t" r="r" b="b"/>
              <a:pathLst>
                <a:path w="49" h="73" extrusionOk="0">
                  <a:moveTo>
                    <a:pt x="24" y="0"/>
                  </a:moveTo>
                  <a:lnTo>
                    <a:pt x="0" y="24"/>
                  </a:lnTo>
                  <a:lnTo>
                    <a:pt x="0" y="48"/>
                  </a:lnTo>
                  <a:lnTo>
                    <a:pt x="24" y="72"/>
                  </a:lnTo>
                  <a:lnTo>
                    <a:pt x="48" y="48"/>
                  </a:lnTo>
                  <a:lnTo>
                    <a:pt x="48"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
            <p:cNvSpPr/>
            <p:nvPr/>
          </p:nvSpPr>
          <p:spPr>
            <a:xfrm rot="10800000">
              <a:off x="3466427" y="6367001"/>
              <a:ext cx="6205" cy="6205"/>
            </a:xfrm>
            <a:custGeom>
              <a:avLst/>
              <a:gdLst/>
              <a:ahLst/>
              <a:cxnLst/>
              <a:rect l="l" t="t" r="r" b="b"/>
              <a:pathLst>
                <a:path w="73" h="73" extrusionOk="0">
                  <a:moveTo>
                    <a:pt x="25" y="0"/>
                  </a:moveTo>
                  <a:lnTo>
                    <a:pt x="1" y="24"/>
                  </a:lnTo>
                  <a:lnTo>
                    <a:pt x="1" y="48"/>
                  </a:lnTo>
                  <a:lnTo>
                    <a:pt x="25" y="73"/>
                  </a:lnTo>
                  <a:lnTo>
                    <a:pt x="73" y="73"/>
                  </a:lnTo>
                  <a:lnTo>
                    <a:pt x="73"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
            <p:cNvSpPr/>
            <p:nvPr/>
          </p:nvSpPr>
          <p:spPr>
            <a:xfrm rot="10800000">
              <a:off x="3141028" y="6248334"/>
              <a:ext cx="8245" cy="6205"/>
            </a:xfrm>
            <a:custGeom>
              <a:avLst/>
              <a:gdLst/>
              <a:ahLst/>
              <a:cxnLst/>
              <a:rect l="l" t="t" r="r" b="b"/>
              <a:pathLst>
                <a:path w="97" h="73" extrusionOk="0">
                  <a:moveTo>
                    <a:pt x="24" y="1"/>
                  </a:moveTo>
                  <a:lnTo>
                    <a:pt x="0" y="25"/>
                  </a:lnTo>
                  <a:lnTo>
                    <a:pt x="0" y="49"/>
                  </a:lnTo>
                  <a:lnTo>
                    <a:pt x="48" y="73"/>
                  </a:lnTo>
                  <a:lnTo>
                    <a:pt x="72" y="73"/>
                  </a:lnTo>
                  <a:lnTo>
                    <a:pt x="96" y="49"/>
                  </a:lnTo>
                  <a:lnTo>
                    <a:pt x="96"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
            <p:cNvSpPr/>
            <p:nvPr/>
          </p:nvSpPr>
          <p:spPr>
            <a:xfrm rot="10800000">
              <a:off x="3005955" y="6240089"/>
              <a:ext cx="8330" cy="6290"/>
            </a:xfrm>
            <a:custGeom>
              <a:avLst/>
              <a:gdLst/>
              <a:ahLst/>
              <a:cxnLst/>
              <a:rect l="l" t="t" r="r" b="b"/>
              <a:pathLst>
                <a:path w="98" h="74" extrusionOk="0">
                  <a:moveTo>
                    <a:pt x="49" y="1"/>
                  </a:moveTo>
                  <a:lnTo>
                    <a:pt x="25" y="25"/>
                  </a:lnTo>
                  <a:lnTo>
                    <a:pt x="1" y="25"/>
                  </a:lnTo>
                  <a:lnTo>
                    <a:pt x="25" y="73"/>
                  </a:lnTo>
                  <a:lnTo>
                    <a:pt x="73" y="73"/>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
            <p:cNvSpPr/>
            <p:nvPr/>
          </p:nvSpPr>
          <p:spPr>
            <a:xfrm rot="10800000">
              <a:off x="3071494" y="6665794"/>
              <a:ext cx="6205" cy="6205"/>
            </a:xfrm>
            <a:custGeom>
              <a:avLst/>
              <a:gdLst/>
              <a:ahLst/>
              <a:cxnLst/>
              <a:rect l="l" t="t" r="r" b="b"/>
              <a:pathLst>
                <a:path w="73" h="73" extrusionOk="0">
                  <a:moveTo>
                    <a:pt x="25" y="1"/>
                  </a:moveTo>
                  <a:lnTo>
                    <a:pt x="1" y="49"/>
                  </a:lnTo>
                  <a:lnTo>
                    <a:pt x="25" y="73"/>
                  </a:lnTo>
                  <a:lnTo>
                    <a:pt x="49"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
            <p:cNvSpPr/>
            <p:nvPr/>
          </p:nvSpPr>
          <p:spPr>
            <a:xfrm rot="10800000">
              <a:off x="3245414" y="658189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
            <p:cNvSpPr/>
            <p:nvPr/>
          </p:nvSpPr>
          <p:spPr>
            <a:xfrm rot="10800000">
              <a:off x="3208607" y="658189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
            <p:cNvSpPr/>
            <p:nvPr/>
          </p:nvSpPr>
          <p:spPr>
            <a:xfrm rot="10800000">
              <a:off x="3130827" y="6571608"/>
              <a:ext cx="4165" cy="4165"/>
            </a:xfrm>
            <a:custGeom>
              <a:avLst/>
              <a:gdLst/>
              <a:ahLst/>
              <a:cxnLst/>
              <a:rect l="l" t="t" r="r" b="b"/>
              <a:pathLst>
                <a:path w="49" h="49" extrusionOk="0">
                  <a:moveTo>
                    <a:pt x="1" y="0"/>
                  </a:moveTo>
                  <a:lnTo>
                    <a:pt x="1" y="24"/>
                  </a:lnTo>
                  <a:lnTo>
                    <a:pt x="1" y="48"/>
                  </a:lnTo>
                  <a:lnTo>
                    <a:pt x="49"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
            <p:cNvSpPr/>
            <p:nvPr/>
          </p:nvSpPr>
          <p:spPr>
            <a:xfrm rot="10800000">
              <a:off x="3490993" y="6530721"/>
              <a:ext cx="4165" cy="4165"/>
            </a:xfrm>
            <a:custGeom>
              <a:avLst/>
              <a:gdLst/>
              <a:ahLst/>
              <a:cxnLst/>
              <a:rect l="l" t="t" r="r" b="b"/>
              <a:pathLst>
                <a:path w="49" h="49" extrusionOk="0">
                  <a:moveTo>
                    <a:pt x="25" y="1"/>
                  </a:moveTo>
                  <a:lnTo>
                    <a:pt x="1" y="25"/>
                  </a:lnTo>
                  <a:lnTo>
                    <a:pt x="25"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
            <p:cNvSpPr/>
            <p:nvPr/>
          </p:nvSpPr>
          <p:spPr>
            <a:xfrm rot="10800000">
              <a:off x="3523720" y="650003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
            <p:cNvSpPr/>
            <p:nvPr/>
          </p:nvSpPr>
          <p:spPr>
            <a:xfrm rot="10800000">
              <a:off x="3511394" y="6487708"/>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
            <p:cNvSpPr/>
            <p:nvPr/>
          </p:nvSpPr>
          <p:spPr>
            <a:xfrm rot="10800000">
              <a:off x="3347760" y="6487708"/>
              <a:ext cx="6205" cy="6290"/>
            </a:xfrm>
            <a:custGeom>
              <a:avLst/>
              <a:gdLst/>
              <a:ahLst/>
              <a:cxnLst/>
              <a:rect l="l" t="t" r="r" b="b"/>
              <a:pathLst>
                <a:path w="73" h="74" extrusionOk="0">
                  <a:moveTo>
                    <a:pt x="1" y="1"/>
                  </a:moveTo>
                  <a:lnTo>
                    <a:pt x="1" y="25"/>
                  </a:lnTo>
                  <a:lnTo>
                    <a:pt x="1" y="49"/>
                  </a:lnTo>
                  <a:lnTo>
                    <a:pt x="49" y="73"/>
                  </a:lnTo>
                  <a:lnTo>
                    <a:pt x="73" y="49"/>
                  </a:lnTo>
                  <a:lnTo>
                    <a:pt x="73"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
            <p:cNvSpPr/>
            <p:nvPr/>
          </p:nvSpPr>
          <p:spPr>
            <a:xfrm rot="10800000">
              <a:off x="3306787" y="6477508"/>
              <a:ext cx="6205" cy="6205"/>
            </a:xfrm>
            <a:custGeom>
              <a:avLst/>
              <a:gdLst/>
              <a:ahLst/>
              <a:cxnLst/>
              <a:rect l="l" t="t" r="r" b="b"/>
              <a:pathLst>
                <a:path w="73" h="73" extrusionOk="0">
                  <a:moveTo>
                    <a:pt x="24" y="0"/>
                  </a:moveTo>
                  <a:lnTo>
                    <a:pt x="0" y="24"/>
                  </a:lnTo>
                  <a:lnTo>
                    <a:pt x="0" y="48"/>
                  </a:lnTo>
                  <a:lnTo>
                    <a:pt x="0" y="73"/>
                  </a:lnTo>
                  <a:lnTo>
                    <a:pt x="48" y="73"/>
                  </a:lnTo>
                  <a:lnTo>
                    <a:pt x="72"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
            <p:cNvSpPr/>
            <p:nvPr/>
          </p:nvSpPr>
          <p:spPr>
            <a:xfrm rot="10800000">
              <a:off x="3036642" y="6446821"/>
              <a:ext cx="6290" cy="6205"/>
            </a:xfrm>
            <a:custGeom>
              <a:avLst/>
              <a:gdLst/>
              <a:ahLst/>
              <a:cxnLst/>
              <a:rect l="l" t="t" r="r" b="b"/>
              <a:pathLst>
                <a:path w="74" h="73" extrusionOk="0">
                  <a:moveTo>
                    <a:pt x="25" y="0"/>
                  </a:moveTo>
                  <a:lnTo>
                    <a:pt x="1" y="25"/>
                  </a:lnTo>
                  <a:lnTo>
                    <a:pt x="1" y="49"/>
                  </a:lnTo>
                  <a:lnTo>
                    <a:pt x="25" y="73"/>
                  </a:lnTo>
                  <a:lnTo>
                    <a:pt x="73" y="73"/>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
            <p:cNvSpPr/>
            <p:nvPr/>
          </p:nvSpPr>
          <p:spPr>
            <a:xfrm rot="10800000">
              <a:off x="3394768" y="6420214"/>
              <a:ext cx="6205" cy="8245"/>
            </a:xfrm>
            <a:custGeom>
              <a:avLst/>
              <a:gdLst/>
              <a:ahLst/>
              <a:cxnLst/>
              <a:rect l="l" t="t" r="r" b="b"/>
              <a:pathLst>
                <a:path w="73" h="97" extrusionOk="0">
                  <a:moveTo>
                    <a:pt x="24" y="0"/>
                  </a:moveTo>
                  <a:lnTo>
                    <a:pt x="0" y="24"/>
                  </a:lnTo>
                  <a:lnTo>
                    <a:pt x="0" y="48"/>
                  </a:lnTo>
                  <a:lnTo>
                    <a:pt x="0" y="73"/>
                  </a:lnTo>
                  <a:lnTo>
                    <a:pt x="24" y="97"/>
                  </a:lnTo>
                  <a:lnTo>
                    <a:pt x="72" y="73"/>
                  </a:lnTo>
                  <a:lnTo>
                    <a:pt x="72" y="48"/>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
            <p:cNvSpPr/>
            <p:nvPr/>
          </p:nvSpPr>
          <p:spPr>
            <a:xfrm rot="10800000">
              <a:off x="3130827" y="641613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
            <p:cNvSpPr/>
            <p:nvPr/>
          </p:nvSpPr>
          <p:spPr>
            <a:xfrm rot="10800000">
              <a:off x="3286301" y="6334274"/>
              <a:ext cx="6290" cy="6205"/>
            </a:xfrm>
            <a:custGeom>
              <a:avLst/>
              <a:gdLst/>
              <a:ahLst/>
              <a:cxnLst/>
              <a:rect l="l" t="t" r="r" b="b"/>
              <a:pathLst>
                <a:path w="74" h="73" extrusionOk="0">
                  <a:moveTo>
                    <a:pt x="1" y="0"/>
                  </a:moveTo>
                  <a:lnTo>
                    <a:pt x="1" y="49"/>
                  </a:lnTo>
                  <a:lnTo>
                    <a:pt x="49" y="73"/>
                  </a:lnTo>
                  <a:lnTo>
                    <a:pt x="73" y="49"/>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
            <p:cNvSpPr/>
            <p:nvPr/>
          </p:nvSpPr>
          <p:spPr>
            <a:xfrm rot="10800000">
              <a:off x="3343595" y="6332234"/>
              <a:ext cx="4165" cy="6205"/>
            </a:xfrm>
            <a:custGeom>
              <a:avLst/>
              <a:gdLst/>
              <a:ahLst/>
              <a:cxnLst/>
              <a:rect l="l" t="t" r="r" b="b"/>
              <a:pathLst>
                <a:path w="49" h="73" extrusionOk="0">
                  <a:moveTo>
                    <a:pt x="48" y="1"/>
                  </a:moveTo>
                  <a:lnTo>
                    <a:pt x="0" y="25"/>
                  </a:lnTo>
                  <a:lnTo>
                    <a:pt x="0" y="49"/>
                  </a:lnTo>
                  <a:lnTo>
                    <a:pt x="24" y="73"/>
                  </a:lnTo>
                  <a:lnTo>
                    <a:pt x="48" y="49"/>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
            <p:cNvSpPr/>
            <p:nvPr/>
          </p:nvSpPr>
          <p:spPr>
            <a:xfrm rot="10800000">
              <a:off x="2932340" y="6293302"/>
              <a:ext cx="6205" cy="6290"/>
            </a:xfrm>
            <a:custGeom>
              <a:avLst/>
              <a:gdLst/>
              <a:ahLst/>
              <a:cxnLst/>
              <a:rect l="l" t="t" r="r" b="b"/>
              <a:pathLst>
                <a:path w="73" h="74" extrusionOk="0">
                  <a:moveTo>
                    <a:pt x="25" y="1"/>
                  </a:moveTo>
                  <a:lnTo>
                    <a:pt x="1" y="25"/>
                  </a:lnTo>
                  <a:lnTo>
                    <a:pt x="1" y="49"/>
                  </a:lnTo>
                  <a:lnTo>
                    <a:pt x="1" y="73"/>
                  </a:lnTo>
                  <a:lnTo>
                    <a:pt x="73" y="73"/>
                  </a:lnTo>
                  <a:lnTo>
                    <a:pt x="73" y="25"/>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
            <p:cNvSpPr/>
            <p:nvPr/>
          </p:nvSpPr>
          <p:spPr>
            <a:xfrm rot="10800000">
              <a:off x="3190161" y="6203282"/>
              <a:ext cx="2125" cy="4165"/>
            </a:xfrm>
            <a:custGeom>
              <a:avLst/>
              <a:gdLst/>
              <a:ahLst/>
              <a:cxnLst/>
              <a:rect l="l" t="t" r="r" b="b"/>
              <a:pathLst>
                <a:path w="25" h="49" extrusionOk="0">
                  <a:moveTo>
                    <a:pt x="1" y="0"/>
                  </a:moveTo>
                  <a:lnTo>
                    <a:pt x="1" y="24"/>
                  </a:lnTo>
                  <a:lnTo>
                    <a:pt x="25" y="4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
            <p:cNvSpPr/>
            <p:nvPr/>
          </p:nvSpPr>
          <p:spPr>
            <a:xfrm rot="10800000">
              <a:off x="3202401" y="5965948"/>
              <a:ext cx="4165" cy="2125"/>
            </a:xfrm>
            <a:custGeom>
              <a:avLst/>
              <a:gdLst/>
              <a:ahLst/>
              <a:cxnLst/>
              <a:rect l="l" t="t" r="r" b="b"/>
              <a:pathLst>
                <a:path w="49" h="25" extrusionOk="0">
                  <a:moveTo>
                    <a:pt x="24" y="1"/>
                  </a:moveTo>
                  <a:lnTo>
                    <a:pt x="0" y="25"/>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
            <p:cNvSpPr/>
            <p:nvPr/>
          </p:nvSpPr>
          <p:spPr>
            <a:xfrm rot="10800000">
              <a:off x="2975268" y="6551207"/>
              <a:ext cx="4165" cy="2125"/>
            </a:xfrm>
            <a:custGeom>
              <a:avLst/>
              <a:gdLst/>
              <a:ahLst/>
              <a:cxnLst/>
              <a:rect l="l" t="t" r="r" b="b"/>
              <a:pathLst>
                <a:path w="49" h="25" extrusionOk="0">
                  <a:moveTo>
                    <a:pt x="0" y="1"/>
                  </a:moveTo>
                  <a:lnTo>
                    <a:pt x="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
            <p:cNvSpPr/>
            <p:nvPr/>
          </p:nvSpPr>
          <p:spPr>
            <a:xfrm rot="10800000">
              <a:off x="3173755" y="6551207"/>
              <a:ext cx="4165" cy="6205"/>
            </a:xfrm>
            <a:custGeom>
              <a:avLst/>
              <a:gdLst/>
              <a:ahLst/>
              <a:cxnLst/>
              <a:rect l="l" t="t" r="r" b="b"/>
              <a:pathLst>
                <a:path w="49" h="73" extrusionOk="0">
                  <a:moveTo>
                    <a:pt x="24" y="1"/>
                  </a:moveTo>
                  <a:lnTo>
                    <a:pt x="0" y="25"/>
                  </a:lnTo>
                  <a:lnTo>
                    <a:pt x="24" y="49"/>
                  </a:lnTo>
                  <a:lnTo>
                    <a:pt x="48" y="73"/>
                  </a:lnTo>
                  <a:lnTo>
                    <a:pt x="48"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
            <p:cNvSpPr/>
            <p:nvPr/>
          </p:nvSpPr>
          <p:spPr>
            <a:xfrm rot="10800000">
              <a:off x="3439820" y="6602295"/>
              <a:ext cx="4165" cy="4250"/>
            </a:xfrm>
            <a:custGeom>
              <a:avLst/>
              <a:gdLst/>
              <a:ahLst/>
              <a:cxnLst/>
              <a:rect l="l" t="t" r="r" b="b"/>
              <a:pathLst>
                <a:path w="49" h="50" extrusionOk="0">
                  <a:moveTo>
                    <a:pt x="25" y="1"/>
                  </a:moveTo>
                  <a:lnTo>
                    <a:pt x="1" y="25"/>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
            <p:cNvSpPr/>
            <p:nvPr/>
          </p:nvSpPr>
          <p:spPr>
            <a:xfrm rot="10800000">
              <a:off x="3257655" y="6647348"/>
              <a:ext cx="4165" cy="4165"/>
            </a:xfrm>
            <a:custGeom>
              <a:avLst/>
              <a:gdLst/>
              <a:ahLst/>
              <a:cxnLst/>
              <a:rect l="l" t="t" r="r" b="b"/>
              <a:pathLst>
                <a:path w="49" h="49" extrusionOk="0">
                  <a:moveTo>
                    <a:pt x="24" y="0"/>
                  </a:moveTo>
                  <a:lnTo>
                    <a:pt x="0" y="24"/>
                  </a:lnTo>
                  <a:lnTo>
                    <a:pt x="0" y="48"/>
                  </a:lnTo>
                  <a:lnTo>
                    <a:pt x="48" y="48"/>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
            <p:cNvSpPr/>
            <p:nvPr/>
          </p:nvSpPr>
          <p:spPr>
            <a:xfrm rot="10800000">
              <a:off x="3083734" y="6227848"/>
              <a:ext cx="2125" cy="85"/>
            </a:xfrm>
            <a:custGeom>
              <a:avLst/>
              <a:gdLst/>
              <a:ahLst/>
              <a:cxnLst/>
              <a:rect l="l" t="t" r="r" b="b"/>
              <a:pathLst>
                <a:path w="25" h="1" extrusionOk="0">
                  <a:moveTo>
                    <a:pt x="0" y="0"/>
                  </a:moveTo>
                  <a:lnTo>
                    <a:pt x="0" y="0"/>
                  </a:lnTo>
                  <a:lnTo>
                    <a:pt x="24"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
            <p:cNvSpPr/>
            <p:nvPr/>
          </p:nvSpPr>
          <p:spPr>
            <a:xfrm rot="10800000">
              <a:off x="3173755" y="6686195"/>
              <a:ext cx="2125" cy="4250"/>
            </a:xfrm>
            <a:custGeom>
              <a:avLst/>
              <a:gdLst/>
              <a:ahLst/>
              <a:cxnLst/>
              <a:rect l="l" t="t" r="r" b="b"/>
              <a:pathLst>
                <a:path w="25" h="50" extrusionOk="0">
                  <a:moveTo>
                    <a:pt x="0" y="1"/>
                  </a:moveTo>
                  <a:lnTo>
                    <a:pt x="0" y="25"/>
                  </a:lnTo>
                  <a:lnTo>
                    <a:pt x="0" y="49"/>
                  </a:lnTo>
                  <a:lnTo>
                    <a:pt x="24" y="49"/>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
            <p:cNvSpPr/>
            <p:nvPr/>
          </p:nvSpPr>
          <p:spPr>
            <a:xfrm rot="10800000">
              <a:off x="3247454" y="6266695"/>
              <a:ext cx="4165" cy="4250"/>
            </a:xfrm>
            <a:custGeom>
              <a:avLst/>
              <a:gdLst/>
              <a:ahLst/>
              <a:cxnLst/>
              <a:rect l="l" t="t" r="r" b="b"/>
              <a:pathLst>
                <a:path w="49" h="50" extrusionOk="0">
                  <a:moveTo>
                    <a:pt x="25" y="1"/>
                  </a:moveTo>
                  <a:lnTo>
                    <a:pt x="0" y="25"/>
                  </a:lnTo>
                  <a:lnTo>
                    <a:pt x="0" y="49"/>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
            <p:cNvSpPr/>
            <p:nvPr/>
          </p:nvSpPr>
          <p:spPr>
            <a:xfrm rot="10800000">
              <a:off x="3124707" y="6323989"/>
              <a:ext cx="2125" cy="2210"/>
            </a:xfrm>
            <a:custGeom>
              <a:avLst/>
              <a:gdLst/>
              <a:ahLst/>
              <a:cxnLst/>
              <a:rect l="l" t="t" r="r" b="b"/>
              <a:pathLst>
                <a:path w="25" h="26"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
            <p:cNvSpPr/>
            <p:nvPr/>
          </p:nvSpPr>
          <p:spPr>
            <a:xfrm rot="10800000">
              <a:off x="3155394" y="6393608"/>
              <a:ext cx="4165" cy="6205"/>
            </a:xfrm>
            <a:custGeom>
              <a:avLst/>
              <a:gdLst/>
              <a:ahLst/>
              <a:cxnLst/>
              <a:rect l="l" t="t" r="r" b="b"/>
              <a:pathLst>
                <a:path w="49" h="73" extrusionOk="0">
                  <a:moveTo>
                    <a:pt x="25" y="0"/>
                  </a:moveTo>
                  <a:lnTo>
                    <a:pt x="1" y="24"/>
                  </a:lnTo>
                  <a:lnTo>
                    <a:pt x="1" y="48"/>
                  </a:lnTo>
                  <a:lnTo>
                    <a:pt x="25" y="73"/>
                  </a:lnTo>
                  <a:lnTo>
                    <a:pt x="49" y="48"/>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
            <p:cNvSpPr/>
            <p:nvPr/>
          </p:nvSpPr>
          <p:spPr>
            <a:xfrm rot="10800000">
              <a:off x="3417294" y="6330194"/>
              <a:ext cx="4165" cy="6205"/>
            </a:xfrm>
            <a:custGeom>
              <a:avLst/>
              <a:gdLst/>
              <a:ahLst/>
              <a:cxnLst/>
              <a:rect l="l" t="t" r="r" b="b"/>
              <a:pathLst>
                <a:path w="49" h="73" extrusionOk="0">
                  <a:moveTo>
                    <a:pt x="24" y="1"/>
                  </a:moveTo>
                  <a:lnTo>
                    <a:pt x="0" y="25"/>
                  </a:lnTo>
                  <a:lnTo>
                    <a:pt x="0" y="49"/>
                  </a:lnTo>
                  <a:lnTo>
                    <a:pt x="24" y="73"/>
                  </a:lnTo>
                  <a:lnTo>
                    <a:pt x="49" y="73"/>
                  </a:lnTo>
                  <a:lnTo>
                    <a:pt x="49" y="49"/>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
            <p:cNvSpPr/>
            <p:nvPr/>
          </p:nvSpPr>
          <p:spPr>
            <a:xfrm rot="10800000">
              <a:off x="3073534" y="6375162"/>
              <a:ext cx="6205" cy="4165"/>
            </a:xfrm>
            <a:custGeom>
              <a:avLst/>
              <a:gdLst/>
              <a:ahLst/>
              <a:cxnLst/>
              <a:rect l="l" t="t" r="r" b="b"/>
              <a:pathLst>
                <a:path w="73" h="49" extrusionOk="0">
                  <a:moveTo>
                    <a:pt x="1" y="0"/>
                  </a:moveTo>
                  <a:lnTo>
                    <a:pt x="1" y="24"/>
                  </a:lnTo>
                  <a:lnTo>
                    <a:pt x="1"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
            <p:cNvSpPr/>
            <p:nvPr/>
          </p:nvSpPr>
          <p:spPr>
            <a:xfrm rot="10800000">
              <a:off x="3018280" y="6389528"/>
              <a:ext cx="2125" cy="4165"/>
            </a:xfrm>
            <a:custGeom>
              <a:avLst/>
              <a:gdLst/>
              <a:ahLst/>
              <a:cxnLst/>
              <a:rect l="l" t="t" r="r" b="b"/>
              <a:pathLst>
                <a:path w="25" h="49" extrusionOk="0">
                  <a:moveTo>
                    <a:pt x="1" y="1"/>
                  </a:moveTo>
                  <a:lnTo>
                    <a:pt x="1" y="25"/>
                  </a:lnTo>
                  <a:lnTo>
                    <a:pt x="25" y="49"/>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
            <p:cNvSpPr/>
            <p:nvPr/>
          </p:nvSpPr>
          <p:spPr>
            <a:xfrm rot="10800000">
              <a:off x="3177835" y="6424295"/>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
            <p:cNvSpPr/>
            <p:nvPr/>
          </p:nvSpPr>
          <p:spPr>
            <a:xfrm rot="10800000">
              <a:off x="3212687" y="6483628"/>
              <a:ext cx="4165" cy="4165"/>
            </a:xfrm>
            <a:custGeom>
              <a:avLst/>
              <a:gdLst/>
              <a:ahLst/>
              <a:cxnLst/>
              <a:rect l="l" t="t" r="r" b="b"/>
              <a:pathLst>
                <a:path w="49" h="49" extrusionOk="0">
                  <a:moveTo>
                    <a:pt x="1" y="0"/>
                  </a:moveTo>
                  <a:lnTo>
                    <a:pt x="1" y="24"/>
                  </a:lnTo>
                  <a:lnTo>
                    <a:pt x="25" y="48"/>
                  </a:lnTo>
                  <a:lnTo>
                    <a:pt x="49"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
            <p:cNvSpPr/>
            <p:nvPr/>
          </p:nvSpPr>
          <p:spPr>
            <a:xfrm rot="10800000">
              <a:off x="3192201" y="6491789"/>
              <a:ext cx="4165" cy="4250"/>
            </a:xfrm>
            <a:custGeom>
              <a:avLst/>
              <a:gdLst/>
              <a:ahLst/>
              <a:cxnLst/>
              <a:rect l="l" t="t" r="r" b="b"/>
              <a:pathLst>
                <a:path w="49" h="50" extrusionOk="0">
                  <a:moveTo>
                    <a:pt x="49" y="1"/>
                  </a:moveTo>
                  <a:lnTo>
                    <a:pt x="0" y="25"/>
                  </a:lnTo>
                  <a:lnTo>
                    <a:pt x="25" y="49"/>
                  </a:lnTo>
                  <a:lnTo>
                    <a:pt x="49" y="49"/>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
            <p:cNvSpPr/>
            <p:nvPr/>
          </p:nvSpPr>
          <p:spPr>
            <a:xfrm rot="10800000">
              <a:off x="3108301" y="6516355"/>
              <a:ext cx="6205" cy="6290"/>
            </a:xfrm>
            <a:custGeom>
              <a:avLst/>
              <a:gdLst/>
              <a:ahLst/>
              <a:cxnLst/>
              <a:rect l="l" t="t" r="r" b="b"/>
              <a:pathLst>
                <a:path w="73" h="74" extrusionOk="0">
                  <a:moveTo>
                    <a:pt x="24" y="1"/>
                  </a:moveTo>
                  <a:lnTo>
                    <a:pt x="24" y="25"/>
                  </a:lnTo>
                  <a:lnTo>
                    <a:pt x="0" y="49"/>
                  </a:lnTo>
                  <a:lnTo>
                    <a:pt x="24" y="49"/>
                  </a:lnTo>
                  <a:lnTo>
                    <a:pt x="49" y="73"/>
                  </a:lnTo>
                  <a:lnTo>
                    <a:pt x="73" y="25"/>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
            <p:cNvSpPr/>
            <p:nvPr/>
          </p:nvSpPr>
          <p:spPr>
            <a:xfrm rot="10800000">
              <a:off x="3308828" y="6256495"/>
              <a:ext cx="85" cy="2125"/>
            </a:xfrm>
            <a:custGeom>
              <a:avLst/>
              <a:gdLst/>
              <a:ahLst/>
              <a:cxnLst/>
              <a:rect l="l" t="t" r="r" b="b"/>
              <a:pathLst>
                <a:path w="1" h="25" extrusionOk="0">
                  <a:moveTo>
                    <a:pt x="0" y="0"/>
                  </a:moveTo>
                  <a:lnTo>
                    <a:pt x="0" y="0"/>
                  </a:lnTo>
                  <a:lnTo>
                    <a:pt x="0" y="24"/>
                  </a:lnTo>
                  <a:lnTo>
                    <a:pt x="0" y="24"/>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
            <p:cNvSpPr/>
            <p:nvPr/>
          </p:nvSpPr>
          <p:spPr>
            <a:xfrm rot="10800000">
              <a:off x="3366121" y="6524601"/>
              <a:ext cx="4165" cy="4165"/>
            </a:xfrm>
            <a:custGeom>
              <a:avLst/>
              <a:gdLst/>
              <a:ahLst/>
              <a:cxnLst/>
              <a:rect l="l" t="t" r="r" b="b"/>
              <a:pathLst>
                <a:path w="49" h="49" extrusionOk="0">
                  <a:moveTo>
                    <a:pt x="24" y="1"/>
                  </a:moveTo>
                  <a:lnTo>
                    <a:pt x="0" y="25"/>
                  </a:lnTo>
                  <a:lnTo>
                    <a:pt x="24"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
            <p:cNvSpPr/>
            <p:nvPr/>
          </p:nvSpPr>
          <p:spPr>
            <a:xfrm rot="10800000">
              <a:off x="3110341" y="6528681"/>
              <a:ext cx="2125" cy="4165"/>
            </a:xfrm>
            <a:custGeom>
              <a:avLst/>
              <a:gdLst/>
              <a:ahLst/>
              <a:cxnLst/>
              <a:rect l="l" t="t" r="r" b="b"/>
              <a:pathLst>
                <a:path w="25" h="49" extrusionOk="0">
                  <a:moveTo>
                    <a:pt x="0" y="1"/>
                  </a:moveTo>
                  <a:lnTo>
                    <a:pt x="0" y="25"/>
                  </a:lnTo>
                  <a:lnTo>
                    <a:pt x="0" y="49"/>
                  </a:lnTo>
                  <a:lnTo>
                    <a:pt x="25"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
            <p:cNvSpPr/>
            <p:nvPr/>
          </p:nvSpPr>
          <p:spPr>
            <a:xfrm rot="10800000">
              <a:off x="3259695" y="6530721"/>
              <a:ext cx="2125" cy="4165"/>
            </a:xfrm>
            <a:custGeom>
              <a:avLst/>
              <a:gdLst/>
              <a:ahLst/>
              <a:cxnLst/>
              <a:rect l="l" t="t" r="r" b="b"/>
              <a:pathLst>
                <a:path w="25" h="49" extrusionOk="0">
                  <a:moveTo>
                    <a:pt x="24" y="1"/>
                  </a:moveTo>
                  <a:lnTo>
                    <a:pt x="0" y="25"/>
                  </a:lnTo>
                  <a:lnTo>
                    <a:pt x="24" y="49"/>
                  </a:lnTo>
                  <a:lnTo>
                    <a:pt x="24"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
            <p:cNvSpPr/>
            <p:nvPr/>
          </p:nvSpPr>
          <p:spPr>
            <a:xfrm rot="10800000">
              <a:off x="3218807" y="6326114"/>
              <a:ext cx="2125" cy="2125"/>
            </a:xfrm>
            <a:custGeom>
              <a:avLst/>
              <a:gdLst/>
              <a:ahLst/>
              <a:cxnLst/>
              <a:rect l="l" t="t" r="r" b="b"/>
              <a:pathLst>
                <a:path w="25" h="25"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
            <p:cNvSpPr/>
            <p:nvPr/>
          </p:nvSpPr>
          <p:spPr>
            <a:xfrm rot="10800000">
              <a:off x="3233088" y="6037522"/>
              <a:ext cx="2125" cy="4165"/>
            </a:xfrm>
            <a:custGeom>
              <a:avLst/>
              <a:gdLst/>
              <a:ahLst/>
              <a:cxnLst/>
              <a:rect l="l" t="t" r="r" b="b"/>
              <a:pathLst>
                <a:path w="25" h="49" extrusionOk="0">
                  <a:moveTo>
                    <a:pt x="0" y="0"/>
                  </a:moveTo>
                  <a:lnTo>
                    <a:pt x="0" y="24"/>
                  </a:lnTo>
                  <a:lnTo>
                    <a:pt x="0" y="48"/>
                  </a:lnTo>
                  <a:lnTo>
                    <a:pt x="24"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
            <p:cNvSpPr/>
            <p:nvPr/>
          </p:nvSpPr>
          <p:spPr>
            <a:xfrm rot="10800000">
              <a:off x="3405053" y="6618701"/>
              <a:ext cx="85" cy="8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
            <p:cNvSpPr/>
            <p:nvPr/>
          </p:nvSpPr>
          <p:spPr>
            <a:xfrm rot="10800000">
              <a:off x="3306787" y="6622781"/>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
            <p:cNvSpPr/>
            <p:nvPr/>
          </p:nvSpPr>
          <p:spPr>
            <a:xfrm rot="10800000">
              <a:off x="3398848" y="6236009"/>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
            <p:cNvSpPr/>
            <p:nvPr/>
          </p:nvSpPr>
          <p:spPr>
            <a:xfrm rot="10800000">
              <a:off x="3355920" y="6240089"/>
              <a:ext cx="2125" cy="4250"/>
            </a:xfrm>
            <a:custGeom>
              <a:avLst/>
              <a:gdLst/>
              <a:ahLst/>
              <a:cxnLst/>
              <a:rect l="l" t="t" r="r" b="b"/>
              <a:pathLst>
                <a:path w="25" h="50" extrusionOk="0">
                  <a:moveTo>
                    <a:pt x="1" y="1"/>
                  </a:moveTo>
                  <a:lnTo>
                    <a:pt x="1" y="25"/>
                  </a:lnTo>
                  <a:lnTo>
                    <a:pt x="1" y="49"/>
                  </a:lnTo>
                  <a:lnTo>
                    <a:pt x="25" y="2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
            <p:cNvSpPr/>
            <p:nvPr/>
          </p:nvSpPr>
          <p:spPr>
            <a:xfrm rot="10800000">
              <a:off x="3316988" y="6352635"/>
              <a:ext cx="85" cy="4250"/>
            </a:xfrm>
            <a:custGeom>
              <a:avLst/>
              <a:gdLst/>
              <a:ahLst/>
              <a:cxnLst/>
              <a:rect l="l" t="t" r="r" b="b"/>
              <a:pathLst>
                <a:path w="1" h="50" extrusionOk="0">
                  <a:moveTo>
                    <a:pt x="0" y="49"/>
                  </a:moveTo>
                  <a:lnTo>
                    <a:pt x="0" y="49"/>
                  </a:lnTo>
                  <a:lnTo>
                    <a:pt x="0" y="1"/>
                  </a:lnTo>
                  <a:lnTo>
                    <a:pt x="0" y="49"/>
                  </a:lnTo>
                  <a:lnTo>
                    <a:pt x="0" y="49"/>
                  </a:lnTo>
                  <a:lnTo>
                    <a:pt x="0" y="49"/>
                  </a:lnTo>
                  <a:lnTo>
                    <a:pt x="0" y="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
            <p:cNvSpPr/>
            <p:nvPr/>
          </p:nvSpPr>
          <p:spPr>
            <a:xfrm rot="10800000">
              <a:off x="3251534" y="6373122"/>
              <a:ext cx="4165" cy="4165"/>
            </a:xfrm>
            <a:custGeom>
              <a:avLst/>
              <a:gdLst/>
              <a:ahLst/>
              <a:cxnLst/>
              <a:rect l="l" t="t" r="r" b="b"/>
              <a:pathLst>
                <a:path w="49" h="49" extrusionOk="0">
                  <a:moveTo>
                    <a:pt x="24" y="0"/>
                  </a:moveTo>
                  <a:lnTo>
                    <a:pt x="0" y="24"/>
                  </a:lnTo>
                  <a:lnTo>
                    <a:pt x="24"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
            <p:cNvSpPr/>
            <p:nvPr/>
          </p:nvSpPr>
          <p:spPr>
            <a:xfrm rot="10800000">
              <a:off x="3323193" y="6377202"/>
              <a:ext cx="4165" cy="2125"/>
            </a:xfrm>
            <a:custGeom>
              <a:avLst/>
              <a:gdLst/>
              <a:ahLst/>
              <a:cxnLst/>
              <a:rect l="l" t="t" r="r" b="b"/>
              <a:pathLst>
                <a:path w="49" h="25" extrusionOk="0">
                  <a:moveTo>
                    <a:pt x="25" y="0"/>
                  </a:moveTo>
                  <a:lnTo>
                    <a:pt x="1" y="24"/>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
            <p:cNvSpPr/>
            <p:nvPr/>
          </p:nvSpPr>
          <p:spPr>
            <a:xfrm rot="10800000">
              <a:off x="3083734" y="6393608"/>
              <a:ext cx="2125" cy="85"/>
            </a:xfrm>
            <a:custGeom>
              <a:avLst/>
              <a:gdLst/>
              <a:ahLst/>
              <a:cxnLst/>
              <a:rect l="l" t="t" r="r" b="b"/>
              <a:pathLst>
                <a:path w="25" h="1" extrusionOk="0">
                  <a:moveTo>
                    <a:pt x="24" y="1"/>
                  </a:moveTo>
                  <a:lnTo>
                    <a:pt x="0" y="1"/>
                  </a:lnTo>
                  <a:lnTo>
                    <a:pt x="0" y="1"/>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
            <p:cNvSpPr/>
            <p:nvPr/>
          </p:nvSpPr>
          <p:spPr>
            <a:xfrm rot="10800000">
              <a:off x="2973228" y="6391568"/>
              <a:ext cx="4165" cy="4165"/>
            </a:xfrm>
            <a:custGeom>
              <a:avLst/>
              <a:gdLst/>
              <a:ahLst/>
              <a:cxnLst/>
              <a:rect l="l" t="t" r="r" b="b"/>
              <a:pathLst>
                <a:path w="49" h="49" extrusionOk="0">
                  <a:moveTo>
                    <a:pt x="24" y="0"/>
                  </a:moveTo>
                  <a:lnTo>
                    <a:pt x="0" y="25"/>
                  </a:lnTo>
                  <a:lnTo>
                    <a:pt x="24" y="49"/>
                  </a:lnTo>
                  <a:lnTo>
                    <a:pt x="48" y="25"/>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
            <p:cNvSpPr/>
            <p:nvPr/>
          </p:nvSpPr>
          <p:spPr>
            <a:xfrm rot="10800000">
              <a:off x="3249494" y="6182795"/>
              <a:ext cx="85" cy="2125"/>
            </a:xfrm>
            <a:custGeom>
              <a:avLst/>
              <a:gdLst/>
              <a:ahLst/>
              <a:cxnLst/>
              <a:rect l="l" t="t" r="r" b="b"/>
              <a:pathLst>
                <a:path w="1" h="25" extrusionOk="0">
                  <a:moveTo>
                    <a:pt x="1" y="0"/>
                  </a:moveTo>
                  <a:lnTo>
                    <a:pt x="1" y="0"/>
                  </a:lnTo>
                  <a:lnTo>
                    <a:pt x="1" y="0"/>
                  </a:lnTo>
                  <a:lnTo>
                    <a:pt x="1" y="24"/>
                  </a:lnTo>
                  <a:lnTo>
                    <a:pt x="1" y="24"/>
                  </a:ln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
            <p:cNvSpPr/>
            <p:nvPr/>
          </p:nvSpPr>
          <p:spPr>
            <a:xfrm rot="10800000">
              <a:off x="3407093" y="6457022"/>
              <a:ext cx="2125" cy="4165"/>
            </a:xfrm>
            <a:custGeom>
              <a:avLst/>
              <a:gdLst/>
              <a:ahLst/>
              <a:cxnLst/>
              <a:rect l="l" t="t" r="r" b="b"/>
              <a:pathLst>
                <a:path w="25" h="49" extrusionOk="0">
                  <a:moveTo>
                    <a:pt x="1" y="0"/>
                  </a:moveTo>
                  <a:lnTo>
                    <a:pt x="1" y="24"/>
                  </a:lnTo>
                  <a:lnTo>
                    <a:pt x="1" y="48"/>
                  </a:lnTo>
                  <a:lnTo>
                    <a:pt x="25"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
            <p:cNvSpPr/>
            <p:nvPr/>
          </p:nvSpPr>
          <p:spPr>
            <a:xfrm rot="10800000">
              <a:off x="3120541" y="6477508"/>
              <a:ext cx="4250" cy="4165"/>
            </a:xfrm>
            <a:custGeom>
              <a:avLst/>
              <a:gdLst/>
              <a:ahLst/>
              <a:cxnLst/>
              <a:rect l="l" t="t" r="r" b="b"/>
              <a:pathLst>
                <a:path w="50" h="49" extrusionOk="0">
                  <a:moveTo>
                    <a:pt x="25" y="0"/>
                  </a:moveTo>
                  <a:lnTo>
                    <a:pt x="1" y="24"/>
                  </a:lnTo>
                  <a:lnTo>
                    <a:pt x="1" y="49"/>
                  </a:lnTo>
                  <a:lnTo>
                    <a:pt x="25" y="49"/>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
            <p:cNvSpPr/>
            <p:nvPr/>
          </p:nvSpPr>
          <p:spPr>
            <a:xfrm rot="10800000">
              <a:off x="3089855" y="6622781"/>
              <a:ext cx="85" cy="2125"/>
            </a:xfrm>
            <a:custGeom>
              <a:avLst/>
              <a:gdLst/>
              <a:ahLst/>
              <a:cxnLst/>
              <a:rect l="l" t="t" r="r" b="b"/>
              <a:pathLst>
                <a:path w="1" h="25" extrusionOk="0">
                  <a:moveTo>
                    <a:pt x="0" y="0"/>
                  </a:moveTo>
                  <a:lnTo>
                    <a:pt x="0" y="24"/>
                  </a:lnTo>
                  <a:lnTo>
                    <a:pt x="0"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
            <p:cNvSpPr/>
            <p:nvPr/>
          </p:nvSpPr>
          <p:spPr>
            <a:xfrm rot="10800000">
              <a:off x="3177835" y="6244254"/>
              <a:ext cx="2125" cy="2125"/>
            </a:xfrm>
            <a:custGeom>
              <a:avLst/>
              <a:gdLst/>
              <a:ahLst/>
              <a:cxnLst/>
              <a:rect l="l" t="t" r="r" b="b"/>
              <a:pathLst>
                <a:path w="25" h="25" extrusionOk="0">
                  <a:moveTo>
                    <a:pt x="0" y="1"/>
                  </a:moveTo>
                  <a:lnTo>
                    <a:pt x="0" y="25"/>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
            <p:cNvSpPr/>
            <p:nvPr/>
          </p:nvSpPr>
          <p:spPr>
            <a:xfrm rot="10800000">
              <a:off x="3400888" y="6094815"/>
              <a:ext cx="2125" cy="2125"/>
            </a:xfrm>
            <a:custGeom>
              <a:avLst/>
              <a:gdLst/>
              <a:ahLst/>
              <a:cxnLst/>
              <a:rect l="l" t="t" r="r" b="b"/>
              <a:pathLst>
                <a:path w="25" h="25" extrusionOk="0">
                  <a:moveTo>
                    <a:pt x="0" y="0"/>
                  </a:move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
            <p:cNvSpPr/>
            <p:nvPr/>
          </p:nvSpPr>
          <p:spPr>
            <a:xfrm rot="10800000">
              <a:off x="3300667" y="5892248"/>
              <a:ext cx="2125" cy="85"/>
            </a:xfrm>
            <a:custGeom>
              <a:avLst/>
              <a:gdLst/>
              <a:ahLst/>
              <a:cxnLst/>
              <a:rect l="l" t="t" r="r" b="b"/>
              <a:pathLst>
                <a:path w="25" h="1" extrusionOk="0">
                  <a:moveTo>
                    <a:pt x="25" y="0"/>
                  </a:moveTo>
                  <a:lnTo>
                    <a:pt x="25" y="0"/>
                  </a:lnTo>
                  <a:lnTo>
                    <a:pt x="25" y="0"/>
                  </a:lnTo>
                  <a:lnTo>
                    <a:pt x="1" y="0"/>
                  </a:lnTo>
                  <a:lnTo>
                    <a:pt x="1" y="0"/>
                  </a:lnTo>
                  <a:lnTo>
                    <a:pt x="25" y="0"/>
                  </a:lnTo>
                  <a:lnTo>
                    <a:pt x="25" y="0"/>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
            <p:cNvSpPr/>
            <p:nvPr/>
          </p:nvSpPr>
          <p:spPr>
            <a:xfrm rot="10800000">
              <a:off x="3382527" y="6156189"/>
              <a:ext cx="85" cy="8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
            <p:cNvSpPr/>
            <p:nvPr/>
          </p:nvSpPr>
          <p:spPr>
            <a:xfrm rot="10800000">
              <a:off x="3216767" y="6428375"/>
              <a:ext cx="2125" cy="2125"/>
            </a:xfrm>
            <a:custGeom>
              <a:avLst/>
              <a:gdLst/>
              <a:ahLst/>
              <a:cxnLst/>
              <a:rect l="l" t="t" r="r" b="b"/>
              <a:pathLst>
                <a:path w="25" h="25" extrusionOk="0">
                  <a:moveTo>
                    <a:pt x="25" y="24"/>
                  </a:moveTo>
                  <a:lnTo>
                    <a:pt x="25" y="24"/>
                  </a:lnTo>
                  <a:lnTo>
                    <a:pt x="25" y="0"/>
                  </a:lnTo>
                  <a:lnTo>
                    <a:pt x="25" y="0"/>
                  </a:lnTo>
                  <a:lnTo>
                    <a:pt x="25" y="24"/>
                  </a:lnTo>
                  <a:lnTo>
                    <a:pt x="1" y="24"/>
                  </a:lnTo>
                  <a:lnTo>
                    <a:pt x="25" y="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
            <p:cNvSpPr/>
            <p:nvPr/>
          </p:nvSpPr>
          <p:spPr>
            <a:xfrm rot="10800000">
              <a:off x="3304747" y="6432455"/>
              <a:ext cx="85" cy="2125"/>
            </a:xfrm>
            <a:custGeom>
              <a:avLst/>
              <a:gdLst/>
              <a:ahLst/>
              <a:cxnLst/>
              <a:rect l="l" t="t" r="r" b="b"/>
              <a:pathLst>
                <a:path w="1" h="25" extrusionOk="0">
                  <a:moveTo>
                    <a:pt x="1" y="0"/>
                  </a:move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
            <p:cNvSpPr/>
            <p:nvPr/>
          </p:nvSpPr>
          <p:spPr>
            <a:xfrm rot="10800000">
              <a:off x="3210647" y="6461102"/>
              <a:ext cx="85" cy="2125"/>
            </a:xfrm>
            <a:custGeom>
              <a:avLst/>
              <a:gdLst/>
              <a:ahLst/>
              <a:cxnLst/>
              <a:rect l="l" t="t" r="r" b="b"/>
              <a:pathLst>
                <a:path w="1" h="25" extrusionOk="0">
                  <a:moveTo>
                    <a:pt x="1" y="0"/>
                  </a:move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
            <p:cNvSpPr/>
            <p:nvPr/>
          </p:nvSpPr>
          <p:spPr>
            <a:xfrm rot="10800000">
              <a:off x="3454101" y="6524601"/>
              <a:ext cx="2125" cy="85"/>
            </a:xfrm>
            <a:custGeom>
              <a:avLst/>
              <a:gdLst/>
              <a:ahLst/>
              <a:cxnLst/>
              <a:rect l="l" t="t" r="r" b="b"/>
              <a:pathLst>
                <a:path w="25" h="1" extrusionOk="0">
                  <a:moveTo>
                    <a:pt x="0" y="1"/>
                  </a:moveTo>
                  <a:lnTo>
                    <a:pt x="2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
            <p:cNvSpPr/>
            <p:nvPr/>
          </p:nvSpPr>
          <p:spPr>
            <a:xfrm rot="10800000">
              <a:off x="3454101" y="6524601"/>
              <a:ext cx="2125" cy="2125"/>
            </a:xfrm>
            <a:custGeom>
              <a:avLst/>
              <a:gdLst/>
              <a:ahLst/>
              <a:cxnLst/>
              <a:rect l="l" t="t" r="r" b="b"/>
              <a:pathLst>
                <a:path w="25" h="25" extrusionOk="0">
                  <a:moveTo>
                    <a:pt x="24" y="25"/>
                  </a:moveTo>
                  <a:lnTo>
                    <a:pt x="24" y="25"/>
                  </a:lnTo>
                  <a:lnTo>
                    <a:pt x="24" y="1"/>
                  </a:lnTo>
                  <a:lnTo>
                    <a:pt x="24" y="1"/>
                  </a:lnTo>
                  <a:lnTo>
                    <a:pt x="24" y="25"/>
                  </a:lnTo>
                  <a:lnTo>
                    <a:pt x="0" y="25"/>
                  </a:lnTo>
                  <a:lnTo>
                    <a:pt x="0" y="25"/>
                  </a:lnTo>
                  <a:lnTo>
                    <a:pt x="24" y="25"/>
                  </a:lnTo>
                  <a:lnTo>
                    <a:pt x="24" y="2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
            <p:cNvSpPr/>
            <p:nvPr/>
          </p:nvSpPr>
          <p:spPr>
            <a:xfrm rot="10800000">
              <a:off x="3529841" y="6536841"/>
              <a:ext cx="2125" cy="2125"/>
            </a:xfrm>
            <a:custGeom>
              <a:avLst/>
              <a:gdLst/>
              <a:ahLst/>
              <a:cxnLst/>
              <a:rect l="l" t="t" r="r" b="b"/>
              <a:pathLst>
                <a:path w="25" h="25" extrusionOk="0">
                  <a:moveTo>
                    <a:pt x="0" y="0"/>
                  </a:moveTo>
                  <a:lnTo>
                    <a:pt x="0"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
            <p:cNvSpPr/>
            <p:nvPr/>
          </p:nvSpPr>
          <p:spPr>
            <a:xfrm rot="10800000">
              <a:off x="3646467" y="6217647"/>
              <a:ext cx="1086704" cy="939305"/>
            </a:xfrm>
            <a:custGeom>
              <a:avLst/>
              <a:gdLst/>
              <a:ahLst/>
              <a:cxnLst/>
              <a:rect l="l" t="t" r="r" b="b"/>
              <a:pathLst>
                <a:path w="12784" h="11050" extrusionOk="0">
                  <a:moveTo>
                    <a:pt x="6813" y="0"/>
                  </a:moveTo>
                  <a:lnTo>
                    <a:pt x="6163" y="24"/>
                  </a:lnTo>
                  <a:lnTo>
                    <a:pt x="5513" y="121"/>
                  </a:lnTo>
                  <a:lnTo>
                    <a:pt x="4863" y="241"/>
                  </a:lnTo>
                  <a:lnTo>
                    <a:pt x="4237" y="385"/>
                  </a:lnTo>
                  <a:lnTo>
                    <a:pt x="3611" y="578"/>
                  </a:lnTo>
                  <a:lnTo>
                    <a:pt x="3010" y="819"/>
                  </a:lnTo>
                  <a:lnTo>
                    <a:pt x="2408" y="1084"/>
                  </a:lnTo>
                  <a:lnTo>
                    <a:pt x="2095" y="1252"/>
                  </a:lnTo>
                  <a:lnTo>
                    <a:pt x="1806" y="1421"/>
                  </a:lnTo>
                  <a:lnTo>
                    <a:pt x="1517" y="1637"/>
                  </a:lnTo>
                  <a:lnTo>
                    <a:pt x="1276" y="1854"/>
                  </a:lnTo>
                  <a:lnTo>
                    <a:pt x="1036" y="2095"/>
                  </a:lnTo>
                  <a:lnTo>
                    <a:pt x="843" y="2359"/>
                  </a:lnTo>
                  <a:lnTo>
                    <a:pt x="650" y="2648"/>
                  </a:lnTo>
                  <a:lnTo>
                    <a:pt x="482" y="2961"/>
                  </a:lnTo>
                  <a:lnTo>
                    <a:pt x="337" y="3346"/>
                  </a:lnTo>
                  <a:lnTo>
                    <a:pt x="193" y="3756"/>
                  </a:lnTo>
                  <a:lnTo>
                    <a:pt x="97" y="4141"/>
                  </a:lnTo>
                  <a:lnTo>
                    <a:pt x="49" y="4550"/>
                  </a:lnTo>
                  <a:lnTo>
                    <a:pt x="0" y="4959"/>
                  </a:lnTo>
                  <a:lnTo>
                    <a:pt x="0" y="5369"/>
                  </a:lnTo>
                  <a:lnTo>
                    <a:pt x="24" y="5778"/>
                  </a:lnTo>
                  <a:lnTo>
                    <a:pt x="97" y="6187"/>
                  </a:lnTo>
                  <a:lnTo>
                    <a:pt x="193" y="6596"/>
                  </a:lnTo>
                  <a:lnTo>
                    <a:pt x="289" y="6981"/>
                  </a:lnTo>
                  <a:lnTo>
                    <a:pt x="434" y="7367"/>
                  </a:lnTo>
                  <a:lnTo>
                    <a:pt x="578" y="7728"/>
                  </a:lnTo>
                  <a:lnTo>
                    <a:pt x="747" y="8065"/>
                  </a:lnTo>
                  <a:lnTo>
                    <a:pt x="939" y="8378"/>
                  </a:lnTo>
                  <a:lnTo>
                    <a:pt x="1156" y="8691"/>
                  </a:lnTo>
                  <a:lnTo>
                    <a:pt x="1373" y="8980"/>
                  </a:lnTo>
                  <a:lnTo>
                    <a:pt x="1613" y="9244"/>
                  </a:lnTo>
                  <a:lnTo>
                    <a:pt x="1902" y="9509"/>
                  </a:lnTo>
                  <a:lnTo>
                    <a:pt x="2191" y="9750"/>
                  </a:lnTo>
                  <a:lnTo>
                    <a:pt x="2480" y="9967"/>
                  </a:lnTo>
                  <a:lnTo>
                    <a:pt x="2817" y="10183"/>
                  </a:lnTo>
                  <a:lnTo>
                    <a:pt x="3154" y="10376"/>
                  </a:lnTo>
                  <a:lnTo>
                    <a:pt x="3515" y="10544"/>
                  </a:lnTo>
                  <a:lnTo>
                    <a:pt x="3900" y="10713"/>
                  </a:lnTo>
                  <a:lnTo>
                    <a:pt x="4358" y="10857"/>
                  </a:lnTo>
                  <a:lnTo>
                    <a:pt x="4839" y="10978"/>
                  </a:lnTo>
                  <a:lnTo>
                    <a:pt x="5297" y="11050"/>
                  </a:lnTo>
                  <a:lnTo>
                    <a:pt x="5754" y="11050"/>
                  </a:lnTo>
                  <a:lnTo>
                    <a:pt x="5995" y="11026"/>
                  </a:lnTo>
                  <a:lnTo>
                    <a:pt x="6235" y="11002"/>
                  </a:lnTo>
                  <a:lnTo>
                    <a:pt x="6452" y="10954"/>
                  </a:lnTo>
                  <a:lnTo>
                    <a:pt x="6693" y="10881"/>
                  </a:lnTo>
                  <a:lnTo>
                    <a:pt x="6909" y="10809"/>
                  </a:lnTo>
                  <a:lnTo>
                    <a:pt x="7126" y="10713"/>
                  </a:lnTo>
                  <a:lnTo>
                    <a:pt x="7343" y="10592"/>
                  </a:lnTo>
                  <a:lnTo>
                    <a:pt x="7583" y="10448"/>
                  </a:lnTo>
                  <a:lnTo>
                    <a:pt x="9293" y="9341"/>
                  </a:lnTo>
                  <a:lnTo>
                    <a:pt x="10135" y="8787"/>
                  </a:lnTo>
                  <a:lnTo>
                    <a:pt x="10978" y="8209"/>
                  </a:lnTo>
                  <a:lnTo>
                    <a:pt x="11194" y="8041"/>
                  </a:lnTo>
                  <a:lnTo>
                    <a:pt x="11387" y="7848"/>
                  </a:lnTo>
                  <a:lnTo>
                    <a:pt x="11580" y="7680"/>
                  </a:lnTo>
                  <a:lnTo>
                    <a:pt x="11772" y="7487"/>
                  </a:lnTo>
                  <a:lnTo>
                    <a:pt x="11917" y="7294"/>
                  </a:lnTo>
                  <a:lnTo>
                    <a:pt x="12061" y="7078"/>
                  </a:lnTo>
                  <a:lnTo>
                    <a:pt x="12206" y="6885"/>
                  </a:lnTo>
                  <a:lnTo>
                    <a:pt x="12326" y="6669"/>
                  </a:lnTo>
                  <a:lnTo>
                    <a:pt x="12422" y="6428"/>
                  </a:lnTo>
                  <a:lnTo>
                    <a:pt x="12518" y="6211"/>
                  </a:lnTo>
                  <a:lnTo>
                    <a:pt x="12663" y="5730"/>
                  </a:lnTo>
                  <a:lnTo>
                    <a:pt x="12735" y="5248"/>
                  </a:lnTo>
                  <a:lnTo>
                    <a:pt x="12783" y="4767"/>
                  </a:lnTo>
                  <a:lnTo>
                    <a:pt x="12783" y="4358"/>
                  </a:lnTo>
                  <a:lnTo>
                    <a:pt x="12735" y="3996"/>
                  </a:lnTo>
                  <a:lnTo>
                    <a:pt x="12663" y="3635"/>
                  </a:lnTo>
                  <a:lnTo>
                    <a:pt x="12567" y="3274"/>
                  </a:lnTo>
                  <a:lnTo>
                    <a:pt x="12446" y="2961"/>
                  </a:lnTo>
                  <a:lnTo>
                    <a:pt x="12302" y="2648"/>
                  </a:lnTo>
                  <a:lnTo>
                    <a:pt x="12109" y="2359"/>
                  </a:lnTo>
                  <a:lnTo>
                    <a:pt x="11893" y="2071"/>
                  </a:lnTo>
                  <a:lnTo>
                    <a:pt x="11676" y="1830"/>
                  </a:lnTo>
                  <a:lnTo>
                    <a:pt x="11459" y="1589"/>
                  </a:lnTo>
                  <a:lnTo>
                    <a:pt x="11219" y="1372"/>
                  </a:lnTo>
                  <a:lnTo>
                    <a:pt x="10978" y="1180"/>
                  </a:lnTo>
                  <a:lnTo>
                    <a:pt x="10713" y="987"/>
                  </a:lnTo>
                  <a:lnTo>
                    <a:pt x="10448" y="819"/>
                  </a:lnTo>
                  <a:lnTo>
                    <a:pt x="10183" y="674"/>
                  </a:lnTo>
                  <a:lnTo>
                    <a:pt x="9919" y="554"/>
                  </a:lnTo>
                  <a:lnTo>
                    <a:pt x="9630" y="434"/>
                  </a:lnTo>
                  <a:lnTo>
                    <a:pt x="9341" y="313"/>
                  </a:lnTo>
                  <a:lnTo>
                    <a:pt x="9028" y="241"/>
                  </a:lnTo>
                  <a:lnTo>
                    <a:pt x="8739" y="169"/>
                  </a:lnTo>
                  <a:lnTo>
                    <a:pt x="8426" y="97"/>
                  </a:lnTo>
                  <a:lnTo>
                    <a:pt x="8113" y="48"/>
                  </a:lnTo>
                  <a:lnTo>
                    <a:pt x="7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
            <p:cNvSpPr/>
            <p:nvPr/>
          </p:nvSpPr>
          <p:spPr>
            <a:xfrm rot="10800000">
              <a:off x="4049646" y="6440701"/>
              <a:ext cx="362291" cy="446191"/>
            </a:xfrm>
            <a:custGeom>
              <a:avLst/>
              <a:gdLst/>
              <a:ahLst/>
              <a:cxnLst/>
              <a:rect l="l" t="t" r="r" b="b"/>
              <a:pathLst>
                <a:path w="4262" h="5249" extrusionOk="0">
                  <a:moveTo>
                    <a:pt x="1782" y="1"/>
                  </a:moveTo>
                  <a:lnTo>
                    <a:pt x="1590" y="25"/>
                  </a:lnTo>
                  <a:lnTo>
                    <a:pt x="1397" y="73"/>
                  </a:lnTo>
                  <a:lnTo>
                    <a:pt x="1205" y="145"/>
                  </a:lnTo>
                  <a:lnTo>
                    <a:pt x="916" y="314"/>
                  </a:lnTo>
                  <a:lnTo>
                    <a:pt x="771" y="410"/>
                  </a:lnTo>
                  <a:lnTo>
                    <a:pt x="651" y="531"/>
                  </a:lnTo>
                  <a:lnTo>
                    <a:pt x="531" y="675"/>
                  </a:lnTo>
                  <a:lnTo>
                    <a:pt x="410" y="795"/>
                  </a:lnTo>
                  <a:lnTo>
                    <a:pt x="314" y="964"/>
                  </a:lnTo>
                  <a:lnTo>
                    <a:pt x="242" y="1108"/>
                  </a:lnTo>
                  <a:lnTo>
                    <a:pt x="145" y="1349"/>
                  </a:lnTo>
                  <a:lnTo>
                    <a:pt x="73" y="1614"/>
                  </a:lnTo>
                  <a:lnTo>
                    <a:pt x="25" y="1879"/>
                  </a:lnTo>
                  <a:lnTo>
                    <a:pt x="1" y="2143"/>
                  </a:lnTo>
                  <a:lnTo>
                    <a:pt x="1" y="2408"/>
                  </a:lnTo>
                  <a:lnTo>
                    <a:pt x="1" y="2697"/>
                  </a:lnTo>
                  <a:lnTo>
                    <a:pt x="49" y="2962"/>
                  </a:lnTo>
                  <a:lnTo>
                    <a:pt x="121" y="3227"/>
                  </a:lnTo>
                  <a:lnTo>
                    <a:pt x="218" y="3492"/>
                  </a:lnTo>
                  <a:lnTo>
                    <a:pt x="314" y="3732"/>
                  </a:lnTo>
                  <a:lnTo>
                    <a:pt x="434" y="3997"/>
                  </a:lnTo>
                  <a:lnTo>
                    <a:pt x="579" y="4214"/>
                  </a:lnTo>
                  <a:lnTo>
                    <a:pt x="747" y="4430"/>
                  </a:lnTo>
                  <a:lnTo>
                    <a:pt x="916" y="4623"/>
                  </a:lnTo>
                  <a:lnTo>
                    <a:pt x="1132" y="4816"/>
                  </a:lnTo>
                  <a:lnTo>
                    <a:pt x="1349" y="4960"/>
                  </a:lnTo>
                  <a:lnTo>
                    <a:pt x="1518" y="5056"/>
                  </a:lnTo>
                  <a:lnTo>
                    <a:pt x="1710" y="5129"/>
                  </a:lnTo>
                  <a:lnTo>
                    <a:pt x="1927" y="5201"/>
                  </a:lnTo>
                  <a:lnTo>
                    <a:pt x="2167" y="5249"/>
                  </a:lnTo>
                  <a:lnTo>
                    <a:pt x="2408" y="5249"/>
                  </a:lnTo>
                  <a:lnTo>
                    <a:pt x="2625" y="5225"/>
                  </a:lnTo>
                  <a:lnTo>
                    <a:pt x="2866" y="5153"/>
                  </a:lnTo>
                  <a:lnTo>
                    <a:pt x="3058" y="5080"/>
                  </a:lnTo>
                  <a:lnTo>
                    <a:pt x="3275" y="4960"/>
                  </a:lnTo>
                  <a:lnTo>
                    <a:pt x="3467" y="4840"/>
                  </a:lnTo>
                  <a:lnTo>
                    <a:pt x="3636" y="4671"/>
                  </a:lnTo>
                  <a:lnTo>
                    <a:pt x="3780" y="4503"/>
                  </a:lnTo>
                  <a:lnTo>
                    <a:pt x="3925" y="4286"/>
                  </a:lnTo>
                  <a:lnTo>
                    <a:pt x="4045" y="4069"/>
                  </a:lnTo>
                  <a:lnTo>
                    <a:pt x="4141" y="3853"/>
                  </a:lnTo>
                  <a:lnTo>
                    <a:pt x="4214" y="3588"/>
                  </a:lnTo>
                  <a:lnTo>
                    <a:pt x="4238" y="3347"/>
                  </a:lnTo>
                  <a:lnTo>
                    <a:pt x="4262" y="3058"/>
                  </a:lnTo>
                  <a:lnTo>
                    <a:pt x="4238" y="2817"/>
                  </a:lnTo>
                  <a:lnTo>
                    <a:pt x="4214" y="2577"/>
                  </a:lnTo>
                  <a:lnTo>
                    <a:pt x="4117" y="2071"/>
                  </a:lnTo>
                  <a:lnTo>
                    <a:pt x="3949" y="1542"/>
                  </a:lnTo>
                  <a:lnTo>
                    <a:pt x="3780" y="1036"/>
                  </a:lnTo>
                  <a:lnTo>
                    <a:pt x="3636" y="771"/>
                  </a:lnTo>
                  <a:lnTo>
                    <a:pt x="3467" y="531"/>
                  </a:lnTo>
                  <a:lnTo>
                    <a:pt x="3275" y="362"/>
                  </a:lnTo>
                  <a:lnTo>
                    <a:pt x="3058" y="242"/>
                  </a:lnTo>
                  <a:lnTo>
                    <a:pt x="2817" y="145"/>
                  </a:lnTo>
                  <a:lnTo>
                    <a:pt x="2553" y="73"/>
                  </a:lnTo>
                  <a:lnTo>
                    <a:pt x="2264" y="25"/>
                  </a:lnTo>
                  <a:lnTo>
                    <a:pt x="19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
            <p:cNvSpPr/>
            <p:nvPr/>
          </p:nvSpPr>
          <p:spPr>
            <a:xfrm rot="10800000">
              <a:off x="4248133" y="6084615"/>
              <a:ext cx="100306" cy="86025"/>
            </a:xfrm>
            <a:custGeom>
              <a:avLst/>
              <a:gdLst/>
              <a:ahLst/>
              <a:cxnLst/>
              <a:rect l="l" t="t" r="r" b="b"/>
              <a:pathLst>
                <a:path w="1180" h="1012" extrusionOk="0">
                  <a:moveTo>
                    <a:pt x="313" y="1"/>
                  </a:moveTo>
                  <a:lnTo>
                    <a:pt x="241" y="25"/>
                  </a:lnTo>
                  <a:lnTo>
                    <a:pt x="169" y="49"/>
                  </a:lnTo>
                  <a:lnTo>
                    <a:pt x="121" y="97"/>
                  </a:lnTo>
                  <a:lnTo>
                    <a:pt x="72" y="169"/>
                  </a:lnTo>
                  <a:lnTo>
                    <a:pt x="24" y="289"/>
                  </a:lnTo>
                  <a:lnTo>
                    <a:pt x="0" y="410"/>
                  </a:lnTo>
                  <a:lnTo>
                    <a:pt x="24" y="530"/>
                  </a:lnTo>
                  <a:lnTo>
                    <a:pt x="48" y="651"/>
                  </a:lnTo>
                  <a:lnTo>
                    <a:pt x="96" y="747"/>
                  </a:lnTo>
                  <a:lnTo>
                    <a:pt x="193" y="843"/>
                  </a:lnTo>
                  <a:lnTo>
                    <a:pt x="289" y="915"/>
                  </a:lnTo>
                  <a:lnTo>
                    <a:pt x="409" y="963"/>
                  </a:lnTo>
                  <a:lnTo>
                    <a:pt x="530" y="988"/>
                  </a:lnTo>
                  <a:lnTo>
                    <a:pt x="674" y="1012"/>
                  </a:lnTo>
                  <a:lnTo>
                    <a:pt x="819" y="988"/>
                  </a:lnTo>
                  <a:lnTo>
                    <a:pt x="963" y="939"/>
                  </a:lnTo>
                  <a:lnTo>
                    <a:pt x="1083" y="867"/>
                  </a:lnTo>
                  <a:lnTo>
                    <a:pt x="1156" y="747"/>
                  </a:lnTo>
                  <a:lnTo>
                    <a:pt x="1180" y="626"/>
                  </a:lnTo>
                  <a:lnTo>
                    <a:pt x="1180" y="554"/>
                  </a:lnTo>
                  <a:lnTo>
                    <a:pt x="1156" y="506"/>
                  </a:lnTo>
                  <a:lnTo>
                    <a:pt x="1083" y="386"/>
                  </a:lnTo>
                  <a:lnTo>
                    <a:pt x="1011" y="289"/>
                  </a:lnTo>
                  <a:lnTo>
                    <a:pt x="915" y="217"/>
                  </a:lnTo>
                  <a:lnTo>
                    <a:pt x="795" y="121"/>
                  </a:lnTo>
                  <a:lnTo>
                    <a:pt x="674" y="73"/>
                  </a:lnTo>
                  <a:lnTo>
                    <a:pt x="554" y="25"/>
                  </a:lnTo>
                  <a:lnTo>
                    <a:pt x="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
            <p:cNvSpPr/>
            <p:nvPr/>
          </p:nvSpPr>
          <p:spPr>
            <a:xfrm rot="10800000">
              <a:off x="4311547" y="6317868"/>
              <a:ext cx="92145" cy="83985"/>
            </a:xfrm>
            <a:custGeom>
              <a:avLst/>
              <a:gdLst/>
              <a:ahLst/>
              <a:cxnLst/>
              <a:rect l="l" t="t" r="r" b="b"/>
              <a:pathLst>
                <a:path w="1084" h="988" extrusionOk="0">
                  <a:moveTo>
                    <a:pt x="409" y="0"/>
                  </a:moveTo>
                  <a:lnTo>
                    <a:pt x="337" y="48"/>
                  </a:lnTo>
                  <a:lnTo>
                    <a:pt x="241" y="97"/>
                  </a:lnTo>
                  <a:lnTo>
                    <a:pt x="169" y="169"/>
                  </a:lnTo>
                  <a:lnTo>
                    <a:pt x="96" y="241"/>
                  </a:lnTo>
                  <a:lnTo>
                    <a:pt x="48" y="337"/>
                  </a:lnTo>
                  <a:lnTo>
                    <a:pt x="0" y="434"/>
                  </a:lnTo>
                  <a:lnTo>
                    <a:pt x="0" y="506"/>
                  </a:lnTo>
                  <a:lnTo>
                    <a:pt x="0" y="602"/>
                  </a:lnTo>
                  <a:lnTo>
                    <a:pt x="24" y="674"/>
                  </a:lnTo>
                  <a:lnTo>
                    <a:pt x="48" y="747"/>
                  </a:lnTo>
                  <a:lnTo>
                    <a:pt x="96" y="819"/>
                  </a:lnTo>
                  <a:lnTo>
                    <a:pt x="145" y="891"/>
                  </a:lnTo>
                  <a:lnTo>
                    <a:pt x="217" y="939"/>
                  </a:lnTo>
                  <a:lnTo>
                    <a:pt x="289" y="963"/>
                  </a:lnTo>
                  <a:lnTo>
                    <a:pt x="434" y="987"/>
                  </a:lnTo>
                  <a:lnTo>
                    <a:pt x="698" y="987"/>
                  </a:lnTo>
                  <a:lnTo>
                    <a:pt x="795" y="939"/>
                  </a:lnTo>
                  <a:lnTo>
                    <a:pt x="891" y="891"/>
                  </a:lnTo>
                  <a:lnTo>
                    <a:pt x="987" y="819"/>
                  </a:lnTo>
                  <a:lnTo>
                    <a:pt x="1035" y="722"/>
                  </a:lnTo>
                  <a:lnTo>
                    <a:pt x="1083" y="602"/>
                  </a:lnTo>
                  <a:lnTo>
                    <a:pt x="1083" y="530"/>
                  </a:lnTo>
                  <a:lnTo>
                    <a:pt x="1059" y="434"/>
                  </a:lnTo>
                  <a:lnTo>
                    <a:pt x="1035" y="337"/>
                  </a:lnTo>
                  <a:lnTo>
                    <a:pt x="963" y="265"/>
                  </a:lnTo>
                  <a:lnTo>
                    <a:pt x="891" y="169"/>
                  </a:lnTo>
                  <a:lnTo>
                    <a:pt x="795" y="97"/>
                  </a:lnTo>
                  <a:lnTo>
                    <a:pt x="698" y="48"/>
                  </a:lnTo>
                  <a:lnTo>
                    <a:pt x="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
            <p:cNvSpPr/>
            <p:nvPr/>
          </p:nvSpPr>
          <p:spPr>
            <a:xfrm rot="10800000">
              <a:off x="4139666" y="6252415"/>
              <a:ext cx="57378" cy="40972"/>
            </a:xfrm>
            <a:custGeom>
              <a:avLst/>
              <a:gdLst/>
              <a:ahLst/>
              <a:cxnLst/>
              <a:rect l="l" t="t" r="r" b="b"/>
              <a:pathLst>
                <a:path w="675" h="482" extrusionOk="0">
                  <a:moveTo>
                    <a:pt x="338" y="0"/>
                  </a:moveTo>
                  <a:lnTo>
                    <a:pt x="145" y="72"/>
                  </a:lnTo>
                  <a:lnTo>
                    <a:pt x="97" y="96"/>
                  </a:lnTo>
                  <a:lnTo>
                    <a:pt x="25" y="145"/>
                  </a:lnTo>
                  <a:lnTo>
                    <a:pt x="1" y="217"/>
                  </a:lnTo>
                  <a:lnTo>
                    <a:pt x="1" y="289"/>
                  </a:lnTo>
                  <a:lnTo>
                    <a:pt x="25" y="337"/>
                  </a:lnTo>
                  <a:lnTo>
                    <a:pt x="73" y="385"/>
                  </a:lnTo>
                  <a:lnTo>
                    <a:pt x="121" y="433"/>
                  </a:lnTo>
                  <a:lnTo>
                    <a:pt x="217" y="458"/>
                  </a:lnTo>
                  <a:lnTo>
                    <a:pt x="362" y="482"/>
                  </a:lnTo>
                  <a:lnTo>
                    <a:pt x="530" y="482"/>
                  </a:lnTo>
                  <a:lnTo>
                    <a:pt x="602" y="458"/>
                  </a:lnTo>
                  <a:lnTo>
                    <a:pt x="675" y="385"/>
                  </a:lnTo>
                  <a:lnTo>
                    <a:pt x="675" y="289"/>
                  </a:lnTo>
                  <a:lnTo>
                    <a:pt x="675" y="193"/>
                  </a:lnTo>
                  <a:lnTo>
                    <a:pt x="578" y="72"/>
                  </a:lnTo>
                  <a:lnTo>
                    <a:pt x="530" y="24"/>
                  </a:ln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
            <p:cNvSpPr/>
            <p:nvPr/>
          </p:nvSpPr>
          <p:spPr>
            <a:xfrm rot="10800000">
              <a:off x="4010714" y="6168515"/>
              <a:ext cx="39017" cy="43013"/>
            </a:xfrm>
            <a:custGeom>
              <a:avLst/>
              <a:gdLst/>
              <a:ahLst/>
              <a:cxnLst/>
              <a:rect l="l" t="t" r="r" b="b"/>
              <a:pathLst>
                <a:path w="459" h="506" extrusionOk="0">
                  <a:moveTo>
                    <a:pt x="121" y="0"/>
                  </a:moveTo>
                  <a:lnTo>
                    <a:pt x="49" y="72"/>
                  </a:lnTo>
                  <a:lnTo>
                    <a:pt x="25" y="145"/>
                  </a:lnTo>
                  <a:lnTo>
                    <a:pt x="1" y="217"/>
                  </a:lnTo>
                  <a:lnTo>
                    <a:pt x="25" y="289"/>
                  </a:lnTo>
                  <a:lnTo>
                    <a:pt x="49" y="361"/>
                  </a:lnTo>
                  <a:lnTo>
                    <a:pt x="97" y="433"/>
                  </a:lnTo>
                  <a:lnTo>
                    <a:pt x="169" y="482"/>
                  </a:lnTo>
                  <a:lnTo>
                    <a:pt x="242" y="506"/>
                  </a:lnTo>
                  <a:lnTo>
                    <a:pt x="338" y="506"/>
                  </a:lnTo>
                  <a:lnTo>
                    <a:pt x="410" y="482"/>
                  </a:lnTo>
                  <a:lnTo>
                    <a:pt x="434" y="433"/>
                  </a:lnTo>
                  <a:lnTo>
                    <a:pt x="458" y="361"/>
                  </a:lnTo>
                  <a:lnTo>
                    <a:pt x="458" y="313"/>
                  </a:lnTo>
                  <a:lnTo>
                    <a:pt x="434" y="241"/>
                  </a:lnTo>
                  <a:lnTo>
                    <a:pt x="410" y="169"/>
                  </a:lnTo>
                  <a:lnTo>
                    <a:pt x="386" y="120"/>
                  </a:lnTo>
                  <a:lnTo>
                    <a:pt x="314" y="72"/>
                  </a:lnTo>
                  <a:lnTo>
                    <a:pt x="266"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
            <p:cNvSpPr/>
            <p:nvPr/>
          </p:nvSpPr>
          <p:spPr>
            <a:xfrm rot="10800000">
              <a:off x="4025080" y="6008875"/>
              <a:ext cx="51258" cy="39017"/>
            </a:xfrm>
            <a:custGeom>
              <a:avLst/>
              <a:gdLst/>
              <a:ahLst/>
              <a:cxnLst/>
              <a:rect l="l" t="t" r="r" b="b"/>
              <a:pathLst>
                <a:path w="603" h="459" extrusionOk="0">
                  <a:moveTo>
                    <a:pt x="242" y="1"/>
                  </a:moveTo>
                  <a:lnTo>
                    <a:pt x="145" y="49"/>
                  </a:lnTo>
                  <a:lnTo>
                    <a:pt x="49" y="97"/>
                  </a:lnTo>
                  <a:lnTo>
                    <a:pt x="1" y="169"/>
                  </a:lnTo>
                  <a:lnTo>
                    <a:pt x="1" y="242"/>
                  </a:lnTo>
                  <a:lnTo>
                    <a:pt x="25" y="314"/>
                  </a:lnTo>
                  <a:lnTo>
                    <a:pt x="97" y="362"/>
                  </a:lnTo>
                  <a:lnTo>
                    <a:pt x="145" y="410"/>
                  </a:lnTo>
                  <a:lnTo>
                    <a:pt x="218" y="434"/>
                  </a:lnTo>
                  <a:lnTo>
                    <a:pt x="314" y="458"/>
                  </a:lnTo>
                  <a:lnTo>
                    <a:pt x="482" y="458"/>
                  </a:lnTo>
                  <a:lnTo>
                    <a:pt x="555" y="410"/>
                  </a:lnTo>
                  <a:lnTo>
                    <a:pt x="579" y="386"/>
                  </a:lnTo>
                  <a:lnTo>
                    <a:pt x="603" y="314"/>
                  </a:lnTo>
                  <a:lnTo>
                    <a:pt x="555" y="218"/>
                  </a:lnTo>
                  <a:lnTo>
                    <a:pt x="506" y="121"/>
                  </a:lnTo>
                  <a:lnTo>
                    <a:pt x="434" y="73"/>
                  </a:lnTo>
                  <a:lnTo>
                    <a:pt x="338"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
            <p:cNvSpPr/>
            <p:nvPr/>
          </p:nvSpPr>
          <p:spPr>
            <a:xfrm rot="10800000">
              <a:off x="4166273" y="6027321"/>
              <a:ext cx="28732" cy="38932"/>
            </a:xfrm>
            <a:custGeom>
              <a:avLst/>
              <a:gdLst/>
              <a:ahLst/>
              <a:cxnLst/>
              <a:rect l="l" t="t" r="r" b="b"/>
              <a:pathLst>
                <a:path w="338" h="458" extrusionOk="0">
                  <a:moveTo>
                    <a:pt x="193" y="0"/>
                  </a:moveTo>
                  <a:lnTo>
                    <a:pt x="121" y="24"/>
                  </a:lnTo>
                  <a:lnTo>
                    <a:pt x="73" y="72"/>
                  </a:lnTo>
                  <a:lnTo>
                    <a:pt x="25" y="169"/>
                  </a:lnTo>
                  <a:lnTo>
                    <a:pt x="1" y="265"/>
                  </a:lnTo>
                  <a:lnTo>
                    <a:pt x="25" y="337"/>
                  </a:lnTo>
                  <a:lnTo>
                    <a:pt x="25" y="385"/>
                  </a:lnTo>
                  <a:lnTo>
                    <a:pt x="73" y="434"/>
                  </a:lnTo>
                  <a:lnTo>
                    <a:pt x="121" y="458"/>
                  </a:lnTo>
                  <a:lnTo>
                    <a:pt x="169" y="458"/>
                  </a:lnTo>
                  <a:lnTo>
                    <a:pt x="241" y="434"/>
                  </a:lnTo>
                  <a:lnTo>
                    <a:pt x="265" y="385"/>
                  </a:lnTo>
                  <a:lnTo>
                    <a:pt x="314" y="337"/>
                  </a:lnTo>
                  <a:lnTo>
                    <a:pt x="338" y="265"/>
                  </a:lnTo>
                  <a:lnTo>
                    <a:pt x="338" y="193"/>
                  </a:lnTo>
                  <a:lnTo>
                    <a:pt x="338" y="145"/>
                  </a:lnTo>
                  <a:lnTo>
                    <a:pt x="290" y="72"/>
                  </a:lnTo>
                  <a:lnTo>
                    <a:pt x="265"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
            <p:cNvSpPr/>
            <p:nvPr/>
          </p:nvSpPr>
          <p:spPr>
            <a:xfrm rot="10800000">
              <a:off x="4436419" y="6178715"/>
              <a:ext cx="26607" cy="39017"/>
            </a:xfrm>
            <a:custGeom>
              <a:avLst/>
              <a:gdLst/>
              <a:ahLst/>
              <a:cxnLst/>
              <a:rect l="l" t="t" r="r" b="b"/>
              <a:pathLst>
                <a:path w="313" h="459" extrusionOk="0">
                  <a:moveTo>
                    <a:pt x="193" y="1"/>
                  </a:moveTo>
                  <a:lnTo>
                    <a:pt x="144" y="25"/>
                  </a:lnTo>
                  <a:lnTo>
                    <a:pt x="96" y="49"/>
                  </a:lnTo>
                  <a:lnTo>
                    <a:pt x="24" y="145"/>
                  </a:lnTo>
                  <a:lnTo>
                    <a:pt x="0" y="242"/>
                  </a:lnTo>
                  <a:lnTo>
                    <a:pt x="24" y="338"/>
                  </a:lnTo>
                  <a:lnTo>
                    <a:pt x="96" y="434"/>
                  </a:lnTo>
                  <a:lnTo>
                    <a:pt x="120" y="458"/>
                  </a:lnTo>
                  <a:lnTo>
                    <a:pt x="169" y="458"/>
                  </a:lnTo>
                  <a:lnTo>
                    <a:pt x="217" y="434"/>
                  </a:lnTo>
                  <a:lnTo>
                    <a:pt x="241" y="410"/>
                  </a:lnTo>
                  <a:lnTo>
                    <a:pt x="289" y="338"/>
                  </a:lnTo>
                  <a:lnTo>
                    <a:pt x="313" y="242"/>
                  </a:lnTo>
                  <a:lnTo>
                    <a:pt x="313" y="169"/>
                  </a:lnTo>
                  <a:lnTo>
                    <a:pt x="289" y="73"/>
                  </a:lnTo>
                  <a:lnTo>
                    <a:pt x="241" y="2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
            <p:cNvSpPr/>
            <p:nvPr/>
          </p:nvSpPr>
          <p:spPr>
            <a:xfrm rot="10800000">
              <a:off x="4420013" y="6008875"/>
              <a:ext cx="24651" cy="32812"/>
            </a:xfrm>
            <a:custGeom>
              <a:avLst/>
              <a:gdLst/>
              <a:ahLst/>
              <a:cxnLst/>
              <a:rect l="l" t="t" r="r" b="b"/>
              <a:pathLst>
                <a:path w="290" h="386" extrusionOk="0">
                  <a:moveTo>
                    <a:pt x="73" y="0"/>
                  </a:moveTo>
                  <a:lnTo>
                    <a:pt x="25" y="48"/>
                  </a:lnTo>
                  <a:lnTo>
                    <a:pt x="1" y="72"/>
                  </a:lnTo>
                  <a:lnTo>
                    <a:pt x="1" y="169"/>
                  </a:lnTo>
                  <a:lnTo>
                    <a:pt x="25" y="241"/>
                  </a:lnTo>
                  <a:lnTo>
                    <a:pt x="97" y="313"/>
                  </a:lnTo>
                  <a:lnTo>
                    <a:pt x="169" y="385"/>
                  </a:lnTo>
                  <a:lnTo>
                    <a:pt x="217" y="385"/>
                  </a:lnTo>
                  <a:lnTo>
                    <a:pt x="266" y="361"/>
                  </a:lnTo>
                  <a:lnTo>
                    <a:pt x="290" y="313"/>
                  </a:lnTo>
                  <a:lnTo>
                    <a:pt x="290" y="193"/>
                  </a:lnTo>
                  <a:lnTo>
                    <a:pt x="241" y="96"/>
                  </a:lnTo>
                  <a:lnTo>
                    <a:pt x="169"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
            <p:cNvSpPr/>
            <p:nvPr/>
          </p:nvSpPr>
          <p:spPr>
            <a:xfrm rot="10800000">
              <a:off x="4248133" y="6495954"/>
              <a:ext cx="26692" cy="26692"/>
            </a:xfrm>
            <a:custGeom>
              <a:avLst/>
              <a:gdLst/>
              <a:ahLst/>
              <a:cxnLst/>
              <a:rect l="l" t="t" r="r" b="b"/>
              <a:pathLst>
                <a:path w="314" h="314" extrusionOk="0">
                  <a:moveTo>
                    <a:pt x="145" y="1"/>
                  </a:moveTo>
                  <a:lnTo>
                    <a:pt x="73" y="25"/>
                  </a:lnTo>
                  <a:lnTo>
                    <a:pt x="25" y="49"/>
                  </a:lnTo>
                  <a:lnTo>
                    <a:pt x="1" y="121"/>
                  </a:lnTo>
                  <a:lnTo>
                    <a:pt x="1" y="194"/>
                  </a:lnTo>
                  <a:lnTo>
                    <a:pt x="25" y="242"/>
                  </a:lnTo>
                  <a:lnTo>
                    <a:pt x="49" y="266"/>
                  </a:lnTo>
                  <a:lnTo>
                    <a:pt x="121" y="290"/>
                  </a:lnTo>
                  <a:lnTo>
                    <a:pt x="169" y="314"/>
                  </a:lnTo>
                  <a:lnTo>
                    <a:pt x="217" y="290"/>
                  </a:lnTo>
                  <a:lnTo>
                    <a:pt x="266" y="266"/>
                  </a:lnTo>
                  <a:lnTo>
                    <a:pt x="314" y="218"/>
                  </a:lnTo>
                  <a:lnTo>
                    <a:pt x="314" y="145"/>
                  </a:lnTo>
                  <a:lnTo>
                    <a:pt x="314" y="97"/>
                  </a:lnTo>
                  <a:lnTo>
                    <a:pt x="266" y="49"/>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
            <p:cNvSpPr/>
            <p:nvPr/>
          </p:nvSpPr>
          <p:spPr>
            <a:xfrm rot="10800000">
              <a:off x="4242012" y="6328154"/>
              <a:ext cx="22526" cy="20486"/>
            </a:xfrm>
            <a:custGeom>
              <a:avLst/>
              <a:gdLst/>
              <a:ahLst/>
              <a:cxnLst/>
              <a:rect l="l" t="t" r="r" b="b"/>
              <a:pathLst>
                <a:path w="265" h="241" extrusionOk="0">
                  <a:moveTo>
                    <a:pt x="96" y="0"/>
                  </a:moveTo>
                  <a:lnTo>
                    <a:pt x="48" y="24"/>
                  </a:lnTo>
                  <a:lnTo>
                    <a:pt x="0" y="72"/>
                  </a:lnTo>
                  <a:lnTo>
                    <a:pt x="0" y="96"/>
                  </a:lnTo>
                  <a:lnTo>
                    <a:pt x="0" y="145"/>
                  </a:lnTo>
                  <a:lnTo>
                    <a:pt x="24" y="169"/>
                  </a:lnTo>
                  <a:lnTo>
                    <a:pt x="48" y="217"/>
                  </a:lnTo>
                  <a:lnTo>
                    <a:pt x="96" y="241"/>
                  </a:lnTo>
                  <a:lnTo>
                    <a:pt x="145" y="217"/>
                  </a:lnTo>
                  <a:lnTo>
                    <a:pt x="193" y="193"/>
                  </a:lnTo>
                  <a:lnTo>
                    <a:pt x="241" y="145"/>
                  </a:lnTo>
                  <a:lnTo>
                    <a:pt x="265" y="121"/>
                  </a:lnTo>
                  <a:lnTo>
                    <a:pt x="265" y="72"/>
                  </a:lnTo>
                  <a:lnTo>
                    <a:pt x="217" y="24"/>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
            <p:cNvSpPr/>
            <p:nvPr/>
          </p:nvSpPr>
          <p:spPr>
            <a:xfrm rot="10800000">
              <a:off x="4299306" y="6481588"/>
              <a:ext cx="20486" cy="20571"/>
            </a:xfrm>
            <a:custGeom>
              <a:avLst/>
              <a:gdLst/>
              <a:ahLst/>
              <a:cxnLst/>
              <a:rect l="l" t="t" r="r" b="b"/>
              <a:pathLst>
                <a:path w="241" h="242" extrusionOk="0">
                  <a:moveTo>
                    <a:pt x="121" y="1"/>
                  </a:moveTo>
                  <a:lnTo>
                    <a:pt x="72" y="25"/>
                  </a:lnTo>
                  <a:lnTo>
                    <a:pt x="24" y="73"/>
                  </a:lnTo>
                  <a:lnTo>
                    <a:pt x="0" y="121"/>
                  </a:lnTo>
                  <a:lnTo>
                    <a:pt x="24" y="193"/>
                  </a:lnTo>
                  <a:lnTo>
                    <a:pt x="24" y="217"/>
                  </a:lnTo>
                  <a:lnTo>
                    <a:pt x="96" y="241"/>
                  </a:lnTo>
                  <a:lnTo>
                    <a:pt x="145" y="217"/>
                  </a:lnTo>
                  <a:lnTo>
                    <a:pt x="193" y="193"/>
                  </a:lnTo>
                  <a:lnTo>
                    <a:pt x="217" y="145"/>
                  </a:lnTo>
                  <a:lnTo>
                    <a:pt x="241" y="97"/>
                  </a:lnTo>
                  <a:lnTo>
                    <a:pt x="241" y="73"/>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
            <p:cNvSpPr/>
            <p:nvPr/>
          </p:nvSpPr>
          <p:spPr>
            <a:xfrm rot="10800000">
              <a:off x="4454780" y="6305628"/>
              <a:ext cx="16491" cy="16406"/>
            </a:xfrm>
            <a:custGeom>
              <a:avLst/>
              <a:gdLst/>
              <a:ahLst/>
              <a:cxnLst/>
              <a:rect l="l" t="t" r="r" b="b"/>
              <a:pathLst>
                <a:path w="194" h="193" extrusionOk="0">
                  <a:moveTo>
                    <a:pt x="25" y="0"/>
                  </a:moveTo>
                  <a:lnTo>
                    <a:pt x="1" y="48"/>
                  </a:lnTo>
                  <a:lnTo>
                    <a:pt x="1" y="120"/>
                  </a:lnTo>
                  <a:lnTo>
                    <a:pt x="25" y="169"/>
                  </a:lnTo>
                  <a:lnTo>
                    <a:pt x="49" y="193"/>
                  </a:lnTo>
                  <a:lnTo>
                    <a:pt x="145" y="193"/>
                  </a:lnTo>
                  <a:lnTo>
                    <a:pt x="169" y="169"/>
                  </a:lnTo>
                  <a:lnTo>
                    <a:pt x="193" y="120"/>
                  </a:lnTo>
                  <a:lnTo>
                    <a:pt x="193" y="72"/>
                  </a:lnTo>
                  <a:lnTo>
                    <a:pt x="169"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
            <p:cNvSpPr/>
            <p:nvPr/>
          </p:nvSpPr>
          <p:spPr>
            <a:xfrm rot="10800000">
              <a:off x="4340193" y="6283101"/>
              <a:ext cx="14451" cy="14366"/>
            </a:xfrm>
            <a:custGeom>
              <a:avLst/>
              <a:gdLst/>
              <a:ahLst/>
              <a:cxnLst/>
              <a:rect l="l" t="t" r="r" b="b"/>
              <a:pathLst>
                <a:path w="170" h="169" extrusionOk="0">
                  <a:moveTo>
                    <a:pt x="49" y="0"/>
                  </a:moveTo>
                  <a:lnTo>
                    <a:pt x="25" y="24"/>
                  </a:lnTo>
                  <a:lnTo>
                    <a:pt x="1" y="72"/>
                  </a:lnTo>
                  <a:lnTo>
                    <a:pt x="1" y="96"/>
                  </a:lnTo>
                  <a:lnTo>
                    <a:pt x="25" y="144"/>
                  </a:lnTo>
                  <a:lnTo>
                    <a:pt x="49" y="169"/>
                  </a:lnTo>
                  <a:lnTo>
                    <a:pt x="97" y="169"/>
                  </a:lnTo>
                  <a:lnTo>
                    <a:pt x="145" y="144"/>
                  </a:lnTo>
                  <a:lnTo>
                    <a:pt x="169" y="96"/>
                  </a:lnTo>
                  <a:lnTo>
                    <a:pt x="169" y="72"/>
                  </a:lnTo>
                  <a:lnTo>
                    <a:pt x="145"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
            <p:cNvSpPr/>
            <p:nvPr/>
          </p:nvSpPr>
          <p:spPr>
            <a:xfrm rot="10800000">
              <a:off x="4374960" y="6497994"/>
              <a:ext cx="18531" cy="8245"/>
            </a:xfrm>
            <a:custGeom>
              <a:avLst/>
              <a:gdLst/>
              <a:ahLst/>
              <a:cxnLst/>
              <a:rect l="l" t="t" r="r" b="b"/>
              <a:pathLst>
                <a:path w="218" h="97" extrusionOk="0">
                  <a:moveTo>
                    <a:pt x="1" y="49"/>
                  </a:moveTo>
                  <a:lnTo>
                    <a:pt x="25" y="73"/>
                  </a:lnTo>
                  <a:lnTo>
                    <a:pt x="43" y="61"/>
                  </a:lnTo>
                  <a:lnTo>
                    <a:pt x="43" y="61"/>
                  </a:lnTo>
                  <a:lnTo>
                    <a:pt x="1" y="49"/>
                  </a:lnTo>
                  <a:close/>
                  <a:moveTo>
                    <a:pt x="169" y="1"/>
                  </a:moveTo>
                  <a:lnTo>
                    <a:pt x="97" y="25"/>
                  </a:lnTo>
                  <a:lnTo>
                    <a:pt x="43" y="61"/>
                  </a:lnTo>
                  <a:lnTo>
                    <a:pt x="43" y="61"/>
                  </a:lnTo>
                  <a:lnTo>
                    <a:pt x="169" y="97"/>
                  </a:lnTo>
                  <a:lnTo>
                    <a:pt x="217" y="73"/>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
            <p:cNvSpPr/>
            <p:nvPr/>
          </p:nvSpPr>
          <p:spPr>
            <a:xfrm rot="10800000">
              <a:off x="4199000" y="6156189"/>
              <a:ext cx="10286" cy="8330"/>
            </a:xfrm>
            <a:custGeom>
              <a:avLst/>
              <a:gdLst/>
              <a:ahLst/>
              <a:cxnLst/>
              <a:rect l="l" t="t" r="r" b="b"/>
              <a:pathLst>
                <a:path w="121" h="98" extrusionOk="0">
                  <a:moveTo>
                    <a:pt x="48" y="1"/>
                  </a:moveTo>
                  <a:lnTo>
                    <a:pt x="0" y="25"/>
                  </a:lnTo>
                  <a:lnTo>
                    <a:pt x="48" y="97"/>
                  </a:lnTo>
                  <a:lnTo>
                    <a:pt x="96" y="73"/>
                  </a:lnTo>
                  <a:lnTo>
                    <a:pt x="121"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
            <p:cNvSpPr/>
            <p:nvPr/>
          </p:nvSpPr>
          <p:spPr>
            <a:xfrm rot="10800000">
              <a:off x="4174433" y="6217647"/>
              <a:ext cx="4165" cy="8245"/>
            </a:xfrm>
            <a:custGeom>
              <a:avLst/>
              <a:gdLst/>
              <a:ahLst/>
              <a:cxnLst/>
              <a:rect l="l" t="t" r="r" b="b"/>
              <a:pathLst>
                <a:path w="49" h="97" extrusionOk="0">
                  <a:moveTo>
                    <a:pt x="24" y="1"/>
                  </a:moveTo>
                  <a:lnTo>
                    <a:pt x="0" y="49"/>
                  </a:lnTo>
                  <a:lnTo>
                    <a:pt x="24" y="97"/>
                  </a:lnTo>
                  <a:lnTo>
                    <a:pt x="48" y="73"/>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
            <p:cNvSpPr/>
            <p:nvPr/>
          </p:nvSpPr>
          <p:spPr>
            <a:xfrm rot="10800000">
              <a:off x="4391366" y="6500034"/>
              <a:ext cx="2125" cy="2125"/>
            </a:xfrm>
            <a:custGeom>
              <a:avLst/>
              <a:gdLst/>
              <a:ahLst/>
              <a:cxnLst/>
              <a:rect l="l" t="t" r="r" b="b"/>
              <a:pathLst>
                <a:path w="25" h="25" extrusionOk="0">
                  <a:moveTo>
                    <a:pt x="1" y="1"/>
                  </a:moveTo>
                  <a:lnTo>
                    <a:pt x="1" y="1"/>
                  </a:lnTo>
                  <a:lnTo>
                    <a:pt x="25" y="25"/>
                  </a:lnTo>
                  <a:lnTo>
                    <a:pt x="25" y="25"/>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5"/>
          <p:cNvGrpSpPr/>
          <p:nvPr/>
        </p:nvGrpSpPr>
        <p:grpSpPr>
          <a:xfrm>
            <a:off x="8339798" y="3049159"/>
            <a:ext cx="2932767" cy="3055531"/>
            <a:chOff x="3729950" y="1579200"/>
            <a:chExt cx="546475" cy="569350"/>
          </a:xfrm>
        </p:grpSpPr>
        <p:sp>
          <p:nvSpPr>
            <p:cNvPr id="1953" name="Google Shape;1953;p5"/>
            <p:cNvSpPr/>
            <p:nvPr/>
          </p:nvSpPr>
          <p:spPr>
            <a:xfrm>
              <a:off x="3729950" y="1579200"/>
              <a:ext cx="546475" cy="569350"/>
            </a:xfrm>
            <a:custGeom>
              <a:avLst/>
              <a:gdLst/>
              <a:ahLst/>
              <a:cxnLst/>
              <a:rect l="l" t="t" r="r" b="b"/>
              <a:pathLst>
                <a:path w="21859" h="22774" extrusionOk="0">
                  <a:moveTo>
                    <a:pt x="5898" y="0"/>
                  </a:moveTo>
                  <a:lnTo>
                    <a:pt x="5537" y="48"/>
                  </a:lnTo>
                  <a:lnTo>
                    <a:pt x="5200" y="96"/>
                  </a:lnTo>
                  <a:lnTo>
                    <a:pt x="4839" y="169"/>
                  </a:lnTo>
                  <a:lnTo>
                    <a:pt x="4502" y="241"/>
                  </a:lnTo>
                  <a:lnTo>
                    <a:pt x="3804" y="458"/>
                  </a:lnTo>
                  <a:lnTo>
                    <a:pt x="3274" y="650"/>
                  </a:lnTo>
                  <a:lnTo>
                    <a:pt x="2745" y="915"/>
                  </a:lnTo>
                  <a:lnTo>
                    <a:pt x="2263" y="1228"/>
                  </a:lnTo>
                  <a:lnTo>
                    <a:pt x="1782" y="1565"/>
                  </a:lnTo>
                  <a:lnTo>
                    <a:pt x="1565" y="1758"/>
                  </a:lnTo>
                  <a:lnTo>
                    <a:pt x="1348" y="1974"/>
                  </a:lnTo>
                  <a:lnTo>
                    <a:pt x="1156" y="2191"/>
                  </a:lnTo>
                  <a:lnTo>
                    <a:pt x="987" y="2432"/>
                  </a:lnTo>
                  <a:lnTo>
                    <a:pt x="843" y="2672"/>
                  </a:lnTo>
                  <a:lnTo>
                    <a:pt x="722" y="2937"/>
                  </a:lnTo>
                  <a:lnTo>
                    <a:pt x="626" y="3226"/>
                  </a:lnTo>
                  <a:lnTo>
                    <a:pt x="530" y="3515"/>
                  </a:lnTo>
                  <a:lnTo>
                    <a:pt x="410" y="3900"/>
                  </a:lnTo>
                  <a:lnTo>
                    <a:pt x="337" y="4309"/>
                  </a:lnTo>
                  <a:lnTo>
                    <a:pt x="265" y="4694"/>
                  </a:lnTo>
                  <a:lnTo>
                    <a:pt x="217" y="5104"/>
                  </a:lnTo>
                  <a:lnTo>
                    <a:pt x="121" y="5898"/>
                  </a:lnTo>
                  <a:lnTo>
                    <a:pt x="48" y="6693"/>
                  </a:lnTo>
                  <a:lnTo>
                    <a:pt x="24" y="7078"/>
                  </a:lnTo>
                  <a:lnTo>
                    <a:pt x="0" y="7487"/>
                  </a:lnTo>
                  <a:lnTo>
                    <a:pt x="0" y="7872"/>
                  </a:lnTo>
                  <a:lnTo>
                    <a:pt x="24" y="8281"/>
                  </a:lnTo>
                  <a:lnTo>
                    <a:pt x="48" y="8378"/>
                  </a:lnTo>
                  <a:lnTo>
                    <a:pt x="24" y="8498"/>
                  </a:lnTo>
                  <a:lnTo>
                    <a:pt x="0" y="8883"/>
                  </a:lnTo>
                  <a:lnTo>
                    <a:pt x="0" y="9268"/>
                  </a:lnTo>
                  <a:lnTo>
                    <a:pt x="0" y="9654"/>
                  </a:lnTo>
                  <a:lnTo>
                    <a:pt x="48" y="10039"/>
                  </a:lnTo>
                  <a:lnTo>
                    <a:pt x="193" y="11603"/>
                  </a:lnTo>
                  <a:lnTo>
                    <a:pt x="337" y="13168"/>
                  </a:lnTo>
                  <a:lnTo>
                    <a:pt x="385" y="13866"/>
                  </a:lnTo>
                  <a:lnTo>
                    <a:pt x="458" y="14564"/>
                  </a:lnTo>
                  <a:lnTo>
                    <a:pt x="554" y="15263"/>
                  </a:lnTo>
                  <a:lnTo>
                    <a:pt x="650" y="15961"/>
                  </a:lnTo>
                  <a:lnTo>
                    <a:pt x="819" y="16707"/>
                  </a:lnTo>
                  <a:lnTo>
                    <a:pt x="1035" y="17453"/>
                  </a:lnTo>
                  <a:lnTo>
                    <a:pt x="1156" y="17814"/>
                  </a:lnTo>
                  <a:lnTo>
                    <a:pt x="1300" y="18175"/>
                  </a:lnTo>
                  <a:lnTo>
                    <a:pt x="1469" y="18536"/>
                  </a:lnTo>
                  <a:lnTo>
                    <a:pt x="1637" y="18874"/>
                  </a:lnTo>
                  <a:lnTo>
                    <a:pt x="1974" y="19451"/>
                  </a:lnTo>
                  <a:lnTo>
                    <a:pt x="2335" y="19957"/>
                  </a:lnTo>
                  <a:lnTo>
                    <a:pt x="2745" y="20462"/>
                  </a:lnTo>
                  <a:lnTo>
                    <a:pt x="3178" y="20896"/>
                  </a:lnTo>
                  <a:lnTo>
                    <a:pt x="3659" y="21305"/>
                  </a:lnTo>
                  <a:lnTo>
                    <a:pt x="4189" y="21666"/>
                  </a:lnTo>
                  <a:lnTo>
                    <a:pt x="4719" y="22003"/>
                  </a:lnTo>
                  <a:lnTo>
                    <a:pt x="5320" y="22292"/>
                  </a:lnTo>
                  <a:lnTo>
                    <a:pt x="5609" y="22412"/>
                  </a:lnTo>
                  <a:lnTo>
                    <a:pt x="5898" y="22509"/>
                  </a:lnTo>
                  <a:lnTo>
                    <a:pt x="6500" y="22653"/>
                  </a:lnTo>
                  <a:lnTo>
                    <a:pt x="7006" y="22749"/>
                  </a:lnTo>
                  <a:lnTo>
                    <a:pt x="7511" y="22773"/>
                  </a:lnTo>
                  <a:lnTo>
                    <a:pt x="8017" y="22773"/>
                  </a:lnTo>
                  <a:lnTo>
                    <a:pt x="8498" y="22725"/>
                  </a:lnTo>
                  <a:lnTo>
                    <a:pt x="8980" y="22605"/>
                  </a:lnTo>
                  <a:lnTo>
                    <a:pt x="9437" y="22460"/>
                  </a:lnTo>
                  <a:lnTo>
                    <a:pt x="9918" y="22244"/>
                  </a:lnTo>
                  <a:lnTo>
                    <a:pt x="10352" y="21955"/>
                  </a:lnTo>
                  <a:lnTo>
                    <a:pt x="11026" y="21497"/>
                  </a:lnTo>
                  <a:lnTo>
                    <a:pt x="11652" y="20968"/>
                  </a:lnTo>
                  <a:lnTo>
                    <a:pt x="12952" y="19836"/>
                  </a:lnTo>
                  <a:lnTo>
                    <a:pt x="13361" y="19499"/>
                  </a:lnTo>
                  <a:lnTo>
                    <a:pt x="13746" y="19186"/>
                  </a:lnTo>
                  <a:lnTo>
                    <a:pt x="14155" y="18898"/>
                  </a:lnTo>
                  <a:lnTo>
                    <a:pt x="14589" y="18585"/>
                  </a:lnTo>
                  <a:lnTo>
                    <a:pt x="14998" y="18320"/>
                  </a:lnTo>
                  <a:lnTo>
                    <a:pt x="15431" y="18055"/>
                  </a:lnTo>
                  <a:lnTo>
                    <a:pt x="15889" y="17814"/>
                  </a:lnTo>
                  <a:lnTo>
                    <a:pt x="16346" y="17574"/>
                  </a:lnTo>
                  <a:lnTo>
                    <a:pt x="17887" y="16779"/>
                  </a:lnTo>
                  <a:lnTo>
                    <a:pt x="18416" y="16466"/>
                  </a:lnTo>
                  <a:lnTo>
                    <a:pt x="18922" y="16153"/>
                  </a:lnTo>
                  <a:lnTo>
                    <a:pt x="19427" y="15816"/>
                  </a:lnTo>
                  <a:lnTo>
                    <a:pt x="19933" y="15431"/>
                  </a:lnTo>
                  <a:lnTo>
                    <a:pt x="20174" y="15214"/>
                  </a:lnTo>
                  <a:lnTo>
                    <a:pt x="20438" y="14974"/>
                  </a:lnTo>
                  <a:lnTo>
                    <a:pt x="20679" y="14733"/>
                  </a:lnTo>
                  <a:lnTo>
                    <a:pt x="20896" y="14492"/>
                  </a:lnTo>
                  <a:lnTo>
                    <a:pt x="21113" y="14203"/>
                  </a:lnTo>
                  <a:lnTo>
                    <a:pt x="21305" y="13890"/>
                  </a:lnTo>
                  <a:lnTo>
                    <a:pt x="21474" y="13577"/>
                  </a:lnTo>
                  <a:lnTo>
                    <a:pt x="21618" y="13264"/>
                  </a:lnTo>
                  <a:lnTo>
                    <a:pt x="21738" y="12927"/>
                  </a:lnTo>
                  <a:lnTo>
                    <a:pt x="21811" y="12590"/>
                  </a:lnTo>
                  <a:lnTo>
                    <a:pt x="21859" y="12229"/>
                  </a:lnTo>
                  <a:lnTo>
                    <a:pt x="21859" y="11868"/>
                  </a:lnTo>
                  <a:lnTo>
                    <a:pt x="21835" y="11411"/>
                  </a:lnTo>
                  <a:lnTo>
                    <a:pt x="21763" y="10978"/>
                  </a:lnTo>
                  <a:lnTo>
                    <a:pt x="21642" y="10544"/>
                  </a:lnTo>
                  <a:lnTo>
                    <a:pt x="21498" y="10135"/>
                  </a:lnTo>
                  <a:lnTo>
                    <a:pt x="21329" y="9726"/>
                  </a:lnTo>
                  <a:lnTo>
                    <a:pt x="21137" y="9316"/>
                  </a:lnTo>
                  <a:lnTo>
                    <a:pt x="20920" y="8931"/>
                  </a:lnTo>
                  <a:lnTo>
                    <a:pt x="20679" y="8570"/>
                  </a:lnTo>
                  <a:lnTo>
                    <a:pt x="20414" y="8209"/>
                  </a:lnTo>
                  <a:lnTo>
                    <a:pt x="20150" y="7872"/>
                  </a:lnTo>
                  <a:lnTo>
                    <a:pt x="19861" y="7535"/>
                  </a:lnTo>
                  <a:lnTo>
                    <a:pt x="19548" y="7222"/>
                  </a:lnTo>
                  <a:lnTo>
                    <a:pt x="19211" y="6909"/>
                  </a:lnTo>
                  <a:lnTo>
                    <a:pt x="18850" y="6596"/>
                  </a:lnTo>
                  <a:lnTo>
                    <a:pt x="18489" y="6307"/>
                  </a:lnTo>
                  <a:lnTo>
                    <a:pt x="18127" y="6043"/>
                  </a:lnTo>
                  <a:lnTo>
                    <a:pt x="17742" y="5802"/>
                  </a:lnTo>
                  <a:lnTo>
                    <a:pt x="17333" y="5585"/>
                  </a:lnTo>
                  <a:lnTo>
                    <a:pt x="16924" y="5368"/>
                  </a:lnTo>
                  <a:lnTo>
                    <a:pt x="16490" y="5200"/>
                  </a:lnTo>
                  <a:lnTo>
                    <a:pt x="16153" y="5056"/>
                  </a:lnTo>
                  <a:lnTo>
                    <a:pt x="15840" y="4911"/>
                  </a:lnTo>
                  <a:lnTo>
                    <a:pt x="15070" y="4526"/>
                  </a:lnTo>
                  <a:lnTo>
                    <a:pt x="14300" y="4141"/>
                  </a:lnTo>
                  <a:lnTo>
                    <a:pt x="12807" y="3322"/>
                  </a:lnTo>
                  <a:lnTo>
                    <a:pt x="12229" y="3009"/>
                  </a:lnTo>
                  <a:lnTo>
                    <a:pt x="11652" y="2672"/>
                  </a:lnTo>
                  <a:lnTo>
                    <a:pt x="11074" y="2311"/>
                  </a:lnTo>
                  <a:lnTo>
                    <a:pt x="10520" y="1926"/>
                  </a:lnTo>
                  <a:lnTo>
                    <a:pt x="10015" y="1565"/>
                  </a:lnTo>
                  <a:lnTo>
                    <a:pt x="9461" y="1252"/>
                  </a:lnTo>
                  <a:lnTo>
                    <a:pt x="9220" y="1083"/>
                  </a:lnTo>
                  <a:lnTo>
                    <a:pt x="8980" y="891"/>
                  </a:lnTo>
                  <a:lnTo>
                    <a:pt x="8715" y="698"/>
                  </a:lnTo>
                  <a:lnTo>
                    <a:pt x="8450" y="506"/>
                  </a:lnTo>
                  <a:lnTo>
                    <a:pt x="8161" y="361"/>
                  </a:lnTo>
                  <a:lnTo>
                    <a:pt x="7872" y="241"/>
                  </a:lnTo>
                  <a:lnTo>
                    <a:pt x="7583" y="145"/>
                  </a:lnTo>
                  <a:lnTo>
                    <a:pt x="7270" y="72"/>
                  </a:lnTo>
                  <a:lnTo>
                    <a:pt x="6933" y="24"/>
                  </a:lnTo>
                  <a:lnTo>
                    <a:pt x="6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
            <p:cNvSpPr/>
            <p:nvPr/>
          </p:nvSpPr>
          <p:spPr>
            <a:xfrm>
              <a:off x="3969475" y="1920425"/>
              <a:ext cx="18075" cy="18075"/>
            </a:xfrm>
            <a:custGeom>
              <a:avLst/>
              <a:gdLst/>
              <a:ahLst/>
              <a:cxnLst/>
              <a:rect l="l" t="t" r="r" b="b"/>
              <a:pathLst>
                <a:path w="723" h="723" extrusionOk="0">
                  <a:moveTo>
                    <a:pt x="482" y="1"/>
                  </a:moveTo>
                  <a:lnTo>
                    <a:pt x="410" y="49"/>
                  </a:lnTo>
                  <a:lnTo>
                    <a:pt x="386" y="97"/>
                  </a:lnTo>
                  <a:lnTo>
                    <a:pt x="337" y="217"/>
                  </a:lnTo>
                  <a:lnTo>
                    <a:pt x="289" y="314"/>
                  </a:lnTo>
                  <a:lnTo>
                    <a:pt x="193" y="410"/>
                  </a:lnTo>
                  <a:lnTo>
                    <a:pt x="97" y="458"/>
                  </a:lnTo>
                  <a:lnTo>
                    <a:pt x="49" y="482"/>
                  </a:lnTo>
                  <a:lnTo>
                    <a:pt x="25" y="530"/>
                  </a:lnTo>
                  <a:lnTo>
                    <a:pt x="0" y="602"/>
                  </a:lnTo>
                  <a:lnTo>
                    <a:pt x="0" y="675"/>
                  </a:lnTo>
                  <a:lnTo>
                    <a:pt x="25" y="699"/>
                  </a:lnTo>
                  <a:lnTo>
                    <a:pt x="73" y="723"/>
                  </a:lnTo>
                  <a:lnTo>
                    <a:pt x="145" y="699"/>
                  </a:lnTo>
                  <a:lnTo>
                    <a:pt x="241" y="651"/>
                  </a:lnTo>
                  <a:lnTo>
                    <a:pt x="434" y="530"/>
                  </a:lnTo>
                  <a:lnTo>
                    <a:pt x="626" y="386"/>
                  </a:lnTo>
                  <a:lnTo>
                    <a:pt x="674" y="314"/>
                  </a:lnTo>
                  <a:lnTo>
                    <a:pt x="723" y="241"/>
                  </a:lnTo>
                  <a:lnTo>
                    <a:pt x="723" y="169"/>
                  </a:lnTo>
                  <a:lnTo>
                    <a:pt x="699" y="121"/>
                  </a:lnTo>
                  <a:lnTo>
                    <a:pt x="674" y="49"/>
                  </a:lnTo>
                  <a:lnTo>
                    <a:pt x="602" y="25"/>
                  </a:lnTo>
                  <a:lnTo>
                    <a:pt x="55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
            <p:cNvSpPr/>
            <p:nvPr/>
          </p:nvSpPr>
          <p:spPr>
            <a:xfrm>
              <a:off x="3971275" y="1658025"/>
              <a:ext cx="9650" cy="18700"/>
            </a:xfrm>
            <a:custGeom>
              <a:avLst/>
              <a:gdLst/>
              <a:ahLst/>
              <a:cxnLst/>
              <a:rect l="l" t="t" r="r" b="b"/>
              <a:pathLst>
                <a:path w="386" h="748" extrusionOk="0">
                  <a:moveTo>
                    <a:pt x="290" y="1"/>
                  </a:moveTo>
                  <a:lnTo>
                    <a:pt x="241" y="25"/>
                  </a:lnTo>
                  <a:lnTo>
                    <a:pt x="169" y="73"/>
                  </a:lnTo>
                  <a:lnTo>
                    <a:pt x="145" y="121"/>
                  </a:lnTo>
                  <a:lnTo>
                    <a:pt x="121" y="145"/>
                  </a:lnTo>
                  <a:lnTo>
                    <a:pt x="73" y="386"/>
                  </a:lnTo>
                  <a:lnTo>
                    <a:pt x="1" y="603"/>
                  </a:lnTo>
                  <a:lnTo>
                    <a:pt x="1" y="675"/>
                  </a:lnTo>
                  <a:lnTo>
                    <a:pt x="49" y="723"/>
                  </a:lnTo>
                  <a:lnTo>
                    <a:pt x="121" y="747"/>
                  </a:lnTo>
                  <a:lnTo>
                    <a:pt x="169" y="747"/>
                  </a:lnTo>
                  <a:lnTo>
                    <a:pt x="241" y="723"/>
                  </a:lnTo>
                  <a:lnTo>
                    <a:pt x="314" y="675"/>
                  </a:lnTo>
                  <a:lnTo>
                    <a:pt x="338" y="627"/>
                  </a:lnTo>
                  <a:lnTo>
                    <a:pt x="338" y="554"/>
                  </a:lnTo>
                  <a:lnTo>
                    <a:pt x="338" y="314"/>
                  </a:lnTo>
                  <a:lnTo>
                    <a:pt x="386" y="73"/>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
            <p:cNvSpPr/>
            <p:nvPr/>
          </p:nvSpPr>
          <p:spPr>
            <a:xfrm>
              <a:off x="3938175" y="1837375"/>
              <a:ext cx="12675" cy="13875"/>
            </a:xfrm>
            <a:custGeom>
              <a:avLst/>
              <a:gdLst/>
              <a:ahLst/>
              <a:cxnLst/>
              <a:rect l="l" t="t" r="r" b="b"/>
              <a:pathLst>
                <a:path w="507" h="555" extrusionOk="0">
                  <a:moveTo>
                    <a:pt x="97" y="1"/>
                  </a:moveTo>
                  <a:lnTo>
                    <a:pt x="73" y="25"/>
                  </a:lnTo>
                  <a:lnTo>
                    <a:pt x="25" y="73"/>
                  </a:lnTo>
                  <a:lnTo>
                    <a:pt x="1" y="169"/>
                  </a:lnTo>
                  <a:lnTo>
                    <a:pt x="1" y="241"/>
                  </a:lnTo>
                  <a:lnTo>
                    <a:pt x="1" y="289"/>
                  </a:lnTo>
                  <a:lnTo>
                    <a:pt x="25" y="362"/>
                  </a:lnTo>
                  <a:lnTo>
                    <a:pt x="73" y="410"/>
                  </a:lnTo>
                  <a:lnTo>
                    <a:pt x="121" y="458"/>
                  </a:lnTo>
                  <a:lnTo>
                    <a:pt x="265" y="506"/>
                  </a:lnTo>
                  <a:lnTo>
                    <a:pt x="362" y="554"/>
                  </a:lnTo>
                  <a:lnTo>
                    <a:pt x="410" y="554"/>
                  </a:lnTo>
                  <a:lnTo>
                    <a:pt x="458" y="530"/>
                  </a:lnTo>
                  <a:lnTo>
                    <a:pt x="506" y="458"/>
                  </a:lnTo>
                  <a:lnTo>
                    <a:pt x="506" y="410"/>
                  </a:lnTo>
                  <a:lnTo>
                    <a:pt x="482" y="338"/>
                  </a:lnTo>
                  <a:lnTo>
                    <a:pt x="458" y="289"/>
                  </a:lnTo>
                  <a:lnTo>
                    <a:pt x="338" y="145"/>
                  </a:lnTo>
                  <a:lnTo>
                    <a:pt x="289"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
            <p:cNvSpPr/>
            <p:nvPr/>
          </p:nvSpPr>
          <p:spPr>
            <a:xfrm>
              <a:off x="4033275" y="1750725"/>
              <a:ext cx="13850" cy="13850"/>
            </a:xfrm>
            <a:custGeom>
              <a:avLst/>
              <a:gdLst/>
              <a:ahLst/>
              <a:cxnLst/>
              <a:rect l="l" t="t" r="r" b="b"/>
              <a:pathLst>
                <a:path w="554" h="554" extrusionOk="0">
                  <a:moveTo>
                    <a:pt x="434" y="0"/>
                  </a:moveTo>
                  <a:lnTo>
                    <a:pt x="289" y="72"/>
                  </a:lnTo>
                  <a:lnTo>
                    <a:pt x="193" y="144"/>
                  </a:lnTo>
                  <a:lnTo>
                    <a:pt x="96" y="265"/>
                  </a:lnTo>
                  <a:lnTo>
                    <a:pt x="24" y="385"/>
                  </a:lnTo>
                  <a:lnTo>
                    <a:pt x="0" y="433"/>
                  </a:lnTo>
                  <a:lnTo>
                    <a:pt x="24" y="481"/>
                  </a:lnTo>
                  <a:lnTo>
                    <a:pt x="72" y="530"/>
                  </a:lnTo>
                  <a:lnTo>
                    <a:pt x="145" y="554"/>
                  </a:lnTo>
                  <a:lnTo>
                    <a:pt x="193" y="554"/>
                  </a:lnTo>
                  <a:lnTo>
                    <a:pt x="241" y="530"/>
                  </a:lnTo>
                  <a:lnTo>
                    <a:pt x="289" y="481"/>
                  </a:lnTo>
                  <a:lnTo>
                    <a:pt x="409" y="289"/>
                  </a:lnTo>
                  <a:lnTo>
                    <a:pt x="554" y="72"/>
                  </a:lnTo>
                  <a:lnTo>
                    <a:pt x="530" y="48"/>
                  </a:lnTo>
                  <a:lnTo>
                    <a:pt x="50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
            <p:cNvSpPr/>
            <p:nvPr/>
          </p:nvSpPr>
          <p:spPr>
            <a:xfrm>
              <a:off x="4004975" y="1683900"/>
              <a:ext cx="7850" cy="17500"/>
            </a:xfrm>
            <a:custGeom>
              <a:avLst/>
              <a:gdLst/>
              <a:ahLst/>
              <a:cxnLst/>
              <a:rect l="l" t="t" r="r" b="b"/>
              <a:pathLst>
                <a:path w="314" h="700" extrusionOk="0">
                  <a:moveTo>
                    <a:pt x="121" y="1"/>
                  </a:moveTo>
                  <a:lnTo>
                    <a:pt x="49" y="73"/>
                  </a:lnTo>
                  <a:lnTo>
                    <a:pt x="25" y="169"/>
                  </a:lnTo>
                  <a:lnTo>
                    <a:pt x="1" y="314"/>
                  </a:lnTo>
                  <a:lnTo>
                    <a:pt x="25" y="482"/>
                  </a:lnTo>
                  <a:lnTo>
                    <a:pt x="49" y="675"/>
                  </a:lnTo>
                  <a:lnTo>
                    <a:pt x="97" y="699"/>
                  </a:lnTo>
                  <a:lnTo>
                    <a:pt x="169" y="699"/>
                  </a:lnTo>
                  <a:lnTo>
                    <a:pt x="193" y="675"/>
                  </a:lnTo>
                  <a:lnTo>
                    <a:pt x="290" y="482"/>
                  </a:lnTo>
                  <a:lnTo>
                    <a:pt x="290" y="386"/>
                  </a:lnTo>
                  <a:lnTo>
                    <a:pt x="314" y="290"/>
                  </a:lnTo>
                  <a:lnTo>
                    <a:pt x="290" y="193"/>
                  </a:lnTo>
                  <a:lnTo>
                    <a:pt x="241" y="121"/>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
            <p:cNvSpPr/>
            <p:nvPr/>
          </p:nvSpPr>
          <p:spPr>
            <a:xfrm>
              <a:off x="3795550" y="1768175"/>
              <a:ext cx="7850" cy="14450"/>
            </a:xfrm>
            <a:custGeom>
              <a:avLst/>
              <a:gdLst/>
              <a:ahLst/>
              <a:cxnLst/>
              <a:rect l="l" t="t" r="r" b="b"/>
              <a:pathLst>
                <a:path w="314" h="578" extrusionOk="0">
                  <a:moveTo>
                    <a:pt x="97" y="0"/>
                  </a:moveTo>
                  <a:lnTo>
                    <a:pt x="48" y="48"/>
                  </a:lnTo>
                  <a:lnTo>
                    <a:pt x="24" y="96"/>
                  </a:lnTo>
                  <a:lnTo>
                    <a:pt x="0" y="193"/>
                  </a:lnTo>
                  <a:lnTo>
                    <a:pt x="0" y="313"/>
                  </a:lnTo>
                  <a:lnTo>
                    <a:pt x="0" y="409"/>
                  </a:lnTo>
                  <a:lnTo>
                    <a:pt x="0" y="458"/>
                  </a:lnTo>
                  <a:lnTo>
                    <a:pt x="24" y="530"/>
                  </a:lnTo>
                  <a:lnTo>
                    <a:pt x="72" y="554"/>
                  </a:lnTo>
                  <a:lnTo>
                    <a:pt x="97" y="578"/>
                  </a:lnTo>
                  <a:lnTo>
                    <a:pt x="169" y="578"/>
                  </a:lnTo>
                  <a:lnTo>
                    <a:pt x="217" y="554"/>
                  </a:lnTo>
                  <a:lnTo>
                    <a:pt x="265" y="506"/>
                  </a:lnTo>
                  <a:lnTo>
                    <a:pt x="313" y="458"/>
                  </a:lnTo>
                  <a:lnTo>
                    <a:pt x="265" y="241"/>
                  </a:lnTo>
                  <a:lnTo>
                    <a:pt x="241" y="121"/>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
            <p:cNvSpPr/>
            <p:nvPr/>
          </p:nvSpPr>
          <p:spPr>
            <a:xfrm>
              <a:off x="4183725" y="1777800"/>
              <a:ext cx="14475" cy="9050"/>
            </a:xfrm>
            <a:custGeom>
              <a:avLst/>
              <a:gdLst/>
              <a:ahLst/>
              <a:cxnLst/>
              <a:rect l="l" t="t" r="r" b="b"/>
              <a:pathLst>
                <a:path w="579" h="362" extrusionOk="0">
                  <a:moveTo>
                    <a:pt x="434" y="0"/>
                  </a:moveTo>
                  <a:lnTo>
                    <a:pt x="386" y="24"/>
                  </a:lnTo>
                  <a:lnTo>
                    <a:pt x="217" y="97"/>
                  </a:lnTo>
                  <a:lnTo>
                    <a:pt x="49" y="193"/>
                  </a:lnTo>
                  <a:lnTo>
                    <a:pt x="25" y="217"/>
                  </a:lnTo>
                  <a:lnTo>
                    <a:pt x="1" y="265"/>
                  </a:lnTo>
                  <a:lnTo>
                    <a:pt x="25" y="313"/>
                  </a:lnTo>
                  <a:lnTo>
                    <a:pt x="49" y="337"/>
                  </a:lnTo>
                  <a:lnTo>
                    <a:pt x="169" y="361"/>
                  </a:lnTo>
                  <a:lnTo>
                    <a:pt x="265" y="361"/>
                  </a:lnTo>
                  <a:lnTo>
                    <a:pt x="482" y="289"/>
                  </a:lnTo>
                  <a:lnTo>
                    <a:pt x="530" y="265"/>
                  </a:lnTo>
                  <a:lnTo>
                    <a:pt x="554" y="241"/>
                  </a:lnTo>
                  <a:lnTo>
                    <a:pt x="578" y="193"/>
                  </a:lnTo>
                  <a:lnTo>
                    <a:pt x="554" y="121"/>
                  </a:lnTo>
                  <a:lnTo>
                    <a:pt x="530" y="73"/>
                  </a:lnTo>
                  <a:lnTo>
                    <a:pt x="482" y="24"/>
                  </a:lnTo>
                  <a:lnTo>
                    <a:pt x="43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
            <p:cNvSpPr/>
            <p:nvPr/>
          </p:nvSpPr>
          <p:spPr>
            <a:xfrm>
              <a:off x="3845500" y="1831950"/>
              <a:ext cx="7850" cy="14475"/>
            </a:xfrm>
            <a:custGeom>
              <a:avLst/>
              <a:gdLst/>
              <a:ahLst/>
              <a:cxnLst/>
              <a:rect l="l" t="t" r="r" b="b"/>
              <a:pathLst>
                <a:path w="314" h="579" extrusionOk="0">
                  <a:moveTo>
                    <a:pt x="193" y="1"/>
                  </a:moveTo>
                  <a:lnTo>
                    <a:pt x="121" y="25"/>
                  </a:lnTo>
                  <a:lnTo>
                    <a:pt x="97" y="73"/>
                  </a:lnTo>
                  <a:lnTo>
                    <a:pt x="48" y="242"/>
                  </a:lnTo>
                  <a:lnTo>
                    <a:pt x="0" y="410"/>
                  </a:lnTo>
                  <a:lnTo>
                    <a:pt x="0" y="482"/>
                  </a:lnTo>
                  <a:lnTo>
                    <a:pt x="24" y="531"/>
                  </a:lnTo>
                  <a:lnTo>
                    <a:pt x="73" y="555"/>
                  </a:lnTo>
                  <a:lnTo>
                    <a:pt x="289" y="555"/>
                  </a:lnTo>
                  <a:lnTo>
                    <a:pt x="289" y="73"/>
                  </a:lnTo>
                  <a:lnTo>
                    <a:pt x="241" y="25"/>
                  </a:lnTo>
                  <a:lnTo>
                    <a:pt x="193" y="1"/>
                  </a:lnTo>
                  <a:close/>
                  <a:moveTo>
                    <a:pt x="289" y="555"/>
                  </a:moveTo>
                  <a:lnTo>
                    <a:pt x="289" y="579"/>
                  </a:lnTo>
                  <a:lnTo>
                    <a:pt x="313" y="55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
            <p:cNvSpPr/>
            <p:nvPr/>
          </p:nvSpPr>
          <p:spPr>
            <a:xfrm>
              <a:off x="3921925" y="1593625"/>
              <a:ext cx="12675" cy="10275"/>
            </a:xfrm>
            <a:custGeom>
              <a:avLst/>
              <a:gdLst/>
              <a:ahLst/>
              <a:cxnLst/>
              <a:rect l="l" t="t" r="r" b="b"/>
              <a:pathLst>
                <a:path w="507" h="411" extrusionOk="0">
                  <a:moveTo>
                    <a:pt x="314" y="1"/>
                  </a:moveTo>
                  <a:lnTo>
                    <a:pt x="265" y="49"/>
                  </a:lnTo>
                  <a:lnTo>
                    <a:pt x="217" y="73"/>
                  </a:lnTo>
                  <a:lnTo>
                    <a:pt x="169" y="97"/>
                  </a:lnTo>
                  <a:lnTo>
                    <a:pt x="49" y="97"/>
                  </a:lnTo>
                  <a:lnTo>
                    <a:pt x="25" y="145"/>
                  </a:lnTo>
                  <a:lnTo>
                    <a:pt x="1" y="169"/>
                  </a:lnTo>
                  <a:lnTo>
                    <a:pt x="25" y="242"/>
                  </a:lnTo>
                  <a:lnTo>
                    <a:pt x="49" y="314"/>
                  </a:lnTo>
                  <a:lnTo>
                    <a:pt x="97" y="362"/>
                  </a:lnTo>
                  <a:lnTo>
                    <a:pt x="145" y="410"/>
                  </a:lnTo>
                  <a:lnTo>
                    <a:pt x="193" y="410"/>
                  </a:lnTo>
                  <a:lnTo>
                    <a:pt x="217" y="386"/>
                  </a:lnTo>
                  <a:lnTo>
                    <a:pt x="290" y="338"/>
                  </a:lnTo>
                  <a:lnTo>
                    <a:pt x="338" y="290"/>
                  </a:lnTo>
                  <a:lnTo>
                    <a:pt x="386" y="242"/>
                  </a:lnTo>
                  <a:lnTo>
                    <a:pt x="434" y="194"/>
                  </a:lnTo>
                  <a:lnTo>
                    <a:pt x="482" y="145"/>
                  </a:lnTo>
                  <a:lnTo>
                    <a:pt x="506" y="97"/>
                  </a:lnTo>
                  <a:lnTo>
                    <a:pt x="458" y="25"/>
                  </a:lnTo>
                  <a:lnTo>
                    <a:pt x="4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
            <p:cNvSpPr/>
            <p:nvPr/>
          </p:nvSpPr>
          <p:spPr>
            <a:xfrm>
              <a:off x="4226450" y="1848200"/>
              <a:ext cx="10250" cy="9050"/>
            </a:xfrm>
            <a:custGeom>
              <a:avLst/>
              <a:gdLst/>
              <a:ahLst/>
              <a:cxnLst/>
              <a:rect l="l" t="t" r="r" b="b"/>
              <a:pathLst>
                <a:path w="410" h="362" extrusionOk="0">
                  <a:moveTo>
                    <a:pt x="217" y="1"/>
                  </a:moveTo>
                  <a:lnTo>
                    <a:pt x="145" y="25"/>
                  </a:lnTo>
                  <a:lnTo>
                    <a:pt x="73" y="97"/>
                  </a:lnTo>
                  <a:lnTo>
                    <a:pt x="25" y="145"/>
                  </a:lnTo>
                  <a:lnTo>
                    <a:pt x="1" y="218"/>
                  </a:lnTo>
                  <a:lnTo>
                    <a:pt x="25" y="266"/>
                  </a:lnTo>
                  <a:lnTo>
                    <a:pt x="49" y="338"/>
                  </a:lnTo>
                  <a:lnTo>
                    <a:pt x="121" y="362"/>
                  </a:lnTo>
                  <a:lnTo>
                    <a:pt x="241" y="362"/>
                  </a:lnTo>
                  <a:lnTo>
                    <a:pt x="290" y="338"/>
                  </a:lnTo>
                  <a:lnTo>
                    <a:pt x="338" y="314"/>
                  </a:lnTo>
                  <a:lnTo>
                    <a:pt x="386" y="290"/>
                  </a:lnTo>
                  <a:lnTo>
                    <a:pt x="410" y="218"/>
                  </a:lnTo>
                  <a:lnTo>
                    <a:pt x="410" y="169"/>
                  </a:lnTo>
                  <a:lnTo>
                    <a:pt x="386" y="97"/>
                  </a:lnTo>
                  <a:lnTo>
                    <a:pt x="314"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
            <p:cNvSpPr/>
            <p:nvPr/>
          </p:nvSpPr>
          <p:spPr>
            <a:xfrm>
              <a:off x="3766650" y="1670675"/>
              <a:ext cx="14475" cy="7250"/>
            </a:xfrm>
            <a:custGeom>
              <a:avLst/>
              <a:gdLst/>
              <a:ahLst/>
              <a:cxnLst/>
              <a:rect l="l" t="t" r="r" b="b"/>
              <a:pathLst>
                <a:path w="579" h="290" extrusionOk="0">
                  <a:moveTo>
                    <a:pt x="314" y="0"/>
                  </a:moveTo>
                  <a:lnTo>
                    <a:pt x="97" y="24"/>
                  </a:lnTo>
                  <a:lnTo>
                    <a:pt x="49" y="24"/>
                  </a:lnTo>
                  <a:lnTo>
                    <a:pt x="25" y="48"/>
                  </a:lnTo>
                  <a:lnTo>
                    <a:pt x="1" y="97"/>
                  </a:lnTo>
                  <a:lnTo>
                    <a:pt x="1" y="145"/>
                  </a:lnTo>
                  <a:lnTo>
                    <a:pt x="49" y="217"/>
                  </a:lnTo>
                  <a:lnTo>
                    <a:pt x="73" y="265"/>
                  </a:lnTo>
                  <a:lnTo>
                    <a:pt x="145" y="289"/>
                  </a:lnTo>
                  <a:lnTo>
                    <a:pt x="338" y="265"/>
                  </a:lnTo>
                  <a:lnTo>
                    <a:pt x="458" y="241"/>
                  </a:lnTo>
                  <a:lnTo>
                    <a:pt x="554" y="169"/>
                  </a:lnTo>
                  <a:lnTo>
                    <a:pt x="578" y="145"/>
                  </a:lnTo>
                  <a:lnTo>
                    <a:pt x="578" y="121"/>
                  </a:lnTo>
                  <a:lnTo>
                    <a:pt x="530" y="48"/>
                  </a:lnTo>
                  <a:lnTo>
                    <a:pt x="434" y="24"/>
                  </a:lnTo>
                  <a:lnTo>
                    <a:pt x="31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
            <p:cNvSpPr/>
            <p:nvPr/>
          </p:nvSpPr>
          <p:spPr>
            <a:xfrm>
              <a:off x="3951425" y="1611700"/>
              <a:ext cx="10850" cy="9050"/>
            </a:xfrm>
            <a:custGeom>
              <a:avLst/>
              <a:gdLst/>
              <a:ahLst/>
              <a:cxnLst/>
              <a:rect l="l" t="t" r="r" b="b"/>
              <a:pathLst>
                <a:path w="434" h="362" extrusionOk="0">
                  <a:moveTo>
                    <a:pt x="145" y="0"/>
                  </a:moveTo>
                  <a:lnTo>
                    <a:pt x="72" y="24"/>
                  </a:lnTo>
                  <a:lnTo>
                    <a:pt x="24" y="72"/>
                  </a:lnTo>
                  <a:lnTo>
                    <a:pt x="0" y="145"/>
                  </a:lnTo>
                  <a:lnTo>
                    <a:pt x="0" y="169"/>
                  </a:lnTo>
                  <a:lnTo>
                    <a:pt x="0" y="217"/>
                  </a:lnTo>
                  <a:lnTo>
                    <a:pt x="97" y="313"/>
                  </a:lnTo>
                  <a:lnTo>
                    <a:pt x="145" y="361"/>
                  </a:lnTo>
                  <a:lnTo>
                    <a:pt x="217" y="361"/>
                  </a:lnTo>
                  <a:lnTo>
                    <a:pt x="337" y="313"/>
                  </a:lnTo>
                  <a:lnTo>
                    <a:pt x="385" y="265"/>
                  </a:lnTo>
                  <a:lnTo>
                    <a:pt x="434" y="217"/>
                  </a:lnTo>
                  <a:lnTo>
                    <a:pt x="434" y="169"/>
                  </a:lnTo>
                  <a:lnTo>
                    <a:pt x="434" y="120"/>
                  </a:lnTo>
                  <a:lnTo>
                    <a:pt x="385" y="72"/>
                  </a:lnTo>
                  <a:lnTo>
                    <a:pt x="337" y="24"/>
                  </a:lnTo>
                  <a:lnTo>
                    <a:pt x="28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
            <p:cNvSpPr/>
            <p:nvPr/>
          </p:nvSpPr>
          <p:spPr>
            <a:xfrm>
              <a:off x="4021825" y="1899975"/>
              <a:ext cx="10275" cy="9650"/>
            </a:xfrm>
            <a:custGeom>
              <a:avLst/>
              <a:gdLst/>
              <a:ahLst/>
              <a:cxnLst/>
              <a:rect l="l" t="t" r="r" b="b"/>
              <a:pathLst>
                <a:path w="411" h="386" extrusionOk="0">
                  <a:moveTo>
                    <a:pt x="145" y="0"/>
                  </a:moveTo>
                  <a:lnTo>
                    <a:pt x="73" y="24"/>
                  </a:lnTo>
                  <a:lnTo>
                    <a:pt x="25" y="48"/>
                  </a:lnTo>
                  <a:lnTo>
                    <a:pt x="1" y="96"/>
                  </a:lnTo>
                  <a:lnTo>
                    <a:pt x="1" y="169"/>
                  </a:lnTo>
                  <a:lnTo>
                    <a:pt x="25" y="265"/>
                  </a:lnTo>
                  <a:lnTo>
                    <a:pt x="97" y="337"/>
                  </a:lnTo>
                  <a:lnTo>
                    <a:pt x="169" y="361"/>
                  </a:lnTo>
                  <a:lnTo>
                    <a:pt x="242" y="385"/>
                  </a:lnTo>
                  <a:lnTo>
                    <a:pt x="314" y="361"/>
                  </a:lnTo>
                  <a:lnTo>
                    <a:pt x="362" y="337"/>
                  </a:lnTo>
                  <a:lnTo>
                    <a:pt x="386" y="265"/>
                  </a:lnTo>
                  <a:lnTo>
                    <a:pt x="410" y="193"/>
                  </a:lnTo>
                  <a:lnTo>
                    <a:pt x="362" y="121"/>
                  </a:lnTo>
                  <a:lnTo>
                    <a:pt x="314" y="48"/>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
            <p:cNvSpPr/>
            <p:nvPr/>
          </p:nvSpPr>
          <p:spPr>
            <a:xfrm>
              <a:off x="4086825" y="1952925"/>
              <a:ext cx="9650" cy="9650"/>
            </a:xfrm>
            <a:custGeom>
              <a:avLst/>
              <a:gdLst/>
              <a:ahLst/>
              <a:cxnLst/>
              <a:rect l="l" t="t" r="r" b="b"/>
              <a:pathLst>
                <a:path w="386" h="386" extrusionOk="0">
                  <a:moveTo>
                    <a:pt x="193" y="1"/>
                  </a:moveTo>
                  <a:lnTo>
                    <a:pt x="121" y="25"/>
                  </a:lnTo>
                  <a:lnTo>
                    <a:pt x="49" y="73"/>
                  </a:lnTo>
                  <a:lnTo>
                    <a:pt x="1" y="145"/>
                  </a:lnTo>
                  <a:lnTo>
                    <a:pt x="1" y="193"/>
                  </a:lnTo>
                  <a:lnTo>
                    <a:pt x="25" y="265"/>
                  </a:lnTo>
                  <a:lnTo>
                    <a:pt x="49" y="338"/>
                  </a:lnTo>
                  <a:lnTo>
                    <a:pt x="97" y="362"/>
                  </a:lnTo>
                  <a:lnTo>
                    <a:pt x="169" y="386"/>
                  </a:lnTo>
                  <a:lnTo>
                    <a:pt x="266" y="362"/>
                  </a:lnTo>
                  <a:lnTo>
                    <a:pt x="338" y="314"/>
                  </a:lnTo>
                  <a:lnTo>
                    <a:pt x="386" y="265"/>
                  </a:lnTo>
                  <a:lnTo>
                    <a:pt x="386" y="193"/>
                  </a:lnTo>
                  <a:lnTo>
                    <a:pt x="362" y="97"/>
                  </a:lnTo>
                  <a:lnTo>
                    <a:pt x="338"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
            <p:cNvSpPr/>
            <p:nvPr/>
          </p:nvSpPr>
          <p:spPr>
            <a:xfrm>
              <a:off x="3868375" y="1606875"/>
              <a:ext cx="9650" cy="9650"/>
            </a:xfrm>
            <a:custGeom>
              <a:avLst/>
              <a:gdLst/>
              <a:ahLst/>
              <a:cxnLst/>
              <a:rect l="l" t="t" r="r" b="b"/>
              <a:pathLst>
                <a:path w="386" h="386" extrusionOk="0">
                  <a:moveTo>
                    <a:pt x="169" y="1"/>
                  </a:moveTo>
                  <a:lnTo>
                    <a:pt x="96" y="25"/>
                  </a:lnTo>
                  <a:lnTo>
                    <a:pt x="48" y="73"/>
                  </a:lnTo>
                  <a:lnTo>
                    <a:pt x="0" y="169"/>
                  </a:lnTo>
                  <a:lnTo>
                    <a:pt x="0" y="241"/>
                  </a:lnTo>
                  <a:lnTo>
                    <a:pt x="24" y="313"/>
                  </a:lnTo>
                  <a:lnTo>
                    <a:pt x="72" y="362"/>
                  </a:lnTo>
                  <a:lnTo>
                    <a:pt x="145" y="386"/>
                  </a:lnTo>
                  <a:lnTo>
                    <a:pt x="217" y="386"/>
                  </a:lnTo>
                  <a:lnTo>
                    <a:pt x="289" y="362"/>
                  </a:lnTo>
                  <a:lnTo>
                    <a:pt x="337" y="338"/>
                  </a:lnTo>
                  <a:lnTo>
                    <a:pt x="361" y="265"/>
                  </a:lnTo>
                  <a:lnTo>
                    <a:pt x="385" y="193"/>
                  </a:lnTo>
                  <a:lnTo>
                    <a:pt x="361" y="121"/>
                  </a:lnTo>
                  <a:lnTo>
                    <a:pt x="313" y="49"/>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
            <p:cNvSpPr/>
            <p:nvPr/>
          </p:nvSpPr>
          <p:spPr>
            <a:xfrm>
              <a:off x="4026050" y="1804275"/>
              <a:ext cx="10850" cy="12050"/>
            </a:xfrm>
            <a:custGeom>
              <a:avLst/>
              <a:gdLst/>
              <a:ahLst/>
              <a:cxnLst/>
              <a:rect l="l" t="t" r="r" b="b"/>
              <a:pathLst>
                <a:path w="434" h="482" extrusionOk="0">
                  <a:moveTo>
                    <a:pt x="361" y="1"/>
                  </a:moveTo>
                  <a:lnTo>
                    <a:pt x="313" y="25"/>
                  </a:lnTo>
                  <a:lnTo>
                    <a:pt x="145" y="121"/>
                  </a:lnTo>
                  <a:lnTo>
                    <a:pt x="73" y="193"/>
                  </a:lnTo>
                  <a:lnTo>
                    <a:pt x="0" y="289"/>
                  </a:lnTo>
                  <a:lnTo>
                    <a:pt x="0" y="313"/>
                  </a:lnTo>
                  <a:lnTo>
                    <a:pt x="0" y="362"/>
                  </a:lnTo>
                  <a:lnTo>
                    <a:pt x="0" y="410"/>
                  </a:lnTo>
                  <a:lnTo>
                    <a:pt x="24" y="434"/>
                  </a:lnTo>
                  <a:lnTo>
                    <a:pt x="73" y="458"/>
                  </a:lnTo>
                  <a:lnTo>
                    <a:pt x="145" y="482"/>
                  </a:lnTo>
                  <a:lnTo>
                    <a:pt x="193" y="482"/>
                  </a:lnTo>
                  <a:lnTo>
                    <a:pt x="241" y="458"/>
                  </a:lnTo>
                  <a:lnTo>
                    <a:pt x="337" y="338"/>
                  </a:lnTo>
                  <a:lnTo>
                    <a:pt x="410" y="217"/>
                  </a:lnTo>
                  <a:lnTo>
                    <a:pt x="434" y="121"/>
                  </a:lnTo>
                  <a:lnTo>
                    <a:pt x="410" y="25"/>
                  </a:lnTo>
                  <a:lnTo>
                    <a:pt x="385" y="25"/>
                  </a:lnTo>
                  <a:lnTo>
                    <a:pt x="36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
            <p:cNvSpPr/>
            <p:nvPr/>
          </p:nvSpPr>
          <p:spPr>
            <a:xfrm>
              <a:off x="3852725" y="1844000"/>
              <a:ext cx="11450" cy="8450"/>
            </a:xfrm>
            <a:custGeom>
              <a:avLst/>
              <a:gdLst/>
              <a:ahLst/>
              <a:cxnLst/>
              <a:rect l="l" t="t" r="r" b="b"/>
              <a:pathLst>
                <a:path w="458" h="338" extrusionOk="0">
                  <a:moveTo>
                    <a:pt x="24" y="73"/>
                  </a:moveTo>
                  <a:lnTo>
                    <a:pt x="0" y="97"/>
                  </a:lnTo>
                  <a:lnTo>
                    <a:pt x="27" y="81"/>
                  </a:lnTo>
                  <a:lnTo>
                    <a:pt x="27" y="81"/>
                  </a:lnTo>
                  <a:lnTo>
                    <a:pt x="24" y="73"/>
                  </a:lnTo>
                  <a:close/>
                  <a:moveTo>
                    <a:pt x="265" y="0"/>
                  </a:moveTo>
                  <a:lnTo>
                    <a:pt x="121" y="24"/>
                  </a:lnTo>
                  <a:lnTo>
                    <a:pt x="27" y="81"/>
                  </a:lnTo>
                  <a:lnTo>
                    <a:pt x="27" y="81"/>
                  </a:lnTo>
                  <a:lnTo>
                    <a:pt x="72" y="217"/>
                  </a:lnTo>
                  <a:lnTo>
                    <a:pt x="121" y="313"/>
                  </a:lnTo>
                  <a:lnTo>
                    <a:pt x="193" y="337"/>
                  </a:lnTo>
                  <a:lnTo>
                    <a:pt x="289" y="337"/>
                  </a:lnTo>
                  <a:lnTo>
                    <a:pt x="361" y="313"/>
                  </a:lnTo>
                  <a:lnTo>
                    <a:pt x="409" y="289"/>
                  </a:lnTo>
                  <a:lnTo>
                    <a:pt x="458" y="241"/>
                  </a:lnTo>
                  <a:lnTo>
                    <a:pt x="458" y="169"/>
                  </a:lnTo>
                  <a:lnTo>
                    <a:pt x="458" y="97"/>
                  </a:lnTo>
                  <a:lnTo>
                    <a:pt x="409" y="24"/>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
            <p:cNvSpPr/>
            <p:nvPr/>
          </p:nvSpPr>
          <p:spPr>
            <a:xfrm>
              <a:off x="3927350" y="1931875"/>
              <a:ext cx="9650" cy="12650"/>
            </a:xfrm>
            <a:custGeom>
              <a:avLst/>
              <a:gdLst/>
              <a:ahLst/>
              <a:cxnLst/>
              <a:rect l="l" t="t" r="r" b="b"/>
              <a:pathLst>
                <a:path w="386" h="506" extrusionOk="0">
                  <a:moveTo>
                    <a:pt x="73" y="0"/>
                  </a:moveTo>
                  <a:lnTo>
                    <a:pt x="48" y="24"/>
                  </a:lnTo>
                  <a:lnTo>
                    <a:pt x="0" y="48"/>
                  </a:lnTo>
                  <a:lnTo>
                    <a:pt x="0" y="96"/>
                  </a:lnTo>
                  <a:lnTo>
                    <a:pt x="73" y="313"/>
                  </a:lnTo>
                  <a:lnTo>
                    <a:pt x="145" y="433"/>
                  </a:lnTo>
                  <a:lnTo>
                    <a:pt x="230" y="498"/>
                  </a:lnTo>
                  <a:lnTo>
                    <a:pt x="230" y="498"/>
                  </a:lnTo>
                  <a:lnTo>
                    <a:pt x="337" y="433"/>
                  </a:lnTo>
                  <a:lnTo>
                    <a:pt x="361" y="385"/>
                  </a:lnTo>
                  <a:lnTo>
                    <a:pt x="385" y="361"/>
                  </a:lnTo>
                  <a:lnTo>
                    <a:pt x="385" y="313"/>
                  </a:lnTo>
                  <a:lnTo>
                    <a:pt x="385" y="265"/>
                  </a:lnTo>
                  <a:lnTo>
                    <a:pt x="313" y="193"/>
                  </a:lnTo>
                  <a:lnTo>
                    <a:pt x="241" y="120"/>
                  </a:lnTo>
                  <a:lnTo>
                    <a:pt x="73" y="0"/>
                  </a:lnTo>
                  <a:close/>
                  <a:moveTo>
                    <a:pt x="230" y="498"/>
                  </a:moveTo>
                  <a:lnTo>
                    <a:pt x="217" y="506"/>
                  </a:lnTo>
                  <a:lnTo>
                    <a:pt x="241" y="506"/>
                  </a:lnTo>
                  <a:lnTo>
                    <a:pt x="230" y="49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
            <p:cNvSpPr/>
            <p:nvPr/>
          </p:nvSpPr>
          <p:spPr>
            <a:xfrm>
              <a:off x="3893650" y="1914400"/>
              <a:ext cx="11450" cy="9075"/>
            </a:xfrm>
            <a:custGeom>
              <a:avLst/>
              <a:gdLst/>
              <a:ahLst/>
              <a:cxnLst/>
              <a:rect l="l" t="t" r="r" b="b"/>
              <a:pathLst>
                <a:path w="458" h="363" extrusionOk="0">
                  <a:moveTo>
                    <a:pt x="217" y="1"/>
                  </a:moveTo>
                  <a:lnTo>
                    <a:pt x="169" y="25"/>
                  </a:lnTo>
                  <a:lnTo>
                    <a:pt x="96" y="73"/>
                  </a:lnTo>
                  <a:lnTo>
                    <a:pt x="24" y="121"/>
                  </a:lnTo>
                  <a:lnTo>
                    <a:pt x="0" y="169"/>
                  </a:lnTo>
                  <a:lnTo>
                    <a:pt x="0" y="193"/>
                  </a:lnTo>
                  <a:lnTo>
                    <a:pt x="48" y="266"/>
                  </a:lnTo>
                  <a:lnTo>
                    <a:pt x="96" y="314"/>
                  </a:lnTo>
                  <a:lnTo>
                    <a:pt x="145" y="338"/>
                  </a:lnTo>
                  <a:lnTo>
                    <a:pt x="217" y="362"/>
                  </a:lnTo>
                  <a:lnTo>
                    <a:pt x="289" y="362"/>
                  </a:lnTo>
                  <a:lnTo>
                    <a:pt x="337" y="338"/>
                  </a:lnTo>
                  <a:lnTo>
                    <a:pt x="385" y="290"/>
                  </a:lnTo>
                  <a:lnTo>
                    <a:pt x="434" y="242"/>
                  </a:lnTo>
                  <a:lnTo>
                    <a:pt x="458" y="193"/>
                  </a:lnTo>
                  <a:lnTo>
                    <a:pt x="434" y="145"/>
                  </a:lnTo>
                  <a:lnTo>
                    <a:pt x="361" y="49"/>
                  </a:lnTo>
                  <a:lnTo>
                    <a:pt x="28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
            <p:cNvSpPr/>
            <p:nvPr/>
          </p:nvSpPr>
          <p:spPr>
            <a:xfrm>
              <a:off x="3998975" y="1764550"/>
              <a:ext cx="15050" cy="10250"/>
            </a:xfrm>
            <a:custGeom>
              <a:avLst/>
              <a:gdLst/>
              <a:ahLst/>
              <a:cxnLst/>
              <a:rect l="l" t="t" r="r" b="b"/>
              <a:pathLst>
                <a:path w="602" h="410" extrusionOk="0">
                  <a:moveTo>
                    <a:pt x="48" y="1"/>
                  </a:moveTo>
                  <a:lnTo>
                    <a:pt x="24" y="49"/>
                  </a:lnTo>
                  <a:lnTo>
                    <a:pt x="0" y="73"/>
                  </a:lnTo>
                  <a:lnTo>
                    <a:pt x="385" y="362"/>
                  </a:lnTo>
                  <a:lnTo>
                    <a:pt x="506" y="410"/>
                  </a:lnTo>
                  <a:lnTo>
                    <a:pt x="554" y="410"/>
                  </a:lnTo>
                  <a:lnTo>
                    <a:pt x="602" y="362"/>
                  </a:lnTo>
                  <a:lnTo>
                    <a:pt x="602" y="314"/>
                  </a:lnTo>
                  <a:lnTo>
                    <a:pt x="578" y="241"/>
                  </a:lnTo>
                  <a:lnTo>
                    <a:pt x="554" y="169"/>
                  </a:lnTo>
                  <a:lnTo>
                    <a:pt x="506" y="14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
            <p:cNvSpPr/>
            <p:nvPr/>
          </p:nvSpPr>
          <p:spPr>
            <a:xfrm>
              <a:off x="3922525" y="1708575"/>
              <a:ext cx="13275" cy="9050"/>
            </a:xfrm>
            <a:custGeom>
              <a:avLst/>
              <a:gdLst/>
              <a:ahLst/>
              <a:cxnLst/>
              <a:rect l="l" t="t" r="r" b="b"/>
              <a:pathLst>
                <a:path w="531" h="362" extrusionOk="0">
                  <a:moveTo>
                    <a:pt x="73" y="1"/>
                  </a:moveTo>
                  <a:lnTo>
                    <a:pt x="25" y="49"/>
                  </a:lnTo>
                  <a:lnTo>
                    <a:pt x="1" y="97"/>
                  </a:lnTo>
                  <a:lnTo>
                    <a:pt x="25" y="169"/>
                  </a:lnTo>
                  <a:lnTo>
                    <a:pt x="73" y="242"/>
                  </a:lnTo>
                  <a:lnTo>
                    <a:pt x="97" y="266"/>
                  </a:lnTo>
                  <a:lnTo>
                    <a:pt x="145" y="290"/>
                  </a:lnTo>
                  <a:lnTo>
                    <a:pt x="266" y="290"/>
                  </a:lnTo>
                  <a:lnTo>
                    <a:pt x="314" y="314"/>
                  </a:lnTo>
                  <a:lnTo>
                    <a:pt x="386" y="362"/>
                  </a:lnTo>
                  <a:lnTo>
                    <a:pt x="434" y="362"/>
                  </a:lnTo>
                  <a:lnTo>
                    <a:pt x="482" y="338"/>
                  </a:lnTo>
                  <a:lnTo>
                    <a:pt x="506" y="290"/>
                  </a:lnTo>
                  <a:lnTo>
                    <a:pt x="530" y="242"/>
                  </a:lnTo>
                  <a:lnTo>
                    <a:pt x="506" y="145"/>
                  </a:lnTo>
                  <a:lnTo>
                    <a:pt x="458" y="97"/>
                  </a:lnTo>
                  <a:lnTo>
                    <a:pt x="410" y="73"/>
                  </a:lnTo>
                  <a:lnTo>
                    <a:pt x="314" y="73"/>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
            <p:cNvSpPr/>
            <p:nvPr/>
          </p:nvSpPr>
          <p:spPr>
            <a:xfrm>
              <a:off x="3878600" y="1842800"/>
              <a:ext cx="9050" cy="9050"/>
            </a:xfrm>
            <a:custGeom>
              <a:avLst/>
              <a:gdLst/>
              <a:ahLst/>
              <a:cxnLst/>
              <a:rect l="l" t="t" r="r" b="b"/>
              <a:pathLst>
                <a:path w="362" h="362" extrusionOk="0">
                  <a:moveTo>
                    <a:pt x="97" y="0"/>
                  </a:moveTo>
                  <a:lnTo>
                    <a:pt x="24" y="24"/>
                  </a:lnTo>
                  <a:lnTo>
                    <a:pt x="0" y="97"/>
                  </a:lnTo>
                  <a:lnTo>
                    <a:pt x="0" y="193"/>
                  </a:lnTo>
                  <a:lnTo>
                    <a:pt x="49" y="265"/>
                  </a:lnTo>
                  <a:lnTo>
                    <a:pt x="121" y="337"/>
                  </a:lnTo>
                  <a:lnTo>
                    <a:pt x="241" y="361"/>
                  </a:lnTo>
                  <a:lnTo>
                    <a:pt x="313" y="337"/>
                  </a:lnTo>
                  <a:lnTo>
                    <a:pt x="337" y="289"/>
                  </a:lnTo>
                  <a:lnTo>
                    <a:pt x="361" y="265"/>
                  </a:lnTo>
                  <a:lnTo>
                    <a:pt x="361" y="217"/>
                  </a:lnTo>
                  <a:lnTo>
                    <a:pt x="337" y="121"/>
                  </a:lnTo>
                  <a:lnTo>
                    <a:pt x="289" y="48"/>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
            <p:cNvSpPr/>
            <p:nvPr/>
          </p:nvSpPr>
          <p:spPr>
            <a:xfrm>
              <a:off x="3817200" y="1774175"/>
              <a:ext cx="9675" cy="9050"/>
            </a:xfrm>
            <a:custGeom>
              <a:avLst/>
              <a:gdLst/>
              <a:ahLst/>
              <a:cxnLst/>
              <a:rect l="l" t="t" r="r" b="b"/>
              <a:pathLst>
                <a:path w="387" h="362" extrusionOk="0">
                  <a:moveTo>
                    <a:pt x="193" y="1"/>
                  </a:moveTo>
                  <a:lnTo>
                    <a:pt x="97" y="49"/>
                  </a:lnTo>
                  <a:lnTo>
                    <a:pt x="25" y="145"/>
                  </a:lnTo>
                  <a:lnTo>
                    <a:pt x="1" y="193"/>
                  </a:lnTo>
                  <a:lnTo>
                    <a:pt x="1" y="218"/>
                  </a:lnTo>
                  <a:lnTo>
                    <a:pt x="49" y="314"/>
                  </a:lnTo>
                  <a:lnTo>
                    <a:pt x="97" y="362"/>
                  </a:lnTo>
                  <a:lnTo>
                    <a:pt x="193" y="362"/>
                  </a:lnTo>
                  <a:lnTo>
                    <a:pt x="266" y="338"/>
                  </a:lnTo>
                  <a:lnTo>
                    <a:pt x="314" y="290"/>
                  </a:lnTo>
                  <a:lnTo>
                    <a:pt x="338" y="242"/>
                  </a:lnTo>
                  <a:lnTo>
                    <a:pt x="386" y="169"/>
                  </a:lnTo>
                  <a:lnTo>
                    <a:pt x="386" y="121"/>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
            <p:cNvSpPr/>
            <p:nvPr/>
          </p:nvSpPr>
          <p:spPr>
            <a:xfrm>
              <a:off x="4011000" y="1669475"/>
              <a:ext cx="9050" cy="9650"/>
            </a:xfrm>
            <a:custGeom>
              <a:avLst/>
              <a:gdLst/>
              <a:ahLst/>
              <a:cxnLst/>
              <a:rect l="l" t="t" r="r" b="b"/>
              <a:pathLst>
                <a:path w="362" h="386" extrusionOk="0">
                  <a:moveTo>
                    <a:pt x="49" y="0"/>
                  </a:moveTo>
                  <a:lnTo>
                    <a:pt x="25" y="24"/>
                  </a:lnTo>
                  <a:lnTo>
                    <a:pt x="0" y="72"/>
                  </a:lnTo>
                  <a:lnTo>
                    <a:pt x="25" y="193"/>
                  </a:lnTo>
                  <a:lnTo>
                    <a:pt x="73" y="289"/>
                  </a:lnTo>
                  <a:lnTo>
                    <a:pt x="169" y="361"/>
                  </a:lnTo>
                  <a:lnTo>
                    <a:pt x="313" y="385"/>
                  </a:lnTo>
                  <a:lnTo>
                    <a:pt x="338" y="361"/>
                  </a:lnTo>
                  <a:lnTo>
                    <a:pt x="362" y="313"/>
                  </a:lnTo>
                  <a:lnTo>
                    <a:pt x="313" y="145"/>
                  </a:lnTo>
                  <a:lnTo>
                    <a:pt x="265" y="72"/>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
            <p:cNvSpPr/>
            <p:nvPr/>
          </p:nvSpPr>
          <p:spPr>
            <a:xfrm>
              <a:off x="3884625" y="1596050"/>
              <a:ext cx="10250" cy="9050"/>
            </a:xfrm>
            <a:custGeom>
              <a:avLst/>
              <a:gdLst/>
              <a:ahLst/>
              <a:cxnLst/>
              <a:rect l="l" t="t" r="r" b="b"/>
              <a:pathLst>
                <a:path w="410" h="362" extrusionOk="0">
                  <a:moveTo>
                    <a:pt x="361" y="0"/>
                  </a:moveTo>
                  <a:lnTo>
                    <a:pt x="313" y="24"/>
                  </a:lnTo>
                  <a:lnTo>
                    <a:pt x="193" y="72"/>
                  </a:lnTo>
                  <a:lnTo>
                    <a:pt x="120" y="72"/>
                  </a:lnTo>
                  <a:lnTo>
                    <a:pt x="72" y="121"/>
                  </a:lnTo>
                  <a:lnTo>
                    <a:pt x="24" y="145"/>
                  </a:lnTo>
                  <a:lnTo>
                    <a:pt x="0" y="217"/>
                  </a:lnTo>
                  <a:lnTo>
                    <a:pt x="0" y="289"/>
                  </a:lnTo>
                  <a:lnTo>
                    <a:pt x="48" y="337"/>
                  </a:lnTo>
                  <a:lnTo>
                    <a:pt x="120" y="361"/>
                  </a:lnTo>
                  <a:lnTo>
                    <a:pt x="169" y="337"/>
                  </a:lnTo>
                  <a:lnTo>
                    <a:pt x="289" y="289"/>
                  </a:lnTo>
                  <a:lnTo>
                    <a:pt x="385" y="217"/>
                  </a:lnTo>
                  <a:lnTo>
                    <a:pt x="409" y="169"/>
                  </a:lnTo>
                  <a:lnTo>
                    <a:pt x="409" y="121"/>
                  </a:lnTo>
                  <a:lnTo>
                    <a:pt x="385" y="24"/>
                  </a:lnTo>
                  <a:lnTo>
                    <a:pt x="36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
            <p:cNvSpPr/>
            <p:nvPr/>
          </p:nvSpPr>
          <p:spPr>
            <a:xfrm>
              <a:off x="3949625" y="1831950"/>
              <a:ext cx="10250" cy="9050"/>
            </a:xfrm>
            <a:custGeom>
              <a:avLst/>
              <a:gdLst/>
              <a:ahLst/>
              <a:cxnLst/>
              <a:rect l="l" t="t" r="r" b="b"/>
              <a:pathLst>
                <a:path w="410" h="362" extrusionOk="0">
                  <a:moveTo>
                    <a:pt x="96" y="1"/>
                  </a:moveTo>
                  <a:lnTo>
                    <a:pt x="48" y="25"/>
                  </a:lnTo>
                  <a:lnTo>
                    <a:pt x="24" y="49"/>
                  </a:lnTo>
                  <a:lnTo>
                    <a:pt x="0" y="73"/>
                  </a:lnTo>
                  <a:lnTo>
                    <a:pt x="24" y="145"/>
                  </a:lnTo>
                  <a:lnTo>
                    <a:pt x="120" y="242"/>
                  </a:lnTo>
                  <a:lnTo>
                    <a:pt x="217" y="338"/>
                  </a:lnTo>
                  <a:lnTo>
                    <a:pt x="337" y="362"/>
                  </a:lnTo>
                  <a:lnTo>
                    <a:pt x="361" y="338"/>
                  </a:lnTo>
                  <a:lnTo>
                    <a:pt x="409" y="314"/>
                  </a:lnTo>
                  <a:lnTo>
                    <a:pt x="409" y="242"/>
                  </a:lnTo>
                  <a:lnTo>
                    <a:pt x="409" y="193"/>
                  </a:lnTo>
                  <a:lnTo>
                    <a:pt x="361" y="121"/>
                  </a:lnTo>
                  <a:lnTo>
                    <a:pt x="289" y="49"/>
                  </a:lnTo>
                  <a:lnTo>
                    <a:pt x="241"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
            <p:cNvSpPr/>
            <p:nvPr/>
          </p:nvSpPr>
          <p:spPr>
            <a:xfrm>
              <a:off x="4137375" y="1777800"/>
              <a:ext cx="9050" cy="9050"/>
            </a:xfrm>
            <a:custGeom>
              <a:avLst/>
              <a:gdLst/>
              <a:ahLst/>
              <a:cxnLst/>
              <a:rect l="l" t="t" r="r" b="b"/>
              <a:pathLst>
                <a:path w="362" h="362" extrusionOk="0">
                  <a:moveTo>
                    <a:pt x="97" y="0"/>
                  </a:moveTo>
                  <a:lnTo>
                    <a:pt x="73" y="24"/>
                  </a:lnTo>
                  <a:lnTo>
                    <a:pt x="25" y="48"/>
                  </a:lnTo>
                  <a:lnTo>
                    <a:pt x="1" y="145"/>
                  </a:lnTo>
                  <a:lnTo>
                    <a:pt x="1" y="217"/>
                  </a:lnTo>
                  <a:lnTo>
                    <a:pt x="49" y="289"/>
                  </a:lnTo>
                  <a:lnTo>
                    <a:pt x="97" y="337"/>
                  </a:lnTo>
                  <a:lnTo>
                    <a:pt x="145" y="361"/>
                  </a:lnTo>
                  <a:lnTo>
                    <a:pt x="218" y="361"/>
                  </a:lnTo>
                  <a:lnTo>
                    <a:pt x="338" y="313"/>
                  </a:lnTo>
                  <a:lnTo>
                    <a:pt x="362" y="265"/>
                  </a:lnTo>
                  <a:lnTo>
                    <a:pt x="338" y="193"/>
                  </a:lnTo>
                  <a:lnTo>
                    <a:pt x="266" y="97"/>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
            <p:cNvSpPr/>
            <p:nvPr/>
          </p:nvSpPr>
          <p:spPr>
            <a:xfrm>
              <a:off x="3876800" y="1699550"/>
              <a:ext cx="6025" cy="9650"/>
            </a:xfrm>
            <a:custGeom>
              <a:avLst/>
              <a:gdLst/>
              <a:ahLst/>
              <a:cxnLst/>
              <a:rect l="l" t="t" r="r" b="b"/>
              <a:pathLst>
                <a:path w="241" h="386" extrusionOk="0">
                  <a:moveTo>
                    <a:pt x="72" y="1"/>
                  </a:moveTo>
                  <a:lnTo>
                    <a:pt x="24" y="25"/>
                  </a:lnTo>
                  <a:lnTo>
                    <a:pt x="24" y="49"/>
                  </a:lnTo>
                  <a:lnTo>
                    <a:pt x="0" y="145"/>
                  </a:lnTo>
                  <a:lnTo>
                    <a:pt x="24" y="217"/>
                  </a:lnTo>
                  <a:lnTo>
                    <a:pt x="48" y="314"/>
                  </a:lnTo>
                  <a:lnTo>
                    <a:pt x="96" y="386"/>
                  </a:lnTo>
                  <a:lnTo>
                    <a:pt x="217" y="386"/>
                  </a:lnTo>
                  <a:lnTo>
                    <a:pt x="241" y="362"/>
                  </a:lnTo>
                  <a:lnTo>
                    <a:pt x="241" y="338"/>
                  </a:lnTo>
                  <a:lnTo>
                    <a:pt x="241" y="242"/>
                  </a:lnTo>
                  <a:lnTo>
                    <a:pt x="241" y="145"/>
                  </a:lnTo>
                  <a:lnTo>
                    <a:pt x="193"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
            <p:cNvSpPr/>
            <p:nvPr/>
          </p:nvSpPr>
          <p:spPr>
            <a:xfrm>
              <a:off x="3751600" y="1757925"/>
              <a:ext cx="9675" cy="6050"/>
            </a:xfrm>
            <a:custGeom>
              <a:avLst/>
              <a:gdLst/>
              <a:ahLst/>
              <a:cxnLst/>
              <a:rect l="l" t="t" r="r" b="b"/>
              <a:pathLst>
                <a:path w="387" h="242" extrusionOk="0">
                  <a:moveTo>
                    <a:pt x="97" y="1"/>
                  </a:moveTo>
                  <a:lnTo>
                    <a:pt x="49" y="49"/>
                  </a:lnTo>
                  <a:lnTo>
                    <a:pt x="1" y="73"/>
                  </a:lnTo>
                  <a:lnTo>
                    <a:pt x="1" y="121"/>
                  </a:lnTo>
                  <a:lnTo>
                    <a:pt x="25" y="169"/>
                  </a:lnTo>
                  <a:lnTo>
                    <a:pt x="49" y="218"/>
                  </a:lnTo>
                  <a:lnTo>
                    <a:pt x="73" y="242"/>
                  </a:lnTo>
                  <a:lnTo>
                    <a:pt x="290" y="242"/>
                  </a:lnTo>
                  <a:lnTo>
                    <a:pt x="338" y="193"/>
                  </a:lnTo>
                  <a:lnTo>
                    <a:pt x="386" y="145"/>
                  </a:lnTo>
                  <a:lnTo>
                    <a:pt x="386" y="97"/>
                  </a:lnTo>
                  <a:lnTo>
                    <a:pt x="314"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
            <p:cNvSpPr/>
            <p:nvPr/>
          </p:nvSpPr>
          <p:spPr>
            <a:xfrm>
              <a:off x="4184325" y="1822925"/>
              <a:ext cx="6650" cy="9650"/>
            </a:xfrm>
            <a:custGeom>
              <a:avLst/>
              <a:gdLst/>
              <a:ahLst/>
              <a:cxnLst/>
              <a:rect l="l" t="t" r="r" b="b"/>
              <a:pathLst>
                <a:path w="266" h="386" extrusionOk="0">
                  <a:moveTo>
                    <a:pt x="97" y="1"/>
                  </a:moveTo>
                  <a:lnTo>
                    <a:pt x="49" y="25"/>
                  </a:lnTo>
                  <a:lnTo>
                    <a:pt x="25" y="73"/>
                  </a:lnTo>
                  <a:lnTo>
                    <a:pt x="1" y="145"/>
                  </a:lnTo>
                  <a:lnTo>
                    <a:pt x="1" y="217"/>
                  </a:lnTo>
                  <a:lnTo>
                    <a:pt x="25" y="266"/>
                  </a:lnTo>
                  <a:lnTo>
                    <a:pt x="97" y="362"/>
                  </a:lnTo>
                  <a:lnTo>
                    <a:pt x="121" y="386"/>
                  </a:lnTo>
                  <a:lnTo>
                    <a:pt x="169" y="386"/>
                  </a:lnTo>
                  <a:lnTo>
                    <a:pt x="217" y="362"/>
                  </a:lnTo>
                  <a:lnTo>
                    <a:pt x="241" y="338"/>
                  </a:lnTo>
                  <a:lnTo>
                    <a:pt x="265" y="290"/>
                  </a:lnTo>
                  <a:lnTo>
                    <a:pt x="265" y="217"/>
                  </a:lnTo>
                  <a:lnTo>
                    <a:pt x="265" y="145"/>
                  </a:lnTo>
                  <a:lnTo>
                    <a:pt x="217"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
            <p:cNvSpPr/>
            <p:nvPr/>
          </p:nvSpPr>
          <p:spPr>
            <a:xfrm>
              <a:off x="4044700" y="1710400"/>
              <a:ext cx="9650" cy="6625"/>
            </a:xfrm>
            <a:custGeom>
              <a:avLst/>
              <a:gdLst/>
              <a:ahLst/>
              <a:cxnLst/>
              <a:rect l="l" t="t" r="r" b="b"/>
              <a:pathLst>
                <a:path w="386" h="265" extrusionOk="0">
                  <a:moveTo>
                    <a:pt x="289" y="0"/>
                  </a:moveTo>
                  <a:lnTo>
                    <a:pt x="121" y="24"/>
                  </a:lnTo>
                  <a:lnTo>
                    <a:pt x="25" y="48"/>
                  </a:lnTo>
                  <a:lnTo>
                    <a:pt x="1" y="96"/>
                  </a:lnTo>
                  <a:lnTo>
                    <a:pt x="1" y="120"/>
                  </a:lnTo>
                  <a:lnTo>
                    <a:pt x="49" y="193"/>
                  </a:lnTo>
                  <a:lnTo>
                    <a:pt x="121" y="241"/>
                  </a:lnTo>
                  <a:lnTo>
                    <a:pt x="217" y="265"/>
                  </a:lnTo>
                  <a:lnTo>
                    <a:pt x="289" y="241"/>
                  </a:lnTo>
                  <a:lnTo>
                    <a:pt x="338" y="217"/>
                  </a:lnTo>
                  <a:lnTo>
                    <a:pt x="386" y="169"/>
                  </a:lnTo>
                  <a:lnTo>
                    <a:pt x="386" y="96"/>
                  </a:lnTo>
                  <a:lnTo>
                    <a:pt x="362" y="48"/>
                  </a:lnTo>
                  <a:lnTo>
                    <a:pt x="33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
            <p:cNvSpPr/>
            <p:nvPr/>
          </p:nvSpPr>
          <p:spPr>
            <a:xfrm>
              <a:off x="3893050" y="1766950"/>
              <a:ext cx="7850" cy="7850"/>
            </a:xfrm>
            <a:custGeom>
              <a:avLst/>
              <a:gdLst/>
              <a:ahLst/>
              <a:cxnLst/>
              <a:rect l="l" t="t" r="r" b="b"/>
              <a:pathLst>
                <a:path w="314" h="314" extrusionOk="0">
                  <a:moveTo>
                    <a:pt x="120" y="1"/>
                  </a:moveTo>
                  <a:lnTo>
                    <a:pt x="96" y="25"/>
                  </a:lnTo>
                  <a:lnTo>
                    <a:pt x="48" y="73"/>
                  </a:lnTo>
                  <a:lnTo>
                    <a:pt x="24" y="121"/>
                  </a:lnTo>
                  <a:lnTo>
                    <a:pt x="0" y="194"/>
                  </a:lnTo>
                  <a:lnTo>
                    <a:pt x="24" y="266"/>
                  </a:lnTo>
                  <a:lnTo>
                    <a:pt x="48" y="314"/>
                  </a:lnTo>
                  <a:lnTo>
                    <a:pt x="169" y="314"/>
                  </a:lnTo>
                  <a:lnTo>
                    <a:pt x="241" y="290"/>
                  </a:lnTo>
                  <a:lnTo>
                    <a:pt x="289" y="266"/>
                  </a:lnTo>
                  <a:lnTo>
                    <a:pt x="313" y="194"/>
                  </a:lnTo>
                  <a:lnTo>
                    <a:pt x="289" y="121"/>
                  </a:lnTo>
                  <a:lnTo>
                    <a:pt x="265" y="73"/>
                  </a:lnTo>
                  <a:lnTo>
                    <a:pt x="217"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
            <p:cNvSpPr/>
            <p:nvPr/>
          </p:nvSpPr>
          <p:spPr>
            <a:xfrm>
              <a:off x="3804575" y="1815700"/>
              <a:ext cx="9050" cy="6650"/>
            </a:xfrm>
            <a:custGeom>
              <a:avLst/>
              <a:gdLst/>
              <a:ahLst/>
              <a:cxnLst/>
              <a:rect l="l" t="t" r="r" b="b"/>
              <a:pathLst>
                <a:path w="362" h="266" extrusionOk="0">
                  <a:moveTo>
                    <a:pt x="217" y="1"/>
                  </a:moveTo>
                  <a:lnTo>
                    <a:pt x="97" y="25"/>
                  </a:lnTo>
                  <a:lnTo>
                    <a:pt x="24" y="49"/>
                  </a:lnTo>
                  <a:lnTo>
                    <a:pt x="0" y="97"/>
                  </a:lnTo>
                  <a:lnTo>
                    <a:pt x="0" y="145"/>
                  </a:lnTo>
                  <a:lnTo>
                    <a:pt x="24" y="194"/>
                  </a:lnTo>
                  <a:lnTo>
                    <a:pt x="48" y="242"/>
                  </a:lnTo>
                  <a:lnTo>
                    <a:pt x="169" y="266"/>
                  </a:lnTo>
                  <a:lnTo>
                    <a:pt x="289" y="242"/>
                  </a:lnTo>
                  <a:lnTo>
                    <a:pt x="361" y="218"/>
                  </a:lnTo>
                  <a:lnTo>
                    <a:pt x="361" y="194"/>
                  </a:lnTo>
                  <a:lnTo>
                    <a:pt x="361" y="169"/>
                  </a:lnTo>
                  <a:lnTo>
                    <a:pt x="337" y="97"/>
                  </a:lnTo>
                  <a:lnTo>
                    <a:pt x="313" y="49"/>
                  </a:lnTo>
                  <a:lnTo>
                    <a:pt x="265" y="25"/>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
            <p:cNvSpPr/>
            <p:nvPr/>
          </p:nvSpPr>
          <p:spPr>
            <a:xfrm>
              <a:off x="4074800" y="1877100"/>
              <a:ext cx="6650" cy="7250"/>
            </a:xfrm>
            <a:custGeom>
              <a:avLst/>
              <a:gdLst/>
              <a:ahLst/>
              <a:cxnLst/>
              <a:rect l="l" t="t" r="r" b="b"/>
              <a:pathLst>
                <a:path w="266" h="290" extrusionOk="0">
                  <a:moveTo>
                    <a:pt x="121" y="0"/>
                  </a:moveTo>
                  <a:lnTo>
                    <a:pt x="48" y="49"/>
                  </a:lnTo>
                  <a:lnTo>
                    <a:pt x="24" y="73"/>
                  </a:lnTo>
                  <a:lnTo>
                    <a:pt x="0" y="169"/>
                  </a:lnTo>
                  <a:lnTo>
                    <a:pt x="0" y="241"/>
                  </a:lnTo>
                  <a:lnTo>
                    <a:pt x="48" y="289"/>
                  </a:lnTo>
                  <a:lnTo>
                    <a:pt x="169" y="289"/>
                  </a:lnTo>
                  <a:lnTo>
                    <a:pt x="217" y="241"/>
                  </a:lnTo>
                  <a:lnTo>
                    <a:pt x="241" y="193"/>
                  </a:lnTo>
                  <a:lnTo>
                    <a:pt x="265" y="145"/>
                  </a:lnTo>
                  <a:lnTo>
                    <a:pt x="265" y="97"/>
                  </a:lnTo>
                  <a:lnTo>
                    <a:pt x="241" y="49"/>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
            <p:cNvSpPr/>
            <p:nvPr/>
          </p:nvSpPr>
          <p:spPr>
            <a:xfrm>
              <a:off x="3783500" y="1626725"/>
              <a:ext cx="6650" cy="9075"/>
            </a:xfrm>
            <a:custGeom>
              <a:avLst/>
              <a:gdLst/>
              <a:ahLst/>
              <a:cxnLst/>
              <a:rect l="l" t="t" r="r" b="b"/>
              <a:pathLst>
                <a:path w="266" h="363" extrusionOk="0">
                  <a:moveTo>
                    <a:pt x="97" y="1"/>
                  </a:moveTo>
                  <a:lnTo>
                    <a:pt x="49" y="25"/>
                  </a:lnTo>
                  <a:lnTo>
                    <a:pt x="25" y="49"/>
                  </a:lnTo>
                  <a:lnTo>
                    <a:pt x="1" y="145"/>
                  </a:lnTo>
                  <a:lnTo>
                    <a:pt x="25" y="266"/>
                  </a:lnTo>
                  <a:lnTo>
                    <a:pt x="73" y="338"/>
                  </a:lnTo>
                  <a:lnTo>
                    <a:pt x="121" y="362"/>
                  </a:lnTo>
                  <a:lnTo>
                    <a:pt x="169" y="362"/>
                  </a:lnTo>
                  <a:lnTo>
                    <a:pt x="193" y="338"/>
                  </a:lnTo>
                  <a:lnTo>
                    <a:pt x="242" y="290"/>
                  </a:lnTo>
                  <a:lnTo>
                    <a:pt x="266" y="194"/>
                  </a:lnTo>
                  <a:lnTo>
                    <a:pt x="242"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
            <p:cNvSpPr/>
            <p:nvPr/>
          </p:nvSpPr>
          <p:spPr>
            <a:xfrm>
              <a:off x="4103675" y="1869875"/>
              <a:ext cx="6650" cy="8450"/>
            </a:xfrm>
            <a:custGeom>
              <a:avLst/>
              <a:gdLst/>
              <a:ahLst/>
              <a:cxnLst/>
              <a:rect l="l" t="t" r="r" b="b"/>
              <a:pathLst>
                <a:path w="266" h="338" extrusionOk="0">
                  <a:moveTo>
                    <a:pt x="73" y="0"/>
                  </a:moveTo>
                  <a:lnTo>
                    <a:pt x="25" y="73"/>
                  </a:lnTo>
                  <a:lnTo>
                    <a:pt x="1" y="169"/>
                  </a:lnTo>
                  <a:lnTo>
                    <a:pt x="1" y="217"/>
                  </a:lnTo>
                  <a:lnTo>
                    <a:pt x="1" y="265"/>
                  </a:lnTo>
                  <a:lnTo>
                    <a:pt x="25" y="313"/>
                  </a:lnTo>
                  <a:lnTo>
                    <a:pt x="97" y="338"/>
                  </a:lnTo>
                  <a:lnTo>
                    <a:pt x="145" y="338"/>
                  </a:lnTo>
                  <a:lnTo>
                    <a:pt x="193" y="313"/>
                  </a:lnTo>
                  <a:lnTo>
                    <a:pt x="242" y="289"/>
                  </a:lnTo>
                  <a:lnTo>
                    <a:pt x="266" y="217"/>
                  </a:lnTo>
                  <a:lnTo>
                    <a:pt x="266" y="97"/>
                  </a:lnTo>
                  <a:lnTo>
                    <a:pt x="266" y="49"/>
                  </a:lnTo>
                  <a:lnTo>
                    <a:pt x="242" y="25"/>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
            <p:cNvSpPr/>
            <p:nvPr/>
          </p:nvSpPr>
          <p:spPr>
            <a:xfrm>
              <a:off x="4027850" y="1783200"/>
              <a:ext cx="6050" cy="7850"/>
            </a:xfrm>
            <a:custGeom>
              <a:avLst/>
              <a:gdLst/>
              <a:ahLst/>
              <a:cxnLst/>
              <a:rect l="l" t="t" r="r" b="b"/>
              <a:pathLst>
                <a:path w="242" h="314" extrusionOk="0">
                  <a:moveTo>
                    <a:pt x="73" y="1"/>
                  </a:moveTo>
                  <a:lnTo>
                    <a:pt x="49" y="49"/>
                  </a:lnTo>
                  <a:lnTo>
                    <a:pt x="1" y="97"/>
                  </a:lnTo>
                  <a:lnTo>
                    <a:pt x="1" y="169"/>
                  </a:lnTo>
                  <a:lnTo>
                    <a:pt x="1" y="218"/>
                  </a:lnTo>
                  <a:lnTo>
                    <a:pt x="25" y="266"/>
                  </a:lnTo>
                  <a:lnTo>
                    <a:pt x="73" y="290"/>
                  </a:lnTo>
                  <a:lnTo>
                    <a:pt x="121" y="314"/>
                  </a:lnTo>
                  <a:lnTo>
                    <a:pt x="169" y="290"/>
                  </a:lnTo>
                  <a:lnTo>
                    <a:pt x="193" y="242"/>
                  </a:lnTo>
                  <a:lnTo>
                    <a:pt x="241" y="194"/>
                  </a:lnTo>
                  <a:lnTo>
                    <a:pt x="241" y="145"/>
                  </a:lnTo>
                  <a:lnTo>
                    <a:pt x="241" y="73"/>
                  </a:lnTo>
                  <a:lnTo>
                    <a:pt x="241"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
            <p:cNvSpPr/>
            <p:nvPr/>
          </p:nvSpPr>
          <p:spPr>
            <a:xfrm>
              <a:off x="3970675" y="1794650"/>
              <a:ext cx="7250" cy="8450"/>
            </a:xfrm>
            <a:custGeom>
              <a:avLst/>
              <a:gdLst/>
              <a:ahLst/>
              <a:cxnLst/>
              <a:rect l="l" t="t" r="r" b="b"/>
              <a:pathLst>
                <a:path w="290" h="338" extrusionOk="0">
                  <a:moveTo>
                    <a:pt x="169" y="0"/>
                  </a:moveTo>
                  <a:lnTo>
                    <a:pt x="73" y="24"/>
                  </a:lnTo>
                  <a:lnTo>
                    <a:pt x="25" y="97"/>
                  </a:lnTo>
                  <a:lnTo>
                    <a:pt x="1" y="145"/>
                  </a:lnTo>
                  <a:lnTo>
                    <a:pt x="1" y="193"/>
                  </a:lnTo>
                  <a:lnTo>
                    <a:pt x="25" y="241"/>
                  </a:lnTo>
                  <a:lnTo>
                    <a:pt x="73" y="265"/>
                  </a:lnTo>
                  <a:lnTo>
                    <a:pt x="166" y="312"/>
                  </a:lnTo>
                  <a:lnTo>
                    <a:pt x="166" y="312"/>
                  </a:lnTo>
                  <a:lnTo>
                    <a:pt x="265" y="193"/>
                  </a:lnTo>
                  <a:lnTo>
                    <a:pt x="289" y="97"/>
                  </a:lnTo>
                  <a:lnTo>
                    <a:pt x="265" y="73"/>
                  </a:lnTo>
                  <a:lnTo>
                    <a:pt x="241" y="24"/>
                  </a:lnTo>
                  <a:lnTo>
                    <a:pt x="193" y="0"/>
                  </a:lnTo>
                  <a:close/>
                  <a:moveTo>
                    <a:pt x="166" y="312"/>
                  </a:moveTo>
                  <a:lnTo>
                    <a:pt x="145" y="337"/>
                  </a:lnTo>
                  <a:lnTo>
                    <a:pt x="169" y="313"/>
                  </a:lnTo>
                  <a:lnTo>
                    <a:pt x="166" y="312"/>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
            <p:cNvSpPr/>
            <p:nvPr/>
          </p:nvSpPr>
          <p:spPr>
            <a:xfrm>
              <a:off x="3745000" y="1801875"/>
              <a:ext cx="6625" cy="7250"/>
            </a:xfrm>
            <a:custGeom>
              <a:avLst/>
              <a:gdLst/>
              <a:ahLst/>
              <a:cxnLst/>
              <a:rect l="l" t="t" r="r" b="b"/>
              <a:pathLst>
                <a:path w="265" h="290" extrusionOk="0">
                  <a:moveTo>
                    <a:pt x="72" y="0"/>
                  </a:moveTo>
                  <a:lnTo>
                    <a:pt x="24" y="48"/>
                  </a:lnTo>
                  <a:lnTo>
                    <a:pt x="24" y="97"/>
                  </a:lnTo>
                  <a:lnTo>
                    <a:pt x="0" y="169"/>
                  </a:lnTo>
                  <a:lnTo>
                    <a:pt x="24" y="217"/>
                  </a:lnTo>
                  <a:lnTo>
                    <a:pt x="48" y="241"/>
                  </a:lnTo>
                  <a:lnTo>
                    <a:pt x="96" y="289"/>
                  </a:lnTo>
                  <a:lnTo>
                    <a:pt x="145" y="289"/>
                  </a:lnTo>
                  <a:lnTo>
                    <a:pt x="193" y="265"/>
                  </a:lnTo>
                  <a:lnTo>
                    <a:pt x="241" y="217"/>
                  </a:lnTo>
                  <a:lnTo>
                    <a:pt x="265" y="169"/>
                  </a:lnTo>
                  <a:lnTo>
                    <a:pt x="265" y="121"/>
                  </a:lnTo>
                  <a:lnTo>
                    <a:pt x="241" y="72"/>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
            <p:cNvSpPr/>
            <p:nvPr/>
          </p:nvSpPr>
          <p:spPr>
            <a:xfrm>
              <a:off x="3766650" y="1902975"/>
              <a:ext cx="7850" cy="6650"/>
            </a:xfrm>
            <a:custGeom>
              <a:avLst/>
              <a:gdLst/>
              <a:ahLst/>
              <a:cxnLst/>
              <a:rect l="l" t="t" r="r" b="b"/>
              <a:pathLst>
                <a:path w="314" h="266" extrusionOk="0">
                  <a:moveTo>
                    <a:pt x="97" y="1"/>
                  </a:moveTo>
                  <a:lnTo>
                    <a:pt x="49" y="49"/>
                  </a:lnTo>
                  <a:lnTo>
                    <a:pt x="1" y="97"/>
                  </a:lnTo>
                  <a:lnTo>
                    <a:pt x="1" y="121"/>
                  </a:lnTo>
                  <a:lnTo>
                    <a:pt x="25" y="169"/>
                  </a:lnTo>
                  <a:lnTo>
                    <a:pt x="73" y="217"/>
                  </a:lnTo>
                  <a:lnTo>
                    <a:pt x="121" y="265"/>
                  </a:lnTo>
                  <a:lnTo>
                    <a:pt x="193" y="265"/>
                  </a:lnTo>
                  <a:lnTo>
                    <a:pt x="241" y="241"/>
                  </a:lnTo>
                  <a:lnTo>
                    <a:pt x="290" y="217"/>
                  </a:lnTo>
                  <a:lnTo>
                    <a:pt x="314" y="193"/>
                  </a:lnTo>
                  <a:lnTo>
                    <a:pt x="290" y="97"/>
                  </a:lnTo>
                  <a:lnTo>
                    <a:pt x="241" y="49"/>
                  </a:lnTo>
                  <a:lnTo>
                    <a:pt x="217"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
            <p:cNvSpPr/>
            <p:nvPr/>
          </p:nvSpPr>
          <p:spPr>
            <a:xfrm>
              <a:off x="3844300" y="1644200"/>
              <a:ext cx="7250" cy="4825"/>
            </a:xfrm>
            <a:custGeom>
              <a:avLst/>
              <a:gdLst/>
              <a:ahLst/>
              <a:cxnLst/>
              <a:rect l="l" t="t" r="r" b="b"/>
              <a:pathLst>
                <a:path w="290" h="193" extrusionOk="0">
                  <a:moveTo>
                    <a:pt x="72" y="0"/>
                  </a:moveTo>
                  <a:lnTo>
                    <a:pt x="24" y="24"/>
                  </a:lnTo>
                  <a:lnTo>
                    <a:pt x="0" y="72"/>
                  </a:lnTo>
                  <a:lnTo>
                    <a:pt x="0" y="120"/>
                  </a:lnTo>
                  <a:lnTo>
                    <a:pt x="24" y="169"/>
                  </a:lnTo>
                  <a:lnTo>
                    <a:pt x="48" y="193"/>
                  </a:lnTo>
                  <a:lnTo>
                    <a:pt x="217" y="193"/>
                  </a:lnTo>
                  <a:lnTo>
                    <a:pt x="265" y="169"/>
                  </a:lnTo>
                  <a:lnTo>
                    <a:pt x="289" y="120"/>
                  </a:lnTo>
                  <a:lnTo>
                    <a:pt x="241"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
            <p:cNvSpPr/>
            <p:nvPr/>
          </p:nvSpPr>
          <p:spPr>
            <a:xfrm>
              <a:off x="3931550" y="1796450"/>
              <a:ext cx="6650" cy="6050"/>
            </a:xfrm>
            <a:custGeom>
              <a:avLst/>
              <a:gdLst/>
              <a:ahLst/>
              <a:cxnLst/>
              <a:rect l="l" t="t" r="r" b="b"/>
              <a:pathLst>
                <a:path w="266" h="242" extrusionOk="0">
                  <a:moveTo>
                    <a:pt x="73" y="1"/>
                  </a:moveTo>
                  <a:lnTo>
                    <a:pt x="25" y="49"/>
                  </a:lnTo>
                  <a:lnTo>
                    <a:pt x="1" y="97"/>
                  </a:lnTo>
                  <a:lnTo>
                    <a:pt x="25" y="145"/>
                  </a:lnTo>
                  <a:lnTo>
                    <a:pt x="49" y="193"/>
                  </a:lnTo>
                  <a:lnTo>
                    <a:pt x="97" y="217"/>
                  </a:lnTo>
                  <a:lnTo>
                    <a:pt x="145" y="241"/>
                  </a:lnTo>
                  <a:lnTo>
                    <a:pt x="193" y="241"/>
                  </a:lnTo>
                  <a:lnTo>
                    <a:pt x="242" y="217"/>
                  </a:lnTo>
                  <a:lnTo>
                    <a:pt x="266" y="169"/>
                  </a:lnTo>
                  <a:lnTo>
                    <a:pt x="266" y="121"/>
                  </a:lnTo>
                  <a:lnTo>
                    <a:pt x="266" y="73"/>
                  </a:lnTo>
                  <a:lnTo>
                    <a:pt x="217" y="49"/>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
            <p:cNvSpPr/>
            <p:nvPr/>
          </p:nvSpPr>
          <p:spPr>
            <a:xfrm>
              <a:off x="4190950" y="1972175"/>
              <a:ext cx="7850" cy="6050"/>
            </a:xfrm>
            <a:custGeom>
              <a:avLst/>
              <a:gdLst/>
              <a:ahLst/>
              <a:cxnLst/>
              <a:rect l="l" t="t" r="r" b="b"/>
              <a:pathLst>
                <a:path w="314" h="242" extrusionOk="0">
                  <a:moveTo>
                    <a:pt x="169" y="1"/>
                  </a:moveTo>
                  <a:lnTo>
                    <a:pt x="97" y="25"/>
                  </a:lnTo>
                  <a:lnTo>
                    <a:pt x="49" y="73"/>
                  </a:lnTo>
                  <a:lnTo>
                    <a:pt x="0" y="145"/>
                  </a:lnTo>
                  <a:lnTo>
                    <a:pt x="24" y="194"/>
                  </a:lnTo>
                  <a:lnTo>
                    <a:pt x="73" y="242"/>
                  </a:lnTo>
                  <a:lnTo>
                    <a:pt x="217" y="242"/>
                  </a:lnTo>
                  <a:lnTo>
                    <a:pt x="265" y="194"/>
                  </a:lnTo>
                  <a:lnTo>
                    <a:pt x="313" y="121"/>
                  </a:lnTo>
                  <a:lnTo>
                    <a:pt x="313" y="49"/>
                  </a:lnTo>
                  <a:lnTo>
                    <a:pt x="26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
            <p:cNvSpPr/>
            <p:nvPr/>
          </p:nvSpPr>
          <p:spPr>
            <a:xfrm>
              <a:off x="3843100" y="1941500"/>
              <a:ext cx="7225" cy="7250"/>
            </a:xfrm>
            <a:custGeom>
              <a:avLst/>
              <a:gdLst/>
              <a:ahLst/>
              <a:cxnLst/>
              <a:rect l="l" t="t" r="r" b="b"/>
              <a:pathLst>
                <a:path w="289" h="290" extrusionOk="0">
                  <a:moveTo>
                    <a:pt x="96" y="0"/>
                  </a:moveTo>
                  <a:lnTo>
                    <a:pt x="72" y="24"/>
                  </a:lnTo>
                  <a:lnTo>
                    <a:pt x="24" y="72"/>
                  </a:lnTo>
                  <a:lnTo>
                    <a:pt x="0" y="121"/>
                  </a:lnTo>
                  <a:lnTo>
                    <a:pt x="24" y="193"/>
                  </a:lnTo>
                  <a:lnTo>
                    <a:pt x="48" y="241"/>
                  </a:lnTo>
                  <a:lnTo>
                    <a:pt x="120" y="289"/>
                  </a:lnTo>
                  <a:lnTo>
                    <a:pt x="169" y="289"/>
                  </a:lnTo>
                  <a:lnTo>
                    <a:pt x="217" y="265"/>
                  </a:lnTo>
                  <a:lnTo>
                    <a:pt x="265" y="241"/>
                  </a:lnTo>
                  <a:lnTo>
                    <a:pt x="289" y="193"/>
                  </a:lnTo>
                  <a:lnTo>
                    <a:pt x="289" y="145"/>
                  </a:lnTo>
                  <a:lnTo>
                    <a:pt x="289" y="96"/>
                  </a:lnTo>
                  <a:lnTo>
                    <a:pt x="265" y="48"/>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
            <p:cNvSpPr/>
            <p:nvPr/>
          </p:nvSpPr>
          <p:spPr>
            <a:xfrm>
              <a:off x="3791925" y="1858450"/>
              <a:ext cx="6650" cy="7225"/>
            </a:xfrm>
            <a:custGeom>
              <a:avLst/>
              <a:gdLst/>
              <a:ahLst/>
              <a:cxnLst/>
              <a:rect l="l" t="t" r="r" b="b"/>
              <a:pathLst>
                <a:path w="266" h="289" extrusionOk="0">
                  <a:moveTo>
                    <a:pt x="121" y="0"/>
                  </a:moveTo>
                  <a:lnTo>
                    <a:pt x="73" y="24"/>
                  </a:lnTo>
                  <a:lnTo>
                    <a:pt x="25" y="72"/>
                  </a:lnTo>
                  <a:lnTo>
                    <a:pt x="1" y="145"/>
                  </a:lnTo>
                  <a:lnTo>
                    <a:pt x="25" y="217"/>
                  </a:lnTo>
                  <a:lnTo>
                    <a:pt x="49" y="265"/>
                  </a:lnTo>
                  <a:lnTo>
                    <a:pt x="97" y="289"/>
                  </a:lnTo>
                  <a:lnTo>
                    <a:pt x="145" y="289"/>
                  </a:lnTo>
                  <a:lnTo>
                    <a:pt x="193" y="265"/>
                  </a:lnTo>
                  <a:lnTo>
                    <a:pt x="242" y="193"/>
                  </a:lnTo>
                  <a:lnTo>
                    <a:pt x="266" y="96"/>
                  </a:lnTo>
                  <a:lnTo>
                    <a:pt x="242" y="48"/>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
            <p:cNvSpPr/>
            <p:nvPr/>
          </p:nvSpPr>
          <p:spPr>
            <a:xfrm>
              <a:off x="3896050" y="1717000"/>
              <a:ext cx="6650" cy="7250"/>
            </a:xfrm>
            <a:custGeom>
              <a:avLst/>
              <a:gdLst/>
              <a:ahLst/>
              <a:cxnLst/>
              <a:rect l="l" t="t" r="r" b="b"/>
              <a:pathLst>
                <a:path w="266" h="290" extrusionOk="0">
                  <a:moveTo>
                    <a:pt x="97" y="1"/>
                  </a:moveTo>
                  <a:lnTo>
                    <a:pt x="25" y="49"/>
                  </a:lnTo>
                  <a:lnTo>
                    <a:pt x="0" y="121"/>
                  </a:lnTo>
                  <a:lnTo>
                    <a:pt x="0" y="194"/>
                  </a:lnTo>
                  <a:lnTo>
                    <a:pt x="25" y="242"/>
                  </a:lnTo>
                  <a:lnTo>
                    <a:pt x="73" y="290"/>
                  </a:lnTo>
                  <a:lnTo>
                    <a:pt x="169" y="290"/>
                  </a:lnTo>
                  <a:lnTo>
                    <a:pt x="217" y="266"/>
                  </a:lnTo>
                  <a:lnTo>
                    <a:pt x="265" y="218"/>
                  </a:lnTo>
                  <a:lnTo>
                    <a:pt x="265" y="169"/>
                  </a:lnTo>
                  <a:lnTo>
                    <a:pt x="265" y="97"/>
                  </a:lnTo>
                  <a:lnTo>
                    <a:pt x="241"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
            <p:cNvSpPr/>
            <p:nvPr/>
          </p:nvSpPr>
          <p:spPr>
            <a:xfrm>
              <a:off x="4041100" y="1795850"/>
              <a:ext cx="6625" cy="9050"/>
            </a:xfrm>
            <a:custGeom>
              <a:avLst/>
              <a:gdLst/>
              <a:ahLst/>
              <a:cxnLst/>
              <a:rect l="l" t="t" r="r" b="b"/>
              <a:pathLst>
                <a:path w="265" h="362" extrusionOk="0">
                  <a:moveTo>
                    <a:pt x="96" y="1"/>
                  </a:moveTo>
                  <a:lnTo>
                    <a:pt x="72" y="25"/>
                  </a:lnTo>
                  <a:lnTo>
                    <a:pt x="24" y="49"/>
                  </a:lnTo>
                  <a:lnTo>
                    <a:pt x="0" y="121"/>
                  </a:lnTo>
                  <a:lnTo>
                    <a:pt x="0" y="193"/>
                  </a:lnTo>
                  <a:lnTo>
                    <a:pt x="24" y="241"/>
                  </a:lnTo>
                  <a:lnTo>
                    <a:pt x="96" y="362"/>
                  </a:lnTo>
                  <a:lnTo>
                    <a:pt x="193" y="289"/>
                  </a:lnTo>
                  <a:lnTo>
                    <a:pt x="241" y="241"/>
                  </a:lnTo>
                  <a:lnTo>
                    <a:pt x="265" y="193"/>
                  </a:lnTo>
                  <a:lnTo>
                    <a:pt x="265" y="97"/>
                  </a:lnTo>
                  <a:lnTo>
                    <a:pt x="265" y="49"/>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
            <p:cNvSpPr/>
            <p:nvPr/>
          </p:nvSpPr>
          <p:spPr>
            <a:xfrm>
              <a:off x="4228875" y="1821125"/>
              <a:ext cx="7825" cy="6650"/>
            </a:xfrm>
            <a:custGeom>
              <a:avLst/>
              <a:gdLst/>
              <a:ahLst/>
              <a:cxnLst/>
              <a:rect l="l" t="t" r="r" b="b"/>
              <a:pathLst>
                <a:path w="313" h="266" extrusionOk="0">
                  <a:moveTo>
                    <a:pt x="144" y="1"/>
                  </a:moveTo>
                  <a:lnTo>
                    <a:pt x="72" y="25"/>
                  </a:lnTo>
                  <a:lnTo>
                    <a:pt x="24" y="49"/>
                  </a:lnTo>
                  <a:lnTo>
                    <a:pt x="0" y="121"/>
                  </a:lnTo>
                  <a:lnTo>
                    <a:pt x="0" y="169"/>
                  </a:lnTo>
                  <a:lnTo>
                    <a:pt x="24" y="193"/>
                  </a:lnTo>
                  <a:lnTo>
                    <a:pt x="48" y="217"/>
                  </a:lnTo>
                  <a:lnTo>
                    <a:pt x="96" y="241"/>
                  </a:lnTo>
                  <a:lnTo>
                    <a:pt x="169" y="265"/>
                  </a:lnTo>
                  <a:lnTo>
                    <a:pt x="217" y="241"/>
                  </a:lnTo>
                  <a:lnTo>
                    <a:pt x="265" y="193"/>
                  </a:lnTo>
                  <a:lnTo>
                    <a:pt x="313" y="145"/>
                  </a:lnTo>
                  <a:lnTo>
                    <a:pt x="313" y="97"/>
                  </a:lnTo>
                  <a:lnTo>
                    <a:pt x="289" y="73"/>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
            <p:cNvSpPr/>
            <p:nvPr/>
          </p:nvSpPr>
          <p:spPr>
            <a:xfrm>
              <a:off x="3831650" y="1757925"/>
              <a:ext cx="5450" cy="7250"/>
            </a:xfrm>
            <a:custGeom>
              <a:avLst/>
              <a:gdLst/>
              <a:ahLst/>
              <a:cxnLst/>
              <a:rect l="l" t="t" r="r" b="b"/>
              <a:pathLst>
                <a:path w="218" h="290" extrusionOk="0">
                  <a:moveTo>
                    <a:pt x="121" y="1"/>
                  </a:moveTo>
                  <a:lnTo>
                    <a:pt x="73" y="25"/>
                  </a:lnTo>
                  <a:lnTo>
                    <a:pt x="25" y="73"/>
                  </a:lnTo>
                  <a:lnTo>
                    <a:pt x="1" y="121"/>
                  </a:lnTo>
                  <a:lnTo>
                    <a:pt x="1" y="193"/>
                  </a:lnTo>
                  <a:lnTo>
                    <a:pt x="49" y="242"/>
                  </a:lnTo>
                  <a:lnTo>
                    <a:pt x="73" y="266"/>
                  </a:lnTo>
                  <a:lnTo>
                    <a:pt x="121" y="290"/>
                  </a:lnTo>
                  <a:lnTo>
                    <a:pt x="145" y="266"/>
                  </a:lnTo>
                  <a:lnTo>
                    <a:pt x="193" y="242"/>
                  </a:lnTo>
                  <a:lnTo>
                    <a:pt x="217" y="169"/>
                  </a:lnTo>
                  <a:lnTo>
                    <a:pt x="217" y="73"/>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
            <p:cNvSpPr/>
            <p:nvPr/>
          </p:nvSpPr>
          <p:spPr>
            <a:xfrm>
              <a:off x="3776275" y="1655025"/>
              <a:ext cx="6050" cy="7850"/>
            </a:xfrm>
            <a:custGeom>
              <a:avLst/>
              <a:gdLst/>
              <a:ahLst/>
              <a:cxnLst/>
              <a:rect l="l" t="t" r="r" b="b"/>
              <a:pathLst>
                <a:path w="242" h="314" extrusionOk="0">
                  <a:moveTo>
                    <a:pt x="121" y="0"/>
                  </a:moveTo>
                  <a:lnTo>
                    <a:pt x="73" y="49"/>
                  </a:lnTo>
                  <a:lnTo>
                    <a:pt x="25" y="73"/>
                  </a:lnTo>
                  <a:lnTo>
                    <a:pt x="1" y="121"/>
                  </a:lnTo>
                  <a:lnTo>
                    <a:pt x="1" y="193"/>
                  </a:lnTo>
                  <a:lnTo>
                    <a:pt x="1" y="265"/>
                  </a:lnTo>
                  <a:lnTo>
                    <a:pt x="1" y="289"/>
                  </a:lnTo>
                  <a:lnTo>
                    <a:pt x="49" y="313"/>
                  </a:lnTo>
                  <a:lnTo>
                    <a:pt x="97" y="313"/>
                  </a:lnTo>
                  <a:lnTo>
                    <a:pt x="169" y="289"/>
                  </a:lnTo>
                  <a:lnTo>
                    <a:pt x="242" y="193"/>
                  </a:lnTo>
                  <a:lnTo>
                    <a:pt x="242" y="145"/>
                  </a:lnTo>
                  <a:lnTo>
                    <a:pt x="242" y="97"/>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
            <p:cNvSpPr/>
            <p:nvPr/>
          </p:nvSpPr>
          <p:spPr>
            <a:xfrm>
              <a:off x="3778100" y="1768775"/>
              <a:ext cx="7225" cy="6650"/>
            </a:xfrm>
            <a:custGeom>
              <a:avLst/>
              <a:gdLst/>
              <a:ahLst/>
              <a:cxnLst/>
              <a:rect l="l" t="t" r="r" b="b"/>
              <a:pathLst>
                <a:path w="289" h="266" extrusionOk="0">
                  <a:moveTo>
                    <a:pt x="145" y="0"/>
                  </a:moveTo>
                  <a:lnTo>
                    <a:pt x="96" y="24"/>
                  </a:lnTo>
                  <a:lnTo>
                    <a:pt x="24" y="72"/>
                  </a:lnTo>
                  <a:lnTo>
                    <a:pt x="0" y="121"/>
                  </a:lnTo>
                  <a:lnTo>
                    <a:pt x="0" y="169"/>
                  </a:lnTo>
                  <a:lnTo>
                    <a:pt x="24" y="217"/>
                  </a:lnTo>
                  <a:lnTo>
                    <a:pt x="72" y="265"/>
                  </a:lnTo>
                  <a:lnTo>
                    <a:pt x="145" y="265"/>
                  </a:lnTo>
                  <a:lnTo>
                    <a:pt x="217" y="241"/>
                  </a:lnTo>
                  <a:lnTo>
                    <a:pt x="265" y="217"/>
                  </a:lnTo>
                  <a:lnTo>
                    <a:pt x="289" y="145"/>
                  </a:lnTo>
                  <a:lnTo>
                    <a:pt x="289" y="97"/>
                  </a:lnTo>
                  <a:lnTo>
                    <a:pt x="289" y="72"/>
                  </a:lnTo>
                  <a:lnTo>
                    <a:pt x="265"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
            <p:cNvSpPr/>
            <p:nvPr/>
          </p:nvSpPr>
          <p:spPr>
            <a:xfrm>
              <a:off x="3838875" y="1795250"/>
              <a:ext cx="6650" cy="6050"/>
            </a:xfrm>
            <a:custGeom>
              <a:avLst/>
              <a:gdLst/>
              <a:ahLst/>
              <a:cxnLst/>
              <a:rect l="l" t="t" r="r" b="b"/>
              <a:pathLst>
                <a:path w="266" h="242" extrusionOk="0">
                  <a:moveTo>
                    <a:pt x="121" y="0"/>
                  </a:moveTo>
                  <a:lnTo>
                    <a:pt x="73" y="25"/>
                  </a:lnTo>
                  <a:lnTo>
                    <a:pt x="49" y="49"/>
                  </a:lnTo>
                  <a:lnTo>
                    <a:pt x="1" y="97"/>
                  </a:lnTo>
                  <a:lnTo>
                    <a:pt x="1" y="145"/>
                  </a:lnTo>
                  <a:lnTo>
                    <a:pt x="25" y="193"/>
                  </a:lnTo>
                  <a:lnTo>
                    <a:pt x="49" y="217"/>
                  </a:lnTo>
                  <a:lnTo>
                    <a:pt x="73" y="241"/>
                  </a:lnTo>
                  <a:lnTo>
                    <a:pt x="193" y="241"/>
                  </a:lnTo>
                  <a:lnTo>
                    <a:pt x="217" y="193"/>
                  </a:lnTo>
                  <a:lnTo>
                    <a:pt x="241" y="145"/>
                  </a:lnTo>
                  <a:lnTo>
                    <a:pt x="265" y="97"/>
                  </a:lnTo>
                  <a:lnTo>
                    <a:pt x="241" y="73"/>
                  </a:lnTo>
                  <a:lnTo>
                    <a:pt x="217" y="25"/>
                  </a:lnTo>
                  <a:lnTo>
                    <a:pt x="169"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
            <p:cNvSpPr/>
            <p:nvPr/>
          </p:nvSpPr>
          <p:spPr>
            <a:xfrm>
              <a:off x="3907475" y="1685125"/>
              <a:ext cx="6050" cy="7225"/>
            </a:xfrm>
            <a:custGeom>
              <a:avLst/>
              <a:gdLst/>
              <a:ahLst/>
              <a:cxnLst/>
              <a:rect l="l" t="t" r="r" b="b"/>
              <a:pathLst>
                <a:path w="242" h="289" extrusionOk="0">
                  <a:moveTo>
                    <a:pt x="73" y="0"/>
                  </a:moveTo>
                  <a:lnTo>
                    <a:pt x="25" y="24"/>
                  </a:lnTo>
                  <a:lnTo>
                    <a:pt x="1" y="72"/>
                  </a:lnTo>
                  <a:lnTo>
                    <a:pt x="1" y="144"/>
                  </a:lnTo>
                  <a:lnTo>
                    <a:pt x="1" y="193"/>
                  </a:lnTo>
                  <a:lnTo>
                    <a:pt x="25" y="241"/>
                  </a:lnTo>
                  <a:lnTo>
                    <a:pt x="97" y="289"/>
                  </a:lnTo>
                  <a:lnTo>
                    <a:pt x="169" y="289"/>
                  </a:lnTo>
                  <a:lnTo>
                    <a:pt x="193" y="265"/>
                  </a:lnTo>
                  <a:lnTo>
                    <a:pt x="218" y="241"/>
                  </a:lnTo>
                  <a:lnTo>
                    <a:pt x="242" y="169"/>
                  </a:lnTo>
                  <a:lnTo>
                    <a:pt x="242" y="96"/>
                  </a:lnTo>
                  <a:lnTo>
                    <a:pt x="218"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
            <p:cNvSpPr/>
            <p:nvPr/>
          </p:nvSpPr>
          <p:spPr>
            <a:xfrm>
              <a:off x="3888825" y="1857225"/>
              <a:ext cx="6050" cy="6650"/>
            </a:xfrm>
            <a:custGeom>
              <a:avLst/>
              <a:gdLst/>
              <a:ahLst/>
              <a:cxnLst/>
              <a:rect l="l" t="t" r="r" b="b"/>
              <a:pathLst>
                <a:path w="242" h="266" extrusionOk="0">
                  <a:moveTo>
                    <a:pt x="25" y="1"/>
                  </a:moveTo>
                  <a:lnTo>
                    <a:pt x="1" y="25"/>
                  </a:lnTo>
                  <a:lnTo>
                    <a:pt x="1" y="121"/>
                  </a:lnTo>
                  <a:lnTo>
                    <a:pt x="25" y="169"/>
                  </a:lnTo>
                  <a:lnTo>
                    <a:pt x="97" y="218"/>
                  </a:lnTo>
                  <a:lnTo>
                    <a:pt x="145" y="266"/>
                  </a:lnTo>
                  <a:lnTo>
                    <a:pt x="241" y="266"/>
                  </a:lnTo>
                  <a:lnTo>
                    <a:pt x="241" y="218"/>
                  </a:lnTo>
                  <a:lnTo>
                    <a:pt x="241" y="169"/>
                  </a:lnTo>
                  <a:lnTo>
                    <a:pt x="193"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
            <p:cNvSpPr/>
            <p:nvPr/>
          </p:nvSpPr>
          <p:spPr>
            <a:xfrm>
              <a:off x="3761250" y="1839175"/>
              <a:ext cx="6025" cy="6050"/>
            </a:xfrm>
            <a:custGeom>
              <a:avLst/>
              <a:gdLst/>
              <a:ahLst/>
              <a:cxnLst/>
              <a:rect l="l" t="t" r="r" b="b"/>
              <a:pathLst>
                <a:path w="241" h="242" extrusionOk="0">
                  <a:moveTo>
                    <a:pt x="48" y="1"/>
                  </a:moveTo>
                  <a:lnTo>
                    <a:pt x="24" y="25"/>
                  </a:lnTo>
                  <a:lnTo>
                    <a:pt x="0" y="73"/>
                  </a:lnTo>
                  <a:lnTo>
                    <a:pt x="0" y="145"/>
                  </a:lnTo>
                  <a:lnTo>
                    <a:pt x="24" y="193"/>
                  </a:lnTo>
                  <a:lnTo>
                    <a:pt x="72" y="217"/>
                  </a:lnTo>
                  <a:lnTo>
                    <a:pt x="120" y="242"/>
                  </a:lnTo>
                  <a:lnTo>
                    <a:pt x="169" y="217"/>
                  </a:lnTo>
                  <a:lnTo>
                    <a:pt x="217" y="169"/>
                  </a:lnTo>
                  <a:lnTo>
                    <a:pt x="241" y="121"/>
                  </a:lnTo>
                  <a:lnTo>
                    <a:pt x="217" y="73"/>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
            <p:cNvSpPr/>
            <p:nvPr/>
          </p:nvSpPr>
          <p:spPr>
            <a:xfrm>
              <a:off x="3771475" y="1697150"/>
              <a:ext cx="4825" cy="7250"/>
            </a:xfrm>
            <a:custGeom>
              <a:avLst/>
              <a:gdLst/>
              <a:ahLst/>
              <a:cxnLst/>
              <a:rect l="l" t="t" r="r" b="b"/>
              <a:pathLst>
                <a:path w="193" h="290" extrusionOk="0">
                  <a:moveTo>
                    <a:pt x="121" y="1"/>
                  </a:moveTo>
                  <a:lnTo>
                    <a:pt x="48" y="25"/>
                  </a:lnTo>
                  <a:lnTo>
                    <a:pt x="24" y="73"/>
                  </a:lnTo>
                  <a:lnTo>
                    <a:pt x="0" y="121"/>
                  </a:lnTo>
                  <a:lnTo>
                    <a:pt x="0" y="193"/>
                  </a:lnTo>
                  <a:lnTo>
                    <a:pt x="24" y="241"/>
                  </a:lnTo>
                  <a:lnTo>
                    <a:pt x="73" y="289"/>
                  </a:lnTo>
                  <a:lnTo>
                    <a:pt x="145" y="265"/>
                  </a:lnTo>
                  <a:lnTo>
                    <a:pt x="193" y="217"/>
                  </a:lnTo>
                  <a:lnTo>
                    <a:pt x="193" y="145"/>
                  </a:lnTo>
                  <a:lnTo>
                    <a:pt x="193" y="73"/>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
            <p:cNvSpPr/>
            <p:nvPr/>
          </p:nvSpPr>
          <p:spPr>
            <a:xfrm>
              <a:off x="3873175" y="1742275"/>
              <a:ext cx="6050" cy="5450"/>
            </a:xfrm>
            <a:custGeom>
              <a:avLst/>
              <a:gdLst/>
              <a:ahLst/>
              <a:cxnLst/>
              <a:rect l="l" t="t" r="r" b="b"/>
              <a:pathLst>
                <a:path w="242" h="218" extrusionOk="0">
                  <a:moveTo>
                    <a:pt x="49" y="1"/>
                  </a:moveTo>
                  <a:lnTo>
                    <a:pt x="25" y="25"/>
                  </a:lnTo>
                  <a:lnTo>
                    <a:pt x="1" y="49"/>
                  </a:lnTo>
                  <a:lnTo>
                    <a:pt x="1" y="97"/>
                  </a:lnTo>
                  <a:lnTo>
                    <a:pt x="1" y="145"/>
                  </a:lnTo>
                  <a:lnTo>
                    <a:pt x="49" y="194"/>
                  </a:lnTo>
                  <a:lnTo>
                    <a:pt x="97" y="218"/>
                  </a:lnTo>
                  <a:lnTo>
                    <a:pt x="169" y="218"/>
                  </a:lnTo>
                  <a:lnTo>
                    <a:pt x="241" y="145"/>
                  </a:lnTo>
                  <a:lnTo>
                    <a:pt x="241" y="97"/>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
            <p:cNvSpPr/>
            <p:nvPr/>
          </p:nvSpPr>
          <p:spPr>
            <a:xfrm>
              <a:off x="3980300" y="1788625"/>
              <a:ext cx="6050" cy="6650"/>
            </a:xfrm>
            <a:custGeom>
              <a:avLst/>
              <a:gdLst/>
              <a:ahLst/>
              <a:cxnLst/>
              <a:rect l="l" t="t" r="r" b="b"/>
              <a:pathLst>
                <a:path w="242" h="266" extrusionOk="0">
                  <a:moveTo>
                    <a:pt x="73" y="1"/>
                  </a:moveTo>
                  <a:lnTo>
                    <a:pt x="49" y="25"/>
                  </a:lnTo>
                  <a:lnTo>
                    <a:pt x="25" y="73"/>
                  </a:lnTo>
                  <a:lnTo>
                    <a:pt x="1" y="121"/>
                  </a:lnTo>
                  <a:lnTo>
                    <a:pt x="25" y="169"/>
                  </a:lnTo>
                  <a:lnTo>
                    <a:pt x="49" y="217"/>
                  </a:lnTo>
                  <a:lnTo>
                    <a:pt x="73" y="265"/>
                  </a:lnTo>
                  <a:lnTo>
                    <a:pt x="169" y="265"/>
                  </a:lnTo>
                  <a:lnTo>
                    <a:pt x="193" y="241"/>
                  </a:lnTo>
                  <a:lnTo>
                    <a:pt x="241" y="217"/>
                  </a:lnTo>
                  <a:lnTo>
                    <a:pt x="241" y="145"/>
                  </a:lnTo>
                  <a:lnTo>
                    <a:pt x="241"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
            <p:cNvSpPr/>
            <p:nvPr/>
          </p:nvSpPr>
          <p:spPr>
            <a:xfrm>
              <a:off x="3914700" y="1776600"/>
              <a:ext cx="6050" cy="6025"/>
            </a:xfrm>
            <a:custGeom>
              <a:avLst/>
              <a:gdLst/>
              <a:ahLst/>
              <a:cxnLst/>
              <a:rect l="l" t="t" r="r" b="b"/>
              <a:pathLst>
                <a:path w="242" h="241" extrusionOk="0">
                  <a:moveTo>
                    <a:pt x="73" y="0"/>
                  </a:moveTo>
                  <a:lnTo>
                    <a:pt x="1" y="72"/>
                  </a:lnTo>
                  <a:lnTo>
                    <a:pt x="1" y="121"/>
                  </a:lnTo>
                  <a:lnTo>
                    <a:pt x="1" y="169"/>
                  </a:lnTo>
                  <a:lnTo>
                    <a:pt x="25" y="193"/>
                  </a:lnTo>
                  <a:lnTo>
                    <a:pt x="73" y="217"/>
                  </a:lnTo>
                  <a:lnTo>
                    <a:pt x="121" y="241"/>
                  </a:lnTo>
                  <a:lnTo>
                    <a:pt x="169" y="217"/>
                  </a:lnTo>
                  <a:lnTo>
                    <a:pt x="217" y="193"/>
                  </a:lnTo>
                  <a:lnTo>
                    <a:pt x="241" y="121"/>
                  </a:lnTo>
                  <a:lnTo>
                    <a:pt x="241" y="72"/>
                  </a:lnTo>
                  <a:lnTo>
                    <a:pt x="217"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
            <p:cNvSpPr/>
            <p:nvPr/>
          </p:nvSpPr>
          <p:spPr>
            <a:xfrm>
              <a:off x="3968875" y="2014925"/>
              <a:ext cx="6050" cy="6025"/>
            </a:xfrm>
            <a:custGeom>
              <a:avLst/>
              <a:gdLst/>
              <a:ahLst/>
              <a:cxnLst/>
              <a:rect l="l" t="t" r="r" b="b"/>
              <a:pathLst>
                <a:path w="242" h="241" extrusionOk="0">
                  <a:moveTo>
                    <a:pt x="73" y="0"/>
                  </a:moveTo>
                  <a:lnTo>
                    <a:pt x="24" y="48"/>
                  </a:lnTo>
                  <a:lnTo>
                    <a:pt x="0" y="96"/>
                  </a:lnTo>
                  <a:lnTo>
                    <a:pt x="0" y="145"/>
                  </a:lnTo>
                  <a:lnTo>
                    <a:pt x="0" y="169"/>
                  </a:lnTo>
                  <a:lnTo>
                    <a:pt x="73" y="217"/>
                  </a:lnTo>
                  <a:lnTo>
                    <a:pt x="121" y="241"/>
                  </a:lnTo>
                  <a:lnTo>
                    <a:pt x="169" y="217"/>
                  </a:lnTo>
                  <a:lnTo>
                    <a:pt x="217" y="193"/>
                  </a:lnTo>
                  <a:lnTo>
                    <a:pt x="241" y="145"/>
                  </a:lnTo>
                  <a:lnTo>
                    <a:pt x="241" y="96"/>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
            <p:cNvSpPr/>
            <p:nvPr/>
          </p:nvSpPr>
          <p:spPr>
            <a:xfrm>
              <a:off x="4152425" y="1934275"/>
              <a:ext cx="7250" cy="5425"/>
            </a:xfrm>
            <a:custGeom>
              <a:avLst/>
              <a:gdLst/>
              <a:ahLst/>
              <a:cxnLst/>
              <a:rect l="l" t="t" r="r" b="b"/>
              <a:pathLst>
                <a:path w="290" h="217" extrusionOk="0">
                  <a:moveTo>
                    <a:pt x="121" y="0"/>
                  </a:moveTo>
                  <a:lnTo>
                    <a:pt x="73" y="24"/>
                  </a:lnTo>
                  <a:lnTo>
                    <a:pt x="49" y="73"/>
                  </a:lnTo>
                  <a:lnTo>
                    <a:pt x="1" y="121"/>
                  </a:lnTo>
                  <a:lnTo>
                    <a:pt x="1" y="145"/>
                  </a:lnTo>
                  <a:lnTo>
                    <a:pt x="25" y="169"/>
                  </a:lnTo>
                  <a:lnTo>
                    <a:pt x="49" y="193"/>
                  </a:lnTo>
                  <a:lnTo>
                    <a:pt x="73" y="217"/>
                  </a:lnTo>
                  <a:lnTo>
                    <a:pt x="193" y="217"/>
                  </a:lnTo>
                  <a:lnTo>
                    <a:pt x="290" y="145"/>
                  </a:lnTo>
                  <a:lnTo>
                    <a:pt x="290" y="121"/>
                  </a:lnTo>
                  <a:lnTo>
                    <a:pt x="290" y="73"/>
                  </a:lnTo>
                  <a:lnTo>
                    <a:pt x="266" y="24"/>
                  </a:lnTo>
                  <a:lnTo>
                    <a:pt x="24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
            <p:cNvSpPr/>
            <p:nvPr/>
          </p:nvSpPr>
          <p:spPr>
            <a:xfrm>
              <a:off x="3729950" y="1765750"/>
              <a:ext cx="6025" cy="6650"/>
            </a:xfrm>
            <a:custGeom>
              <a:avLst/>
              <a:gdLst/>
              <a:ahLst/>
              <a:cxnLst/>
              <a:rect l="l" t="t" r="r" b="b"/>
              <a:pathLst>
                <a:path w="241" h="266" extrusionOk="0">
                  <a:moveTo>
                    <a:pt x="97" y="1"/>
                  </a:moveTo>
                  <a:lnTo>
                    <a:pt x="48" y="25"/>
                  </a:lnTo>
                  <a:lnTo>
                    <a:pt x="0" y="97"/>
                  </a:lnTo>
                  <a:lnTo>
                    <a:pt x="0" y="145"/>
                  </a:lnTo>
                  <a:lnTo>
                    <a:pt x="24" y="218"/>
                  </a:lnTo>
                  <a:lnTo>
                    <a:pt x="72" y="266"/>
                  </a:lnTo>
                  <a:lnTo>
                    <a:pt x="145" y="266"/>
                  </a:lnTo>
                  <a:lnTo>
                    <a:pt x="193" y="242"/>
                  </a:lnTo>
                  <a:lnTo>
                    <a:pt x="241" y="193"/>
                  </a:lnTo>
                  <a:lnTo>
                    <a:pt x="241" y="121"/>
                  </a:lnTo>
                  <a:lnTo>
                    <a:pt x="217"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
            <p:cNvSpPr/>
            <p:nvPr/>
          </p:nvSpPr>
          <p:spPr>
            <a:xfrm>
              <a:off x="3872575" y="1860250"/>
              <a:ext cx="6650" cy="6650"/>
            </a:xfrm>
            <a:custGeom>
              <a:avLst/>
              <a:gdLst/>
              <a:ahLst/>
              <a:cxnLst/>
              <a:rect l="l" t="t" r="r" b="b"/>
              <a:pathLst>
                <a:path w="266" h="266" extrusionOk="0">
                  <a:moveTo>
                    <a:pt x="97" y="0"/>
                  </a:moveTo>
                  <a:lnTo>
                    <a:pt x="73" y="24"/>
                  </a:lnTo>
                  <a:lnTo>
                    <a:pt x="1" y="73"/>
                  </a:lnTo>
                  <a:lnTo>
                    <a:pt x="1" y="145"/>
                  </a:lnTo>
                  <a:lnTo>
                    <a:pt x="25" y="193"/>
                  </a:lnTo>
                  <a:lnTo>
                    <a:pt x="49" y="241"/>
                  </a:lnTo>
                  <a:lnTo>
                    <a:pt x="97" y="265"/>
                  </a:lnTo>
                  <a:lnTo>
                    <a:pt x="145" y="265"/>
                  </a:lnTo>
                  <a:lnTo>
                    <a:pt x="193" y="241"/>
                  </a:lnTo>
                  <a:lnTo>
                    <a:pt x="241" y="169"/>
                  </a:lnTo>
                  <a:lnTo>
                    <a:pt x="265" y="121"/>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
            <p:cNvSpPr/>
            <p:nvPr/>
          </p:nvSpPr>
          <p:spPr>
            <a:xfrm>
              <a:off x="3862950" y="1636975"/>
              <a:ext cx="4850" cy="7250"/>
            </a:xfrm>
            <a:custGeom>
              <a:avLst/>
              <a:gdLst/>
              <a:ahLst/>
              <a:cxnLst/>
              <a:rect l="l" t="t" r="r" b="b"/>
              <a:pathLst>
                <a:path w="194" h="290" extrusionOk="0">
                  <a:moveTo>
                    <a:pt x="49" y="0"/>
                  </a:moveTo>
                  <a:lnTo>
                    <a:pt x="0" y="48"/>
                  </a:lnTo>
                  <a:lnTo>
                    <a:pt x="0" y="121"/>
                  </a:lnTo>
                  <a:lnTo>
                    <a:pt x="0" y="169"/>
                  </a:lnTo>
                  <a:lnTo>
                    <a:pt x="0" y="217"/>
                  </a:lnTo>
                  <a:lnTo>
                    <a:pt x="49" y="265"/>
                  </a:lnTo>
                  <a:lnTo>
                    <a:pt x="73" y="289"/>
                  </a:lnTo>
                  <a:lnTo>
                    <a:pt x="121" y="289"/>
                  </a:lnTo>
                  <a:lnTo>
                    <a:pt x="145" y="265"/>
                  </a:lnTo>
                  <a:lnTo>
                    <a:pt x="193" y="241"/>
                  </a:lnTo>
                  <a:lnTo>
                    <a:pt x="193" y="121"/>
                  </a:lnTo>
                  <a:lnTo>
                    <a:pt x="169"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
            <p:cNvSpPr/>
            <p:nvPr/>
          </p:nvSpPr>
          <p:spPr>
            <a:xfrm>
              <a:off x="4036275" y="1735075"/>
              <a:ext cx="6650" cy="6025"/>
            </a:xfrm>
            <a:custGeom>
              <a:avLst/>
              <a:gdLst/>
              <a:ahLst/>
              <a:cxnLst/>
              <a:rect l="l" t="t" r="r" b="b"/>
              <a:pathLst>
                <a:path w="266" h="241" extrusionOk="0">
                  <a:moveTo>
                    <a:pt x="97" y="0"/>
                  </a:moveTo>
                  <a:lnTo>
                    <a:pt x="73" y="24"/>
                  </a:lnTo>
                  <a:lnTo>
                    <a:pt x="25" y="72"/>
                  </a:lnTo>
                  <a:lnTo>
                    <a:pt x="1" y="145"/>
                  </a:lnTo>
                  <a:lnTo>
                    <a:pt x="25" y="193"/>
                  </a:lnTo>
                  <a:lnTo>
                    <a:pt x="49" y="217"/>
                  </a:lnTo>
                  <a:lnTo>
                    <a:pt x="97" y="241"/>
                  </a:lnTo>
                  <a:lnTo>
                    <a:pt x="169" y="217"/>
                  </a:lnTo>
                  <a:lnTo>
                    <a:pt x="217" y="193"/>
                  </a:lnTo>
                  <a:lnTo>
                    <a:pt x="241" y="145"/>
                  </a:lnTo>
                  <a:lnTo>
                    <a:pt x="265" y="120"/>
                  </a:lnTo>
                  <a:lnTo>
                    <a:pt x="241" y="72"/>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
            <p:cNvSpPr/>
            <p:nvPr/>
          </p:nvSpPr>
          <p:spPr>
            <a:xfrm>
              <a:off x="4168675" y="1752525"/>
              <a:ext cx="5450" cy="6025"/>
            </a:xfrm>
            <a:custGeom>
              <a:avLst/>
              <a:gdLst/>
              <a:ahLst/>
              <a:cxnLst/>
              <a:rect l="l" t="t" r="r" b="b"/>
              <a:pathLst>
                <a:path w="218" h="241" extrusionOk="0">
                  <a:moveTo>
                    <a:pt x="121" y="0"/>
                  </a:moveTo>
                  <a:lnTo>
                    <a:pt x="73" y="24"/>
                  </a:lnTo>
                  <a:lnTo>
                    <a:pt x="25" y="97"/>
                  </a:lnTo>
                  <a:lnTo>
                    <a:pt x="1" y="145"/>
                  </a:lnTo>
                  <a:lnTo>
                    <a:pt x="25" y="217"/>
                  </a:lnTo>
                  <a:lnTo>
                    <a:pt x="25" y="241"/>
                  </a:lnTo>
                  <a:lnTo>
                    <a:pt x="145" y="241"/>
                  </a:lnTo>
                  <a:lnTo>
                    <a:pt x="193" y="169"/>
                  </a:lnTo>
                  <a:lnTo>
                    <a:pt x="217" y="121"/>
                  </a:lnTo>
                  <a:lnTo>
                    <a:pt x="217" y="48"/>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
            <p:cNvSpPr/>
            <p:nvPr/>
          </p:nvSpPr>
          <p:spPr>
            <a:xfrm>
              <a:off x="3926150" y="1818125"/>
              <a:ext cx="4825" cy="7250"/>
            </a:xfrm>
            <a:custGeom>
              <a:avLst/>
              <a:gdLst/>
              <a:ahLst/>
              <a:cxnLst/>
              <a:rect l="l" t="t" r="r" b="b"/>
              <a:pathLst>
                <a:path w="193" h="290" extrusionOk="0">
                  <a:moveTo>
                    <a:pt x="96" y="0"/>
                  </a:moveTo>
                  <a:lnTo>
                    <a:pt x="48" y="24"/>
                  </a:lnTo>
                  <a:lnTo>
                    <a:pt x="24" y="24"/>
                  </a:lnTo>
                  <a:lnTo>
                    <a:pt x="0" y="97"/>
                  </a:lnTo>
                  <a:lnTo>
                    <a:pt x="0" y="193"/>
                  </a:lnTo>
                  <a:lnTo>
                    <a:pt x="24" y="241"/>
                  </a:lnTo>
                  <a:lnTo>
                    <a:pt x="96" y="289"/>
                  </a:lnTo>
                  <a:lnTo>
                    <a:pt x="121" y="289"/>
                  </a:lnTo>
                  <a:lnTo>
                    <a:pt x="169" y="265"/>
                  </a:lnTo>
                  <a:lnTo>
                    <a:pt x="193" y="217"/>
                  </a:lnTo>
                  <a:lnTo>
                    <a:pt x="193" y="145"/>
                  </a:lnTo>
                  <a:lnTo>
                    <a:pt x="169" y="48"/>
                  </a:lnTo>
                  <a:lnTo>
                    <a:pt x="145"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
            <p:cNvSpPr/>
            <p:nvPr/>
          </p:nvSpPr>
          <p:spPr>
            <a:xfrm>
              <a:off x="4040500" y="1932475"/>
              <a:ext cx="4225" cy="7850"/>
            </a:xfrm>
            <a:custGeom>
              <a:avLst/>
              <a:gdLst/>
              <a:ahLst/>
              <a:cxnLst/>
              <a:rect l="l" t="t" r="r" b="b"/>
              <a:pathLst>
                <a:path w="169" h="314" extrusionOk="0">
                  <a:moveTo>
                    <a:pt x="72" y="0"/>
                  </a:moveTo>
                  <a:lnTo>
                    <a:pt x="24" y="24"/>
                  </a:lnTo>
                  <a:lnTo>
                    <a:pt x="0" y="72"/>
                  </a:lnTo>
                  <a:lnTo>
                    <a:pt x="0" y="120"/>
                  </a:lnTo>
                  <a:lnTo>
                    <a:pt x="24" y="241"/>
                  </a:lnTo>
                  <a:lnTo>
                    <a:pt x="48" y="289"/>
                  </a:lnTo>
                  <a:lnTo>
                    <a:pt x="72" y="313"/>
                  </a:lnTo>
                  <a:lnTo>
                    <a:pt x="96" y="289"/>
                  </a:lnTo>
                  <a:lnTo>
                    <a:pt x="145" y="241"/>
                  </a:lnTo>
                  <a:lnTo>
                    <a:pt x="169" y="145"/>
                  </a:lnTo>
                  <a:lnTo>
                    <a:pt x="169"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
            <p:cNvSpPr/>
            <p:nvPr/>
          </p:nvSpPr>
          <p:spPr>
            <a:xfrm>
              <a:off x="3985125" y="1633950"/>
              <a:ext cx="4825" cy="5450"/>
            </a:xfrm>
            <a:custGeom>
              <a:avLst/>
              <a:gdLst/>
              <a:ahLst/>
              <a:cxnLst/>
              <a:rect l="l" t="t" r="r" b="b"/>
              <a:pathLst>
                <a:path w="193" h="218" extrusionOk="0">
                  <a:moveTo>
                    <a:pt x="145" y="1"/>
                  </a:moveTo>
                  <a:lnTo>
                    <a:pt x="73" y="25"/>
                  </a:lnTo>
                  <a:lnTo>
                    <a:pt x="48" y="49"/>
                  </a:lnTo>
                  <a:lnTo>
                    <a:pt x="24" y="97"/>
                  </a:lnTo>
                  <a:lnTo>
                    <a:pt x="0" y="145"/>
                  </a:lnTo>
                  <a:lnTo>
                    <a:pt x="24" y="169"/>
                  </a:lnTo>
                  <a:lnTo>
                    <a:pt x="48" y="193"/>
                  </a:lnTo>
                  <a:lnTo>
                    <a:pt x="97" y="217"/>
                  </a:lnTo>
                  <a:lnTo>
                    <a:pt x="121" y="217"/>
                  </a:lnTo>
                  <a:lnTo>
                    <a:pt x="169" y="193"/>
                  </a:lnTo>
                  <a:lnTo>
                    <a:pt x="193"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
            <p:cNvSpPr/>
            <p:nvPr/>
          </p:nvSpPr>
          <p:spPr>
            <a:xfrm>
              <a:off x="4121725" y="1823525"/>
              <a:ext cx="6650" cy="5450"/>
            </a:xfrm>
            <a:custGeom>
              <a:avLst/>
              <a:gdLst/>
              <a:ahLst/>
              <a:cxnLst/>
              <a:rect l="l" t="t" r="r" b="b"/>
              <a:pathLst>
                <a:path w="266" h="218" extrusionOk="0">
                  <a:moveTo>
                    <a:pt x="145" y="1"/>
                  </a:moveTo>
                  <a:lnTo>
                    <a:pt x="97" y="25"/>
                  </a:lnTo>
                  <a:lnTo>
                    <a:pt x="1" y="73"/>
                  </a:lnTo>
                  <a:lnTo>
                    <a:pt x="1" y="97"/>
                  </a:lnTo>
                  <a:lnTo>
                    <a:pt x="1" y="145"/>
                  </a:lnTo>
                  <a:lnTo>
                    <a:pt x="1" y="169"/>
                  </a:lnTo>
                  <a:lnTo>
                    <a:pt x="25" y="193"/>
                  </a:lnTo>
                  <a:lnTo>
                    <a:pt x="73" y="218"/>
                  </a:lnTo>
                  <a:lnTo>
                    <a:pt x="145" y="218"/>
                  </a:lnTo>
                  <a:lnTo>
                    <a:pt x="218" y="193"/>
                  </a:lnTo>
                  <a:lnTo>
                    <a:pt x="242" y="121"/>
                  </a:lnTo>
                  <a:lnTo>
                    <a:pt x="266" y="73"/>
                  </a:lnTo>
                  <a:lnTo>
                    <a:pt x="218"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
            <p:cNvSpPr/>
            <p:nvPr/>
          </p:nvSpPr>
          <p:spPr>
            <a:xfrm>
              <a:off x="4023650" y="1711600"/>
              <a:ext cx="6025" cy="6025"/>
            </a:xfrm>
            <a:custGeom>
              <a:avLst/>
              <a:gdLst/>
              <a:ahLst/>
              <a:cxnLst/>
              <a:rect l="l" t="t" r="r" b="b"/>
              <a:pathLst>
                <a:path w="241" h="241" extrusionOk="0">
                  <a:moveTo>
                    <a:pt x="48" y="0"/>
                  </a:moveTo>
                  <a:lnTo>
                    <a:pt x="24" y="72"/>
                  </a:lnTo>
                  <a:lnTo>
                    <a:pt x="0" y="121"/>
                  </a:lnTo>
                  <a:lnTo>
                    <a:pt x="24" y="169"/>
                  </a:lnTo>
                  <a:lnTo>
                    <a:pt x="72" y="217"/>
                  </a:lnTo>
                  <a:lnTo>
                    <a:pt x="120" y="241"/>
                  </a:lnTo>
                  <a:lnTo>
                    <a:pt x="169" y="241"/>
                  </a:lnTo>
                  <a:lnTo>
                    <a:pt x="217" y="217"/>
                  </a:lnTo>
                  <a:lnTo>
                    <a:pt x="241" y="193"/>
                  </a:lnTo>
                  <a:lnTo>
                    <a:pt x="241" y="169"/>
                  </a:lnTo>
                  <a:lnTo>
                    <a:pt x="241" y="97"/>
                  </a:lnTo>
                  <a:lnTo>
                    <a:pt x="217" y="48"/>
                  </a:lnTo>
                  <a:lnTo>
                    <a:pt x="169"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
            <p:cNvSpPr/>
            <p:nvPr/>
          </p:nvSpPr>
          <p:spPr>
            <a:xfrm>
              <a:off x="4015825" y="2027550"/>
              <a:ext cx="4225" cy="6050"/>
            </a:xfrm>
            <a:custGeom>
              <a:avLst/>
              <a:gdLst/>
              <a:ahLst/>
              <a:cxnLst/>
              <a:rect l="l" t="t" r="r" b="b"/>
              <a:pathLst>
                <a:path w="169" h="242" extrusionOk="0">
                  <a:moveTo>
                    <a:pt x="24" y="1"/>
                  </a:moveTo>
                  <a:lnTo>
                    <a:pt x="0" y="25"/>
                  </a:lnTo>
                  <a:lnTo>
                    <a:pt x="0" y="49"/>
                  </a:lnTo>
                  <a:lnTo>
                    <a:pt x="0" y="169"/>
                  </a:lnTo>
                  <a:lnTo>
                    <a:pt x="24" y="193"/>
                  </a:lnTo>
                  <a:lnTo>
                    <a:pt x="72" y="241"/>
                  </a:lnTo>
                  <a:lnTo>
                    <a:pt x="120" y="241"/>
                  </a:lnTo>
                  <a:lnTo>
                    <a:pt x="169" y="169"/>
                  </a:lnTo>
                  <a:lnTo>
                    <a:pt x="169" y="73"/>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
            <p:cNvSpPr/>
            <p:nvPr/>
          </p:nvSpPr>
          <p:spPr>
            <a:xfrm>
              <a:off x="3968875" y="1874700"/>
              <a:ext cx="6650" cy="4225"/>
            </a:xfrm>
            <a:custGeom>
              <a:avLst/>
              <a:gdLst/>
              <a:ahLst/>
              <a:cxnLst/>
              <a:rect l="l" t="t" r="r" b="b"/>
              <a:pathLst>
                <a:path w="266" h="169" extrusionOk="0">
                  <a:moveTo>
                    <a:pt x="97" y="0"/>
                  </a:moveTo>
                  <a:lnTo>
                    <a:pt x="49" y="24"/>
                  </a:lnTo>
                  <a:lnTo>
                    <a:pt x="0" y="72"/>
                  </a:lnTo>
                  <a:lnTo>
                    <a:pt x="0" y="120"/>
                  </a:lnTo>
                  <a:lnTo>
                    <a:pt x="24" y="145"/>
                  </a:lnTo>
                  <a:lnTo>
                    <a:pt x="97" y="169"/>
                  </a:lnTo>
                  <a:lnTo>
                    <a:pt x="169" y="169"/>
                  </a:lnTo>
                  <a:lnTo>
                    <a:pt x="217" y="145"/>
                  </a:lnTo>
                  <a:lnTo>
                    <a:pt x="265"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
            <p:cNvSpPr/>
            <p:nvPr/>
          </p:nvSpPr>
          <p:spPr>
            <a:xfrm>
              <a:off x="3898450" y="1843400"/>
              <a:ext cx="4850" cy="6050"/>
            </a:xfrm>
            <a:custGeom>
              <a:avLst/>
              <a:gdLst/>
              <a:ahLst/>
              <a:cxnLst/>
              <a:rect l="l" t="t" r="r" b="b"/>
              <a:pathLst>
                <a:path w="194" h="242" extrusionOk="0">
                  <a:moveTo>
                    <a:pt x="97" y="0"/>
                  </a:moveTo>
                  <a:lnTo>
                    <a:pt x="73" y="24"/>
                  </a:lnTo>
                  <a:lnTo>
                    <a:pt x="25" y="73"/>
                  </a:lnTo>
                  <a:lnTo>
                    <a:pt x="1" y="121"/>
                  </a:lnTo>
                  <a:lnTo>
                    <a:pt x="1" y="169"/>
                  </a:lnTo>
                  <a:lnTo>
                    <a:pt x="25" y="217"/>
                  </a:lnTo>
                  <a:lnTo>
                    <a:pt x="73" y="241"/>
                  </a:lnTo>
                  <a:lnTo>
                    <a:pt x="121" y="241"/>
                  </a:lnTo>
                  <a:lnTo>
                    <a:pt x="169" y="193"/>
                  </a:lnTo>
                  <a:lnTo>
                    <a:pt x="193" y="145"/>
                  </a:lnTo>
                  <a:lnTo>
                    <a:pt x="193" y="73"/>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
            <p:cNvSpPr/>
            <p:nvPr/>
          </p:nvSpPr>
          <p:spPr>
            <a:xfrm>
              <a:off x="3907475" y="1733250"/>
              <a:ext cx="6650" cy="4850"/>
            </a:xfrm>
            <a:custGeom>
              <a:avLst/>
              <a:gdLst/>
              <a:ahLst/>
              <a:cxnLst/>
              <a:rect l="l" t="t" r="r" b="b"/>
              <a:pathLst>
                <a:path w="266" h="194" extrusionOk="0">
                  <a:moveTo>
                    <a:pt x="169" y="1"/>
                  </a:moveTo>
                  <a:lnTo>
                    <a:pt x="73" y="25"/>
                  </a:lnTo>
                  <a:lnTo>
                    <a:pt x="49" y="49"/>
                  </a:lnTo>
                  <a:lnTo>
                    <a:pt x="25" y="73"/>
                  </a:lnTo>
                  <a:lnTo>
                    <a:pt x="1" y="145"/>
                  </a:lnTo>
                  <a:lnTo>
                    <a:pt x="25" y="169"/>
                  </a:lnTo>
                  <a:lnTo>
                    <a:pt x="97" y="193"/>
                  </a:lnTo>
                  <a:lnTo>
                    <a:pt x="145" y="193"/>
                  </a:lnTo>
                  <a:lnTo>
                    <a:pt x="218" y="169"/>
                  </a:lnTo>
                  <a:lnTo>
                    <a:pt x="266" y="121"/>
                  </a:lnTo>
                  <a:lnTo>
                    <a:pt x="266" y="49"/>
                  </a:lnTo>
                  <a:lnTo>
                    <a:pt x="242" y="25"/>
                  </a:lnTo>
                  <a:lnTo>
                    <a:pt x="21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
            <p:cNvSpPr/>
            <p:nvPr/>
          </p:nvSpPr>
          <p:spPr>
            <a:xfrm>
              <a:off x="4165675" y="1845800"/>
              <a:ext cx="5425" cy="6050"/>
            </a:xfrm>
            <a:custGeom>
              <a:avLst/>
              <a:gdLst/>
              <a:ahLst/>
              <a:cxnLst/>
              <a:rect l="l" t="t" r="r" b="b"/>
              <a:pathLst>
                <a:path w="217" h="242" extrusionOk="0">
                  <a:moveTo>
                    <a:pt x="24" y="1"/>
                  </a:moveTo>
                  <a:lnTo>
                    <a:pt x="0" y="49"/>
                  </a:lnTo>
                  <a:lnTo>
                    <a:pt x="0" y="97"/>
                  </a:lnTo>
                  <a:lnTo>
                    <a:pt x="0" y="145"/>
                  </a:lnTo>
                  <a:lnTo>
                    <a:pt x="24" y="193"/>
                  </a:lnTo>
                  <a:lnTo>
                    <a:pt x="73" y="241"/>
                  </a:lnTo>
                  <a:lnTo>
                    <a:pt x="121" y="241"/>
                  </a:lnTo>
                  <a:lnTo>
                    <a:pt x="169" y="193"/>
                  </a:lnTo>
                  <a:lnTo>
                    <a:pt x="217" y="145"/>
                  </a:lnTo>
                  <a:lnTo>
                    <a:pt x="217" y="97"/>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
            <p:cNvSpPr/>
            <p:nvPr/>
          </p:nvSpPr>
          <p:spPr>
            <a:xfrm>
              <a:off x="4023025" y="1768775"/>
              <a:ext cx="5450" cy="6650"/>
            </a:xfrm>
            <a:custGeom>
              <a:avLst/>
              <a:gdLst/>
              <a:ahLst/>
              <a:cxnLst/>
              <a:rect l="l" t="t" r="r" b="b"/>
              <a:pathLst>
                <a:path w="218" h="266" extrusionOk="0">
                  <a:moveTo>
                    <a:pt x="121" y="0"/>
                  </a:moveTo>
                  <a:lnTo>
                    <a:pt x="73" y="24"/>
                  </a:lnTo>
                  <a:lnTo>
                    <a:pt x="25" y="48"/>
                  </a:lnTo>
                  <a:lnTo>
                    <a:pt x="1" y="121"/>
                  </a:lnTo>
                  <a:lnTo>
                    <a:pt x="1" y="169"/>
                  </a:lnTo>
                  <a:lnTo>
                    <a:pt x="25" y="217"/>
                  </a:lnTo>
                  <a:lnTo>
                    <a:pt x="73" y="241"/>
                  </a:lnTo>
                  <a:lnTo>
                    <a:pt x="121" y="265"/>
                  </a:lnTo>
                  <a:lnTo>
                    <a:pt x="145" y="241"/>
                  </a:lnTo>
                  <a:lnTo>
                    <a:pt x="194" y="169"/>
                  </a:lnTo>
                  <a:lnTo>
                    <a:pt x="218" y="97"/>
                  </a:lnTo>
                  <a:lnTo>
                    <a:pt x="194"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
            <p:cNvSpPr/>
            <p:nvPr/>
          </p:nvSpPr>
          <p:spPr>
            <a:xfrm>
              <a:off x="3905675" y="1945700"/>
              <a:ext cx="5450" cy="6050"/>
            </a:xfrm>
            <a:custGeom>
              <a:avLst/>
              <a:gdLst/>
              <a:ahLst/>
              <a:cxnLst/>
              <a:rect l="l" t="t" r="r" b="b"/>
              <a:pathLst>
                <a:path w="218" h="242" extrusionOk="0">
                  <a:moveTo>
                    <a:pt x="73" y="1"/>
                  </a:moveTo>
                  <a:lnTo>
                    <a:pt x="25" y="25"/>
                  </a:lnTo>
                  <a:lnTo>
                    <a:pt x="1" y="73"/>
                  </a:lnTo>
                  <a:lnTo>
                    <a:pt x="1" y="121"/>
                  </a:lnTo>
                  <a:lnTo>
                    <a:pt x="1" y="169"/>
                  </a:lnTo>
                  <a:lnTo>
                    <a:pt x="49" y="217"/>
                  </a:lnTo>
                  <a:lnTo>
                    <a:pt x="73" y="241"/>
                  </a:lnTo>
                  <a:lnTo>
                    <a:pt x="121" y="241"/>
                  </a:lnTo>
                  <a:lnTo>
                    <a:pt x="193" y="217"/>
                  </a:lnTo>
                  <a:lnTo>
                    <a:pt x="217" y="169"/>
                  </a:lnTo>
                  <a:lnTo>
                    <a:pt x="217" y="145"/>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
            <p:cNvSpPr/>
            <p:nvPr/>
          </p:nvSpPr>
          <p:spPr>
            <a:xfrm>
              <a:off x="3767850" y="1848800"/>
              <a:ext cx="5450" cy="4850"/>
            </a:xfrm>
            <a:custGeom>
              <a:avLst/>
              <a:gdLst/>
              <a:ahLst/>
              <a:cxnLst/>
              <a:rect l="l" t="t" r="r" b="b"/>
              <a:pathLst>
                <a:path w="218" h="194" extrusionOk="0">
                  <a:moveTo>
                    <a:pt x="73" y="1"/>
                  </a:moveTo>
                  <a:lnTo>
                    <a:pt x="49" y="25"/>
                  </a:lnTo>
                  <a:lnTo>
                    <a:pt x="1" y="49"/>
                  </a:lnTo>
                  <a:lnTo>
                    <a:pt x="1" y="97"/>
                  </a:lnTo>
                  <a:lnTo>
                    <a:pt x="49" y="169"/>
                  </a:lnTo>
                  <a:lnTo>
                    <a:pt x="121" y="194"/>
                  </a:lnTo>
                  <a:lnTo>
                    <a:pt x="169" y="194"/>
                  </a:lnTo>
                  <a:lnTo>
                    <a:pt x="218" y="169"/>
                  </a:lnTo>
                  <a:lnTo>
                    <a:pt x="218" y="121"/>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
            <p:cNvSpPr/>
            <p:nvPr/>
          </p:nvSpPr>
          <p:spPr>
            <a:xfrm>
              <a:off x="4060350" y="1735675"/>
              <a:ext cx="6050" cy="5425"/>
            </a:xfrm>
            <a:custGeom>
              <a:avLst/>
              <a:gdLst/>
              <a:ahLst/>
              <a:cxnLst/>
              <a:rect l="l" t="t" r="r" b="b"/>
              <a:pathLst>
                <a:path w="242" h="217" extrusionOk="0">
                  <a:moveTo>
                    <a:pt x="121" y="0"/>
                  </a:moveTo>
                  <a:lnTo>
                    <a:pt x="73" y="24"/>
                  </a:lnTo>
                  <a:lnTo>
                    <a:pt x="25" y="72"/>
                  </a:lnTo>
                  <a:lnTo>
                    <a:pt x="0" y="145"/>
                  </a:lnTo>
                  <a:lnTo>
                    <a:pt x="25" y="169"/>
                  </a:lnTo>
                  <a:lnTo>
                    <a:pt x="49" y="193"/>
                  </a:lnTo>
                  <a:lnTo>
                    <a:pt x="97" y="217"/>
                  </a:lnTo>
                  <a:lnTo>
                    <a:pt x="145" y="193"/>
                  </a:lnTo>
                  <a:lnTo>
                    <a:pt x="193" y="145"/>
                  </a:lnTo>
                  <a:lnTo>
                    <a:pt x="241"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
            <p:cNvSpPr/>
            <p:nvPr/>
          </p:nvSpPr>
          <p:spPr>
            <a:xfrm>
              <a:off x="3843700" y="1597850"/>
              <a:ext cx="4825" cy="6650"/>
            </a:xfrm>
            <a:custGeom>
              <a:avLst/>
              <a:gdLst/>
              <a:ahLst/>
              <a:cxnLst/>
              <a:rect l="l" t="t" r="r" b="b"/>
              <a:pathLst>
                <a:path w="193" h="266" extrusionOk="0">
                  <a:moveTo>
                    <a:pt x="120" y="0"/>
                  </a:moveTo>
                  <a:lnTo>
                    <a:pt x="72" y="25"/>
                  </a:lnTo>
                  <a:lnTo>
                    <a:pt x="24" y="49"/>
                  </a:lnTo>
                  <a:lnTo>
                    <a:pt x="0" y="97"/>
                  </a:lnTo>
                  <a:lnTo>
                    <a:pt x="0" y="145"/>
                  </a:lnTo>
                  <a:lnTo>
                    <a:pt x="0" y="217"/>
                  </a:lnTo>
                  <a:lnTo>
                    <a:pt x="24" y="241"/>
                  </a:lnTo>
                  <a:lnTo>
                    <a:pt x="72" y="265"/>
                  </a:lnTo>
                  <a:lnTo>
                    <a:pt x="120" y="241"/>
                  </a:lnTo>
                  <a:lnTo>
                    <a:pt x="169" y="193"/>
                  </a:lnTo>
                  <a:lnTo>
                    <a:pt x="193" y="121"/>
                  </a:lnTo>
                  <a:lnTo>
                    <a:pt x="193" y="73"/>
                  </a:lnTo>
                  <a:lnTo>
                    <a:pt x="169" y="25"/>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
            <p:cNvSpPr/>
            <p:nvPr/>
          </p:nvSpPr>
          <p:spPr>
            <a:xfrm>
              <a:off x="4094650" y="1695350"/>
              <a:ext cx="6050" cy="6050"/>
            </a:xfrm>
            <a:custGeom>
              <a:avLst/>
              <a:gdLst/>
              <a:ahLst/>
              <a:cxnLst/>
              <a:rect l="l" t="t" r="r" b="b"/>
              <a:pathLst>
                <a:path w="242" h="242" extrusionOk="0">
                  <a:moveTo>
                    <a:pt x="121" y="0"/>
                  </a:moveTo>
                  <a:lnTo>
                    <a:pt x="73" y="24"/>
                  </a:lnTo>
                  <a:lnTo>
                    <a:pt x="49" y="48"/>
                  </a:lnTo>
                  <a:lnTo>
                    <a:pt x="25" y="73"/>
                  </a:lnTo>
                  <a:lnTo>
                    <a:pt x="1" y="121"/>
                  </a:lnTo>
                  <a:lnTo>
                    <a:pt x="25" y="169"/>
                  </a:lnTo>
                  <a:lnTo>
                    <a:pt x="49" y="193"/>
                  </a:lnTo>
                  <a:lnTo>
                    <a:pt x="73" y="217"/>
                  </a:lnTo>
                  <a:lnTo>
                    <a:pt x="145" y="241"/>
                  </a:lnTo>
                  <a:lnTo>
                    <a:pt x="193" y="217"/>
                  </a:lnTo>
                  <a:lnTo>
                    <a:pt x="217" y="193"/>
                  </a:lnTo>
                  <a:lnTo>
                    <a:pt x="241" y="145"/>
                  </a:lnTo>
                  <a:lnTo>
                    <a:pt x="217" y="73"/>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
            <p:cNvSpPr/>
            <p:nvPr/>
          </p:nvSpPr>
          <p:spPr>
            <a:xfrm>
              <a:off x="4016425" y="1929450"/>
              <a:ext cx="4225" cy="6650"/>
            </a:xfrm>
            <a:custGeom>
              <a:avLst/>
              <a:gdLst/>
              <a:ahLst/>
              <a:cxnLst/>
              <a:rect l="l" t="t" r="r" b="b"/>
              <a:pathLst>
                <a:path w="169" h="266" extrusionOk="0">
                  <a:moveTo>
                    <a:pt x="48" y="1"/>
                  </a:moveTo>
                  <a:lnTo>
                    <a:pt x="0" y="97"/>
                  </a:lnTo>
                  <a:lnTo>
                    <a:pt x="0" y="217"/>
                  </a:lnTo>
                  <a:lnTo>
                    <a:pt x="24" y="241"/>
                  </a:lnTo>
                  <a:lnTo>
                    <a:pt x="48" y="266"/>
                  </a:lnTo>
                  <a:lnTo>
                    <a:pt x="96" y="241"/>
                  </a:lnTo>
                  <a:lnTo>
                    <a:pt x="145" y="193"/>
                  </a:lnTo>
                  <a:lnTo>
                    <a:pt x="169" y="121"/>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
            <p:cNvSpPr/>
            <p:nvPr/>
          </p:nvSpPr>
          <p:spPr>
            <a:xfrm>
              <a:off x="3962250" y="1986025"/>
              <a:ext cx="6050" cy="4850"/>
            </a:xfrm>
            <a:custGeom>
              <a:avLst/>
              <a:gdLst/>
              <a:ahLst/>
              <a:cxnLst/>
              <a:rect l="l" t="t" r="r" b="b"/>
              <a:pathLst>
                <a:path w="242" h="194" extrusionOk="0">
                  <a:moveTo>
                    <a:pt x="49" y="1"/>
                  </a:moveTo>
                  <a:lnTo>
                    <a:pt x="1" y="25"/>
                  </a:lnTo>
                  <a:lnTo>
                    <a:pt x="1" y="73"/>
                  </a:lnTo>
                  <a:lnTo>
                    <a:pt x="1" y="121"/>
                  </a:lnTo>
                  <a:lnTo>
                    <a:pt x="73" y="169"/>
                  </a:lnTo>
                  <a:lnTo>
                    <a:pt x="97" y="193"/>
                  </a:lnTo>
                  <a:lnTo>
                    <a:pt x="193" y="193"/>
                  </a:lnTo>
                  <a:lnTo>
                    <a:pt x="217" y="145"/>
                  </a:lnTo>
                  <a:lnTo>
                    <a:pt x="241" y="121"/>
                  </a:lnTo>
                  <a:lnTo>
                    <a:pt x="217" y="73"/>
                  </a:lnTo>
                  <a:lnTo>
                    <a:pt x="16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
            <p:cNvSpPr/>
            <p:nvPr/>
          </p:nvSpPr>
          <p:spPr>
            <a:xfrm>
              <a:off x="3956225" y="1940300"/>
              <a:ext cx="4250" cy="4225"/>
            </a:xfrm>
            <a:custGeom>
              <a:avLst/>
              <a:gdLst/>
              <a:ahLst/>
              <a:cxnLst/>
              <a:rect l="l" t="t" r="r" b="b"/>
              <a:pathLst>
                <a:path w="170" h="169" extrusionOk="0">
                  <a:moveTo>
                    <a:pt x="73" y="0"/>
                  </a:moveTo>
                  <a:lnTo>
                    <a:pt x="1" y="24"/>
                  </a:lnTo>
                  <a:lnTo>
                    <a:pt x="1" y="48"/>
                  </a:lnTo>
                  <a:lnTo>
                    <a:pt x="1" y="72"/>
                  </a:lnTo>
                  <a:lnTo>
                    <a:pt x="1" y="120"/>
                  </a:lnTo>
                  <a:lnTo>
                    <a:pt x="25" y="144"/>
                  </a:lnTo>
                  <a:lnTo>
                    <a:pt x="73" y="169"/>
                  </a:lnTo>
                  <a:lnTo>
                    <a:pt x="121" y="169"/>
                  </a:lnTo>
                  <a:lnTo>
                    <a:pt x="145" y="144"/>
                  </a:lnTo>
                  <a:lnTo>
                    <a:pt x="169" y="120"/>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
            <p:cNvSpPr/>
            <p:nvPr/>
          </p:nvSpPr>
          <p:spPr>
            <a:xfrm>
              <a:off x="4068775" y="1674275"/>
              <a:ext cx="3625" cy="4850"/>
            </a:xfrm>
            <a:custGeom>
              <a:avLst/>
              <a:gdLst/>
              <a:ahLst/>
              <a:cxnLst/>
              <a:rect l="l" t="t" r="r" b="b"/>
              <a:pathLst>
                <a:path w="145" h="194" extrusionOk="0">
                  <a:moveTo>
                    <a:pt x="49" y="1"/>
                  </a:moveTo>
                  <a:lnTo>
                    <a:pt x="25" y="25"/>
                  </a:lnTo>
                  <a:lnTo>
                    <a:pt x="1" y="73"/>
                  </a:lnTo>
                  <a:lnTo>
                    <a:pt x="1" y="121"/>
                  </a:lnTo>
                  <a:lnTo>
                    <a:pt x="1" y="193"/>
                  </a:lnTo>
                  <a:lnTo>
                    <a:pt x="73" y="193"/>
                  </a:lnTo>
                  <a:lnTo>
                    <a:pt x="121" y="169"/>
                  </a:lnTo>
                  <a:lnTo>
                    <a:pt x="145" y="97"/>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
            <p:cNvSpPr/>
            <p:nvPr/>
          </p:nvSpPr>
          <p:spPr>
            <a:xfrm>
              <a:off x="3943000" y="1805475"/>
              <a:ext cx="4225" cy="4250"/>
            </a:xfrm>
            <a:custGeom>
              <a:avLst/>
              <a:gdLst/>
              <a:ahLst/>
              <a:cxnLst/>
              <a:rect l="l" t="t" r="r" b="b"/>
              <a:pathLst>
                <a:path w="169" h="170" extrusionOk="0">
                  <a:moveTo>
                    <a:pt x="48" y="1"/>
                  </a:moveTo>
                  <a:lnTo>
                    <a:pt x="24" y="49"/>
                  </a:lnTo>
                  <a:lnTo>
                    <a:pt x="0" y="97"/>
                  </a:lnTo>
                  <a:lnTo>
                    <a:pt x="24" y="121"/>
                  </a:lnTo>
                  <a:lnTo>
                    <a:pt x="48" y="169"/>
                  </a:lnTo>
                  <a:lnTo>
                    <a:pt x="145" y="169"/>
                  </a:lnTo>
                  <a:lnTo>
                    <a:pt x="169"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
            <p:cNvSpPr/>
            <p:nvPr/>
          </p:nvSpPr>
          <p:spPr>
            <a:xfrm>
              <a:off x="4059150" y="1669475"/>
              <a:ext cx="4825" cy="4825"/>
            </a:xfrm>
            <a:custGeom>
              <a:avLst/>
              <a:gdLst/>
              <a:ahLst/>
              <a:cxnLst/>
              <a:rect l="l" t="t" r="r" b="b"/>
              <a:pathLst>
                <a:path w="193" h="193" extrusionOk="0">
                  <a:moveTo>
                    <a:pt x="48" y="0"/>
                  </a:moveTo>
                  <a:lnTo>
                    <a:pt x="24" y="24"/>
                  </a:lnTo>
                  <a:lnTo>
                    <a:pt x="0" y="48"/>
                  </a:lnTo>
                  <a:lnTo>
                    <a:pt x="0" y="96"/>
                  </a:lnTo>
                  <a:lnTo>
                    <a:pt x="24" y="121"/>
                  </a:lnTo>
                  <a:lnTo>
                    <a:pt x="73" y="193"/>
                  </a:lnTo>
                  <a:lnTo>
                    <a:pt x="145" y="193"/>
                  </a:lnTo>
                  <a:lnTo>
                    <a:pt x="193" y="145"/>
                  </a:lnTo>
                  <a:lnTo>
                    <a:pt x="193" y="96"/>
                  </a:lnTo>
                  <a:lnTo>
                    <a:pt x="193" y="48"/>
                  </a:lnTo>
                  <a:lnTo>
                    <a:pt x="121"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
            <p:cNvSpPr/>
            <p:nvPr/>
          </p:nvSpPr>
          <p:spPr>
            <a:xfrm>
              <a:off x="3831050" y="1920425"/>
              <a:ext cx="5450" cy="4250"/>
            </a:xfrm>
            <a:custGeom>
              <a:avLst/>
              <a:gdLst/>
              <a:ahLst/>
              <a:cxnLst/>
              <a:rect l="l" t="t" r="r" b="b"/>
              <a:pathLst>
                <a:path w="218" h="170" extrusionOk="0">
                  <a:moveTo>
                    <a:pt x="97" y="1"/>
                  </a:moveTo>
                  <a:lnTo>
                    <a:pt x="49" y="25"/>
                  </a:lnTo>
                  <a:lnTo>
                    <a:pt x="25" y="49"/>
                  </a:lnTo>
                  <a:lnTo>
                    <a:pt x="1" y="73"/>
                  </a:lnTo>
                  <a:lnTo>
                    <a:pt x="25" y="97"/>
                  </a:lnTo>
                  <a:lnTo>
                    <a:pt x="73" y="145"/>
                  </a:lnTo>
                  <a:lnTo>
                    <a:pt x="145" y="169"/>
                  </a:lnTo>
                  <a:lnTo>
                    <a:pt x="193" y="145"/>
                  </a:lnTo>
                  <a:lnTo>
                    <a:pt x="217" y="121"/>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
            <p:cNvSpPr/>
            <p:nvPr/>
          </p:nvSpPr>
          <p:spPr>
            <a:xfrm>
              <a:off x="3950225" y="1664050"/>
              <a:ext cx="4225" cy="4225"/>
            </a:xfrm>
            <a:custGeom>
              <a:avLst/>
              <a:gdLst/>
              <a:ahLst/>
              <a:cxnLst/>
              <a:rect l="l" t="t" r="r" b="b"/>
              <a:pathLst>
                <a:path w="169" h="169" extrusionOk="0">
                  <a:moveTo>
                    <a:pt x="48" y="0"/>
                  </a:moveTo>
                  <a:lnTo>
                    <a:pt x="0" y="49"/>
                  </a:lnTo>
                  <a:lnTo>
                    <a:pt x="24" y="121"/>
                  </a:lnTo>
                  <a:lnTo>
                    <a:pt x="72" y="169"/>
                  </a:lnTo>
                  <a:lnTo>
                    <a:pt x="120" y="145"/>
                  </a:lnTo>
                  <a:lnTo>
                    <a:pt x="169" y="97"/>
                  </a:lnTo>
                  <a:lnTo>
                    <a:pt x="169" y="49"/>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
            <p:cNvSpPr/>
            <p:nvPr/>
          </p:nvSpPr>
          <p:spPr>
            <a:xfrm>
              <a:off x="3957425" y="1763350"/>
              <a:ext cx="5450" cy="3625"/>
            </a:xfrm>
            <a:custGeom>
              <a:avLst/>
              <a:gdLst/>
              <a:ahLst/>
              <a:cxnLst/>
              <a:rect l="l" t="t" r="r" b="b"/>
              <a:pathLst>
                <a:path w="218" h="145" extrusionOk="0">
                  <a:moveTo>
                    <a:pt x="73" y="1"/>
                  </a:moveTo>
                  <a:lnTo>
                    <a:pt x="25" y="25"/>
                  </a:lnTo>
                  <a:lnTo>
                    <a:pt x="1" y="73"/>
                  </a:lnTo>
                  <a:lnTo>
                    <a:pt x="1" y="97"/>
                  </a:lnTo>
                  <a:lnTo>
                    <a:pt x="1" y="121"/>
                  </a:lnTo>
                  <a:lnTo>
                    <a:pt x="73" y="145"/>
                  </a:lnTo>
                  <a:lnTo>
                    <a:pt x="194" y="145"/>
                  </a:lnTo>
                  <a:lnTo>
                    <a:pt x="218" y="97"/>
                  </a:lnTo>
                  <a:lnTo>
                    <a:pt x="194"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
            <p:cNvSpPr/>
            <p:nvPr/>
          </p:nvSpPr>
          <p:spPr>
            <a:xfrm>
              <a:off x="3787725" y="1832550"/>
              <a:ext cx="4225" cy="4850"/>
            </a:xfrm>
            <a:custGeom>
              <a:avLst/>
              <a:gdLst/>
              <a:ahLst/>
              <a:cxnLst/>
              <a:rect l="l" t="t" r="r" b="b"/>
              <a:pathLst>
                <a:path w="169" h="194" extrusionOk="0">
                  <a:moveTo>
                    <a:pt x="48" y="1"/>
                  </a:moveTo>
                  <a:lnTo>
                    <a:pt x="0" y="49"/>
                  </a:lnTo>
                  <a:lnTo>
                    <a:pt x="0" y="121"/>
                  </a:lnTo>
                  <a:lnTo>
                    <a:pt x="0" y="169"/>
                  </a:lnTo>
                  <a:lnTo>
                    <a:pt x="48" y="194"/>
                  </a:lnTo>
                  <a:lnTo>
                    <a:pt x="97" y="194"/>
                  </a:lnTo>
                  <a:lnTo>
                    <a:pt x="145" y="145"/>
                  </a:lnTo>
                  <a:lnTo>
                    <a:pt x="169" y="97"/>
                  </a:lnTo>
                  <a:lnTo>
                    <a:pt x="169"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
            <p:cNvSpPr/>
            <p:nvPr/>
          </p:nvSpPr>
          <p:spPr>
            <a:xfrm>
              <a:off x="3933375" y="1944500"/>
              <a:ext cx="6625" cy="4850"/>
            </a:xfrm>
            <a:custGeom>
              <a:avLst/>
              <a:gdLst/>
              <a:ahLst/>
              <a:cxnLst/>
              <a:rect l="l" t="t" r="r" b="b"/>
              <a:pathLst>
                <a:path w="265" h="194" extrusionOk="0">
                  <a:moveTo>
                    <a:pt x="0" y="1"/>
                  </a:moveTo>
                  <a:lnTo>
                    <a:pt x="72" y="145"/>
                  </a:lnTo>
                  <a:lnTo>
                    <a:pt x="120" y="193"/>
                  </a:lnTo>
                  <a:lnTo>
                    <a:pt x="241" y="193"/>
                  </a:lnTo>
                  <a:lnTo>
                    <a:pt x="265" y="145"/>
                  </a:lnTo>
                  <a:lnTo>
                    <a:pt x="217" y="49"/>
                  </a:lnTo>
                  <a:lnTo>
                    <a:pt x="144"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
            <p:cNvSpPr/>
            <p:nvPr/>
          </p:nvSpPr>
          <p:spPr>
            <a:xfrm>
              <a:off x="3734750" y="1788625"/>
              <a:ext cx="4250" cy="4850"/>
            </a:xfrm>
            <a:custGeom>
              <a:avLst/>
              <a:gdLst/>
              <a:ahLst/>
              <a:cxnLst/>
              <a:rect l="l" t="t" r="r" b="b"/>
              <a:pathLst>
                <a:path w="170" h="194" extrusionOk="0">
                  <a:moveTo>
                    <a:pt x="25" y="1"/>
                  </a:moveTo>
                  <a:lnTo>
                    <a:pt x="1" y="25"/>
                  </a:lnTo>
                  <a:lnTo>
                    <a:pt x="1" y="73"/>
                  </a:lnTo>
                  <a:lnTo>
                    <a:pt x="1" y="145"/>
                  </a:lnTo>
                  <a:lnTo>
                    <a:pt x="49" y="193"/>
                  </a:lnTo>
                  <a:lnTo>
                    <a:pt x="121" y="193"/>
                  </a:lnTo>
                  <a:lnTo>
                    <a:pt x="169" y="121"/>
                  </a:lnTo>
                  <a:lnTo>
                    <a:pt x="169" y="73"/>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
            <p:cNvSpPr/>
            <p:nvPr/>
          </p:nvSpPr>
          <p:spPr>
            <a:xfrm>
              <a:off x="3964050" y="1703775"/>
              <a:ext cx="4850" cy="4825"/>
            </a:xfrm>
            <a:custGeom>
              <a:avLst/>
              <a:gdLst/>
              <a:ahLst/>
              <a:cxnLst/>
              <a:rect l="l" t="t" r="r" b="b"/>
              <a:pathLst>
                <a:path w="194" h="193" extrusionOk="0">
                  <a:moveTo>
                    <a:pt x="97" y="0"/>
                  </a:moveTo>
                  <a:lnTo>
                    <a:pt x="49" y="24"/>
                  </a:lnTo>
                  <a:lnTo>
                    <a:pt x="25" y="48"/>
                  </a:lnTo>
                  <a:lnTo>
                    <a:pt x="1" y="97"/>
                  </a:lnTo>
                  <a:lnTo>
                    <a:pt x="25" y="145"/>
                  </a:lnTo>
                  <a:lnTo>
                    <a:pt x="73" y="193"/>
                  </a:lnTo>
                  <a:lnTo>
                    <a:pt x="145"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
            <p:cNvSpPr/>
            <p:nvPr/>
          </p:nvSpPr>
          <p:spPr>
            <a:xfrm>
              <a:off x="3775075" y="1884325"/>
              <a:ext cx="4250" cy="4225"/>
            </a:xfrm>
            <a:custGeom>
              <a:avLst/>
              <a:gdLst/>
              <a:ahLst/>
              <a:cxnLst/>
              <a:rect l="l" t="t" r="r" b="b"/>
              <a:pathLst>
                <a:path w="170" h="169" extrusionOk="0">
                  <a:moveTo>
                    <a:pt x="25" y="0"/>
                  </a:moveTo>
                  <a:lnTo>
                    <a:pt x="1" y="24"/>
                  </a:lnTo>
                  <a:lnTo>
                    <a:pt x="1" y="72"/>
                  </a:lnTo>
                  <a:lnTo>
                    <a:pt x="1" y="121"/>
                  </a:lnTo>
                  <a:lnTo>
                    <a:pt x="49" y="145"/>
                  </a:lnTo>
                  <a:lnTo>
                    <a:pt x="73" y="169"/>
                  </a:lnTo>
                  <a:lnTo>
                    <a:pt x="145" y="145"/>
                  </a:lnTo>
                  <a:lnTo>
                    <a:pt x="169" y="121"/>
                  </a:lnTo>
                  <a:lnTo>
                    <a:pt x="169"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
            <p:cNvSpPr/>
            <p:nvPr/>
          </p:nvSpPr>
          <p:spPr>
            <a:xfrm>
              <a:off x="3961650" y="2025150"/>
              <a:ext cx="5450" cy="4825"/>
            </a:xfrm>
            <a:custGeom>
              <a:avLst/>
              <a:gdLst/>
              <a:ahLst/>
              <a:cxnLst/>
              <a:rect l="l" t="t" r="r" b="b"/>
              <a:pathLst>
                <a:path w="218" h="193" extrusionOk="0">
                  <a:moveTo>
                    <a:pt x="49" y="0"/>
                  </a:moveTo>
                  <a:lnTo>
                    <a:pt x="0" y="24"/>
                  </a:lnTo>
                  <a:lnTo>
                    <a:pt x="0" y="73"/>
                  </a:lnTo>
                  <a:lnTo>
                    <a:pt x="0" y="121"/>
                  </a:lnTo>
                  <a:lnTo>
                    <a:pt x="49" y="169"/>
                  </a:lnTo>
                  <a:lnTo>
                    <a:pt x="97" y="193"/>
                  </a:lnTo>
                  <a:lnTo>
                    <a:pt x="145" y="193"/>
                  </a:lnTo>
                  <a:lnTo>
                    <a:pt x="193" y="145"/>
                  </a:lnTo>
                  <a:lnTo>
                    <a:pt x="217" y="97"/>
                  </a:lnTo>
                  <a:lnTo>
                    <a:pt x="193" y="49"/>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
            <p:cNvSpPr/>
            <p:nvPr/>
          </p:nvSpPr>
          <p:spPr>
            <a:xfrm>
              <a:off x="4079000" y="1740475"/>
              <a:ext cx="4850" cy="4850"/>
            </a:xfrm>
            <a:custGeom>
              <a:avLst/>
              <a:gdLst/>
              <a:ahLst/>
              <a:cxnLst/>
              <a:rect l="l" t="t" r="r" b="b"/>
              <a:pathLst>
                <a:path w="194" h="194" extrusionOk="0">
                  <a:moveTo>
                    <a:pt x="25" y="1"/>
                  </a:moveTo>
                  <a:lnTo>
                    <a:pt x="1" y="49"/>
                  </a:lnTo>
                  <a:lnTo>
                    <a:pt x="1" y="97"/>
                  </a:lnTo>
                  <a:lnTo>
                    <a:pt x="25" y="145"/>
                  </a:lnTo>
                  <a:lnTo>
                    <a:pt x="49" y="169"/>
                  </a:lnTo>
                  <a:lnTo>
                    <a:pt x="121" y="193"/>
                  </a:lnTo>
                  <a:lnTo>
                    <a:pt x="145" y="169"/>
                  </a:lnTo>
                  <a:lnTo>
                    <a:pt x="193" y="145"/>
                  </a:lnTo>
                  <a:lnTo>
                    <a:pt x="169" y="73"/>
                  </a:lnTo>
                  <a:lnTo>
                    <a:pt x="14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
            <p:cNvSpPr/>
            <p:nvPr/>
          </p:nvSpPr>
          <p:spPr>
            <a:xfrm>
              <a:off x="3797950" y="1830150"/>
              <a:ext cx="4250" cy="4850"/>
            </a:xfrm>
            <a:custGeom>
              <a:avLst/>
              <a:gdLst/>
              <a:ahLst/>
              <a:cxnLst/>
              <a:rect l="l" t="t" r="r" b="b"/>
              <a:pathLst>
                <a:path w="170" h="194" extrusionOk="0">
                  <a:moveTo>
                    <a:pt x="73" y="1"/>
                  </a:moveTo>
                  <a:lnTo>
                    <a:pt x="25" y="25"/>
                  </a:lnTo>
                  <a:lnTo>
                    <a:pt x="1" y="73"/>
                  </a:lnTo>
                  <a:lnTo>
                    <a:pt x="1" y="145"/>
                  </a:lnTo>
                  <a:lnTo>
                    <a:pt x="49" y="193"/>
                  </a:lnTo>
                  <a:lnTo>
                    <a:pt x="121" y="193"/>
                  </a:lnTo>
                  <a:lnTo>
                    <a:pt x="169" y="145"/>
                  </a:lnTo>
                  <a:lnTo>
                    <a:pt x="169"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
            <p:cNvSpPr/>
            <p:nvPr/>
          </p:nvSpPr>
          <p:spPr>
            <a:xfrm>
              <a:off x="3787725" y="1868075"/>
              <a:ext cx="4825" cy="4825"/>
            </a:xfrm>
            <a:custGeom>
              <a:avLst/>
              <a:gdLst/>
              <a:ahLst/>
              <a:cxnLst/>
              <a:rect l="l" t="t" r="r" b="b"/>
              <a:pathLst>
                <a:path w="193" h="193" extrusionOk="0">
                  <a:moveTo>
                    <a:pt x="97" y="0"/>
                  </a:moveTo>
                  <a:lnTo>
                    <a:pt x="24" y="24"/>
                  </a:lnTo>
                  <a:lnTo>
                    <a:pt x="0" y="48"/>
                  </a:lnTo>
                  <a:lnTo>
                    <a:pt x="0" y="72"/>
                  </a:lnTo>
                  <a:lnTo>
                    <a:pt x="0" y="121"/>
                  </a:lnTo>
                  <a:lnTo>
                    <a:pt x="24" y="145"/>
                  </a:lnTo>
                  <a:lnTo>
                    <a:pt x="48" y="169"/>
                  </a:lnTo>
                  <a:lnTo>
                    <a:pt x="97"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
            <p:cNvSpPr/>
            <p:nvPr/>
          </p:nvSpPr>
          <p:spPr>
            <a:xfrm>
              <a:off x="3950825" y="1893350"/>
              <a:ext cx="6025" cy="4825"/>
            </a:xfrm>
            <a:custGeom>
              <a:avLst/>
              <a:gdLst/>
              <a:ahLst/>
              <a:cxnLst/>
              <a:rect l="l" t="t" r="r" b="b"/>
              <a:pathLst>
                <a:path w="241" h="193" extrusionOk="0">
                  <a:moveTo>
                    <a:pt x="48" y="0"/>
                  </a:moveTo>
                  <a:lnTo>
                    <a:pt x="24" y="48"/>
                  </a:lnTo>
                  <a:lnTo>
                    <a:pt x="0" y="97"/>
                  </a:lnTo>
                  <a:lnTo>
                    <a:pt x="0" y="121"/>
                  </a:lnTo>
                  <a:lnTo>
                    <a:pt x="24" y="169"/>
                  </a:lnTo>
                  <a:lnTo>
                    <a:pt x="72" y="193"/>
                  </a:lnTo>
                  <a:lnTo>
                    <a:pt x="193" y="193"/>
                  </a:lnTo>
                  <a:lnTo>
                    <a:pt x="217" y="145"/>
                  </a:lnTo>
                  <a:lnTo>
                    <a:pt x="241" y="97"/>
                  </a:lnTo>
                  <a:lnTo>
                    <a:pt x="241" y="73"/>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
            <p:cNvSpPr/>
            <p:nvPr/>
          </p:nvSpPr>
          <p:spPr>
            <a:xfrm>
              <a:off x="4059750" y="1704375"/>
              <a:ext cx="4225" cy="4825"/>
            </a:xfrm>
            <a:custGeom>
              <a:avLst/>
              <a:gdLst/>
              <a:ahLst/>
              <a:cxnLst/>
              <a:rect l="l" t="t" r="r" b="b"/>
              <a:pathLst>
                <a:path w="169" h="193" extrusionOk="0">
                  <a:moveTo>
                    <a:pt x="49" y="0"/>
                  </a:moveTo>
                  <a:lnTo>
                    <a:pt x="0" y="49"/>
                  </a:lnTo>
                  <a:lnTo>
                    <a:pt x="0" y="73"/>
                  </a:lnTo>
                  <a:lnTo>
                    <a:pt x="0" y="121"/>
                  </a:lnTo>
                  <a:lnTo>
                    <a:pt x="49" y="169"/>
                  </a:lnTo>
                  <a:lnTo>
                    <a:pt x="121" y="193"/>
                  </a:lnTo>
                  <a:lnTo>
                    <a:pt x="145" y="169"/>
                  </a:lnTo>
                  <a:lnTo>
                    <a:pt x="169" y="145"/>
                  </a:lnTo>
                  <a:lnTo>
                    <a:pt x="169" y="97"/>
                  </a:lnTo>
                  <a:lnTo>
                    <a:pt x="169" y="73"/>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
            <p:cNvSpPr/>
            <p:nvPr/>
          </p:nvSpPr>
          <p:spPr>
            <a:xfrm>
              <a:off x="4119925" y="1737475"/>
              <a:ext cx="5450" cy="4825"/>
            </a:xfrm>
            <a:custGeom>
              <a:avLst/>
              <a:gdLst/>
              <a:ahLst/>
              <a:cxnLst/>
              <a:rect l="l" t="t" r="r" b="b"/>
              <a:pathLst>
                <a:path w="218" h="193" extrusionOk="0">
                  <a:moveTo>
                    <a:pt x="25" y="0"/>
                  </a:moveTo>
                  <a:lnTo>
                    <a:pt x="1" y="73"/>
                  </a:lnTo>
                  <a:lnTo>
                    <a:pt x="25" y="145"/>
                  </a:lnTo>
                  <a:lnTo>
                    <a:pt x="73" y="193"/>
                  </a:lnTo>
                  <a:lnTo>
                    <a:pt x="145" y="193"/>
                  </a:lnTo>
                  <a:lnTo>
                    <a:pt x="169" y="169"/>
                  </a:lnTo>
                  <a:lnTo>
                    <a:pt x="193" y="121"/>
                  </a:lnTo>
                  <a:lnTo>
                    <a:pt x="217" y="97"/>
                  </a:lnTo>
                  <a:lnTo>
                    <a:pt x="193" y="49"/>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
            <p:cNvSpPr/>
            <p:nvPr/>
          </p:nvSpPr>
          <p:spPr>
            <a:xfrm>
              <a:off x="3847900" y="1887925"/>
              <a:ext cx="4250" cy="4250"/>
            </a:xfrm>
            <a:custGeom>
              <a:avLst/>
              <a:gdLst/>
              <a:ahLst/>
              <a:cxnLst/>
              <a:rect l="l" t="t" r="r" b="b"/>
              <a:pathLst>
                <a:path w="170" h="170" extrusionOk="0">
                  <a:moveTo>
                    <a:pt x="97" y="1"/>
                  </a:moveTo>
                  <a:lnTo>
                    <a:pt x="49" y="25"/>
                  </a:lnTo>
                  <a:lnTo>
                    <a:pt x="25" y="73"/>
                  </a:lnTo>
                  <a:lnTo>
                    <a:pt x="1" y="121"/>
                  </a:lnTo>
                  <a:lnTo>
                    <a:pt x="25" y="145"/>
                  </a:lnTo>
                  <a:lnTo>
                    <a:pt x="49" y="169"/>
                  </a:lnTo>
                  <a:lnTo>
                    <a:pt x="97" y="145"/>
                  </a:lnTo>
                  <a:lnTo>
                    <a:pt x="169"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
            <p:cNvSpPr/>
            <p:nvPr/>
          </p:nvSpPr>
          <p:spPr>
            <a:xfrm>
              <a:off x="3958650" y="1872275"/>
              <a:ext cx="4225" cy="4250"/>
            </a:xfrm>
            <a:custGeom>
              <a:avLst/>
              <a:gdLst/>
              <a:ahLst/>
              <a:cxnLst/>
              <a:rect l="l" t="t" r="r" b="b"/>
              <a:pathLst>
                <a:path w="169" h="170" extrusionOk="0">
                  <a:moveTo>
                    <a:pt x="24" y="1"/>
                  </a:moveTo>
                  <a:lnTo>
                    <a:pt x="0" y="49"/>
                  </a:lnTo>
                  <a:lnTo>
                    <a:pt x="0" y="97"/>
                  </a:lnTo>
                  <a:lnTo>
                    <a:pt x="24" y="145"/>
                  </a:lnTo>
                  <a:lnTo>
                    <a:pt x="48" y="169"/>
                  </a:lnTo>
                  <a:lnTo>
                    <a:pt x="120" y="169"/>
                  </a:lnTo>
                  <a:lnTo>
                    <a:pt x="169" y="145"/>
                  </a:lnTo>
                  <a:lnTo>
                    <a:pt x="169" y="97"/>
                  </a:lnTo>
                  <a:lnTo>
                    <a:pt x="169" y="49"/>
                  </a:lnTo>
                  <a:lnTo>
                    <a:pt x="145"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
            <p:cNvSpPr/>
            <p:nvPr/>
          </p:nvSpPr>
          <p:spPr>
            <a:xfrm>
              <a:off x="3953225" y="1729650"/>
              <a:ext cx="3625" cy="4850"/>
            </a:xfrm>
            <a:custGeom>
              <a:avLst/>
              <a:gdLst/>
              <a:ahLst/>
              <a:cxnLst/>
              <a:rect l="l" t="t" r="r" b="b"/>
              <a:pathLst>
                <a:path w="145" h="194" extrusionOk="0">
                  <a:moveTo>
                    <a:pt x="73" y="0"/>
                  </a:moveTo>
                  <a:lnTo>
                    <a:pt x="0" y="25"/>
                  </a:lnTo>
                  <a:lnTo>
                    <a:pt x="25" y="145"/>
                  </a:lnTo>
                  <a:lnTo>
                    <a:pt x="73" y="169"/>
                  </a:lnTo>
                  <a:lnTo>
                    <a:pt x="97" y="193"/>
                  </a:lnTo>
                  <a:lnTo>
                    <a:pt x="121" y="169"/>
                  </a:lnTo>
                  <a:lnTo>
                    <a:pt x="145" y="145"/>
                  </a:lnTo>
                  <a:lnTo>
                    <a:pt x="145" y="121"/>
                  </a:lnTo>
                  <a:lnTo>
                    <a:pt x="145"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
            <p:cNvSpPr/>
            <p:nvPr/>
          </p:nvSpPr>
          <p:spPr>
            <a:xfrm>
              <a:off x="3754025" y="1652625"/>
              <a:ext cx="4825" cy="4225"/>
            </a:xfrm>
            <a:custGeom>
              <a:avLst/>
              <a:gdLst/>
              <a:ahLst/>
              <a:cxnLst/>
              <a:rect l="l" t="t" r="r" b="b"/>
              <a:pathLst>
                <a:path w="193" h="169" extrusionOk="0">
                  <a:moveTo>
                    <a:pt x="72" y="0"/>
                  </a:moveTo>
                  <a:lnTo>
                    <a:pt x="48" y="24"/>
                  </a:lnTo>
                  <a:lnTo>
                    <a:pt x="0" y="72"/>
                  </a:lnTo>
                  <a:lnTo>
                    <a:pt x="0" y="96"/>
                  </a:lnTo>
                  <a:lnTo>
                    <a:pt x="24" y="120"/>
                  </a:lnTo>
                  <a:lnTo>
                    <a:pt x="72" y="145"/>
                  </a:lnTo>
                  <a:lnTo>
                    <a:pt x="96" y="169"/>
                  </a:lnTo>
                  <a:lnTo>
                    <a:pt x="169" y="120"/>
                  </a:lnTo>
                  <a:lnTo>
                    <a:pt x="193" y="96"/>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
            <p:cNvSpPr/>
            <p:nvPr/>
          </p:nvSpPr>
          <p:spPr>
            <a:xfrm>
              <a:off x="3958050" y="1772375"/>
              <a:ext cx="4225" cy="5450"/>
            </a:xfrm>
            <a:custGeom>
              <a:avLst/>
              <a:gdLst/>
              <a:ahLst/>
              <a:cxnLst/>
              <a:rect l="l" t="t" r="r" b="b"/>
              <a:pathLst>
                <a:path w="169" h="218" extrusionOk="0">
                  <a:moveTo>
                    <a:pt x="72" y="1"/>
                  </a:moveTo>
                  <a:lnTo>
                    <a:pt x="24" y="25"/>
                  </a:lnTo>
                  <a:lnTo>
                    <a:pt x="0" y="73"/>
                  </a:lnTo>
                  <a:lnTo>
                    <a:pt x="0" y="145"/>
                  </a:lnTo>
                  <a:lnTo>
                    <a:pt x="24" y="193"/>
                  </a:lnTo>
                  <a:lnTo>
                    <a:pt x="72" y="217"/>
                  </a:lnTo>
                  <a:lnTo>
                    <a:pt x="120" y="217"/>
                  </a:lnTo>
                  <a:lnTo>
                    <a:pt x="169" y="169"/>
                  </a:lnTo>
                  <a:lnTo>
                    <a:pt x="144"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
            <p:cNvSpPr/>
            <p:nvPr/>
          </p:nvSpPr>
          <p:spPr>
            <a:xfrm>
              <a:off x="3844300" y="1685725"/>
              <a:ext cx="6025" cy="4225"/>
            </a:xfrm>
            <a:custGeom>
              <a:avLst/>
              <a:gdLst/>
              <a:ahLst/>
              <a:cxnLst/>
              <a:rect l="l" t="t" r="r" b="b"/>
              <a:pathLst>
                <a:path w="241" h="169" extrusionOk="0">
                  <a:moveTo>
                    <a:pt x="72" y="0"/>
                  </a:moveTo>
                  <a:lnTo>
                    <a:pt x="48" y="24"/>
                  </a:lnTo>
                  <a:lnTo>
                    <a:pt x="0" y="72"/>
                  </a:lnTo>
                  <a:lnTo>
                    <a:pt x="48" y="120"/>
                  </a:lnTo>
                  <a:lnTo>
                    <a:pt x="72" y="169"/>
                  </a:lnTo>
                  <a:lnTo>
                    <a:pt x="169" y="169"/>
                  </a:lnTo>
                  <a:lnTo>
                    <a:pt x="193" y="145"/>
                  </a:lnTo>
                  <a:lnTo>
                    <a:pt x="217" y="120"/>
                  </a:lnTo>
                  <a:lnTo>
                    <a:pt x="241" y="72"/>
                  </a:lnTo>
                  <a:lnTo>
                    <a:pt x="217" y="48"/>
                  </a:lnTo>
                  <a:lnTo>
                    <a:pt x="169"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
            <p:cNvSpPr/>
            <p:nvPr/>
          </p:nvSpPr>
          <p:spPr>
            <a:xfrm>
              <a:off x="4053725" y="1936675"/>
              <a:ext cx="3650" cy="4850"/>
            </a:xfrm>
            <a:custGeom>
              <a:avLst/>
              <a:gdLst/>
              <a:ahLst/>
              <a:cxnLst/>
              <a:rect l="l" t="t" r="r" b="b"/>
              <a:pathLst>
                <a:path w="146" h="194" extrusionOk="0">
                  <a:moveTo>
                    <a:pt x="49" y="1"/>
                  </a:moveTo>
                  <a:lnTo>
                    <a:pt x="25" y="25"/>
                  </a:lnTo>
                  <a:lnTo>
                    <a:pt x="1" y="49"/>
                  </a:lnTo>
                  <a:lnTo>
                    <a:pt x="1" y="73"/>
                  </a:lnTo>
                  <a:lnTo>
                    <a:pt x="1" y="121"/>
                  </a:lnTo>
                  <a:lnTo>
                    <a:pt x="49" y="193"/>
                  </a:lnTo>
                  <a:lnTo>
                    <a:pt x="97" y="193"/>
                  </a:lnTo>
                  <a:lnTo>
                    <a:pt x="145" y="169"/>
                  </a:lnTo>
                  <a:lnTo>
                    <a:pt x="145" y="145"/>
                  </a:lnTo>
                  <a:lnTo>
                    <a:pt x="145" y="97"/>
                  </a:lnTo>
                  <a:lnTo>
                    <a:pt x="145"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
            <p:cNvSpPr/>
            <p:nvPr/>
          </p:nvSpPr>
          <p:spPr>
            <a:xfrm>
              <a:off x="4187325" y="1902975"/>
              <a:ext cx="4250" cy="4850"/>
            </a:xfrm>
            <a:custGeom>
              <a:avLst/>
              <a:gdLst/>
              <a:ahLst/>
              <a:cxnLst/>
              <a:rect l="l" t="t" r="r" b="b"/>
              <a:pathLst>
                <a:path w="170" h="194" extrusionOk="0">
                  <a:moveTo>
                    <a:pt x="97" y="1"/>
                  </a:moveTo>
                  <a:lnTo>
                    <a:pt x="49" y="25"/>
                  </a:lnTo>
                  <a:lnTo>
                    <a:pt x="25" y="49"/>
                  </a:lnTo>
                  <a:lnTo>
                    <a:pt x="1" y="73"/>
                  </a:lnTo>
                  <a:lnTo>
                    <a:pt x="1" y="145"/>
                  </a:lnTo>
                  <a:lnTo>
                    <a:pt x="25" y="169"/>
                  </a:lnTo>
                  <a:lnTo>
                    <a:pt x="49" y="193"/>
                  </a:lnTo>
                  <a:lnTo>
                    <a:pt x="121" y="169"/>
                  </a:lnTo>
                  <a:lnTo>
                    <a:pt x="169" y="145"/>
                  </a:lnTo>
                  <a:lnTo>
                    <a:pt x="169"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
            <p:cNvSpPr/>
            <p:nvPr/>
          </p:nvSpPr>
          <p:spPr>
            <a:xfrm>
              <a:off x="4154850" y="1909000"/>
              <a:ext cx="4825" cy="4825"/>
            </a:xfrm>
            <a:custGeom>
              <a:avLst/>
              <a:gdLst/>
              <a:ahLst/>
              <a:cxnLst/>
              <a:rect l="l" t="t" r="r" b="b"/>
              <a:pathLst>
                <a:path w="193" h="193" extrusionOk="0">
                  <a:moveTo>
                    <a:pt x="72" y="0"/>
                  </a:moveTo>
                  <a:lnTo>
                    <a:pt x="48" y="24"/>
                  </a:lnTo>
                  <a:lnTo>
                    <a:pt x="24" y="48"/>
                  </a:lnTo>
                  <a:lnTo>
                    <a:pt x="0" y="97"/>
                  </a:lnTo>
                  <a:lnTo>
                    <a:pt x="24" y="121"/>
                  </a:lnTo>
                  <a:lnTo>
                    <a:pt x="96" y="193"/>
                  </a:lnTo>
                  <a:lnTo>
                    <a:pt x="120" y="193"/>
                  </a:lnTo>
                  <a:lnTo>
                    <a:pt x="169" y="169"/>
                  </a:lnTo>
                  <a:lnTo>
                    <a:pt x="193" y="145"/>
                  </a:lnTo>
                  <a:lnTo>
                    <a:pt x="193" y="97"/>
                  </a:lnTo>
                  <a:lnTo>
                    <a:pt x="169" y="72"/>
                  </a:lnTo>
                  <a:lnTo>
                    <a:pt x="144"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
            <p:cNvSpPr/>
            <p:nvPr/>
          </p:nvSpPr>
          <p:spPr>
            <a:xfrm>
              <a:off x="3933975" y="1667650"/>
              <a:ext cx="5425" cy="4250"/>
            </a:xfrm>
            <a:custGeom>
              <a:avLst/>
              <a:gdLst/>
              <a:ahLst/>
              <a:cxnLst/>
              <a:rect l="l" t="t" r="r" b="b"/>
              <a:pathLst>
                <a:path w="217" h="170" extrusionOk="0">
                  <a:moveTo>
                    <a:pt x="169" y="1"/>
                  </a:moveTo>
                  <a:lnTo>
                    <a:pt x="48" y="49"/>
                  </a:lnTo>
                  <a:lnTo>
                    <a:pt x="0" y="97"/>
                  </a:lnTo>
                  <a:lnTo>
                    <a:pt x="0" y="121"/>
                  </a:lnTo>
                  <a:lnTo>
                    <a:pt x="0" y="145"/>
                  </a:lnTo>
                  <a:lnTo>
                    <a:pt x="72" y="169"/>
                  </a:lnTo>
                  <a:lnTo>
                    <a:pt x="120" y="145"/>
                  </a:lnTo>
                  <a:lnTo>
                    <a:pt x="169" y="121"/>
                  </a:lnTo>
                  <a:lnTo>
                    <a:pt x="217" y="73"/>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
            <p:cNvSpPr/>
            <p:nvPr/>
          </p:nvSpPr>
          <p:spPr>
            <a:xfrm>
              <a:off x="4008000" y="1848200"/>
              <a:ext cx="4825" cy="4250"/>
            </a:xfrm>
            <a:custGeom>
              <a:avLst/>
              <a:gdLst/>
              <a:ahLst/>
              <a:cxnLst/>
              <a:rect l="l" t="t" r="r" b="b"/>
              <a:pathLst>
                <a:path w="193" h="170" extrusionOk="0">
                  <a:moveTo>
                    <a:pt x="48" y="1"/>
                  </a:moveTo>
                  <a:lnTo>
                    <a:pt x="0" y="49"/>
                  </a:lnTo>
                  <a:lnTo>
                    <a:pt x="0" y="97"/>
                  </a:lnTo>
                  <a:lnTo>
                    <a:pt x="24" y="121"/>
                  </a:lnTo>
                  <a:lnTo>
                    <a:pt x="48" y="145"/>
                  </a:lnTo>
                  <a:lnTo>
                    <a:pt x="96" y="169"/>
                  </a:lnTo>
                  <a:lnTo>
                    <a:pt x="169" y="145"/>
                  </a:lnTo>
                  <a:lnTo>
                    <a:pt x="193" y="121"/>
                  </a:lnTo>
                  <a:lnTo>
                    <a:pt x="193" y="97"/>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
            <p:cNvSpPr/>
            <p:nvPr/>
          </p:nvSpPr>
          <p:spPr>
            <a:xfrm>
              <a:off x="3826225" y="1930050"/>
              <a:ext cx="4250" cy="4250"/>
            </a:xfrm>
            <a:custGeom>
              <a:avLst/>
              <a:gdLst/>
              <a:ahLst/>
              <a:cxnLst/>
              <a:rect l="l" t="t" r="r" b="b"/>
              <a:pathLst>
                <a:path w="170" h="170" extrusionOk="0">
                  <a:moveTo>
                    <a:pt x="25" y="1"/>
                  </a:moveTo>
                  <a:lnTo>
                    <a:pt x="1" y="25"/>
                  </a:lnTo>
                  <a:lnTo>
                    <a:pt x="1" y="49"/>
                  </a:lnTo>
                  <a:lnTo>
                    <a:pt x="1" y="97"/>
                  </a:lnTo>
                  <a:lnTo>
                    <a:pt x="49" y="145"/>
                  </a:lnTo>
                  <a:lnTo>
                    <a:pt x="97" y="169"/>
                  </a:lnTo>
                  <a:lnTo>
                    <a:pt x="121" y="169"/>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
            <p:cNvSpPr/>
            <p:nvPr/>
          </p:nvSpPr>
          <p:spPr>
            <a:xfrm>
              <a:off x="3862350" y="1987225"/>
              <a:ext cx="4825" cy="4250"/>
            </a:xfrm>
            <a:custGeom>
              <a:avLst/>
              <a:gdLst/>
              <a:ahLst/>
              <a:cxnLst/>
              <a:rect l="l" t="t" r="r" b="b"/>
              <a:pathLst>
                <a:path w="193" h="170" extrusionOk="0">
                  <a:moveTo>
                    <a:pt x="121" y="1"/>
                  </a:moveTo>
                  <a:lnTo>
                    <a:pt x="49" y="25"/>
                  </a:lnTo>
                  <a:lnTo>
                    <a:pt x="24" y="49"/>
                  </a:lnTo>
                  <a:lnTo>
                    <a:pt x="0" y="73"/>
                  </a:lnTo>
                  <a:lnTo>
                    <a:pt x="24" y="121"/>
                  </a:lnTo>
                  <a:lnTo>
                    <a:pt x="73" y="169"/>
                  </a:lnTo>
                  <a:lnTo>
                    <a:pt x="121" y="169"/>
                  </a:lnTo>
                  <a:lnTo>
                    <a:pt x="145" y="145"/>
                  </a:lnTo>
                  <a:lnTo>
                    <a:pt x="193" y="121"/>
                  </a:lnTo>
                  <a:lnTo>
                    <a:pt x="193"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
            <p:cNvSpPr/>
            <p:nvPr/>
          </p:nvSpPr>
          <p:spPr>
            <a:xfrm>
              <a:off x="4260150" y="1829550"/>
              <a:ext cx="4250" cy="4850"/>
            </a:xfrm>
            <a:custGeom>
              <a:avLst/>
              <a:gdLst/>
              <a:ahLst/>
              <a:cxnLst/>
              <a:rect l="l" t="t" r="r" b="b"/>
              <a:pathLst>
                <a:path w="170" h="194" extrusionOk="0">
                  <a:moveTo>
                    <a:pt x="49" y="1"/>
                  </a:moveTo>
                  <a:lnTo>
                    <a:pt x="1" y="49"/>
                  </a:lnTo>
                  <a:lnTo>
                    <a:pt x="1" y="73"/>
                  </a:lnTo>
                  <a:lnTo>
                    <a:pt x="1" y="121"/>
                  </a:lnTo>
                  <a:lnTo>
                    <a:pt x="25" y="169"/>
                  </a:lnTo>
                  <a:lnTo>
                    <a:pt x="49" y="193"/>
                  </a:lnTo>
                  <a:lnTo>
                    <a:pt x="73" y="193"/>
                  </a:lnTo>
                  <a:lnTo>
                    <a:pt x="145" y="169"/>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
            <p:cNvSpPr/>
            <p:nvPr/>
          </p:nvSpPr>
          <p:spPr>
            <a:xfrm>
              <a:off x="3937575" y="1859050"/>
              <a:ext cx="4250" cy="4825"/>
            </a:xfrm>
            <a:custGeom>
              <a:avLst/>
              <a:gdLst/>
              <a:ahLst/>
              <a:cxnLst/>
              <a:rect l="l" t="t" r="r" b="b"/>
              <a:pathLst>
                <a:path w="170" h="193" extrusionOk="0">
                  <a:moveTo>
                    <a:pt x="97" y="0"/>
                  </a:moveTo>
                  <a:lnTo>
                    <a:pt x="49" y="24"/>
                  </a:lnTo>
                  <a:lnTo>
                    <a:pt x="1" y="72"/>
                  </a:lnTo>
                  <a:lnTo>
                    <a:pt x="1" y="145"/>
                  </a:lnTo>
                  <a:lnTo>
                    <a:pt x="1" y="169"/>
                  </a:lnTo>
                  <a:lnTo>
                    <a:pt x="25" y="193"/>
                  </a:lnTo>
                  <a:lnTo>
                    <a:pt x="121" y="193"/>
                  </a:lnTo>
                  <a:lnTo>
                    <a:pt x="169" y="121"/>
                  </a:lnTo>
                  <a:lnTo>
                    <a:pt x="169" y="72"/>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
            <p:cNvSpPr/>
            <p:nvPr/>
          </p:nvSpPr>
          <p:spPr>
            <a:xfrm>
              <a:off x="3814800" y="2020925"/>
              <a:ext cx="3025" cy="3050"/>
            </a:xfrm>
            <a:custGeom>
              <a:avLst/>
              <a:gdLst/>
              <a:ahLst/>
              <a:cxnLst/>
              <a:rect l="l" t="t" r="r" b="b"/>
              <a:pathLst>
                <a:path w="121" h="122" extrusionOk="0">
                  <a:moveTo>
                    <a:pt x="73" y="1"/>
                  </a:moveTo>
                  <a:lnTo>
                    <a:pt x="25" y="25"/>
                  </a:lnTo>
                  <a:lnTo>
                    <a:pt x="1" y="73"/>
                  </a:lnTo>
                  <a:lnTo>
                    <a:pt x="25" y="121"/>
                  </a:lnTo>
                  <a:lnTo>
                    <a:pt x="97" y="121"/>
                  </a:lnTo>
                  <a:lnTo>
                    <a:pt x="121" y="97"/>
                  </a:lnTo>
                  <a:lnTo>
                    <a:pt x="121"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
            <p:cNvSpPr/>
            <p:nvPr/>
          </p:nvSpPr>
          <p:spPr>
            <a:xfrm>
              <a:off x="4011600" y="1646600"/>
              <a:ext cx="3025" cy="3025"/>
            </a:xfrm>
            <a:custGeom>
              <a:avLst/>
              <a:gdLst/>
              <a:ahLst/>
              <a:cxnLst/>
              <a:rect l="l" t="t" r="r" b="b"/>
              <a:pathLst>
                <a:path w="121" h="121" extrusionOk="0">
                  <a:moveTo>
                    <a:pt x="49" y="0"/>
                  </a:moveTo>
                  <a:lnTo>
                    <a:pt x="1" y="49"/>
                  </a:lnTo>
                  <a:lnTo>
                    <a:pt x="25" y="73"/>
                  </a:lnTo>
                  <a:lnTo>
                    <a:pt x="25" y="121"/>
                  </a:lnTo>
                  <a:lnTo>
                    <a:pt x="97" y="121"/>
                  </a:lnTo>
                  <a:lnTo>
                    <a:pt x="121" y="97"/>
                  </a:lnTo>
                  <a:lnTo>
                    <a:pt x="121" y="73"/>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
            <p:cNvSpPr/>
            <p:nvPr/>
          </p:nvSpPr>
          <p:spPr>
            <a:xfrm>
              <a:off x="3860550" y="1594250"/>
              <a:ext cx="4825" cy="4225"/>
            </a:xfrm>
            <a:custGeom>
              <a:avLst/>
              <a:gdLst/>
              <a:ahLst/>
              <a:cxnLst/>
              <a:rect l="l" t="t" r="r" b="b"/>
              <a:pathLst>
                <a:path w="193" h="169" extrusionOk="0">
                  <a:moveTo>
                    <a:pt x="121" y="0"/>
                  </a:moveTo>
                  <a:lnTo>
                    <a:pt x="48" y="48"/>
                  </a:lnTo>
                  <a:lnTo>
                    <a:pt x="24" y="72"/>
                  </a:lnTo>
                  <a:lnTo>
                    <a:pt x="0" y="120"/>
                  </a:lnTo>
                  <a:lnTo>
                    <a:pt x="24" y="169"/>
                  </a:lnTo>
                  <a:lnTo>
                    <a:pt x="48" y="169"/>
                  </a:lnTo>
                  <a:lnTo>
                    <a:pt x="145" y="144"/>
                  </a:lnTo>
                  <a:lnTo>
                    <a:pt x="169" y="120"/>
                  </a:lnTo>
                  <a:lnTo>
                    <a:pt x="193" y="72"/>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
            <p:cNvSpPr/>
            <p:nvPr/>
          </p:nvSpPr>
          <p:spPr>
            <a:xfrm>
              <a:off x="3921325" y="1634550"/>
              <a:ext cx="3625" cy="3650"/>
            </a:xfrm>
            <a:custGeom>
              <a:avLst/>
              <a:gdLst/>
              <a:ahLst/>
              <a:cxnLst/>
              <a:rect l="l" t="t" r="r" b="b"/>
              <a:pathLst>
                <a:path w="145" h="146" extrusionOk="0">
                  <a:moveTo>
                    <a:pt x="73" y="1"/>
                  </a:moveTo>
                  <a:lnTo>
                    <a:pt x="25" y="25"/>
                  </a:lnTo>
                  <a:lnTo>
                    <a:pt x="1" y="73"/>
                  </a:lnTo>
                  <a:lnTo>
                    <a:pt x="25" y="97"/>
                  </a:lnTo>
                  <a:lnTo>
                    <a:pt x="73" y="145"/>
                  </a:lnTo>
                  <a:lnTo>
                    <a:pt x="121" y="121"/>
                  </a:lnTo>
                  <a:lnTo>
                    <a:pt x="145"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
            <p:cNvSpPr/>
            <p:nvPr/>
          </p:nvSpPr>
          <p:spPr>
            <a:xfrm>
              <a:off x="3879200" y="1621325"/>
              <a:ext cx="3625" cy="3025"/>
            </a:xfrm>
            <a:custGeom>
              <a:avLst/>
              <a:gdLst/>
              <a:ahLst/>
              <a:cxnLst/>
              <a:rect l="l" t="t" r="r" b="b"/>
              <a:pathLst>
                <a:path w="145" h="121" extrusionOk="0">
                  <a:moveTo>
                    <a:pt x="25" y="0"/>
                  </a:moveTo>
                  <a:lnTo>
                    <a:pt x="0" y="24"/>
                  </a:lnTo>
                  <a:lnTo>
                    <a:pt x="0" y="48"/>
                  </a:lnTo>
                  <a:lnTo>
                    <a:pt x="0" y="97"/>
                  </a:lnTo>
                  <a:lnTo>
                    <a:pt x="49" y="121"/>
                  </a:lnTo>
                  <a:lnTo>
                    <a:pt x="121" y="121"/>
                  </a:lnTo>
                  <a:lnTo>
                    <a:pt x="145" y="97"/>
                  </a:lnTo>
                  <a:lnTo>
                    <a:pt x="145" y="48"/>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
            <p:cNvSpPr/>
            <p:nvPr/>
          </p:nvSpPr>
          <p:spPr>
            <a:xfrm>
              <a:off x="4068175" y="1696550"/>
              <a:ext cx="3625" cy="3025"/>
            </a:xfrm>
            <a:custGeom>
              <a:avLst/>
              <a:gdLst/>
              <a:ahLst/>
              <a:cxnLst/>
              <a:rect l="l" t="t" r="r" b="b"/>
              <a:pathLst>
                <a:path w="145" h="121" extrusionOk="0">
                  <a:moveTo>
                    <a:pt x="49" y="0"/>
                  </a:moveTo>
                  <a:lnTo>
                    <a:pt x="0" y="25"/>
                  </a:lnTo>
                  <a:lnTo>
                    <a:pt x="0" y="49"/>
                  </a:lnTo>
                  <a:lnTo>
                    <a:pt x="0" y="73"/>
                  </a:lnTo>
                  <a:lnTo>
                    <a:pt x="25" y="121"/>
                  </a:lnTo>
                  <a:lnTo>
                    <a:pt x="121" y="121"/>
                  </a:lnTo>
                  <a:lnTo>
                    <a:pt x="121" y="73"/>
                  </a:lnTo>
                  <a:lnTo>
                    <a:pt x="145"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
            <p:cNvSpPr/>
            <p:nvPr/>
          </p:nvSpPr>
          <p:spPr>
            <a:xfrm>
              <a:off x="4148225" y="1742275"/>
              <a:ext cx="3025" cy="3650"/>
            </a:xfrm>
            <a:custGeom>
              <a:avLst/>
              <a:gdLst/>
              <a:ahLst/>
              <a:cxnLst/>
              <a:rect l="l" t="t" r="r" b="b"/>
              <a:pathLst>
                <a:path w="121" h="146" extrusionOk="0">
                  <a:moveTo>
                    <a:pt x="72" y="1"/>
                  </a:moveTo>
                  <a:lnTo>
                    <a:pt x="24" y="49"/>
                  </a:lnTo>
                  <a:lnTo>
                    <a:pt x="0" y="97"/>
                  </a:lnTo>
                  <a:lnTo>
                    <a:pt x="24" y="121"/>
                  </a:lnTo>
                  <a:lnTo>
                    <a:pt x="48" y="145"/>
                  </a:lnTo>
                  <a:lnTo>
                    <a:pt x="72" y="145"/>
                  </a:lnTo>
                  <a:lnTo>
                    <a:pt x="121" y="97"/>
                  </a:lnTo>
                  <a:lnTo>
                    <a:pt x="121"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
            <p:cNvSpPr/>
            <p:nvPr/>
          </p:nvSpPr>
          <p:spPr>
            <a:xfrm>
              <a:off x="3849700" y="1624325"/>
              <a:ext cx="2450" cy="2425"/>
            </a:xfrm>
            <a:custGeom>
              <a:avLst/>
              <a:gdLst/>
              <a:ahLst/>
              <a:cxnLst/>
              <a:rect l="l" t="t" r="r" b="b"/>
              <a:pathLst>
                <a:path w="98" h="97" extrusionOk="0">
                  <a:moveTo>
                    <a:pt x="25" y="1"/>
                  </a:moveTo>
                  <a:lnTo>
                    <a:pt x="1" y="25"/>
                  </a:lnTo>
                  <a:lnTo>
                    <a:pt x="1" y="49"/>
                  </a:lnTo>
                  <a:lnTo>
                    <a:pt x="25" y="73"/>
                  </a:lnTo>
                  <a:lnTo>
                    <a:pt x="49" y="97"/>
                  </a:lnTo>
                  <a:lnTo>
                    <a:pt x="97" y="73"/>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
            <p:cNvSpPr/>
            <p:nvPr/>
          </p:nvSpPr>
          <p:spPr>
            <a:xfrm>
              <a:off x="3950225" y="1702575"/>
              <a:ext cx="3625" cy="3025"/>
            </a:xfrm>
            <a:custGeom>
              <a:avLst/>
              <a:gdLst/>
              <a:ahLst/>
              <a:cxnLst/>
              <a:rect l="l" t="t" r="r" b="b"/>
              <a:pathLst>
                <a:path w="145" h="121" extrusionOk="0">
                  <a:moveTo>
                    <a:pt x="24" y="0"/>
                  </a:moveTo>
                  <a:lnTo>
                    <a:pt x="0" y="24"/>
                  </a:lnTo>
                  <a:lnTo>
                    <a:pt x="0" y="72"/>
                  </a:lnTo>
                  <a:lnTo>
                    <a:pt x="24" y="96"/>
                  </a:lnTo>
                  <a:lnTo>
                    <a:pt x="48" y="121"/>
                  </a:lnTo>
                  <a:lnTo>
                    <a:pt x="72" y="121"/>
                  </a:lnTo>
                  <a:lnTo>
                    <a:pt x="96" y="96"/>
                  </a:lnTo>
                  <a:lnTo>
                    <a:pt x="145" y="72"/>
                  </a:lnTo>
                  <a:lnTo>
                    <a:pt x="145" y="48"/>
                  </a:lnTo>
                  <a:lnTo>
                    <a:pt x="120"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
            <p:cNvSpPr/>
            <p:nvPr/>
          </p:nvSpPr>
          <p:spPr>
            <a:xfrm>
              <a:off x="4100675" y="1780200"/>
              <a:ext cx="3025" cy="2425"/>
            </a:xfrm>
            <a:custGeom>
              <a:avLst/>
              <a:gdLst/>
              <a:ahLst/>
              <a:cxnLst/>
              <a:rect l="l" t="t" r="r" b="b"/>
              <a:pathLst>
                <a:path w="121" h="97" extrusionOk="0">
                  <a:moveTo>
                    <a:pt x="24" y="1"/>
                  </a:moveTo>
                  <a:lnTo>
                    <a:pt x="0" y="49"/>
                  </a:lnTo>
                  <a:lnTo>
                    <a:pt x="73" y="97"/>
                  </a:lnTo>
                  <a:lnTo>
                    <a:pt x="97" y="73"/>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
            <p:cNvSpPr/>
            <p:nvPr/>
          </p:nvSpPr>
          <p:spPr>
            <a:xfrm>
              <a:off x="3924325" y="1720025"/>
              <a:ext cx="3050" cy="2425"/>
            </a:xfrm>
            <a:custGeom>
              <a:avLst/>
              <a:gdLst/>
              <a:ahLst/>
              <a:cxnLst/>
              <a:rect l="l" t="t" r="r" b="b"/>
              <a:pathLst>
                <a:path w="122" h="97" extrusionOk="0">
                  <a:moveTo>
                    <a:pt x="25" y="0"/>
                  </a:moveTo>
                  <a:lnTo>
                    <a:pt x="1" y="24"/>
                  </a:lnTo>
                  <a:lnTo>
                    <a:pt x="1" y="48"/>
                  </a:lnTo>
                  <a:lnTo>
                    <a:pt x="49" y="97"/>
                  </a:lnTo>
                  <a:lnTo>
                    <a:pt x="73" y="97"/>
                  </a:lnTo>
                  <a:lnTo>
                    <a:pt x="121" y="73"/>
                  </a:lnTo>
                  <a:lnTo>
                    <a:pt x="97"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
            <p:cNvSpPr/>
            <p:nvPr/>
          </p:nvSpPr>
          <p:spPr>
            <a:xfrm>
              <a:off x="4030850" y="1769375"/>
              <a:ext cx="3050" cy="3025"/>
            </a:xfrm>
            <a:custGeom>
              <a:avLst/>
              <a:gdLst/>
              <a:ahLst/>
              <a:cxnLst/>
              <a:rect l="l" t="t" r="r" b="b"/>
              <a:pathLst>
                <a:path w="122" h="121" extrusionOk="0">
                  <a:moveTo>
                    <a:pt x="25" y="0"/>
                  </a:moveTo>
                  <a:lnTo>
                    <a:pt x="1" y="24"/>
                  </a:lnTo>
                  <a:lnTo>
                    <a:pt x="1" y="73"/>
                  </a:lnTo>
                  <a:lnTo>
                    <a:pt x="25" y="97"/>
                  </a:lnTo>
                  <a:lnTo>
                    <a:pt x="73" y="121"/>
                  </a:lnTo>
                  <a:lnTo>
                    <a:pt x="97" y="97"/>
                  </a:lnTo>
                  <a:lnTo>
                    <a:pt x="121" y="73"/>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
            <p:cNvSpPr/>
            <p:nvPr/>
          </p:nvSpPr>
          <p:spPr>
            <a:xfrm>
              <a:off x="3749800" y="1665250"/>
              <a:ext cx="3650" cy="3025"/>
            </a:xfrm>
            <a:custGeom>
              <a:avLst/>
              <a:gdLst/>
              <a:ahLst/>
              <a:cxnLst/>
              <a:rect l="l" t="t" r="r" b="b"/>
              <a:pathLst>
                <a:path w="146" h="121" extrusionOk="0">
                  <a:moveTo>
                    <a:pt x="25" y="1"/>
                  </a:moveTo>
                  <a:lnTo>
                    <a:pt x="1" y="25"/>
                  </a:lnTo>
                  <a:lnTo>
                    <a:pt x="1" y="73"/>
                  </a:lnTo>
                  <a:lnTo>
                    <a:pt x="1" y="121"/>
                  </a:lnTo>
                  <a:lnTo>
                    <a:pt x="49" y="121"/>
                  </a:lnTo>
                  <a:lnTo>
                    <a:pt x="121" y="97"/>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
            <p:cNvSpPr/>
            <p:nvPr/>
          </p:nvSpPr>
          <p:spPr>
            <a:xfrm>
              <a:off x="4201175" y="1848200"/>
              <a:ext cx="3650" cy="3050"/>
            </a:xfrm>
            <a:custGeom>
              <a:avLst/>
              <a:gdLst/>
              <a:ahLst/>
              <a:cxnLst/>
              <a:rect l="l" t="t" r="r" b="b"/>
              <a:pathLst>
                <a:path w="146" h="122" extrusionOk="0">
                  <a:moveTo>
                    <a:pt x="25" y="1"/>
                  </a:moveTo>
                  <a:lnTo>
                    <a:pt x="1" y="25"/>
                  </a:lnTo>
                  <a:lnTo>
                    <a:pt x="1" y="49"/>
                  </a:lnTo>
                  <a:lnTo>
                    <a:pt x="25" y="97"/>
                  </a:lnTo>
                  <a:lnTo>
                    <a:pt x="73" y="121"/>
                  </a:lnTo>
                  <a:lnTo>
                    <a:pt x="145" y="121"/>
                  </a:lnTo>
                  <a:lnTo>
                    <a:pt x="145" y="73"/>
                  </a:lnTo>
                  <a:lnTo>
                    <a:pt x="121"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
            <p:cNvSpPr/>
            <p:nvPr/>
          </p:nvSpPr>
          <p:spPr>
            <a:xfrm>
              <a:off x="3926150" y="1751325"/>
              <a:ext cx="2425" cy="3025"/>
            </a:xfrm>
            <a:custGeom>
              <a:avLst/>
              <a:gdLst/>
              <a:ahLst/>
              <a:cxnLst/>
              <a:rect l="l" t="t" r="r" b="b"/>
              <a:pathLst>
                <a:path w="97" h="121" extrusionOk="0">
                  <a:moveTo>
                    <a:pt x="48" y="0"/>
                  </a:moveTo>
                  <a:lnTo>
                    <a:pt x="0" y="48"/>
                  </a:lnTo>
                  <a:lnTo>
                    <a:pt x="0" y="72"/>
                  </a:lnTo>
                  <a:lnTo>
                    <a:pt x="0" y="120"/>
                  </a:lnTo>
                  <a:lnTo>
                    <a:pt x="48" y="120"/>
                  </a:lnTo>
                  <a:lnTo>
                    <a:pt x="96" y="96"/>
                  </a:lnTo>
                  <a:lnTo>
                    <a:pt x="96" y="48"/>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
            <p:cNvSpPr/>
            <p:nvPr/>
          </p:nvSpPr>
          <p:spPr>
            <a:xfrm>
              <a:off x="4085625" y="1819325"/>
              <a:ext cx="3025" cy="4225"/>
            </a:xfrm>
            <a:custGeom>
              <a:avLst/>
              <a:gdLst/>
              <a:ahLst/>
              <a:cxnLst/>
              <a:rect l="l" t="t" r="r" b="b"/>
              <a:pathLst>
                <a:path w="121" h="169" extrusionOk="0">
                  <a:moveTo>
                    <a:pt x="73" y="0"/>
                  </a:moveTo>
                  <a:lnTo>
                    <a:pt x="25" y="24"/>
                  </a:lnTo>
                  <a:lnTo>
                    <a:pt x="1" y="49"/>
                  </a:lnTo>
                  <a:lnTo>
                    <a:pt x="1" y="73"/>
                  </a:lnTo>
                  <a:lnTo>
                    <a:pt x="25" y="121"/>
                  </a:lnTo>
                  <a:lnTo>
                    <a:pt x="49" y="169"/>
                  </a:lnTo>
                  <a:lnTo>
                    <a:pt x="121" y="73"/>
                  </a:lnTo>
                  <a:lnTo>
                    <a:pt x="121" y="49"/>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
            <p:cNvSpPr/>
            <p:nvPr/>
          </p:nvSpPr>
          <p:spPr>
            <a:xfrm>
              <a:off x="4042900" y="1804875"/>
              <a:ext cx="3625" cy="4250"/>
            </a:xfrm>
            <a:custGeom>
              <a:avLst/>
              <a:gdLst/>
              <a:ahLst/>
              <a:cxnLst/>
              <a:rect l="l" t="t" r="r" b="b"/>
              <a:pathLst>
                <a:path w="145" h="170" extrusionOk="0">
                  <a:moveTo>
                    <a:pt x="24" y="1"/>
                  </a:moveTo>
                  <a:lnTo>
                    <a:pt x="0" y="73"/>
                  </a:lnTo>
                  <a:lnTo>
                    <a:pt x="0" y="145"/>
                  </a:lnTo>
                  <a:lnTo>
                    <a:pt x="24" y="169"/>
                  </a:lnTo>
                  <a:lnTo>
                    <a:pt x="97" y="169"/>
                  </a:lnTo>
                  <a:lnTo>
                    <a:pt x="121" y="145"/>
                  </a:lnTo>
                  <a:lnTo>
                    <a:pt x="145" y="121"/>
                  </a:lnTo>
                  <a:lnTo>
                    <a:pt x="145" y="73"/>
                  </a:lnTo>
                  <a:lnTo>
                    <a:pt x="97"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
            <p:cNvSpPr/>
            <p:nvPr/>
          </p:nvSpPr>
          <p:spPr>
            <a:xfrm>
              <a:off x="3803375" y="1720025"/>
              <a:ext cx="3025" cy="3025"/>
            </a:xfrm>
            <a:custGeom>
              <a:avLst/>
              <a:gdLst/>
              <a:ahLst/>
              <a:cxnLst/>
              <a:rect l="l" t="t" r="r" b="b"/>
              <a:pathLst>
                <a:path w="121" h="121" extrusionOk="0">
                  <a:moveTo>
                    <a:pt x="72" y="0"/>
                  </a:moveTo>
                  <a:lnTo>
                    <a:pt x="24" y="24"/>
                  </a:lnTo>
                  <a:lnTo>
                    <a:pt x="0" y="73"/>
                  </a:lnTo>
                  <a:lnTo>
                    <a:pt x="24" y="97"/>
                  </a:lnTo>
                  <a:lnTo>
                    <a:pt x="48" y="121"/>
                  </a:lnTo>
                  <a:lnTo>
                    <a:pt x="72" y="121"/>
                  </a:lnTo>
                  <a:lnTo>
                    <a:pt x="121" y="97"/>
                  </a:lnTo>
                  <a:lnTo>
                    <a:pt x="121" y="48"/>
                  </a:lnTo>
                  <a:lnTo>
                    <a:pt x="121"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
            <p:cNvSpPr/>
            <p:nvPr/>
          </p:nvSpPr>
          <p:spPr>
            <a:xfrm>
              <a:off x="3814800" y="1723625"/>
              <a:ext cx="3650" cy="3050"/>
            </a:xfrm>
            <a:custGeom>
              <a:avLst/>
              <a:gdLst/>
              <a:ahLst/>
              <a:cxnLst/>
              <a:rect l="l" t="t" r="r" b="b"/>
              <a:pathLst>
                <a:path w="146" h="122" extrusionOk="0">
                  <a:moveTo>
                    <a:pt x="25" y="1"/>
                  </a:moveTo>
                  <a:lnTo>
                    <a:pt x="1" y="25"/>
                  </a:lnTo>
                  <a:lnTo>
                    <a:pt x="1" y="49"/>
                  </a:lnTo>
                  <a:lnTo>
                    <a:pt x="25" y="97"/>
                  </a:lnTo>
                  <a:lnTo>
                    <a:pt x="49" y="121"/>
                  </a:lnTo>
                  <a:lnTo>
                    <a:pt x="97" y="121"/>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
            <p:cNvSpPr/>
            <p:nvPr/>
          </p:nvSpPr>
          <p:spPr>
            <a:xfrm>
              <a:off x="3845500" y="1744700"/>
              <a:ext cx="3025" cy="2425"/>
            </a:xfrm>
            <a:custGeom>
              <a:avLst/>
              <a:gdLst/>
              <a:ahLst/>
              <a:cxnLst/>
              <a:rect l="l" t="t" r="r" b="b"/>
              <a:pathLst>
                <a:path w="121" h="97" extrusionOk="0">
                  <a:moveTo>
                    <a:pt x="24" y="0"/>
                  </a:moveTo>
                  <a:lnTo>
                    <a:pt x="0" y="48"/>
                  </a:lnTo>
                  <a:lnTo>
                    <a:pt x="0" y="73"/>
                  </a:lnTo>
                  <a:lnTo>
                    <a:pt x="48" y="97"/>
                  </a:lnTo>
                  <a:lnTo>
                    <a:pt x="121" y="97"/>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
            <p:cNvSpPr/>
            <p:nvPr/>
          </p:nvSpPr>
          <p:spPr>
            <a:xfrm>
              <a:off x="3987525" y="1802475"/>
              <a:ext cx="3650" cy="3025"/>
            </a:xfrm>
            <a:custGeom>
              <a:avLst/>
              <a:gdLst/>
              <a:ahLst/>
              <a:cxnLst/>
              <a:rect l="l" t="t" r="r" b="b"/>
              <a:pathLst>
                <a:path w="146" h="121" extrusionOk="0">
                  <a:moveTo>
                    <a:pt x="25" y="0"/>
                  </a:moveTo>
                  <a:lnTo>
                    <a:pt x="1" y="24"/>
                  </a:lnTo>
                  <a:lnTo>
                    <a:pt x="1" y="48"/>
                  </a:lnTo>
                  <a:lnTo>
                    <a:pt x="25" y="97"/>
                  </a:lnTo>
                  <a:lnTo>
                    <a:pt x="97" y="121"/>
                  </a:lnTo>
                  <a:lnTo>
                    <a:pt x="145" y="97"/>
                  </a:lnTo>
                  <a:lnTo>
                    <a:pt x="145" y="48"/>
                  </a:lnTo>
                  <a:lnTo>
                    <a:pt x="145"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
            <p:cNvSpPr/>
            <p:nvPr/>
          </p:nvSpPr>
          <p:spPr>
            <a:xfrm>
              <a:off x="4095850" y="1854825"/>
              <a:ext cx="4250" cy="3650"/>
            </a:xfrm>
            <a:custGeom>
              <a:avLst/>
              <a:gdLst/>
              <a:ahLst/>
              <a:cxnLst/>
              <a:rect l="l" t="t" r="r" b="b"/>
              <a:pathLst>
                <a:path w="170" h="146" extrusionOk="0">
                  <a:moveTo>
                    <a:pt x="97" y="1"/>
                  </a:moveTo>
                  <a:lnTo>
                    <a:pt x="25" y="25"/>
                  </a:lnTo>
                  <a:lnTo>
                    <a:pt x="25" y="49"/>
                  </a:lnTo>
                  <a:lnTo>
                    <a:pt x="1" y="73"/>
                  </a:lnTo>
                  <a:lnTo>
                    <a:pt x="25" y="121"/>
                  </a:lnTo>
                  <a:lnTo>
                    <a:pt x="73" y="145"/>
                  </a:lnTo>
                  <a:lnTo>
                    <a:pt x="121" y="145"/>
                  </a:lnTo>
                  <a:lnTo>
                    <a:pt x="145" y="121"/>
                  </a:lnTo>
                  <a:lnTo>
                    <a:pt x="169" y="97"/>
                  </a:lnTo>
                  <a:lnTo>
                    <a:pt x="145"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
            <p:cNvSpPr/>
            <p:nvPr/>
          </p:nvSpPr>
          <p:spPr>
            <a:xfrm>
              <a:off x="3978500" y="1839175"/>
              <a:ext cx="4250" cy="3650"/>
            </a:xfrm>
            <a:custGeom>
              <a:avLst/>
              <a:gdLst/>
              <a:ahLst/>
              <a:cxnLst/>
              <a:rect l="l" t="t" r="r" b="b"/>
              <a:pathLst>
                <a:path w="170" h="146" extrusionOk="0">
                  <a:moveTo>
                    <a:pt x="49" y="1"/>
                  </a:moveTo>
                  <a:lnTo>
                    <a:pt x="1" y="73"/>
                  </a:lnTo>
                  <a:lnTo>
                    <a:pt x="49" y="121"/>
                  </a:lnTo>
                  <a:lnTo>
                    <a:pt x="73" y="145"/>
                  </a:lnTo>
                  <a:lnTo>
                    <a:pt x="97" y="145"/>
                  </a:lnTo>
                  <a:lnTo>
                    <a:pt x="145"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
            <p:cNvSpPr/>
            <p:nvPr/>
          </p:nvSpPr>
          <p:spPr>
            <a:xfrm>
              <a:off x="3899650" y="1814500"/>
              <a:ext cx="3050" cy="3050"/>
            </a:xfrm>
            <a:custGeom>
              <a:avLst/>
              <a:gdLst/>
              <a:ahLst/>
              <a:cxnLst/>
              <a:rect l="l" t="t" r="r" b="b"/>
              <a:pathLst>
                <a:path w="122" h="122" extrusionOk="0">
                  <a:moveTo>
                    <a:pt x="25" y="1"/>
                  </a:moveTo>
                  <a:lnTo>
                    <a:pt x="1" y="49"/>
                  </a:lnTo>
                  <a:lnTo>
                    <a:pt x="1" y="73"/>
                  </a:lnTo>
                  <a:lnTo>
                    <a:pt x="25" y="121"/>
                  </a:lnTo>
                  <a:lnTo>
                    <a:pt x="121" y="121"/>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
            <p:cNvSpPr/>
            <p:nvPr/>
          </p:nvSpPr>
          <p:spPr>
            <a:xfrm>
              <a:off x="4017025" y="1891550"/>
              <a:ext cx="2425" cy="2425"/>
            </a:xfrm>
            <a:custGeom>
              <a:avLst/>
              <a:gdLst/>
              <a:ahLst/>
              <a:cxnLst/>
              <a:rect l="l" t="t" r="r" b="b"/>
              <a:pathLst>
                <a:path w="97" h="97" extrusionOk="0">
                  <a:moveTo>
                    <a:pt x="24" y="0"/>
                  </a:moveTo>
                  <a:lnTo>
                    <a:pt x="0" y="24"/>
                  </a:lnTo>
                  <a:lnTo>
                    <a:pt x="48" y="96"/>
                  </a:lnTo>
                  <a:lnTo>
                    <a:pt x="97" y="72"/>
                  </a:lnTo>
                  <a:lnTo>
                    <a:pt x="72"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
            <p:cNvSpPr/>
            <p:nvPr/>
          </p:nvSpPr>
          <p:spPr>
            <a:xfrm>
              <a:off x="3923725" y="1863850"/>
              <a:ext cx="4850" cy="4250"/>
            </a:xfrm>
            <a:custGeom>
              <a:avLst/>
              <a:gdLst/>
              <a:ahLst/>
              <a:cxnLst/>
              <a:rect l="l" t="t" r="r" b="b"/>
              <a:pathLst>
                <a:path w="194" h="170" extrusionOk="0">
                  <a:moveTo>
                    <a:pt x="121" y="1"/>
                  </a:moveTo>
                  <a:lnTo>
                    <a:pt x="97" y="25"/>
                  </a:lnTo>
                  <a:lnTo>
                    <a:pt x="25" y="73"/>
                  </a:lnTo>
                  <a:lnTo>
                    <a:pt x="1" y="97"/>
                  </a:lnTo>
                  <a:lnTo>
                    <a:pt x="25" y="145"/>
                  </a:lnTo>
                  <a:lnTo>
                    <a:pt x="49" y="169"/>
                  </a:lnTo>
                  <a:lnTo>
                    <a:pt x="97" y="169"/>
                  </a:lnTo>
                  <a:lnTo>
                    <a:pt x="145" y="145"/>
                  </a:lnTo>
                  <a:lnTo>
                    <a:pt x="193"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
            <p:cNvSpPr/>
            <p:nvPr/>
          </p:nvSpPr>
          <p:spPr>
            <a:xfrm>
              <a:off x="4138600" y="1949325"/>
              <a:ext cx="1825" cy="2425"/>
            </a:xfrm>
            <a:custGeom>
              <a:avLst/>
              <a:gdLst/>
              <a:ahLst/>
              <a:cxnLst/>
              <a:rect l="l" t="t" r="r" b="b"/>
              <a:pathLst>
                <a:path w="73" h="97" extrusionOk="0">
                  <a:moveTo>
                    <a:pt x="24" y="0"/>
                  </a:moveTo>
                  <a:lnTo>
                    <a:pt x="0" y="48"/>
                  </a:lnTo>
                  <a:lnTo>
                    <a:pt x="48" y="96"/>
                  </a:lnTo>
                  <a:lnTo>
                    <a:pt x="72" y="96"/>
                  </a:lnTo>
                  <a:lnTo>
                    <a:pt x="72" y="48"/>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
            <p:cNvSpPr/>
            <p:nvPr/>
          </p:nvSpPr>
          <p:spPr>
            <a:xfrm>
              <a:off x="3757625" y="1805475"/>
              <a:ext cx="3650" cy="3650"/>
            </a:xfrm>
            <a:custGeom>
              <a:avLst/>
              <a:gdLst/>
              <a:ahLst/>
              <a:cxnLst/>
              <a:rect l="l" t="t" r="r" b="b"/>
              <a:pathLst>
                <a:path w="146" h="146" extrusionOk="0">
                  <a:moveTo>
                    <a:pt x="25" y="1"/>
                  </a:moveTo>
                  <a:lnTo>
                    <a:pt x="1" y="25"/>
                  </a:lnTo>
                  <a:lnTo>
                    <a:pt x="1" y="49"/>
                  </a:lnTo>
                  <a:lnTo>
                    <a:pt x="1" y="97"/>
                  </a:lnTo>
                  <a:lnTo>
                    <a:pt x="49" y="145"/>
                  </a:lnTo>
                  <a:lnTo>
                    <a:pt x="97" y="145"/>
                  </a:lnTo>
                  <a:lnTo>
                    <a:pt x="145" y="97"/>
                  </a:lnTo>
                  <a:lnTo>
                    <a:pt x="145" y="73"/>
                  </a:lnTo>
                  <a:lnTo>
                    <a:pt x="145"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
            <p:cNvSpPr/>
            <p:nvPr/>
          </p:nvSpPr>
          <p:spPr>
            <a:xfrm>
              <a:off x="3918925" y="1903575"/>
              <a:ext cx="3025" cy="3025"/>
            </a:xfrm>
            <a:custGeom>
              <a:avLst/>
              <a:gdLst/>
              <a:ahLst/>
              <a:cxnLst/>
              <a:rect l="l" t="t" r="r" b="b"/>
              <a:pathLst>
                <a:path w="121" h="121" extrusionOk="0">
                  <a:moveTo>
                    <a:pt x="24" y="1"/>
                  </a:moveTo>
                  <a:lnTo>
                    <a:pt x="0" y="49"/>
                  </a:lnTo>
                  <a:lnTo>
                    <a:pt x="0" y="73"/>
                  </a:lnTo>
                  <a:lnTo>
                    <a:pt x="0" y="97"/>
                  </a:lnTo>
                  <a:lnTo>
                    <a:pt x="48" y="121"/>
                  </a:lnTo>
                  <a:lnTo>
                    <a:pt x="97"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
            <p:cNvSpPr/>
            <p:nvPr/>
          </p:nvSpPr>
          <p:spPr>
            <a:xfrm>
              <a:off x="3732350" y="1830150"/>
              <a:ext cx="3625" cy="3650"/>
            </a:xfrm>
            <a:custGeom>
              <a:avLst/>
              <a:gdLst/>
              <a:ahLst/>
              <a:cxnLst/>
              <a:rect l="l" t="t" r="r" b="b"/>
              <a:pathLst>
                <a:path w="145" h="146" extrusionOk="0">
                  <a:moveTo>
                    <a:pt x="25" y="1"/>
                  </a:moveTo>
                  <a:lnTo>
                    <a:pt x="1" y="25"/>
                  </a:lnTo>
                  <a:lnTo>
                    <a:pt x="1" y="49"/>
                  </a:lnTo>
                  <a:lnTo>
                    <a:pt x="1" y="97"/>
                  </a:lnTo>
                  <a:lnTo>
                    <a:pt x="1" y="121"/>
                  </a:lnTo>
                  <a:lnTo>
                    <a:pt x="73" y="145"/>
                  </a:lnTo>
                  <a:lnTo>
                    <a:pt x="121" y="121"/>
                  </a:lnTo>
                  <a:lnTo>
                    <a:pt x="145"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
            <p:cNvSpPr/>
            <p:nvPr/>
          </p:nvSpPr>
          <p:spPr>
            <a:xfrm>
              <a:off x="3813000" y="1874700"/>
              <a:ext cx="3625" cy="3625"/>
            </a:xfrm>
            <a:custGeom>
              <a:avLst/>
              <a:gdLst/>
              <a:ahLst/>
              <a:cxnLst/>
              <a:rect l="l" t="t" r="r" b="b"/>
              <a:pathLst>
                <a:path w="145" h="145" extrusionOk="0">
                  <a:moveTo>
                    <a:pt x="0" y="0"/>
                  </a:moveTo>
                  <a:lnTo>
                    <a:pt x="0" y="48"/>
                  </a:lnTo>
                  <a:lnTo>
                    <a:pt x="0" y="72"/>
                  </a:lnTo>
                  <a:lnTo>
                    <a:pt x="0" y="120"/>
                  </a:lnTo>
                  <a:lnTo>
                    <a:pt x="73" y="145"/>
                  </a:lnTo>
                  <a:lnTo>
                    <a:pt x="121" y="96"/>
                  </a:lnTo>
                  <a:lnTo>
                    <a:pt x="145" y="72"/>
                  </a:lnTo>
                  <a:lnTo>
                    <a:pt x="145"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
            <p:cNvSpPr/>
            <p:nvPr/>
          </p:nvSpPr>
          <p:spPr>
            <a:xfrm>
              <a:off x="3833450" y="1987225"/>
              <a:ext cx="3050" cy="2450"/>
            </a:xfrm>
            <a:custGeom>
              <a:avLst/>
              <a:gdLst/>
              <a:ahLst/>
              <a:cxnLst/>
              <a:rect l="l" t="t" r="r" b="b"/>
              <a:pathLst>
                <a:path w="122" h="98" extrusionOk="0">
                  <a:moveTo>
                    <a:pt x="25" y="1"/>
                  </a:moveTo>
                  <a:lnTo>
                    <a:pt x="1" y="49"/>
                  </a:lnTo>
                  <a:lnTo>
                    <a:pt x="25" y="97"/>
                  </a:lnTo>
                  <a:lnTo>
                    <a:pt x="121" y="97"/>
                  </a:lnTo>
                  <a:lnTo>
                    <a:pt x="121"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
            <p:cNvSpPr/>
            <p:nvPr/>
          </p:nvSpPr>
          <p:spPr>
            <a:xfrm>
              <a:off x="3870175" y="1735675"/>
              <a:ext cx="3025" cy="2425"/>
            </a:xfrm>
            <a:custGeom>
              <a:avLst/>
              <a:gdLst/>
              <a:ahLst/>
              <a:cxnLst/>
              <a:rect l="l" t="t" r="r" b="b"/>
              <a:pathLst>
                <a:path w="121" h="97" extrusionOk="0">
                  <a:moveTo>
                    <a:pt x="48" y="0"/>
                  </a:moveTo>
                  <a:lnTo>
                    <a:pt x="0" y="24"/>
                  </a:lnTo>
                  <a:lnTo>
                    <a:pt x="24" y="72"/>
                  </a:lnTo>
                  <a:lnTo>
                    <a:pt x="73" y="96"/>
                  </a:lnTo>
                  <a:lnTo>
                    <a:pt x="97" y="96"/>
                  </a:lnTo>
                  <a:lnTo>
                    <a:pt x="121"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
            <p:cNvSpPr/>
            <p:nvPr/>
          </p:nvSpPr>
          <p:spPr>
            <a:xfrm>
              <a:off x="3837675" y="1644200"/>
              <a:ext cx="2425" cy="2425"/>
            </a:xfrm>
            <a:custGeom>
              <a:avLst/>
              <a:gdLst/>
              <a:ahLst/>
              <a:cxnLst/>
              <a:rect l="l" t="t" r="r" b="b"/>
              <a:pathLst>
                <a:path w="97" h="97" extrusionOk="0">
                  <a:moveTo>
                    <a:pt x="24" y="0"/>
                  </a:moveTo>
                  <a:lnTo>
                    <a:pt x="0" y="48"/>
                  </a:lnTo>
                  <a:lnTo>
                    <a:pt x="49" y="96"/>
                  </a:lnTo>
                  <a:lnTo>
                    <a:pt x="73" y="96"/>
                  </a:lnTo>
                  <a:lnTo>
                    <a:pt x="97" y="48"/>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
            <p:cNvSpPr/>
            <p:nvPr/>
          </p:nvSpPr>
          <p:spPr>
            <a:xfrm>
              <a:off x="3788925" y="1960150"/>
              <a:ext cx="3025" cy="3025"/>
            </a:xfrm>
            <a:custGeom>
              <a:avLst/>
              <a:gdLst/>
              <a:ahLst/>
              <a:cxnLst/>
              <a:rect l="l" t="t" r="r" b="b"/>
              <a:pathLst>
                <a:path w="121" h="121" extrusionOk="0">
                  <a:moveTo>
                    <a:pt x="25" y="0"/>
                  </a:moveTo>
                  <a:lnTo>
                    <a:pt x="0" y="25"/>
                  </a:lnTo>
                  <a:lnTo>
                    <a:pt x="0" y="73"/>
                  </a:lnTo>
                  <a:lnTo>
                    <a:pt x="25" y="121"/>
                  </a:lnTo>
                  <a:lnTo>
                    <a:pt x="73" y="121"/>
                  </a:lnTo>
                  <a:lnTo>
                    <a:pt x="121" y="97"/>
                  </a:lnTo>
                  <a:lnTo>
                    <a:pt x="121" y="49"/>
                  </a:lnTo>
                  <a:lnTo>
                    <a:pt x="97"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
            <p:cNvSpPr/>
            <p:nvPr/>
          </p:nvSpPr>
          <p:spPr>
            <a:xfrm>
              <a:off x="3983325" y="1692325"/>
              <a:ext cx="1825" cy="2450"/>
            </a:xfrm>
            <a:custGeom>
              <a:avLst/>
              <a:gdLst/>
              <a:ahLst/>
              <a:cxnLst/>
              <a:rect l="l" t="t" r="r" b="b"/>
              <a:pathLst>
                <a:path w="73" h="98" extrusionOk="0">
                  <a:moveTo>
                    <a:pt x="48" y="1"/>
                  </a:moveTo>
                  <a:lnTo>
                    <a:pt x="0" y="25"/>
                  </a:lnTo>
                  <a:lnTo>
                    <a:pt x="48" y="97"/>
                  </a:lnTo>
                  <a:lnTo>
                    <a:pt x="72"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
            <p:cNvSpPr/>
            <p:nvPr/>
          </p:nvSpPr>
          <p:spPr>
            <a:xfrm>
              <a:off x="4088025" y="1803675"/>
              <a:ext cx="1850" cy="1825"/>
            </a:xfrm>
            <a:custGeom>
              <a:avLst/>
              <a:gdLst/>
              <a:ahLst/>
              <a:cxnLst/>
              <a:rect l="l" t="t" r="r" b="b"/>
              <a:pathLst>
                <a:path w="74" h="73" extrusionOk="0">
                  <a:moveTo>
                    <a:pt x="1" y="0"/>
                  </a:moveTo>
                  <a:lnTo>
                    <a:pt x="1" y="49"/>
                  </a:lnTo>
                  <a:lnTo>
                    <a:pt x="1" y="73"/>
                  </a:lnTo>
                  <a:lnTo>
                    <a:pt x="73" y="73"/>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
            <p:cNvSpPr/>
            <p:nvPr/>
          </p:nvSpPr>
          <p:spPr>
            <a:xfrm>
              <a:off x="3957425" y="1637575"/>
              <a:ext cx="1250" cy="1825"/>
            </a:xfrm>
            <a:custGeom>
              <a:avLst/>
              <a:gdLst/>
              <a:ahLst/>
              <a:cxnLst/>
              <a:rect l="l" t="t" r="r" b="b"/>
              <a:pathLst>
                <a:path w="50" h="73" extrusionOk="0">
                  <a:moveTo>
                    <a:pt x="1" y="0"/>
                  </a:moveTo>
                  <a:lnTo>
                    <a:pt x="1" y="24"/>
                  </a:lnTo>
                  <a:lnTo>
                    <a:pt x="1" y="48"/>
                  </a:lnTo>
                  <a:lnTo>
                    <a:pt x="1" y="72"/>
                  </a:lnTo>
                  <a:lnTo>
                    <a:pt x="49" y="72"/>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
            <p:cNvSpPr/>
            <p:nvPr/>
          </p:nvSpPr>
          <p:spPr>
            <a:xfrm>
              <a:off x="3980300" y="1809700"/>
              <a:ext cx="2450" cy="2425"/>
            </a:xfrm>
            <a:custGeom>
              <a:avLst/>
              <a:gdLst/>
              <a:ahLst/>
              <a:cxnLst/>
              <a:rect l="l" t="t" r="r" b="b"/>
              <a:pathLst>
                <a:path w="98" h="97" extrusionOk="0">
                  <a:moveTo>
                    <a:pt x="73" y="0"/>
                  </a:moveTo>
                  <a:lnTo>
                    <a:pt x="49" y="24"/>
                  </a:lnTo>
                  <a:lnTo>
                    <a:pt x="1" y="24"/>
                  </a:lnTo>
                  <a:lnTo>
                    <a:pt x="25" y="72"/>
                  </a:lnTo>
                  <a:lnTo>
                    <a:pt x="49" y="96"/>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
            <p:cNvSpPr/>
            <p:nvPr/>
          </p:nvSpPr>
          <p:spPr>
            <a:xfrm>
              <a:off x="3791925" y="1732650"/>
              <a:ext cx="1850" cy="2450"/>
            </a:xfrm>
            <a:custGeom>
              <a:avLst/>
              <a:gdLst/>
              <a:ahLst/>
              <a:cxnLst/>
              <a:rect l="l" t="t" r="r" b="b"/>
              <a:pathLst>
                <a:path w="74" h="98" extrusionOk="0">
                  <a:moveTo>
                    <a:pt x="25" y="1"/>
                  </a:moveTo>
                  <a:lnTo>
                    <a:pt x="1" y="25"/>
                  </a:lnTo>
                  <a:lnTo>
                    <a:pt x="1" y="97"/>
                  </a:lnTo>
                  <a:lnTo>
                    <a:pt x="73"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
            <p:cNvSpPr/>
            <p:nvPr/>
          </p:nvSpPr>
          <p:spPr>
            <a:xfrm>
              <a:off x="3956225" y="1717600"/>
              <a:ext cx="3050" cy="3050"/>
            </a:xfrm>
            <a:custGeom>
              <a:avLst/>
              <a:gdLst/>
              <a:ahLst/>
              <a:cxnLst/>
              <a:rect l="l" t="t" r="r" b="b"/>
              <a:pathLst>
                <a:path w="122" h="122" extrusionOk="0">
                  <a:moveTo>
                    <a:pt x="25" y="1"/>
                  </a:moveTo>
                  <a:lnTo>
                    <a:pt x="1" y="25"/>
                  </a:lnTo>
                  <a:lnTo>
                    <a:pt x="1" y="73"/>
                  </a:lnTo>
                  <a:lnTo>
                    <a:pt x="1" y="97"/>
                  </a:lnTo>
                  <a:lnTo>
                    <a:pt x="49" y="121"/>
                  </a:lnTo>
                  <a:lnTo>
                    <a:pt x="121" y="97"/>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
            <p:cNvSpPr/>
            <p:nvPr/>
          </p:nvSpPr>
          <p:spPr>
            <a:xfrm>
              <a:off x="3863550" y="1677900"/>
              <a:ext cx="3025" cy="3625"/>
            </a:xfrm>
            <a:custGeom>
              <a:avLst/>
              <a:gdLst/>
              <a:ahLst/>
              <a:cxnLst/>
              <a:rect l="l" t="t" r="r" b="b"/>
              <a:pathLst>
                <a:path w="121" h="145" extrusionOk="0">
                  <a:moveTo>
                    <a:pt x="73" y="0"/>
                  </a:moveTo>
                  <a:lnTo>
                    <a:pt x="49" y="24"/>
                  </a:lnTo>
                  <a:lnTo>
                    <a:pt x="25" y="48"/>
                  </a:lnTo>
                  <a:lnTo>
                    <a:pt x="1" y="96"/>
                  </a:lnTo>
                  <a:lnTo>
                    <a:pt x="25" y="121"/>
                  </a:lnTo>
                  <a:lnTo>
                    <a:pt x="49" y="145"/>
                  </a:lnTo>
                  <a:lnTo>
                    <a:pt x="73" y="121"/>
                  </a:lnTo>
                  <a:lnTo>
                    <a:pt x="121" y="72"/>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
            <p:cNvSpPr/>
            <p:nvPr/>
          </p:nvSpPr>
          <p:spPr>
            <a:xfrm>
              <a:off x="3919525" y="1695950"/>
              <a:ext cx="3025" cy="2425"/>
            </a:xfrm>
            <a:custGeom>
              <a:avLst/>
              <a:gdLst/>
              <a:ahLst/>
              <a:cxnLst/>
              <a:rect l="l" t="t" r="r" b="b"/>
              <a:pathLst>
                <a:path w="121" h="97" extrusionOk="0">
                  <a:moveTo>
                    <a:pt x="24" y="0"/>
                  </a:moveTo>
                  <a:lnTo>
                    <a:pt x="0" y="49"/>
                  </a:lnTo>
                  <a:lnTo>
                    <a:pt x="0" y="73"/>
                  </a:lnTo>
                  <a:lnTo>
                    <a:pt x="73" y="97"/>
                  </a:lnTo>
                  <a:lnTo>
                    <a:pt x="121" y="73"/>
                  </a:lnTo>
                  <a:lnTo>
                    <a:pt x="97"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
            <p:cNvSpPr/>
            <p:nvPr/>
          </p:nvSpPr>
          <p:spPr>
            <a:xfrm>
              <a:off x="4100075" y="1731450"/>
              <a:ext cx="3025" cy="3050"/>
            </a:xfrm>
            <a:custGeom>
              <a:avLst/>
              <a:gdLst/>
              <a:ahLst/>
              <a:cxnLst/>
              <a:rect l="l" t="t" r="r" b="b"/>
              <a:pathLst>
                <a:path w="121" h="122" extrusionOk="0">
                  <a:moveTo>
                    <a:pt x="48" y="1"/>
                  </a:moveTo>
                  <a:lnTo>
                    <a:pt x="24" y="25"/>
                  </a:lnTo>
                  <a:lnTo>
                    <a:pt x="0" y="49"/>
                  </a:lnTo>
                  <a:lnTo>
                    <a:pt x="0" y="73"/>
                  </a:lnTo>
                  <a:lnTo>
                    <a:pt x="48" y="121"/>
                  </a:lnTo>
                  <a:lnTo>
                    <a:pt x="121" y="121"/>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
            <p:cNvSpPr/>
            <p:nvPr/>
          </p:nvSpPr>
          <p:spPr>
            <a:xfrm>
              <a:off x="4023650" y="1846400"/>
              <a:ext cx="2425" cy="1825"/>
            </a:xfrm>
            <a:custGeom>
              <a:avLst/>
              <a:gdLst/>
              <a:ahLst/>
              <a:cxnLst/>
              <a:rect l="l" t="t" r="r" b="b"/>
              <a:pathLst>
                <a:path w="97" h="73" extrusionOk="0">
                  <a:moveTo>
                    <a:pt x="0" y="1"/>
                  </a:moveTo>
                  <a:lnTo>
                    <a:pt x="48" y="73"/>
                  </a:lnTo>
                  <a:lnTo>
                    <a:pt x="72" y="49"/>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
            <p:cNvSpPr/>
            <p:nvPr/>
          </p:nvSpPr>
          <p:spPr>
            <a:xfrm>
              <a:off x="3897850" y="1940300"/>
              <a:ext cx="3050" cy="3625"/>
            </a:xfrm>
            <a:custGeom>
              <a:avLst/>
              <a:gdLst/>
              <a:ahLst/>
              <a:cxnLst/>
              <a:rect l="l" t="t" r="r" b="b"/>
              <a:pathLst>
                <a:path w="122" h="145" extrusionOk="0">
                  <a:moveTo>
                    <a:pt x="73" y="0"/>
                  </a:moveTo>
                  <a:lnTo>
                    <a:pt x="25" y="24"/>
                  </a:lnTo>
                  <a:lnTo>
                    <a:pt x="1" y="96"/>
                  </a:lnTo>
                  <a:lnTo>
                    <a:pt x="25" y="120"/>
                  </a:lnTo>
                  <a:lnTo>
                    <a:pt x="49" y="144"/>
                  </a:lnTo>
                  <a:lnTo>
                    <a:pt x="73" y="120"/>
                  </a:lnTo>
                  <a:lnTo>
                    <a:pt x="121" y="96"/>
                  </a:lnTo>
                  <a:lnTo>
                    <a:pt x="121"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
            <p:cNvSpPr/>
            <p:nvPr/>
          </p:nvSpPr>
          <p:spPr>
            <a:xfrm>
              <a:off x="4046500" y="1662250"/>
              <a:ext cx="3050" cy="2425"/>
            </a:xfrm>
            <a:custGeom>
              <a:avLst/>
              <a:gdLst/>
              <a:ahLst/>
              <a:cxnLst/>
              <a:rect l="l" t="t" r="r" b="b"/>
              <a:pathLst>
                <a:path w="122" h="97" extrusionOk="0">
                  <a:moveTo>
                    <a:pt x="1" y="0"/>
                  </a:moveTo>
                  <a:lnTo>
                    <a:pt x="1" y="48"/>
                  </a:lnTo>
                  <a:lnTo>
                    <a:pt x="1" y="72"/>
                  </a:lnTo>
                  <a:lnTo>
                    <a:pt x="49" y="97"/>
                  </a:lnTo>
                  <a:lnTo>
                    <a:pt x="97" y="72"/>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
            <p:cNvSpPr/>
            <p:nvPr/>
          </p:nvSpPr>
          <p:spPr>
            <a:xfrm>
              <a:off x="4113925" y="2017925"/>
              <a:ext cx="2425" cy="3625"/>
            </a:xfrm>
            <a:custGeom>
              <a:avLst/>
              <a:gdLst/>
              <a:ahLst/>
              <a:cxnLst/>
              <a:rect l="l" t="t" r="r" b="b"/>
              <a:pathLst>
                <a:path w="97" h="145" extrusionOk="0">
                  <a:moveTo>
                    <a:pt x="72" y="0"/>
                  </a:moveTo>
                  <a:lnTo>
                    <a:pt x="48" y="25"/>
                  </a:lnTo>
                  <a:lnTo>
                    <a:pt x="24" y="49"/>
                  </a:lnTo>
                  <a:lnTo>
                    <a:pt x="0" y="97"/>
                  </a:lnTo>
                  <a:lnTo>
                    <a:pt x="24" y="145"/>
                  </a:lnTo>
                  <a:lnTo>
                    <a:pt x="48" y="145"/>
                  </a:lnTo>
                  <a:lnTo>
                    <a:pt x="72" y="121"/>
                  </a:lnTo>
                  <a:lnTo>
                    <a:pt x="96" y="73"/>
                  </a:lnTo>
                  <a:lnTo>
                    <a:pt x="96" y="25"/>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
            <p:cNvSpPr/>
            <p:nvPr/>
          </p:nvSpPr>
          <p:spPr>
            <a:xfrm>
              <a:off x="4017025" y="1662850"/>
              <a:ext cx="1825" cy="1825"/>
            </a:xfrm>
            <a:custGeom>
              <a:avLst/>
              <a:gdLst/>
              <a:ahLst/>
              <a:cxnLst/>
              <a:rect l="l" t="t" r="r" b="b"/>
              <a:pathLst>
                <a:path w="73" h="73" extrusionOk="0">
                  <a:moveTo>
                    <a:pt x="48" y="0"/>
                  </a:moveTo>
                  <a:lnTo>
                    <a:pt x="0" y="24"/>
                  </a:lnTo>
                  <a:lnTo>
                    <a:pt x="0" y="73"/>
                  </a:lnTo>
                  <a:lnTo>
                    <a:pt x="48" y="73"/>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
            <p:cNvSpPr/>
            <p:nvPr/>
          </p:nvSpPr>
          <p:spPr>
            <a:xfrm>
              <a:off x="3931550" y="1781400"/>
              <a:ext cx="3050" cy="3050"/>
            </a:xfrm>
            <a:custGeom>
              <a:avLst/>
              <a:gdLst/>
              <a:ahLst/>
              <a:cxnLst/>
              <a:rect l="l" t="t" r="r" b="b"/>
              <a:pathLst>
                <a:path w="122" h="122" extrusionOk="0">
                  <a:moveTo>
                    <a:pt x="49" y="1"/>
                  </a:moveTo>
                  <a:lnTo>
                    <a:pt x="1" y="49"/>
                  </a:lnTo>
                  <a:lnTo>
                    <a:pt x="1" y="73"/>
                  </a:lnTo>
                  <a:lnTo>
                    <a:pt x="25" y="97"/>
                  </a:lnTo>
                  <a:lnTo>
                    <a:pt x="49" y="121"/>
                  </a:lnTo>
                  <a:lnTo>
                    <a:pt x="73"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
            <p:cNvSpPr/>
            <p:nvPr/>
          </p:nvSpPr>
          <p:spPr>
            <a:xfrm>
              <a:off x="3896650" y="1760350"/>
              <a:ext cx="1825" cy="1825"/>
            </a:xfrm>
            <a:custGeom>
              <a:avLst/>
              <a:gdLst/>
              <a:ahLst/>
              <a:cxnLst/>
              <a:rect l="l" t="t" r="r" b="b"/>
              <a:pathLst>
                <a:path w="73" h="73" extrusionOk="0">
                  <a:moveTo>
                    <a:pt x="73" y="0"/>
                  </a:moveTo>
                  <a:lnTo>
                    <a:pt x="1" y="24"/>
                  </a:lnTo>
                  <a:lnTo>
                    <a:pt x="1"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
            <p:cNvSpPr/>
            <p:nvPr/>
          </p:nvSpPr>
          <p:spPr>
            <a:xfrm>
              <a:off x="3751000" y="1786825"/>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
            <p:cNvSpPr/>
            <p:nvPr/>
          </p:nvSpPr>
          <p:spPr>
            <a:xfrm>
              <a:off x="3835275" y="1813300"/>
              <a:ext cx="1225" cy="1825"/>
            </a:xfrm>
            <a:custGeom>
              <a:avLst/>
              <a:gdLst/>
              <a:ahLst/>
              <a:cxnLst/>
              <a:rect l="l" t="t" r="r" b="b"/>
              <a:pathLst>
                <a:path w="49" h="73" extrusionOk="0">
                  <a:moveTo>
                    <a:pt x="0" y="1"/>
                  </a:moveTo>
                  <a:lnTo>
                    <a:pt x="0" y="73"/>
                  </a:lnTo>
                  <a:lnTo>
                    <a:pt x="24"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
            <p:cNvSpPr/>
            <p:nvPr/>
          </p:nvSpPr>
          <p:spPr>
            <a:xfrm>
              <a:off x="3915300" y="1827150"/>
              <a:ext cx="1850" cy="1825"/>
            </a:xfrm>
            <a:custGeom>
              <a:avLst/>
              <a:gdLst/>
              <a:ahLst/>
              <a:cxnLst/>
              <a:rect l="l" t="t" r="r" b="b"/>
              <a:pathLst>
                <a:path w="74" h="73" extrusionOk="0">
                  <a:moveTo>
                    <a:pt x="25" y="0"/>
                  </a:moveTo>
                  <a:lnTo>
                    <a:pt x="1" y="48"/>
                  </a:lnTo>
                  <a:lnTo>
                    <a:pt x="25" y="73"/>
                  </a:lnTo>
                  <a:lnTo>
                    <a:pt x="49" y="73"/>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
            <p:cNvSpPr/>
            <p:nvPr/>
          </p:nvSpPr>
          <p:spPr>
            <a:xfrm>
              <a:off x="3757625" y="1748900"/>
              <a:ext cx="1825" cy="2450"/>
            </a:xfrm>
            <a:custGeom>
              <a:avLst/>
              <a:gdLst/>
              <a:ahLst/>
              <a:cxnLst/>
              <a:rect l="l" t="t" r="r" b="b"/>
              <a:pathLst>
                <a:path w="73" h="98" extrusionOk="0">
                  <a:moveTo>
                    <a:pt x="25" y="1"/>
                  </a:moveTo>
                  <a:lnTo>
                    <a:pt x="1" y="25"/>
                  </a:lnTo>
                  <a:lnTo>
                    <a:pt x="1" y="73"/>
                  </a:lnTo>
                  <a:lnTo>
                    <a:pt x="25"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
            <p:cNvSpPr/>
            <p:nvPr/>
          </p:nvSpPr>
          <p:spPr>
            <a:xfrm>
              <a:off x="4142800" y="1899975"/>
              <a:ext cx="1225" cy="1825"/>
            </a:xfrm>
            <a:custGeom>
              <a:avLst/>
              <a:gdLst/>
              <a:ahLst/>
              <a:cxnLst/>
              <a:rect l="l" t="t" r="r" b="b"/>
              <a:pathLst>
                <a:path w="49" h="73" extrusionOk="0">
                  <a:moveTo>
                    <a:pt x="25" y="0"/>
                  </a:moveTo>
                  <a:lnTo>
                    <a:pt x="1" y="72"/>
                  </a:lnTo>
                  <a:lnTo>
                    <a:pt x="49" y="72"/>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
            <p:cNvSpPr/>
            <p:nvPr/>
          </p:nvSpPr>
          <p:spPr>
            <a:xfrm>
              <a:off x="3772075" y="1748900"/>
              <a:ext cx="1825" cy="2450"/>
            </a:xfrm>
            <a:custGeom>
              <a:avLst/>
              <a:gdLst/>
              <a:ahLst/>
              <a:cxnLst/>
              <a:rect l="l" t="t" r="r" b="b"/>
              <a:pathLst>
                <a:path w="73" h="98" extrusionOk="0">
                  <a:moveTo>
                    <a:pt x="24" y="1"/>
                  </a:moveTo>
                  <a:lnTo>
                    <a:pt x="24" y="49"/>
                  </a:lnTo>
                  <a:lnTo>
                    <a:pt x="0" y="73"/>
                  </a:lnTo>
                  <a:lnTo>
                    <a:pt x="24" y="97"/>
                  </a:lnTo>
                  <a:lnTo>
                    <a:pt x="73" y="73"/>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
            <p:cNvSpPr/>
            <p:nvPr/>
          </p:nvSpPr>
          <p:spPr>
            <a:xfrm>
              <a:off x="3878000" y="1785625"/>
              <a:ext cx="625" cy="625"/>
            </a:xfrm>
            <a:custGeom>
              <a:avLst/>
              <a:gdLst/>
              <a:ahLst/>
              <a:cxnLst/>
              <a:rect l="l" t="t" r="r" b="b"/>
              <a:pathLst>
                <a:path w="25" h="25" extrusionOk="0">
                  <a:moveTo>
                    <a:pt x="0" y="0"/>
                  </a:moveTo>
                  <a:lnTo>
                    <a:pt x="0" y="24"/>
                  </a:lnTo>
                  <a:lnTo>
                    <a:pt x="24" y="24"/>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
            <p:cNvSpPr/>
            <p:nvPr/>
          </p:nvSpPr>
          <p:spPr>
            <a:xfrm>
              <a:off x="4053125" y="1851225"/>
              <a:ext cx="2425" cy="1825"/>
            </a:xfrm>
            <a:custGeom>
              <a:avLst/>
              <a:gdLst/>
              <a:ahLst/>
              <a:cxnLst/>
              <a:rect l="l" t="t" r="r" b="b"/>
              <a:pathLst>
                <a:path w="97" h="73" extrusionOk="0">
                  <a:moveTo>
                    <a:pt x="1" y="0"/>
                  </a:moveTo>
                  <a:lnTo>
                    <a:pt x="49" y="72"/>
                  </a:lnTo>
                  <a:lnTo>
                    <a:pt x="97"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
            <p:cNvSpPr/>
            <p:nvPr/>
          </p:nvSpPr>
          <p:spPr>
            <a:xfrm>
              <a:off x="4227650" y="1905975"/>
              <a:ext cx="1850" cy="1850"/>
            </a:xfrm>
            <a:custGeom>
              <a:avLst/>
              <a:gdLst/>
              <a:ahLst/>
              <a:cxnLst/>
              <a:rect l="l" t="t" r="r" b="b"/>
              <a:pathLst>
                <a:path w="74" h="74" extrusionOk="0">
                  <a:moveTo>
                    <a:pt x="25" y="1"/>
                  </a:moveTo>
                  <a:lnTo>
                    <a:pt x="1" y="25"/>
                  </a:lnTo>
                  <a:lnTo>
                    <a:pt x="49" y="73"/>
                  </a:lnTo>
                  <a:lnTo>
                    <a:pt x="73" y="49"/>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
            <p:cNvSpPr/>
            <p:nvPr/>
          </p:nvSpPr>
          <p:spPr>
            <a:xfrm>
              <a:off x="3973075" y="1802500"/>
              <a:ext cx="1800" cy="3600"/>
            </a:xfrm>
            <a:custGeom>
              <a:avLst/>
              <a:gdLst/>
              <a:ahLst/>
              <a:cxnLst/>
              <a:rect l="l" t="t" r="r" b="b"/>
              <a:pathLst>
                <a:path w="72" h="144" extrusionOk="0">
                  <a:moveTo>
                    <a:pt x="71" y="1"/>
                  </a:moveTo>
                  <a:lnTo>
                    <a:pt x="49" y="23"/>
                  </a:lnTo>
                  <a:lnTo>
                    <a:pt x="49" y="23"/>
                  </a:lnTo>
                  <a:lnTo>
                    <a:pt x="71" y="1"/>
                  </a:lnTo>
                  <a:close/>
                  <a:moveTo>
                    <a:pt x="49" y="23"/>
                  </a:moveTo>
                  <a:lnTo>
                    <a:pt x="1" y="72"/>
                  </a:lnTo>
                  <a:lnTo>
                    <a:pt x="1" y="120"/>
                  </a:lnTo>
                  <a:lnTo>
                    <a:pt x="1" y="144"/>
                  </a:lnTo>
                  <a:lnTo>
                    <a:pt x="25" y="144"/>
                  </a:lnTo>
                  <a:lnTo>
                    <a:pt x="49" y="96"/>
                  </a:lnTo>
                  <a:lnTo>
                    <a:pt x="49" y="2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
            <p:cNvSpPr/>
            <p:nvPr/>
          </p:nvSpPr>
          <p:spPr>
            <a:xfrm>
              <a:off x="4170475" y="1733850"/>
              <a:ext cx="1850" cy="1850"/>
            </a:xfrm>
            <a:custGeom>
              <a:avLst/>
              <a:gdLst/>
              <a:ahLst/>
              <a:cxnLst/>
              <a:rect l="l" t="t" r="r" b="b"/>
              <a:pathLst>
                <a:path w="74" h="74" extrusionOk="0">
                  <a:moveTo>
                    <a:pt x="49" y="1"/>
                  </a:moveTo>
                  <a:lnTo>
                    <a:pt x="1" y="25"/>
                  </a:lnTo>
                  <a:lnTo>
                    <a:pt x="1" y="73"/>
                  </a:lnTo>
                  <a:lnTo>
                    <a:pt x="73" y="73"/>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
            <p:cNvSpPr/>
            <p:nvPr/>
          </p:nvSpPr>
          <p:spPr>
            <a:xfrm>
              <a:off x="3853925" y="1724225"/>
              <a:ext cx="1825" cy="1850"/>
            </a:xfrm>
            <a:custGeom>
              <a:avLst/>
              <a:gdLst/>
              <a:ahLst/>
              <a:cxnLst/>
              <a:rect l="l" t="t" r="r" b="b"/>
              <a:pathLst>
                <a:path w="73" h="74" extrusionOk="0">
                  <a:moveTo>
                    <a:pt x="24" y="1"/>
                  </a:moveTo>
                  <a:lnTo>
                    <a:pt x="0" y="25"/>
                  </a:lnTo>
                  <a:lnTo>
                    <a:pt x="0" y="49"/>
                  </a:lnTo>
                  <a:lnTo>
                    <a:pt x="24" y="73"/>
                  </a:lnTo>
                  <a:lnTo>
                    <a:pt x="49" y="73"/>
                  </a:lnTo>
                  <a:lnTo>
                    <a:pt x="73" y="49"/>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
            <p:cNvSpPr/>
            <p:nvPr/>
          </p:nvSpPr>
          <p:spPr>
            <a:xfrm>
              <a:off x="4065775" y="1804875"/>
              <a:ext cx="1825" cy="1825"/>
            </a:xfrm>
            <a:custGeom>
              <a:avLst/>
              <a:gdLst/>
              <a:ahLst/>
              <a:cxnLst/>
              <a:rect l="l" t="t" r="r" b="b"/>
              <a:pathLst>
                <a:path w="73" h="73" extrusionOk="0">
                  <a:moveTo>
                    <a:pt x="0" y="1"/>
                  </a:moveTo>
                  <a:lnTo>
                    <a:pt x="0" y="25"/>
                  </a:lnTo>
                  <a:lnTo>
                    <a:pt x="24"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
            <p:cNvSpPr/>
            <p:nvPr/>
          </p:nvSpPr>
          <p:spPr>
            <a:xfrm>
              <a:off x="3760625" y="1674875"/>
              <a:ext cx="1250" cy="1850"/>
            </a:xfrm>
            <a:custGeom>
              <a:avLst/>
              <a:gdLst/>
              <a:ahLst/>
              <a:cxnLst/>
              <a:rect l="l" t="t" r="r" b="b"/>
              <a:pathLst>
                <a:path w="50" h="74" extrusionOk="0">
                  <a:moveTo>
                    <a:pt x="49" y="1"/>
                  </a:moveTo>
                  <a:lnTo>
                    <a:pt x="1" y="73"/>
                  </a:lnTo>
                  <a:lnTo>
                    <a:pt x="49" y="73"/>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
            <p:cNvSpPr/>
            <p:nvPr/>
          </p:nvSpPr>
          <p:spPr>
            <a:xfrm>
              <a:off x="4240300" y="1815700"/>
              <a:ext cx="2425" cy="1850"/>
            </a:xfrm>
            <a:custGeom>
              <a:avLst/>
              <a:gdLst/>
              <a:ahLst/>
              <a:cxnLst/>
              <a:rect l="l" t="t" r="r" b="b"/>
              <a:pathLst>
                <a:path w="97" h="74" extrusionOk="0">
                  <a:moveTo>
                    <a:pt x="49" y="1"/>
                  </a:moveTo>
                  <a:lnTo>
                    <a:pt x="0" y="25"/>
                  </a:lnTo>
                  <a:lnTo>
                    <a:pt x="24" y="73"/>
                  </a:lnTo>
                  <a:lnTo>
                    <a:pt x="49"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
            <p:cNvSpPr/>
            <p:nvPr/>
          </p:nvSpPr>
          <p:spPr>
            <a:xfrm>
              <a:off x="4024850" y="1723625"/>
              <a:ext cx="1825" cy="1825"/>
            </a:xfrm>
            <a:custGeom>
              <a:avLst/>
              <a:gdLst/>
              <a:ahLst/>
              <a:cxnLst/>
              <a:rect l="l" t="t" r="r" b="b"/>
              <a:pathLst>
                <a:path w="73" h="73" extrusionOk="0">
                  <a:moveTo>
                    <a:pt x="48" y="1"/>
                  </a:moveTo>
                  <a:lnTo>
                    <a:pt x="0" y="25"/>
                  </a:lnTo>
                  <a:lnTo>
                    <a:pt x="0" y="49"/>
                  </a:lnTo>
                  <a:lnTo>
                    <a:pt x="48"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
            <p:cNvSpPr/>
            <p:nvPr/>
          </p:nvSpPr>
          <p:spPr>
            <a:xfrm>
              <a:off x="4008600" y="1712800"/>
              <a:ext cx="1825" cy="1825"/>
            </a:xfrm>
            <a:custGeom>
              <a:avLst/>
              <a:gdLst/>
              <a:ahLst/>
              <a:cxnLst/>
              <a:rect l="l" t="t" r="r" b="b"/>
              <a:pathLst>
                <a:path w="73" h="73" extrusionOk="0">
                  <a:moveTo>
                    <a:pt x="24" y="0"/>
                  </a:moveTo>
                  <a:lnTo>
                    <a:pt x="0" y="24"/>
                  </a:lnTo>
                  <a:lnTo>
                    <a:pt x="48" y="73"/>
                  </a:lnTo>
                  <a:lnTo>
                    <a:pt x="72" y="49"/>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
            <p:cNvSpPr/>
            <p:nvPr/>
          </p:nvSpPr>
          <p:spPr>
            <a:xfrm>
              <a:off x="4198175" y="1771775"/>
              <a:ext cx="1825" cy="1225"/>
            </a:xfrm>
            <a:custGeom>
              <a:avLst/>
              <a:gdLst/>
              <a:ahLst/>
              <a:cxnLst/>
              <a:rect l="l" t="t" r="r" b="b"/>
              <a:pathLst>
                <a:path w="73" h="49" extrusionOk="0">
                  <a:moveTo>
                    <a:pt x="24" y="1"/>
                  </a:moveTo>
                  <a:lnTo>
                    <a:pt x="0" y="25"/>
                  </a:lnTo>
                  <a:lnTo>
                    <a:pt x="24" y="49"/>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
            <p:cNvSpPr/>
            <p:nvPr/>
          </p:nvSpPr>
          <p:spPr>
            <a:xfrm>
              <a:off x="4118725" y="1735675"/>
              <a:ext cx="1825" cy="1825"/>
            </a:xfrm>
            <a:custGeom>
              <a:avLst/>
              <a:gdLst/>
              <a:ahLst/>
              <a:cxnLst/>
              <a:rect l="l" t="t" r="r" b="b"/>
              <a:pathLst>
                <a:path w="73" h="73" extrusionOk="0">
                  <a:moveTo>
                    <a:pt x="1" y="0"/>
                  </a:moveTo>
                  <a:lnTo>
                    <a:pt x="1" y="24"/>
                  </a:lnTo>
                  <a:lnTo>
                    <a:pt x="25" y="48"/>
                  </a:lnTo>
                  <a:lnTo>
                    <a:pt x="44" y="58"/>
                  </a:lnTo>
                  <a:lnTo>
                    <a:pt x="25" y="0"/>
                  </a:lnTo>
                  <a:close/>
                  <a:moveTo>
                    <a:pt x="44" y="58"/>
                  </a:moveTo>
                  <a:lnTo>
                    <a:pt x="49" y="72"/>
                  </a:lnTo>
                  <a:lnTo>
                    <a:pt x="73" y="72"/>
                  </a:lnTo>
                  <a:lnTo>
                    <a:pt x="44" y="5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
            <p:cNvSpPr/>
            <p:nvPr/>
          </p:nvSpPr>
          <p:spPr>
            <a:xfrm>
              <a:off x="3748000" y="1848800"/>
              <a:ext cx="2425" cy="1250"/>
            </a:xfrm>
            <a:custGeom>
              <a:avLst/>
              <a:gdLst/>
              <a:ahLst/>
              <a:cxnLst/>
              <a:rect l="l" t="t" r="r" b="b"/>
              <a:pathLst>
                <a:path w="97" h="50" extrusionOk="0">
                  <a:moveTo>
                    <a:pt x="0" y="1"/>
                  </a:moveTo>
                  <a:lnTo>
                    <a:pt x="25" y="49"/>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
            <p:cNvSpPr/>
            <p:nvPr/>
          </p:nvSpPr>
          <p:spPr>
            <a:xfrm>
              <a:off x="3902075" y="1633350"/>
              <a:ext cx="1825" cy="2450"/>
            </a:xfrm>
            <a:custGeom>
              <a:avLst/>
              <a:gdLst/>
              <a:ahLst/>
              <a:cxnLst/>
              <a:rect l="l" t="t" r="r" b="b"/>
              <a:pathLst>
                <a:path w="73" h="98" extrusionOk="0">
                  <a:moveTo>
                    <a:pt x="48" y="1"/>
                  </a:moveTo>
                  <a:lnTo>
                    <a:pt x="24" y="25"/>
                  </a:lnTo>
                  <a:lnTo>
                    <a:pt x="0" y="49"/>
                  </a:lnTo>
                  <a:lnTo>
                    <a:pt x="24" y="97"/>
                  </a:lnTo>
                  <a:lnTo>
                    <a:pt x="48" y="73"/>
                  </a:lnTo>
                  <a:lnTo>
                    <a:pt x="72"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
            <p:cNvSpPr/>
            <p:nvPr/>
          </p:nvSpPr>
          <p:spPr>
            <a:xfrm>
              <a:off x="3959850" y="1899375"/>
              <a:ext cx="1225" cy="2425"/>
            </a:xfrm>
            <a:custGeom>
              <a:avLst/>
              <a:gdLst/>
              <a:ahLst/>
              <a:cxnLst/>
              <a:rect l="l" t="t" r="r" b="b"/>
              <a:pathLst>
                <a:path w="49" h="97" extrusionOk="0">
                  <a:moveTo>
                    <a:pt x="0" y="0"/>
                  </a:moveTo>
                  <a:lnTo>
                    <a:pt x="0" y="96"/>
                  </a:lnTo>
                  <a:lnTo>
                    <a:pt x="24" y="72"/>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
            <p:cNvSpPr/>
            <p:nvPr/>
          </p:nvSpPr>
          <p:spPr>
            <a:xfrm>
              <a:off x="4186125" y="1987825"/>
              <a:ext cx="1225" cy="1225"/>
            </a:xfrm>
            <a:custGeom>
              <a:avLst/>
              <a:gdLst/>
              <a:ahLst/>
              <a:cxnLst/>
              <a:rect l="l" t="t" r="r" b="b"/>
              <a:pathLst>
                <a:path w="49" h="49" extrusionOk="0">
                  <a:moveTo>
                    <a:pt x="1" y="1"/>
                  </a:move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
            <p:cNvSpPr/>
            <p:nvPr/>
          </p:nvSpPr>
          <p:spPr>
            <a:xfrm>
              <a:off x="3899050" y="2026350"/>
              <a:ext cx="1225" cy="1225"/>
            </a:xfrm>
            <a:custGeom>
              <a:avLst/>
              <a:gdLst/>
              <a:ahLst/>
              <a:cxnLst/>
              <a:rect l="l" t="t" r="r" b="b"/>
              <a:pathLst>
                <a:path w="49" h="49" extrusionOk="0">
                  <a:moveTo>
                    <a:pt x="25" y="1"/>
                  </a:moveTo>
                  <a:lnTo>
                    <a:pt x="1" y="25"/>
                  </a:lnTo>
                  <a:lnTo>
                    <a:pt x="1" y="49"/>
                  </a:lnTo>
                  <a:lnTo>
                    <a:pt x="49"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
            <p:cNvSpPr/>
            <p:nvPr/>
          </p:nvSpPr>
          <p:spPr>
            <a:xfrm>
              <a:off x="3962850" y="2020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
            <p:cNvSpPr/>
            <p:nvPr/>
          </p:nvSpPr>
          <p:spPr>
            <a:xfrm>
              <a:off x="3899650" y="1987825"/>
              <a:ext cx="1250" cy="625"/>
            </a:xfrm>
            <a:custGeom>
              <a:avLst/>
              <a:gdLst/>
              <a:ahLst/>
              <a:cxnLst/>
              <a:rect l="l" t="t" r="r" b="b"/>
              <a:pathLst>
                <a:path w="50" h="25" extrusionOk="0">
                  <a:moveTo>
                    <a:pt x="49"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
            <p:cNvSpPr/>
            <p:nvPr/>
          </p:nvSpPr>
          <p:spPr>
            <a:xfrm>
              <a:off x="4020625" y="2023950"/>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
            <p:cNvSpPr/>
            <p:nvPr/>
          </p:nvSpPr>
          <p:spPr>
            <a:xfrm>
              <a:off x="3857525" y="1946300"/>
              <a:ext cx="625" cy="1225"/>
            </a:xfrm>
            <a:custGeom>
              <a:avLst/>
              <a:gdLst/>
              <a:ahLst/>
              <a:cxnLst/>
              <a:rect l="l" t="t" r="r" b="b"/>
              <a:pathLst>
                <a:path w="25" h="49" extrusionOk="0">
                  <a:moveTo>
                    <a:pt x="25" y="1"/>
                  </a:moveTo>
                  <a:lnTo>
                    <a:pt x="1" y="25"/>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
            <p:cNvSpPr/>
            <p:nvPr/>
          </p:nvSpPr>
          <p:spPr>
            <a:xfrm>
              <a:off x="3841875" y="1881300"/>
              <a:ext cx="1250" cy="1250"/>
            </a:xfrm>
            <a:custGeom>
              <a:avLst/>
              <a:gdLst/>
              <a:ahLst/>
              <a:cxnLst/>
              <a:rect l="l" t="t" r="r" b="b"/>
              <a:pathLst>
                <a:path w="50" h="50" extrusionOk="0">
                  <a:moveTo>
                    <a:pt x="49" y="1"/>
                  </a:moveTo>
                  <a:lnTo>
                    <a:pt x="1" y="25"/>
                  </a:lnTo>
                  <a:lnTo>
                    <a:pt x="25" y="49"/>
                  </a:lnTo>
                  <a:lnTo>
                    <a:pt x="49"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
            <p:cNvSpPr/>
            <p:nvPr/>
          </p:nvSpPr>
          <p:spPr>
            <a:xfrm>
              <a:off x="4004975" y="19029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
            <p:cNvSpPr/>
            <p:nvPr/>
          </p:nvSpPr>
          <p:spPr>
            <a:xfrm>
              <a:off x="4094650" y="1887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
            <p:cNvSpPr/>
            <p:nvPr/>
          </p:nvSpPr>
          <p:spPr>
            <a:xfrm>
              <a:off x="3968275" y="1738675"/>
              <a:ext cx="625" cy="625"/>
            </a:xfrm>
            <a:custGeom>
              <a:avLst/>
              <a:gdLst/>
              <a:ahLst/>
              <a:cxnLst/>
              <a:rect l="l" t="t" r="r" b="b"/>
              <a:pathLst>
                <a:path w="25" h="25" extrusionOk="0">
                  <a:moveTo>
                    <a:pt x="0" y="1"/>
                  </a:move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
            <p:cNvSpPr/>
            <p:nvPr/>
          </p:nvSpPr>
          <p:spPr>
            <a:xfrm>
              <a:off x="3837075" y="1685725"/>
              <a:ext cx="1225" cy="1225"/>
            </a:xfrm>
            <a:custGeom>
              <a:avLst/>
              <a:gdLst/>
              <a:ahLst/>
              <a:cxnLst/>
              <a:rect l="l" t="t" r="r" b="b"/>
              <a:pathLst>
                <a:path w="49" h="49" extrusionOk="0">
                  <a:moveTo>
                    <a:pt x="48" y="0"/>
                  </a:moveTo>
                  <a:lnTo>
                    <a:pt x="0" y="24"/>
                  </a:lnTo>
                  <a:lnTo>
                    <a:pt x="24" y="48"/>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
            <p:cNvSpPr/>
            <p:nvPr/>
          </p:nvSpPr>
          <p:spPr>
            <a:xfrm>
              <a:off x="4092250" y="1759150"/>
              <a:ext cx="625" cy="625"/>
            </a:xfrm>
            <a:custGeom>
              <a:avLst/>
              <a:gdLst/>
              <a:ahLst/>
              <a:cxnLst/>
              <a:rect l="l" t="t" r="r" b="b"/>
              <a:pathLst>
                <a:path w="25" h="25" extrusionOk="0">
                  <a:moveTo>
                    <a:pt x="0" y="0"/>
                  </a:move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
            <p:cNvSpPr/>
            <p:nvPr/>
          </p:nvSpPr>
          <p:spPr>
            <a:xfrm>
              <a:off x="3857525" y="1630950"/>
              <a:ext cx="625" cy="25"/>
            </a:xfrm>
            <a:custGeom>
              <a:avLst/>
              <a:gdLst/>
              <a:ahLst/>
              <a:cxnLst/>
              <a:rect l="l" t="t" r="r" b="b"/>
              <a:pathLst>
                <a:path w="25" h="1" extrusionOk="0">
                  <a:moveTo>
                    <a:pt x="1" y="0"/>
                  </a:moveTo>
                  <a:lnTo>
                    <a:pt x="25"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
            <p:cNvSpPr/>
            <p:nvPr/>
          </p:nvSpPr>
          <p:spPr>
            <a:xfrm>
              <a:off x="4074200" y="17001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
            <p:cNvSpPr/>
            <p:nvPr/>
          </p:nvSpPr>
          <p:spPr>
            <a:xfrm>
              <a:off x="3980300" y="1647800"/>
              <a:ext cx="625" cy="625"/>
            </a:xfrm>
            <a:custGeom>
              <a:avLst/>
              <a:gdLst/>
              <a:ahLst/>
              <a:cxnLst/>
              <a:rect l="l" t="t" r="r" b="b"/>
              <a:pathLst>
                <a:path w="25" h="25" extrusionOk="0">
                  <a:moveTo>
                    <a:pt x="1" y="1"/>
                  </a:moveTo>
                  <a:lnTo>
                    <a:pt x="1"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
            <p:cNvSpPr/>
            <p:nvPr/>
          </p:nvSpPr>
          <p:spPr>
            <a:xfrm>
              <a:off x="3817800" y="1963750"/>
              <a:ext cx="143875" cy="126425"/>
            </a:xfrm>
            <a:custGeom>
              <a:avLst/>
              <a:gdLst/>
              <a:ahLst/>
              <a:cxnLst/>
              <a:rect l="l" t="t" r="r" b="b"/>
              <a:pathLst>
                <a:path w="5755" h="5057" extrusionOk="0">
                  <a:moveTo>
                    <a:pt x="2577" y="410"/>
                  </a:moveTo>
                  <a:lnTo>
                    <a:pt x="2818" y="434"/>
                  </a:lnTo>
                  <a:lnTo>
                    <a:pt x="3058" y="458"/>
                  </a:lnTo>
                  <a:lnTo>
                    <a:pt x="3323" y="531"/>
                  </a:lnTo>
                  <a:lnTo>
                    <a:pt x="3564" y="651"/>
                  </a:lnTo>
                  <a:lnTo>
                    <a:pt x="3901" y="795"/>
                  </a:lnTo>
                  <a:lnTo>
                    <a:pt x="4214" y="964"/>
                  </a:lnTo>
                  <a:lnTo>
                    <a:pt x="4527" y="1156"/>
                  </a:lnTo>
                  <a:lnTo>
                    <a:pt x="4671" y="1277"/>
                  </a:lnTo>
                  <a:lnTo>
                    <a:pt x="4816" y="1397"/>
                  </a:lnTo>
                  <a:lnTo>
                    <a:pt x="4936" y="1518"/>
                  </a:lnTo>
                  <a:lnTo>
                    <a:pt x="5032" y="1662"/>
                  </a:lnTo>
                  <a:lnTo>
                    <a:pt x="5129" y="1782"/>
                  </a:lnTo>
                  <a:lnTo>
                    <a:pt x="5201" y="1927"/>
                  </a:lnTo>
                  <a:lnTo>
                    <a:pt x="5249" y="2071"/>
                  </a:lnTo>
                  <a:lnTo>
                    <a:pt x="5297" y="2240"/>
                  </a:lnTo>
                  <a:lnTo>
                    <a:pt x="5321" y="2384"/>
                  </a:lnTo>
                  <a:lnTo>
                    <a:pt x="5345" y="2529"/>
                  </a:lnTo>
                  <a:lnTo>
                    <a:pt x="5321" y="2673"/>
                  </a:lnTo>
                  <a:lnTo>
                    <a:pt x="5321" y="2842"/>
                  </a:lnTo>
                  <a:lnTo>
                    <a:pt x="5273" y="2986"/>
                  </a:lnTo>
                  <a:lnTo>
                    <a:pt x="5225" y="3130"/>
                  </a:lnTo>
                  <a:lnTo>
                    <a:pt x="5153" y="3275"/>
                  </a:lnTo>
                  <a:lnTo>
                    <a:pt x="5080" y="3419"/>
                  </a:lnTo>
                  <a:lnTo>
                    <a:pt x="4960" y="3540"/>
                  </a:lnTo>
                  <a:lnTo>
                    <a:pt x="4864" y="3684"/>
                  </a:lnTo>
                  <a:lnTo>
                    <a:pt x="4647" y="3877"/>
                  </a:lnTo>
                  <a:lnTo>
                    <a:pt x="4455" y="4045"/>
                  </a:lnTo>
                  <a:lnTo>
                    <a:pt x="4214" y="4214"/>
                  </a:lnTo>
                  <a:lnTo>
                    <a:pt x="3997" y="4358"/>
                  </a:lnTo>
                  <a:lnTo>
                    <a:pt x="3756" y="4479"/>
                  </a:lnTo>
                  <a:lnTo>
                    <a:pt x="3492" y="4551"/>
                  </a:lnTo>
                  <a:lnTo>
                    <a:pt x="3227" y="4623"/>
                  </a:lnTo>
                  <a:lnTo>
                    <a:pt x="2962" y="4647"/>
                  </a:lnTo>
                  <a:lnTo>
                    <a:pt x="2625" y="4671"/>
                  </a:lnTo>
                  <a:lnTo>
                    <a:pt x="2312" y="4623"/>
                  </a:lnTo>
                  <a:lnTo>
                    <a:pt x="2023" y="4575"/>
                  </a:lnTo>
                  <a:lnTo>
                    <a:pt x="1734" y="4479"/>
                  </a:lnTo>
                  <a:lnTo>
                    <a:pt x="1469" y="4334"/>
                  </a:lnTo>
                  <a:lnTo>
                    <a:pt x="1229" y="4166"/>
                  </a:lnTo>
                  <a:lnTo>
                    <a:pt x="988" y="3973"/>
                  </a:lnTo>
                  <a:lnTo>
                    <a:pt x="771" y="3732"/>
                  </a:lnTo>
                  <a:lnTo>
                    <a:pt x="675" y="3612"/>
                  </a:lnTo>
                  <a:lnTo>
                    <a:pt x="603" y="3492"/>
                  </a:lnTo>
                  <a:lnTo>
                    <a:pt x="531" y="3347"/>
                  </a:lnTo>
                  <a:lnTo>
                    <a:pt x="482" y="3203"/>
                  </a:lnTo>
                  <a:lnTo>
                    <a:pt x="434" y="2890"/>
                  </a:lnTo>
                  <a:lnTo>
                    <a:pt x="410" y="2529"/>
                  </a:lnTo>
                  <a:lnTo>
                    <a:pt x="458" y="2264"/>
                  </a:lnTo>
                  <a:lnTo>
                    <a:pt x="531" y="1999"/>
                  </a:lnTo>
                  <a:lnTo>
                    <a:pt x="627" y="1758"/>
                  </a:lnTo>
                  <a:lnTo>
                    <a:pt x="771" y="1518"/>
                  </a:lnTo>
                  <a:lnTo>
                    <a:pt x="916" y="1301"/>
                  </a:lnTo>
                  <a:lnTo>
                    <a:pt x="1132" y="1084"/>
                  </a:lnTo>
                  <a:lnTo>
                    <a:pt x="1349" y="892"/>
                  </a:lnTo>
                  <a:lnTo>
                    <a:pt x="1614" y="723"/>
                  </a:lnTo>
                  <a:lnTo>
                    <a:pt x="1855" y="603"/>
                  </a:lnTo>
                  <a:lnTo>
                    <a:pt x="2095" y="506"/>
                  </a:lnTo>
                  <a:lnTo>
                    <a:pt x="2336" y="434"/>
                  </a:lnTo>
                  <a:lnTo>
                    <a:pt x="2577" y="410"/>
                  </a:lnTo>
                  <a:close/>
                  <a:moveTo>
                    <a:pt x="2168" y="1"/>
                  </a:moveTo>
                  <a:lnTo>
                    <a:pt x="2047" y="49"/>
                  </a:lnTo>
                  <a:lnTo>
                    <a:pt x="1758" y="169"/>
                  </a:lnTo>
                  <a:lnTo>
                    <a:pt x="1469" y="314"/>
                  </a:lnTo>
                  <a:lnTo>
                    <a:pt x="1229" y="482"/>
                  </a:lnTo>
                  <a:lnTo>
                    <a:pt x="988" y="651"/>
                  </a:lnTo>
                  <a:lnTo>
                    <a:pt x="771" y="868"/>
                  </a:lnTo>
                  <a:lnTo>
                    <a:pt x="579" y="1108"/>
                  </a:lnTo>
                  <a:lnTo>
                    <a:pt x="410" y="1373"/>
                  </a:lnTo>
                  <a:lnTo>
                    <a:pt x="242" y="1638"/>
                  </a:lnTo>
                  <a:lnTo>
                    <a:pt x="169" y="1830"/>
                  </a:lnTo>
                  <a:lnTo>
                    <a:pt x="97" y="2047"/>
                  </a:lnTo>
                  <a:lnTo>
                    <a:pt x="49" y="2240"/>
                  </a:lnTo>
                  <a:lnTo>
                    <a:pt x="25" y="2432"/>
                  </a:lnTo>
                  <a:lnTo>
                    <a:pt x="1" y="2649"/>
                  </a:lnTo>
                  <a:lnTo>
                    <a:pt x="1" y="2842"/>
                  </a:lnTo>
                  <a:lnTo>
                    <a:pt x="25" y="3034"/>
                  </a:lnTo>
                  <a:lnTo>
                    <a:pt x="73" y="3203"/>
                  </a:lnTo>
                  <a:lnTo>
                    <a:pt x="121" y="3395"/>
                  </a:lnTo>
                  <a:lnTo>
                    <a:pt x="194" y="3588"/>
                  </a:lnTo>
                  <a:lnTo>
                    <a:pt x="290" y="3756"/>
                  </a:lnTo>
                  <a:lnTo>
                    <a:pt x="410" y="3925"/>
                  </a:lnTo>
                  <a:lnTo>
                    <a:pt x="531" y="4069"/>
                  </a:lnTo>
                  <a:lnTo>
                    <a:pt x="675" y="4238"/>
                  </a:lnTo>
                  <a:lnTo>
                    <a:pt x="819" y="4358"/>
                  </a:lnTo>
                  <a:lnTo>
                    <a:pt x="988" y="4503"/>
                  </a:lnTo>
                  <a:lnTo>
                    <a:pt x="1253" y="4671"/>
                  </a:lnTo>
                  <a:lnTo>
                    <a:pt x="1542" y="4791"/>
                  </a:lnTo>
                  <a:lnTo>
                    <a:pt x="1806" y="4912"/>
                  </a:lnTo>
                  <a:lnTo>
                    <a:pt x="2095" y="4984"/>
                  </a:lnTo>
                  <a:lnTo>
                    <a:pt x="2384" y="5032"/>
                  </a:lnTo>
                  <a:lnTo>
                    <a:pt x="2673" y="5056"/>
                  </a:lnTo>
                  <a:lnTo>
                    <a:pt x="2962" y="5056"/>
                  </a:lnTo>
                  <a:lnTo>
                    <a:pt x="3251" y="5008"/>
                  </a:lnTo>
                  <a:lnTo>
                    <a:pt x="3516" y="4960"/>
                  </a:lnTo>
                  <a:lnTo>
                    <a:pt x="3805" y="4864"/>
                  </a:lnTo>
                  <a:lnTo>
                    <a:pt x="4069" y="4743"/>
                  </a:lnTo>
                  <a:lnTo>
                    <a:pt x="4334" y="4623"/>
                  </a:lnTo>
                  <a:lnTo>
                    <a:pt x="4599" y="4454"/>
                  </a:lnTo>
                  <a:lnTo>
                    <a:pt x="4840" y="4262"/>
                  </a:lnTo>
                  <a:lnTo>
                    <a:pt x="5080" y="4045"/>
                  </a:lnTo>
                  <a:lnTo>
                    <a:pt x="5297" y="3780"/>
                  </a:lnTo>
                  <a:lnTo>
                    <a:pt x="5490" y="3516"/>
                  </a:lnTo>
                  <a:lnTo>
                    <a:pt x="5610" y="3203"/>
                  </a:lnTo>
                  <a:lnTo>
                    <a:pt x="5706" y="2890"/>
                  </a:lnTo>
                  <a:lnTo>
                    <a:pt x="5754" y="2577"/>
                  </a:lnTo>
                  <a:lnTo>
                    <a:pt x="5730" y="2264"/>
                  </a:lnTo>
                  <a:lnTo>
                    <a:pt x="5634" y="1951"/>
                  </a:lnTo>
                  <a:lnTo>
                    <a:pt x="5586" y="1806"/>
                  </a:lnTo>
                  <a:lnTo>
                    <a:pt x="5514" y="1662"/>
                  </a:lnTo>
                  <a:lnTo>
                    <a:pt x="5417" y="1518"/>
                  </a:lnTo>
                  <a:lnTo>
                    <a:pt x="5321" y="1373"/>
                  </a:lnTo>
                  <a:lnTo>
                    <a:pt x="5032" y="1060"/>
                  </a:lnTo>
                  <a:lnTo>
                    <a:pt x="4719" y="795"/>
                  </a:lnTo>
                  <a:lnTo>
                    <a:pt x="4406" y="579"/>
                  </a:lnTo>
                  <a:lnTo>
                    <a:pt x="4045" y="410"/>
                  </a:lnTo>
                  <a:lnTo>
                    <a:pt x="3684" y="266"/>
                  </a:lnTo>
                  <a:lnTo>
                    <a:pt x="3299" y="169"/>
                  </a:lnTo>
                  <a:lnTo>
                    <a:pt x="2914" y="73"/>
                  </a:lnTo>
                  <a:lnTo>
                    <a:pt x="2505" y="25"/>
                  </a:lnTo>
                  <a:lnTo>
                    <a:pt x="2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
            <p:cNvSpPr/>
            <p:nvPr/>
          </p:nvSpPr>
          <p:spPr>
            <a:xfrm>
              <a:off x="3848500" y="1996850"/>
              <a:ext cx="73450" cy="54200"/>
            </a:xfrm>
            <a:custGeom>
              <a:avLst/>
              <a:gdLst/>
              <a:ahLst/>
              <a:cxnLst/>
              <a:rect l="l" t="t" r="r" b="b"/>
              <a:pathLst>
                <a:path w="2938" h="2168" extrusionOk="0">
                  <a:moveTo>
                    <a:pt x="1349" y="1"/>
                  </a:moveTo>
                  <a:lnTo>
                    <a:pt x="1180" y="49"/>
                  </a:lnTo>
                  <a:lnTo>
                    <a:pt x="1036" y="73"/>
                  </a:lnTo>
                  <a:lnTo>
                    <a:pt x="867" y="145"/>
                  </a:lnTo>
                  <a:lnTo>
                    <a:pt x="723" y="218"/>
                  </a:lnTo>
                  <a:lnTo>
                    <a:pt x="578" y="314"/>
                  </a:lnTo>
                  <a:lnTo>
                    <a:pt x="434" y="410"/>
                  </a:lnTo>
                  <a:lnTo>
                    <a:pt x="314" y="531"/>
                  </a:lnTo>
                  <a:lnTo>
                    <a:pt x="193" y="675"/>
                  </a:lnTo>
                  <a:lnTo>
                    <a:pt x="73" y="843"/>
                  </a:lnTo>
                  <a:lnTo>
                    <a:pt x="25" y="1036"/>
                  </a:lnTo>
                  <a:lnTo>
                    <a:pt x="1" y="1229"/>
                  </a:lnTo>
                  <a:lnTo>
                    <a:pt x="25" y="1445"/>
                  </a:lnTo>
                  <a:lnTo>
                    <a:pt x="97" y="1614"/>
                  </a:lnTo>
                  <a:lnTo>
                    <a:pt x="217" y="1782"/>
                  </a:lnTo>
                  <a:lnTo>
                    <a:pt x="362" y="1927"/>
                  </a:lnTo>
                  <a:lnTo>
                    <a:pt x="530" y="2023"/>
                  </a:lnTo>
                  <a:lnTo>
                    <a:pt x="699" y="2071"/>
                  </a:lnTo>
                  <a:lnTo>
                    <a:pt x="867" y="2095"/>
                  </a:lnTo>
                  <a:lnTo>
                    <a:pt x="1108" y="2168"/>
                  </a:lnTo>
                  <a:lnTo>
                    <a:pt x="1349" y="2143"/>
                  </a:lnTo>
                  <a:lnTo>
                    <a:pt x="1590" y="2119"/>
                  </a:lnTo>
                  <a:lnTo>
                    <a:pt x="1806" y="2071"/>
                  </a:lnTo>
                  <a:lnTo>
                    <a:pt x="1999" y="1999"/>
                  </a:lnTo>
                  <a:lnTo>
                    <a:pt x="2167" y="1927"/>
                  </a:lnTo>
                  <a:lnTo>
                    <a:pt x="2336" y="1830"/>
                  </a:lnTo>
                  <a:lnTo>
                    <a:pt x="2504" y="1710"/>
                  </a:lnTo>
                  <a:lnTo>
                    <a:pt x="2649" y="1590"/>
                  </a:lnTo>
                  <a:lnTo>
                    <a:pt x="2793" y="1445"/>
                  </a:lnTo>
                  <a:lnTo>
                    <a:pt x="2889" y="1301"/>
                  </a:lnTo>
                  <a:lnTo>
                    <a:pt x="2938" y="1132"/>
                  </a:lnTo>
                  <a:lnTo>
                    <a:pt x="2938" y="988"/>
                  </a:lnTo>
                  <a:lnTo>
                    <a:pt x="2914" y="819"/>
                  </a:lnTo>
                  <a:lnTo>
                    <a:pt x="2841" y="675"/>
                  </a:lnTo>
                  <a:lnTo>
                    <a:pt x="2745" y="531"/>
                  </a:lnTo>
                  <a:lnTo>
                    <a:pt x="2601" y="386"/>
                  </a:lnTo>
                  <a:lnTo>
                    <a:pt x="2456" y="290"/>
                  </a:lnTo>
                  <a:lnTo>
                    <a:pt x="2312" y="194"/>
                  </a:lnTo>
                  <a:lnTo>
                    <a:pt x="2143" y="121"/>
                  </a:lnTo>
                  <a:lnTo>
                    <a:pt x="1999" y="73"/>
                  </a:lnTo>
                  <a:lnTo>
                    <a:pt x="1830" y="25"/>
                  </a:lnTo>
                  <a:lnTo>
                    <a:pt x="16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5"/>
          <p:cNvGrpSpPr/>
          <p:nvPr/>
        </p:nvGrpSpPr>
        <p:grpSpPr>
          <a:xfrm rot="-2968882">
            <a:off x="-1308890" y="-1913514"/>
            <a:ext cx="4231649" cy="3791042"/>
            <a:chOff x="-2029316" y="-2059789"/>
            <a:chExt cx="4231619" cy="3791016"/>
          </a:xfrm>
        </p:grpSpPr>
        <p:sp>
          <p:nvSpPr>
            <p:cNvPr id="2163" name="Google Shape;2163;p5"/>
            <p:cNvSpPr/>
            <p:nvPr/>
          </p:nvSpPr>
          <p:spPr>
            <a:xfrm rot="-1874795">
              <a:off x="-1701239" y="-1296710"/>
              <a:ext cx="3575465" cy="2264857"/>
            </a:xfrm>
            <a:custGeom>
              <a:avLst/>
              <a:gdLst/>
              <a:ahLst/>
              <a:cxnLst/>
              <a:rect l="l" t="t" r="r" b="b"/>
              <a:pathLst>
                <a:path w="43934" h="27829" extrusionOk="0">
                  <a:moveTo>
                    <a:pt x="16852" y="0"/>
                  </a:moveTo>
                  <a:lnTo>
                    <a:pt x="16322" y="49"/>
                  </a:lnTo>
                  <a:lnTo>
                    <a:pt x="15792" y="121"/>
                  </a:lnTo>
                  <a:lnTo>
                    <a:pt x="15263" y="217"/>
                  </a:lnTo>
                  <a:lnTo>
                    <a:pt x="14733" y="362"/>
                  </a:lnTo>
                  <a:lnTo>
                    <a:pt x="13963" y="650"/>
                  </a:lnTo>
                  <a:lnTo>
                    <a:pt x="13168" y="963"/>
                  </a:lnTo>
                  <a:lnTo>
                    <a:pt x="12422" y="1300"/>
                  </a:lnTo>
                  <a:lnTo>
                    <a:pt x="11652" y="1662"/>
                  </a:lnTo>
                  <a:lnTo>
                    <a:pt x="10905" y="2047"/>
                  </a:lnTo>
                  <a:lnTo>
                    <a:pt x="10183" y="2456"/>
                  </a:lnTo>
                  <a:lnTo>
                    <a:pt x="9485" y="2889"/>
                  </a:lnTo>
                  <a:lnTo>
                    <a:pt x="8787" y="3371"/>
                  </a:lnTo>
                  <a:lnTo>
                    <a:pt x="8113" y="3900"/>
                  </a:lnTo>
                  <a:lnTo>
                    <a:pt x="7463" y="4430"/>
                  </a:lnTo>
                  <a:lnTo>
                    <a:pt x="6813" y="4984"/>
                  </a:lnTo>
                  <a:lnTo>
                    <a:pt x="6139" y="5489"/>
                  </a:lnTo>
                  <a:lnTo>
                    <a:pt x="5032" y="6308"/>
                  </a:lnTo>
                  <a:lnTo>
                    <a:pt x="3900" y="7102"/>
                  </a:lnTo>
                  <a:lnTo>
                    <a:pt x="3346" y="7487"/>
                  </a:lnTo>
                  <a:lnTo>
                    <a:pt x="2793" y="7896"/>
                  </a:lnTo>
                  <a:lnTo>
                    <a:pt x="2263" y="8330"/>
                  </a:lnTo>
                  <a:lnTo>
                    <a:pt x="1733" y="8787"/>
                  </a:lnTo>
                  <a:lnTo>
                    <a:pt x="1324" y="9148"/>
                  </a:lnTo>
                  <a:lnTo>
                    <a:pt x="963" y="9558"/>
                  </a:lnTo>
                  <a:lnTo>
                    <a:pt x="771" y="9774"/>
                  </a:lnTo>
                  <a:lnTo>
                    <a:pt x="626" y="9991"/>
                  </a:lnTo>
                  <a:lnTo>
                    <a:pt x="482" y="10207"/>
                  </a:lnTo>
                  <a:lnTo>
                    <a:pt x="337" y="10448"/>
                  </a:lnTo>
                  <a:lnTo>
                    <a:pt x="217" y="10689"/>
                  </a:lnTo>
                  <a:lnTo>
                    <a:pt x="145" y="10930"/>
                  </a:lnTo>
                  <a:lnTo>
                    <a:pt x="72" y="11170"/>
                  </a:lnTo>
                  <a:lnTo>
                    <a:pt x="24" y="11411"/>
                  </a:lnTo>
                  <a:lnTo>
                    <a:pt x="0" y="11652"/>
                  </a:lnTo>
                  <a:lnTo>
                    <a:pt x="24" y="11893"/>
                  </a:lnTo>
                  <a:lnTo>
                    <a:pt x="48" y="12133"/>
                  </a:lnTo>
                  <a:lnTo>
                    <a:pt x="72" y="12374"/>
                  </a:lnTo>
                  <a:lnTo>
                    <a:pt x="145" y="12591"/>
                  </a:lnTo>
                  <a:lnTo>
                    <a:pt x="241" y="12807"/>
                  </a:lnTo>
                  <a:lnTo>
                    <a:pt x="337" y="13000"/>
                  </a:lnTo>
                  <a:lnTo>
                    <a:pt x="458" y="13193"/>
                  </a:lnTo>
                  <a:lnTo>
                    <a:pt x="602" y="13385"/>
                  </a:lnTo>
                  <a:lnTo>
                    <a:pt x="771" y="13530"/>
                  </a:lnTo>
                  <a:lnTo>
                    <a:pt x="963" y="13674"/>
                  </a:lnTo>
                  <a:lnTo>
                    <a:pt x="1156" y="13818"/>
                  </a:lnTo>
                  <a:lnTo>
                    <a:pt x="1493" y="13987"/>
                  </a:lnTo>
                  <a:lnTo>
                    <a:pt x="1854" y="14155"/>
                  </a:lnTo>
                  <a:lnTo>
                    <a:pt x="2215" y="14300"/>
                  </a:lnTo>
                  <a:lnTo>
                    <a:pt x="2576" y="14396"/>
                  </a:lnTo>
                  <a:lnTo>
                    <a:pt x="3154" y="14517"/>
                  </a:lnTo>
                  <a:lnTo>
                    <a:pt x="3732" y="14685"/>
                  </a:lnTo>
                  <a:lnTo>
                    <a:pt x="4285" y="14878"/>
                  </a:lnTo>
                  <a:lnTo>
                    <a:pt x="4839" y="15070"/>
                  </a:lnTo>
                  <a:lnTo>
                    <a:pt x="5369" y="15287"/>
                  </a:lnTo>
                  <a:lnTo>
                    <a:pt x="5898" y="15528"/>
                  </a:lnTo>
                  <a:lnTo>
                    <a:pt x="6428" y="15792"/>
                  </a:lnTo>
                  <a:lnTo>
                    <a:pt x="6957" y="16057"/>
                  </a:lnTo>
                  <a:lnTo>
                    <a:pt x="7607" y="16370"/>
                  </a:lnTo>
                  <a:lnTo>
                    <a:pt x="8281" y="16659"/>
                  </a:lnTo>
                  <a:lnTo>
                    <a:pt x="8955" y="16876"/>
                  </a:lnTo>
                  <a:lnTo>
                    <a:pt x="9630" y="17068"/>
                  </a:lnTo>
                  <a:lnTo>
                    <a:pt x="10328" y="17237"/>
                  </a:lnTo>
                  <a:lnTo>
                    <a:pt x="11050" y="17357"/>
                  </a:lnTo>
                  <a:lnTo>
                    <a:pt x="11748" y="17429"/>
                  </a:lnTo>
                  <a:lnTo>
                    <a:pt x="12470" y="17478"/>
                  </a:lnTo>
                  <a:lnTo>
                    <a:pt x="13048" y="17502"/>
                  </a:lnTo>
                  <a:lnTo>
                    <a:pt x="13602" y="17526"/>
                  </a:lnTo>
                  <a:lnTo>
                    <a:pt x="14155" y="17598"/>
                  </a:lnTo>
                  <a:lnTo>
                    <a:pt x="14709" y="17670"/>
                  </a:lnTo>
                  <a:lnTo>
                    <a:pt x="15239" y="17766"/>
                  </a:lnTo>
                  <a:lnTo>
                    <a:pt x="15792" y="17911"/>
                  </a:lnTo>
                  <a:lnTo>
                    <a:pt x="16322" y="18079"/>
                  </a:lnTo>
                  <a:lnTo>
                    <a:pt x="16852" y="18296"/>
                  </a:lnTo>
                  <a:lnTo>
                    <a:pt x="17453" y="18537"/>
                  </a:lnTo>
                  <a:lnTo>
                    <a:pt x="18079" y="18729"/>
                  </a:lnTo>
                  <a:lnTo>
                    <a:pt x="18705" y="18874"/>
                  </a:lnTo>
                  <a:lnTo>
                    <a:pt x="19379" y="18970"/>
                  </a:lnTo>
                  <a:lnTo>
                    <a:pt x="19813" y="19018"/>
                  </a:lnTo>
                  <a:lnTo>
                    <a:pt x="20246" y="19090"/>
                  </a:lnTo>
                  <a:lnTo>
                    <a:pt x="20655" y="19211"/>
                  </a:lnTo>
                  <a:lnTo>
                    <a:pt x="21040" y="19355"/>
                  </a:lnTo>
                  <a:lnTo>
                    <a:pt x="21401" y="19572"/>
                  </a:lnTo>
                  <a:lnTo>
                    <a:pt x="21762" y="19813"/>
                  </a:lnTo>
                  <a:lnTo>
                    <a:pt x="21931" y="19933"/>
                  </a:lnTo>
                  <a:lnTo>
                    <a:pt x="22099" y="20102"/>
                  </a:lnTo>
                  <a:lnTo>
                    <a:pt x="22244" y="20270"/>
                  </a:lnTo>
                  <a:lnTo>
                    <a:pt x="22388" y="20439"/>
                  </a:lnTo>
                  <a:lnTo>
                    <a:pt x="22798" y="20968"/>
                  </a:lnTo>
                  <a:lnTo>
                    <a:pt x="23207" y="21450"/>
                  </a:lnTo>
                  <a:lnTo>
                    <a:pt x="24073" y="22413"/>
                  </a:lnTo>
                  <a:lnTo>
                    <a:pt x="24964" y="23375"/>
                  </a:lnTo>
                  <a:lnTo>
                    <a:pt x="25855" y="24314"/>
                  </a:lnTo>
                  <a:lnTo>
                    <a:pt x="26336" y="24844"/>
                  </a:lnTo>
                  <a:lnTo>
                    <a:pt x="26842" y="25349"/>
                  </a:lnTo>
                  <a:lnTo>
                    <a:pt x="27372" y="25831"/>
                  </a:lnTo>
                  <a:lnTo>
                    <a:pt x="27901" y="26240"/>
                  </a:lnTo>
                  <a:lnTo>
                    <a:pt x="28190" y="26457"/>
                  </a:lnTo>
                  <a:lnTo>
                    <a:pt x="28479" y="26625"/>
                  </a:lnTo>
                  <a:lnTo>
                    <a:pt x="28792" y="26818"/>
                  </a:lnTo>
                  <a:lnTo>
                    <a:pt x="29105" y="26962"/>
                  </a:lnTo>
                  <a:lnTo>
                    <a:pt x="29418" y="27107"/>
                  </a:lnTo>
                  <a:lnTo>
                    <a:pt x="29755" y="27251"/>
                  </a:lnTo>
                  <a:lnTo>
                    <a:pt x="30092" y="27372"/>
                  </a:lnTo>
                  <a:lnTo>
                    <a:pt x="30453" y="27468"/>
                  </a:lnTo>
                  <a:lnTo>
                    <a:pt x="31079" y="27636"/>
                  </a:lnTo>
                  <a:lnTo>
                    <a:pt x="31705" y="27733"/>
                  </a:lnTo>
                  <a:lnTo>
                    <a:pt x="32307" y="27805"/>
                  </a:lnTo>
                  <a:lnTo>
                    <a:pt x="32620" y="27829"/>
                  </a:lnTo>
                  <a:lnTo>
                    <a:pt x="32908" y="27805"/>
                  </a:lnTo>
                  <a:lnTo>
                    <a:pt x="33221" y="27805"/>
                  </a:lnTo>
                  <a:lnTo>
                    <a:pt x="33510" y="27757"/>
                  </a:lnTo>
                  <a:lnTo>
                    <a:pt x="33823" y="27709"/>
                  </a:lnTo>
                  <a:lnTo>
                    <a:pt x="34112" y="27612"/>
                  </a:lnTo>
                  <a:lnTo>
                    <a:pt x="34401" y="27516"/>
                  </a:lnTo>
                  <a:lnTo>
                    <a:pt x="34714" y="27396"/>
                  </a:lnTo>
                  <a:lnTo>
                    <a:pt x="35003" y="27251"/>
                  </a:lnTo>
                  <a:lnTo>
                    <a:pt x="35292" y="27083"/>
                  </a:lnTo>
                  <a:lnTo>
                    <a:pt x="35653" y="26842"/>
                  </a:lnTo>
                  <a:lnTo>
                    <a:pt x="36038" y="26625"/>
                  </a:lnTo>
                  <a:lnTo>
                    <a:pt x="36423" y="26409"/>
                  </a:lnTo>
                  <a:lnTo>
                    <a:pt x="36832" y="26240"/>
                  </a:lnTo>
                  <a:lnTo>
                    <a:pt x="37218" y="26096"/>
                  </a:lnTo>
                  <a:lnTo>
                    <a:pt x="37627" y="25951"/>
                  </a:lnTo>
                  <a:lnTo>
                    <a:pt x="38012" y="25807"/>
                  </a:lnTo>
                  <a:lnTo>
                    <a:pt x="38180" y="25711"/>
                  </a:lnTo>
                  <a:lnTo>
                    <a:pt x="38373" y="25590"/>
                  </a:lnTo>
                  <a:lnTo>
                    <a:pt x="39577" y="24724"/>
                  </a:lnTo>
                  <a:lnTo>
                    <a:pt x="40804" y="23905"/>
                  </a:lnTo>
                  <a:lnTo>
                    <a:pt x="41117" y="23688"/>
                  </a:lnTo>
                  <a:lnTo>
                    <a:pt x="41406" y="23472"/>
                  </a:lnTo>
                  <a:lnTo>
                    <a:pt x="41695" y="23255"/>
                  </a:lnTo>
                  <a:lnTo>
                    <a:pt x="41960" y="23014"/>
                  </a:lnTo>
                  <a:lnTo>
                    <a:pt x="42201" y="22750"/>
                  </a:lnTo>
                  <a:lnTo>
                    <a:pt x="42441" y="22485"/>
                  </a:lnTo>
                  <a:lnTo>
                    <a:pt x="42658" y="22220"/>
                  </a:lnTo>
                  <a:lnTo>
                    <a:pt x="42875" y="21931"/>
                  </a:lnTo>
                  <a:lnTo>
                    <a:pt x="43043" y="21642"/>
                  </a:lnTo>
                  <a:lnTo>
                    <a:pt x="43212" y="21353"/>
                  </a:lnTo>
                  <a:lnTo>
                    <a:pt x="43380" y="21016"/>
                  </a:lnTo>
                  <a:lnTo>
                    <a:pt x="43501" y="20703"/>
                  </a:lnTo>
                  <a:lnTo>
                    <a:pt x="43621" y="20366"/>
                  </a:lnTo>
                  <a:lnTo>
                    <a:pt x="43717" y="20005"/>
                  </a:lnTo>
                  <a:lnTo>
                    <a:pt x="43790" y="19644"/>
                  </a:lnTo>
                  <a:lnTo>
                    <a:pt x="43862" y="19259"/>
                  </a:lnTo>
                  <a:lnTo>
                    <a:pt x="43910" y="18778"/>
                  </a:lnTo>
                  <a:lnTo>
                    <a:pt x="43934" y="18272"/>
                  </a:lnTo>
                  <a:lnTo>
                    <a:pt x="43934" y="17791"/>
                  </a:lnTo>
                  <a:lnTo>
                    <a:pt x="43886" y="17309"/>
                  </a:lnTo>
                  <a:lnTo>
                    <a:pt x="43765" y="16852"/>
                  </a:lnTo>
                  <a:lnTo>
                    <a:pt x="43693" y="16635"/>
                  </a:lnTo>
                  <a:lnTo>
                    <a:pt x="43621" y="16394"/>
                  </a:lnTo>
                  <a:lnTo>
                    <a:pt x="43525" y="16178"/>
                  </a:lnTo>
                  <a:lnTo>
                    <a:pt x="43404" y="15961"/>
                  </a:lnTo>
                  <a:lnTo>
                    <a:pt x="43260" y="15720"/>
                  </a:lnTo>
                  <a:lnTo>
                    <a:pt x="43115" y="15504"/>
                  </a:lnTo>
                  <a:lnTo>
                    <a:pt x="42610" y="14805"/>
                  </a:lnTo>
                  <a:lnTo>
                    <a:pt x="42104" y="14083"/>
                  </a:lnTo>
                  <a:lnTo>
                    <a:pt x="41647" y="13337"/>
                  </a:lnTo>
                  <a:lnTo>
                    <a:pt x="41214" y="12591"/>
                  </a:lnTo>
                  <a:lnTo>
                    <a:pt x="40756" y="11893"/>
                  </a:lnTo>
                  <a:lnTo>
                    <a:pt x="40275" y="11194"/>
                  </a:lnTo>
                  <a:lnTo>
                    <a:pt x="39769" y="10545"/>
                  </a:lnTo>
                  <a:lnTo>
                    <a:pt x="39216" y="9943"/>
                  </a:lnTo>
                  <a:lnTo>
                    <a:pt x="38638" y="9341"/>
                  </a:lnTo>
                  <a:lnTo>
                    <a:pt x="38036" y="8787"/>
                  </a:lnTo>
                  <a:lnTo>
                    <a:pt x="37386" y="8258"/>
                  </a:lnTo>
                  <a:lnTo>
                    <a:pt x="36712" y="7752"/>
                  </a:lnTo>
                  <a:lnTo>
                    <a:pt x="36206" y="7391"/>
                  </a:lnTo>
                  <a:lnTo>
                    <a:pt x="35653" y="7054"/>
                  </a:lnTo>
                  <a:lnTo>
                    <a:pt x="35099" y="6741"/>
                  </a:lnTo>
                  <a:lnTo>
                    <a:pt x="34545" y="6452"/>
                  </a:lnTo>
                  <a:lnTo>
                    <a:pt x="33438" y="5850"/>
                  </a:lnTo>
                  <a:lnTo>
                    <a:pt x="32884" y="5537"/>
                  </a:lnTo>
                  <a:lnTo>
                    <a:pt x="32331" y="5224"/>
                  </a:lnTo>
                  <a:lnTo>
                    <a:pt x="31079" y="4430"/>
                  </a:lnTo>
                  <a:lnTo>
                    <a:pt x="29803" y="3660"/>
                  </a:lnTo>
                  <a:lnTo>
                    <a:pt x="28527" y="2889"/>
                  </a:lnTo>
                  <a:lnTo>
                    <a:pt x="27901" y="2480"/>
                  </a:lnTo>
                  <a:lnTo>
                    <a:pt x="27275" y="2071"/>
                  </a:lnTo>
                  <a:lnTo>
                    <a:pt x="26649" y="1662"/>
                  </a:lnTo>
                  <a:lnTo>
                    <a:pt x="26023" y="1300"/>
                  </a:lnTo>
                  <a:lnTo>
                    <a:pt x="25349" y="987"/>
                  </a:lnTo>
                  <a:lnTo>
                    <a:pt x="24675" y="723"/>
                  </a:lnTo>
                  <a:lnTo>
                    <a:pt x="24001" y="530"/>
                  </a:lnTo>
                  <a:lnTo>
                    <a:pt x="23303" y="362"/>
                  </a:lnTo>
                  <a:lnTo>
                    <a:pt x="22581" y="265"/>
                  </a:lnTo>
                  <a:lnTo>
                    <a:pt x="21835" y="193"/>
                  </a:lnTo>
                  <a:lnTo>
                    <a:pt x="20414" y="121"/>
                  </a:lnTo>
                  <a:lnTo>
                    <a:pt x="19018" y="49"/>
                  </a:lnTo>
                  <a:lnTo>
                    <a:pt x="184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
            <p:cNvSpPr/>
            <p:nvPr/>
          </p:nvSpPr>
          <p:spPr>
            <a:xfrm rot="-1874795">
              <a:off x="-1074672" y="-823504"/>
              <a:ext cx="2343250" cy="1326409"/>
            </a:xfrm>
            <a:custGeom>
              <a:avLst/>
              <a:gdLst/>
              <a:ahLst/>
              <a:cxnLst/>
              <a:rect l="l" t="t" r="r" b="b"/>
              <a:pathLst>
                <a:path w="28793" h="16298" extrusionOk="0">
                  <a:moveTo>
                    <a:pt x="10400" y="0"/>
                  </a:moveTo>
                  <a:lnTo>
                    <a:pt x="9750" y="48"/>
                  </a:lnTo>
                  <a:lnTo>
                    <a:pt x="9076" y="145"/>
                  </a:lnTo>
                  <a:lnTo>
                    <a:pt x="6910" y="530"/>
                  </a:lnTo>
                  <a:lnTo>
                    <a:pt x="6356" y="626"/>
                  </a:lnTo>
                  <a:lnTo>
                    <a:pt x="5826" y="747"/>
                  </a:lnTo>
                  <a:lnTo>
                    <a:pt x="5273" y="891"/>
                  </a:lnTo>
                  <a:lnTo>
                    <a:pt x="4743" y="1060"/>
                  </a:lnTo>
                  <a:lnTo>
                    <a:pt x="4286" y="1204"/>
                  </a:lnTo>
                  <a:lnTo>
                    <a:pt x="3804" y="1348"/>
                  </a:lnTo>
                  <a:lnTo>
                    <a:pt x="2841" y="1589"/>
                  </a:lnTo>
                  <a:lnTo>
                    <a:pt x="2552" y="1661"/>
                  </a:lnTo>
                  <a:lnTo>
                    <a:pt x="2287" y="1758"/>
                  </a:lnTo>
                  <a:lnTo>
                    <a:pt x="2023" y="1878"/>
                  </a:lnTo>
                  <a:lnTo>
                    <a:pt x="1782" y="1998"/>
                  </a:lnTo>
                  <a:lnTo>
                    <a:pt x="1276" y="2287"/>
                  </a:lnTo>
                  <a:lnTo>
                    <a:pt x="771" y="2600"/>
                  </a:lnTo>
                  <a:lnTo>
                    <a:pt x="650" y="2697"/>
                  </a:lnTo>
                  <a:lnTo>
                    <a:pt x="530" y="2817"/>
                  </a:lnTo>
                  <a:lnTo>
                    <a:pt x="434" y="2961"/>
                  </a:lnTo>
                  <a:lnTo>
                    <a:pt x="362" y="3130"/>
                  </a:lnTo>
                  <a:lnTo>
                    <a:pt x="193" y="3659"/>
                  </a:lnTo>
                  <a:lnTo>
                    <a:pt x="73" y="4213"/>
                  </a:lnTo>
                  <a:lnTo>
                    <a:pt x="25" y="4478"/>
                  </a:lnTo>
                  <a:lnTo>
                    <a:pt x="1" y="4767"/>
                  </a:lnTo>
                  <a:lnTo>
                    <a:pt x="1" y="5032"/>
                  </a:lnTo>
                  <a:lnTo>
                    <a:pt x="25" y="5320"/>
                  </a:lnTo>
                  <a:lnTo>
                    <a:pt x="73" y="5489"/>
                  </a:lnTo>
                  <a:lnTo>
                    <a:pt x="97" y="5658"/>
                  </a:lnTo>
                  <a:lnTo>
                    <a:pt x="169" y="5826"/>
                  </a:lnTo>
                  <a:lnTo>
                    <a:pt x="241" y="5995"/>
                  </a:lnTo>
                  <a:lnTo>
                    <a:pt x="410" y="6283"/>
                  </a:lnTo>
                  <a:lnTo>
                    <a:pt x="626" y="6524"/>
                  </a:lnTo>
                  <a:lnTo>
                    <a:pt x="771" y="6644"/>
                  </a:lnTo>
                  <a:lnTo>
                    <a:pt x="891" y="6741"/>
                  </a:lnTo>
                  <a:lnTo>
                    <a:pt x="1036" y="6813"/>
                  </a:lnTo>
                  <a:lnTo>
                    <a:pt x="1180" y="6885"/>
                  </a:lnTo>
                  <a:lnTo>
                    <a:pt x="1325" y="6933"/>
                  </a:lnTo>
                  <a:lnTo>
                    <a:pt x="1469" y="6982"/>
                  </a:lnTo>
                  <a:lnTo>
                    <a:pt x="1637" y="7006"/>
                  </a:lnTo>
                  <a:lnTo>
                    <a:pt x="1782" y="7006"/>
                  </a:lnTo>
                  <a:lnTo>
                    <a:pt x="3106" y="6933"/>
                  </a:lnTo>
                  <a:lnTo>
                    <a:pt x="4406" y="6861"/>
                  </a:lnTo>
                  <a:lnTo>
                    <a:pt x="6187" y="6717"/>
                  </a:lnTo>
                  <a:lnTo>
                    <a:pt x="7078" y="6644"/>
                  </a:lnTo>
                  <a:lnTo>
                    <a:pt x="7969" y="6596"/>
                  </a:lnTo>
                  <a:lnTo>
                    <a:pt x="8763" y="6596"/>
                  </a:lnTo>
                  <a:lnTo>
                    <a:pt x="9558" y="6644"/>
                  </a:lnTo>
                  <a:lnTo>
                    <a:pt x="10352" y="6765"/>
                  </a:lnTo>
                  <a:lnTo>
                    <a:pt x="11122" y="6909"/>
                  </a:lnTo>
                  <a:lnTo>
                    <a:pt x="11869" y="7126"/>
                  </a:lnTo>
                  <a:lnTo>
                    <a:pt x="12615" y="7391"/>
                  </a:lnTo>
                  <a:lnTo>
                    <a:pt x="13337" y="7704"/>
                  </a:lnTo>
                  <a:lnTo>
                    <a:pt x="14059" y="8065"/>
                  </a:lnTo>
                  <a:lnTo>
                    <a:pt x="14830" y="8474"/>
                  </a:lnTo>
                  <a:lnTo>
                    <a:pt x="15576" y="8907"/>
                  </a:lnTo>
                  <a:lnTo>
                    <a:pt x="16322" y="9365"/>
                  </a:lnTo>
                  <a:lnTo>
                    <a:pt x="17068" y="9822"/>
                  </a:lnTo>
                  <a:lnTo>
                    <a:pt x="17718" y="10255"/>
                  </a:lnTo>
                  <a:lnTo>
                    <a:pt x="18344" y="10737"/>
                  </a:lnTo>
                  <a:lnTo>
                    <a:pt x="18970" y="11218"/>
                  </a:lnTo>
                  <a:lnTo>
                    <a:pt x="19572" y="11748"/>
                  </a:lnTo>
                  <a:lnTo>
                    <a:pt x="20150" y="12278"/>
                  </a:lnTo>
                  <a:lnTo>
                    <a:pt x="20704" y="12831"/>
                  </a:lnTo>
                  <a:lnTo>
                    <a:pt x="21257" y="13385"/>
                  </a:lnTo>
                  <a:lnTo>
                    <a:pt x="21787" y="13987"/>
                  </a:lnTo>
                  <a:lnTo>
                    <a:pt x="22052" y="14300"/>
                  </a:lnTo>
                  <a:lnTo>
                    <a:pt x="22341" y="14589"/>
                  </a:lnTo>
                  <a:lnTo>
                    <a:pt x="22629" y="14853"/>
                  </a:lnTo>
                  <a:lnTo>
                    <a:pt x="22942" y="15094"/>
                  </a:lnTo>
                  <a:lnTo>
                    <a:pt x="23279" y="15311"/>
                  </a:lnTo>
                  <a:lnTo>
                    <a:pt x="23616" y="15503"/>
                  </a:lnTo>
                  <a:lnTo>
                    <a:pt x="23978" y="15648"/>
                  </a:lnTo>
                  <a:lnTo>
                    <a:pt x="24363" y="15768"/>
                  </a:lnTo>
                  <a:lnTo>
                    <a:pt x="24652" y="15865"/>
                  </a:lnTo>
                  <a:lnTo>
                    <a:pt x="24772" y="15913"/>
                  </a:lnTo>
                  <a:lnTo>
                    <a:pt x="24892" y="15961"/>
                  </a:lnTo>
                  <a:lnTo>
                    <a:pt x="25181" y="16129"/>
                  </a:lnTo>
                  <a:lnTo>
                    <a:pt x="25470" y="16226"/>
                  </a:lnTo>
                  <a:lnTo>
                    <a:pt x="25783" y="16274"/>
                  </a:lnTo>
                  <a:lnTo>
                    <a:pt x="26072" y="16298"/>
                  </a:lnTo>
                  <a:lnTo>
                    <a:pt x="26361" y="16274"/>
                  </a:lnTo>
                  <a:lnTo>
                    <a:pt x="26650" y="16226"/>
                  </a:lnTo>
                  <a:lnTo>
                    <a:pt x="26963" y="16129"/>
                  </a:lnTo>
                  <a:lnTo>
                    <a:pt x="27251" y="16033"/>
                  </a:lnTo>
                  <a:lnTo>
                    <a:pt x="27589" y="15913"/>
                  </a:lnTo>
                  <a:lnTo>
                    <a:pt x="27901" y="15720"/>
                  </a:lnTo>
                  <a:lnTo>
                    <a:pt x="28142" y="15527"/>
                  </a:lnTo>
                  <a:lnTo>
                    <a:pt x="28359" y="15287"/>
                  </a:lnTo>
                  <a:lnTo>
                    <a:pt x="28527" y="14998"/>
                  </a:lnTo>
                  <a:lnTo>
                    <a:pt x="28672" y="14685"/>
                  </a:lnTo>
                  <a:lnTo>
                    <a:pt x="28744" y="14348"/>
                  </a:lnTo>
                  <a:lnTo>
                    <a:pt x="28792" y="13987"/>
                  </a:lnTo>
                  <a:lnTo>
                    <a:pt x="28768" y="13722"/>
                  </a:lnTo>
                  <a:lnTo>
                    <a:pt x="28768" y="13433"/>
                  </a:lnTo>
                  <a:lnTo>
                    <a:pt x="28696" y="12904"/>
                  </a:lnTo>
                  <a:lnTo>
                    <a:pt x="28576" y="12374"/>
                  </a:lnTo>
                  <a:lnTo>
                    <a:pt x="28431" y="11844"/>
                  </a:lnTo>
                  <a:lnTo>
                    <a:pt x="28311" y="11435"/>
                  </a:lnTo>
                  <a:lnTo>
                    <a:pt x="28166" y="11050"/>
                  </a:lnTo>
                  <a:lnTo>
                    <a:pt x="27998" y="10665"/>
                  </a:lnTo>
                  <a:lnTo>
                    <a:pt x="27805" y="10304"/>
                  </a:lnTo>
                  <a:lnTo>
                    <a:pt x="26914" y="8956"/>
                  </a:lnTo>
                  <a:lnTo>
                    <a:pt x="26481" y="8306"/>
                  </a:lnTo>
                  <a:lnTo>
                    <a:pt x="26000" y="7680"/>
                  </a:lnTo>
                  <a:lnTo>
                    <a:pt x="25518" y="7054"/>
                  </a:lnTo>
                  <a:lnTo>
                    <a:pt x="25013" y="6428"/>
                  </a:lnTo>
                  <a:lnTo>
                    <a:pt x="24483" y="5826"/>
                  </a:lnTo>
                  <a:lnTo>
                    <a:pt x="23929" y="5272"/>
                  </a:lnTo>
                  <a:lnTo>
                    <a:pt x="23424" y="4767"/>
                  </a:lnTo>
                  <a:lnTo>
                    <a:pt x="22918" y="4309"/>
                  </a:lnTo>
                  <a:lnTo>
                    <a:pt x="22389" y="3876"/>
                  </a:lnTo>
                  <a:lnTo>
                    <a:pt x="21835" y="3467"/>
                  </a:lnTo>
                  <a:lnTo>
                    <a:pt x="21281" y="3082"/>
                  </a:lnTo>
                  <a:lnTo>
                    <a:pt x="20728" y="2721"/>
                  </a:lnTo>
                  <a:lnTo>
                    <a:pt x="20126" y="2384"/>
                  </a:lnTo>
                  <a:lnTo>
                    <a:pt x="19548" y="2071"/>
                  </a:lnTo>
                  <a:lnTo>
                    <a:pt x="18946" y="1758"/>
                  </a:lnTo>
                  <a:lnTo>
                    <a:pt x="18320" y="1493"/>
                  </a:lnTo>
                  <a:lnTo>
                    <a:pt x="17694" y="1252"/>
                  </a:lnTo>
                  <a:lnTo>
                    <a:pt x="17044" y="1035"/>
                  </a:lnTo>
                  <a:lnTo>
                    <a:pt x="16394" y="843"/>
                  </a:lnTo>
                  <a:lnTo>
                    <a:pt x="15720" y="674"/>
                  </a:lnTo>
                  <a:lnTo>
                    <a:pt x="15046" y="506"/>
                  </a:lnTo>
                  <a:lnTo>
                    <a:pt x="14372" y="385"/>
                  </a:lnTo>
                  <a:lnTo>
                    <a:pt x="13048" y="193"/>
                  </a:lnTo>
                  <a:lnTo>
                    <a:pt x="12398" y="97"/>
                  </a:lnTo>
                  <a:lnTo>
                    <a:pt x="11724" y="48"/>
                  </a:lnTo>
                  <a:lnTo>
                    <a:pt x="110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
            <p:cNvSpPr/>
            <p:nvPr/>
          </p:nvSpPr>
          <p:spPr>
            <a:xfrm rot="-1874795">
              <a:off x="-154991" y="-560249"/>
              <a:ext cx="129398" cy="92128"/>
            </a:xfrm>
            <a:custGeom>
              <a:avLst/>
              <a:gdLst/>
              <a:ahLst/>
              <a:cxnLst/>
              <a:rect l="l" t="t" r="r" b="b"/>
              <a:pathLst>
                <a:path w="1590" h="1132" extrusionOk="0">
                  <a:moveTo>
                    <a:pt x="1108" y="0"/>
                  </a:moveTo>
                  <a:lnTo>
                    <a:pt x="1012" y="25"/>
                  </a:lnTo>
                  <a:lnTo>
                    <a:pt x="940" y="49"/>
                  </a:lnTo>
                  <a:lnTo>
                    <a:pt x="771" y="169"/>
                  </a:lnTo>
                  <a:lnTo>
                    <a:pt x="579" y="289"/>
                  </a:lnTo>
                  <a:lnTo>
                    <a:pt x="482" y="313"/>
                  </a:lnTo>
                  <a:lnTo>
                    <a:pt x="386" y="337"/>
                  </a:lnTo>
                  <a:lnTo>
                    <a:pt x="290" y="337"/>
                  </a:lnTo>
                  <a:lnTo>
                    <a:pt x="169" y="313"/>
                  </a:lnTo>
                  <a:lnTo>
                    <a:pt x="121" y="313"/>
                  </a:lnTo>
                  <a:lnTo>
                    <a:pt x="73" y="337"/>
                  </a:lnTo>
                  <a:lnTo>
                    <a:pt x="49" y="386"/>
                  </a:lnTo>
                  <a:lnTo>
                    <a:pt x="25" y="434"/>
                  </a:lnTo>
                  <a:lnTo>
                    <a:pt x="1" y="482"/>
                  </a:lnTo>
                  <a:lnTo>
                    <a:pt x="25" y="530"/>
                  </a:lnTo>
                  <a:lnTo>
                    <a:pt x="49" y="554"/>
                  </a:lnTo>
                  <a:lnTo>
                    <a:pt x="97" y="578"/>
                  </a:lnTo>
                  <a:lnTo>
                    <a:pt x="217" y="578"/>
                  </a:lnTo>
                  <a:lnTo>
                    <a:pt x="314" y="626"/>
                  </a:lnTo>
                  <a:lnTo>
                    <a:pt x="410" y="674"/>
                  </a:lnTo>
                  <a:lnTo>
                    <a:pt x="506" y="747"/>
                  </a:lnTo>
                  <a:lnTo>
                    <a:pt x="843" y="1036"/>
                  </a:lnTo>
                  <a:lnTo>
                    <a:pt x="964" y="1108"/>
                  </a:lnTo>
                  <a:lnTo>
                    <a:pt x="1084" y="1132"/>
                  </a:lnTo>
                  <a:lnTo>
                    <a:pt x="1229" y="1108"/>
                  </a:lnTo>
                  <a:lnTo>
                    <a:pt x="1349" y="1012"/>
                  </a:lnTo>
                  <a:lnTo>
                    <a:pt x="1469" y="915"/>
                  </a:lnTo>
                  <a:lnTo>
                    <a:pt x="1541" y="771"/>
                  </a:lnTo>
                  <a:lnTo>
                    <a:pt x="1590" y="626"/>
                  </a:lnTo>
                  <a:lnTo>
                    <a:pt x="1566" y="458"/>
                  </a:lnTo>
                  <a:lnTo>
                    <a:pt x="1517" y="362"/>
                  </a:lnTo>
                  <a:lnTo>
                    <a:pt x="1445" y="241"/>
                  </a:lnTo>
                  <a:lnTo>
                    <a:pt x="1373" y="169"/>
                  </a:lnTo>
                  <a:lnTo>
                    <a:pt x="1277" y="97"/>
                  </a:lnTo>
                  <a:lnTo>
                    <a:pt x="1204" y="25"/>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
            <p:cNvSpPr/>
            <p:nvPr/>
          </p:nvSpPr>
          <p:spPr>
            <a:xfrm rot="-1874795">
              <a:off x="-527659" y="59908"/>
              <a:ext cx="100019" cy="94162"/>
            </a:xfrm>
            <a:custGeom>
              <a:avLst/>
              <a:gdLst/>
              <a:ahLst/>
              <a:cxnLst/>
              <a:rect l="l" t="t" r="r" b="b"/>
              <a:pathLst>
                <a:path w="1229" h="1157" extrusionOk="0">
                  <a:moveTo>
                    <a:pt x="868" y="1"/>
                  </a:moveTo>
                  <a:lnTo>
                    <a:pt x="771" y="25"/>
                  </a:lnTo>
                  <a:lnTo>
                    <a:pt x="723" y="25"/>
                  </a:lnTo>
                  <a:lnTo>
                    <a:pt x="555" y="97"/>
                  </a:lnTo>
                  <a:lnTo>
                    <a:pt x="386" y="169"/>
                  </a:lnTo>
                  <a:lnTo>
                    <a:pt x="266" y="266"/>
                  </a:lnTo>
                  <a:lnTo>
                    <a:pt x="169" y="338"/>
                  </a:lnTo>
                  <a:lnTo>
                    <a:pt x="97" y="458"/>
                  </a:lnTo>
                  <a:lnTo>
                    <a:pt x="49" y="554"/>
                  </a:lnTo>
                  <a:lnTo>
                    <a:pt x="25" y="675"/>
                  </a:lnTo>
                  <a:lnTo>
                    <a:pt x="1" y="819"/>
                  </a:lnTo>
                  <a:lnTo>
                    <a:pt x="1" y="915"/>
                  </a:lnTo>
                  <a:lnTo>
                    <a:pt x="25" y="988"/>
                  </a:lnTo>
                  <a:lnTo>
                    <a:pt x="73" y="1060"/>
                  </a:lnTo>
                  <a:lnTo>
                    <a:pt x="145" y="1132"/>
                  </a:lnTo>
                  <a:lnTo>
                    <a:pt x="242" y="1156"/>
                  </a:lnTo>
                  <a:lnTo>
                    <a:pt x="314" y="1156"/>
                  </a:lnTo>
                  <a:lnTo>
                    <a:pt x="410" y="1132"/>
                  </a:lnTo>
                  <a:lnTo>
                    <a:pt x="482" y="1084"/>
                  </a:lnTo>
                  <a:lnTo>
                    <a:pt x="1108" y="482"/>
                  </a:lnTo>
                  <a:lnTo>
                    <a:pt x="1180" y="410"/>
                  </a:lnTo>
                  <a:lnTo>
                    <a:pt x="1229" y="338"/>
                  </a:lnTo>
                  <a:lnTo>
                    <a:pt x="1229" y="241"/>
                  </a:lnTo>
                  <a:lnTo>
                    <a:pt x="1205" y="145"/>
                  </a:lnTo>
                  <a:lnTo>
                    <a:pt x="1132" y="73"/>
                  </a:lnTo>
                  <a:lnTo>
                    <a:pt x="1060" y="25"/>
                  </a:lnTo>
                  <a:lnTo>
                    <a:pt x="9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
            <p:cNvSpPr/>
            <p:nvPr/>
          </p:nvSpPr>
          <p:spPr>
            <a:xfrm rot="-1874795">
              <a:off x="-340562" y="-560299"/>
              <a:ext cx="64699" cy="72514"/>
            </a:xfrm>
            <a:custGeom>
              <a:avLst/>
              <a:gdLst/>
              <a:ahLst/>
              <a:cxnLst/>
              <a:rect l="l" t="t" r="r" b="b"/>
              <a:pathLst>
                <a:path w="795" h="891" extrusionOk="0">
                  <a:moveTo>
                    <a:pt x="289" y="0"/>
                  </a:moveTo>
                  <a:lnTo>
                    <a:pt x="169" y="24"/>
                  </a:lnTo>
                  <a:lnTo>
                    <a:pt x="72" y="97"/>
                  </a:lnTo>
                  <a:lnTo>
                    <a:pt x="24" y="193"/>
                  </a:lnTo>
                  <a:lnTo>
                    <a:pt x="0" y="313"/>
                  </a:lnTo>
                  <a:lnTo>
                    <a:pt x="24" y="385"/>
                  </a:lnTo>
                  <a:lnTo>
                    <a:pt x="72" y="482"/>
                  </a:lnTo>
                  <a:lnTo>
                    <a:pt x="169" y="578"/>
                  </a:lnTo>
                  <a:lnTo>
                    <a:pt x="289" y="674"/>
                  </a:lnTo>
                  <a:lnTo>
                    <a:pt x="409" y="771"/>
                  </a:lnTo>
                  <a:lnTo>
                    <a:pt x="530" y="843"/>
                  </a:lnTo>
                  <a:lnTo>
                    <a:pt x="626" y="867"/>
                  </a:lnTo>
                  <a:lnTo>
                    <a:pt x="722" y="891"/>
                  </a:lnTo>
                  <a:lnTo>
                    <a:pt x="746" y="867"/>
                  </a:lnTo>
                  <a:lnTo>
                    <a:pt x="771" y="819"/>
                  </a:lnTo>
                  <a:lnTo>
                    <a:pt x="795" y="674"/>
                  </a:lnTo>
                  <a:lnTo>
                    <a:pt x="795" y="530"/>
                  </a:lnTo>
                  <a:lnTo>
                    <a:pt x="771" y="385"/>
                  </a:lnTo>
                  <a:lnTo>
                    <a:pt x="698" y="265"/>
                  </a:lnTo>
                  <a:lnTo>
                    <a:pt x="626" y="145"/>
                  </a:lnTo>
                  <a:lnTo>
                    <a:pt x="530" y="72"/>
                  </a:lnTo>
                  <a:lnTo>
                    <a:pt x="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
            <p:cNvSpPr/>
            <p:nvPr/>
          </p:nvSpPr>
          <p:spPr>
            <a:xfrm rot="-1874795">
              <a:off x="-185679" y="-130684"/>
              <a:ext cx="60874" cy="72595"/>
            </a:xfrm>
            <a:custGeom>
              <a:avLst/>
              <a:gdLst/>
              <a:ahLst/>
              <a:cxnLst/>
              <a:rect l="l" t="t" r="r" b="b"/>
              <a:pathLst>
                <a:path w="748" h="892" extrusionOk="0">
                  <a:moveTo>
                    <a:pt x="530" y="1"/>
                  </a:moveTo>
                  <a:lnTo>
                    <a:pt x="482" y="25"/>
                  </a:lnTo>
                  <a:lnTo>
                    <a:pt x="362" y="49"/>
                  </a:lnTo>
                  <a:lnTo>
                    <a:pt x="266" y="121"/>
                  </a:lnTo>
                  <a:lnTo>
                    <a:pt x="193" y="194"/>
                  </a:lnTo>
                  <a:lnTo>
                    <a:pt x="121" y="290"/>
                  </a:lnTo>
                  <a:lnTo>
                    <a:pt x="49" y="362"/>
                  </a:lnTo>
                  <a:lnTo>
                    <a:pt x="25" y="458"/>
                  </a:lnTo>
                  <a:lnTo>
                    <a:pt x="1" y="555"/>
                  </a:lnTo>
                  <a:lnTo>
                    <a:pt x="1" y="627"/>
                  </a:lnTo>
                  <a:lnTo>
                    <a:pt x="49" y="699"/>
                  </a:lnTo>
                  <a:lnTo>
                    <a:pt x="73" y="747"/>
                  </a:lnTo>
                  <a:lnTo>
                    <a:pt x="193" y="843"/>
                  </a:lnTo>
                  <a:lnTo>
                    <a:pt x="338" y="892"/>
                  </a:lnTo>
                  <a:lnTo>
                    <a:pt x="410" y="892"/>
                  </a:lnTo>
                  <a:lnTo>
                    <a:pt x="482" y="868"/>
                  </a:lnTo>
                  <a:lnTo>
                    <a:pt x="555" y="843"/>
                  </a:lnTo>
                  <a:lnTo>
                    <a:pt x="627" y="771"/>
                  </a:lnTo>
                  <a:lnTo>
                    <a:pt x="675" y="699"/>
                  </a:lnTo>
                  <a:lnTo>
                    <a:pt x="699" y="627"/>
                  </a:lnTo>
                  <a:lnTo>
                    <a:pt x="747" y="531"/>
                  </a:lnTo>
                  <a:lnTo>
                    <a:pt x="747" y="434"/>
                  </a:lnTo>
                  <a:lnTo>
                    <a:pt x="747" y="338"/>
                  </a:lnTo>
                  <a:lnTo>
                    <a:pt x="723" y="218"/>
                  </a:lnTo>
                  <a:lnTo>
                    <a:pt x="699" y="145"/>
                  </a:lnTo>
                  <a:lnTo>
                    <a:pt x="651" y="49"/>
                  </a:lnTo>
                  <a:lnTo>
                    <a:pt x="627" y="25"/>
                  </a:lnTo>
                  <a:lnTo>
                    <a:pt x="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
            <p:cNvSpPr/>
            <p:nvPr/>
          </p:nvSpPr>
          <p:spPr>
            <a:xfrm rot="-1874795">
              <a:off x="-767165" y="-429007"/>
              <a:ext cx="74465" cy="62748"/>
            </a:xfrm>
            <a:custGeom>
              <a:avLst/>
              <a:gdLst/>
              <a:ahLst/>
              <a:cxnLst/>
              <a:rect l="l" t="t" r="r" b="b"/>
              <a:pathLst>
                <a:path w="915" h="771" extrusionOk="0">
                  <a:moveTo>
                    <a:pt x="602" y="0"/>
                  </a:moveTo>
                  <a:lnTo>
                    <a:pt x="457" y="48"/>
                  </a:lnTo>
                  <a:lnTo>
                    <a:pt x="361" y="97"/>
                  </a:lnTo>
                  <a:lnTo>
                    <a:pt x="313" y="145"/>
                  </a:lnTo>
                  <a:lnTo>
                    <a:pt x="289" y="193"/>
                  </a:lnTo>
                  <a:lnTo>
                    <a:pt x="265" y="265"/>
                  </a:lnTo>
                  <a:lnTo>
                    <a:pt x="265" y="337"/>
                  </a:lnTo>
                  <a:lnTo>
                    <a:pt x="241" y="434"/>
                  </a:lnTo>
                  <a:lnTo>
                    <a:pt x="169" y="482"/>
                  </a:lnTo>
                  <a:lnTo>
                    <a:pt x="48" y="554"/>
                  </a:lnTo>
                  <a:lnTo>
                    <a:pt x="0" y="602"/>
                  </a:lnTo>
                  <a:lnTo>
                    <a:pt x="24" y="674"/>
                  </a:lnTo>
                  <a:lnTo>
                    <a:pt x="48" y="747"/>
                  </a:lnTo>
                  <a:lnTo>
                    <a:pt x="120" y="771"/>
                  </a:lnTo>
                  <a:lnTo>
                    <a:pt x="578" y="771"/>
                  </a:lnTo>
                  <a:lnTo>
                    <a:pt x="722" y="674"/>
                  </a:lnTo>
                  <a:lnTo>
                    <a:pt x="819" y="578"/>
                  </a:lnTo>
                  <a:lnTo>
                    <a:pt x="891" y="458"/>
                  </a:lnTo>
                  <a:lnTo>
                    <a:pt x="915" y="337"/>
                  </a:lnTo>
                  <a:lnTo>
                    <a:pt x="891" y="193"/>
                  </a:lnTo>
                  <a:lnTo>
                    <a:pt x="843" y="97"/>
                  </a:lnTo>
                  <a:lnTo>
                    <a:pt x="770" y="24"/>
                  </a:lnTo>
                  <a:lnTo>
                    <a:pt x="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
            <p:cNvSpPr/>
            <p:nvPr/>
          </p:nvSpPr>
          <p:spPr>
            <a:xfrm rot="-1874795">
              <a:off x="-304284" y="-355216"/>
              <a:ext cx="51027" cy="80408"/>
            </a:xfrm>
            <a:custGeom>
              <a:avLst/>
              <a:gdLst/>
              <a:ahLst/>
              <a:cxnLst/>
              <a:rect l="l" t="t" r="r" b="b"/>
              <a:pathLst>
                <a:path w="627" h="988" extrusionOk="0">
                  <a:moveTo>
                    <a:pt x="241" y="0"/>
                  </a:moveTo>
                  <a:lnTo>
                    <a:pt x="145" y="24"/>
                  </a:lnTo>
                  <a:lnTo>
                    <a:pt x="73" y="73"/>
                  </a:lnTo>
                  <a:lnTo>
                    <a:pt x="24" y="169"/>
                  </a:lnTo>
                  <a:lnTo>
                    <a:pt x="0" y="265"/>
                  </a:lnTo>
                  <a:lnTo>
                    <a:pt x="24" y="361"/>
                  </a:lnTo>
                  <a:lnTo>
                    <a:pt x="97" y="434"/>
                  </a:lnTo>
                  <a:lnTo>
                    <a:pt x="169" y="506"/>
                  </a:lnTo>
                  <a:lnTo>
                    <a:pt x="265" y="602"/>
                  </a:lnTo>
                  <a:lnTo>
                    <a:pt x="361" y="698"/>
                  </a:lnTo>
                  <a:lnTo>
                    <a:pt x="434" y="843"/>
                  </a:lnTo>
                  <a:lnTo>
                    <a:pt x="530" y="987"/>
                  </a:lnTo>
                  <a:lnTo>
                    <a:pt x="626" y="554"/>
                  </a:lnTo>
                  <a:lnTo>
                    <a:pt x="626" y="410"/>
                  </a:lnTo>
                  <a:lnTo>
                    <a:pt x="626" y="289"/>
                  </a:lnTo>
                  <a:lnTo>
                    <a:pt x="578" y="193"/>
                  </a:lnTo>
                  <a:lnTo>
                    <a:pt x="530" y="97"/>
                  </a:lnTo>
                  <a:lnTo>
                    <a:pt x="434"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
            <p:cNvSpPr/>
            <p:nvPr/>
          </p:nvSpPr>
          <p:spPr>
            <a:xfrm rot="-1874795">
              <a:off x="-416347" y="-240129"/>
              <a:ext cx="66734" cy="43134"/>
            </a:xfrm>
            <a:custGeom>
              <a:avLst/>
              <a:gdLst/>
              <a:ahLst/>
              <a:cxnLst/>
              <a:rect l="l" t="t" r="r" b="b"/>
              <a:pathLst>
                <a:path w="820" h="530" extrusionOk="0">
                  <a:moveTo>
                    <a:pt x="314" y="0"/>
                  </a:moveTo>
                  <a:lnTo>
                    <a:pt x="218" y="24"/>
                  </a:lnTo>
                  <a:lnTo>
                    <a:pt x="121" y="72"/>
                  </a:lnTo>
                  <a:lnTo>
                    <a:pt x="25" y="145"/>
                  </a:lnTo>
                  <a:lnTo>
                    <a:pt x="1" y="241"/>
                  </a:lnTo>
                  <a:lnTo>
                    <a:pt x="1" y="289"/>
                  </a:lnTo>
                  <a:lnTo>
                    <a:pt x="25" y="337"/>
                  </a:lnTo>
                  <a:lnTo>
                    <a:pt x="73" y="433"/>
                  </a:lnTo>
                  <a:lnTo>
                    <a:pt x="121" y="482"/>
                  </a:lnTo>
                  <a:lnTo>
                    <a:pt x="193" y="506"/>
                  </a:lnTo>
                  <a:lnTo>
                    <a:pt x="266" y="530"/>
                  </a:lnTo>
                  <a:lnTo>
                    <a:pt x="410" y="530"/>
                  </a:lnTo>
                  <a:lnTo>
                    <a:pt x="579" y="506"/>
                  </a:lnTo>
                  <a:lnTo>
                    <a:pt x="675" y="482"/>
                  </a:lnTo>
                  <a:lnTo>
                    <a:pt x="771" y="409"/>
                  </a:lnTo>
                  <a:lnTo>
                    <a:pt x="819" y="337"/>
                  </a:lnTo>
                  <a:lnTo>
                    <a:pt x="819" y="217"/>
                  </a:lnTo>
                  <a:lnTo>
                    <a:pt x="795" y="169"/>
                  </a:lnTo>
                  <a:lnTo>
                    <a:pt x="747" y="120"/>
                  </a:lnTo>
                  <a:lnTo>
                    <a:pt x="579" y="48"/>
                  </a:lnTo>
                  <a:lnTo>
                    <a:pt x="3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
            <p:cNvSpPr/>
            <p:nvPr/>
          </p:nvSpPr>
          <p:spPr>
            <a:xfrm rot="-1874795">
              <a:off x="-20813" y="-488236"/>
              <a:ext cx="58840" cy="54935"/>
            </a:xfrm>
            <a:custGeom>
              <a:avLst/>
              <a:gdLst/>
              <a:ahLst/>
              <a:cxnLst/>
              <a:rect l="l" t="t" r="r" b="b"/>
              <a:pathLst>
                <a:path w="723" h="675" extrusionOk="0">
                  <a:moveTo>
                    <a:pt x="554" y="1"/>
                  </a:moveTo>
                  <a:lnTo>
                    <a:pt x="458" y="25"/>
                  </a:lnTo>
                  <a:lnTo>
                    <a:pt x="337" y="49"/>
                  </a:lnTo>
                  <a:lnTo>
                    <a:pt x="241" y="73"/>
                  </a:lnTo>
                  <a:lnTo>
                    <a:pt x="169" y="121"/>
                  </a:lnTo>
                  <a:lnTo>
                    <a:pt x="97" y="193"/>
                  </a:lnTo>
                  <a:lnTo>
                    <a:pt x="48" y="241"/>
                  </a:lnTo>
                  <a:lnTo>
                    <a:pt x="24" y="314"/>
                  </a:lnTo>
                  <a:lnTo>
                    <a:pt x="0" y="386"/>
                  </a:lnTo>
                  <a:lnTo>
                    <a:pt x="0" y="458"/>
                  </a:lnTo>
                  <a:lnTo>
                    <a:pt x="24" y="554"/>
                  </a:lnTo>
                  <a:lnTo>
                    <a:pt x="72" y="627"/>
                  </a:lnTo>
                  <a:lnTo>
                    <a:pt x="145" y="675"/>
                  </a:lnTo>
                  <a:lnTo>
                    <a:pt x="217" y="675"/>
                  </a:lnTo>
                  <a:lnTo>
                    <a:pt x="313" y="651"/>
                  </a:lnTo>
                  <a:lnTo>
                    <a:pt x="482" y="554"/>
                  </a:lnTo>
                  <a:lnTo>
                    <a:pt x="626" y="434"/>
                  </a:lnTo>
                  <a:lnTo>
                    <a:pt x="674" y="362"/>
                  </a:lnTo>
                  <a:lnTo>
                    <a:pt x="722" y="290"/>
                  </a:lnTo>
                  <a:lnTo>
                    <a:pt x="722" y="217"/>
                  </a:lnTo>
                  <a:lnTo>
                    <a:pt x="722" y="145"/>
                  </a:lnTo>
                  <a:lnTo>
                    <a:pt x="698" y="97"/>
                  </a:lnTo>
                  <a:lnTo>
                    <a:pt x="650" y="49"/>
                  </a:lnTo>
                  <a:lnTo>
                    <a:pt x="602" y="25"/>
                  </a:lnTo>
                  <a:lnTo>
                    <a:pt x="5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
            <p:cNvSpPr/>
            <p:nvPr/>
          </p:nvSpPr>
          <p:spPr>
            <a:xfrm rot="-1874795">
              <a:off x="-466615" y="-99585"/>
              <a:ext cx="47121" cy="54935"/>
            </a:xfrm>
            <a:custGeom>
              <a:avLst/>
              <a:gdLst/>
              <a:ahLst/>
              <a:cxnLst/>
              <a:rect l="l" t="t" r="r" b="b"/>
              <a:pathLst>
                <a:path w="579" h="675" extrusionOk="0">
                  <a:moveTo>
                    <a:pt x="193" y="0"/>
                  </a:moveTo>
                  <a:lnTo>
                    <a:pt x="121" y="24"/>
                  </a:lnTo>
                  <a:lnTo>
                    <a:pt x="73" y="73"/>
                  </a:lnTo>
                  <a:lnTo>
                    <a:pt x="25" y="121"/>
                  </a:lnTo>
                  <a:lnTo>
                    <a:pt x="0" y="193"/>
                  </a:lnTo>
                  <a:lnTo>
                    <a:pt x="0" y="313"/>
                  </a:lnTo>
                  <a:lnTo>
                    <a:pt x="0" y="434"/>
                  </a:lnTo>
                  <a:lnTo>
                    <a:pt x="49" y="578"/>
                  </a:lnTo>
                  <a:lnTo>
                    <a:pt x="145" y="650"/>
                  </a:lnTo>
                  <a:lnTo>
                    <a:pt x="241" y="674"/>
                  </a:lnTo>
                  <a:lnTo>
                    <a:pt x="362" y="674"/>
                  </a:lnTo>
                  <a:lnTo>
                    <a:pt x="434" y="650"/>
                  </a:lnTo>
                  <a:lnTo>
                    <a:pt x="482" y="602"/>
                  </a:lnTo>
                  <a:lnTo>
                    <a:pt x="530" y="554"/>
                  </a:lnTo>
                  <a:lnTo>
                    <a:pt x="554" y="506"/>
                  </a:lnTo>
                  <a:lnTo>
                    <a:pt x="578" y="410"/>
                  </a:lnTo>
                  <a:lnTo>
                    <a:pt x="530" y="265"/>
                  </a:lnTo>
                  <a:lnTo>
                    <a:pt x="482" y="145"/>
                  </a:lnTo>
                  <a:lnTo>
                    <a:pt x="434" y="49"/>
                  </a:lnTo>
                  <a:lnTo>
                    <a:pt x="386"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
            <p:cNvSpPr/>
            <p:nvPr/>
          </p:nvSpPr>
          <p:spPr>
            <a:xfrm rot="-1874795">
              <a:off x="-275122" y="-15808"/>
              <a:ext cx="50946" cy="49075"/>
            </a:xfrm>
            <a:custGeom>
              <a:avLst/>
              <a:gdLst/>
              <a:ahLst/>
              <a:cxnLst/>
              <a:rect l="l" t="t" r="r" b="b"/>
              <a:pathLst>
                <a:path w="626" h="603" extrusionOk="0">
                  <a:moveTo>
                    <a:pt x="169" y="1"/>
                  </a:moveTo>
                  <a:lnTo>
                    <a:pt x="72" y="49"/>
                  </a:lnTo>
                  <a:lnTo>
                    <a:pt x="0" y="121"/>
                  </a:lnTo>
                  <a:lnTo>
                    <a:pt x="0" y="217"/>
                  </a:lnTo>
                  <a:lnTo>
                    <a:pt x="0" y="338"/>
                  </a:lnTo>
                  <a:lnTo>
                    <a:pt x="72" y="458"/>
                  </a:lnTo>
                  <a:lnTo>
                    <a:pt x="169" y="555"/>
                  </a:lnTo>
                  <a:lnTo>
                    <a:pt x="289" y="603"/>
                  </a:lnTo>
                  <a:lnTo>
                    <a:pt x="361" y="603"/>
                  </a:lnTo>
                  <a:lnTo>
                    <a:pt x="433" y="579"/>
                  </a:lnTo>
                  <a:lnTo>
                    <a:pt x="554" y="530"/>
                  </a:lnTo>
                  <a:lnTo>
                    <a:pt x="602" y="458"/>
                  </a:lnTo>
                  <a:lnTo>
                    <a:pt x="626" y="338"/>
                  </a:lnTo>
                  <a:lnTo>
                    <a:pt x="602" y="242"/>
                  </a:lnTo>
                  <a:lnTo>
                    <a:pt x="578" y="169"/>
                  </a:lnTo>
                  <a:lnTo>
                    <a:pt x="530" y="97"/>
                  </a:lnTo>
                  <a:lnTo>
                    <a:pt x="481" y="49"/>
                  </a:lnTo>
                  <a:lnTo>
                    <a:pt x="433" y="25"/>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
            <p:cNvSpPr/>
            <p:nvPr/>
          </p:nvSpPr>
          <p:spPr>
            <a:xfrm rot="-1874795">
              <a:off x="-663726" y="-184663"/>
              <a:ext cx="41261" cy="52981"/>
            </a:xfrm>
            <a:custGeom>
              <a:avLst/>
              <a:gdLst/>
              <a:ahLst/>
              <a:cxnLst/>
              <a:rect l="l" t="t" r="r" b="b"/>
              <a:pathLst>
                <a:path w="507" h="651" extrusionOk="0">
                  <a:moveTo>
                    <a:pt x="242" y="1"/>
                  </a:moveTo>
                  <a:lnTo>
                    <a:pt x="169" y="25"/>
                  </a:lnTo>
                  <a:lnTo>
                    <a:pt x="121" y="73"/>
                  </a:lnTo>
                  <a:lnTo>
                    <a:pt x="73" y="121"/>
                  </a:lnTo>
                  <a:lnTo>
                    <a:pt x="49" y="193"/>
                  </a:lnTo>
                  <a:lnTo>
                    <a:pt x="25" y="338"/>
                  </a:lnTo>
                  <a:lnTo>
                    <a:pt x="1" y="482"/>
                  </a:lnTo>
                  <a:lnTo>
                    <a:pt x="73" y="603"/>
                  </a:lnTo>
                  <a:lnTo>
                    <a:pt x="97" y="651"/>
                  </a:lnTo>
                  <a:lnTo>
                    <a:pt x="193" y="651"/>
                  </a:lnTo>
                  <a:lnTo>
                    <a:pt x="266" y="627"/>
                  </a:lnTo>
                  <a:lnTo>
                    <a:pt x="314" y="579"/>
                  </a:lnTo>
                  <a:lnTo>
                    <a:pt x="434" y="458"/>
                  </a:lnTo>
                  <a:lnTo>
                    <a:pt x="506" y="338"/>
                  </a:lnTo>
                  <a:lnTo>
                    <a:pt x="506" y="266"/>
                  </a:lnTo>
                  <a:lnTo>
                    <a:pt x="506" y="217"/>
                  </a:lnTo>
                  <a:lnTo>
                    <a:pt x="482" y="121"/>
                  </a:lnTo>
                  <a:lnTo>
                    <a:pt x="434" y="49"/>
                  </a:lnTo>
                  <a:lnTo>
                    <a:pt x="3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
            <p:cNvSpPr/>
            <p:nvPr/>
          </p:nvSpPr>
          <p:spPr>
            <a:xfrm rot="-1874795">
              <a:off x="-394519" y="-488998"/>
              <a:ext cx="43214" cy="45169"/>
            </a:xfrm>
            <a:custGeom>
              <a:avLst/>
              <a:gdLst/>
              <a:ahLst/>
              <a:cxnLst/>
              <a:rect l="l" t="t" r="r" b="b"/>
              <a:pathLst>
                <a:path w="531" h="555" extrusionOk="0">
                  <a:moveTo>
                    <a:pt x="313" y="0"/>
                  </a:moveTo>
                  <a:lnTo>
                    <a:pt x="193" y="24"/>
                  </a:lnTo>
                  <a:lnTo>
                    <a:pt x="97" y="73"/>
                  </a:lnTo>
                  <a:lnTo>
                    <a:pt x="25" y="145"/>
                  </a:lnTo>
                  <a:lnTo>
                    <a:pt x="0" y="241"/>
                  </a:lnTo>
                  <a:lnTo>
                    <a:pt x="25" y="361"/>
                  </a:lnTo>
                  <a:lnTo>
                    <a:pt x="73" y="458"/>
                  </a:lnTo>
                  <a:lnTo>
                    <a:pt x="145" y="530"/>
                  </a:lnTo>
                  <a:lnTo>
                    <a:pt x="217" y="554"/>
                  </a:lnTo>
                  <a:lnTo>
                    <a:pt x="337" y="554"/>
                  </a:lnTo>
                  <a:lnTo>
                    <a:pt x="458" y="506"/>
                  </a:lnTo>
                  <a:lnTo>
                    <a:pt x="506" y="434"/>
                  </a:lnTo>
                  <a:lnTo>
                    <a:pt x="530" y="337"/>
                  </a:lnTo>
                  <a:lnTo>
                    <a:pt x="530" y="217"/>
                  </a:lnTo>
                  <a:lnTo>
                    <a:pt x="482" y="121"/>
                  </a:lnTo>
                  <a:lnTo>
                    <a:pt x="410" y="24"/>
                  </a:lnTo>
                  <a:lnTo>
                    <a:pt x="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
            <p:cNvSpPr/>
            <p:nvPr/>
          </p:nvSpPr>
          <p:spPr>
            <a:xfrm rot="-1874795">
              <a:off x="-203026" y="-458212"/>
              <a:ext cx="41180" cy="41181"/>
            </a:xfrm>
            <a:custGeom>
              <a:avLst/>
              <a:gdLst/>
              <a:ahLst/>
              <a:cxnLst/>
              <a:rect l="l" t="t" r="r" b="b"/>
              <a:pathLst>
                <a:path w="506" h="506" extrusionOk="0">
                  <a:moveTo>
                    <a:pt x="289" y="0"/>
                  </a:moveTo>
                  <a:lnTo>
                    <a:pt x="193" y="24"/>
                  </a:lnTo>
                  <a:lnTo>
                    <a:pt x="96" y="72"/>
                  </a:lnTo>
                  <a:lnTo>
                    <a:pt x="24" y="144"/>
                  </a:lnTo>
                  <a:lnTo>
                    <a:pt x="0" y="241"/>
                  </a:lnTo>
                  <a:lnTo>
                    <a:pt x="0" y="337"/>
                  </a:lnTo>
                  <a:lnTo>
                    <a:pt x="72" y="433"/>
                  </a:lnTo>
                  <a:lnTo>
                    <a:pt x="144" y="482"/>
                  </a:lnTo>
                  <a:lnTo>
                    <a:pt x="241" y="506"/>
                  </a:lnTo>
                  <a:lnTo>
                    <a:pt x="337" y="482"/>
                  </a:lnTo>
                  <a:lnTo>
                    <a:pt x="433" y="433"/>
                  </a:lnTo>
                  <a:lnTo>
                    <a:pt x="481" y="361"/>
                  </a:lnTo>
                  <a:lnTo>
                    <a:pt x="506" y="289"/>
                  </a:lnTo>
                  <a:lnTo>
                    <a:pt x="481" y="193"/>
                  </a:lnTo>
                  <a:lnTo>
                    <a:pt x="433" y="96"/>
                  </a:lnTo>
                  <a:lnTo>
                    <a:pt x="361" y="24"/>
                  </a:lnTo>
                  <a:lnTo>
                    <a:pt x="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
            <p:cNvSpPr/>
            <p:nvPr/>
          </p:nvSpPr>
          <p:spPr>
            <a:xfrm rot="-1874795">
              <a:off x="-592216" y="48846"/>
              <a:ext cx="39308" cy="41262"/>
            </a:xfrm>
            <a:custGeom>
              <a:avLst/>
              <a:gdLst/>
              <a:ahLst/>
              <a:cxnLst/>
              <a:rect l="l" t="t" r="r" b="b"/>
              <a:pathLst>
                <a:path w="483" h="507" extrusionOk="0">
                  <a:moveTo>
                    <a:pt x="169" y="1"/>
                  </a:moveTo>
                  <a:lnTo>
                    <a:pt x="97" y="49"/>
                  </a:lnTo>
                  <a:lnTo>
                    <a:pt x="25" y="121"/>
                  </a:lnTo>
                  <a:lnTo>
                    <a:pt x="1" y="193"/>
                  </a:lnTo>
                  <a:lnTo>
                    <a:pt x="1" y="290"/>
                  </a:lnTo>
                  <a:lnTo>
                    <a:pt x="73" y="410"/>
                  </a:lnTo>
                  <a:lnTo>
                    <a:pt x="145" y="458"/>
                  </a:lnTo>
                  <a:lnTo>
                    <a:pt x="241" y="506"/>
                  </a:lnTo>
                  <a:lnTo>
                    <a:pt x="362" y="482"/>
                  </a:lnTo>
                  <a:lnTo>
                    <a:pt x="434" y="458"/>
                  </a:lnTo>
                  <a:lnTo>
                    <a:pt x="482" y="386"/>
                  </a:lnTo>
                  <a:lnTo>
                    <a:pt x="482" y="290"/>
                  </a:lnTo>
                  <a:lnTo>
                    <a:pt x="482" y="217"/>
                  </a:lnTo>
                  <a:lnTo>
                    <a:pt x="434" y="121"/>
                  </a:lnTo>
                  <a:lnTo>
                    <a:pt x="386" y="49"/>
                  </a:lnTo>
                  <a:lnTo>
                    <a:pt x="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
            <p:cNvSpPr/>
            <p:nvPr/>
          </p:nvSpPr>
          <p:spPr>
            <a:xfrm rot="-1874795">
              <a:off x="-370183" y="105756"/>
              <a:ext cx="62827" cy="33368"/>
            </a:xfrm>
            <a:custGeom>
              <a:avLst/>
              <a:gdLst/>
              <a:ahLst/>
              <a:cxnLst/>
              <a:rect l="l" t="t" r="r" b="b"/>
              <a:pathLst>
                <a:path w="772" h="410" extrusionOk="0">
                  <a:moveTo>
                    <a:pt x="25" y="0"/>
                  </a:moveTo>
                  <a:lnTo>
                    <a:pt x="1" y="120"/>
                  </a:lnTo>
                  <a:lnTo>
                    <a:pt x="1" y="241"/>
                  </a:lnTo>
                  <a:lnTo>
                    <a:pt x="25" y="265"/>
                  </a:lnTo>
                  <a:lnTo>
                    <a:pt x="73" y="313"/>
                  </a:lnTo>
                  <a:lnTo>
                    <a:pt x="121" y="313"/>
                  </a:lnTo>
                  <a:lnTo>
                    <a:pt x="193" y="337"/>
                  </a:lnTo>
                  <a:lnTo>
                    <a:pt x="362" y="361"/>
                  </a:lnTo>
                  <a:lnTo>
                    <a:pt x="506" y="385"/>
                  </a:lnTo>
                  <a:lnTo>
                    <a:pt x="675" y="409"/>
                  </a:lnTo>
                  <a:lnTo>
                    <a:pt x="747" y="385"/>
                  </a:lnTo>
                  <a:lnTo>
                    <a:pt x="771" y="361"/>
                  </a:lnTo>
                  <a:lnTo>
                    <a:pt x="771" y="313"/>
                  </a:lnTo>
                  <a:lnTo>
                    <a:pt x="771" y="265"/>
                  </a:lnTo>
                  <a:lnTo>
                    <a:pt x="771" y="217"/>
                  </a:lnTo>
                  <a:lnTo>
                    <a:pt x="723" y="144"/>
                  </a:lnTo>
                  <a:lnTo>
                    <a:pt x="627" y="120"/>
                  </a:lnTo>
                  <a:lnTo>
                    <a:pt x="266" y="120"/>
                  </a:lnTo>
                  <a:lnTo>
                    <a:pt x="145" y="72"/>
                  </a:lnTo>
                  <a:lnTo>
                    <a:pt x="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
            <p:cNvSpPr/>
            <p:nvPr/>
          </p:nvSpPr>
          <p:spPr>
            <a:xfrm rot="-1874795">
              <a:off x="-790902" y="-171636"/>
              <a:ext cx="37355" cy="39309"/>
            </a:xfrm>
            <a:custGeom>
              <a:avLst/>
              <a:gdLst/>
              <a:ahLst/>
              <a:cxnLst/>
              <a:rect l="l" t="t" r="r" b="b"/>
              <a:pathLst>
                <a:path w="459" h="483" extrusionOk="0">
                  <a:moveTo>
                    <a:pt x="145" y="1"/>
                  </a:moveTo>
                  <a:lnTo>
                    <a:pt x="73" y="73"/>
                  </a:lnTo>
                  <a:lnTo>
                    <a:pt x="25" y="145"/>
                  </a:lnTo>
                  <a:lnTo>
                    <a:pt x="1" y="217"/>
                  </a:lnTo>
                  <a:lnTo>
                    <a:pt x="1" y="314"/>
                  </a:lnTo>
                  <a:lnTo>
                    <a:pt x="49" y="386"/>
                  </a:lnTo>
                  <a:lnTo>
                    <a:pt x="121" y="458"/>
                  </a:lnTo>
                  <a:lnTo>
                    <a:pt x="193" y="482"/>
                  </a:lnTo>
                  <a:lnTo>
                    <a:pt x="290" y="458"/>
                  </a:lnTo>
                  <a:lnTo>
                    <a:pt x="386" y="410"/>
                  </a:lnTo>
                  <a:lnTo>
                    <a:pt x="434" y="338"/>
                  </a:lnTo>
                  <a:lnTo>
                    <a:pt x="458" y="266"/>
                  </a:lnTo>
                  <a:lnTo>
                    <a:pt x="434" y="169"/>
                  </a:lnTo>
                  <a:lnTo>
                    <a:pt x="386" y="97"/>
                  </a:lnTo>
                  <a:lnTo>
                    <a:pt x="338"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
            <p:cNvSpPr/>
            <p:nvPr/>
          </p:nvSpPr>
          <p:spPr>
            <a:xfrm rot="-1874795">
              <a:off x="-636781" y="-296940"/>
              <a:ext cx="35320" cy="35402"/>
            </a:xfrm>
            <a:custGeom>
              <a:avLst/>
              <a:gdLst/>
              <a:ahLst/>
              <a:cxnLst/>
              <a:rect l="l" t="t" r="r" b="b"/>
              <a:pathLst>
                <a:path w="434" h="435" extrusionOk="0">
                  <a:moveTo>
                    <a:pt x="145" y="1"/>
                  </a:moveTo>
                  <a:lnTo>
                    <a:pt x="72" y="49"/>
                  </a:lnTo>
                  <a:lnTo>
                    <a:pt x="24" y="121"/>
                  </a:lnTo>
                  <a:lnTo>
                    <a:pt x="0" y="193"/>
                  </a:lnTo>
                  <a:lnTo>
                    <a:pt x="0" y="290"/>
                  </a:lnTo>
                  <a:lnTo>
                    <a:pt x="72" y="362"/>
                  </a:lnTo>
                  <a:lnTo>
                    <a:pt x="120" y="410"/>
                  </a:lnTo>
                  <a:lnTo>
                    <a:pt x="217" y="434"/>
                  </a:lnTo>
                  <a:lnTo>
                    <a:pt x="313" y="434"/>
                  </a:lnTo>
                  <a:lnTo>
                    <a:pt x="385" y="386"/>
                  </a:lnTo>
                  <a:lnTo>
                    <a:pt x="433" y="314"/>
                  </a:lnTo>
                  <a:lnTo>
                    <a:pt x="433" y="217"/>
                  </a:lnTo>
                  <a:lnTo>
                    <a:pt x="433" y="145"/>
                  </a:lnTo>
                  <a:lnTo>
                    <a:pt x="385" y="49"/>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
            <p:cNvSpPr/>
            <p:nvPr/>
          </p:nvSpPr>
          <p:spPr>
            <a:xfrm rot="-1874795">
              <a:off x="-243483" y="-412088"/>
              <a:ext cx="31414" cy="45169"/>
            </a:xfrm>
            <a:custGeom>
              <a:avLst/>
              <a:gdLst/>
              <a:ahLst/>
              <a:cxnLst/>
              <a:rect l="l" t="t" r="r" b="b"/>
              <a:pathLst>
                <a:path w="386" h="555" extrusionOk="0">
                  <a:moveTo>
                    <a:pt x="217" y="1"/>
                  </a:moveTo>
                  <a:lnTo>
                    <a:pt x="145" y="25"/>
                  </a:lnTo>
                  <a:lnTo>
                    <a:pt x="97" y="49"/>
                  </a:lnTo>
                  <a:lnTo>
                    <a:pt x="49" y="97"/>
                  </a:lnTo>
                  <a:lnTo>
                    <a:pt x="25" y="193"/>
                  </a:lnTo>
                  <a:lnTo>
                    <a:pt x="1" y="290"/>
                  </a:lnTo>
                  <a:lnTo>
                    <a:pt x="25" y="410"/>
                  </a:lnTo>
                  <a:lnTo>
                    <a:pt x="49" y="482"/>
                  </a:lnTo>
                  <a:lnTo>
                    <a:pt x="97" y="530"/>
                  </a:lnTo>
                  <a:lnTo>
                    <a:pt x="145" y="554"/>
                  </a:lnTo>
                  <a:lnTo>
                    <a:pt x="242" y="530"/>
                  </a:lnTo>
                  <a:lnTo>
                    <a:pt x="338" y="482"/>
                  </a:lnTo>
                  <a:lnTo>
                    <a:pt x="362" y="410"/>
                  </a:lnTo>
                  <a:lnTo>
                    <a:pt x="386" y="314"/>
                  </a:lnTo>
                  <a:lnTo>
                    <a:pt x="362" y="193"/>
                  </a:lnTo>
                  <a:lnTo>
                    <a:pt x="314" y="121"/>
                  </a:lnTo>
                  <a:lnTo>
                    <a:pt x="266" y="49"/>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
            <p:cNvSpPr/>
            <p:nvPr/>
          </p:nvSpPr>
          <p:spPr>
            <a:xfrm rot="-1874795">
              <a:off x="-440431" y="-314410"/>
              <a:ext cx="31414" cy="31496"/>
            </a:xfrm>
            <a:custGeom>
              <a:avLst/>
              <a:gdLst/>
              <a:ahLst/>
              <a:cxnLst/>
              <a:rect l="l" t="t" r="r" b="b"/>
              <a:pathLst>
                <a:path w="386" h="387" extrusionOk="0">
                  <a:moveTo>
                    <a:pt x="241" y="1"/>
                  </a:moveTo>
                  <a:lnTo>
                    <a:pt x="145" y="25"/>
                  </a:lnTo>
                  <a:lnTo>
                    <a:pt x="73" y="49"/>
                  </a:lnTo>
                  <a:lnTo>
                    <a:pt x="25" y="97"/>
                  </a:lnTo>
                  <a:lnTo>
                    <a:pt x="1" y="169"/>
                  </a:lnTo>
                  <a:lnTo>
                    <a:pt x="1" y="266"/>
                  </a:lnTo>
                  <a:lnTo>
                    <a:pt x="25" y="338"/>
                  </a:lnTo>
                  <a:lnTo>
                    <a:pt x="97" y="386"/>
                  </a:lnTo>
                  <a:lnTo>
                    <a:pt x="217" y="386"/>
                  </a:lnTo>
                  <a:lnTo>
                    <a:pt x="314" y="362"/>
                  </a:lnTo>
                  <a:lnTo>
                    <a:pt x="362" y="290"/>
                  </a:lnTo>
                  <a:lnTo>
                    <a:pt x="386" y="218"/>
                  </a:lnTo>
                  <a:lnTo>
                    <a:pt x="386" y="145"/>
                  </a:lnTo>
                  <a:lnTo>
                    <a:pt x="338" y="73"/>
                  </a:lnTo>
                  <a:lnTo>
                    <a:pt x="290"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
            <p:cNvSpPr/>
            <p:nvPr/>
          </p:nvSpPr>
          <p:spPr>
            <a:xfrm rot="-1874795">
              <a:off x="-536720" y="-37268"/>
              <a:ext cx="27507" cy="29461"/>
            </a:xfrm>
            <a:custGeom>
              <a:avLst/>
              <a:gdLst/>
              <a:ahLst/>
              <a:cxnLst/>
              <a:rect l="l" t="t" r="r" b="b"/>
              <a:pathLst>
                <a:path w="338" h="362" extrusionOk="0">
                  <a:moveTo>
                    <a:pt x="169" y="1"/>
                  </a:moveTo>
                  <a:lnTo>
                    <a:pt x="97" y="25"/>
                  </a:lnTo>
                  <a:lnTo>
                    <a:pt x="48" y="49"/>
                  </a:lnTo>
                  <a:lnTo>
                    <a:pt x="0" y="97"/>
                  </a:lnTo>
                  <a:lnTo>
                    <a:pt x="0" y="169"/>
                  </a:lnTo>
                  <a:lnTo>
                    <a:pt x="0" y="218"/>
                  </a:lnTo>
                  <a:lnTo>
                    <a:pt x="48" y="290"/>
                  </a:lnTo>
                  <a:lnTo>
                    <a:pt x="97" y="338"/>
                  </a:lnTo>
                  <a:lnTo>
                    <a:pt x="169" y="362"/>
                  </a:lnTo>
                  <a:lnTo>
                    <a:pt x="241" y="338"/>
                  </a:lnTo>
                  <a:lnTo>
                    <a:pt x="289" y="314"/>
                  </a:lnTo>
                  <a:lnTo>
                    <a:pt x="337" y="242"/>
                  </a:lnTo>
                  <a:lnTo>
                    <a:pt x="337" y="194"/>
                  </a:lnTo>
                  <a:lnTo>
                    <a:pt x="337" y="121"/>
                  </a:lnTo>
                  <a:lnTo>
                    <a:pt x="289" y="49"/>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
            <p:cNvSpPr/>
            <p:nvPr/>
          </p:nvSpPr>
          <p:spPr>
            <a:xfrm rot="-1874795">
              <a:off x="67415" y="-506912"/>
              <a:ext cx="27507" cy="29461"/>
            </a:xfrm>
            <a:custGeom>
              <a:avLst/>
              <a:gdLst/>
              <a:ahLst/>
              <a:cxnLst/>
              <a:rect l="l" t="t" r="r" b="b"/>
              <a:pathLst>
                <a:path w="338" h="362" extrusionOk="0">
                  <a:moveTo>
                    <a:pt x="121" y="1"/>
                  </a:moveTo>
                  <a:lnTo>
                    <a:pt x="49" y="25"/>
                  </a:lnTo>
                  <a:lnTo>
                    <a:pt x="1" y="73"/>
                  </a:lnTo>
                  <a:lnTo>
                    <a:pt x="1" y="145"/>
                  </a:lnTo>
                  <a:lnTo>
                    <a:pt x="1" y="217"/>
                  </a:lnTo>
                  <a:lnTo>
                    <a:pt x="25" y="290"/>
                  </a:lnTo>
                  <a:lnTo>
                    <a:pt x="73" y="338"/>
                  </a:lnTo>
                  <a:lnTo>
                    <a:pt x="145" y="362"/>
                  </a:lnTo>
                  <a:lnTo>
                    <a:pt x="217" y="338"/>
                  </a:lnTo>
                  <a:lnTo>
                    <a:pt x="266" y="314"/>
                  </a:lnTo>
                  <a:lnTo>
                    <a:pt x="314" y="265"/>
                  </a:lnTo>
                  <a:lnTo>
                    <a:pt x="338" y="217"/>
                  </a:lnTo>
                  <a:lnTo>
                    <a:pt x="338" y="145"/>
                  </a:lnTo>
                  <a:lnTo>
                    <a:pt x="290"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
            <p:cNvSpPr/>
            <p:nvPr/>
          </p:nvSpPr>
          <p:spPr>
            <a:xfrm rot="-1874795">
              <a:off x="-265193" y="-128785"/>
              <a:ext cx="27507" cy="27508"/>
            </a:xfrm>
            <a:custGeom>
              <a:avLst/>
              <a:gdLst/>
              <a:ahLst/>
              <a:cxnLst/>
              <a:rect l="l" t="t" r="r" b="b"/>
              <a:pathLst>
                <a:path w="338" h="338" extrusionOk="0">
                  <a:moveTo>
                    <a:pt x="217" y="0"/>
                  </a:moveTo>
                  <a:lnTo>
                    <a:pt x="145" y="24"/>
                  </a:lnTo>
                  <a:lnTo>
                    <a:pt x="73" y="48"/>
                  </a:lnTo>
                  <a:lnTo>
                    <a:pt x="25" y="97"/>
                  </a:lnTo>
                  <a:lnTo>
                    <a:pt x="1" y="169"/>
                  </a:lnTo>
                  <a:lnTo>
                    <a:pt x="1" y="241"/>
                  </a:lnTo>
                  <a:lnTo>
                    <a:pt x="25" y="289"/>
                  </a:lnTo>
                  <a:lnTo>
                    <a:pt x="73" y="337"/>
                  </a:lnTo>
                  <a:lnTo>
                    <a:pt x="193" y="337"/>
                  </a:lnTo>
                  <a:lnTo>
                    <a:pt x="266" y="289"/>
                  </a:lnTo>
                  <a:lnTo>
                    <a:pt x="314" y="241"/>
                  </a:lnTo>
                  <a:lnTo>
                    <a:pt x="338" y="193"/>
                  </a:lnTo>
                  <a:lnTo>
                    <a:pt x="338" y="97"/>
                  </a:lnTo>
                  <a:lnTo>
                    <a:pt x="290" y="48"/>
                  </a:lnTo>
                  <a:lnTo>
                    <a:pt x="266" y="24"/>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
            <p:cNvSpPr/>
            <p:nvPr/>
          </p:nvSpPr>
          <p:spPr>
            <a:xfrm rot="-1874795">
              <a:off x="-674391" y="-258191"/>
              <a:ext cx="25554" cy="25555"/>
            </a:xfrm>
            <a:custGeom>
              <a:avLst/>
              <a:gdLst/>
              <a:ahLst/>
              <a:cxnLst/>
              <a:rect l="l" t="t" r="r" b="b"/>
              <a:pathLst>
                <a:path w="314" h="314" extrusionOk="0">
                  <a:moveTo>
                    <a:pt x="121" y="0"/>
                  </a:moveTo>
                  <a:lnTo>
                    <a:pt x="72" y="48"/>
                  </a:lnTo>
                  <a:lnTo>
                    <a:pt x="24" y="72"/>
                  </a:lnTo>
                  <a:lnTo>
                    <a:pt x="0" y="121"/>
                  </a:lnTo>
                  <a:lnTo>
                    <a:pt x="0" y="193"/>
                  </a:lnTo>
                  <a:lnTo>
                    <a:pt x="24" y="241"/>
                  </a:lnTo>
                  <a:lnTo>
                    <a:pt x="72" y="289"/>
                  </a:lnTo>
                  <a:lnTo>
                    <a:pt x="145" y="313"/>
                  </a:lnTo>
                  <a:lnTo>
                    <a:pt x="217" y="313"/>
                  </a:lnTo>
                  <a:lnTo>
                    <a:pt x="265" y="289"/>
                  </a:lnTo>
                  <a:lnTo>
                    <a:pt x="313" y="241"/>
                  </a:lnTo>
                  <a:lnTo>
                    <a:pt x="313" y="193"/>
                  </a:lnTo>
                  <a:lnTo>
                    <a:pt x="313" y="145"/>
                  </a:lnTo>
                  <a:lnTo>
                    <a:pt x="289" y="72"/>
                  </a:lnTo>
                  <a:lnTo>
                    <a:pt x="265" y="24"/>
                  </a:lnTo>
                  <a:lnTo>
                    <a:pt x="1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
            <p:cNvSpPr/>
            <p:nvPr/>
          </p:nvSpPr>
          <p:spPr>
            <a:xfrm rot="-1874795">
              <a:off x="-73795" y="-40320"/>
              <a:ext cx="23601" cy="21648"/>
            </a:xfrm>
            <a:custGeom>
              <a:avLst/>
              <a:gdLst/>
              <a:ahLst/>
              <a:cxnLst/>
              <a:rect l="l" t="t" r="r" b="b"/>
              <a:pathLst>
                <a:path w="290" h="266" extrusionOk="0">
                  <a:moveTo>
                    <a:pt x="72" y="1"/>
                  </a:moveTo>
                  <a:lnTo>
                    <a:pt x="24" y="73"/>
                  </a:lnTo>
                  <a:lnTo>
                    <a:pt x="0" y="97"/>
                  </a:lnTo>
                  <a:lnTo>
                    <a:pt x="0" y="169"/>
                  </a:lnTo>
                  <a:lnTo>
                    <a:pt x="48" y="217"/>
                  </a:lnTo>
                  <a:lnTo>
                    <a:pt x="72" y="241"/>
                  </a:lnTo>
                  <a:lnTo>
                    <a:pt x="121" y="266"/>
                  </a:lnTo>
                  <a:lnTo>
                    <a:pt x="193" y="266"/>
                  </a:lnTo>
                  <a:lnTo>
                    <a:pt x="241" y="217"/>
                  </a:lnTo>
                  <a:lnTo>
                    <a:pt x="289" y="193"/>
                  </a:lnTo>
                  <a:lnTo>
                    <a:pt x="289" y="145"/>
                  </a:lnTo>
                  <a:lnTo>
                    <a:pt x="289"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
            <p:cNvSpPr/>
            <p:nvPr/>
          </p:nvSpPr>
          <p:spPr>
            <a:xfrm rot="-1874795">
              <a:off x="-634059" y="-447300"/>
              <a:ext cx="23601" cy="23602"/>
            </a:xfrm>
            <a:custGeom>
              <a:avLst/>
              <a:gdLst/>
              <a:ahLst/>
              <a:cxnLst/>
              <a:rect l="l" t="t" r="r" b="b"/>
              <a:pathLst>
                <a:path w="290" h="290" extrusionOk="0">
                  <a:moveTo>
                    <a:pt x="145" y="1"/>
                  </a:moveTo>
                  <a:lnTo>
                    <a:pt x="97" y="25"/>
                  </a:lnTo>
                  <a:lnTo>
                    <a:pt x="24" y="49"/>
                  </a:lnTo>
                  <a:lnTo>
                    <a:pt x="0" y="97"/>
                  </a:lnTo>
                  <a:lnTo>
                    <a:pt x="0" y="145"/>
                  </a:lnTo>
                  <a:lnTo>
                    <a:pt x="0" y="194"/>
                  </a:lnTo>
                  <a:lnTo>
                    <a:pt x="48" y="242"/>
                  </a:lnTo>
                  <a:lnTo>
                    <a:pt x="72" y="290"/>
                  </a:lnTo>
                  <a:lnTo>
                    <a:pt x="193" y="290"/>
                  </a:lnTo>
                  <a:lnTo>
                    <a:pt x="241" y="242"/>
                  </a:lnTo>
                  <a:lnTo>
                    <a:pt x="289" y="194"/>
                  </a:lnTo>
                  <a:lnTo>
                    <a:pt x="289" y="145"/>
                  </a:lnTo>
                  <a:lnTo>
                    <a:pt x="289" y="97"/>
                  </a:lnTo>
                  <a:lnTo>
                    <a:pt x="265" y="49"/>
                  </a:lnTo>
                  <a:lnTo>
                    <a:pt x="217" y="25"/>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
            <p:cNvSpPr/>
            <p:nvPr/>
          </p:nvSpPr>
          <p:spPr>
            <a:xfrm rot="-1874795">
              <a:off x="-497580" y="-436909"/>
              <a:ext cx="25554" cy="21648"/>
            </a:xfrm>
            <a:custGeom>
              <a:avLst/>
              <a:gdLst/>
              <a:ahLst/>
              <a:cxnLst/>
              <a:rect l="l" t="t" r="r" b="b"/>
              <a:pathLst>
                <a:path w="314" h="266" extrusionOk="0">
                  <a:moveTo>
                    <a:pt x="97" y="1"/>
                  </a:moveTo>
                  <a:lnTo>
                    <a:pt x="49" y="25"/>
                  </a:lnTo>
                  <a:lnTo>
                    <a:pt x="24" y="49"/>
                  </a:lnTo>
                  <a:lnTo>
                    <a:pt x="0" y="97"/>
                  </a:lnTo>
                  <a:lnTo>
                    <a:pt x="24" y="169"/>
                  </a:lnTo>
                  <a:lnTo>
                    <a:pt x="73" y="218"/>
                  </a:lnTo>
                  <a:lnTo>
                    <a:pt x="121" y="242"/>
                  </a:lnTo>
                  <a:lnTo>
                    <a:pt x="169" y="266"/>
                  </a:lnTo>
                  <a:lnTo>
                    <a:pt x="241" y="242"/>
                  </a:lnTo>
                  <a:lnTo>
                    <a:pt x="265" y="218"/>
                  </a:lnTo>
                  <a:lnTo>
                    <a:pt x="313" y="169"/>
                  </a:lnTo>
                  <a:lnTo>
                    <a:pt x="313" y="121"/>
                  </a:lnTo>
                  <a:lnTo>
                    <a:pt x="289" y="73"/>
                  </a:lnTo>
                  <a:lnTo>
                    <a:pt x="265" y="25"/>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5"/>
          <p:cNvGrpSpPr/>
          <p:nvPr/>
        </p:nvGrpSpPr>
        <p:grpSpPr>
          <a:xfrm>
            <a:off x="8103051" y="716461"/>
            <a:ext cx="551525" cy="559295"/>
            <a:chOff x="1308175" y="3327500"/>
            <a:chExt cx="170350" cy="172750"/>
          </a:xfrm>
        </p:grpSpPr>
        <p:sp>
          <p:nvSpPr>
            <p:cNvPr id="2192" name="Google Shape;2192;p5"/>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4" name="Google Shape;2194;p5"/>
          <p:cNvSpPr/>
          <p:nvPr/>
        </p:nvSpPr>
        <p:spPr>
          <a:xfrm>
            <a:off x="4729413" y="4687799"/>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5"/>
        <p:cNvGrpSpPr/>
        <p:nvPr/>
      </p:nvGrpSpPr>
      <p:grpSpPr>
        <a:xfrm>
          <a:off x="0" y="0"/>
          <a:ext cx="0" cy="0"/>
          <a:chOff x="0" y="0"/>
          <a:chExt cx="0" cy="0"/>
        </a:xfrm>
      </p:grpSpPr>
      <p:sp>
        <p:nvSpPr>
          <p:cNvPr id="2196" name="Google Shape;2196;p6"/>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198" name="Google Shape;2198;p6"/>
          <p:cNvGrpSpPr/>
          <p:nvPr/>
        </p:nvGrpSpPr>
        <p:grpSpPr>
          <a:xfrm rot="-5400000">
            <a:off x="-2126873" y="-1889784"/>
            <a:ext cx="2932767" cy="3055531"/>
            <a:chOff x="3729950" y="1579200"/>
            <a:chExt cx="546475" cy="569350"/>
          </a:xfrm>
        </p:grpSpPr>
        <p:sp>
          <p:nvSpPr>
            <p:cNvPr id="2199" name="Google Shape;2199;p6"/>
            <p:cNvSpPr/>
            <p:nvPr/>
          </p:nvSpPr>
          <p:spPr>
            <a:xfrm>
              <a:off x="4260150" y="1829550"/>
              <a:ext cx="4250" cy="4850"/>
            </a:xfrm>
            <a:custGeom>
              <a:avLst/>
              <a:gdLst/>
              <a:ahLst/>
              <a:cxnLst/>
              <a:rect l="l" t="t" r="r" b="b"/>
              <a:pathLst>
                <a:path w="170" h="194" extrusionOk="0">
                  <a:moveTo>
                    <a:pt x="49" y="1"/>
                  </a:moveTo>
                  <a:lnTo>
                    <a:pt x="1" y="49"/>
                  </a:lnTo>
                  <a:lnTo>
                    <a:pt x="1" y="73"/>
                  </a:lnTo>
                  <a:lnTo>
                    <a:pt x="1" y="121"/>
                  </a:lnTo>
                  <a:lnTo>
                    <a:pt x="25" y="169"/>
                  </a:lnTo>
                  <a:lnTo>
                    <a:pt x="49" y="193"/>
                  </a:lnTo>
                  <a:lnTo>
                    <a:pt x="73" y="193"/>
                  </a:lnTo>
                  <a:lnTo>
                    <a:pt x="145" y="169"/>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
            <p:cNvSpPr/>
            <p:nvPr/>
          </p:nvSpPr>
          <p:spPr>
            <a:xfrm>
              <a:off x="4240300" y="1815700"/>
              <a:ext cx="2425" cy="1850"/>
            </a:xfrm>
            <a:custGeom>
              <a:avLst/>
              <a:gdLst/>
              <a:ahLst/>
              <a:cxnLst/>
              <a:rect l="l" t="t" r="r" b="b"/>
              <a:pathLst>
                <a:path w="97" h="74" extrusionOk="0">
                  <a:moveTo>
                    <a:pt x="49" y="1"/>
                  </a:moveTo>
                  <a:lnTo>
                    <a:pt x="0" y="25"/>
                  </a:lnTo>
                  <a:lnTo>
                    <a:pt x="24" y="73"/>
                  </a:lnTo>
                  <a:lnTo>
                    <a:pt x="49"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
            <p:cNvSpPr/>
            <p:nvPr/>
          </p:nvSpPr>
          <p:spPr>
            <a:xfrm>
              <a:off x="4228875" y="1821125"/>
              <a:ext cx="7825" cy="6650"/>
            </a:xfrm>
            <a:custGeom>
              <a:avLst/>
              <a:gdLst/>
              <a:ahLst/>
              <a:cxnLst/>
              <a:rect l="l" t="t" r="r" b="b"/>
              <a:pathLst>
                <a:path w="313" h="266" extrusionOk="0">
                  <a:moveTo>
                    <a:pt x="144" y="1"/>
                  </a:moveTo>
                  <a:lnTo>
                    <a:pt x="72" y="25"/>
                  </a:lnTo>
                  <a:lnTo>
                    <a:pt x="24" y="49"/>
                  </a:lnTo>
                  <a:lnTo>
                    <a:pt x="0" y="121"/>
                  </a:lnTo>
                  <a:lnTo>
                    <a:pt x="0" y="169"/>
                  </a:lnTo>
                  <a:lnTo>
                    <a:pt x="24" y="193"/>
                  </a:lnTo>
                  <a:lnTo>
                    <a:pt x="48" y="217"/>
                  </a:lnTo>
                  <a:lnTo>
                    <a:pt x="96" y="241"/>
                  </a:lnTo>
                  <a:lnTo>
                    <a:pt x="169" y="265"/>
                  </a:lnTo>
                  <a:lnTo>
                    <a:pt x="217" y="241"/>
                  </a:lnTo>
                  <a:lnTo>
                    <a:pt x="265" y="193"/>
                  </a:lnTo>
                  <a:lnTo>
                    <a:pt x="313" y="145"/>
                  </a:lnTo>
                  <a:lnTo>
                    <a:pt x="313" y="97"/>
                  </a:lnTo>
                  <a:lnTo>
                    <a:pt x="289" y="73"/>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
            <p:cNvSpPr/>
            <p:nvPr/>
          </p:nvSpPr>
          <p:spPr>
            <a:xfrm>
              <a:off x="4227650" y="1905975"/>
              <a:ext cx="1850" cy="1850"/>
            </a:xfrm>
            <a:custGeom>
              <a:avLst/>
              <a:gdLst/>
              <a:ahLst/>
              <a:cxnLst/>
              <a:rect l="l" t="t" r="r" b="b"/>
              <a:pathLst>
                <a:path w="74" h="74" extrusionOk="0">
                  <a:moveTo>
                    <a:pt x="25" y="1"/>
                  </a:moveTo>
                  <a:lnTo>
                    <a:pt x="1" y="25"/>
                  </a:lnTo>
                  <a:lnTo>
                    <a:pt x="49" y="73"/>
                  </a:lnTo>
                  <a:lnTo>
                    <a:pt x="73" y="49"/>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
            <p:cNvSpPr/>
            <p:nvPr/>
          </p:nvSpPr>
          <p:spPr>
            <a:xfrm>
              <a:off x="4226450" y="1848200"/>
              <a:ext cx="10250" cy="9050"/>
            </a:xfrm>
            <a:custGeom>
              <a:avLst/>
              <a:gdLst/>
              <a:ahLst/>
              <a:cxnLst/>
              <a:rect l="l" t="t" r="r" b="b"/>
              <a:pathLst>
                <a:path w="410" h="362" extrusionOk="0">
                  <a:moveTo>
                    <a:pt x="217" y="1"/>
                  </a:moveTo>
                  <a:lnTo>
                    <a:pt x="145" y="25"/>
                  </a:lnTo>
                  <a:lnTo>
                    <a:pt x="73" y="97"/>
                  </a:lnTo>
                  <a:lnTo>
                    <a:pt x="25" y="145"/>
                  </a:lnTo>
                  <a:lnTo>
                    <a:pt x="1" y="218"/>
                  </a:lnTo>
                  <a:lnTo>
                    <a:pt x="25" y="266"/>
                  </a:lnTo>
                  <a:lnTo>
                    <a:pt x="49" y="338"/>
                  </a:lnTo>
                  <a:lnTo>
                    <a:pt x="121" y="362"/>
                  </a:lnTo>
                  <a:lnTo>
                    <a:pt x="241" y="362"/>
                  </a:lnTo>
                  <a:lnTo>
                    <a:pt x="290" y="338"/>
                  </a:lnTo>
                  <a:lnTo>
                    <a:pt x="338" y="314"/>
                  </a:lnTo>
                  <a:lnTo>
                    <a:pt x="386" y="290"/>
                  </a:lnTo>
                  <a:lnTo>
                    <a:pt x="410" y="218"/>
                  </a:lnTo>
                  <a:lnTo>
                    <a:pt x="410" y="169"/>
                  </a:lnTo>
                  <a:lnTo>
                    <a:pt x="386" y="97"/>
                  </a:lnTo>
                  <a:lnTo>
                    <a:pt x="314"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
            <p:cNvSpPr/>
            <p:nvPr/>
          </p:nvSpPr>
          <p:spPr>
            <a:xfrm>
              <a:off x="4201175" y="1848200"/>
              <a:ext cx="3650" cy="3050"/>
            </a:xfrm>
            <a:custGeom>
              <a:avLst/>
              <a:gdLst/>
              <a:ahLst/>
              <a:cxnLst/>
              <a:rect l="l" t="t" r="r" b="b"/>
              <a:pathLst>
                <a:path w="146" h="122" extrusionOk="0">
                  <a:moveTo>
                    <a:pt x="25" y="1"/>
                  </a:moveTo>
                  <a:lnTo>
                    <a:pt x="1" y="25"/>
                  </a:lnTo>
                  <a:lnTo>
                    <a:pt x="1" y="49"/>
                  </a:lnTo>
                  <a:lnTo>
                    <a:pt x="25" y="97"/>
                  </a:lnTo>
                  <a:lnTo>
                    <a:pt x="73" y="121"/>
                  </a:lnTo>
                  <a:lnTo>
                    <a:pt x="145" y="121"/>
                  </a:lnTo>
                  <a:lnTo>
                    <a:pt x="145" y="73"/>
                  </a:lnTo>
                  <a:lnTo>
                    <a:pt x="121"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
            <p:cNvSpPr/>
            <p:nvPr/>
          </p:nvSpPr>
          <p:spPr>
            <a:xfrm>
              <a:off x="4198175" y="1771775"/>
              <a:ext cx="1825" cy="1225"/>
            </a:xfrm>
            <a:custGeom>
              <a:avLst/>
              <a:gdLst/>
              <a:ahLst/>
              <a:cxnLst/>
              <a:rect l="l" t="t" r="r" b="b"/>
              <a:pathLst>
                <a:path w="73" h="49" extrusionOk="0">
                  <a:moveTo>
                    <a:pt x="24" y="1"/>
                  </a:moveTo>
                  <a:lnTo>
                    <a:pt x="0" y="25"/>
                  </a:lnTo>
                  <a:lnTo>
                    <a:pt x="24" y="49"/>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
            <p:cNvSpPr/>
            <p:nvPr/>
          </p:nvSpPr>
          <p:spPr>
            <a:xfrm>
              <a:off x="4190950" y="1972175"/>
              <a:ext cx="7850" cy="6050"/>
            </a:xfrm>
            <a:custGeom>
              <a:avLst/>
              <a:gdLst/>
              <a:ahLst/>
              <a:cxnLst/>
              <a:rect l="l" t="t" r="r" b="b"/>
              <a:pathLst>
                <a:path w="314" h="242" extrusionOk="0">
                  <a:moveTo>
                    <a:pt x="169" y="1"/>
                  </a:moveTo>
                  <a:lnTo>
                    <a:pt x="97" y="25"/>
                  </a:lnTo>
                  <a:lnTo>
                    <a:pt x="49" y="73"/>
                  </a:lnTo>
                  <a:lnTo>
                    <a:pt x="0" y="145"/>
                  </a:lnTo>
                  <a:lnTo>
                    <a:pt x="24" y="194"/>
                  </a:lnTo>
                  <a:lnTo>
                    <a:pt x="73" y="242"/>
                  </a:lnTo>
                  <a:lnTo>
                    <a:pt x="217" y="242"/>
                  </a:lnTo>
                  <a:lnTo>
                    <a:pt x="265" y="194"/>
                  </a:lnTo>
                  <a:lnTo>
                    <a:pt x="313" y="121"/>
                  </a:lnTo>
                  <a:lnTo>
                    <a:pt x="313" y="49"/>
                  </a:lnTo>
                  <a:lnTo>
                    <a:pt x="26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
            <p:cNvSpPr/>
            <p:nvPr/>
          </p:nvSpPr>
          <p:spPr>
            <a:xfrm>
              <a:off x="4187325" y="1902975"/>
              <a:ext cx="4250" cy="4850"/>
            </a:xfrm>
            <a:custGeom>
              <a:avLst/>
              <a:gdLst/>
              <a:ahLst/>
              <a:cxnLst/>
              <a:rect l="l" t="t" r="r" b="b"/>
              <a:pathLst>
                <a:path w="170" h="194" extrusionOk="0">
                  <a:moveTo>
                    <a:pt x="97" y="1"/>
                  </a:moveTo>
                  <a:lnTo>
                    <a:pt x="49" y="25"/>
                  </a:lnTo>
                  <a:lnTo>
                    <a:pt x="25" y="49"/>
                  </a:lnTo>
                  <a:lnTo>
                    <a:pt x="1" y="73"/>
                  </a:lnTo>
                  <a:lnTo>
                    <a:pt x="1" y="145"/>
                  </a:lnTo>
                  <a:lnTo>
                    <a:pt x="25" y="169"/>
                  </a:lnTo>
                  <a:lnTo>
                    <a:pt x="49" y="193"/>
                  </a:lnTo>
                  <a:lnTo>
                    <a:pt x="121" y="169"/>
                  </a:lnTo>
                  <a:lnTo>
                    <a:pt x="169" y="145"/>
                  </a:lnTo>
                  <a:lnTo>
                    <a:pt x="169"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
            <p:cNvSpPr/>
            <p:nvPr/>
          </p:nvSpPr>
          <p:spPr>
            <a:xfrm>
              <a:off x="4186125" y="1987825"/>
              <a:ext cx="1225" cy="1225"/>
            </a:xfrm>
            <a:custGeom>
              <a:avLst/>
              <a:gdLst/>
              <a:ahLst/>
              <a:cxnLst/>
              <a:rect l="l" t="t" r="r" b="b"/>
              <a:pathLst>
                <a:path w="49" h="49" extrusionOk="0">
                  <a:moveTo>
                    <a:pt x="1" y="1"/>
                  </a:move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
            <p:cNvSpPr/>
            <p:nvPr/>
          </p:nvSpPr>
          <p:spPr>
            <a:xfrm>
              <a:off x="4184325" y="1822925"/>
              <a:ext cx="6650" cy="9650"/>
            </a:xfrm>
            <a:custGeom>
              <a:avLst/>
              <a:gdLst/>
              <a:ahLst/>
              <a:cxnLst/>
              <a:rect l="l" t="t" r="r" b="b"/>
              <a:pathLst>
                <a:path w="266" h="386" extrusionOk="0">
                  <a:moveTo>
                    <a:pt x="97" y="1"/>
                  </a:moveTo>
                  <a:lnTo>
                    <a:pt x="49" y="25"/>
                  </a:lnTo>
                  <a:lnTo>
                    <a:pt x="25" y="73"/>
                  </a:lnTo>
                  <a:lnTo>
                    <a:pt x="1" y="145"/>
                  </a:lnTo>
                  <a:lnTo>
                    <a:pt x="1" y="217"/>
                  </a:lnTo>
                  <a:lnTo>
                    <a:pt x="25" y="266"/>
                  </a:lnTo>
                  <a:lnTo>
                    <a:pt x="97" y="362"/>
                  </a:lnTo>
                  <a:lnTo>
                    <a:pt x="121" y="386"/>
                  </a:lnTo>
                  <a:lnTo>
                    <a:pt x="169" y="386"/>
                  </a:lnTo>
                  <a:lnTo>
                    <a:pt x="217" y="362"/>
                  </a:lnTo>
                  <a:lnTo>
                    <a:pt x="241" y="338"/>
                  </a:lnTo>
                  <a:lnTo>
                    <a:pt x="265" y="290"/>
                  </a:lnTo>
                  <a:lnTo>
                    <a:pt x="265" y="217"/>
                  </a:lnTo>
                  <a:lnTo>
                    <a:pt x="265" y="145"/>
                  </a:lnTo>
                  <a:lnTo>
                    <a:pt x="217"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
            <p:cNvSpPr/>
            <p:nvPr/>
          </p:nvSpPr>
          <p:spPr>
            <a:xfrm>
              <a:off x="4183725" y="1777800"/>
              <a:ext cx="14475" cy="9050"/>
            </a:xfrm>
            <a:custGeom>
              <a:avLst/>
              <a:gdLst/>
              <a:ahLst/>
              <a:cxnLst/>
              <a:rect l="l" t="t" r="r" b="b"/>
              <a:pathLst>
                <a:path w="579" h="362" extrusionOk="0">
                  <a:moveTo>
                    <a:pt x="434" y="0"/>
                  </a:moveTo>
                  <a:lnTo>
                    <a:pt x="386" y="24"/>
                  </a:lnTo>
                  <a:lnTo>
                    <a:pt x="217" y="97"/>
                  </a:lnTo>
                  <a:lnTo>
                    <a:pt x="49" y="193"/>
                  </a:lnTo>
                  <a:lnTo>
                    <a:pt x="25" y="217"/>
                  </a:lnTo>
                  <a:lnTo>
                    <a:pt x="1" y="265"/>
                  </a:lnTo>
                  <a:lnTo>
                    <a:pt x="25" y="313"/>
                  </a:lnTo>
                  <a:lnTo>
                    <a:pt x="49" y="337"/>
                  </a:lnTo>
                  <a:lnTo>
                    <a:pt x="169" y="361"/>
                  </a:lnTo>
                  <a:lnTo>
                    <a:pt x="265" y="361"/>
                  </a:lnTo>
                  <a:lnTo>
                    <a:pt x="482" y="289"/>
                  </a:lnTo>
                  <a:lnTo>
                    <a:pt x="530" y="265"/>
                  </a:lnTo>
                  <a:lnTo>
                    <a:pt x="554" y="241"/>
                  </a:lnTo>
                  <a:lnTo>
                    <a:pt x="578" y="193"/>
                  </a:lnTo>
                  <a:lnTo>
                    <a:pt x="554" y="121"/>
                  </a:lnTo>
                  <a:lnTo>
                    <a:pt x="530" y="73"/>
                  </a:lnTo>
                  <a:lnTo>
                    <a:pt x="482" y="24"/>
                  </a:lnTo>
                  <a:lnTo>
                    <a:pt x="43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
            <p:cNvSpPr/>
            <p:nvPr/>
          </p:nvSpPr>
          <p:spPr>
            <a:xfrm>
              <a:off x="4170475" y="1733850"/>
              <a:ext cx="1850" cy="1850"/>
            </a:xfrm>
            <a:custGeom>
              <a:avLst/>
              <a:gdLst/>
              <a:ahLst/>
              <a:cxnLst/>
              <a:rect l="l" t="t" r="r" b="b"/>
              <a:pathLst>
                <a:path w="74" h="74" extrusionOk="0">
                  <a:moveTo>
                    <a:pt x="49" y="1"/>
                  </a:moveTo>
                  <a:lnTo>
                    <a:pt x="1" y="25"/>
                  </a:lnTo>
                  <a:lnTo>
                    <a:pt x="1" y="73"/>
                  </a:lnTo>
                  <a:lnTo>
                    <a:pt x="73" y="73"/>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
            <p:cNvSpPr/>
            <p:nvPr/>
          </p:nvSpPr>
          <p:spPr>
            <a:xfrm>
              <a:off x="4168675" y="1752525"/>
              <a:ext cx="5450" cy="6025"/>
            </a:xfrm>
            <a:custGeom>
              <a:avLst/>
              <a:gdLst/>
              <a:ahLst/>
              <a:cxnLst/>
              <a:rect l="l" t="t" r="r" b="b"/>
              <a:pathLst>
                <a:path w="218" h="241" extrusionOk="0">
                  <a:moveTo>
                    <a:pt x="121" y="0"/>
                  </a:moveTo>
                  <a:lnTo>
                    <a:pt x="73" y="24"/>
                  </a:lnTo>
                  <a:lnTo>
                    <a:pt x="25" y="97"/>
                  </a:lnTo>
                  <a:lnTo>
                    <a:pt x="1" y="145"/>
                  </a:lnTo>
                  <a:lnTo>
                    <a:pt x="25" y="217"/>
                  </a:lnTo>
                  <a:lnTo>
                    <a:pt x="25" y="241"/>
                  </a:lnTo>
                  <a:lnTo>
                    <a:pt x="145" y="241"/>
                  </a:lnTo>
                  <a:lnTo>
                    <a:pt x="193" y="169"/>
                  </a:lnTo>
                  <a:lnTo>
                    <a:pt x="217" y="121"/>
                  </a:lnTo>
                  <a:lnTo>
                    <a:pt x="217" y="48"/>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
            <p:cNvSpPr/>
            <p:nvPr/>
          </p:nvSpPr>
          <p:spPr>
            <a:xfrm>
              <a:off x="4165675" y="1845800"/>
              <a:ext cx="5425" cy="6050"/>
            </a:xfrm>
            <a:custGeom>
              <a:avLst/>
              <a:gdLst/>
              <a:ahLst/>
              <a:cxnLst/>
              <a:rect l="l" t="t" r="r" b="b"/>
              <a:pathLst>
                <a:path w="217" h="242" extrusionOk="0">
                  <a:moveTo>
                    <a:pt x="24" y="1"/>
                  </a:moveTo>
                  <a:lnTo>
                    <a:pt x="0" y="49"/>
                  </a:lnTo>
                  <a:lnTo>
                    <a:pt x="0" y="97"/>
                  </a:lnTo>
                  <a:lnTo>
                    <a:pt x="0" y="145"/>
                  </a:lnTo>
                  <a:lnTo>
                    <a:pt x="24" y="193"/>
                  </a:lnTo>
                  <a:lnTo>
                    <a:pt x="73" y="241"/>
                  </a:lnTo>
                  <a:lnTo>
                    <a:pt x="121" y="241"/>
                  </a:lnTo>
                  <a:lnTo>
                    <a:pt x="169" y="193"/>
                  </a:lnTo>
                  <a:lnTo>
                    <a:pt x="217" y="145"/>
                  </a:lnTo>
                  <a:lnTo>
                    <a:pt x="217" y="97"/>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
            <p:cNvSpPr/>
            <p:nvPr/>
          </p:nvSpPr>
          <p:spPr>
            <a:xfrm>
              <a:off x="4154850" y="1909000"/>
              <a:ext cx="4825" cy="4825"/>
            </a:xfrm>
            <a:custGeom>
              <a:avLst/>
              <a:gdLst/>
              <a:ahLst/>
              <a:cxnLst/>
              <a:rect l="l" t="t" r="r" b="b"/>
              <a:pathLst>
                <a:path w="193" h="193" extrusionOk="0">
                  <a:moveTo>
                    <a:pt x="72" y="0"/>
                  </a:moveTo>
                  <a:lnTo>
                    <a:pt x="48" y="24"/>
                  </a:lnTo>
                  <a:lnTo>
                    <a:pt x="24" y="48"/>
                  </a:lnTo>
                  <a:lnTo>
                    <a:pt x="0" y="97"/>
                  </a:lnTo>
                  <a:lnTo>
                    <a:pt x="24" y="121"/>
                  </a:lnTo>
                  <a:lnTo>
                    <a:pt x="96" y="193"/>
                  </a:lnTo>
                  <a:lnTo>
                    <a:pt x="120" y="193"/>
                  </a:lnTo>
                  <a:lnTo>
                    <a:pt x="169" y="169"/>
                  </a:lnTo>
                  <a:lnTo>
                    <a:pt x="193" y="145"/>
                  </a:lnTo>
                  <a:lnTo>
                    <a:pt x="193" y="97"/>
                  </a:lnTo>
                  <a:lnTo>
                    <a:pt x="169" y="72"/>
                  </a:lnTo>
                  <a:lnTo>
                    <a:pt x="144"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
            <p:cNvSpPr/>
            <p:nvPr/>
          </p:nvSpPr>
          <p:spPr>
            <a:xfrm>
              <a:off x="4152425" y="1934275"/>
              <a:ext cx="7250" cy="5425"/>
            </a:xfrm>
            <a:custGeom>
              <a:avLst/>
              <a:gdLst/>
              <a:ahLst/>
              <a:cxnLst/>
              <a:rect l="l" t="t" r="r" b="b"/>
              <a:pathLst>
                <a:path w="290" h="217" extrusionOk="0">
                  <a:moveTo>
                    <a:pt x="121" y="0"/>
                  </a:moveTo>
                  <a:lnTo>
                    <a:pt x="73" y="24"/>
                  </a:lnTo>
                  <a:lnTo>
                    <a:pt x="49" y="73"/>
                  </a:lnTo>
                  <a:lnTo>
                    <a:pt x="1" y="121"/>
                  </a:lnTo>
                  <a:lnTo>
                    <a:pt x="1" y="145"/>
                  </a:lnTo>
                  <a:lnTo>
                    <a:pt x="25" y="169"/>
                  </a:lnTo>
                  <a:lnTo>
                    <a:pt x="49" y="193"/>
                  </a:lnTo>
                  <a:lnTo>
                    <a:pt x="73" y="217"/>
                  </a:lnTo>
                  <a:lnTo>
                    <a:pt x="193" y="217"/>
                  </a:lnTo>
                  <a:lnTo>
                    <a:pt x="290" y="145"/>
                  </a:lnTo>
                  <a:lnTo>
                    <a:pt x="290" y="121"/>
                  </a:lnTo>
                  <a:lnTo>
                    <a:pt x="290" y="73"/>
                  </a:lnTo>
                  <a:lnTo>
                    <a:pt x="266" y="24"/>
                  </a:lnTo>
                  <a:lnTo>
                    <a:pt x="24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
            <p:cNvSpPr/>
            <p:nvPr/>
          </p:nvSpPr>
          <p:spPr>
            <a:xfrm>
              <a:off x="4148225" y="1742275"/>
              <a:ext cx="3025" cy="3650"/>
            </a:xfrm>
            <a:custGeom>
              <a:avLst/>
              <a:gdLst/>
              <a:ahLst/>
              <a:cxnLst/>
              <a:rect l="l" t="t" r="r" b="b"/>
              <a:pathLst>
                <a:path w="121" h="146" extrusionOk="0">
                  <a:moveTo>
                    <a:pt x="72" y="1"/>
                  </a:moveTo>
                  <a:lnTo>
                    <a:pt x="24" y="49"/>
                  </a:lnTo>
                  <a:lnTo>
                    <a:pt x="0" y="97"/>
                  </a:lnTo>
                  <a:lnTo>
                    <a:pt x="24" y="121"/>
                  </a:lnTo>
                  <a:lnTo>
                    <a:pt x="48" y="145"/>
                  </a:lnTo>
                  <a:lnTo>
                    <a:pt x="72" y="145"/>
                  </a:lnTo>
                  <a:lnTo>
                    <a:pt x="121" y="97"/>
                  </a:lnTo>
                  <a:lnTo>
                    <a:pt x="121"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
            <p:cNvSpPr/>
            <p:nvPr/>
          </p:nvSpPr>
          <p:spPr>
            <a:xfrm>
              <a:off x="4142800" y="1899975"/>
              <a:ext cx="1225" cy="1825"/>
            </a:xfrm>
            <a:custGeom>
              <a:avLst/>
              <a:gdLst/>
              <a:ahLst/>
              <a:cxnLst/>
              <a:rect l="l" t="t" r="r" b="b"/>
              <a:pathLst>
                <a:path w="49" h="73" extrusionOk="0">
                  <a:moveTo>
                    <a:pt x="25" y="0"/>
                  </a:moveTo>
                  <a:lnTo>
                    <a:pt x="1" y="72"/>
                  </a:lnTo>
                  <a:lnTo>
                    <a:pt x="49" y="72"/>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
            <p:cNvSpPr/>
            <p:nvPr/>
          </p:nvSpPr>
          <p:spPr>
            <a:xfrm>
              <a:off x="4138600" y="1949325"/>
              <a:ext cx="1825" cy="2425"/>
            </a:xfrm>
            <a:custGeom>
              <a:avLst/>
              <a:gdLst/>
              <a:ahLst/>
              <a:cxnLst/>
              <a:rect l="l" t="t" r="r" b="b"/>
              <a:pathLst>
                <a:path w="73" h="97" extrusionOk="0">
                  <a:moveTo>
                    <a:pt x="24" y="0"/>
                  </a:moveTo>
                  <a:lnTo>
                    <a:pt x="0" y="48"/>
                  </a:lnTo>
                  <a:lnTo>
                    <a:pt x="48" y="96"/>
                  </a:lnTo>
                  <a:lnTo>
                    <a:pt x="72" y="96"/>
                  </a:lnTo>
                  <a:lnTo>
                    <a:pt x="72" y="48"/>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
            <p:cNvSpPr/>
            <p:nvPr/>
          </p:nvSpPr>
          <p:spPr>
            <a:xfrm>
              <a:off x="4137375" y="1777800"/>
              <a:ext cx="9050" cy="9050"/>
            </a:xfrm>
            <a:custGeom>
              <a:avLst/>
              <a:gdLst/>
              <a:ahLst/>
              <a:cxnLst/>
              <a:rect l="l" t="t" r="r" b="b"/>
              <a:pathLst>
                <a:path w="362" h="362" extrusionOk="0">
                  <a:moveTo>
                    <a:pt x="97" y="0"/>
                  </a:moveTo>
                  <a:lnTo>
                    <a:pt x="73" y="24"/>
                  </a:lnTo>
                  <a:lnTo>
                    <a:pt x="25" y="48"/>
                  </a:lnTo>
                  <a:lnTo>
                    <a:pt x="1" y="145"/>
                  </a:lnTo>
                  <a:lnTo>
                    <a:pt x="1" y="217"/>
                  </a:lnTo>
                  <a:lnTo>
                    <a:pt x="49" y="289"/>
                  </a:lnTo>
                  <a:lnTo>
                    <a:pt x="97" y="337"/>
                  </a:lnTo>
                  <a:lnTo>
                    <a:pt x="145" y="361"/>
                  </a:lnTo>
                  <a:lnTo>
                    <a:pt x="218" y="361"/>
                  </a:lnTo>
                  <a:lnTo>
                    <a:pt x="338" y="313"/>
                  </a:lnTo>
                  <a:lnTo>
                    <a:pt x="362" y="265"/>
                  </a:lnTo>
                  <a:lnTo>
                    <a:pt x="338" y="193"/>
                  </a:lnTo>
                  <a:lnTo>
                    <a:pt x="266" y="97"/>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
            <p:cNvSpPr/>
            <p:nvPr/>
          </p:nvSpPr>
          <p:spPr>
            <a:xfrm>
              <a:off x="4121725" y="1823525"/>
              <a:ext cx="6650" cy="5450"/>
            </a:xfrm>
            <a:custGeom>
              <a:avLst/>
              <a:gdLst/>
              <a:ahLst/>
              <a:cxnLst/>
              <a:rect l="l" t="t" r="r" b="b"/>
              <a:pathLst>
                <a:path w="266" h="218" extrusionOk="0">
                  <a:moveTo>
                    <a:pt x="145" y="1"/>
                  </a:moveTo>
                  <a:lnTo>
                    <a:pt x="97" y="25"/>
                  </a:lnTo>
                  <a:lnTo>
                    <a:pt x="1" y="73"/>
                  </a:lnTo>
                  <a:lnTo>
                    <a:pt x="1" y="97"/>
                  </a:lnTo>
                  <a:lnTo>
                    <a:pt x="1" y="145"/>
                  </a:lnTo>
                  <a:lnTo>
                    <a:pt x="1" y="169"/>
                  </a:lnTo>
                  <a:lnTo>
                    <a:pt x="25" y="193"/>
                  </a:lnTo>
                  <a:lnTo>
                    <a:pt x="73" y="218"/>
                  </a:lnTo>
                  <a:lnTo>
                    <a:pt x="145" y="218"/>
                  </a:lnTo>
                  <a:lnTo>
                    <a:pt x="218" y="193"/>
                  </a:lnTo>
                  <a:lnTo>
                    <a:pt x="242" y="121"/>
                  </a:lnTo>
                  <a:lnTo>
                    <a:pt x="266" y="73"/>
                  </a:lnTo>
                  <a:lnTo>
                    <a:pt x="218"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
            <p:cNvSpPr/>
            <p:nvPr/>
          </p:nvSpPr>
          <p:spPr>
            <a:xfrm>
              <a:off x="4119925" y="1737475"/>
              <a:ext cx="5450" cy="4825"/>
            </a:xfrm>
            <a:custGeom>
              <a:avLst/>
              <a:gdLst/>
              <a:ahLst/>
              <a:cxnLst/>
              <a:rect l="l" t="t" r="r" b="b"/>
              <a:pathLst>
                <a:path w="218" h="193" extrusionOk="0">
                  <a:moveTo>
                    <a:pt x="25" y="0"/>
                  </a:moveTo>
                  <a:lnTo>
                    <a:pt x="1" y="73"/>
                  </a:lnTo>
                  <a:lnTo>
                    <a:pt x="25" y="145"/>
                  </a:lnTo>
                  <a:lnTo>
                    <a:pt x="73" y="193"/>
                  </a:lnTo>
                  <a:lnTo>
                    <a:pt x="145" y="193"/>
                  </a:lnTo>
                  <a:lnTo>
                    <a:pt x="169" y="169"/>
                  </a:lnTo>
                  <a:lnTo>
                    <a:pt x="193" y="121"/>
                  </a:lnTo>
                  <a:lnTo>
                    <a:pt x="217" y="97"/>
                  </a:lnTo>
                  <a:lnTo>
                    <a:pt x="193" y="49"/>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
            <p:cNvSpPr/>
            <p:nvPr/>
          </p:nvSpPr>
          <p:spPr>
            <a:xfrm>
              <a:off x="4118725" y="1735675"/>
              <a:ext cx="1825" cy="1825"/>
            </a:xfrm>
            <a:custGeom>
              <a:avLst/>
              <a:gdLst/>
              <a:ahLst/>
              <a:cxnLst/>
              <a:rect l="l" t="t" r="r" b="b"/>
              <a:pathLst>
                <a:path w="73" h="73" extrusionOk="0">
                  <a:moveTo>
                    <a:pt x="1" y="0"/>
                  </a:moveTo>
                  <a:lnTo>
                    <a:pt x="1" y="24"/>
                  </a:lnTo>
                  <a:lnTo>
                    <a:pt x="25" y="48"/>
                  </a:lnTo>
                  <a:lnTo>
                    <a:pt x="44" y="58"/>
                  </a:lnTo>
                  <a:lnTo>
                    <a:pt x="25" y="0"/>
                  </a:lnTo>
                  <a:close/>
                  <a:moveTo>
                    <a:pt x="44" y="58"/>
                  </a:moveTo>
                  <a:lnTo>
                    <a:pt x="49" y="72"/>
                  </a:lnTo>
                  <a:lnTo>
                    <a:pt x="73" y="72"/>
                  </a:lnTo>
                  <a:lnTo>
                    <a:pt x="44" y="5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
            <p:cNvSpPr/>
            <p:nvPr/>
          </p:nvSpPr>
          <p:spPr>
            <a:xfrm>
              <a:off x="4113925" y="2017925"/>
              <a:ext cx="2425" cy="3625"/>
            </a:xfrm>
            <a:custGeom>
              <a:avLst/>
              <a:gdLst/>
              <a:ahLst/>
              <a:cxnLst/>
              <a:rect l="l" t="t" r="r" b="b"/>
              <a:pathLst>
                <a:path w="97" h="145" extrusionOk="0">
                  <a:moveTo>
                    <a:pt x="72" y="0"/>
                  </a:moveTo>
                  <a:lnTo>
                    <a:pt x="48" y="25"/>
                  </a:lnTo>
                  <a:lnTo>
                    <a:pt x="24" y="49"/>
                  </a:lnTo>
                  <a:lnTo>
                    <a:pt x="0" y="97"/>
                  </a:lnTo>
                  <a:lnTo>
                    <a:pt x="24" y="145"/>
                  </a:lnTo>
                  <a:lnTo>
                    <a:pt x="48" y="145"/>
                  </a:lnTo>
                  <a:lnTo>
                    <a:pt x="72" y="121"/>
                  </a:lnTo>
                  <a:lnTo>
                    <a:pt x="96" y="73"/>
                  </a:lnTo>
                  <a:lnTo>
                    <a:pt x="96" y="25"/>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
            <p:cNvSpPr/>
            <p:nvPr/>
          </p:nvSpPr>
          <p:spPr>
            <a:xfrm>
              <a:off x="4103675" y="1869875"/>
              <a:ext cx="6650" cy="8450"/>
            </a:xfrm>
            <a:custGeom>
              <a:avLst/>
              <a:gdLst/>
              <a:ahLst/>
              <a:cxnLst/>
              <a:rect l="l" t="t" r="r" b="b"/>
              <a:pathLst>
                <a:path w="266" h="338" extrusionOk="0">
                  <a:moveTo>
                    <a:pt x="73" y="0"/>
                  </a:moveTo>
                  <a:lnTo>
                    <a:pt x="25" y="73"/>
                  </a:lnTo>
                  <a:lnTo>
                    <a:pt x="1" y="169"/>
                  </a:lnTo>
                  <a:lnTo>
                    <a:pt x="1" y="217"/>
                  </a:lnTo>
                  <a:lnTo>
                    <a:pt x="1" y="265"/>
                  </a:lnTo>
                  <a:lnTo>
                    <a:pt x="25" y="313"/>
                  </a:lnTo>
                  <a:lnTo>
                    <a:pt x="97" y="338"/>
                  </a:lnTo>
                  <a:lnTo>
                    <a:pt x="145" y="338"/>
                  </a:lnTo>
                  <a:lnTo>
                    <a:pt x="193" y="313"/>
                  </a:lnTo>
                  <a:lnTo>
                    <a:pt x="242" y="289"/>
                  </a:lnTo>
                  <a:lnTo>
                    <a:pt x="266" y="217"/>
                  </a:lnTo>
                  <a:lnTo>
                    <a:pt x="266" y="97"/>
                  </a:lnTo>
                  <a:lnTo>
                    <a:pt x="266" y="49"/>
                  </a:lnTo>
                  <a:lnTo>
                    <a:pt x="242" y="25"/>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
            <p:cNvSpPr/>
            <p:nvPr/>
          </p:nvSpPr>
          <p:spPr>
            <a:xfrm>
              <a:off x="4100675" y="1780200"/>
              <a:ext cx="3025" cy="2425"/>
            </a:xfrm>
            <a:custGeom>
              <a:avLst/>
              <a:gdLst/>
              <a:ahLst/>
              <a:cxnLst/>
              <a:rect l="l" t="t" r="r" b="b"/>
              <a:pathLst>
                <a:path w="121" h="97" extrusionOk="0">
                  <a:moveTo>
                    <a:pt x="24" y="1"/>
                  </a:moveTo>
                  <a:lnTo>
                    <a:pt x="0" y="49"/>
                  </a:lnTo>
                  <a:lnTo>
                    <a:pt x="73" y="97"/>
                  </a:lnTo>
                  <a:lnTo>
                    <a:pt x="97" y="73"/>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
            <p:cNvSpPr/>
            <p:nvPr/>
          </p:nvSpPr>
          <p:spPr>
            <a:xfrm>
              <a:off x="4100075" y="1731450"/>
              <a:ext cx="3025" cy="3050"/>
            </a:xfrm>
            <a:custGeom>
              <a:avLst/>
              <a:gdLst/>
              <a:ahLst/>
              <a:cxnLst/>
              <a:rect l="l" t="t" r="r" b="b"/>
              <a:pathLst>
                <a:path w="121" h="122" extrusionOk="0">
                  <a:moveTo>
                    <a:pt x="48" y="1"/>
                  </a:moveTo>
                  <a:lnTo>
                    <a:pt x="24" y="25"/>
                  </a:lnTo>
                  <a:lnTo>
                    <a:pt x="0" y="49"/>
                  </a:lnTo>
                  <a:lnTo>
                    <a:pt x="0" y="73"/>
                  </a:lnTo>
                  <a:lnTo>
                    <a:pt x="48" y="121"/>
                  </a:lnTo>
                  <a:lnTo>
                    <a:pt x="121" y="121"/>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
            <p:cNvSpPr/>
            <p:nvPr/>
          </p:nvSpPr>
          <p:spPr>
            <a:xfrm>
              <a:off x="4095850" y="1854825"/>
              <a:ext cx="4250" cy="3650"/>
            </a:xfrm>
            <a:custGeom>
              <a:avLst/>
              <a:gdLst/>
              <a:ahLst/>
              <a:cxnLst/>
              <a:rect l="l" t="t" r="r" b="b"/>
              <a:pathLst>
                <a:path w="170" h="146" extrusionOk="0">
                  <a:moveTo>
                    <a:pt x="97" y="1"/>
                  </a:moveTo>
                  <a:lnTo>
                    <a:pt x="25" y="25"/>
                  </a:lnTo>
                  <a:lnTo>
                    <a:pt x="25" y="49"/>
                  </a:lnTo>
                  <a:lnTo>
                    <a:pt x="1" y="73"/>
                  </a:lnTo>
                  <a:lnTo>
                    <a:pt x="25" y="121"/>
                  </a:lnTo>
                  <a:lnTo>
                    <a:pt x="73" y="145"/>
                  </a:lnTo>
                  <a:lnTo>
                    <a:pt x="121" y="145"/>
                  </a:lnTo>
                  <a:lnTo>
                    <a:pt x="145" y="121"/>
                  </a:lnTo>
                  <a:lnTo>
                    <a:pt x="169" y="97"/>
                  </a:lnTo>
                  <a:lnTo>
                    <a:pt x="145"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
            <p:cNvSpPr/>
            <p:nvPr/>
          </p:nvSpPr>
          <p:spPr>
            <a:xfrm>
              <a:off x="4094650" y="1695350"/>
              <a:ext cx="6050" cy="6050"/>
            </a:xfrm>
            <a:custGeom>
              <a:avLst/>
              <a:gdLst/>
              <a:ahLst/>
              <a:cxnLst/>
              <a:rect l="l" t="t" r="r" b="b"/>
              <a:pathLst>
                <a:path w="242" h="242" extrusionOk="0">
                  <a:moveTo>
                    <a:pt x="121" y="0"/>
                  </a:moveTo>
                  <a:lnTo>
                    <a:pt x="73" y="24"/>
                  </a:lnTo>
                  <a:lnTo>
                    <a:pt x="49" y="48"/>
                  </a:lnTo>
                  <a:lnTo>
                    <a:pt x="25" y="73"/>
                  </a:lnTo>
                  <a:lnTo>
                    <a:pt x="1" y="121"/>
                  </a:lnTo>
                  <a:lnTo>
                    <a:pt x="25" y="169"/>
                  </a:lnTo>
                  <a:lnTo>
                    <a:pt x="49" y="193"/>
                  </a:lnTo>
                  <a:lnTo>
                    <a:pt x="73" y="217"/>
                  </a:lnTo>
                  <a:lnTo>
                    <a:pt x="145" y="241"/>
                  </a:lnTo>
                  <a:lnTo>
                    <a:pt x="193" y="217"/>
                  </a:lnTo>
                  <a:lnTo>
                    <a:pt x="217" y="193"/>
                  </a:lnTo>
                  <a:lnTo>
                    <a:pt x="241" y="145"/>
                  </a:lnTo>
                  <a:lnTo>
                    <a:pt x="217" y="73"/>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
            <p:cNvSpPr/>
            <p:nvPr/>
          </p:nvSpPr>
          <p:spPr>
            <a:xfrm>
              <a:off x="4094650" y="1887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
            <p:cNvSpPr/>
            <p:nvPr/>
          </p:nvSpPr>
          <p:spPr>
            <a:xfrm>
              <a:off x="4092250" y="1759150"/>
              <a:ext cx="625" cy="625"/>
            </a:xfrm>
            <a:custGeom>
              <a:avLst/>
              <a:gdLst/>
              <a:ahLst/>
              <a:cxnLst/>
              <a:rect l="l" t="t" r="r" b="b"/>
              <a:pathLst>
                <a:path w="25" h="25" extrusionOk="0">
                  <a:moveTo>
                    <a:pt x="0" y="0"/>
                  </a:move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
            <p:cNvSpPr/>
            <p:nvPr/>
          </p:nvSpPr>
          <p:spPr>
            <a:xfrm>
              <a:off x="4088025" y="1803675"/>
              <a:ext cx="1850" cy="1825"/>
            </a:xfrm>
            <a:custGeom>
              <a:avLst/>
              <a:gdLst/>
              <a:ahLst/>
              <a:cxnLst/>
              <a:rect l="l" t="t" r="r" b="b"/>
              <a:pathLst>
                <a:path w="74" h="73" extrusionOk="0">
                  <a:moveTo>
                    <a:pt x="1" y="0"/>
                  </a:moveTo>
                  <a:lnTo>
                    <a:pt x="1" y="49"/>
                  </a:lnTo>
                  <a:lnTo>
                    <a:pt x="1" y="73"/>
                  </a:lnTo>
                  <a:lnTo>
                    <a:pt x="73" y="73"/>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
            <p:cNvSpPr/>
            <p:nvPr/>
          </p:nvSpPr>
          <p:spPr>
            <a:xfrm>
              <a:off x="4086825" y="1952925"/>
              <a:ext cx="9650" cy="9650"/>
            </a:xfrm>
            <a:custGeom>
              <a:avLst/>
              <a:gdLst/>
              <a:ahLst/>
              <a:cxnLst/>
              <a:rect l="l" t="t" r="r" b="b"/>
              <a:pathLst>
                <a:path w="386" h="386" extrusionOk="0">
                  <a:moveTo>
                    <a:pt x="193" y="1"/>
                  </a:moveTo>
                  <a:lnTo>
                    <a:pt x="121" y="25"/>
                  </a:lnTo>
                  <a:lnTo>
                    <a:pt x="49" y="73"/>
                  </a:lnTo>
                  <a:lnTo>
                    <a:pt x="1" y="145"/>
                  </a:lnTo>
                  <a:lnTo>
                    <a:pt x="1" y="193"/>
                  </a:lnTo>
                  <a:lnTo>
                    <a:pt x="25" y="265"/>
                  </a:lnTo>
                  <a:lnTo>
                    <a:pt x="49" y="338"/>
                  </a:lnTo>
                  <a:lnTo>
                    <a:pt x="97" y="362"/>
                  </a:lnTo>
                  <a:lnTo>
                    <a:pt x="169" y="386"/>
                  </a:lnTo>
                  <a:lnTo>
                    <a:pt x="266" y="362"/>
                  </a:lnTo>
                  <a:lnTo>
                    <a:pt x="338" y="314"/>
                  </a:lnTo>
                  <a:lnTo>
                    <a:pt x="386" y="265"/>
                  </a:lnTo>
                  <a:lnTo>
                    <a:pt x="386" y="193"/>
                  </a:lnTo>
                  <a:lnTo>
                    <a:pt x="362" y="97"/>
                  </a:lnTo>
                  <a:lnTo>
                    <a:pt x="338"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
            <p:cNvSpPr/>
            <p:nvPr/>
          </p:nvSpPr>
          <p:spPr>
            <a:xfrm>
              <a:off x="4085625" y="1819325"/>
              <a:ext cx="3025" cy="4225"/>
            </a:xfrm>
            <a:custGeom>
              <a:avLst/>
              <a:gdLst/>
              <a:ahLst/>
              <a:cxnLst/>
              <a:rect l="l" t="t" r="r" b="b"/>
              <a:pathLst>
                <a:path w="121" h="169" extrusionOk="0">
                  <a:moveTo>
                    <a:pt x="73" y="0"/>
                  </a:moveTo>
                  <a:lnTo>
                    <a:pt x="25" y="24"/>
                  </a:lnTo>
                  <a:lnTo>
                    <a:pt x="1" y="49"/>
                  </a:lnTo>
                  <a:lnTo>
                    <a:pt x="1" y="73"/>
                  </a:lnTo>
                  <a:lnTo>
                    <a:pt x="25" y="121"/>
                  </a:lnTo>
                  <a:lnTo>
                    <a:pt x="49" y="169"/>
                  </a:lnTo>
                  <a:lnTo>
                    <a:pt x="121" y="73"/>
                  </a:lnTo>
                  <a:lnTo>
                    <a:pt x="121" y="49"/>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
            <p:cNvSpPr/>
            <p:nvPr/>
          </p:nvSpPr>
          <p:spPr>
            <a:xfrm>
              <a:off x="4079000" y="1740475"/>
              <a:ext cx="4850" cy="4850"/>
            </a:xfrm>
            <a:custGeom>
              <a:avLst/>
              <a:gdLst/>
              <a:ahLst/>
              <a:cxnLst/>
              <a:rect l="l" t="t" r="r" b="b"/>
              <a:pathLst>
                <a:path w="194" h="194" extrusionOk="0">
                  <a:moveTo>
                    <a:pt x="25" y="1"/>
                  </a:moveTo>
                  <a:lnTo>
                    <a:pt x="1" y="49"/>
                  </a:lnTo>
                  <a:lnTo>
                    <a:pt x="1" y="97"/>
                  </a:lnTo>
                  <a:lnTo>
                    <a:pt x="25" y="145"/>
                  </a:lnTo>
                  <a:lnTo>
                    <a:pt x="49" y="169"/>
                  </a:lnTo>
                  <a:lnTo>
                    <a:pt x="121" y="193"/>
                  </a:lnTo>
                  <a:lnTo>
                    <a:pt x="145" y="169"/>
                  </a:lnTo>
                  <a:lnTo>
                    <a:pt x="193" y="145"/>
                  </a:lnTo>
                  <a:lnTo>
                    <a:pt x="169" y="73"/>
                  </a:lnTo>
                  <a:lnTo>
                    <a:pt x="14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
            <p:cNvSpPr/>
            <p:nvPr/>
          </p:nvSpPr>
          <p:spPr>
            <a:xfrm>
              <a:off x="4074800" y="1877100"/>
              <a:ext cx="6650" cy="7250"/>
            </a:xfrm>
            <a:custGeom>
              <a:avLst/>
              <a:gdLst/>
              <a:ahLst/>
              <a:cxnLst/>
              <a:rect l="l" t="t" r="r" b="b"/>
              <a:pathLst>
                <a:path w="266" h="290" extrusionOk="0">
                  <a:moveTo>
                    <a:pt x="121" y="0"/>
                  </a:moveTo>
                  <a:lnTo>
                    <a:pt x="48" y="49"/>
                  </a:lnTo>
                  <a:lnTo>
                    <a:pt x="24" y="73"/>
                  </a:lnTo>
                  <a:lnTo>
                    <a:pt x="0" y="169"/>
                  </a:lnTo>
                  <a:lnTo>
                    <a:pt x="0" y="241"/>
                  </a:lnTo>
                  <a:lnTo>
                    <a:pt x="48" y="289"/>
                  </a:lnTo>
                  <a:lnTo>
                    <a:pt x="169" y="289"/>
                  </a:lnTo>
                  <a:lnTo>
                    <a:pt x="217" y="241"/>
                  </a:lnTo>
                  <a:lnTo>
                    <a:pt x="241" y="193"/>
                  </a:lnTo>
                  <a:lnTo>
                    <a:pt x="265" y="145"/>
                  </a:lnTo>
                  <a:lnTo>
                    <a:pt x="265" y="97"/>
                  </a:lnTo>
                  <a:lnTo>
                    <a:pt x="241" y="49"/>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
            <p:cNvSpPr/>
            <p:nvPr/>
          </p:nvSpPr>
          <p:spPr>
            <a:xfrm>
              <a:off x="4074200" y="17001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
            <p:cNvSpPr/>
            <p:nvPr/>
          </p:nvSpPr>
          <p:spPr>
            <a:xfrm>
              <a:off x="4068775" y="1674275"/>
              <a:ext cx="3625" cy="4850"/>
            </a:xfrm>
            <a:custGeom>
              <a:avLst/>
              <a:gdLst/>
              <a:ahLst/>
              <a:cxnLst/>
              <a:rect l="l" t="t" r="r" b="b"/>
              <a:pathLst>
                <a:path w="145" h="194" extrusionOk="0">
                  <a:moveTo>
                    <a:pt x="49" y="1"/>
                  </a:moveTo>
                  <a:lnTo>
                    <a:pt x="25" y="25"/>
                  </a:lnTo>
                  <a:lnTo>
                    <a:pt x="1" y="73"/>
                  </a:lnTo>
                  <a:lnTo>
                    <a:pt x="1" y="121"/>
                  </a:lnTo>
                  <a:lnTo>
                    <a:pt x="1" y="193"/>
                  </a:lnTo>
                  <a:lnTo>
                    <a:pt x="73" y="193"/>
                  </a:lnTo>
                  <a:lnTo>
                    <a:pt x="121" y="169"/>
                  </a:lnTo>
                  <a:lnTo>
                    <a:pt x="145" y="97"/>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
            <p:cNvSpPr/>
            <p:nvPr/>
          </p:nvSpPr>
          <p:spPr>
            <a:xfrm>
              <a:off x="4068175" y="1696550"/>
              <a:ext cx="3625" cy="3025"/>
            </a:xfrm>
            <a:custGeom>
              <a:avLst/>
              <a:gdLst/>
              <a:ahLst/>
              <a:cxnLst/>
              <a:rect l="l" t="t" r="r" b="b"/>
              <a:pathLst>
                <a:path w="145" h="121" extrusionOk="0">
                  <a:moveTo>
                    <a:pt x="49" y="0"/>
                  </a:moveTo>
                  <a:lnTo>
                    <a:pt x="0" y="25"/>
                  </a:lnTo>
                  <a:lnTo>
                    <a:pt x="0" y="49"/>
                  </a:lnTo>
                  <a:lnTo>
                    <a:pt x="0" y="73"/>
                  </a:lnTo>
                  <a:lnTo>
                    <a:pt x="25" y="121"/>
                  </a:lnTo>
                  <a:lnTo>
                    <a:pt x="121" y="121"/>
                  </a:lnTo>
                  <a:lnTo>
                    <a:pt x="121" y="73"/>
                  </a:lnTo>
                  <a:lnTo>
                    <a:pt x="145"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
            <p:cNvSpPr/>
            <p:nvPr/>
          </p:nvSpPr>
          <p:spPr>
            <a:xfrm>
              <a:off x="4065775" y="1804875"/>
              <a:ext cx="1825" cy="1825"/>
            </a:xfrm>
            <a:custGeom>
              <a:avLst/>
              <a:gdLst/>
              <a:ahLst/>
              <a:cxnLst/>
              <a:rect l="l" t="t" r="r" b="b"/>
              <a:pathLst>
                <a:path w="73" h="73" extrusionOk="0">
                  <a:moveTo>
                    <a:pt x="0" y="1"/>
                  </a:moveTo>
                  <a:lnTo>
                    <a:pt x="0" y="25"/>
                  </a:lnTo>
                  <a:lnTo>
                    <a:pt x="24"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
            <p:cNvSpPr/>
            <p:nvPr/>
          </p:nvSpPr>
          <p:spPr>
            <a:xfrm>
              <a:off x="4060350" y="1735675"/>
              <a:ext cx="6050" cy="5425"/>
            </a:xfrm>
            <a:custGeom>
              <a:avLst/>
              <a:gdLst/>
              <a:ahLst/>
              <a:cxnLst/>
              <a:rect l="l" t="t" r="r" b="b"/>
              <a:pathLst>
                <a:path w="242" h="217" extrusionOk="0">
                  <a:moveTo>
                    <a:pt x="121" y="0"/>
                  </a:moveTo>
                  <a:lnTo>
                    <a:pt x="73" y="24"/>
                  </a:lnTo>
                  <a:lnTo>
                    <a:pt x="25" y="72"/>
                  </a:lnTo>
                  <a:lnTo>
                    <a:pt x="0" y="145"/>
                  </a:lnTo>
                  <a:lnTo>
                    <a:pt x="25" y="169"/>
                  </a:lnTo>
                  <a:lnTo>
                    <a:pt x="49" y="193"/>
                  </a:lnTo>
                  <a:lnTo>
                    <a:pt x="97" y="217"/>
                  </a:lnTo>
                  <a:lnTo>
                    <a:pt x="145" y="193"/>
                  </a:lnTo>
                  <a:lnTo>
                    <a:pt x="193" y="145"/>
                  </a:lnTo>
                  <a:lnTo>
                    <a:pt x="241"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
            <p:cNvSpPr/>
            <p:nvPr/>
          </p:nvSpPr>
          <p:spPr>
            <a:xfrm>
              <a:off x="4059750" y="1704375"/>
              <a:ext cx="4225" cy="4825"/>
            </a:xfrm>
            <a:custGeom>
              <a:avLst/>
              <a:gdLst/>
              <a:ahLst/>
              <a:cxnLst/>
              <a:rect l="l" t="t" r="r" b="b"/>
              <a:pathLst>
                <a:path w="169" h="193" extrusionOk="0">
                  <a:moveTo>
                    <a:pt x="49" y="0"/>
                  </a:moveTo>
                  <a:lnTo>
                    <a:pt x="0" y="49"/>
                  </a:lnTo>
                  <a:lnTo>
                    <a:pt x="0" y="73"/>
                  </a:lnTo>
                  <a:lnTo>
                    <a:pt x="0" y="121"/>
                  </a:lnTo>
                  <a:lnTo>
                    <a:pt x="49" y="169"/>
                  </a:lnTo>
                  <a:lnTo>
                    <a:pt x="121" y="193"/>
                  </a:lnTo>
                  <a:lnTo>
                    <a:pt x="145" y="169"/>
                  </a:lnTo>
                  <a:lnTo>
                    <a:pt x="169" y="145"/>
                  </a:lnTo>
                  <a:lnTo>
                    <a:pt x="169" y="97"/>
                  </a:lnTo>
                  <a:lnTo>
                    <a:pt x="169" y="73"/>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
            <p:cNvSpPr/>
            <p:nvPr/>
          </p:nvSpPr>
          <p:spPr>
            <a:xfrm>
              <a:off x="4059150" y="1669475"/>
              <a:ext cx="4825" cy="4825"/>
            </a:xfrm>
            <a:custGeom>
              <a:avLst/>
              <a:gdLst/>
              <a:ahLst/>
              <a:cxnLst/>
              <a:rect l="l" t="t" r="r" b="b"/>
              <a:pathLst>
                <a:path w="193" h="193" extrusionOk="0">
                  <a:moveTo>
                    <a:pt x="48" y="0"/>
                  </a:moveTo>
                  <a:lnTo>
                    <a:pt x="24" y="24"/>
                  </a:lnTo>
                  <a:lnTo>
                    <a:pt x="0" y="48"/>
                  </a:lnTo>
                  <a:lnTo>
                    <a:pt x="0" y="96"/>
                  </a:lnTo>
                  <a:lnTo>
                    <a:pt x="24" y="121"/>
                  </a:lnTo>
                  <a:lnTo>
                    <a:pt x="73" y="193"/>
                  </a:lnTo>
                  <a:lnTo>
                    <a:pt x="145" y="193"/>
                  </a:lnTo>
                  <a:lnTo>
                    <a:pt x="193" y="145"/>
                  </a:lnTo>
                  <a:lnTo>
                    <a:pt x="193" y="96"/>
                  </a:lnTo>
                  <a:lnTo>
                    <a:pt x="193" y="48"/>
                  </a:lnTo>
                  <a:lnTo>
                    <a:pt x="121"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
            <p:cNvSpPr/>
            <p:nvPr/>
          </p:nvSpPr>
          <p:spPr>
            <a:xfrm>
              <a:off x="4053725" y="1936675"/>
              <a:ext cx="3650" cy="4850"/>
            </a:xfrm>
            <a:custGeom>
              <a:avLst/>
              <a:gdLst/>
              <a:ahLst/>
              <a:cxnLst/>
              <a:rect l="l" t="t" r="r" b="b"/>
              <a:pathLst>
                <a:path w="146" h="194" extrusionOk="0">
                  <a:moveTo>
                    <a:pt x="49" y="1"/>
                  </a:moveTo>
                  <a:lnTo>
                    <a:pt x="25" y="25"/>
                  </a:lnTo>
                  <a:lnTo>
                    <a:pt x="1" y="49"/>
                  </a:lnTo>
                  <a:lnTo>
                    <a:pt x="1" y="73"/>
                  </a:lnTo>
                  <a:lnTo>
                    <a:pt x="1" y="121"/>
                  </a:lnTo>
                  <a:lnTo>
                    <a:pt x="49" y="193"/>
                  </a:lnTo>
                  <a:lnTo>
                    <a:pt x="97" y="193"/>
                  </a:lnTo>
                  <a:lnTo>
                    <a:pt x="145" y="169"/>
                  </a:lnTo>
                  <a:lnTo>
                    <a:pt x="145" y="145"/>
                  </a:lnTo>
                  <a:lnTo>
                    <a:pt x="145" y="97"/>
                  </a:lnTo>
                  <a:lnTo>
                    <a:pt x="145"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
            <p:cNvSpPr/>
            <p:nvPr/>
          </p:nvSpPr>
          <p:spPr>
            <a:xfrm>
              <a:off x="4053125" y="1851225"/>
              <a:ext cx="2425" cy="1825"/>
            </a:xfrm>
            <a:custGeom>
              <a:avLst/>
              <a:gdLst/>
              <a:ahLst/>
              <a:cxnLst/>
              <a:rect l="l" t="t" r="r" b="b"/>
              <a:pathLst>
                <a:path w="97" h="73" extrusionOk="0">
                  <a:moveTo>
                    <a:pt x="1" y="0"/>
                  </a:moveTo>
                  <a:lnTo>
                    <a:pt x="49" y="72"/>
                  </a:lnTo>
                  <a:lnTo>
                    <a:pt x="97"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
            <p:cNvSpPr/>
            <p:nvPr/>
          </p:nvSpPr>
          <p:spPr>
            <a:xfrm>
              <a:off x="4046500" y="1662250"/>
              <a:ext cx="3050" cy="2425"/>
            </a:xfrm>
            <a:custGeom>
              <a:avLst/>
              <a:gdLst/>
              <a:ahLst/>
              <a:cxnLst/>
              <a:rect l="l" t="t" r="r" b="b"/>
              <a:pathLst>
                <a:path w="122" h="97" extrusionOk="0">
                  <a:moveTo>
                    <a:pt x="1" y="0"/>
                  </a:moveTo>
                  <a:lnTo>
                    <a:pt x="1" y="48"/>
                  </a:lnTo>
                  <a:lnTo>
                    <a:pt x="1" y="72"/>
                  </a:lnTo>
                  <a:lnTo>
                    <a:pt x="49" y="97"/>
                  </a:lnTo>
                  <a:lnTo>
                    <a:pt x="97" y="72"/>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
            <p:cNvSpPr/>
            <p:nvPr/>
          </p:nvSpPr>
          <p:spPr>
            <a:xfrm>
              <a:off x="4044700" y="1710400"/>
              <a:ext cx="9650" cy="6625"/>
            </a:xfrm>
            <a:custGeom>
              <a:avLst/>
              <a:gdLst/>
              <a:ahLst/>
              <a:cxnLst/>
              <a:rect l="l" t="t" r="r" b="b"/>
              <a:pathLst>
                <a:path w="386" h="265" extrusionOk="0">
                  <a:moveTo>
                    <a:pt x="289" y="0"/>
                  </a:moveTo>
                  <a:lnTo>
                    <a:pt x="121" y="24"/>
                  </a:lnTo>
                  <a:lnTo>
                    <a:pt x="25" y="48"/>
                  </a:lnTo>
                  <a:lnTo>
                    <a:pt x="1" y="96"/>
                  </a:lnTo>
                  <a:lnTo>
                    <a:pt x="1" y="120"/>
                  </a:lnTo>
                  <a:lnTo>
                    <a:pt x="49" y="193"/>
                  </a:lnTo>
                  <a:lnTo>
                    <a:pt x="121" y="241"/>
                  </a:lnTo>
                  <a:lnTo>
                    <a:pt x="217" y="265"/>
                  </a:lnTo>
                  <a:lnTo>
                    <a:pt x="289" y="241"/>
                  </a:lnTo>
                  <a:lnTo>
                    <a:pt x="338" y="217"/>
                  </a:lnTo>
                  <a:lnTo>
                    <a:pt x="386" y="169"/>
                  </a:lnTo>
                  <a:lnTo>
                    <a:pt x="386" y="96"/>
                  </a:lnTo>
                  <a:lnTo>
                    <a:pt x="362" y="48"/>
                  </a:lnTo>
                  <a:lnTo>
                    <a:pt x="33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
            <p:cNvSpPr/>
            <p:nvPr/>
          </p:nvSpPr>
          <p:spPr>
            <a:xfrm>
              <a:off x="4042900" y="1804875"/>
              <a:ext cx="3625" cy="4250"/>
            </a:xfrm>
            <a:custGeom>
              <a:avLst/>
              <a:gdLst/>
              <a:ahLst/>
              <a:cxnLst/>
              <a:rect l="l" t="t" r="r" b="b"/>
              <a:pathLst>
                <a:path w="145" h="170" extrusionOk="0">
                  <a:moveTo>
                    <a:pt x="24" y="1"/>
                  </a:moveTo>
                  <a:lnTo>
                    <a:pt x="0" y="73"/>
                  </a:lnTo>
                  <a:lnTo>
                    <a:pt x="0" y="145"/>
                  </a:lnTo>
                  <a:lnTo>
                    <a:pt x="24" y="169"/>
                  </a:lnTo>
                  <a:lnTo>
                    <a:pt x="97" y="169"/>
                  </a:lnTo>
                  <a:lnTo>
                    <a:pt x="121" y="145"/>
                  </a:lnTo>
                  <a:lnTo>
                    <a:pt x="145" y="121"/>
                  </a:lnTo>
                  <a:lnTo>
                    <a:pt x="145" y="73"/>
                  </a:lnTo>
                  <a:lnTo>
                    <a:pt x="97"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
            <p:cNvSpPr/>
            <p:nvPr/>
          </p:nvSpPr>
          <p:spPr>
            <a:xfrm>
              <a:off x="4041100" y="1795850"/>
              <a:ext cx="6625" cy="9050"/>
            </a:xfrm>
            <a:custGeom>
              <a:avLst/>
              <a:gdLst/>
              <a:ahLst/>
              <a:cxnLst/>
              <a:rect l="l" t="t" r="r" b="b"/>
              <a:pathLst>
                <a:path w="265" h="362" extrusionOk="0">
                  <a:moveTo>
                    <a:pt x="96" y="1"/>
                  </a:moveTo>
                  <a:lnTo>
                    <a:pt x="72" y="25"/>
                  </a:lnTo>
                  <a:lnTo>
                    <a:pt x="24" y="49"/>
                  </a:lnTo>
                  <a:lnTo>
                    <a:pt x="0" y="121"/>
                  </a:lnTo>
                  <a:lnTo>
                    <a:pt x="0" y="193"/>
                  </a:lnTo>
                  <a:lnTo>
                    <a:pt x="24" y="241"/>
                  </a:lnTo>
                  <a:lnTo>
                    <a:pt x="96" y="362"/>
                  </a:lnTo>
                  <a:lnTo>
                    <a:pt x="193" y="289"/>
                  </a:lnTo>
                  <a:lnTo>
                    <a:pt x="241" y="241"/>
                  </a:lnTo>
                  <a:lnTo>
                    <a:pt x="265" y="193"/>
                  </a:lnTo>
                  <a:lnTo>
                    <a:pt x="265" y="97"/>
                  </a:lnTo>
                  <a:lnTo>
                    <a:pt x="265" y="49"/>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
            <p:cNvSpPr/>
            <p:nvPr/>
          </p:nvSpPr>
          <p:spPr>
            <a:xfrm>
              <a:off x="4040500" y="1932475"/>
              <a:ext cx="4225" cy="7850"/>
            </a:xfrm>
            <a:custGeom>
              <a:avLst/>
              <a:gdLst/>
              <a:ahLst/>
              <a:cxnLst/>
              <a:rect l="l" t="t" r="r" b="b"/>
              <a:pathLst>
                <a:path w="169" h="314" extrusionOk="0">
                  <a:moveTo>
                    <a:pt x="72" y="0"/>
                  </a:moveTo>
                  <a:lnTo>
                    <a:pt x="24" y="24"/>
                  </a:lnTo>
                  <a:lnTo>
                    <a:pt x="0" y="72"/>
                  </a:lnTo>
                  <a:lnTo>
                    <a:pt x="0" y="120"/>
                  </a:lnTo>
                  <a:lnTo>
                    <a:pt x="24" y="241"/>
                  </a:lnTo>
                  <a:lnTo>
                    <a:pt x="48" y="289"/>
                  </a:lnTo>
                  <a:lnTo>
                    <a:pt x="72" y="313"/>
                  </a:lnTo>
                  <a:lnTo>
                    <a:pt x="96" y="289"/>
                  </a:lnTo>
                  <a:lnTo>
                    <a:pt x="145" y="241"/>
                  </a:lnTo>
                  <a:lnTo>
                    <a:pt x="169" y="145"/>
                  </a:lnTo>
                  <a:lnTo>
                    <a:pt x="169"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
            <p:cNvSpPr/>
            <p:nvPr/>
          </p:nvSpPr>
          <p:spPr>
            <a:xfrm>
              <a:off x="4036275" y="1735075"/>
              <a:ext cx="6650" cy="6025"/>
            </a:xfrm>
            <a:custGeom>
              <a:avLst/>
              <a:gdLst/>
              <a:ahLst/>
              <a:cxnLst/>
              <a:rect l="l" t="t" r="r" b="b"/>
              <a:pathLst>
                <a:path w="266" h="241" extrusionOk="0">
                  <a:moveTo>
                    <a:pt x="97" y="0"/>
                  </a:moveTo>
                  <a:lnTo>
                    <a:pt x="73" y="24"/>
                  </a:lnTo>
                  <a:lnTo>
                    <a:pt x="25" y="72"/>
                  </a:lnTo>
                  <a:lnTo>
                    <a:pt x="1" y="145"/>
                  </a:lnTo>
                  <a:lnTo>
                    <a:pt x="25" y="193"/>
                  </a:lnTo>
                  <a:lnTo>
                    <a:pt x="49" y="217"/>
                  </a:lnTo>
                  <a:lnTo>
                    <a:pt x="97" y="241"/>
                  </a:lnTo>
                  <a:lnTo>
                    <a:pt x="169" y="217"/>
                  </a:lnTo>
                  <a:lnTo>
                    <a:pt x="217" y="193"/>
                  </a:lnTo>
                  <a:lnTo>
                    <a:pt x="241" y="145"/>
                  </a:lnTo>
                  <a:lnTo>
                    <a:pt x="265" y="120"/>
                  </a:lnTo>
                  <a:lnTo>
                    <a:pt x="241" y="72"/>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
            <p:cNvSpPr/>
            <p:nvPr/>
          </p:nvSpPr>
          <p:spPr>
            <a:xfrm>
              <a:off x="4033275" y="1750725"/>
              <a:ext cx="13850" cy="13850"/>
            </a:xfrm>
            <a:custGeom>
              <a:avLst/>
              <a:gdLst/>
              <a:ahLst/>
              <a:cxnLst/>
              <a:rect l="l" t="t" r="r" b="b"/>
              <a:pathLst>
                <a:path w="554" h="554" extrusionOk="0">
                  <a:moveTo>
                    <a:pt x="434" y="0"/>
                  </a:moveTo>
                  <a:lnTo>
                    <a:pt x="289" y="72"/>
                  </a:lnTo>
                  <a:lnTo>
                    <a:pt x="193" y="144"/>
                  </a:lnTo>
                  <a:lnTo>
                    <a:pt x="96" y="265"/>
                  </a:lnTo>
                  <a:lnTo>
                    <a:pt x="24" y="385"/>
                  </a:lnTo>
                  <a:lnTo>
                    <a:pt x="0" y="433"/>
                  </a:lnTo>
                  <a:lnTo>
                    <a:pt x="24" y="481"/>
                  </a:lnTo>
                  <a:lnTo>
                    <a:pt x="72" y="530"/>
                  </a:lnTo>
                  <a:lnTo>
                    <a:pt x="145" y="554"/>
                  </a:lnTo>
                  <a:lnTo>
                    <a:pt x="193" y="554"/>
                  </a:lnTo>
                  <a:lnTo>
                    <a:pt x="241" y="530"/>
                  </a:lnTo>
                  <a:lnTo>
                    <a:pt x="289" y="481"/>
                  </a:lnTo>
                  <a:lnTo>
                    <a:pt x="409" y="289"/>
                  </a:lnTo>
                  <a:lnTo>
                    <a:pt x="554" y="72"/>
                  </a:lnTo>
                  <a:lnTo>
                    <a:pt x="530" y="48"/>
                  </a:lnTo>
                  <a:lnTo>
                    <a:pt x="50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
            <p:cNvSpPr/>
            <p:nvPr/>
          </p:nvSpPr>
          <p:spPr>
            <a:xfrm>
              <a:off x="4030850" y="1769375"/>
              <a:ext cx="3050" cy="3025"/>
            </a:xfrm>
            <a:custGeom>
              <a:avLst/>
              <a:gdLst/>
              <a:ahLst/>
              <a:cxnLst/>
              <a:rect l="l" t="t" r="r" b="b"/>
              <a:pathLst>
                <a:path w="122" h="121" extrusionOk="0">
                  <a:moveTo>
                    <a:pt x="25" y="0"/>
                  </a:moveTo>
                  <a:lnTo>
                    <a:pt x="1" y="24"/>
                  </a:lnTo>
                  <a:lnTo>
                    <a:pt x="1" y="73"/>
                  </a:lnTo>
                  <a:lnTo>
                    <a:pt x="25" y="97"/>
                  </a:lnTo>
                  <a:lnTo>
                    <a:pt x="73" y="121"/>
                  </a:lnTo>
                  <a:lnTo>
                    <a:pt x="97" y="97"/>
                  </a:lnTo>
                  <a:lnTo>
                    <a:pt x="121" y="73"/>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
            <p:cNvSpPr/>
            <p:nvPr/>
          </p:nvSpPr>
          <p:spPr>
            <a:xfrm>
              <a:off x="4027850" y="1783200"/>
              <a:ext cx="6050" cy="7850"/>
            </a:xfrm>
            <a:custGeom>
              <a:avLst/>
              <a:gdLst/>
              <a:ahLst/>
              <a:cxnLst/>
              <a:rect l="l" t="t" r="r" b="b"/>
              <a:pathLst>
                <a:path w="242" h="314" extrusionOk="0">
                  <a:moveTo>
                    <a:pt x="73" y="1"/>
                  </a:moveTo>
                  <a:lnTo>
                    <a:pt x="49" y="49"/>
                  </a:lnTo>
                  <a:lnTo>
                    <a:pt x="1" y="97"/>
                  </a:lnTo>
                  <a:lnTo>
                    <a:pt x="1" y="169"/>
                  </a:lnTo>
                  <a:lnTo>
                    <a:pt x="1" y="218"/>
                  </a:lnTo>
                  <a:lnTo>
                    <a:pt x="25" y="266"/>
                  </a:lnTo>
                  <a:lnTo>
                    <a:pt x="73" y="290"/>
                  </a:lnTo>
                  <a:lnTo>
                    <a:pt x="121" y="314"/>
                  </a:lnTo>
                  <a:lnTo>
                    <a:pt x="169" y="290"/>
                  </a:lnTo>
                  <a:lnTo>
                    <a:pt x="193" y="242"/>
                  </a:lnTo>
                  <a:lnTo>
                    <a:pt x="241" y="194"/>
                  </a:lnTo>
                  <a:lnTo>
                    <a:pt x="241" y="145"/>
                  </a:lnTo>
                  <a:lnTo>
                    <a:pt x="241" y="73"/>
                  </a:lnTo>
                  <a:lnTo>
                    <a:pt x="241"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
            <p:cNvSpPr/>
            <p:nvPr/>
          </p:nvSpPr>
          <p:spPr>
            <a:xfrm>
              <a:off x="4026050" y="1804275"/>
              <a:ext cx="10850" cy="12050"/>
            </a:xfrm>
            <a:custGeom>
              <a:avLst/>
              <a:gdLst/>
              <a:ahLst/>
              <a:cxnLst/>
              <a:rect l="l" t="t" r="r" b="b"/>
              <a:pathLst>
                <a:path w="434" h="482" extrusionOk="0">
                  <a:moveTo>
                    <a:pt x="361" y="1"/>
                  </a:moveTo>
                  <a:lnTo>
                    <a:pt x="313" y="25"/>
                  </a:lnTo>
                  <a:lnTo>
                    <a:pt x="145" y="121"/>
                  </a:lnTo>
                  <a:lnTo>
                    <a:pt x="73" y="193"/>
                  </a:lnTo>
                  <a:lnTo>
                    <a:pt x="0" y="289"/>
                  </a:lnTo>
                  <a:lnTo>
                    <a:pt x="0" y="313"/>
                  </a:lnTo>
                  <a:lnTo>
                    <a:pt x="0" y="362"/>
                  </a:lnTo>
                  <a:lnTo>
                    <a:pt x="0" y="410"/>
                  </a:lnTo>
                  <a:lnTo>
                    <a:pt x="24" y="434"/>
                  </a:lnTo>
                  <a:lnTo>
                    <a:pt x="73" y="458"/>
                  </a:lnTo>
                  <a:lnTo>
                    <a:pt x="145" y="482"/>
                  </a:lnTo>
                  <a:lnTo>
                    <a:pt x="193" y="482"/>
                  </a:lnTo>
                  <a:lnTo>
                    <a:pt x="241" y="458"/>
                  </a:lnTo>
                  <a:lnTo>
                    <a:pt x="337" y="338"/>
                  </a:lnTo>
                  <a:lnTo>
                    <a:pt x="410" y="217"/>
                  </a:lnTo>
                  <a:lnTo>
                    <a:pt x="434" y="121"/>
                  </a:lnTo>
                  <a:lnTo>
                    <a:pt x="410" y="25"/>
                  </a:lnTo>
                  <a:lnTo>
                    <a:pt x="385" y="25"/>
                  </a:lnTo>
                  <a:lnTo>
                    <a:pt x="36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
            <p:cNvSpPr/>
            <p:nvPr/>
          </p:nvSpPr>
          <p:spPr>
            <a:xfrm>
              <a:off x="4024850" y="1723625"/>
              <a:ext cx="1825" cy="1825"/>
            </a:xfrm>
            <a:custGeom>
              <a:avLst/>
              <a:gdLst/>
              <a:ahLst/>
              <a:cxnLst/>
              <a:rect l="l" t="t" r="r" b="b"/>
              <a:pathLst>
                <a:path w="73" h="73" extrusionOk="0">
                  <a:moveTo>
                    <a:pt x="48" y="1"/>
                  </a:moveTo>
                  <a:lnTo>
                    <a:pt x="0" y="25"/>
                  </a:lnTo>
                  <a:lnTo>
                    <a:pt x="0" y="49"/>
                  </a:lnTo>
                  <a:lnTo>
                    <a:pt x="48"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
            <p:cNvSpPr/>
            <p:nvPr/>
          </p:nvSpPr>
          <p:spPr>
            <a:xfrm>
              <a:off x="4023650" y="1711600"/>
              <a:ext cx="6025" cy="6025"/>
            </a:xfrm>
            <a:custGeom>
              <a:avLst/>
              <a:gdLst/>
              <a:ahLst/>
              <a:cxnLst/>
              <a:rect l="l" t="t" r="r" b="b"/>
              <a:pathLst>
                <a:path w="241" h="241" extrusionOk="0">
                  <a:moveTo>
                    <a:pt x="48" y="0"/>
                  </a:moveTo>
                  <a:lnTo>
                    <a:pt x="24" y="72"/>
                  </a:lnTo>
                  <a:lnTo>
                    <a:pt x="0" y="121"/>
                  </a:lnTo>
                  <a:lnTo>
                    <a:pt x="24" y="169"/>
                  </a:lnTo>
                  <a:lnTo>
                    <a:pt x="72" y="217"/>
                  </a:lnTo>
                  <a:lnTo>
                    <a:pt x="120" y="241"/>
                  </a:lnTo>
                  <a:lnTo>
                    <a:pt x="169" y="241"/>
                  </a:lnTo>
                  <a:lnTo>
                    <a:pt x="217" y="217"/>
                  </a:lnTo>
                  <a:lnTo>
                    <a:pt x="241" y="193"/>
                  </a:lnTo>
                  <a:lnTo>
                    <a:pt x="241" y="169"/>
                  </a:lnTo>
                  <a:lnTo>
                    <a:pt x="241" y="97"/>
                  </a:lnTo>
                  <a:lnTo>
                    <a:pt x="217" y="48"/>
                  </a:lnTo>
                  <a:lnTo>
                    <a:pt x="169"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
            <p:cNvSpPr/>
            <p:nvPr/>
          </p:nvSpPr>
          <p:spPr>
            <a:xfrm>
              <a:off x="4023650" y="1846400"/>
              <a:ext cx="2425" cy="1825"/>
            </a:xfrm>
            <a:custGeom>
              <a:avLst/>
              <a:gdLst/>
              <a:ahLst/>
              <a:cxnLst/>
              <a:rect l="l" t="t" r="r" b="b"/>
              <a:pathLst>
                <a:path w="97" h="73" extrusionOk="0">
                  <a:moveTo>
                    <a:pt x="0" y="1"/>
                  </a:moveTo>
                  <a:lnTo>
                    <a:pt x="48" y="73"/>
                  </a:lnTo>
                  <a:lnTo>
                    <a:pt x="72" y="49"/>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
            <p:cNvSpPr/>
            <p:nvPr/>
          </p:nvSpPr>
          <p:spPr>
            <a:xfrm>
              <a:off x="4023025" y="1768775"/>
              <a:ext cx="5450" cy="6650"/>
            </a:xfrm>
            <a:custGeom>
              <a:avLst/>
              <a:gdLst/>
              <a:ahLst/>
              <a:cxnLst/>
              <a:rect l="l" t="t" r="r" b="b"/>
              <a:pathLst>
                <a:path w="218" h="266" extrusionOk="0">
                  <a:moveTo>
                    <a:pt x="121" y="0"/>
                  </a:moveTo>
                  <a:lnTo>
                    <a:pt x="73" y="24"/>
                  </a:lnTo>
                  <a:lnTo>
                    <a:pt x="25" y="48"/>
                  </a:lnTo>
                  <a:lnTo>
                    <a:pt x="1" y="121"/>
                  </a:lnTo>
                  <a:lnTo>
                    <a:pt x="1" y="169"/>
                  </a:lnTo>
                  <a:lnTo>
                    <a:pt x="25" y="217"/>
                  </a:lnTo>
                  <a:lnTo>
                    <a:pt x="73" y="241"/>
                  </a:lnTo>
                  <a:lnTo>
                    <a:pt x="121" y="265"/>
                  </a:lnTo>
                  <a:lnTo>
                    <a:pt x="145" y="241"/>
                  </a:lnTo>
                  <a:lnTo>
                    <a:pt x="194" y="169"/>
                  </a:lnTo>
                  <a:lnTo>
                    <a:pt x="218" y="97"/>
                  </a:lnTo>
                  <a:lnTo>
                    <a:pt x="194"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
            <p:cNvSpPr/>
            <p:nvPr/>
          </p:nvSpPr>
          <p:spPr>
            <a:xfrm>
              <a:off x="4021825" y="1899975"/>
              <a:ext cx="10275" cy="9650"/>
            </a:xfrm>
            <a:custGeom>
              <a:avLst/>
              <a:gdLst/>
              <a:ahLst/>
              <a:cxnLst/>
              <a:rect l="l" t="t" r="r" b="b"/>
              <a:pathLst>
                <a:path w="411" h="386" extrusionOk="0">
                  <a:moveTo>
                    <a:pt x="145" y="0"/>
                  </a:moveTo>
                  <a:lnTo>
                    <a:pt x="73" y="24"/>
                  </a:lnTo>
                  <a:lnTo>
                    <a:pt x="25" y="48"/>
                  </a:lnTo>
                  <a:lnTo>
                    <a:pt x="1" y="96"/>
                  </a:lnTo>
                  <a:lnTo>
                    <a:pt x="1" y="169"/>
                  </a:lnTo>
                  <a:lnTo>
                    <a:pt x="25" y="265"/>
                  </a:lnTo>
                  <a:lnTo>
                    <a:pt x="97" y="337"/>
                  </a:lnTo>
                  <a:lnTo>
                    <a:pt x="169" y="361"/>
                  </a:lnTo>
                  <a:lnTo>
                    <a:pt x="242" y="385"/>
                  </a:lnTo>
                  <a:lnTo>
                    <a:pt x="314" y="361"/>
                  </a:lnTo>
                  <a:lnTo>
                    <a:pt x="362" y="337"/>
                  </a:lnTo>
                  <a:lnTo>
                    <a:pt x="386" y="265"/>
                  </a:lnTo>
                  <a:lnTo>
                    <a:pt x="410" y="193"/>
                  </a:lnTo>
                  <a:lnTo>
                    <a:pt x="362" y="121"/>
                  </a:lnTo>
                  <a:lnTo>
                    <a:pt x="314" y="48"/>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
            <p:cNvSpPr/>
            <p:nvPr/>
          </p:nvSpPr>
          <p:spPr>
            <a:xfrm>
              <a:off x="4020625" y="2023950"/>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
            <p:cNvSpPr/>
            <p:nvPr/>
          </p:nvSpPr>
          <p:spPr>
            <a:xfrm>
              <a:off x="4017025" y="1662850"/>
              <a:ext cx="1825" cy="1825"/>
            </a:xfrm>
            <a:custGeom>
              <a:avLst/>
              <a:gdLst/>
              <a:ahLst/>
              <a:cxnLst/>
              <a:rect l="l" t="t" r="r" b="b"/>
              <a:pathLst>
                <a:path w="73" h="73" extrusionOk="0">
                  <a:moveTo>
                    <a:pt x="48" y="0"/>
                  </a:moveTo>
                  <a:lnTo>
                    <a:pt x="0" y="24"/>
                  </a:lnTo>
                  <a:lnTo>
                    <a:pt x="0" y="73"/>
                  </a:lnTo>
                  <a:lnTo>
                    <a:pt x="48" y="73"/>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
            <p:cNvSpPr/>
            <p:nvPr/>
          </p:nvSpPr>
          <p:spPr>
            <a:xfrm>
              <a:off x="4017025" y="1891550"/>
              <a:ext cx="2425" cy="2425"/>
            </a:xfrm>
            <a:custGeom>
              <a:avLst/>
              <a:gdLst/>
              <a:ahLst/>
              <a:cxnLst/>
              <a:rect l="l" t="t" r="r" b="b"/>
              <a:pathLst>
                <a:path w="97" h="97" extrusionOk="0">
                  <a:moveTo>
                    <a:pt x="24" y="0"/>
                  </a:moveTo>
                  <a:lnTo>
                    <a:pt x="0" y="24"/>
                  </a:lnTo>
                  <a:lnTo>
                    <a:pt x="48" y="96"/>
                  </a:lnTo>
                  <a:lnTo>
                    <a:pt x="97" y="72"/>
                  </a:lnTo>
                  <a:lnTo>
                    <a:pt x="72"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
            <p:cNvSpPr/>
            <p:nvPr/>
          </p:nvSpPr>
          <p:spPr>
            <a:xfrm>
              <a:off x="4016425" y="1929450"/>
              <a:ext cx="4225" cy="6650"/>
            </a:xfrm>
            <a:custGeom>
              <a:avLst/>
              <a:gdLst/>
              <a:ahLst/>
              <a:cxnLst/>
              <a:rect l="l" t="t" r="r" b="b"/>
              <a:pathLst>
                <a:path w="169" h="266" extrusionOk="0">
                  <a:moveTo>
                    <a:pt x="48" y="1"/>
                  </a:moveTo>
                  <a:lnTo>
                    <a:pt x="0" y="97"/>
                  </a:lnTo>
                  <a:lnTo>
                    <a:pt x="0" y="217"/>
                  </a:lnTo>
                  <a:lnTo>
                    <a:pt x="24" y="241"/>
                  </a:lnTo>
                  <a:lnTo>
                    <a:pt x="48" y="266"/>
                  </a:lnTo>
                  <a:lnTo>
                    <a:pt x="96" y="241"/>
                  </a:lnTo>
                  <a:lnTo>
                    <a:pt x="145" y="193"/>
                  </a:lnTo>
                  <a:lnTo>
                    <a:pt x="169" y="121"/>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
            <p:cNvSpPr/>
            <p:nvPr/>
          </p:nvSpPr>
          <p:spPr>
            <a:xfrm>
              <a:off x="4015825" y="2027550"/>
              <a:ext cx="4225" cy="6050"/>
            </a:xfrm>
            <a:custGeom>
              <a:avLst/>
              <a:gdLst/>
              <a:ahLst/>
              <a:cxnLst/>
              <a:rect l="l" t="t" r="r" b="b"/>
              <a:pathLst>
                <a:path w="169" h="242" extrusionOk="0">
                  <a:moveTo>
                    <a:pt x="24" y="1"/>
                  </a:moveTo>
                  <a:lnTo>
                    <a:pt x="0" y="25"/>
                  </a:lnTo>
                  <a:lnTo>
                    <a:pt x="0" y="49"/>
                  </a:lnTo>
                  <a:lnTo>
                    <a:pt x="0" y="169"/>
                  </a:lnTo>
                  <a:lnTo>
                    <a:pt x="24" y="193"/>
                  </a:lnTo>
                  <a:lnTo>
                    <a:pt x="72" y="241"/>
                  </a:lnTo>
                  <a:lnTo>
                    <a:pt x="120" y="241"/>
                  </a:lnTo>
                  <a:lnTo>
                    <a:pt x="169" y="169"/>
                  </a:lnTo>
                  <a:lnTo>
                    <a:pt x="169" y="73"/>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
            <p:cNvSpPr/>
            <p:nvPr/>
          </p:nvSpPr>
          <p:spPr>
            <a:xfrm>
              <a:off x="4011600" y="1646600"/>
              <a:ext cx="3025" cy="3025"/>
            </a:xfrm>
            <a:custGeom>
              <a:avLst/>
              <a:gdLst/>
              <a:ahLst/>
              <a:cxnLst/>
              <a:rect l="l" t="t" r="r" b="b"/>
              <a:pathLst>
                <a:path w="121" h="121" extrusionOk="0">
                  <a:moveTo>
                    <a:pt x="49" y="0"/>
                  </a:moveTo>
                  <a:lnTo>
                    <a:pt x="1" y="49"/>
                  </a:lnTo>
                  <a:lnTo>
                    <a:pt x="25" y="73"/>
                  </a:lnTo>
                  <a:lnTo>
                    <a:pt x="25" y="121"/>
                  </a:lnTo>
                  <a:lnTo>
                    <a:pt x="97" y="121"/>
                  </a:lnTo>
                  <a:lnTo>
                    <a:pt x="121" y="97"/>
                  </a:lnTo>
                  <a:lnTo>
                    <a:pt x="121" y="73"/>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
            <p:cNvSpPr/>
            <p:nvPr/>
          </p:nvSpPr>
          <p:spPr>
            <a:xfrm>
              <a:off x="4011000" y="1669475"/>
              <a:ext cx="9050" cy="9650"/>
            </a:xfrm>
            <a:custGeom>
              <a:avLst/>
              <a:gdLst/>
              <a:ahLst/>
              <a:cxnLst/>
              <a:rect l="l" t="t" r="r" b="b"/>
              <a:pathLst>
                <a:path w="362" h="386" extrusionOk="0">
                  <a:moveTo>
                    <a:pt x="49" y="0"/>
                  </a:moveTo>
                  <a:lnTo>
                    <a:pt x="25" y="24"/>
                  </a:lnTo>
                  <a:lnTo>
                    <a:pt x="0" y="72"/>
                  </a:lnTo>
                  <a:lnTo>
                    <a:pt x="25" y="193"/>
                  </a:lnTo>
                  <a:lnTo>
                    <a:pt x="73" y="289"/>
                  </a:lnTo>
                  <a:lnTo>
                    <a:pt x="169" y="361"/>
                  </a:lnTo>
                  <a:lnTo>
                    <a:pt x="313" y="385"/>
                  </a:lnTo>
                  <a:lnTo>
                    <a:pt x="338" y="361"/>
                  </a:lnTo>
                  <a:lnTo>
                    <a:pt x="362" y="313"/>
                  </a:lnTo>
                  <a:lnTo>
                    <a:pt x="313" y="145"/>
                  </a:lnTo>
                  <a:lnTo>
                    <a:pt x="265" y="72"/>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
            <p:cNvSpPr/>
            <p:nvPr/>
          </p:nvSpPr>
          <p:spPr>
            <a:xfrm>
              <a:off x="4008600" y="1712800"/>
              <a:ext cx="1825" cy="1825"/>
            </a:xfrm>
            <a:custGeom>
              <a:avLst/>
              <a:gdLst/>
              <a:ahLst/>
              <a:cxnLst/>
              <a:rect l="l" t="t" r="r" b="b"/>
              <a:pathLst>
                <a:path w="73" h="73" extrusionOk="0">
                  <a:moveTo>
                    <a:pt x="24" y="0"/>
                  </a:moveTo>
                  <a:lnTo>
                    <a:pt x="0" y="24"/>
                  </a:lnTo>
                  <a:lnTo>
                    <a:pt x="48" y="73"/>
                  </a:lnTo>
                  <a:lnTo>
                    <a:pt x="72" y="49"/>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
            <p:cNvSpPr/>
            <p:nvPr/>
          </p:nvSpPr>
          <p:spPr>
            <a:xfrm>
              <a:off x="4008000" y="1848200"/>
              <a:ext cx="4825" cy="4250"/>
            </a:xfrm>
            <a:custGeom>
              <a:avLst/>
              <a:gdLst/>
              <a:ahLst/>
              <a:cxnLst/>
              <a:rect l="l" t="t" r="r" b="b"/>
              <a:pathLst>
                <a:path w="193" h="170" extrusionOk="0">
                  <a:moveTo>
                    <a:pt x="48" y="1"/>
                  </a:moveTo>
                  <a:lnTo>
                    <a:pt x="0" y="49"/>
                  </a:lnTo>
                  <a:lnTo>
                    <a:pt x="0" y="97"/>
                  </a:lnTo>
                  <a:lnTo>
                    <a:pt x="24" y="121"/>
                  </a:lnTo>
                  <a:lnTo>
                    <a:pt x="48" y="145"/>
                  </a:lnTo>
                  <a:lnTo>
                    <a:pt x="96" y="169"/>
                  </a:lnTo>
                  <a:lnTo>
                    <a:pt x="169" y="145"/>
                  </a:lnTo>
                  <a:lnTo>
                    <a:pt x="193" y="121"/>
                  </a:lnTo>
                  <a:lnTo>
                    <a:pt x="193" y="97"/>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
            <p:cNvSpPr/>
            <p:nvPr/>
          </p:nvSpPr>
          <p:spPr>
            <a:xfrm>
              <a:off x="4004975" y="1683900"/>
              <a:ext cx="7850" cy="17500"/>
            </a:xfrm>
            <a:custGeom>
              <a:avLst/>
              <a:gdLst/>
              <a:ahLst/>
              <a:cxnLst/>
              <a:rect l="l" t="t" r="r" b="b"/>
              <a:pathLst>
                <a:path w="314" h="700" extrusionOk="0">
                  <a:moveTo>
                    <a:pt x="121" y="1"/>
                  </a:moveTo>
                  <a:lnTo>
                    <a:pt x="49" y="73"/>
                  </a:lnTo>
                  <a:lnTo>
                    <a:pt x="25" y="169"/>
                  </a:lnTo>
                  <a:lnTo>
                    <a:pt x="1" y="314"/>
                  </a:lnTo>
                  <a:lnTo>
                    <a:pt x="25" y="482"/>
                  </a:lnTo>
                  <a:lnTo>
                    <a:pt x="49" y="675"/>
                  </a:lnTo>
                  <a:lnTo>
                    <a:pt x="97" y="699"/>
                  </a:lnTo>
                  <a:lnTo>
                    <a:pt x="169" y="699"/>
                  </a:lnTo>
                  <a:lnTo>
                    <a:pt x="193" y="675"/>
                  </a:lnTo>
                  <a:lnTo>
                    <a:pt x="290" y="482"/>
                  </a:lnTo>
                  <a:lnTo>
                    <a:pt x="290" y="386"/>
                  </a:lnTo>
                  <a:lnTo>
                    <a:pt x="314" y="290"/>
                  </a:lnTo>
                  <a:lnTo>
                    <a:pt x="290" y="193"/>
                  </a:lnTo>
                  <a:lnTo>
                    <a:pt x="241" y="121"/>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
            <p:cNvSpPr/>
            <p:nvPr/>
          </p:nvSpPr>
          <p:spPr>
            <a:xfrm>
              <a:off x="4004975" y="19029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
            <p:cNvSpPr/>
            <p:nvPr/>
          </p:nvSpPr>
          <p:spPr>
            <a:xfrm>
              <a:off x="3998975" y="1764550"/>
              <a:ext cx="15050" cy="10250"/>
            </a:xfrm>
            <a:custGeom>
              <a:avLst/>
              <a:gdLst/>
              <a:ahLst/>
              <a:cxnLst/>
              <a:rect l="l" t="t" r="r" b="b"/>
              <a:pathLst>
                <a:path w="602" h="410" extrusionOk="0">
                  <a:moveTo>
                    <a:pt x="48" y="1"/>
                  </a:moveTo>
                  <a:lnTo>
                    <a:pt x="24" y="49"/>
                  </a:lnTo>
                  <a:lnTo>
                    <a:pt x="0" y="73"/>
                  </a:lnTo>
                  <a:lnTo>
                    <a:pt x="385" y="362"/>
                  </a:lnTo>
                  <a:lnTo>
                    <a:pt x="506" y="410"/>
                  </a:lnTo>
                  <a:lnTo>
                    <a:pt x="554" y="410"/>
                  </a:lnTo>
                  <a:lnTo>
                    <a:pt x="602" y="362"/>
                  </a:lnTo>
                  <a:lnTo>
                    <a:pt x="602" y="314"/>
                  </a:lnTo>
                  <a:lnTo>
                    <a:pt x="578" y="241"/>
                  </a:lnTo>
                  <a:lnTo>
                    <a:pt x="554" y="169"/>
                  </a:lnTo>
                  <a:lnTo>
                    <a:pt x="506" y="14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
            <p:cNvSpPr/>
            <p:nvPr/>
          </p:nvSpPr>
          <p:spPr>
            <a:xfrm>
              <a:off x="3987525" y="1802475"/>
              <a:ext cx="3650" cy="3025"/>
            </a:xfrm>
            <a:custGeom>
              <a:avLst/>
              <a:gdLst/>
              <a:ahLst/>
              <a:cxnLst/>
              <a:rect l="l" t="t" r="r" b="b"/>
              <a:pathLst>
                <a:path w="146" h="121" extrusionOk="0">
                  <a:moveTo>
                    <a:pt x="25" y="0"/>
                  </a:moveTo>
                  <a:lnTo>
                    <a:pt x="1" y="24"/>
                  </a:lnTo>
                  <a:lnTo>
                    <a:pt x="1" y="48"/>
                  </a:lnTo>
                  <a:lnTo>
                    <a:pt x="25" y="97"/>
                  </a:lnTo>
                  <a:lnTo>
                    <a:pt x="97" y="121"/>
                  </a:lnTo>
                  <a:lnTo>
                    <a:pt x="145" y="97"/>
                  </a:lnTo>
                  <a:lnTo>
                    <a:pt x="145" y="48"/>
                  </a:lnTo>
                  <a:lnTo>
                    <a:pt x="145"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
            <p:cNvSpPr/>
            <p:nvPr/>
          </p:nvSpPr>
          <p:spPr>
            <a:xfrm>
              <a:off x="3985125" y="1633950"/>
              <a:ext cx="4825" cy="5450"/>
            </a:xfrm>
            <a:custGeom>
              <a:avLst/>
              <a:gdLst/>
              <a:ahLst/>
              <a:cxnLst/>
              <a:rect l="l" t="t" r="r" b="b"/>
              <a:pathLst>
                <a:path w="193" h="218" extrusionOk="0">
                  <a:moveTo>
                    <a:pt x="145" y="1"/>
                  </a:moveTo>
                  <a:lnTo>
                    <a:pt x="73" y="25"/>
                  </a:lnTo>
                  <a:lnTo>
                    <a:pt x="48" y="49"/>
                  </a:lnTo>
                  <a:lnTo>
                    <a:pt x="24" y="97"/>
                  </a:lnTo>
                  <a:lnTo>
                    <a:pt x="0" y="145"/>
                  </a:lnTo>
                  <a:lnTo>
                    <a:pt x="24" y="169"/>
                  </a:lnTo>
                  <a:lnTo>
                    <a:pt x="48" y="193"/>
                  </a:lnTo>
                  <a:lnTo>
                    <a:pt x="97" y="217"/>
                  </a:lnTo>
                  <a:lnTo>
                    <a:pt x="121" y="217"/>
                  </a:lnTo>
                  <a:lnTo>
                    <a:pt x="169" y="193"/>
                  </a:lnTo>
                  <a:lnTo>
                    <a:pt x="193"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
            <p:cNvSpPr/>
            <p:nvPr/>
          </p:nvSpPr>
          <p:spPr>
            <a:xfrm>
              <a:off x="3983325" y="1692325"/>
              <a:ext cx="1825" cy="2450"/>
            </a:xfrm>
            <a:custGeom>
              <a:avLst/>
              <a:gdLst/>
              <a:ahLst/>
              <a:cxnLst/>
              <a:rect l="l" t="t" r="r" b="b"/>
              <a:pathLst>
                <a:path w="73" h="98" extrusionOk="0">
                  <a:moveTo>
                    <a:pt x="48" y="1"/>
                  </a:moveTo>
                  <a:lnTo>
                    <a:pt x="0" y="25"/>
                  </a:lnTo>
                  <a:lnTo>
                    <a:pt x="48" y="97"/>
                  </a:lnTo>
                  <a:lnTo>
                    <a:pt x="72"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
            <p:cNvSpPr/>
            <p:nvPr/>
          </p:nvSpPr>
          <p:spPr>
            <a:xfrm>
              <a:off x="3980300" y="1647800"/>
              <a:ext cx="625" cy="625"/>
            </a:xfrm>
            <a:custGeom>
              <a:avLst/>
              <a:gdLst/>
              <a:ahLst/>
              <a:cxnLst/>
              <a:rect l="l" t="t" r="r" b="b"/>
              <a:pathLst>
                <a:path w="25" h="25" extrusionOk="0">
                  <a:moveTo>
                    <a:pt x="1" y="1"/>
                  </a:moveTo>
                  <a:lnTo>
                    <a:pt x="1"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
            <p:cNvSpPr/>
            <p:nvPr/>
          </p:nvSpPr>
          <p:spPr>
            <a:xfrm>
              <a:off x="3980300" y="1788625"/>
              <a:ext cx="6050" cy="6650"/>
            </a:xfrm>
            <a:custGeom>
              <a:avLst/>
              <a:gdLst/>
              <a:ahLst/>
              <a:cxnLst/>
              <a:rect l="l" t="t" r="r" b="b"/>
              <a:pathLst>
                <a:path w="242" h="266" extrusionOk="0">
                  <a:moveTo>
                    <a:pt x="73" y="1"/>
                  </a:moveTo>
                  <a:lnTo>
                    <a:pt x="49" y="25"/>
                  </a:lnTo>
                  <a:lnTo>
                    <a:pt x="25" y="73"/>
                  </a:lnTo>
                  <a:lnTo>
                    <a:pt x="1" y="121"/>
                  </a:lnTo>
                  <a:lnTo>
                    <a:pt x="25" y="169"/>
                  </a:lnTo>
                  <a:lnTo>
                    <a:pt x="49" y="217"/>
                  </a:lnTo>
                  <a:lnTo>
                    <a:pt x="73" y="265"/>
                  </a:lnTo>
                  <a:lnTo>
                    <a:pt x="169" y="265"/>
                  </a:lnTo>
                  <a:lnTo>
                    <a:pt x="193" y="241"/>
                  </a:lnTo>
                  <a:lnTo>
                    <a:pt x="241" y="217"/>
                  </a:lnTo>
                  <a:lnTo>
                    <a:pt x="241" y="145"/>
                  </a:lnTo>
                  <a:lnTo>
                    <a:pt x="241"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
            <p:cNvSpPr/>
            <p:nvPr/>
          </p:nvSpPr>
          <p:spPr>
            <a:xfrm>
              <a:off x="3980300" y="1809700"/>
              <a:ext cx="2450" cy="2425"/>
            </a:xfrm>
            <a:custGeom>
              <a:avLst/>
              <a:gdLst/>
              <a:ahLst/>
              <a:cxnLst/>
              <a:rect l="l" t="t" r="r" b="b"/>
              <a:pathLst>
                <a:path w="98" h="97" extrusionOk="0">
                  <a:moveTo>
                    <a:pt x="73" y="0"/>
                  </a:moveTo>
                  <a:lnTo>
                    <a:pt x="49" y="24"/>
                  </a:lnTo>
                  <a:lnTo>
                    <a:pt x="1" y="24"/>
                  </a:lnTo>
                  <a:lnTo>
                    <a:pt x="25" y="72"/>
                  </a:lnTo>
                  <a:lnTo>
                    <a:pt x="49" y="96"/>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
            <p:cNvSpPr/>
            <p:nvPr/>
          </p:nvSpPr>
          <p:spPr>
            <a:xfrm>
              <a:off x="3978500" y="1839175"/>
              <a:ext cx="4250" cy="3650"/>
            </a:xfrm>
            <a:custGeom>
              <a:avLst/>
              <a:gdLst/>
              <a:ahLst/>
              <a:cxnLst/>
              <a:rect l="l" t="t" r="r" b="b"/>
              <a:pathLst>
                <a:path w="170" h="146" extrusionOk="0">
                  <a:moveTo>
                    <a:pt x="49" y="1"/>
                  </a:moveTo>
                  <a:lnTo>
                    <a:pt x="1" y="73"/>
                  </a:lnTo>
                  <a:lnTo>
                    <a:pt x="49" y="121"/>
                  </a:lnTo>
                  <a:lnTo>
                    <a:pt x="73" y="145"/>
                  </a:lnTo>
                  <a:lnTo>
                    <a:pt x="97" y="145"/>
                  </a:lnTo>
                  <a:lnTo>
                    <a:pt x="145"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
            <p:cNvSpPr/>
            <p:nvPr/>
          </p:nvSpPr>
          <p:spPr>
            <a:xfrm>
              <a:off x="3973075" y="1802500"/>
              <a:ext cx="1800" cy="3600"/>
            </a:xfrm>
            <a:custGeom>
              <a:avLst/>
              <a:gdLst/>
              <a:ahLst/>
              <a:cxnLst/>
              <a:rect l="l" t="t" r="r" b="b"/>
              <a:pathLst>
                <a:path w="72" h="144" extrusionOk="0">
                  <a:moveTo>
                    <a:pt x="71" y="1"/>
                  </a:moveTo>
                  <a:lnTo>
                    <a:pt x="49" y="23"/>
                  </a:lnTo>
                  <a:lnTo>
                    <a:pt x="49" y="23"/>
                  </a:lnTo>
                  <a:lnTo>
                    <a:pt x="71" y="1"/>
                  </a:lnTo>
                  <a:close/>
                  <a:moveTo>
                    <a:pt x="49" y="23"/>
                  </a:moveTo>
                  <a:lnTo>
                    <a:pt x="1" y="72"/>
                  </a:lnTo>
                  <a:lnTo>
                    <a:pt x="1" y="120"/>
                  </a:lnTo>
                  <a:lnTo>
                    <a:pt x="1" y="144"/>
                  </a:lnTo>
                  <a:lnTo>
                    <a:pt x="25" y="144"/>
                  </a:lnTo>
                  <a:lnTo>
                    <a:pt x="49" y="96"/>
                  </a:lnTo>
                  <a:lnTo>
                    <a:pt x="49" y="2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
            <p:cNvSpPr/>
            <p:nvPr/>
          </p:nvSpPr>
          <p:spPr>
            <a:xfrm>
              <a:off x="3971275" y="1658025"/>
              <a:ext cx="9650" cy="18700"/>
            </a:xfrm>
            <a:custGeom>
              <a:avLst/>
              <a:gdLst/>
              <a:ahLst/>
              <a:cxnLst/>
              <a:rect l="l" t="t" r="r" b="b"/>
              <a:pathLst>
                <a:path w="386" h="748" extrusionOk="0">
                  <a:moveTo>
                    <a:pt x="290" y="1"/>
                  </a:moveTo>
                  <a:lnTo>
                    <a:pt x="241" y="25"/>
                  </a:lnTo>
                  <a:lnTo>
                    <a:pt x="169" y="73"/>
                  </a:lnTo>
                  <a:lnTo>
                    <a:pt x="145" y="121"/>
                  </a:lnTo>
                  <a:lnTo>
                    <a:pt x="121" y="145"/>
                  </a:lnTo>
                  <a:lnTo>
                    <a:pt x="73" y="386"/>
                  </a:lnTo>
                  <a:lnTo>
                    <a:pt x="1" y="603"/>
                  </a:lnTo>
                  <a:lnTo>
                    <a:pt x="1" y="675"/>
                  </a:lnTo>
                  <a:lnTo>
                    <a:pt x="49" y="723"/>
                  </a:lnTo>
                  <a:lnTo>
                    <a:pt x="121" y="747"/>
                  </a:lnTo>
                  <a:lnTo>
                    <a:pt x="169" y="747"/>
                  </a:lnTo>
                  <a:lnTo>
                    <a:pt x="241" y="723"/>
                  </a:lnTo>
                  <a:lnTo>
                    <a:pt x="314" y="675"/>
                  </a:lnTo>
                  <a:lnTo>
                    <a:pt x="338" y="627"/>
                  </a:lnTo>
                  <a:lnTo>
                    <a:pt x="338" y="554"/>
                  </a:lnTo>
                  <a:lnTo>
                    <a:pt x="338" y="314"/>
                  </a:lnTo>
                  <a:lnTo>
                    <a:pt x="386" y="73"/>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
            <p:cNvSpPr/>
            <p:nvPr/>
          </p:nvSpPr>
          <p:spPr>
            <a:xfrm>
              <a:off x="3970675" y="1794650"/>
              <a:ext cx="7250" cy="8450"/>
            </a:xfrm>
            <a:custGeom>
              <a:avLst/>
              <a:gdLst/>
              <a:ahLst/>
              <a:cxnLst/>
              <a:rect l="l" t="t" r="r" b="b"/>
              <a:pathLst>
                <a:path w="290" h="338" extrusionOk="0">
                  <a:moveTo>
                    <a:pt x="169" y="0"/>
                  </a:moveTo>
                  <a:lnTo>
                    <a:pt x="73" y="24"/>
                  </a:lnTo>
                  <a:lnTo>
                    <a:pt x="25" y="97"/>
                  </a:lnTo>
                  <a:lnTo>
                    <a:pt x="1" y="145"/>
                  </a:lnTo>
                  <a:lnTo>
                    <a:pt x="1" y="193"/>
                  </a:lnTo>
                  <a:lnTo>
                    <a:pt x="25" y="241"/>
                  </a:lnTo>
                  <a:lnTo>
                    <a:pt x="73" y="265"/>
                  </a:lnTo>
                  <a:lnTo>
                    <a:pt x="166" y="312"/>
                  </a:lnTo>
                  <a:lnTo>
                    <a:pt x="166" y="312"/>
                  </a:lnTo>
                  <a:lnTo>
                    <a:pt x="265" y="193"/>
                  </a:lnTo>
                  <a:lnTo>
                    <a:pt x="289" y="97"/>
                  </a:lnTo>
                  <a:lnTo>
                    <a:pt x="265" y="73"/>
                  </a:lnTo>
                  <a:lnTo>
                    <a:pt x="241" y="24"/>
                  </a:lnTo>
                  <a:lnTo>
                    <a:pt x="193" y="0"/>
                  </a:lnTo>
                  <a:close/>
                  <a:moveTo>
                    <a:pt x="166" y="312"/>
                  </a:moveTo>
                  <a:lnTo>
                    <a:pt x="145" y="337"/>
                  </a:lnTo>
                  <a:lnTo>
                    <a:pt x="169" y="313"/>
                  </a:lnTo>
                  <a:lnTo>
                    <a:pt x="166" y="312"/>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
            <p:cNvSpPr/>
            <p:nvPr/>
          </p:nvSpPr>
          <p:spPr>
            <a:xfrm>
              <a:off x="3969475" y="1920425"/>
              <a:ext cx="18075" cy="18075"/>
            </a:xfrm>
            <a:custGeom>
              <a:avLst/>
              <a:gdLst/>
              <a:ahLst/>
              <a:cxnLst/>
              <a:rect l="l" t="t" r="r" b="b"/>
              <a:pathLst>
                <a:path w="723" h="723" extrusionOk="0">
                  <a:moveTo>
                    <a:pt x="482" y="1"/>
                  </a:moveTo>
                  <a:lnTo>
                    <a:pt x="410" y="49"/>
                  </a:lnTo>
                  <a:lnTo>
                    <a:pt x="386" y="97"/>
                  </a:lnTo>
                  <a:lnTo>
                    <a:pt x="337" y="217"/>
                  </a:lnTo>
                  <a:lnTo>
                    <a:pt x="289" y="314"/>
                  </a:lnTo>
                  <a:lnTo>
                    <a:pt x="193" y="410"/>
                  </a:lnTo>
                  <a:lnTo>
                    <a:pt x="97" y="458"/>
                  </a:lnTo>
                  <a:lnTo>
                    <a:pt x="49" y="482"/>
                  </a:lnTo>
                  <a:lnTo>
                    <a:pt x="25" y="530"/>
                  </a:lnTo>
                  <a:lnTo>
                    <a:pt x="0" y="602"/>
                  </a:lnTo>
                  <a:lnTo>
                    <a:pt x="0" y="675"/>
                  </a:lnTo>
                  <a:lnTo>
                    <a:pt x="25" y="699"/>
                  </a:lnTo>
                  <a:lnTo>
                    <a:pt x="73" y="723"/>
                  </a:lnTo>
                  <a:lnTo>
                    <a:pt x="145" y="699"/>
                  </a:lnTo>
                  <a:lnTo>
                    <a:pt x="241" y="651"/>
                  </a:lnTo>
                  <a:lnTo>
                    <a:pt x="434" y="530"/>
                  </a:lnTo>
                  <a:lnTo>
                    <a:pt x="626" y="386"/>
                  </a:lnTo>
                  <a:lnTo>
                    <a:pt x="674" y="314"/>
                  </a:lnTo>
                  <a:lnTo>
                    <a:pt x="723" y="241"/>
                  </a:lnTo>
                  <a:lnTo>
                    <a:pt x="723" y="169"/>
                  </a:lnTo>
                  <a:lnTo>
                    <a:pt x="699" y="121"/>
                  </a:lnTo>
                  <a:lnTo>
                    <a:pt x="674" y="49"/>
                  </a:lnTo>
                  <a:lnTo>
                    <a:pt x="602" y="25"/>
                  </a:lnTo>
                  <a:lnTo>
                    <a:pt x="55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
            <p:cNvSpPr/>
            <p:nvPr/>
          </p:nvSpPr>
          <p:spPr>
            <a:xfrm>
              <a:off x="3968875" y="1874700"/>
              <a:ext cx="6650" cy="4225"/>
            </a:xfrm>
            <a:custGeom>
              <a:avLst/>
              <a:gdLst/>
              <a:ahLst/>
              <a:cxnLst/>
              <a:rect l="l" t="t" r="r" b="b"/>
              <a:pathLst>
                <a:path w="266" h="169" extrusionOk="0">
                  <a:moveTo>
                    <a:pt x="97" y="0"/>
                  </a:moveTo>
                  <a:lnTo>
                    <a:pt x="49" y="24"/>
                  </a:lnTo>
                  <a:lnTo>
                    <a:pt x="0" y="72"/>
                  </a:lnTo>
                  <a:lnTo>
                    <a:pt x="0" y="120"/>
                  </a:lnTo>
                  <a:lnTo>
                    <a:pt x="24" y="145"/>
                  </a:lnTo>
                  <a:lnTo>
                    <a:pt x="97" y="169"/>
                  </a:lnTo>
                  <a:lnTo>
                    <a:pt x="169" y="169"/>
                  </a:lnTo>
                  <a:lnTo>
                    <a:pt x="217" y="145"/>
                  </a:lnTo>
                  <a:lnTo>
                    <a:pt x="265"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
            <p:cNvSpPr/>
            <p:nvPr/>
          </p:nvSpPr>
          <p:spPr>
            <a:xfrm>
              <a:off x="3968875" y="2014925"/>
              <a:ext cx="6050" cy="6025"/>
            </a:xfrm>
            <a:custGeom>
              <a:avLst/>
              <a:gdLst/>
              <a:ahLst/>
              <a:cxnLst/>
              <a:rect l="l" t="t" r="r" b="b"/>
              <a:pathLst>
                <a:path w="242" h="241" extrusionOk="0">
                  <a:moveTo>
                    <a:pt x="73" y="0"/>
                  </a:moveTo>
                  <a:lnTo>
                    <a:pt x="24" y="48"/>
                  </a:lnTo>
                  <a:lnTo>
                    <a:pt x="0" y="96"/>
                  </a:lnTo>
                  <a:lnTo>
                    <a:pt x="0" y="145"/>
                  </a:lnTo>
                  <a:lnTo>
                    <a:pt x="0" y="169"/>
                  </a:lnTo>
                  <a:lnTo>
                    <a:pt x="73" y="217"/>
                  </a:lnTo>
                  <a:lnTo>
                    <a:pt x="121" y="241"/>
                  </a:lnTo>
                  <a:lnTo>
                    <a:pt x="169" y="217"/>
                  </a:lnTo>
                  <a:lnTo>
                    <a:pt x="217" y="193"/>
                  </a:lnTo>
                  <a:lnTo>
                    <a:pt x="241" y="145"/>
                  </a:lnTo>
                  <a:lnTo>
                    <a:pt x="241" y="96"/>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
            <p:cNvSpPr/>
            <p:nvPr/>
          </p:nvSpPr>
          <p:spPr>
            <a:xfrm>
              <a:off x="3968275" y="1738675"/>
              <a:ext cx="625" cy="625"/>
            </a:xfrm>
            <a:custGeom>
              <a:avLst/>
              <a:gdLst/>
              <a:ahLst/>
              <a:cxnLst/>
              <a:rect l="l" t="t" r="r" b="b"/>
              <a:pathLst>
                <a:path w="25" h="25" extrusionOk="0">
                  <a:moveTo>
                    <a:pt x="0" y="1"/>
                  </a:move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
            <p:cNvSpPr/>
            <p:nvPr/>
          </p:nvSpPr>
          <p:spPr>
            <a:xfrm>
              <a:off x="3964050" y="1703775"/>
              <a:ext cx="4850" cy="4825"/>
            </a:xfrm>
            <a:custGeom>
              <a:avLst/>
              <a:gdLst/>
              <a:ahLst/>
              <a:cxnLst/>
              <a:rect l="l" t="t" r="r" b="b"/>
              <a:pathLst>
                <a:path w="194" h="193" extrusionOk="0">
                  <a:moveTo>
                    <a:pt x="97" y="0"/>
                  </a:moveTo>
                  <a:lnTo>
                    <a:pt x="49" y="24"/>
                  </a:lnTo>
                  <a:lnTo>
                    <a:pt x="25" y="48"/>
                  </a:lnTo>
                  <a:lnTo>
                    <a:pt x="1" y="97"/>
                  </a:lnTo>
                  <a:lnTo>
                    <a:pt x="25" y="145"/>
                  </a:lnTo>
                  <a:lnTo>
                    <a:pt x="73" y="193"/>
                  </a:lnTo>
                  <a:lnTo>
                    <a:pt x="145"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
            <p:cNvSpPr/>
            <p:nvPr/>
          </p:nvSpPr>
          <p:spPr>
            <a:xfrm>
              <a:off x="3962850" y="2020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
            <p:cNvSpPr/>
            <p:nvPr/>
          </p:nvSpPr>
          <p:spPr>
            <a:xfrm>
              <a:off x="3962250" y="1986025"/>
              <a:ext cx="6050" cy="4850"/>
            </a:xfrm>
            <a:custGeom>
              <a:avLst/>
              <a:gdLst/>
              <a:ahLst/>
              <a:cxnLst/>
              <a:rect l="l" t="t" r="r" b="b"/>
              <a:pathLst>
                <a:path w="242" h="194" extrusionOk="0">
                  <a:moveTo>
                    <a:pt x="49" y="1"/>
                  </a:moveTo>
                  <a:lnTo>
                    <a:pt x="1" y="25"/>
                  </a:lnTo>
                  <a:lnTo>
                    <a:pt x="1" y="73"/>
                  </a:lnTo>
                  <a:lnTo>
                    <a:pt x="1" y="121"/>
                  </a:lnTo>
                  <a:lnTo>
                    <a:pt x="73" y="169"/>
                  </a:lnTo>
                  <a:lnTo>
                    <a:pt x="97" y="193"/>
                  </a:lnTo>
                  <a:lnTo>
                    <a:pt x="193" y="193"/>
                  </a:lnTo>
                  <a:lnTo>
                    <a:pt x="217" y="145"/>
                  </a:lnTo>
                  <a:lnTo>
                    <a:pt x="241" y="121"/>
                  </a:lnTo>
                  <a:lnTo>
                    <a:pt x="217" y="73"/>
                  </a:lnTo>
                  <a:lnTo>
                    <a:pt x="16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
            <p:cNvSpPr/>
            <p:nvPr/>
          </p:nvSpPr>
          <p:spPr>
            <a:xfrm>
              <a:off x="3961650" y="2025150"/>
              <a:ext cx="5450" cy="4825"/>
            </a:xfrm>
            <a:custGeom>
              <a:avLst/>
              <a:gdLst/>
              <a:ahLst/>
              <a:cxnLst/>
              <a:rect l="l" t="t" r="r" b="b"/>
              <a:pathLst>
                <a:path w="218" h="193" extrusionOk="0">
                  <a:moveTo>
                    <a:pt x="49" y="0"/>
                  </a:moveTo>
                  <a:lnTo>
                    <a:pt x="0" y="24"/>
                  </a:lnTo>
                  <a:lnTo>
                    <a:pt x="0" y="73"/>
                  </a:lnTo>
                  <a:lnTo>
                    <a:pt x="0" y="121"/>
                  </a:lnTo>
                  <a:lnTo>
                    <a:pt x="49" y="169"/>
                  </a:lnTo>
                  <a:lnTo>
                    <a:pt x="97" y="193"/>
                  </a:lnTo>
                  <a:lnTo>
                    <a:pt x="145" y="193"/>
                  </a:lnTo>
                  <a:lnTo>
                    <a:pt x="193" y="145"/>
                  </a:lnTo>
                  <a:lnTo>
                    <a:pt x="217" y="97"/>
                  </a:lnTo>
                  <a:lnTo>
                    <a:pt x="193" y="49"/>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
            <p:cNvSpPr/>
            <p:nvPr/>
          </p:nvSpPr>
          <p:spPr>
            <a:xfrm>
              <a:off x="3959850" y="1899375"/>
              <a:ext cx="1225" cy="2425"/>
            </a:xfrm>
            <a:custGeom>
              <a:avLst/>
              <a:gdLst/>
              <a:ahLst/>
              <a:cxnLst/>
              <a:rect l="l" t="t" r="r" b="b"/>
              <a:pathLst>
                <a:path w="49" h="97" extrusionOk="0">
                  <a:moveTo>
                    <a:pt x="0" y="0"/>
                  </a:moveTo>
                  <a:lnTo>
                    <a:pt x="0" y="96"/>
                  </a:lnTo>
                  <a:lnTo>
                    <a:pt x="24" y="72"/>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
            <p:cNvSpPr/>
            <p:nvPr/>
          </p:nvSpPr>
          <p:spPr>
            <a:xfrm>
              <a:off x="3958650" y="1872275"/>
              <a:ext cx="4225" cy="4250"/>
            </a:xfrm>
            <a:custGeom>
              <a:avLst/>
              <a:gdLst/>
              <a:ahLst/>
              <a:cxnLst/>
              <a:rect l="l" t="t" r="r" b="b"/>
              <a:pathLst>
                <a:path w="169" h="170" extrusionOk="0">
                  <a:moveTo>
                    <a:pt x="24" y="1"/>
                  </a:moveTo>
                  <a:lnTo>
                    <a:pt x="0" y="49"/>
                  </a:lnTo>
                  <a:lnTo>
                    <a:pt x="0" y="97"/>
                  </a:lnTo>
                  <a:lnTo>
                    <a:pt x="24" y="145"/>
                  </a:lnTo>
                  <a:lnTo>
                    <a:pt x="48" y="169"/>
                  </a:lnTo>
                  <a:lnTo>
                    <a:pt x="120" y="169"/>
                  </a:lnTo>
                  <a:lnTo>
                    <a:pt x="169" y="145"/>
                  </a:lnTo>
                  <a:lnTo>
                    <a:pt x="169" y="97"/>
                  </a:lnTo>
                  <a:lnTo>
                    <a:pt x="169" y="49"/>
                  </a:lnTo>
                  <a:lnTo>
                    <a:pt x="145"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
            <p:cNvSpPr/>
            <p:nvPr/>
          </p:nvSpPr>
          <p:spPr>
            <a:xfrm>
              <a:off x="3958050" y="1772375"/>
              <a:ext cx="4225" cy="5450"/>
            </a:xfrm>
            <a:custGeom>
              <a:avLst/>
              <a:gdLst/>
              <a:ahLst/>
              <a:cxnLst/>
              <a:rect l="l" t="t" r="r" b="b"/>
              <a:pathLst>
                <a:path w="169" h="218" extrusionOk="0">
                  <a:moveTo>
                    <a:pt x="72" y="1"/>
                  </a:moveTo>
                  <a:lnTo>
                    <a:pt x="24" y="25"/>
                  </a:lnTo>
                  <a:lnTo>
                    <a:pt x="0" y="73"/>
                  </a:lnTo>
                  <a:lnTo>
                    <a:pt x="0" y="145"/>
                  </a:lnTo>
                  <a:lnTo>
                    <a:pt x="24" y="193"/>
                  </a:lnTo>
                  <a:lnTo>
                    <a:pt x="72" y="217"/>
                  </a:lnTo>
                  <a:lnTo>
                    <a:pt x="120" y="217"/>
                  </a:lnTo>
                  <a:lnTo>
                    <a:pt x="169" y="169"/>
                  </a:lnTo>
                  <a:lnTo>
                    <a:pt x="144"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
            <p:cNvSpPr/>
            <p:nvPr/>
          </p:nvSpPr>
          <p:spPr>
            <a:xfrm>
              <a:off x="3957425" y="1637575"/>
              <a:ext cx="1250" cy="1825"/>
            </a:xfrm>
            <a:custGeom>
              <a:avLst/>
              <a:gdLst/>
              <a:ahLst/>
              <a:cxnLst/>
              <a:rect l="l" t="t" r="r" b="b"/>
              <a:pathLst>
                <a:path w="50" h="73" extrusionOk="0">
                  <a:moveTo>
                    <a:pt x="1" y="0"/>
                  </a:moveTo>
                  <a:lnTo>
                    <a:pt x="1" y="24"/>
                  </a:lnTo>
                  <a:lnTo>
                    <a:pt x="1" y="48"/>
                  </a:lnTo>
                  <a:lnTo>
                    <a:pt x="1" y="72"/>
                  </a:lnTo>
                  <a:lnTo>
                    <a:pt x="49" y="72"/>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
            <p:cNvSpPr/>
            <p:nvPr/>
          </p:nvSpPr>
          <p:spPr>
            <a:xfrm>
              <a:off x="3957425" y="1763350"/>
              <a:ext cx="5450" cy="3625"/>
            </a:xfrm>
            <a:custGeom>
              <a:avLst/>
              <a:gdLst/>
              <a:ahLst/>
              <a:cxnLst/>
              <a:rect l="l" t="t" r="r" b="b"/>
              <a:pathLst>
                <a:path w="218" h="145" extrusionOk="0">
                  <a:moveTo>
                    <a:pt x="73" y="1"/>
                  </a:moveTo>
                  <a:lnTo>
                    <a:pt x="25" y="25"/>
                  </a:lnTo>
                  <a:lnTo>
                    <a:pt x="1" y="73"/>
                  </a:lnTo>
                  <a:lnTo>
                    <a:pt x="1" y="97"/>
                  </a:lnTo>
                  <a:lnTo>
                    <a:pt x="1" y="121"/>
                  </a:lnTo>
                  <a:lnTo>
                    <a:pt x="73" y="145"/>
                  </a:lnTo>
                  <a:lnTo>
                    <a:pt x="194" y="145"/>
                  </a:lnTo>
                  <a:lnTo>
                    <a:pt x="218" y="97"/>
                  </a:lnTo>
                  <a:lnTo>
                    <a:pt x="194"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
            <p:cNvSpPr/>
            <p:nvPr/>
          </p:nvSpPr>
          <p:spPr>
            <a:xfrm>
              <a:off x="3956225" y="1717600"/>
              <a:ext cx="3050" cy="3050"/>
            </a:xfrm>
            <a:custGeom>
              <a:avLst/>
              <a:gdLst/>
              <a:ahLst/>
              <a:cxnLst/>
              <a:rect l="l" t="t" r="r" b="b"/>
              <a:pathLst>
                <a:path w="122" h="122" extrusionOk="0">
                  <a:moveTo>
                    <a:pt x="25" y="1"/>
                  </a:moveTo>
                  <a:lnTo>
                    <a:pt x="1" y="25"/>
                  </a:lnTo>
                  <a:lnTo>
                    <a:pt x="1" y="73"/>
                  </a:lnTo>
                  <a:lnTo>
                    <a:pt x="1" y="97"/>
                  </a:lnTo>
                  <a:lnTo>
                    <a:pt x="49" y="121"/>
                  </a:lnTo>
                  <a:lnTo>
                    <a:pt x="121" y="97"/>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
            <p:cNvSpPr/>
            <p:nvPr/>
          </p:nvSpPr>
          <p:spPr>
            <a:xfrm>
              <a:off x="3956225" y="1940300"/>
              <a:ext cx="4250" cy="4225"/>
            </a:xfrm>
            <a:custGeom>
              <a:avLst/>
              <a:gdLst/>
              <a:ahLst/>
              <a:cxnLst/>
              <a:rect l="l" t="t" r="r" b="b"/>
              <a:pathLst>
                <a:path w="170" h="169" extrusionOk="0">
                  <a:moveTo>
                    <a:pt x="73" y="0"/>
                  </a:moveTo>
                  <a:lnTo>
                    <a:pt x="1" y="24"/>
                  </a:lnTo>
                  <a:lnTo>
                    <a:pt x="1" y="48"/>
                  </a:lnTo>
                  <a:lnTo>
                    <a:pt x="1" y="72"/>
                  </a:lnTo>
                  <a:lnTo>
                    <a:pt x="1" y="120"/>
                  </a:lnTo>
                  <a:lnTo>
                    <a:pt x="25" y="144"/>
                  </a:lnTo>
                  <a:lnTo>
                    <a:pt x="73" y="169"/>
                  </a:lnTo>
                  <a:lnTo>
                    <a:pt x="121" y="169"/>
                  </a:lnTo>
                  <a:lnTo>
                    <a:pt x="145" y="144"/>
                  </a:lnTo>
                  <a:lnTo>
                    <a:pt x="169" y="120"/>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
            <p:cNvSpPr/>
            <p:nvPr/>
          </p:nvSpPr>
          <p:spPr>
            <a:xfrm>
              <a:off x="3953225" y="1729650"/>
              <a:ext cx="3625" cy="4850"/>
            </a:xfrm>
            <a:custGeom>
              <a:avLst/>
              <a:gdLst/>
              <a:ahLst/>
              <a:cxnLst/>
              <a:rect l="l" t="t" r="r" b="b"/>
              <a:pathLst>
                <a:path w="145" h="194" extrusionOk="0">
                  <a:moveTo>
                    <a:pt x="73" y="0"/>
                  </a:moveTo>
                  <a:lnTo>
                    <a:pt x="0" y="25"/>
                  </a:lnTo>
                  <a:lnTo>
                    <a:pt x="25" y="145"/>
                  </a:lnTo>
                  <a:lnTo>
                    <a:pt x="73" y="169"/>
                  </a:lnTo>
                  <a:lnTo>
                    <a:pt x="97" y="193"/>
                  </a:lnTo>
                  <a:lnTo>
                    <a:pt x="121" y="169"/>
                  </a:lnTo>
                  <a:lnTo>
                    <a:pt x="145" y="145"/>
                  </a:lnTo>
                  <a:lnTo>
                    <a:pt x="145" y="121"/>
                  </a:lnTo>
                  <a:lnTo>
                    <a:pt x="145"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
            <p:cNvSpPr/>
            <p:nvPr/>
          </p:nvSpPr>
          <p:spPr>
            <a:xfrm>
              <a:off x="3951425" y="1611700"/>
              <a:ext cx="10850" cy="9050"/>
            </a:xfrm>
            <a:custGeom>
              <a:avLst/>
              <a:gdLst/>
              <a:ahLst/>
              <a:cxnLst/>
              <a:rect l="l" t="t" r="r" b="b"/>
              <a:pathLst>
                <a:path w="434" h="362" extrusionOk="0">
                  <a:moveTo>
                    <a:pt x="145" y="0"/>
                  </a:moveTo>
                  <a:lnTo>
                    <a:pt x="72" y="24"/>
                  </a:lnTo>
                  <a:lnTo>
                    <a:pt x="24" y="72"/>
                  </a:lnTo>
                  <a:lnTo>
                    <a:pt x="0" y="145"/>
                  </a:lnTo>
                  <a:lnTo>
                    <a:pt x="0" y="169"/>
                  </a:lnTo>
                  <a:lnTo>
                    <a:pt x="0" y="217"/>
                  </a:lnTo>
                  <a:lnTo>
                    <a:pt x="97" y="313"/>
                  </a:lnTo>
                  <a:lnTo>
                    <a:pt x="145" y="361"/>
                  </a:lnTo>
                  <a:lnTo>
                    <a:pt x="217" y="361"/>
                  </a:lnTo>
                  <a:lnTo>
                    <a:pt x="337" y="313"/>
                  </a:lnTo>
                  <a:lnTo>
                    <a:pt x="385" y="265"/>
                  </a:lnTo>
                  <a:lnTo>
                    <a:pt x="434" y="217"/>
                  </a:lnTo>
                  <a:lnTo>
                    <a:pt x="434" y="169"/>
                  </a:lnTo>
                  <a:lnTo>
                    <a:pt x="434" y="120"/>
                  </a:lnTo>
                  <a:lnTo>
                    <a:pt x="385" y="72"/>
                  </a:lnTo>
                  <a:lnTo>
                    <a:pt x="337" y="24"/>
                  </a:lnTo>
                  <a:lnTo>
                    <a:pt x="28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
            <p:cNvSpPr/>
            <p:nvPr/>
          </p:nvSpPr>
          <p:spPr>
            <a:xfrm>
              <a:off x="3950825" y="1893350"/>
              <a:ext cx="6025" cy="4825"/>
            </a:xfrm>
            <a:custGeom>
              <a:avLst/>
              <a:gdLst/>
              <a:ahLst/>
              <a:cxnLst/>
              <a:rect l="l" t="t" r="r" b="b"/>
              <a:pathLst>
                <a:path w="241" h="193" extrusionOk="0">
                  <a:moveTo>
                    <a:pt x="48" y="0"/>
                  </a:moveTo>
                  <a:lnTo>
                    <a:pt x="24" y="48"/>
                  </a:lnTo>
                  <a:lnTo>
                    <a:pt x="0" y="97"/>
                  </a:lnTo>
                  <a:lnTo>
                    <a:pt x="0" y="121"/>
                  </a:lnTo>
                  <a:lnTo>
                    <a:pt x="24" y="169"/>
                  </a:lnTo>
                  <a:lnTo>
                    <a:pt x="72" y="193"/>
                  </a:lnTo>
                  <a:lnTo>
                    <a:pt x="193" y="193"/>
                  </a:lnTo>
                  <a:lnTo>
                    <a:pt x="217" y="145"/>
                  </a:lnTo>
                  <a:lnTo>
                    <a:pt x="241" y="97"/>
                  </a:lnTo>
                  <a:lnTo>
                    <a:pt x="241" y="73"/>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
            <p:cNvSpPr/>
            <p:nvPr/>
          </p:nvSpPr>
          <p:spPr>
            <a:xfrm>
              <a:off x="3950225" y="1664050"/>
              <a:ext cx="4225" cy="4225"/>
            </a:xfrm>
            <a:custGeom>
              <a:avLst/>
              <a:gdLst/>
              <a:ahLst/>
              <a:cxnLst/>
              <a:rect l="l" t="t" r="r" b="b"/>
              <a:pathLst>
                <a:path w="169" h="169" extrusionOk="0">
                  <a:moveTo>
                    <a:pt x="48" y="0"/>
                  </a:moveTo>
                  <a:lnTo>
                    <a:pt x="0" y="49"/>
                  </a:lnTo>
                  <a:lnTo>
                    <a:pt x="24" y="121"/>
                  </a:lnTo>
                  <a:lnTo>
                    <a:pt x="72" y="169"/>
                  </a:lnTo>
                  <a:lnTo>
                    <a:pt x="120" y="145"/>
                  </a:lnTo>
                  <a:lnTo>
                    <a:pt x="169" y="97"/>
                  </a:lnTo>
                  <a:lnTo>
                    <a:pt x="169" y="49"/>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
            <p:cNvSpPr/>
            <p:nvPr/>
          </p:nvSpPr>
          <p:spPr>
            <a:xfrm>
              <a:off x="3950225" y="1702575"/>
              <a:ext cx="3625" cy="3025"/>
            </a:xfrm>
            <a:custGeom>
              <a:avLst/>
              <a:gdLst/>
              <a:ahLst/>
              <a:cxnLst/>
              <a:rect l="l" t="t" r="r" b="b"/>
              <a:pathLst>
                <a:path w="145" h="121" extrusionOk="0">
                  <a:moveTo>
                    <a:pt x="24" y="0"/>
                  </a:moveTo>
                  <a:lnTo>
                    <a:pt x="0" y="24"/>
                  </a:lnTo>
                  <a:lnTo>
                    <a:pt x="0" y="72"/>
                  </a:lnTo>
                  <a:lnTo>
                    <a:pt x="24" y="96"/>
                  </a:lnTo>
                  <a:lnTo>
                    <a:pt x="48" y="121"/>
                  </a:lnTo>
                  <a:lnTo>
                    <a:pt x="72" y="121"/>
                  </a:lnTo>
                  <a:lnTo>
                    <a:pt x="96" y="96"/>
                  </a:lnTo>
                  <a:lnTo>
                    <a:pt x="145" y="72"/>
                  </a:lnTo>
                  <a:lnTo>
                    <a:pt x="145" y="48"/>
                  </a:lnTo>
                  <a:lnTo>
                    <a:pt x="120"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
            <p:cNvSpPr/>
            <p:nvPr/>
          </p:nvSpPr>
          <p:spPr>
            <a:xfrm>
              <a:off x="3949625" y="1831950"/>
              <a:ext cx="10250" cy="9050"/>
            </a:xfrm>
            <a:custGeom>
              <a:avLst/>
              <a:gdLst/>
              <a:ahLst/>
              <a:cxnLst/>
              <a:rect l="l" t="t" r="r" b="b"/>
              <a:pathLst>
                <a:path w="410" h="362" extrusionOk="0">
                  <a:moveTo>
                    <a:pt x="96" y="1"/>
                  </a:moveTo>
                  <a:lnTo>
                    <a:pt x="48" y="25"/>
                  </a:lnTo>
                  <a:lnTo>
                    <a:pt x="24" y="49"/>
                  </a:lnTo>
                  <a:lnTo>
                    <a:pt x="0" y="73"/>
                  </a:lnTo>
                  <a:lnTo>
                    <a:pt x="24" y="145"/>
                  </a:lnTo>
                  <a:lnTo>
                    <a:pt x="120" y="242"/>
                  </a:lnTo>
                  <a:lnTo>
                    <a:pt x="217" y="338"/>
                  </a:lnTo>
                  <a:lnTo>
                    <a:pt x="337" y="362"/>
                  </a:lnTo>
                  <a:lnTo>
                    <a:pt x="361" y="338"/>
                  </a:lnTo>
                  <a:lnTo>
                    <a:pt x="409" y="314"/>
                  </a:lnTo>
                  <a:lnTo>
                    <a:pt x="409" y="242"/>
                  </a:lnTo>
                  <a:lnTo>
                    <a:pt x="409" y="193"/>
                  </a:lnTo>
                  <a:lnTo>
                    <a:pt x="361" y="121"/>
                  </a:lnTo>
                  <a:lnTo>
                    <a:pt x="289" y="49"/>
                  </a:lnTo>
                  <a:lnTo>
                    <a:pt x="241"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
            <p:cNvSpPr/>
            <p:nvPr/>
          </p:nvSpPr>
          <p:spPr>
            <a:xfrm>
              <a:off x="3943000" y="1805475"/>
              <a:ext cx="4225" cy="4250"/>
            </a:xfrm>
            <a:custGeom>
              <a:avLst/>
              <a:gdLst/>
              <a:ahLst/>
              <a:cxnLst/>
              <a:rect l="l" t="t" r="r" b="b"/>
              <a:pathLst>
                <a:path w="169" h="170" extrusionOk="0">
                  <a:moveTo>
                    <a:pt x="48" y="1"/>
                  </a:moveTo>
                  <a:lnTo>
                    <a:pt x="24" y="49"/>
                  </a:lnTo>
                  <a:lnTo>
                    <a:pt x="0" y="97"/>
                  </a:lnTo>
                  <a:lnTo>
                    <a:pt x="24" y="121"/>
                  </a:lnTo>
                  <a:lnTo>
                    <a:pt x="48" y="169"/>
                  </a:lnTo>
                  <a:lnTo>
                    <a:pt x="145" y="169"/>
                  </a:lnTo>
                  <a:lnTo>
                    <a:pt x="169"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
            <p:cNvSpPr/>
            <p:nvPr/>
          </p:nvSpPr>
          <p:spPr>
            <a:xfrm>
              <a:off x="3938175" y="1837375"/>
              <a:ext cx="12675" cy="13875"/>
            </a:xfrm>
            <a:custGeom>
              <a:avLst/>
              <a:gdLst/>
              <a:ahLst/>
              <a:cxnLst/>
              <a:rect l="l" t="t" r="r" b="b"/>
              <a:pathLst>
                <a:path w="507" h="555" extrusionOk="0">
                  <a:moveTo>
                    <a:pt x="97" y="1"/>
                  </a:moveTo>
                  <a:lnTo>
                    <a:pt x="73" y="25"/>
                  </a:lnTo>
                  <a:lnTo>
                    <a:pt x="25" y="73"/>
                  </a:lnTo>
                  <a:lnTo>
                    <a:pt x="1" y="169"/>
                  </a:lnTo>
                  <a:lnTo>
                    <a:pt x="1" y="241"/>
                  </a:lnTo>
                  <a:lnTo>
                    <a:pt x="1" y="289"/>
                  </a:lnTo>
                  <a:lnTo>
                    <a:pt x="25" y="362"/>
                  </a:lnTo>
                  <a:lnTo>
                    <a:pt x="73" y="410"/>
                  </a:lnTo>
                  <a:lnTo>
                    <a:pt x="121" y="458"/>
                  </a:lnTo>
                  <a:lnTo>
                    <a:pt x="265" y="506"/>
                  </a:lnTo>
                  <a:lnTo>
                    <a:pt x="362" y="554"/>
                  </a:lnTo>
                  <a:lnTo>
                    <a:pt x="410" y="554"/>
                  </a:lnTo>
                  <a:lnTo>
                    <a:pt x="458" y="530"/>
                  </a:lnTo>
                  <a:lnTo>
                    <a:pt x="506" y="458"/>
                  </a:lnTo>
                  <a:lnTo>
                    <a:pt x="506" y="410"/>
                  </a:lnTo>
                  <a:lnTo>
                    <a:pt x="482" y="338"/>
                  </a:lnTo>
                  <a:lnTo>
                    <a:pt x="458" y="289"/>
                  </a:lnTo>
                  <a:lnTo>
                    <a:pt x="338" y="145"/>
                  </a:lnTo>
                  <a:lnTo>
                    <a:pt x="289"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
            <p:cNvSpPr/>
            <p:nvPr/>
          </p:nvSpPr>
          <p:spPr>
            <a:xfrm>
              <a:off x="3937575" y="1859050"/>
              <a:ext cx="4250" cy="4825"/>
            </a:xfrm>
            <a:custGeom>
              <a:avLst/>
              <a:gdLst/>
              <a:ahLst/>
              <a:cxnLst/>
              <a:rect l="l" t="t" r="r" b="b"/>
              <a:pathLst>
                <a:path w="170" h="193" extrusionOk="0">
                  <a:moveTo>
                    <a:pt x="97" y="0"/>
                  </a:moveTo>
                  <a:lnTo>
                    <a:pt x="49" y="24"/>
                  </a:lnTo>
                  <a:lnTo>
                    <a:pt x="1" y="72"/>
                  </a:lnTo>
                  <a:lnTo>
                    <a:pt x="1" y="145"/>
                  </a:lnTo>
                  <a:lnTo>
                    <a:pt x="1" y="169"/>
                  </a:lnTo>
                  <a:lnTo>
                    <a:pt x="25" y="193"/>
                  </a:lnTo>
                  <a:lnTo>
                    <a:pt x="121" y="193"/>
                  </a:lnTo>
                  <a:lnTo>
                    <a:pt x="169" y="121"/>
                  </a:lnTo>
                  <a:lnTo>
                    <a:pt x="169" y="72"/>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
            <p:cNvSpPr/>
            <p:nvPr/>
          </p:nvSpPr>
          <p:spPr>
            <a:xfrm>
              <a:off x="3933975" y="1667650"/>
              <a:ext cx="5425" cy="4250"/>
            </a:xfrm>
            <a:custGeom>
              <a:avLst/>
              <a:gdLst/>
              <a:ahLst/>
              <a:cxnLst/>
              <a:rect l="l" t="t" r="r" b="b"/>
              <a:pathLst>
                <a:path w="217" h="170" extrusionOk="0">
                  <a:moveTo>
                    <a:pt x="169" y="1"/>
                  </a:moveTo>
                  <a:lnTo>
                    <a:pt x="48" y="49"/>
                  </a:lnTo>
                  <a:lnTo>
                    <a:pt x="0" y="97"/>
                  </a:lnTo>
                  <a:lnTo>
                    <a:pt x="0" y="121"/>
                  </a:lnTo>
                  <a:lnTo>
                    <a:pt x="0" y="145"/>
                  </a:lnTo>
                  <a:lnTo>
                    <a:pt x="72" y="169"/>
                  </a:lnTo>
                  <a:lnTo>
                    <a:pt x="120" y="145"/>
                  </a:lnTo>
                  <a:lnTo>
                    <a:pt x="169" y="121"/>
                  </a:lnTo>
                  <a:lnTo>
                    <a:pt x="217" y="73"/>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
            <p:cNvSpPr/>
            <p:nvPr/>
          </p:nvSpPr>
          <p:spPr>
            <a:xfrm>
              <a:off x="3933375" y="1944500"/>
              <a:ext cx="6625" cy="4850"/>
            </a:xfrm>
            <a:custGeom>
              <a:avLst/>
              <a:gdLst/>
              <a:ahLst/>
              <a:cxnLst/>
              <a:rect l="l" t="t" r="r" b="b"/>
              <a:pathLst>
                <a:path w="265" h="194" extrusionOk="0">
                  <a:moveTo>
                    <a:pt x="0" y="1"/>
                  </a:moveTo>
                  <a:lnTo>
                    <a:pt x="72" y="145"/>
                  </a:lnTo>
                  <a:lnTo>
                    <a:pt x="120" y="193"/>
                  </a:lnTo>
                  <a:lnTo>
                    <a:pt x="241" y="193"/>
                  </a:lnTo>
                  <a:lnTo>
                    <a:pt x="265" y="145"/>
                  </a:lnTo>
                  <a:lnTo>
                    <a:pt x="217" y="49"/>
                  </a:lnTo>
                  <a:lnTo>
                    <a:pt x="144"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
            <p:cNvSpPr/>
            <p:nvPr/>
          </p:nvSpPr>
          <p:spPr>
            <a:xfrm>
              <a:off x="3931550" y="1781400"/>
              <a:ext cx="3050" cy="3050"/>
            </a:xfrm>
            <a:custGeom>
              <a:avLst/>
              <a:gdLst/>
              <a:ahLst/>
              <a:cxnLst/>
              <a:rect l="l" t="t" r="r" b="b"/>
              <a:pathLst>
                <a:path w="122" h="122" extrusionOk="0">
                  <a:moveTo>
                    <a:pt x="49" y="1"/>
                  </a:moveTo>
                  <a:lnTo>
                    <a:pt x="1" y="49"/>
                  </a:lnTo>
                  <a:lnTo>
                    <a:pt x="1" y="73"/>
                  </a:lnTo>
                  <a:lnTo>
                    <a:pt x="25" y="97"/>
                  </a:lnTo>
                  <a:lnTo>
                    <a:pt x="49" y="121"/>
                  </a:lnTo>
                  <a:lnTo>
                    <a:pt x="73"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
            <p:cNvSpPr/>
            <p:nvPr/>
          </p:nvSpPr>
          <p:spPr>
            <a:xfrm>
              <a:off x="3931550" y="1796450"/>
              <a:ext cx="6650" cy="6050"/>
            </a:xfrm>
            <a:custGeom>
              <a:avLst/>
              <a:gdLst/>
              <a:ahLst/>
              <a:cxnLst/>
              <a:rect l="l" t="t" r="r" b="b"/>
              <a:pathLst>
                <a:path w="266" h="242" extrusionOk="0">
                  <a:moveTo>
                    <a:pt x="73" y="1"/>
                  </a:moveTo>
                  <a:lnTo>
                    <a:pt x="25" y="49"/>
                  </a:lnTo>
                  <a:lnTo>
                    <a:pt x="1" y="97"/>
                  </a:lnTo>
                  <a:lnTo>
                    <a:pt x="25" y="145"/>
                  </a:lnTo>
                  <a:lnTo>
                    <a:pt x="49" y="193"/>
                  </a:lnTo>
                  <a:lnTo>
                    <a:pt x="97" y="217"/>
                  </a:lnTo>
                  <a:lnTo>
                    <a:pt x="145" y="241"/>
                  </a:lnTo>
                  <a:lnTo>
                    <a:pt x="193" y="241"/>
                  </a:lnTo>
                  <a:lnTo>
                    <a:pt x="242" y="217"/>
                  </a:lnTo>
                  <a:lnTo>
                    <a:pt x="266" y="169"/>
                  </a:lnTo>
                  <a:lnTo>
                    <a:pt x="266" y="121"/>
                  </a:lnTo>
                  <a:lnTo>
                    <a:pt x="266" y="73"/>
                  </a:lnTo>
                  <a:lnTo>
                    <a:pt x="217" y="49"/>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
            <p:cNvSpPr/>
            <p:nvPr/>
          </p:nvSpPr>
          <p:spPr>
            <a:xfrm>
              <a:off x="3927350" y="1931875"/>
              <a:ext cx="9650" cy="12650"/>
            </a:xfrm>
            <a:custGeom>
              <a:avLst/>
              <a:gdLst/>
              <a:ahLst/>
              <a:cxnLst/>
              <a:rect l="l" t="t" r="r" b="b"/>
              <a:pathLst>
                <a:path w="386" h="506" extrusionOk="0">
                  <a:moveTo>
                    <a:pt x="73" y="0"/>
                  </a:moveTo>
                  <a:lnTo>
                    <a:pt x="48" y="24"/>
                  </a:lnTo>
                  <a:lnTo>
                    <a:pt x="0" y="48"/>
                  </a:lnTo>
                  <a:lnTo>
                    <a:pt x="0" y="96"/>
                  </a:lnTo>
                  <a:lnTo>
                    <a:pt x="73" y="313"/>
                  </a:lnTo>
                  <a:lnTo>
                    <a:pt x="145" y="433"/>
                  </a:lnTo>
                  <a:lnTo>
                    <a:pt x="230" y="498"/>
                  </a:lnTo>
                  <a:lnTo>
                    <a:pt x="230" y="498"/>
                  </a:lnTo>
                  <a:lnTo>
                    <a:pt x="337" y="433"/>
                  </a:lnTo>
                  <a:lnTo>
                    <a:pt x="361" y="385"/>
                  </a:lnTo>
                  <a:lnTo>
                    <a:pt x="385" y="361"/>
                  </a:lnTo>
                  <a:lnTo>
                    <a:pt x="385" y="313"/>
                  </a:lnTo>
                  <a:lnTo>
                    <a:pt x="385" y="265"/>
                  </a:lnTo>
                  <a:lnTo>
                    <a:pt x="313" y="193"/>
                  </a:lnTo>
                  <a:lnTo>
                    <a:pt x="241" y="120"/>
                  </a:lnTo>
                  <a:lnTo>
                    <a:pt x="73" y="0"/>
                  </a:lnTo>
                  <a:close/>
                  <a:moveTo>
                    <a:pt x="230" y="498"/>
                  </a:moveTo>
                  <a:lnTo>
                    <a:pt x="217" y="506"/>
                  </a:lnTo>
                  <a:lnTo>
                    <a:pt x="241" y="506"/>
                  </a:lnTo>
                  <a:lnTo>
                    <a:pt x="230" y="49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
            <p:cNvSpPr/>
            <p:nvPr/>
          </p:nvSpPr>
          <p:spPr>
            <a:xfrm>
              <a:off x="3926150" y="1751325"/>
              <a:ext cx="2425" cy="3025"/>
            </a:xfrm>
            <a:custGeom>
              <a:avLst/>
              <a:gdLst/>
              <a:ahLst/>
              <a:cxnLst/>
              <a:rect l="l" t="t" r="r" b="b"/>
              <a:pathLst>
                <a:path w="97" h="121" extrusionOk="0">
                  <a:moveTo>
                    <a:pt x="48" y="0"/>
                  </a:moveTo>
                  <a:lnTo>
                    <a:pt x="0" y="48"/>
                  </a:lnTo>
                  <a:lnTo>
                    <a:pt x="0" y="72"/>
                  </a:lnTo>
                  <a:lnTo>
                    <a:pt x="0" y="120"/>
                  </a:lnTo>
                  <a:lnTo>
                    <a:pt x="48" y="120"/>
                  </a:lnTo>
                  <a:lnTo>
                    <a:pt x="96" y="96"/>
                  </a:lnTo>
                  <a:lnTo>
                    <a:pt x="96" y="48"/>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
            <p:cNvSpPr/>
            <p:nvPr/>
          </p:nvSpPr>
          <p:spPr>
            <a:xfrm>
              <a:off x="3926150" y="1818125"/>
              <a:ext cx="4825" cy="7250"/>
            </a:xfrm>
            <a:custGeom>
              <a:avLst/>
              <a:gdLst/>
              <a:ahLst/>
              <a:cxnLst/>
              <a:rect l="l" t="t" r="r" b="b"/>
              <a:pathLst>
                <a:path w="193" h="290" extrusionOk="0">
                  <a:moveTo>
                    <a:pt x="96" y="0"/>
                  </a:moveTo>
                  <a:lnTo>
                    <a:pt x="48" y="24"/>
                  </a:lnTo>
                  <a:lnTo>
                    <a:pt x="24" y="24"/>
                  </a:lnTo>
                  <a:lnTo>
                    <a:pt x="0" y="97"/>
                  </a:lnTo>
                  <a:lnTo>
                    <a:pt x="0" y="193"/>
                  </a:lnTo>
                  <a:lnTo>
                    <a:pt x="24" y="241"/>
                  </a:lnTo>
                  <a:lnTo>
                    <a:pt x="96" y="289"/>
                  </a:lnTo>
                  <a:lnTo>
                    <a:pt x="121" y="289"/>
                  </a:lnTo>
                  <a:lnTo>
                    <a:pt x="169" y="265"/>
                  </a:lnTo>
                  <a:lnTo>
                    <a:pt x="193" y="217"/>
                  </a:lnTo>
                  <a:lnTo>
                    <a:pt x="193" y="145"/>
                  </a:lnTo>
                  <a:lnTo>
                    <a:pt x="169" y="48"/>
                  </a:lnTo>
                  <a:lnTo>
                    <a:pt x="145"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
            <p:cNvSpPr/>
            <p:nvPr/>
          </p:nvSpPr>
          <p:spPr>
            <a:xfrm>
              <a:off x="3924325" y="1720025"/>
              <a:ext cx="3050" cy="2425"/>
            </a:xfrm>
            <a:custGeom>
              <a:avLst/>
              <a:gdLst/>
              <a:ahLst/>
              <a:cxnLst/>
              <a:rect l="l" t="t" r="r" b="b"/>
              <a:pathLst>
                <a:path w="122" h="97" extrusionOk="0">
                  <a:moveTo>
                    <a:pt x="25" y="0"/>
                  </a:moveTo>
                  <a:lnTo>
                    <a:pt x="1" y="24"/>
                  </a:lnTo>
                  <a:lnTo>
                    <a:pt x="1" y="48"/>
                  </a:lnTo>
                  <a:lnTo>
                    <a:pt x="49" y="97"/>
                  </a:lnTo>
                  <a:lnTo>
                    <a:pt x="73" y="97"/>
                  </a:lnTo>
                  <a:lnTo>
                    <a:pt x="121" y="73"/>
                  </a:lnTo>
                  <a:lnTo>
                    <a:pt x="97"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
            <p:cNvSpPr/>
            <p:nvPr/>
          </p:nvSpPr>
          <p:spPr>
            <a:xfrm>
              <a:off x="3923725" y="1863850"/>
              <a:ext cx="4850" cy="4250"/>
            </a:xfrm>
            <a:custGeom>
              <a:avLst/>
              <a:gdLst/>
              <a:ahLst/>
              <a:cxnLst/>
              <a:rect l="l" t="t" r="r" b="b"/>
              <a:pathLst>
                <a:path w="194" h="170" extrusionOk="0">
                  <a:moveTo>
                    <a:pt x="121" y="1"/>
                  </a:moveTo>
                  <a:lnTo>
                    <a:pt x="97" y="25"/>
                  </a:lnTo>
                  <a:lnTo>
                    <a:pt x="25" y="73"/>
                  </a:lnTo>
                  <a:lnTo>
                    <a:pt x="1" y="97"/>
                  </a:lnTo>
                  <a:lnTo>
                    <a:pt x="25" y="145"/>
                  </a:lnTo>
                  <a:lnTo>
                    <a:pt x="49" y="169"/>
                  </a:lnTo>
                  <a:lnTo>
                    <a:pt x="97" y="169"/>
                  </a:lnTo>
                  <a:lnTo>
                    <a:pt x="145" y="145"/>
                  </a:lnTo>
                  <a:lnTo>
                    <a:pt x="193"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
            <p:cNvSpPr/>
            <p:nvPr/>
          </p:nvSpPr>
          <p:spPr>
            <a:xfrm>
              <a:off x="3922525" y="1708575"/>
              <a:ext cx="13275" cy="9050"/>
            </a:xfrm>
            <a:custGeom>
              <a:avLst/>
              <a:gdLst/>
              <a:ahLst/>
              <a:cxnLst/>
              <a:rect l="l" t="t" r="r" b="b"/>
              <a:pathLst>
                <a:path w="531" h="362" extrusionOk="0">
                  <a:moveTo>
                    <a:pt x="73" y="1"/>
                  </a:moveTo>
                  <a:lnTo>
                    <a:pt x="25" y="49"/>
                  </a:lnTo>
                  <a:lnTo>
                    <a:pt x="1" y="97"/>
                  </a:lnTo>
                  <a:lnTo>
                    <a:pt x="25" y="169"/>
                  </a:lnTo>
                  <a:lnTo>
                    <a:pt x="73" y="242"/>
                  </a:lnTo>
                  <a:lnTo>
                    <a:pt x="97" y="266"/>
                  </a:lnTo>
                  <a:lnTo>
                    <a:pt x="145" y="290"/>
                  </a:lnTo>
                  <a:lnTo>
                    <a:pt x="266" y="290"/>
                  </a:lnTo>
                  <a:lnTo>
                    <a:pt x="314" y="314"/>
                  </a:lnTo>
                  <a:lnTo>
                    <a:pt x="386" y="362"/>
                  </a:lnTo>
                  <a:lnTo>
                    <a:pt x="434" y="362"/>
                  </a:lnTo>
                  <a:lnTo>
                    <a:pt x="482" y="338"/>
                  </a:lnTo>
                  <a:lnTo>
                    <a:pt x="506" y="290"/>
                  </a:lnTo>
                  <a:lnTo>
                    <a:pt x="530" y="242"/>
                  </a:lnTo>
                  <a:lnTo>
                    <a:pt x="506" y="145"/>
                  </a:lnTo>
                  <a:lnTo>
                    <a:pt x="458" y="97"/>
                  </a:lnTo>
                  <a:lnTo>
                    <a:pt x="410" y="73"/>
                  </a:lnTo>
                  <a:lnTo>
                    <a:pt x="314" y="73"/>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
            <p:cNvSpPr/>
            <p:nvPr/>
          </p:nvSpPr>
          <p:spPr>
            <a:xfrm>
              <a:off x="3921925" y="1593625"/>
              <a:ext cx="12675" cy="10275"/>
            </a:xfrm>
            <a:custGeom>
              <a:avLst/>
              <a:gdLst/>
              <a:ahLst/>
              <a:cxnLst/>
              <a:rect l="l" t="t" r="r" b="b"/>
              <a:pathLst>
                <a:path w="507" h="411" extrusionOk="0">
                  <a:moveTo>
                    <a:pt x="314" y="1"/>
                  </a:moveTo>
                  <a:lnTo>
                    <a:pt x="265" y="49"/>
                  </a:lnTo>
                  <a:lnTo>
                    <a:pt x="217" y="73"/>
                  </a:lnTo>
                  <a:lnTo>
                    <a:pt x="169" y="97"/>
                  </a:lnTo>
                  <a:lnTo>
                    <a:pt x="49" y="97"/>
                  </a:lnTo>
                  <a:lnTo>
                    <a:pt x="25" y="145"/>
                  </a:lnTo>
                  <a:lnTo>
                    <a:pt x="1" y="169"/>
                  </a:lnTo>
                  <a:lnTo>
                    <a:pt x="25" y="242"/>
                  </a:lnTo>
                  <a:lnTo>
                    <a:pt x="49" y="314"/>
                  </a:lnTo>
                  <a:lnTo>
                    <a:pt x="97" y="362"/>
                  </a:lnTo>
                  <a:lnTo>
                    <a:pt x="145" y="410"/>
                  </a:lnTo>
                  <a:lnTo>
                    <a:pt x="193" y="410"/>
                  </a:lnTo>
                  <a:lnTo>
                    <a:pt x="217" y="386"/>
                  </a:lnTo>
                  <a:lnTo>
                    <a:pt x="290" y="338"/>
                  </a:lnTo>
                  <a:lnTo>
                    <a:pt x="338" y="290"/>
                  </a:lnTo>
                  <a:lnTo>
                    <a:pt x="386" y="242"/>
                  </a:lnTo>
                  <a:lnTo>
                    <a:pt x="434" y="194"/>
                  </a:lnTo>
                  <a:lnTo>
                    <a:pt x="482" y="145"/>
                  </a:lnTo>
                  <a:lnTo>
                    <a:pt x="506" y="97"/>
                  </a:lnTo>
                  <a:lnTo>
                    <a:pt x="458" y="25"/>
                  </a:lnTo>
                  <a:lnTo>
                    <a:pt x="4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
            <p:cNvSpPr/>
            <p:nvPr/>
          </p:nvSpPr>
          <p:spPr>
            <a:xfrm>
              <a:off x="3921325" y="1634550"/>
              <a:ext cx="3625" cy="3650"/>
            </a:xfrm>
            <a:custGeom>
              <a:avLst/>
              <a:gdLst/>
              <a:ahLst/>
              <a:cxnLst/>
              <a:rect l="l" t="t" r="r" b="b"/>
              <a:pathLst>
                <a:path w="145" h="146" extrusionOk="0">
                  <a:moveTo>
                    <a:pt x="73" y="1"/>
                  </a:moveTo>
                  <a:lnTo>
                    <a:pt x="25" y="25"/>
                  </a:lnTo>
                  <a:lnTo>
                    <a:pt x="1" y="73"/>
                  </a:lnTo>
                  <a:lnTo>
                    <a:pt x="25" y="97"/>
                  </a:lnTo>
                  <a:lnTo>
                    <a:pt x="73" y="145"/>
                  </a:lnTo>
                  <a:lnTo>
                    <a:pt x="121" y="121"/>
                  </a:lnTo>
                  <a:lnTo>
                    <a:pt x="145"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
            <p:cNvSpPr/>
            <p:nvPr/>
          </p:nvSpPr>
          <p:spPr>
            <a:xfrm>
              <a:off x="3919525" y="1695950"/>
              <a:ext cx="3025" cy="2425"/>
            </a:xfrm>
            <a:custGeom>
              <a:avLst/>
              <a:gdLst/>
              <a:ahLst/>
              <a:cxnLst/>
              <a:rect l="l" t="t" r="r" b="b"/>
              <a:pathLst>
                <a:path w="121" h="97" extrusionOk="0">
                  <a:moveTo>
                    <a:pt x="24" y="0"/>
                  </a:moveTo>
                  <a:lnTo>
                    <a:pt x="0" y="49"/>
                  </a:lnTo>
                  <a:lnTo>
                    <a:pt x="0" y="73"/>
                  </a:lnTo>
                  <a:lnTo>
                    <a:pt x="73" y="97"/>
                  </a:lnTo>
                  <a:lnTo>
                    <a:pt x="121" y="73"/>
                  </a:lnTo>
                  <a:lnTo>
                    <a:pt x="97"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
            <p:cNvSpPr/>
            <p:nvPr/>
          </p:nvSpPr>
          <p:spPr>
            <a:xfrm>
              <a:off x="3918925" y="1903575"/>
              <a:ext cx="3025" cy="3025"/>
            </a:xfrm>
            <a:custGeom>
              <a:avLst/>
              <a:gdLst/>
              <a:ahLst/>
              <a:cxnLst/>
              <a:rect l="l" t="t" r="r" b="b"/>
              <a:pathLst>
                <a:path w="121" h="121" extrusionOk="0">
                  <a:moveTo>
                    <a:pt x="24" y="1"/>
                  </a:moveTo>
                  <a:lnTo>
                    <a:pt x="0" y="49"/>
                  </a:lnTo>
                  <a:lnTo>
                    <a:pt x="0" y="73"/>
                  </a:lnTo>
                  <a:lnTo>
                    <a:pt x="0" y="97"/>
                  </a:lnTo>
                  <a:lnTo>
                    <a:pt x="48" y="121"/>
                  </a:lnTo>
                  <a:lnTo>
                    <a:pt x="97"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
            <p:cNvSpPr/>
            <p:nvPr/>
          </p:nvSpPr>
          <p:spPr>
            <a:xfrm>
              <a:off x="3915300" y="1827150"/>
              <a:ext cx="1850" cy="1825"/>
            </a:xfrm>
            <a:custGeom>
              <a:avLst/>
              <a:gdLst/>
              <a:ahLst/>
              <a:cxnLst/>
              <a:rect l="l" t="t" r="r" b="b"/>
              <a:pathLst>
                <a:path w="74" h="73" extrusionOk="0">
                  <a:moveTo>
                    <a:pt x="25" y="0"/>
                  </a:moveTo>
                  <a:lnTo>
                    <a:pt x="1" y="48"/>
                  </a:lnTo>
                  <a:lnTo>
                    <a:pt x="25" y="73"/>
                  </a:lnTo>
                  <a:lnTo>
                    <a:pt x="49" y="73"/>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
            <p:cNvSpPr/>
            <p:nvPr/>
          </p:nvSpPr>
          <p:spPr>
            <a:xfrm>
              <a:off x="3914700" y="1776600"/>
              <a:ext cx="6050" cy="6025"/>
            </a:xfrm>
            <a:custGeom>
              <a:avLst/>
              <a:gdLst/>
              <a:ahLst/>
              <a:cxnLst/>
              <a:rect l="l" t="t" r="r" b="b"/>
              <a:pathLst>
                <a:path w="242" h="241" extrusionOk="0">
                  <a:moveTo>
                    <a:pt x="73" y="0"/>
                  </a:moveTo>
                  <a:lnTo>
                    <a:pt x="1" y="72"/>
                  </a:lnTo>
                  <a:lnTo>
                    <a:pt x="1" y="121"/>
                  </a:lnTo>
                  <a:lnTo>
                    <a:pt x="1" y="169"/>
                  </a:lnTo>
                  <a:lnTo>
                    <a:pt x="25" y="193"/>
                  </a:lnTo>
                  <a:lnTo>
                    <a:pt x="73" y="217"/>
                  </a:lnTo>
                  <a:lnTo>
                    <a:pt x="121" y="241"/>
                  </a:lnTo>
                  <a:lnTo>
                    <a:pt x="169" y="217"/>
                  </a:lnTo>
                  <a:lnTo>
                    <a:pt x="217" y="193"/>
                  </a:lnTo>
                  <a:lnTo>
                    <a:pt x="241" y="121"/>
                  </a:lnTo>
                  <a:lnTo>
                    <a:pt x="241" y="72"/>
                  </a:lnTo>
                  <a:lnTo>
                    <a:pt x="217"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
            <p:cNvSpPr/>
            <p:nvPr/>
          </p:nvSpPr>
          <p:spPr>
            <a:xfrm>
              <a:off x="3907475" y="1685125"/>
              <a:ext cx="6050" cy="7225"/>
            </a:xfrm>
            <a:custGeom>
              <a:avLst/>
              <a:gdLst/>
              <a:ahLst/>
              <a:cxnLst/>
              <a:rect l="l" t="t" r="r" b="b"/>
              <a:pathLst>
                <a:path w="242" h="289" extrusionOk="0">
                  <a:moveTo>
                    <a:pt x="73" y="0"/>
                  </a:moveTo>
                  <a:lnTo>
                    <a:pt x="25" y="24"/>
                  </a:lnTo>
                  <a:lnTo>
                    <a:pt x="1" y="72"/>
                  </a:lnTo>
                  <a:lnTo>
                    <a:pt x="1" y="144"/>
                  </a:lnTo>
                  <a:lnTo>
                    <a:pt x="1" y="193"/>
                  </a:lnTo>
                  <a:lnTo>
                    <a:pt x="25" y="241"/>
                  </a:lnTo>
                  <a:lnTo>
                    <a:pt x="97" y="289"/>
                  </a:lnTo>
                  <a:lnTo>
                    <a:pt x="169" y="289"/>
                  </a:lnTo>
                  <a:lnTo>
                    <a:pt x="193" y="265"/>
                  </a:lnTo>
                  <a:lnTo>
                    <a:pt x="218" y="241"/>
                  </a:lnTo>
                  <a:lnTo>
                    <a:pt x="242" y="169"/>
                  </a:lnTo>
                  <a:lnTo>
                    <a:pt x="242" y="96"/>
                  </a:lnTo>
                  <a:lnTo>
                    <a:pt x="218"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
            <p:cNvSpPr/>
            <p:nvPr/>
          </p:nvSpPr>
          <p:spPr>
            <a:xfrm>
              <a:off x="3907475" y="1733250"/>
              <a:ext cx="6650" cy="4850"/>
            </a:xfrm>
            <a:custGeom>
              <a:avLst/>
              <a:gdLst/>
              <a:ahLst/>
              <a:cxnLst/>
              <a:rect l="l" t="t" r="r" b="b"/>
              <a:pathLst>
                <a:path w="266" h="194" extrusionOk="0">
                  <a:moveTo>
                    <a:pt x="169" y="1"/>
                  </a:moveTo>
                  <a:lnTo>
                    <a:pt x="73" y="25"/>
                  </a:lnTo>
                  <a:lnTo>
                    <a:pt x="49" y="49"/>
                  </a:lnTo>
                  <a:lnTo>
                    <a:pt x="25" y="73"/>
                  </a:lnTo>
                  <a:lnTo>
                    <a:pt x="1" y="145"/>
                  </a:lnTo>
                  <a:lnTo>
                    <a:pt x="25" y="169"/>
                  </a:lnTo>
                  <a:lnTo>
                    <a:pt x="97" y="193"/>
                  </a:lnTo>
                  <a:lnTo>
                    <a:pt x="145" y="193"/>
                  </a:lnTo>
                  <a:lnTo>
                    <a:pt x="218" y="169"/>
                  </a:lnTo>
                  <a:lnTo>
                    <a:pt x="266" y="121"/>
                  </a:lnTo>
                  <a:lnTo>
                    <a:pt x="266" y="49"/>
                  </a:lnTo>
                  <a:lnTo>
                    <a:pt x="242" y="25"/>
                  </a:lnTo>
                  <a:lnTo>
                    <a:pt x="21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
            <p:cNvSpPr/>
            <p:nvPr/>
          </p:nvSpPr>
          <p:spPr>
            <a:xfrm>
              <a:off x="3905675" y="1945700"/>
              <a:ext cx="5450" cy="6050"/>
            </a:xfrm>
            <a:custGeom>
              <a:avLst/>
              <a:gdLst/>
              <a:ahLst/>
              <a:cxnLst/>
              <a:rect l="l" t="t" r="r" b="b"/>
              <a:pathLst>
                <a:path w="218" h="242" extrusionOk="0">
                  <a:moveTo>
                    <a:pt x="73" y="1"/>
                  </a:moveTo>
                  <a:lnTo>
                    <a:pt x="25" y="25"/>
                  </a:lnTo>
                  <a:lnTo>
                    <a:pt x="1" y="73"/>
                  </a:lnTo>
                  <a:lnTo>
                    <a:pt x="1" y="121"/>
                  </a:lnTo>
                  <a:lnTo>
                    <a:pt x="1" y="169"/>
                  </a:lnTo>
                  <a:lnTo>
                    <a:pt x="49" y="217"/>
                  </a:lnTo>
                  <a:lnTo>
                    <a:pt x="73" y="241"/>
                  </a:lnTo>
                  <a:lnTo>
                    <a:pt x="121" y="241"/>
                  </a:lnTo>
                  <a:lnTo>
                    <a:pt x="193" y="217"/>
                  </a:lnTo>
                  <a:lnTo>
                    <a:pt x="217" y="169"/>
                  </a:lnTo>
                  <a:lnTo>
                    <a:pt x="217" y="145"/>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
            <p:cNvSpPr/>
            <p:nvPr/>
          </p:nvSpPr>
          <p:spPr>
            <a:xfrm>
              <a:off x="3902075" y="1633350"/>
              <a:ext cx="1825" cy="2450"/>
            </a:xfrm>
            <a:custGeom>
              <a:avLst/>
              <a:gdLst/>
              <a:ahLst/>
              <a:cxnLst/>
              <a:rect l="l" t="t" r="r" b="b"/>
              <a:pathLst>
                <a:path w="73" h="98" extrusionOk="0">
                  <a:moveTo>
                    <a:pt x="48" y="1"/>
                  </a:moveTo>
                  <a:lnTo>
                    <a:pt x="24" y="25"/>
                  </a:lnTo>
                  <a:lnTo>
                    <a:pt x="0" y="49"/>
                  </a:lnTo>
                  <a:lnTo>
                    <a:pt x="24" y="97"/>
                  </a:lnTo>
                  <a:lnTo>
                    <a:pt x="48" y="73"/>
                  </a:lnTo>
                  <a:lnTo>
                    <a:pt x="72"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
            <p:cNvSpPr/>
            <p:nvPr/>
          </p:nvSpPr>
          <p:spPr>
            <a:xfrm>
              <a:off x="3899650" y="1814500"/>
              <a:ext cx="3050" cy="3050"/>
            </a:xfrm>
            <a:custGeom>
              <a:avLst/>
              <a:gdLst/>
              <a:ahLst/>
              <a:cxnLst/>
              <a:rect l="l" t="t" r="r" b="b"/>
              <a:pathLst>
                <a:path w="122" h="122" extrusionOk="0">
                  <a:moveTo>
                    <a:pt x="25" y="1"/>
                  </a:moveTo>
                  <a:lnTo>
                    <a:pt x="1" y="49"/>
                  </a:lnTo>
                  <a:lnTo>
                    <a:pt x="1" y="73"/>
                  </a:lnTo>
                  <a:lnTo>
                    <a:pt x="25" y="121"/>
                  </a:lnTo>
                  <a:lnTo>
                    <a:pt x="121" y="121"/>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
            <p:cNvSpPr/>
            <p:nvPr/>
          </p:nvSpPr>
          <p:spPr>
            <a:xfrm>
              <a:off x="3899650" y="1987825"/>
              <a:ext cx="1250" cy="625"/>
            </a:xfrm>
            <a:custGeom>
              <a:avLst/>
              <a:gdLst/>
              <a:ahLst/>
              <a:cxnLst/>
              <a:rect l="l" t="t" r="r" b="b"/>
              <a:pathLst>
                <a:path w="50" h="25" extrusionOk="0">
                  <a:moveTo>
                    <a:pt x="49"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
            <p:cNvSpPr/>
            <p:nvPr/>
          </p:nvSpPr>
          <p:spPr>
            <a:xfrm>
              <a:off x="3899050" y="2026350"/>
              <a:ext cx="1225" cy="1225"/>
            </a:xfrm>
            <a:custGeom>
              <a:avLst/>
              <a:gdLst/>
              <a:ahLst/>
              <a:cxnLst/>
              <a:rect l="l" t="t" r="r" b="b"/>
              <a:pathLst>
                <a:path w="49" h="49" extrusionOk="0">
                  <a:moveTo>
                    <a:pt x="25" y="1"/>
                  </a:moveTo>
                  <a:lnTo>
                    <a:pt x="1" y="25"/>
                  </a:lnTo>
                  <a:lnTo>
                    <a:pt x="1" y="49"/>
                  </a:lnTo>
                  <a:lnTo>
                    <a:pt x="49"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
            <p:cNvSpPr/>
            <p:nvPr/>
          </p:nvSpPr>
          <p:spPr>
            <a:xfrm>
              <a:off x="3898450" y="1843400"/>
              <a:ext cx="4850" cy="6050"/>
            </a:xfrm>
            <a:custGeom>
              <a:avLst/>
              <a:gdLst/>
              <a:ahLst/>
              <a:cxnLst/>
              <a:rect l="l" t="t" r="r" b="b"/>
              <a:pathLst>
                <a:path w="194" h="242" extrusionOk="0">
                  <a:moveTo>
                    <a:pt x="97" y="0"/>
                  </a:moveTo>
                  <a:lnTo>
                    <a:pt x="73" y="24"/>
                  </a:lnTo>
                  <a:lnTo>
                    <a:pt x="25" y="73"/>
                  </a:lnTo>
                  <a:lnTo>
                    <a:pt x="1" y="121"/>
                  </a:lnTo>
                  <a:lnTo>
                    <a:pt x="1" y="169"/>
                  </a:lnTo>
                  <a:lnTo>
                    <a:pt x="25" y="217"/>
                  </a:lnTo>
                  <a:lnTo>
                    <a:pt x="73" y="241"/>
                  </a:lnTo>
                  <a:lnTo>
                    <a:pt x="121" y="241"/>
                  </a:lnTo>
                  <a:lnTo>
                    <a:pt x="169" y="193"/>
                  </a:lnTo>
                  <a:lnTo>
                    <a:pt x="193" y="145"/>
                  </a:lnTo>
                  <a:lnTo>
                    <a:pt x="193" y="73"/>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
            <p:cNvSpPr/>
            <p:nvPr/>
          </p:nvSpPr>
          <p:spPr>
            <a:xfrm>
              <a:off x="3897850" y="1940300"/>
              <a:ext cx="3050" cy="3625"/>
            </a:xfrm>
            <a:custGeom>
              <a:avLst/>
              <a:gdLst/>
              <a:ahLst/>
              <a:cxnLst/>
              <a:rect l="l" t="t" r="r" b="b"/>
              <a:pathLst>
                <a:path w="122" h="145" extrusionOk="0">
                  <a:moveTo>
                    <a:pt x="73" y="0"/>
                  </a:moveTo>
                  <a:lnTo>
                    <a:pt x="25" y="24"/>
                  </a:lnTo>
                  <a:lnTo>
                    <a:pt x="1" y="96"/>
                  </a:lnTo>
                  <a:lnTo>
                    <a:pt x="25" y="120"/>
                  </a:lnTo>
                  <a:lnTo>
                    <a:pt x="49" y="144"/>
                  </a:lnTo>
                  <a:lnTo>
                    <a:pt x="73" y="120"/>
                  </a:lnTo>
                  <a:lnTo>
                    <a:pt x="121" y="96"/>
                  </a:lnTo>
                  <a:lnTo>
                    <a:pt x="121"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
            <p:cNvSpPr/>
            <p:nvPr/>
          </p:nvSpPr>
          <p:spPr>
            <a:xfrm>
              <a:off x="3896650" y="1760350"/>
              <a:ext cx="1825" cy="1825"/>
            </a:xfrm>
            <a:custGeom>
              <a:avLst/>
              <a:gdLst/>
              <a:ahLst/>
              <a:cxnLst/>
              <a:rect l="l" t="t" r="r" b="b"/>
              <a:pathLst>
                <a:path w="73" h="73" extrusionOk="0">
                  <a:moveTo>
                    <a:pt x="73" y="0"/>
                  </a:moveTo>
                  <a:lnTo>
                    <a:pt x="1" y="24"/>
                  </a:lnTo>
                  <a:lnTo>
                    <a:pt x="1"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
            <p:cNvSpPr/>
            <p:nvPr/>
          </p:nvSpPr>
          <p:spPr>
            <a:xfrm>
              <a:off x="3896050" y="1717000"/>
              <a:ext cx="6650" cy="7250"/>
            </a:xfrm>
            <a:custGeom>
              <a:avLst/>
              <a:gdLst/>
              <a:ahLst/>
              <a:cxnLst/>
              <a:rect l="l" t="t" r="r" b="b"/>
              <a:pathLst>
                <a:path w="266" h="290" extrusionOk="0">
                  <a:moveTo>
                    <a:pt x="97" y="1"/>
                  </a:moveTo>
                  <a:lnTo>
                    <a:pt x="25" y="49"/>
                  </a:lnTo>
                  <a:lnTo>
                    <a:pt x="0" y="121"/>
                  </a:lnTo>
                  <a:lnTo>
                    <a:pt x="0" y="194"/>
                  </a:lnTo>
                  <a:lnTo>
                    <a:pt x="25" y="242"/>
                  </a:lnTo>
                  <a:lnTo>
                    <a:pt x="73" y="290"/>
                  </a:lnTo>
                  <a:lnTo>
                    <a:pt x="169" y="290"/>
                  </a:lnTo>
                  <a:lnTo>
                    <a:pt x="217" y="266"/>
                  </a:lnTo>
                  <a:lnTo>
                    <a:pt x="265" y="218"/>
                  </a:lnTo>
                  <a:lnTo>
                    <a:pt x="265" y="169"/>
                  </a:lnTo>
                  <a:lnTo>
                    <a:pt x="265" y="97"/>
                  </a:lnTo>
                  <a:lnTo>
                    <a:pt x="241"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
            <p:cNvSpPr/>
            <p:nvPr/>
          </p:nvSpPr>
          <p:spPr>
            <a:xfrm>
              <a:off x="3893650" y="1914400"/>
              <a:ext cx="11450" cy="9075"/>
            </a:xfrm>
            <a:custGeom>
              <a:avLst/>
              <a:gdLst/>
              <a:ahLst/>
              <a:cxnLst/>
              <a:rect l="l" t="t" r="r" b="b"/>
              <a:pathLst>
                <a:path w="458" h="363" extrusionOk="0">
                  <a:moveTo>
                    <a:pt x="217" y="1"/>
                  </a:moveTo>
                  <a:lnTo>
                    <a:pt x="169" y="25"/>
                  </a:lnTo>
                  <a:lnTo>
                    <a:pt x="96" y="73"/>
                  </a:lnTo>
                  <a:lnTo>
                    <a:pt x="24" y="121"/>
                  </a:lnTo>
                  <a:lnTo>
                    <a:pt x="0" y="169"/>
                  </a:lnTo>
                  <a:lnTo>
                    <a:pt x="0" y="193"/>
                  </a:lnTo>
                  <a:lnTo>
                    <a:pt x="48" y="266"/>
                  </a:lnTo>
                  <a:lnTo>
                    <a:pt x="96" y="314"/>
                  </a:lnTo>
                  <a:lnTo>
                    <a:pt x="145" y="338"/>
                  </a:lnTo>
                  <a:lnTo>
                    <a:pt x="217" y="362"/>
                  </a:lnTo>
                  <a:lnTo>
                    <a:pt x="289" y="362"/>
                  </a:lnTo>
                  <a:lnTo>
                    <a:pt x="337" y="338"/>
                  </a:lnTo>
                  <a:lnTo>
                    <a:pt x="385" y="290"/>
                  </a:lnTo>
                  <a:lnTo>
                    <a:pt x="434" y="242"/>
                  </a:lnTo>
                  <a:lnTo>
                    <a:pt x="458" y="193"/>
                  </a:lnTo>
                  <a:lnTo>
                    <a:pt x="434" y="145"/>
                  </a:lnTo>
                  <a:lnTo>
                    <a:pt x="361" y="49"/>
                  </a:lnTo>
                  <a:lnTo>
                    <a:pt x="28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
            <p:cNvSpPr/>
            <p:nvPr/>
          </p:nvSpPr>
          <p:spPr>
            <a:xfrm>
              <a:off x="3893050" y="1766950"/>
              <a:ext cx="7850" cy="7850"/>
            </a:xfrm>
            <a:custGeom>
              <a:avLst/>
              <a:gdLst/>
              <a:ahLst/>
              <a:cxnLst/>
              <a:rect l="l" t="t" r="r" b="b"/>
              <a:pathLst>
                <a:path w="314" h="314" extrusionOk="0">
                  <a:moveTo>
                    <a:pt x="120" y="1"/>
                  </a:moveTo>
                  <a:lnTo>
                    <a:pt x="96" y="25"/>
                  </a:lnTo>
                  <a:lnTo>
                    <a:pt x="48" y="73"/>
                  </a:lnTo>
                  <a:lnTo>
                    <a:pt x="24" y="121"/>
                  </a:lnTo>
                  <a:lnTo>
                    <a:pt x="0" y="194"/>
                  </a:lnTo>
                  <a:lnTo>
                    <a:pt x="24" y="266"/>
                  </a:lnTo>
                  <a:lnTo>
                    <a:pt x="48" y="314"/>
                  </a:lnTo>
                  <a:lnTo>
                    <a:pt x="169" y="314"/>
                  </a:lnTo>
                  <a:lnTo>
                    <a:pt x="241" y="290"/>
                  </a:lnTo>
                  <a:lnTo>
                    <a:pt x="289" y="266"/>
                  </a:lnTo>
                  <a:lnTo>
                    <a:pt x="313" y="194"/>
                  </a:lnTo>
                  <a:lnTo>
                    <a:pt x="289" y="121"/>
                  </a:lnTo>
                  <a:lnTo>
                    <a:pt x="265" y="73"/>
                  </a:lnTo>
                  <a:lnTo>
                    <a:pt x="217"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
            <p:cNvSpPr/>
            <p:nvPr/>
          </p:nvSpPr>
          <p:spPr>
            <a:xfrm>
              <a:off x="3888825" y="1857225"/>
              <a:ext cx="6050" cy="6650"/>
            </a:xfrm>
            <a:custGeom>
              <a:avLst/>
              <a:gdLst/>
              <a:ahLst/>
              <a:cxnLst/>
              <a:rect l="l" t="t" r="r" b="b"/>
              <a:pathLst>
                <a:path w="242" h="266" extrusionOk="0">
                  <a:moveTo>
                    <a:pt x="25" y="1"/>
                  </a:moveTo>
                  <a:lnTo>
                    <a:pt x="1" y="25"/>
                  </a:lnTo>
                  <a:lnTo>
                    <a:pt x="1" y="121"/>
                  </a:lnTo>
                  <a:lnTo>
                    <a:pt x="25" y="169"/>
                  </a:lnTo>
                  <a:lnTo>
                    <a:pt x="97" y="218"/>
                  </a:lnTo>
                  <a:lnTo>
                    <a:pt x="145" y="266"/>
                  </a:lnTo>
                  <a:lnTo>
                    <a:pt x="241" y="266"/>
                  </a:lnTo>
                  <a:lnTo>
                    <a:pt x="241" y="218"/>
                  </a:lnTo>
                  <a:lnTo>
                    <a:pt x="241" y="169"/>
                  </a:lnTo>
                  <a:lnTo>
                    <a:pt x="193"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
            <p:cNvSpPr/>
            <p:nvPr/>
          </p:nvSpPr>
          <p:spPr>
            <a:xfrm>
              <a:off x="3884625" y="1596050"/>
              <a:ext cx="10250" cy="9050"/>
            </a:xfrm>
            <a:custGeom>
              <a:avLst/>
              <a:gdLst/>
              <a:ahLst/>
              <a:cxnLst/>
              <a:rect l="l" t="t" r="r" b="b"/>
              <a:pathLst>
                <a:path w="410" h="362" extrusionOk="0">
                  <a:moveTo>
                    <a:pt x="361" y="0"/>
                  </a:moveTo>
                  <a:lnTo>
                    <a:pt x="313" y="24"/>
                  </a:lnTo>
                  <a:lnTo>
                    <a:pt x="193" y="72"/>
                  </a:lnTo>
                  <a:lnTo>
                    <a:pt x="120" y="72"/>
                  </a:lnTo>
                  <a:lnTo>
                    <a:pt x="72" y="121"/>
                  </a:lnTo>
                  <a:lnTo>
                    <a:pt x="24" y="145"/>
                  </a:lnTo>
                  <a:lnTo>
                    <a:pt x="0" y="217"/>
                  </a:lnTo>
                  <a:lnTo>
                    <a:pt x="0" y="289"/>
                  </a:lnTo>
                  <a:lnTo>
                    <a:pt x="48" y="337"/>
                  </a:lnTo>
                  <a:lnTo>
                    <a:pt x="120" y="361"/>
                  </a:lnTo>
                  <a:lnTo>
                    <a:pt x="169" y="337"/>
                  </a:lnTo>
                  <a:lnTo>
                    <a:pt x="289" y="289"/>
                  </a:lnTo>
                  <a:lnTo>
                    <a:pt x="385" y="217"/>
                  </a:lnTo>
                  <a:lnTo>
                    <a:pt x="409" y="169"/>
                  </a:lnTo>
                  <a:lnTo>
                    <a:pt x="409" y="121"/>
                  </a:lnTo>
                  <a:lnTo>
                    <a:pt x="385" y="24"/>
                  </a:lnTo>
                  <a:lnTo>
                    <a:pt x="36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
            <p:cNvSpPr/>
            <p:nvPr/>
          </p:nvSpPr>
          <p:spPr>
            <a:xfrm>
              <a:off x="3879200" y="1621325"/>
              <a:ext cx="3625" cy="3025"/>
            </a:xfrm>
            <a:custGeom>
              <a:avLst/>
              <a:gdLst/>
              <a:ahLst/>
              <a:cxnLst/>
              <a:rect l="l" t="t" r="r" b="b"/>
              <a:pathLst>
                <a:path w="145" h="121" extrusionOk="0">
                  <a:moveTo>
                    <a:pt x="25" y="0"/>
                  </a:moveTo>
                  <a:lnTo>
                    <a:pt x="0" y="24"/>
                  </a:lnTo>
                  <a:lnTo>
                    <a:pt x="0" y="48"/>
                  </a:lnTo>
                  <a:lnTo>
                    <a:pt x="0" y="97"/>
                  </a:lnTo>
                  <a:lnTo>
                    <a:pt x="49" y="121"/>
                  </a:lnTo>
                  <a:lnTo>
                    <a:pt x="121" y="121"/>
                  </a:lnTo>
                  <a:lnTo>
                    <a:pt x="145" y="97"/>
                  </a:lnTo>
                  <a:lnTo>
                    <a:pt x="145" y="48"/>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
            <p:cNvSpPr/>
            <p:nvPr/>
          </p:nvSpPr>
          <p:spPr>
            <a:xfrm>
              <a:off x="3878600" y="1842800"/>
              <a:ext cx="9050" cy="9050"/>
            </a:xfrm>
            <a:custGeom>
              <a:avLst/>
              <a:gdLst/>
              <a:ahLst/>
              <a:cxnLst/>
              <a:rect l="l" t="t" r="r" b="b"/>
              <a:pathLst>
                <a:path w="362" h="362" extrusionOk="0">
                  <a:moveTo>
                    <a:pt x="97" y="0"/>
                  </a:moveTo>
                  <a:lnTo>
                    <a:pt x="24" y="24"/>
                  </a:lnTo>
                  <a:lnTo>
                    <a:pt x="0" y="97"/>
                  </a:lnTo>
                  <a:lnTo>
                    <a:pt x="0" y="193"/>
                  </a:lnTo>
                  <a:lnTo>
                    <a:pt x="49" y="265"/>
                  </a:lnTo>
                  <a:lnTo>
                    <a:pt x="121" y="337"/>
                  </a:lnTo>
                  <a:lnTo>
                    <a:pt x="241" y="361"/>
                  </a:lnTo>
                  <a:lnTo>
                    <a:pt x="313" y="337"/>
                  </a:lnTo>
                  <a:lnTo>
                    <a:pt x="337" y="289"/>
                  </a:lnTo>
                  <a:lnTo>
                    <a:pt x="361" y="265"/>
                  </a:lnTo>
                  <a:lnTo>
                    <a:pt x="361" y="217"/>
                  </a:lnTo>
                  <a:lnTo>
                    <a:pt x="337" y="121"/>
                  </a:lnTo>
                  <a:lnTo>
                    <a:pt x="289" y="48"/>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
            <p:cNvSpPr/>
            <p:nvPr/>
          </p:nvSpPr>
          <p:spPr>
            <a:xfrm>
              <a:off x="3878000" y="1785625"/>
              <a:ext cx="625" cy="625"/>
            </a:xfrm>
            <a:custGeom>
              <a:avLst/>
              <a:gdLst/>
              <a:ahLst/>
              <a:cxnLst/>
              <a:rect l="l" t="t" r="r" b="b"/>
              <a:pathLst>
                <a:path w="25" h="25" extrusionOk="0">
                  <a:moveTo>
                    <a:pt x="0" y="0"/>
                  </a:moveTo>
                  <a:lnTo>
                    <a:pt x="0" y="24"/>
                  </a:lnTo>
                  <a:lnTo>
                    <a:pt x="24" y="24"/>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
            <p:cNvSpPr/>
            <p:nvPr/>
          </p:nvSpPr>
          <p:spPr>
            <a:xfrm>
              <a:off x="3876800" y="1699550"/>
              <a:ext cx="6025" cy="9650"/>
            </a:xfrm>
            <a:custGeom>
              <a:avLst/>
              <a:gdLst/>
              <a:ahLst/>
              <a:cxnLst/>
              <a:rect l="l" t="t" r="r" b="b"/>
              <a:pathLst>
                <a:path w="241" h="386" extrusionOk="0">
                  <a:moveTo>
                    <a:pt x="72" y="1"/>
                  </a:moveTo>
                  <a:lnTo>
                    <a:pt x="24" y="25"/>
                  </a:lnTo>
                  <a:lnTo>
                    <a:pt x="24" y="49"/>
                  </a:lnTo>
                  <a:lnTo>
                    <a:pt x="0" y="145"/>
                  </a:lnTo>
                  <a:lnTo>
                    <a:pt x="24" y="217"/>
                  </a:lnTo>
                  <a:lnTo>
                    <a:pt x="48" y="314"/>
                  </a:lnTo>
                  <a:lnTo>
                    <a:pt x="96" y="386"/>
                  </a:lnTo>
                  <a:lnTo>
                    <a:pt x="217" y="386"/>
                  </a:lnTo>
                  <a:lnTo>
                    <a:pt x="241" y="362"/>
                  </a:lnTo>
                  <a:lnTo>
                    <a:pt x="241" y="338"/>
                  </a:lnTo>
                  <a:lnTo>
                    <a:pt x="241" y="242"/>
                  </a:lnTo>
                  <a:lnTo>
                    <a:pt x="241" y="145"/>
                  </a:lnTo>
                  <a:lnTo>
                    <a:pt x="193"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
            <p:cNvSpPr/>
            <p:nvPr/>
          </p:nvSpPr>
          <p:spPr>
            <a:xfrm>
              <a:off x="3873175" y="1742275"/>
              <a:ext cx="6050" cy="5450"/>
            </a:xfrm>
            <a:custGeom>
              <a:avLst/>
              <a:gdLst/>
              <a:ahLst/>
              <a:cxnLst/>
              <a:rect l="l" t="t" r="r" b="b"/>
              <a:pathLst>
                <a:path w="242" h="218" extrusionOk="0">
                  <a:moveTo>
                    <a:pt x="49" y="1"/>
                  </a:moveTo>
                  <a:lnTo>
                    <a:pt x="25" y="25"/>
                  </a:lnTo>
                  <a:lnTo>
                    <a:pt x="1" y="49"/>
                  </a:lnTo>
                  <a:lnTo>
                    <a:pt x="1" y="97"/>
                  </a:lnTo>
                  <a:lnTo>
                    <a:pt x="1" y="145"/>
                  </a:lnTo>
                  <a:lnTo>
                    <a:pt x="49" y="194"/>
                  </a:lnTo>
                  <a:lnTo>
                    <a:pt x="97" y="218"/>
                  </a:lnTo>
                  <a:lnTo>
                    <a:pt x="169" y="218"/>
                  </a:lnTo>
                  <a:lnTo>
                    <a:pt x="241" y="145"/>
                  </a:lnTo>
                  <a:lnTo>
                    <a:pt x="241" y="97"/>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
            <p:cNvSpPr/>
            <p:nvPr/>
          </p:nvSpPr>
          <p:spPr>
            <a:xfrm>
              <a:off x="3872575" y="1860250"/>
              <a:ext cx="6650" cy="6650"/>
            </a:xfrm>
            <a:custGeom>
              <a:avLst/>
              <a:gdLst/>
              <a:ahLst/>
              <a:cxnLst/>
              <a:rect l="l" t="t" r="r" b="b"/>
              <a:pathLst>
                <a:path w="266" h="266" extrusionOk="0">
                  <a:moveTo>
                    <a:pt x="97" y="0"/>
                  </a:moveTo>
                  <a:lnTo>
                    <a:pt x="73" y="24"/>
                  </a:lnTo>
                  <a:lnTo>
                    <a:pt x="1" y="73"/>
                  </a:lnTo>
                  <a:lnTo>
                    <a:pt x="1" y="145"/>
                  </a:lnTo>
                  <a:lnTo>
                    <a:pt x="25" y="193"/>
                  </a:lnTo>
                  <a:lnTo>
                    <a:pt x="49" y="241"/>
                  </a:lnTo>
                  <a:lnTo>
                    <a:pt x="97" y="265"/>
                  </a:lnTo>
                  <a:lnTo>
                    <a:pt x="145" y="265"/>
                  </a:lnTo>
                  <a:lnTo>
                    <a:pt x="193" y="241"/>
                  </a:lnTo>
                  <a:lnTo>
                    <a:pt x="241" y="169"/>
                  </a:lnTo>
                  <a:lnTo>
                    <a:pt x="265" y="121"/>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
            <p:cNvSpPr/>
            <p:nvPr/>
          </p:nvSpPr>
          <p:spPr>
            <a:xfrm>
              <a:off x="3870175" y="1735675"/>
              <a:ext cx="3025" cy="2425"/>
            </a:xfrm>
            <a:custGeom>
              <a:avLst/>
              <a:gdLst/>
              <a:ahLst/>
              <a:cxnLst/>
              <a:rect l="l" t="t" r="r" b="b"/>
              <a:pathLst>
                <a:path w="121" h="97" extrusionOk="0">
                  <a:moveTo>
                    <a:pt x="48" y="0"/>
                  </a:moveTo>
                  <a:lnTo>
                    <a:pt x="0" y="24"/>
                  </a:lnTo>
                  <a:lnTo>
                    <a:pt x="24" y="72"/>
                  </a:lnTo>
                  <a:lnTo>
                    <a:pt x="73" y="96"/>
                  </a:lnTo>
                  <a:lnTo>
                    <a:pt x="97" y="96"/>
                  </a:lnTo>
                  <a:lnTo>
                    <a:pt x="121"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
            <p:cNvSpPr/>
            <p:nvPr/>
          </p:nvSpPr>
          <p:spPr>
            <a:xfrm>
              <a:off x="3868375" y="1606875"/>
              <a:ext cx="9650" cy="9650"/>
            </a:xfrm>
            <a:custGeom>
              <a:avLst/>
              <a:gdLst/>
              <a:ahLst/>
              <a:cxnLst/>
              <a:rect l="l" t="t" r="r" b="b"/>
              <a:pathLst>
                <a:path w="386" h="386" extrusionOk="0">
                  <a:moveTo>
                    <a:pt x="169" y="1"/>
                  </a:moveTo>
                  <a:lnTo>
                    <a:pt x="96" y="25"/>
                  </a:lnTo>
                  <a:lnTo>
                    <a:pt x="48" y="73"/>
                  </a:lnTo>
                  <a:lnTo>
                    <a:pt x="0" y="169"/>
                  </a:lnTo>
                  <a:lnTo>
                    <a:pt x="0" y="241"/>
                  </a:lnTo>
                  <a:lnTo>
                    <a:pt x="24" y="313"/>
                  </a:lnTo>
                  <a:lnTo>
                    <a:pt x="72" y="362"/>
                  </a:lnTo>
                  <a:lnTo>
                    <a:pt x="145" y="386"/>
                  </a:lnTo>
                  <a:lnTo>
                    <a:pt x="217" y="386"/>
                  </a:lnTo>
                  <a:lnTo>
                    <a:pt x="289" y="362"/>
                  </a:lnTo>
                  <a:lnTo>
                    <a:pt x="337" y="338"/>
                  </a:lnTo>
                  <a:lnTo>
                    <a:pt x="361" y="265"/>
                  </a:lnTo>
                  <a:lnTo>
                    <a:pt x="385" y="193"/>
                  </a:lnTo>
                  <a:lnTo>
                    <a:pt x="361" y="121"/>
                  </a:lnTo>
                  <a:lnTo>
                    <a:pt x="313" y="49"/>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
            <p:cNvSpPr/>
            <p:nvPr/>
          </p:nvSpPr>
          <p:spPr>
            <a:xfrm>
              <a:off x="3863550" y="1677900"/>
              <a:ext cx="3025" cy="3625"/>
            </a:xfrm>
            <a:custGeom>
              <a:avLst/>
              <a:gdLst/>
              <a:ahLst/>
              <a:cxnLst/>
              <a:rect l="l" t="t" r="r" b="b"/>
              <a:pathLst>
                <a:path w="121" h="145" extrusionOk="0">
                  <a:moveTo>
                    <a:pt x="73" y="0"/>
                  </a:moveTo>
                  <a:lnTo>
                    <a:pt x="49" y="24"/>
                  </a:lnTo>
                  <a:lnTo>
                    <a:pt x="25" y="48"/>
                  </a:lnTo>
                  <a:lnTo>
                    <a:pt x="1" y="96"/>
                  </a:lnTo>
                  <a:lnTo>
                    <a:pt x="25" y="121"/>
                  </a:lnTo>
                  <a:lnTo>
                    <a:pt x="49" y="145"/>
                  </a:lnTo>
                  <a:lnTo>
                    <a:pt x="73" y="121"/>
                  </a:lnTo>
                  <a:lnTo>
                    <a:pt x="121" y="72"/>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
            <p:cNvSpPr/>
            <p:nvPr/>
          </p:nvSpPr>
          <p:spPr>
            <a:xfrm>
              <a:off x="3862950" y="1636975"/>
              <a:ext cx="4850" cy="7250"/>
            </a:xfrm>
            <a:custGeom>
              <a:avLst/>
              <a:gdLst/>
              <a:ahLst/>
              <a:cxnLst/>
              <a:rect l="l" t="t" r="r" b="b"/>
              <a:pathLst>
                <a:path w="194" h="290" extrusionOk="0">
                  <a:moveTo>
                    <a:pt x="49" y="0"/>
                  </a:moveTo>
                  <a:lnTo>
                    <a:pt x="0" y="48"/>
                  </a:lnTo>
                  <a:lnTo>
                    <a:pt x="0" y="121"/>
                  </a:lnTo>
                  <a:lnTo>
                    <a:pt x="0" y="169"/>
                  </a:lnTo>
                  <a:lnTo>
                    <a:pt x="0" y="217"/>
                  </a:lnTo>
                  <a:lnTo>
                    <a:pt x="49" y="265"/>
                  </a:lnTo>
                  <a:lnTo>
                    <a:pt x="73" y="289"/>
                  </a:lnTo>
                  <a:lnTo>
                    <a:pt x="121" y="289"/>
                  </a:lnTo>
                  <a:lnTo>
                    <a:pt x="145" y="265"/>
                  </a:lnTo>
                  <a:lnTo>
                    <a:pt x="193" y="241"/>
                  </a:lnTo>
                  <a:lnTo>
                    <a:pt x="193" y="121"/>
                  </a:lnTo>
                  <a:lnTo>
                    <a:pt x="169"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
            <p:cNvSpPr/>
            <p:nvPr/>
          </p:nvSpPr>
          <p:spPr>
            <a:xfrm>
              <a:off x="3862350" y="1987225"/>
              <a:ext cx="4825" cy="4250"/>
            </a:xfrm>
            <a:custGeom>
              <a:avLst/>
              <a:gdLst/>
              <a:ahLst/>
              <a:cxnLst/>
              <a:rect l="l" t="t" r="r" b="b"/>
              <a:pathLst>
                <a:path w="193" h="170" extrusionOk="0">
                  <a:moveTo>
                    <a:pt x="121" y="1"/>
                  </a:moveTo>
                  <a:lnTo>
                    <a:pt x="49" y="25"/>
                  </a:lnTo>
                  <a:lnTo>
                    <a:pt x="24" y="49"/>
                  </a:lnTo>
                  <a:lnTo>
                    <a:pt x="0" y="73"/>
                  </a:lnTo>
                  <a:lnTo>
                    <a:pt x="24" y="121"/>
                  </a:lnTo>
                  <a:lnTo>
                    <a:pt x="73" y="169"/>
                  </a:lnTo>
                  <a:lnTo>
                    <a:pt x="121" y="169"/>
                  </a:lnTo>
                  <a:lnTo>
                    <a:pt x="145" y="145"/>
                  </a:lnTo>
                  <a:lnTo>
                    <a:pt x="193" y="121"/>
                  </a:lnTo>
                  <a:lnTo>
                    <a:pt x="193"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
            <p:cNvSpPr/>
            <p:nvPr/>
          </p:nvSpPr>
          <p:spPr>
            <a:xfrm>
              <a:off x="3860550" y="1594250"/>
              <a:ext cx="4825" cy="4225"/>
            </a:xfrm>
            <a:custGeom>
              <a:avLst/>
              <a:gdLst/>
              <a:ahLst/>
              <a:cxnLst/>
              <a:rect l="l" t="t" r="r" b="b"/>
              <a:pathLst>
                <a:path w="193" h="169" extrusionOk="0">
                  <a:moveTo>
                    <a:pt x="121" y="0"/>
                  </a:moveTo>
                  <a:lnTo>
                    <a:pt x="48" y="48"/>
                  </a:lnTo>
                  <a:lnTo>
                    <a:pt x="24" y="72"/>
                  </a:lnTo>
                  <a:lnTo>
                    <a:pt x="0" y="120"/>
                  </a:lnTo>
                  <a:lnTo>
                    <a:pt x="24" y="169"/>
                  </a:lnTo>
                  <a:lnTo>
                    <a:pt x="48" y="169"/>
                  </a:lnTo>
                  <a:lnTo>
                    <a:pt x="145" y="144"/>
                  </a:lnTo>
                  <a:lnTo>
                    <a:pt x="169" y="120"/>
                  </a:lnTo>
                  <a:lnTo>
                    <a:pt x="193" y="72"/>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
            <p:cNvSpPr/>
            <p:nvPr/>
          </p:nvSpPr>
          <p:spPr>
            <a:xfrm>
              <a:off x="3857525" y="1630950"/>
              <a:ext cx="625" cy="25"/>
            </a:xfrm>
            <a:custGeom>
              <a:avLst/>
              <a:gdLst/>
              <a:ahLst/>
              <a:cxnLst/>
              <a:rect l="l" t="t" r="r" b="b"/>
              <a:pathLst>
                <a:path w="25" h="1" extrusionOk="0">
                  <a:moveTo>
                    <a:pt x="1" y="0"/>
                  </a:moveTo>
                  <a:lnTo>
                    <a:pt x="25"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
            <p:cNvSpPr/>
            <p:nvPr/>
          </p:nvSpPr>
          <p:spPr>
            <a:xfrm>
              <a:off x="3857525" y="1946300"/>
              <a:ext cx="625" cy="1225"/>
            </a:xfrm>
            <a:custGeom>
              <a:avLst/>
              <a:gdLst/>
              <a:ahLst/>
              <a:cxnLst/>
              <a:rect l="l" t="t" r="r" b="b"/>
              <a:pathLst>
                <a:path w="25" h="49" extrusionOk="0">
                  <a:moveTo>
                    <a:pt x="25" y="1"/>
                  </a:moveTo>
                  <a:lnTo>
                    <a:pt x="1" y="25"/>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
            <p:cNvSpPr/>
            <p:nvPr/>
          </p:nvSpPr>
          <p:spPr>
            <a:xfrm>
              <a:off x="3853925" y="1724225"/>
              <a:ext cx="1825" cy="1850"/>
            </a:xfrm>
            <a:custGeom>
              <a:avLst/>
              <a:gdLst/>
              <a:ahLst/>
              <a:cxnLst/>
              <a:rect l="l" t="t" r="r" b="b"/>
              <a:pathLst>
                <a:path w="73" h="74" extrusionOk="0">
                  <a:moveTo>
                    <a:pt x="24" y="1"/>
                  </a:moveTo>
                  <a:lnTo>
                    <a:pt x="0" y="25"/>
                  </a:lnTo>
                  <a:lnTo>
                    <a:pt x="0" y="49"/>
                  </a:lnTo>
                  <a:lnTo>
                    <a:pt x="24" y="73"/>
                  </a:lnTo>
                  <a:lnTo>
                    <a:pt x="49" y="73"/>
                  </a:lnTo>
                  <a:lnTo>
                    <a:pt x="73" y="49"/>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
            <p:cNvSpPr/>
            <p:nvPr/>
          </p:nvSpPr>
          <p:spPr>
            <a:xfrm>
              <a:off x="3852725" y="1844000"/>
              <a:ext cx="11450" cy="8450"/>
            </a:xfrm>
            <a:custGeom>
              <a:avLst/>
              <a:gdLst/>
              <a:ahLst/>
              <a:cxnLst/>
              <a:rect l="l" t="t" r="r" b="b"/>
              <a:pathLst>
                <a:path w="458" h="338" extrusionOk="0">
                  <a:moveTo>
                    <a:pt x="24" y="73"/>
                  </a:moveTo>
                  <a:lnTo>
                    <a:pt x="0" y="97"/>
                  </a:lnTo>
                  <a:lnTo>
                    <a:pt x="27" y="81"/>
                  </a:lnTo>
                  <a:lnTo>
                    <a:pt x="27" y="81"/>
                  </a:lnTo>
                  <a:lnTo>
                    <a:pt x="24" y="73"/>
                  </a:lnTo>
                  <a:close/>
                  <a:moveTo>
                    <a:pt x="265" y="0"/>
                  </a:moveTo>
                  <a:lnTo>
                    <a:pt x="121" y="24"/>
                  </a:lnTo>
                  <a:lnTo>
                    <a:pt x="27" y="81"/>
                  </a:lnTo>
                  <a:lnTo>
                    <a:pt x="27" y="81"/>
                  </a:lnTo>
                  <a:lnTo>
                    <a:pt x="72" y="217"/>
                  </a:lnTo>
                  <a:lnTo>
                    <a:pt x="121" y="313"/>
                  </a:lnTo>
                  <a:lnTo>
                    <a:pt x="193" y="337"/>
                  </a:lnTo>
                  <a:lnTo>
                    <a:pt x="289" y="337"/>
                  </a:lnTo>
                  <a:lnTo>
                    <a:pt x="361" y="313"/>
                  </a:lnTo>
                  <a:lnTo>
                    <a:pt x="409" y="289"/>
                  </a:lnTo>
                  <a:lnTo>
                    <a:pt x="458" y="241"/>
                  </a:lnTo>
                  <a:lnTo>
                    <a:pt x="458" y="169"/>
                  </a:lnTo>
                  <a:lnTo>
                    <a:pt x="458" y="97"/>
                  </a:lnTo>
                  <a:lnTo>
                    <a:pt x="409" y="24"/>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
            <p:cNvSpPr/>
            <p:nvPr/>
          </p:nvSpPr>
          <p:spPr>
            <a:xfrm>
              <a:off x="3849700" y="1624325"/>
              <a:ext cx="2450" cy="2425"/>
            </a:xfrm>
            <a:custGeom>
              <a:avLst/>
              <a:gdLst/>
              <a:ahLst/>
              <a:cxnLst/>
              <a:rect l="l" t="t" r="r" b="b"/>
              <a:pathLst>
                <a:path w="98" h="97" extrusionOk="0">
                  <a:moveTo>
                    <a:pt x="25" y="1"/>
                  </a:moveTo>
                  <a:lnTo>
                    <a:pt x="1" y="25"/>
                  </a:lnTo>
                  <a:lnTo>
                    <a:pt x="1" y="49"/>
                  </a:lnTo>
                  <a:lnTo>
                    <a:pt x="25" y="73"/>
                  </a:lnTo>
                  <a:lnTo>
                    <a:pt x="49" y="97"/>
                  </a:lnTo>
                  <a:lnTo>
                    <a:pt x="97" y="73"/>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
            <p:cNvSpPr/>
            <p:nvPr/>
          </p:nvSpPr>
          <p:spPr>
            <a:xfrm>
              <a:off x="3848500" y="1996850"/>
              <a:ext cx="73450" cy="54200"/>
            </a:xfrm>
            <a:custGeom>
              <a:avLst/>
              <a:gdLst/>
              <a:ahLst/>
              <a:cxnLst/>
              <a:rect l="l" t="t" r="r" b="b"/>
              <a:pathLst>
                <a:path w="2938" h="2168" extrusionOk="0">
                  <a:moveTo>
                    <a:pt x="1349" y="1"/>
                  </a:moveTo>
                  <a:lnTo>
                    <a:pt x="1180" y="49"/>
                  </a:lnTo>
                  <a:lnTo>
                    <a:pt x="1036" y="73"/>
                  </a:lnTo>
                  <a:lnTo>
                    <a:pt x="867" y="145"/>
                  </a:lnTo>
                  <a:lnTo>
                    <a:pt x="723" y="218"/>
                  </a:lnTo>
                  <a:lnTo>
                    <a:pt x="578" y="314"/>
                  </a:lnTo>
                  <a:lnTo>
                    <a:pt x="434" y="410"/>
                  </a:lnTo>
                  <a:lnTo>
                    <a:pt x="314" y="531"/>
                  </a:lnTo>
                  <a:lnTo>
                    <a:pt x="193" y="675"/>
                  </a:lnTo>
                  <a:lnTo>
                    <a:pt x="73" y="843"/>
                  </a:lnTo>
                  <a:lnTo>
                    <a:pt x="25" y="1036"/>
                  </a:lnTo>
                  <a:lnTo>
                    <a:pt x="1" y="1229"/>
                  </a:lnTo>
                  <a:lnTo>
                    <a:pt x="25" y="1445"/>
                  </a:lnTo>
                  <a:lnTo>
                    <a:pt x="97" y="1614"/>
                  </a:lnTo>
                  <a:lnTo>
                    <a:pt x="217" y="1782"/>
                  </a:lnTo>
                  <a:lnTo>
                    <a:pt x="362" y="1927"/>
                  </a:lnTo>
                  <a:lnTo>
                    <a:pt x="530" y="2023"/>
                  </a:lnTo>
                  <a:lnTo>
                    <a:pt x="699" y="2071"/>
                  </a:lnTo>
                  <a:lnTo>
                    <a:pt x="867" y="2095"/>
                  </a:lnTo>
                  <a:lnTo>
                    <a:pt x="1108" y="2168"/>
                  </a:lnTo>
                  <a:lnTo>
                    <a:pt x="1349" y="2143"/>
                  </a:lnTo>
                  <a:lnTo>
                    <a:pt x="1590" y="2119"/>
                  </a:lnTo>
                  <a:lnTo>
                    <a:pt x="1806" y="2071"/>
                  </a:lnTo>
                  <a:lnTo>
                    <a:pt x="1999" y="1999"/>
                  </a:lnTo>
                  <a:lnTo>
                    <a:pt x="2167" y="1927"/>
                  </a:lnTo>
                  <a:lnTo>
                    <a:pt x="2336" y="1830"/>
                  </a:lnTo>
                  <a:lnTo>
                    <a:pt x="2504" y="1710"/>
                  </a:lnTo>
                  <a:lnTo>
                    <a:pt x="2649" y="1590"/>
                  </a:lnTo>
                  <a:lnTo>
                    <a:pt x="2793" y="1445"/>
                  </a:lnTo>
                  <a:lnTo>
                    <a:pt x="2889" y="1301"/>
                  </a:lnTo>
                  <a:lnTo>
                    <a:pt x="2938" y="1132"/>
                  </a:lnTo>
                  <a:lnTo>
                    <a:pt x="2938" y="988"/>
                  </a:lnTo>
                  <a:lnTo>
                    <a:pt x="2914" y="819"/>
                  </a:lnTo>
                  <a:lnTo>
                    <a:pt x="2841" y="675"/>
                  </a:lnTo>
                  <a:lnTo>
                    <a:pt x="2745" y="531"/>
                  </a:lnTo>
                  <a:lnTo>
                    <a:pt x="2601" y="386"/>
                  </a:lnTo>
                  <a:lnTo>
                    <a:pt x="2456" y="290"/>
                  </a:lnTo>
                  <a:lnTo>
                    <a:pt x="2312" y="194"/>
                  </a:lnTo>
                  <a:lnTo>
                    <a:pt x="2143" y="121"/>
                  </a:lnTo>
                  <a:lnTo>
                    <a:pt x="1999" y="73"/>
                  </a:lnTo>
                  <a:lnTo>
                    <a:pt x="1830" y="25"/>
                  </a:lnTo>
                  <a:lnTo>
                    <a:pt x="16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
            <p:cNvSpPr/>
            <p:nvPr/>
          </p:nvSpPr>
          <p:spPr>
            <a:xfrm>
              <a:off x="3847900" y="1887925"/>
              <a:ext cx="4250" cy="4250"/>
            </a:xfrm>
            <a:custGeom>
              <a:avLst/>
              <a:gdLst/>
              <a:ahLst/>
              <a:cxnLst/>
              <a:rect l="l" t="t" r="r" b="b"/>
              <a:pathLst>
                <a:path w="170" h="170" extrusionOk="0">
                  <a:moveTo>
                    <a:pt x="97" y="1"/>
                  </a:moveTo>
                  <a:lnTo>
                    <a:pt x="49" y="25"/>
                  </a:lnTo>
                  <a:lnTo>
                    <a:pt x="25" y="73"/>
                  </a:lnTo>
                  <a:lnTo>
                    <a:pt x="1" y="121"/>
                  </a:lnTo>
                  <a:lnTo>
                    <a:pt x="25" y="145"/>
                  </a:lnTo>
                  <a:lnTo>
                    <a:pt x="49" y="169"/>
                  </a:lnTo>
                  <a:lnTo>
                    <a:pt x="97" y="145"/>
                  </a:lnTo>
                  <a:lnTo>
                    <a:pt x="169"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
            <p:cNvSpPr/>
            <p:nvPr/>
          </p:nvSpPr>
          <p:spPr>
            <a:xfrm>
              <a:off x="3845500" y="1744700"/>
              <a:ext cx="3025" cy="2425"/>
            </a:xfrm>
            <a:custGeom>
              <a:avLst/>
              <a:gdLst/>
              <a:ahLst/>
              <a:cxnLst/>
              <a:rect l="l" t="t" r="r" b="b"/>
              <a:pathLst>
                <a:path w="121" h="97" extrusionOk="0">
                  <a:moveTo>
                    <a:pt x="24" y="0"/>
                  </a:moveTo>
                  <a:lnTo>
                    <a:pt x="0" y="48"/>
                  </a:lnTo>
                  <a:lnTo>
                    <a:pt x="0" y="73"/>
                  </a:lnTo>
                  <a:lnTo>
                    <a:pt x="48" y="97"/>
                  </a:lnTo>
                  <a:lnTo>
                    <a:pt x="121" y="97"/>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
            <p:cNvSpPr/>
            <p:nvPr/>
          </p:nvSpPr>
          <p:spPr>
            <a:xfrm>
              <a:off x="3845500" y="1831950"/>
              <a:ext cx="7850" cy="14475"/>
            </a:xfrm>
            <a:custGeom>
              <a:avLst/>
              <a:gdLst/>
              <a:ahLst/>
              <a:cxnLst/>
              <a:rect l="l" t="t" r="r" b="b"/>
              <a:pathLst>
                <a:path w="314" h="579" extrusionOk="0">
                  <a:moveTo>
                    <a:pt x="193" y="1"/>
                  </a:moveTo>
                  <a:lnTo>
                    <a:pt x="121" y="25"/>
                  </a:lnTo>
                  <a:lnTo>
                    <a:pt x="97" y="73"/>
                  </a:lnTo>
                  <a:lnTo>
                    <a:pt x="48" y="242"/>
                  </a:lnTo>
                  <a:lnTo>
                    <a:pt x="0" y="410"/>
                  </a:lnTo>
                  <a:lnTo>
                    <a:pt x="0" y="482"/>
                  </a:lnTo>
                  <a:lnTo>
                    <a:pt x="24" y="531"/>
                  </a:lnTo>
                  <a:lnTo>
                    <a:pt x="73" y="555"/>
                  </a:lnTo>
                  <a:lnTo>
                    <a:pt x="289" y="555"/>
                  </a:lnTo>
                  <a:lnTo>
                    <a:pt x="289" y="73"/>
                  </a:lnTo>
                  <a:lnTo>
                    <a:pt x="241" y="25"/>
                  </a:lnTo>
                  <a:lnTo>
                    <a:pt x="193" y="1"/>
                  </a:lnTo>
                  <a:close/>
                  <a:moveTo>
                    <a:pt x="289" y="555"/>
                  </a:moveTo>
                  <a:lnTo>
                    <a:pt x="289" y="579"/>
                  </a:lnTo>
                  <a:lnTo>
                    <a:pt x="313" y="55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
            <p:cNvSpPr/>
            <p:nvPr/>
          </p:nvSpPr>
          <p:spPr>
            <a:xfrm>
              <a:off x="3844300" y="1644200"/>
              <a:ext cx="7250" cy="4825"/>
            </a:xfrm>
            <a:custGeom>
              <a:avLst/>
              <a:gdLst/>
              <a:ahLst/>
              <a:cxnLst/>
              <a:rect l="l" t="t" r="r" b="b"/>
              <a:pathLst>
                <a:path w="290" h="193" extrusionOk="0">
                  <a:moveTo>
                    <a:pt x="72" y="0"/>
                  </a:moveTo>
                  <a:lnTo>
                    <a:pt x="24" y="24"/>
                  </a:lnTo>
                  <a:lnTo>
                    <a:pt x="0" y="72"/>
                  </a:lnTo>
                  <a:lnTo>
                    <a:pt x="0" y="120"/>
                  </a:lnTo>
                  <a:lnTo>
                    <a:pt x="24" y="169"/>
                  </a:lnTo>
                  <a:lnTo>
                    <a:pt x="48" y="193"/>
                  </a:lnTo>
                  <a:lnTo>
                    <a:pt x="217" y="193"/>
                  </a:lnTo>
                  <a:lnTo>
                    <a:pt x="265" y="169"/>
                  </a:lnTo>
                  <a:lnTo>
                    <a:pt x="289" y="120"/>
                  </a:lnTo>
                  <a:lnTo>
                    <a:pt x="241"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
            <p:cNvSpPr/>
            <p:nvPr/>
          </p:nvSpPr>
          <p:spPr>
            <a:xfrm>
              <a:off x="3844300" y="1685725"/>
              <a:ext cx="6025" cy="4225"/>
            </a:xfrm>
            <a:custGeom>
              <a:avLst/>
              <a:gdLst/>
              <a:ahLst/>
              <a:cxnLst/>
              <a:rect l="l" t="t" r="r" b="b"/>
              <a:pathLst>
                <a:path w="241" h="169" extrusionOk="0">
                  <a:moveTo>
                    <a:pt x="72" y="0"/>
                  </a:moveTo>
                  <a:lnTo>
                    <a:pt x="48" y="24"/>
                  </a:lnTo>
                  <a:lnTo>
                    <a:pt x="0" y="72"/>
                  </a:lnTo>
                  <a:lnTo>
                    <a:pt x="48" y="120"/>
                  </a:lnTo>
                  <a:lnTo>
                    <a:pt x="72" y="169"/>
                  </a:lnTo>
                  <a:lnTo>
                    <a:pt x="169" y="169"/>
                  </a:lnTo>
                  <a:lnTo>
                    <a:pt x="193" y="145"/>
                  </a:lnTo>
                  <a:lnTo>
                    <a:pt x="217" y="120"/>
                  </a:lnTo>
                  <a:lnTo>
                    <a:pt x="241" y="72"/>
                  </a:lnTo>
                  <a:lnTo>
                    <a:pt x="217" y="48"/>
                  </a:lnTo>
                  <a:lnTo>
                    <a:pt x="169"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
            <p:cNvSpPr/>
            <p:nvPr/>
          </p:nvSpPr>
          <p:spPr>
            <a:xfrm>
              <a:off x="3843700" y="1597850"/>
              <a:ext cx="4825" cy="6650"/>
            </a:xfrm>
            <a:custGeom>
              <a:avLst/>
              <a:gdLst/>
              <a:ahLst/>
              <a:cxnLst/>
              <a:rect l="l" t="t" r="r" b="b"/>
              <a:pathLst>
                <a:path w="193" h="266" extrusionOk="0">
                  <a:moveTo>
                    <a:pt x="120" y="0"/>
                  </a:moveTo>
                  <a:lnTo>
                    <a:pt x="72" y="25"/>
                  </a:lnTo>
                  <a:lnTo>
                    <a:pt x="24" y="49"/>
                  </a:lnTo>
                  <a:lnTo>
                    <a:pt x="0" y="97"/>
                  </a:lnTo>
                  <a:lnTo>
                    <a:pt x="0" y="145"/>
                  </a:lnTo>
                  <a:lnTo>
                    <a:pt x="0" y="217"/>
                  </a:lnTo>
                  <a:lnTo>
                    <a:pt x="24" y="241"/>
                  </a:lnTo>
                  <a:lnTo>
                    <a:pt x="72" y="265"/>
                  </a:lnTo>
                  <a:lnTo>
                    <a:pt x="120" y="241"/>
                  </a:lnTo>
                  <a:lnTo>
                    <a:pt x="169" y="193"/>
                  </a:lnTo>
                  <a:lnTo>
                    <a:pt x="193" y="121"/>
                  </a:lnTo>
                  <a:lnTo>
                    <a:pt x="193" y="73"/>
                  </a:lnTo>
                  <a:lnTo>
                    <a:pt x="169" y="25"/>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
            <p:cNvSpPr/>
            <p:nvPr/>
          </p:nvSpPr>
          <p:spPr>
            <a:xfrm>
              <a:off x="3843100" y="1941500"/>
              <a:ext cx="7225" cy="7250"/>
            </a:xfrm>
            <a:custGeom>
              <a:avLst/>
              <a:gdLst/>
              <a:ahLst/>
              <a:cxnLst/>
              <a:rect l="l" t="t" r="r" b="b"/>
              <a:pathLst>
                <a:path w="289" h="290" extrusionOk="0">
                  <a:moveTo>
                    <a:pt x="96" y="0"/>
                  </a:moveTo>
                  <a:lnTo>
                    <a:pt x="72" y="24"/>
                  </a:lnTo>
                  <a:lnTo>
                    <a:pt x="24" y="72"/>
                  </a:lnTo>
                  <a:lnTo>
                    <a:pt x="0" y="121"/>
                  </a:lnTo>
                  <a:lnTo>
                    <a:pt x="24" y="193"/>
                  </a:lnTo>
                  <a:lnTo>
                    <a:pt x="48" y="241"/>
                  </a:lnTo>
                  <a:lnTo>
                    <a:pt x="120" y="289"/>
                  </a:lnTo>
                  <a:lnTo>
                    <a:pt x="169" y="289"/>
                  </a:lnTo>
                  <a:lnTo>
                    <a:pt x="217" y="265"/>
                  </a:lnTo>
                  <a:lnTo>
                    <a:pt x="265" y="241"/>
                  </a:lnTo>
                  <a:lnTo>
                    <a:pt x="289" y="193"/>
                  </a:lnTo>
                  <a:lnTo>
                    <a:pt x="289" y="145"/>
                  </a:lnTo>
                  <a:lnTo>
                    <a:pt x="289" y="96"/>
                  </a:lnTo>
                  <a:lnTo>
                    <a:pt x="265" y="48"/>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
            <p:cNvSpPr/>
            <p:nvPr/>
          </p:nvSpPr>
          <p:spPr>
            <a:xfrm>
              <a:off x="3841875" y="1881300"/>
              <a:ext cx="1250" cy="1250"/>
            </a:xfrm>
            <a:custGeom>
              <a:avLst/>
              <a:gdLst/>
              <a:ahLst/>
              <a:cxnLst/>
              <a:rect l="l" t="t" r="r" b="b"/>
              <a:pathLst>
                <a:path w="50" h="50" extrusionOk="0">
                  <a:moveTo>
                    <a:pt x="49" y="1"/>
                  </a:moveTo>
                  <a:lnTo>
                    <a:pt x="1" y="25"/>
                  </a:lnTo>
                  <a:lnTo>
                    <a:pt x="25" y="49"/>
                  </a:lnTo>
                  <a:lnTo>
                    <a:pt x="49"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
            <p:cNvSpPr/>
            <p:nvPr/>
          </p:nvSpPr>
          <p:spPr>
            <a:xfrm>
              <a:off x="3838875" y="1795250"/>
              <a:ext cx="6650" cy="6050"/>
            </a:xfrm>
            <a:custGeom>
              <a:avLst/>
              <a:gdLst/>
              <a:ahLst/>
              <a:cxnLst/>
              <a:rect l="l" t="t" r="r" b="b"/>
              <a:pathLst>
                <a:path w="266" h="242" extrusionOk="0">
                  <a:moveTo>
                    <a:pt x="121" y="0"/>
                  </a:moveTo>
                  <a:lnTo>
                    <a:pt x="73" y="25"/>
                  </a:lnTo>
                  <a:lnTo>
                    <a:pt x="49" y="49"/>
                  </a:lnTo>
                  <a:lnTo>
                    <a:pt x="1" y="97"/>
                  </a:lnTo>
                  <a:lnTo>
                    <a:pt x="1" y="145"/>
                  </a:lnTo>
                  <a:lnTo>
                    <a:pt x="25" y="193"/>
                  </a:lnTo>
                  <a:lnTo>
                    <a:pt x="49" y="217"/>
                  </a:lnTo>
                  <a:lnTo>
                    <a:pt x="73" y="241"/>
                  </a:lnTo>
                  <a:lnTo>
                    <a:pt x="193" y="241"/>
                  </a:lnTo>
                  <a:lnTo>
                    <a:pt x="217" y="193"/>
                  </a:lnTo>
                  <a:lnTo>
                    <a:pt x="241" y="145"/>
                  </a:lnTo>
                  <a:lnTo>
                    <a:pt x="265" y="97"/>
                  </a:lnTo>
                  <a:lnTo>
                    <a:pt x="241" y="73"/>
                  </a:lnTo>
                  <a:lnTo>
                    <a:pt x="217" y="25"/>
                  </a:lnTo>
                  <a:lnTo>
                    <a:pt x="169"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
            <p:cNvSpPr/>
            <p:nvPr/>
          </p:nvSpPr>
          <p:spPr>
            <a:xfrm>
              <a:off x="3837675" y="1644200"/>
              <a:ext cx="2425" cy="2425"/>
            </a:xfrm>
            <a:custGeom>
              <a:avLst/>
              <a:gdLst/>
              <a:ahLst/>
              <a:cxnLst/>
              <a:rect l="l" t="t" r="r" b="b"/>
              <a:pathLst>
                <a:path w="97" h="97" extrusionOk="0">
                  <a:moveTo>
                    <a:pt x="24" y="0"/>
                  </a:moveTo>
                  <a:lnTo>
                    <a:pt x="0" y="48"/>
                  </a:lnTo>
                  <a:lnTo>
                    <a:pt x="49" y="96"/>
                  </a:lnTo>
                  <a:lnTo>
                    <a:pt x="73" y="96"/>
                  </a:lnTo>
                  <a:lnTo>
                    <a:pt x="97" y="48"/>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
            <p:cNvSpPr/>
            <p:nvPr/>
          </p:nvSpPr>
          <p:spPr>
            <a:xfrm>
              <a:off x="3837075" y="1685725"/>
              <a:ext cx="1225" cy="1225"/>
            </a:xfrm>
            <a:custGeom>
              <a:avLst/>
              <a:gdLst/>
              <a:ahLst/>
              <a:cxnLst/>
              <a:rect l="l" t="t" r="r" b="b"/>
              <a:pathLst>
                <a:path w="49" h="49" extrusionOk="0">
                  <a:moveTo>
                    <a:pt x="48" y="0"/>
                  </a:moveTo>
                  <a:lnTo>
                    <a:pt x="0" y="24"/>
                  </a:lnTo>
                  <a:lnTo>
                    <a:pt x="24" y="48"/>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
            <p:cNvSpPr/>
            <p:nvPr/>
          </p:nvSpPr>
          <p:spPr>
            <a:xfrm>
              <a:off x="3835275" y="1813300"/>
              <a:ext cx="1225" cy="1825"/>
            </a:xfrm>
            <a:custGeom>
              <a:avLst/>
              <a:gdLst/>
              <a:ahLst/>
              <a:cxnLst/>
              <a:rect l="l" t="t" r="r" b="b"/>
              <a:pathLst>
                <a:path w="49" h="73" extrusionOk="0">
                  <a:moveTo>
                    <a:pt x="0" y="1"/>
                  </a:moveTo>
                  <a:lnTo>
                    <a:pt x="0" y="73"/>
                  </a:lnTo>
                  <a:lnTo>
                    <a:pt x="24"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
            <p:cNvSpPr/>
            <p:nvPr/>
          </p:nvSpPr>
          <p:spPr>
            <a:xfrm>
              <a:off x="3833450" y="1987225"/>
              <a:ext cx="3050" cy="2450"/>
            </a:xfrm>
            <a:custGeom>
              <a:avLst/>
              <a:gdLst/>
              <a:ahLst/>
              <a:cxnLst/>
              <a:rect l="l" t="t" r="r" b="b"/>
              <a:pathLst>
                <a:path w="122" h="98" extrusionOk="0">
                  <a:moveTo>
                    <a:pt x="25" y="1"/>
                  </a:moveTo>
                  <a:lnTo>
                    <a:pt x="1" y="49"/>
                  </a:lnTo>
                  <a:lnTo>
                    <a:pt x="25" y="97"/>
                  </a:lnTo>
                  <a:lnTo>
                    <a:pt x="121" y="97"/>
                  </a:lnTo>
                  <a:lnTo>
                    <a:pt x="121"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
            <p:cNvSpPr/>
            <p:nvPr/>
          </p:nvSpPr>
          <p:spPr>
            <a:xfrm>
              <a:off x="3831650" y="1757925"/>
              <a:ext cx="5450" cy="7250"/>
            </a:xfrm>
            <a:custGeom>
              <a:avLst/>
              <a:gdLst/>
              <a:ahLst/>
              <a:cxnLst/>
              <a:rect l="l" t="t" r="r" b="b"/>
              <a:pathLst>
                <a:path w="218" h="290" extrusionOk="0">
                  <a:moveTo>
                    <a:pt x="121" y="1"/>
                  </a:moveTo>
                  <a:lnTo>
                    <a:pt x="73" y="25"/>
                  </a:lnTo>
                  <a:lnTo>
                    <a:pt x="25" y="73"/>
                  </a:lnTo>
                  <a:lnTo>
                    <a:pt x="1" y="121"/>
                  </a:lnTo>
                  <a:lnTo>
                    <a:pt x="1" y="193"/>
                  </a:lnTo>
                  <a:lnTo>
                    <a:pt x="49" y="242"/>
                  </a:lnTo>
                  <a:lnTo>
                    <a:pt x="73" y="266"/>
                  </a:lnTo>
                  <a:lnTo>
                    <a:pt x="121" y="290"/>
                  </a:lnTo>
                  <a:lnTo>
                    <a:pt x="145" y="266"/>
                  </a:lnTo>
                  <a:lnTo>
                    <a:pt x="193" y="242"/>
                  </a:lnTo>
                  <a:lnTo>
                    <a:pt x="217" y="169"/>
                  </a:lnTo>
                  <a:lnTo>
                    <a:pt x="217" y="73"/>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
            <p:cNvSpPr/>
            <p:nvPr/>
          </p:nvSpPr>
          <p:spPr>
            <a:xfrm>
              <a:off x="3831050" y="1920425"/>
              <a:ext cx="5450" cy="4250"/>
            </a:xfrm>
            <a:custGeom>
              <a:avLst/>
              <a:gdLst/>
              <a:ahLst/>
              <a:cxnLst/>
              <a:rect l="l" t="t" r="r" b="b"/>
              <a:pathLst>
                <a:path w="218" h="170" extrusionOk="0">
                  <a:moveTo>
                    <a:pt x="97" y="1"/>
                  </a:moveTo>
                  <a:lnTo>
                    <a:pt x="49" y="25"/>
                  </a:lnTo>
                  <a:lnTo>
                    <a:pt x="25" y="49"/>
                  </a:lnTo>
                  <a:lnTo>
                    <a:pt x="1" y="73"/>
                  </a:lnTo>
                  <a:lnTo>
                    <a:pt x="25" y="97"/>
                  </a:lnTo>
                  <a:lnTo>
                    <a:pt x="73" y="145"/>
                  </a:lnTo>
                  <a:lnTo>
                    <a:pt x="145" y="169"/>
                  </a:lnTo>
                  <a:lnTo>
                    <a:pt x="193" y="145"/>
                  </a:lnTo>
                  <a:lnTo>
                    <a:pt x="217" y="121"/>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
            <p:cNvSpPr/>
            <p:nvPr/>
          </p:nvSpPr>
          <p:spPr>
            <a:xfrm>
              <a:off x="3826225" y="1930050"/>
              <a:ext cx="4250" cy="4250"/>
            </a:xfrm>
            <a:custGeom>
              <a:avLst/>
              <a:gdLst/>
              <a:ahLst/>
              <a:cxnLst/>
              <a:rect l="l" t="t" r="r" b="b"/>
              <a:pathLst>
                <a:path w="170" h="170" extrusionOk="0">
                  <a:moveTo>
                    <a:pt x="25" y="1"/>
                  </a:moveTo>
                  <a:lnTo>
                    <a:pt x="1" y="25"/>
                  </a:lnTo>
                  <a:lnTo>
                    <a:pt x="1" y="49"/>
                  </a:lnTo>
                  <a:lnTo>
                    <a:pt x="1" y="97"/>
                  </a:lnTo>
                  <a:lnTo>
                    <a:pt x="49" y="145"/>
                  </a:lnTo>
                  <a:lnTo>
                    <a:pt x="97" y="169"/>
                  </a:lnTo>
                  <a:lnTo>
                    <a:pt x="121" y="169"/>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
            <p:cNvSpPr/>
            <p:nvPr/>
          </p:nvSpPr>
          <p:spPr>
            <a:xfrm>
              <a:off x="3817800" y="1963750"/>
              <a:ext cx="143875" cy="126425"/>
            </a:xfrm>
            <a:custGeom>
              <a:avLst/>
              <a:gdLst/>
              <a:ahLst/>
              <a:cxnLst/>
              <a:rect l="l" t="t" r="r" b="b"/>
              <a:pathLst>
                <a:path w="5755" h="5057" extrusionOk="0">
                  <a:moveTo>
                    <a:pt x="2577" y="410"/>
                  </a:moveTo>
                  <a:lnTo>
                    <a:pt x="2818" y="434"/>
                  </a:lnTo>
                  <a:lnTo>
                    <a:pt x="3058" y="458"/>
                  </a:lnTo>
                  <a:lnTo>
                    <a:pt x="3323" y="531"/>
                  </a:lnTo>
                  <a:lnTo>
                    <a:pt x="3564" y="651"/>
                  </a:lnTo>
                  <a:lnTo>
                    <a:pt x="3901" y="795"/>
                  </a:lnTo>
                  <a:lnTo>
                    <a:pt x="4214" y="964"/>
                  </a:lnTo>
                  <a:lnTo>
                    <a:pt x="4527" y="1156"/>
                  </a:lnTo>
                  <a:lnTo>
                    <a:pt x="4671" y="1277"/>
                  </a:lnTo>
                  <a:lnTo>
                    <a:pt x="4816" y="1397"/>
                  </a:lnTo>
                  <a:lnTo>
                    <a:pt x="4936" y="1518"/>
                  </a:lnTo>
                  <a:lnTo>
                    <a:pt x="5032" y="1662"/>
                  </a:lnTo>
                  <a:lnTo>
                    <a:pt x="5129" y="1782"/>
                  </a:lnTo>
                  <a:lnTo>
                    <a:pt x="5201" y="1927"/>
                  </a:lnTo>
                  <a:lnTo>
                    <a:pt x="5249" y="2071"/>
                  </a:lnTo>
                  <a:lnTo>
                    <a:pt x="5297" y="2240"/>
                  </a:lnTo>
                  <a:lnTo>
                    <a:pt x="5321" y="2384"/>
                  </a:lnTo>
                  <a:lnTo>
                    <a:pt x="5345" y="2529"/>
                  </a:lnTo>
                  <a:lnTo>
                    <a:pt x="5321" y="2673"/>
                  </a:lnTo>
                  <a:lnTo>
                    <a:pt x="5321" y="2842"/>
                  </a:lnTo>
                  <a:lnTo>
                    <a:pt x="5273" y="2986"/>
                  </a:lnTo>
                  <a:lnTo>
                    <a:pt x="5225" y="3130"/>
                  </a:lnTo>
                  <a:lnTo>
                    <a:pt x="5153" y="3275"/>
                  </a:lnTo>
                  <a:lnTo>
                    <a:pt x="5080" y="3419"/>
                  </a:lnTo>
                  <a:lnTo>
                    <a:pt x="4960" y="3540"/>
                  </a:lnTo>
                  <a:lnTo>
                    <a:pt x="4864" y="3684"/>
                  </a:lnTo>
                  <a:lnTo>
                    <a:pt x="4647" y="3877"/>
                  </a:lnTo>
                  <a:lnTo>
                    <a:pt x="4455" y="4045"/>
                  </a:lnTo>
                  <a:lnTo>
                    <a:pt x="4214" y="4214"/>
                  </a:lnTo>
                  <a:lnTo>
                    <a:pt x="3997" y="4358"/>
                  </a:lnTo>
                  <a:lnTo>
                    <a:pt x="3756" y="4479"/>
                  </a:lnTo>
                  <a:lnTo>
                    <a:pt x="3492" y="4551"/>
                  </a:lnTo>
                  <a:lnTo>
                    <a:pt x="3227" y="4623"/>
                  </a:lnTo>
                  <a:lnTo>
                    <a:pt x="2962" y="4647"/>
                  </a:lnTo>
                  <a:lnTo>
                    <a:pt x="2625" y="4671"/>
                  </a:lnTo>
                  <a:lnTo>
                    <a:pt x="2312" y="4623"/>
                  </a:lnTo>
                  <a:lnTo>
                    <a:pt x="2023" y="4575"/>
                  </a:lnTo>
                  <a:lnTo>
                    <a:pt x="1734" y="4479"/>
                  </a:lnTo>
                  <a:lnTo>
                    <a:pt x="1469" y="4334"/>
                  </a:lnTo>
                  <a:lnTo>
                    <a:pt x="1229" y="4166"/>
                  </a:lnTo>
                  <a:lnTo>
                    <a:pt x="988" y="3973"/>
                  </a:lnTo>
                  <a:lnTo>
                    <a:pt x="771" y="3732"/>
                  </a:lnTo>
                  <a:lnTo>
                    <a:pt x="675" y="3612"/>
                  </a:lnTo>
                  <a:lnTo>
                    <a:pt x="603" y="3492"/>
                  </a:lnTo>
                  <a:lnTo>
                    <a:pt x="531" y="3347"/>
                  </a:lnTo>
                  <a:lnTo>
                    <a:pt x="482" y="3203"/>
                  </a:lnTo>
                  <a:lnTo>
                    <a:pt x="434" y="2890"/>
                  </a:lnTo>
                  <a:lnTo>
                    <a:pt x="410" y="2529"/>
                  </a:lnTo>
                  <a:lnTo>
                    <a:pt x="458" y="2264"/>
                  </a:lnTo>
                  <a:lnTo>
                    <a:pt x="531" y="1999"/>
                  </a:lnTo>
                  <a:lnTo>
                    <a:pt x="627" y="1758"/>
                  </a:lnTo>
                  <a:lnTo>
                    <a:pt x="771" y="1518"/>
                  </a:lnTo>
                  <a:lnTo>
                    <a:pt x="916" y="1301"/>
                  </a:lnTo>
                  <a:lnTo>
                    <a:pt x="1132" y="1084"/>
                  </a:lnTo>
                  <a:lnTo>
                    <a:pt x="1349" y="892"/>
                  </a:lnTo>
                  <a:lnTo>
                    <a:pt x="1614" y="723"/>
                  </a:lnTo>
                  <a:lnTo>
                    <a:pt x="1855" y="603"/>
                  </a:lnTo>
                  <a:lnTo>
                    <a:pt x="2095" y="506"/>
                  </a:lnTo>
                  <a:lnTo>
                    <a:pt x="2336" y="434"/>
                  </a:lnTo>
                  <a:lnTo>
                    <a:pt x="2577" y="410"/>
                  </a:lnTo>
                  <a:close/>
                  <a:moveTo>
                    <a:pt x="2168" y="1"/>
                  </a:moveTo>
                  <a:lnTo>
                    <a:pt x="2047" y="49"/>
                  </a:lnTo>
                  <a:lnTo>
                    <a:pt x="1758" y="169"/>
                  </a:lnTo>
                  <a:lnTo>
                    <a:pt x="1469" y="314"/>
                  </a:lnTo>
                  <a:lnTo>
                    <a:pt x="1229" y="482"/>
                  </a:lnTo>
                  <a:lnTo>
                    <a:pt x="988" y="651"/>
                  </a:lnTo>
                  <a:lnTo>
                    <a:pt x="771" y="868"/>
                  </a:lnTo>
                  <a:lnTo>
                    <a:pt x="579" y="1108"/>
                  </a:lnTo>
                  <a:lnTo>
                    <a:pt x="410" y="1373"/>
                  </a:lnTo>
                  <a:lnTo>
                    <a:pt x="242" y="1638"/>
                  </a:lnTo>
                  <a:lnTo>
                    <a:pt x="169" y="1830"/>
                  </a:lnTo>
                  <a:lnTo>
                    <a:pt x="97" y="2047"/>
                  </a:lnTo>
                  <a:lnTo>
                    <a:pt x="49" y="2240"/>
                  </a:lnTo>
                  <a:lnTo>
                    <a:pt x="25" y="2432"/>
                  </a:lnTo>
                  <a:lnTo>
                    <a:pt x="1" y="2649"/>
                  </a:lnTo>
                  <a:lnTo>
                    <a:pt x="1" y="2842"/>
                  </a:lnTo>
                  <a:lnTo>
                    <a:pt x="25" y="3034"/>
                  </a:lnTo>
                  <a:lnTo>
                    <a:pt x="73" y="3203"/>
                  </a:lnTo>
                  <a:lnTo>
                    <a:pt x="121" y="3395"/>
                  </a:lnTo>
                  <a:lnTo>
                    <a:pt x="194" y="3588"/>
                  </a:lnTo>
                  <a:lnTo>
                    <a:pt x="290" y="3756"/>
                  </a:lnTo>
                  <a:lnTo>
                    <a:pt x="410" y="3925"/>
                  </a:lnTo>
                  <a:lnTo>
                    <a:pt x="531" y="4069"/>
                  </a:lnTo>
                  <a:lnTo>
                    <a:pt x="675" y="4238"/>
                  </a:lnTo>
                  <a:lnTo>
                    <a:pt x="819" y="4358"/>
                  </a:lnTo>
                  <a:lnTo>
                    <a:pt x="988" y="4503"/>
                  </a:lnTo>
                  <a:lnTo>
                    <a:pt x="1253" y="4671"/>
                  </a:lnTo>
                  <a:lnTo>
                    <a:pt x="1542" y="4791"/>
                  </a:lnTo>
                  <a:lnTo>
                    <a:pt x="1806" y="4912"/>
                  </a:lnTo>
                  <a:lnTo>
                    <a:pt x="2095" y="4984"/>
                  </a:lnTo>
                  <a:lnTo>
                    <a:pt x="2384" y="5032"/>
                  </a:lnTo>
                  <a:lnTo>
                    <a:pt x="2673" y="5056"/>
                  </a:lnTo>
                  <a:lnTo>
                    <a:pt x="2962" y="5056"/>
                  </a:lnTo>
                  <a:lnTo>
                    <a:pt x="3251" y="5008"/>
                  </a:lnTo>
                  <a:lnTo>
                    <a:pt x="3516" y="4960"/>
                  </a:lnTo>
                  <a:lnTo>
                    <a:pt x="3805" y="4864"/>
                  </a:lnTo>
                  <a:lnTo>
                    <a:pt x="4069" y="4743"/>
                  </a:lnTo>
                  <a:lnTo>
                    <a:pt x="4334" y="4623"/>
                  </a:lnTo>
                  <a:lnTo>
                    <a:pt x="4599" y="4454"/>
                  </a:lnTo>
                  <a:lnTo>
                    <a:pt x="4840" y="4262"/>
                  </a:lnTo>
                  <a:lnTo>
                    <a:pt x="5080" y="4045"/>
                  </a:lnTo>
                  <a:lnTo>
                    <a:pt x="5297" y="3780"/>
                  </a:lnTo>
                  <a:lnTo>
                    <a:pt x="5490" y="3516"/>
                  </a:lnTo>
                  <a:lnTo>
                    <a:pt x="5610" y="3203"/>
                  </a:lnTo>
                  <a:lnTo>
                    <a:pt x="5706" y="2890"/>
                  </a:lnTo>
                  <a:lnTo>
                    <a:pt x="5754" y="2577"/>
                  </a:lnTo>
                  <a:lnTo>
                    <a:pt x="5730" y="2264"/>
                  </a:lnTo>
                  <a:lnTo>
                    <a:pt x="5634" y="1951"/>
                  </a:lnTo>
                  <a:lnTo>
                    <a:pt x="5586" y="1806"/>
                  </a:lnTo>
                  <a:lnTo>
                    <a:pt x="5514" y="1662"/>
                  </a:lnTo>
                  <a:lnTo>
                    <a:pt x="5417" y="1518"/>
                  </a:lnTo>
                  <a:lnTo>
                    <a:pt x="5321" y="1373"/>
                  </a:lnTo>
                  <a:lnTo>
                    <a:pt x="5032" y="1060"/>
                  </a:lnTo>
                  <a:lnTo>
                    <a:pt x="4719" y="795"/>
                  </a:lnTo>
                  <a:lnTo>
                    <a:pt x="4406" y="579"/>
                  </a:lnTo>
                  <a:lnTo>
                    <a:pt x="4045" y="410"/>
                  </a:lnTo>
                  <a:lnTo>
                    <a:pt x="3684" y="266"/>
                  </a:lnTo>
                  <a:lnTo>
                    <a:pt x="3299" y="169"/>
                  </a:lnTo>
                  <a:lnTo>
                    <a:pt x="2914" y="73"/>
                  </a:lnTo>
                  <a:lnTo>
                    <a:pt x="2505" y="25"/>
                  </a:lnTo>
                  <a:lnTo>
                    <a:pt x="2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
            <p:cNvSpPr/>
            <p:nvPr/>
          </p:nvSpPr>
          <p:spPr>
            <a:xfrm>
              <a:off x="3817200" y="1774175"/>
              <a:ext cx="9675" cy="9050"/>
            </a:xfrm>
            <a:custGeom>
              <a:avLst/>
              <a:gdLst/>
              <a:ahLst/>
              <a:cxnLst/>
              <a:rect l="l" t="t" r="r" b="b"/>
              <a:pathLst>
                <a:path w="387" h="362" extrusionOk="0">
                  <a:moveTo>
                    <a:pt x="193" y="1"/>
                  </a:moveTo>
                  <a:lnTo>
                    <a:pt x="97" y="49"/>
                  </a:lnTo>
                  <a:lnTo>
                    <a:pt x="25" y="145"/>
                  </a:lnTo>
                  <a:lnTo>
                    <a:pt x="1" y="193"/>
                  </a:lnTo>
                  <a:lnTo>
                    <a:pt x="1" y="218"/>
                  </a:lnTo>
                  <a:lnTo>
                    <a:pt x="49" y="314"/>
                  </a:lnTo>
                  <a:lnTo>
                    <a:pt x="97" y="362"/>
                  </a:lnTo>
                  <a:lnTo>
                    <a:pt x="193" y="362"/>
                  </a:lnTo>
                  <a:lnTo>
                    <a:pt x="266" y="338"/>
                  </a:lnTo>
                  <a:lnTo>
                    <a:pt x="314" y="290"/>
                  </a:lnTo>
                  <a:lnTo>
                    <a:pt x="338" y="242"/>
                  </a:lnTo>
                  <a:lnTo>
                    <a:pt x="386" y="169"/>
                  </a:lnTo>
                  <a:lnTo>
                    <a:pt x="386" y="121"/>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
            <p:cNvSpPr/>
            <p:nvPr/>
          </p:nvSpPr>
          <p:spPr>
            <a:xfrm>
              <a:off x="3814800" y="1723625"/>
              <a:ext cx="3650" cy="3050"/>
            </a:xfrm>
            <a:custGeom>
              <a:avLst/>
              <a:gdLst/>
              <a:ahLst/>
              <a:cxnLst/>
              <a:rect l="l" t="t" r="r" b="b"/>
              <a:pathLst>
                <a:path w="146" h="122" extrusionOk="0">
                  <a:moveTo>
                    <a:pt x="25" y="1"/>
                  </a:moveTo>
                  <a:lnTo>
                    <a:pt x="1" y="25"/>
                  </a:lnTo>
                  <a:lnTo>
                    <a:pt x="1" y="49"/>
                  </a:lnTo>
                  <a:lnTo>
                    <a:pt x="25" y="97"/>
                  </a:lnTo>
                  <a:lnTo>
                    <a:pt x="49" y="121"/>
                  </a:lnTo>
                  <a:lnTo>
                    <a:pt x="97" y="121"/>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
            <p:cNvSpPr/>
            <p:nvPr/>
          </p:nvSpPr>
          <p:spPr>
            <a:xfrm>
              <a:off x="3814800" y="2020925"/>
              <a:ext cx="3025" cy="3050"/>
            </a:xfrm>
            <a:custGeom>
              <a:avLst/>
              <a:gdLst/>
              <a:ahLst/>
              <a:cxnLst/>
              <a:rect l="l" t="t" r="r" b="b"/>
              <a:pathLst>
                <a:path w="121" h="122" extrusionOk="0">
                  <a:moveTo>
                    <a:pt x="73" y="1"/>
                  </a:moveTo>
                  <a:lnTo>
                    <a:pt x="25" y="25"/>
                  </a:lnTo>
                  <a:lnTo>
                    <a:pt x="1" y="73"/>
                  </a:lnTo>
                  <a:lnTo>
                    <a:pt x="25" y="121"/>
                  </a:lnTo>
                  <a:lnTo>
                    <a:pt x="97" y="121"/>
                  </a:lnTo>
                  <a:lnTo>
                    <a:pt x="121" y="97"/>
                  </a:lnTo>
                  <a:lnTo>
                    <a:pt x="121"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
            <p:cNvSpPr/>
            <p:nvPr/>
          </p:nvSpPr>
          <p:spPr>
            <a:xfrm>
              <a:off x="3813000" y="1874700"/>
              <a:ext cx="3625" cy="3625"/>
            </a:xfrm>
            <a:custGeom>
              <a:avLst/>
              <a:gdLst/>
              <a:ahLst/>
              <a:cxnLst/>
              <a:rect l="l" t="t" r="r" b="b"/>
              <a:pathLst>
                <a:path w="145" h="145" extrusionOk="0">
                  <a:moveTo>
                    <a:pt x="0" y="0"/>
                  </a:moveTo>
                  <a:lnTo>
                    <a:pt x="0" y="48"/>
                  </a:lnTo>
                  <a:lnTo>
                    <a:pt x="0" y="72"/>
                  </a:lnTo>
                  <a:lnTo>
                    <a:pt x="0" y="120"/>
                  </a:lnTo>
                  <a:lnTo>
                    <a:pt x="73" y="145"/>
                  </a:lnTo>
                  <a:lnTo>
                    <a:pt x="121" y="96"/>
                  </a:lnTo>
                  <a:lnTo>
                    <a:pt x="145" y="72"/>
                  </a:lnTo>
                  <a:lnTo>
                    <a:pt x="145"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
            <p:cNvSpPr/>
            <p:nvPr/>
          </p:nvSpPr>
          <p:spPr>
            <a:xfrm>
              <a:off x="3804575" y="1815700"/>
              <a:ext cx="9050" cy="6650"/>
            </a:xfrm>
            <a:custGeom>
              <a:avLst/>
              <a:gdLst/>
              <a:ahLst/>
              <a:cxnLst/>
              <a:rect l="l" t="t" r="r" b="b"/>
              <a:pathLst>
                <a:path w="362" h="266" extrusionOk="0">
                  <a:moveTo>
                    <a:pt x="217" y="1"/>
                  </a:moveTo>
                  <a:lnTo>
                    <a:pt x="97" y="25"/>
                  </a:lnTo>
                  <a:lnTo>
                    <a:pt x="24" y="49"/>
                  </a:lnTo>
                  <a:lnTo>
                    <a:pt x="0" y="97"/>
                  </a:lnTo>
                  <a:lnTo>
                    <a:pt x="0" y="145"/>
                  </a:lnTo>
                  <a:lnTo>
                    <a:pt x="24" y="194"/>
                  </a:lnTo>
                  <a:lnTo>
                    <a:pt x="48" y="242"/>
                  </a:lnTo>
                  <a:lnTo>
                    <a:pt x="169" y="266"/>
                  </a:lnTo>
                  <a:lnTo>
                    <a:pt x="289" y="242"/>
                  </a:lnTo>
                  <a:lnTo>
                    <a:pt x="361" y="218"/>
                  </a:lnTo>
                  <a:lnTo>
                    <a:pt x="361" y="194"/>
                  </a:lnTo>
                  <a:lnTo>
                    <a:pt x="361" y="169"/>
                  </a:lnTo>
                  <a:lnTo>
                    <a:pt x="337" y="97"/>
                  </a:lnTo>
                  <a:lnTo>
                    <a:pt x="313" y="49"/>
                  </a:lnTo>
                  <a:lnTo>
                    <a:pt x="265" y="25"/>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
            <p:cNvSpPr/>
            <p:nvPr/>
          </p:nvSpPr>
          <p:spPr>
            <a:xfrm>
              <a:off x="3803375" y="1720025"/>
              <a:ext cx="3025" cy="3025"/>
            </a:xfrm>
            <a:custGeom>
              <a:avLst/>
              <a:gdLst/>
              <a:ahLst/>
              <a:cxnLst/>
              <a:rect l="l" t="t" r="r" b="b"/>
              <a:pathLst>
                <a:path w="121" h="121" extrusionOk="0">
                  <a:moveTo>
                    <a:pt x="72" y="0"/>
                  </a:moveTo>
                  <a:lnTo>
                    <a:pt x="24" y="24"/>
                  </a:lnTo>
                  <a:lnTo>
                    <a:pt x="0" y="73"/>
                  </a:lnTo>
                  <a:lnTo>
                    <a:pt x="24" y="97"/>
                  </a:lnTo>
                  <a:lnTo>
                    <a:pt x="48" y="121"/>
                  </a:lnTo>
                  <a:lnTo>
                    <a:pt x="72" y="121"/>
                  </a:lnTo>
                  <a:lnTo>
                    <a:pt x="121" y="97"/>
                  </a:lnTo>
                  <a:lnTo>
                    <a:pt x="121" y="48"/>
                  </a:lnTo>
                  <a:lnTo>
                    <a:pt x="121"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
            <p:cNvSpPr/>
            <p:nvPr/>
          </p:nvSpPr>
          <p:spPr>
            <a:xfrm>
              <a:off x="3797950" y="1830150"/>
              <a:ext cx="4250" cy="4850"/>
            </a:xfrm>
            <a:custGeom>
              <a:avLst/>
              <a:gdLst/>
              <a:ahLst/>
              <a:cxnLst/>
              <a:rect l="l" t="t" r="r" b="b"/>
              <a:pathLst>
                <a:path w="170" h="194" extrusionOk="0">
                  <a:moveTo>
                    <a:pt x="73" y="1"/>
                  </a:moveTo>
                  <a:lnTo>
                    <a:pt x="25" y="25"/>
                  </a:lnTo>
                  <a:lnTo>
                    <a:pt x="1" y="73"/>
                  </a:lnTo>
                  <a:lnTo>
                    <a:pt x="1" y="145"/>
                  </a:lnTo>
                  <a:lnTo>
                    <a:pt x="49" y="193"/>
                  </a:lnTo>
                  <a:lnTo>
                    <a:pt x="121" y="193"/>
                  </a:lnTo>
                  <a:lnTo>
                    <a:pt x="169" y="145"/>
                  </a:lnTo>
                  <a:lnTo>
                    <a:pt x="169"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
            <p:cNvSpPr/>
            <p:nvPr/>
          </p:nvSpPr>
          <p:spPr>
            <a:xfrm>
              <a:off x="3795550" y="1768175"/>
              <a:ext cx="7850" cy="14450"/>
            </a:xfrm>
            <a:custGeom>
              <a:avLst/>
              <a:gdLst/>
              <a:ahLst/>
              <a:cxnLst/>
              <a:rect l="l" t="t" r="r" b="b"/>
              <a:pathLst>
                <a:path w="314" h="578" extrusionOk="0">
                  <a:moveTo>
                    <a:pt x="97" y="0"/>
                  </a:moveTo>
                  <a:lnTo>
                    <a:pt x="48" y="48"/>
                  </a:lnTo>
                  <a:lnTo>
                    <a:pt x="24" y="96"/>
                  </a:lnTo>
                  <a:lnTo>
                    <a:pt x="0" y="193"/>
                  </a:lnTo>
                  <a:lnTo>
                    <a:pt x="0" y="313"/>
                  </a:lnTo>
                  <a:lnTo>
                    <a:pt x="0" y="409"/>
                  </a:lnTo>
                  <a:lnTo>
                    <a:pt x="0" y="458"/>
                  </a:lnTo>
                  <a:lnTo>
                    <a:pt x="24" y="530"/>
                  </a:lnTo>
                  <a:lnTo>
                    <a:pt x="72" y="554"/>
                  </a:lnTo>
                  <a:lnTo>
                    <a:pt x="97" y="578"/>
                  </a:lnTo>
                  <a:lnTo>
                    <a:pt x="169" y="578"/>
                  </a:lnTo>
                  <a:lnTo>
                    <a:pt x="217" y="554"/>
                  </a:lnTo>
                  <a:lnTo>
                    <a:pt x="265" y="506"/>
                  </a:lnTo>
                  <a:lnTo>
                    <a:pt x="313" y="458"/>
                  </a:lnTo>
                  <a:lnTo>
                    <a:pt x="265" y="241"/>
                  </a:lnTo>
                  <a:lnTo>
                    <a:pt x="241" y="121"/>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
            <p:cNvSpPr/>
            <p:nvPr/>
          </p:nvSpPr>
          <p:spPr>
            <a:xfrm>
              <a:off x="3791925" y="1732650"/>
              <a:ext cx="1850" cy="2450"/>
            </a:xfrm>
            <a:custGeom>
              <a:avLst/>
              <a:gdLst/>
              <a:ahLst/>
              <a:cxnLst/>
              <a:rect l="l" t="t" r="r" b="b"/>
              <a:pathLst>
                <a:path w="74" h="98" extrusionOk="0">
                  <a:moveTo>
                    <a:pt x="25" y="1"/>
                  </a:moveTo>
                  <a:lnTo>
                    <a:pt x="1" y="25"/>
                  </a:lnTo>
                  <a:lnTo>
                    <a:pt x="1" y="97"/>
                  </a:lnTo>
                  <a:lnTo>
                    <a:pt x="73"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
            <p:cNvSpPr/>
            <p:nvPr/>
          </p:nvSpPr>
          <p:spPr>
            <a:xfrm>
              <a:off x="3791925" y="1858450"/>
              <a:ext cx="6650" cy="7225"/>
            </a:xfrm>
            <a:custGeom>
              <a:avLst/>
              <a:gdLst/>
              <a:ahLst/>
              <a:cxnLst/>
              <a:rect l="l" t="t" r="r" b="b"/>
              <a:pathLst>
                <a:path w="266" h="289" extrusionOk="0">
                  <a:moveTo>
                    <a:pt x="121" y="0"/>
                  </a:moveTo>
                  <a:lnTo>
                    <a:pt x="73" y="24"/>
                  </a:lnTo>
                  <a:lnTo>
                    <a:pt x="25" y="72"/>
                  </a:lnTo>
                  <a:lnTo>
                    <a:pt x="1" y="145"/>
                  </a:lnTo>
                  <a:lnTo>
                    <a:pt x="25" y="217"/>
                  </a:lnTo>
                  <a:lnTo>
                    <a:pt x="49" y="265"/>
                  </a:lnTo>
                  <a:lnTo>
                    <a:pt x="97" y="289"/>
                  </a:lnTo>
                  <a:lnTo>
                    <a:pt x="145" y="289"/>
                  </a:lnTo>
                  <a:lnTo>
                    <a:pt x="193" y="265"/>
                  </a:lnTo>
                  <a:lnTo>
                    <a:pt x="242" y="193"/>
                  </a:lnTo>
                  <a:lnTo>
                    <a:pt x="266" y="96"/>
                  </a:lnTo>
                  <a:lnTo>
                    <a:pt x="242" y="48"/>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
            <p:cNvSpPr/>
            <p:nvPr/>
          </p:nvSpPr>
          <p:spPr>
            <a:xfrm>
              <a:off x="3788925" y="1960150"/>
              <a:ext cx="3025" cy="3025"/>
            </a:xfrm>
            <a:custGeom>
              <a:avLst/>
              <a:gdLst/>
              <a:ahLst/>
              <a:cxnLst/>
              <a:rect l="l" t="t" r="r" b="b"/>
              <a:pathLst>
                <a:path w="121" h="121" extrusionOk="0">
                  <a:moveTo>
                    <a:pt x="25" y="0"/>
                  </a:moveTo>
                  <a:lnTo>
                    <a:pt x="0" y="25"/>
                  </a:lnTo>
                  <a:lnTo>
                    <a:pt x="0" y="73"/>
                  </a:lnTo>
                  <a:lnTo>
                    <a:pt x="25" y="121"/>
                  </a:lnTo>
                  <a:lnTo>
                    <a:pt x="73" y="121"/>
                  </a:lnTo>
                  <a:lnTo>
                    <a:pt x="121" y="97"/>
                  </a:lnTo>
                  <a:lnTo>
                    <a:pt x="121" y="49"/>
                  </a:lnTo>
                  <a:lnTo>
                    <a:pt x="97"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
            <p:cNvSpPr/>
            <p:nvPr/>
          </p:nvSpPr>
          <p:spPr>
            <a:xfrm>
              <a:off x="3787725" y="1832550"/>
              <a:ext cx="4225" cy="4850"/>
            </a:xfrm>
            <a:custGeom>
              <a:avLst/>
              <a:gdLst/>
              <a:ahLst/>
              <a:cxnLst/>
              <a:rect l="l" t="t" r="r" b="b"/>
              <a:pathLst>
                <a:path w="169" h="194" extrusionOk="0">
                  <a:moveTo>
                    <a:pt x="48" y="1"/>
                  </a:moveTo>
                  <a:lnTo>
                    <a:pt x="0" y="49"/>
                  </a:lnTo>
                  <a:lnTo>
                    <a:pt x="0" y="121"/>
                  </a:lnTo>
                  <a:lnTo>
                    <a:pt x="0" y="169"/>
                  </a:lnTo>
                  <a:lnTo>
                    <a:pt x="48" y="194"/>
                  </a:lnTo>
                  <a:lnTo>
                    <a:pt x="97" y="194"/>
                  </a:lnTo>
                  <a:lnTo>
                    <a:pt x="145" y="145"/>
                  </a:lnTo>
                  <a:lnTo>
                    <a:pt x="169" y="97"/>
                  </a:lnTo>
                  <a:lnTo>
                    <a:pt x="169"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
            <p:cNvSpPr/>
            <p:nvPr/>
          </p:nvSpPr>
          <p:spPr>
            <a:xfrm>
              <a:off x="3787725" y="1868075"/>
              <a:ext cx="4825" cy="4825"/>
            </a:xfrm>
            <a:custGeom>
              <a:avLst/>
              <a:gdLst/>
              <a:ahLst/>
              <a:cxnLst/>
              <a:rect l="l" t="t" r="r" b="b"/>
              <a:pathLst>
                <a:path w="193" h="193" extrusionOk="0">
                  <a:moveTo>
                    <a:pt x="97" y="0"/>
                  </a:moveTo>
                  <a:lnTo>
                    <a:pt x="24" y="24"/>
                  </a:lnTo>
                  <a:lnTo>
                    <a:pt x="0" y="48"/>
                  </a:lnTo>
                  <a:lnTo>
                    <a:pt x="0" y="72"/>
                  </a:lnTo>
                  <a:lnTo>
                    <a:pt x="0" y="121"/>
                  </a:lnTo>
                  <a:lnTo>
                    <a:pt x="24" y="145"/>
                  </a:lnTo>
                  <a:lnTo>
                    <a:pt x="48" y="169"/>
                  </a:lnTo>
                  <a:lnTo>
                    <a:pt x="97"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
            <p:cNvSpPr/>
            <p:nvPr/>
          </p:nvSpPr>
          <p:spPr>
            <a:xfrm>
              <a:off x="3783500" y="1626725"/>
              <a:ext cx="6650" cy="9075"/>
            </a:xfrm>
            <a:custGeom>
              <a:avLst/>
              <a:gdLst/>
              <a:ahLst/>
              <a:cxnLst/>
              <a:rect l="l" t="t" r="r" b="b"/>
              <a:pathLst>
                <a:path w="266" h="363" extrusionOk="0">
                  <a:moveTo>
                    <a:pt x="97" y="1"/>
                  </a:moveTo>
                  <a:lnTo>
                    <a:pt x="49" y="25"/>
                  </a:lnTo>
                  <a:lnTo>
                    <a:pt x="25" y="49"/>
                  </a:lnTo>
                  <a:lnTo>
                    <a:pt x="1" y="145"/>
                  </a:lnTo>
                  <a:lnTo>
                    <a:pt x="25" y="266"/>
                  </a:lnTo>
                  <a:lnTo>
                    <a:pt x="73" y="338"/>
                  </a:lnTo>
                  <a:lnTo>
                    <a:pt x="121" y="362"/>
                  </a:lnTo>
                  <a:lnTo>
                    <a:pt x="169" y="362"/>
                  </a:lnTo>
                  <a:lnTo>
                    <a:pt x="193" y="338"/>
                  </a:lnTo>
                  <a:lnTo>
                    <a:pt x="242" y="290"/>
                  </a:lnTo>
                  <a:lnTo>
                    <a:pt x="266" y="194"/>
                  </a:lnTo>
                  <a:lnTo>
                    <a:pt x="242"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
            <p:cNvSpPr/>
            <p:nvPr/>
          </p:nvSpPr>
          <p:spPr>
            <a:xfrm>
              <a:off x="3778100" y="1768775"/>
              <a:ext cx="7225" cy="6650"/>
            </a:xfrm>
            <a:custGeom>
              <a:avLst/>
              <a:gdLst/>
              <a:ahLst/>
              <a:cxnLst/>
              <a:rect l="l" t="t" r="r" b="b"/>
              <a:pathLst>
                <a:path w="289" h="266" extrusionOk="0">
                  <a:moveTo>
                    <a:pt x="145" y="0"/>
                  </a:moveTo>
                  <a:lnTo>
                    <a:pt x="96" y="24"/>
                  </a:lnTo>
                  <a:lnTo>
                    <a:pt x="24" y="72"/>
                  </a:lnTo>
                  <a:lnTo>
                    <a:pt x="0" y="121"/>
                  </a:lnTo>
                  <a:lnTo>
                    <a:pt x="0" y="169"/>
                  </a:lnTo>
                  <a:lnTo>
                    <a:pt x="24" y="217"/>
                  </a:lnTo>
                  <a:lnTo>
                    <a:pt x="72" y="265"/>
                  </a:lnTo>
                  <a:lnTo>
                    <a:pt x="145" y="265"/>
                  </a:lnTo>
                  <a:lnTo>
                    <a:pt x="217" y="241"/>
                  </a:lnTo>
                  <a:lnTo>
                    <a:pt x="265" y="217"/>
                  </a:lnTo>
                  <a:lnTo>
                    <a:pt x="289" y="145"/>
                  </a:lnTo>
                  <a:lnTo>
                    <a:pt x="289" y="97"/>
                  </a:lnTo>
                  <a:lnTo>
                    <a:pt x="289" y="72"/>
                  </a:lnTo>
                  <a:lnTo>
                    <a:pt x="265"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
            <p:cNvSpPr/>
            <p:nvPr/>
          </p:nvSpPr>
          <p:spPr>
            <a:xfrm>
              <a:off x="3776275" y="1655025"/>
              <a:ext cx="6050" cy="7850"/>
            </a:xfrm>
            <a:custGeom>
              <a:avLst/>
              <a:gdLst/>
              <a:ahLst/>
              <a:cxnLst/>
              <a:rect l="l" t="t" r="r" b="b"/>
              <a:pathLst>
                <a:path w="242" h="314" extrusionOk="0">
                  <a:moveTo>
                    <a:pt x="121" y="0"/>
                  </a:moveTo>
                  <a:lnTo>
                    <a:pt x="73" y="49"/>
                  </a:lnTo>
                  <a:lnTo>
                    <a:pt x="25" y="73"/>
                  </a:lnTo>
                  <a:lnTo>
                    <a:pt x="1" y="121"/>
                  </a:lnTo>
                  <a:lnTo>
                    <a:pt x="1" y="193"/>
                  </a:lnTo>
                  <a:lnTo>
                    <a:pt x="1" y="265"/>
                  </a:lnTo>
                  <a:lnTo>
                    <a:pt x="1" y="289"/>
                  </a:lnTo>
                  <a:lnTo>
                    <a:pt x="49" y="313"/>
                  </a:lnTo>
                  <a:lnTo>
                    <a:pt x="97" y="313"/>
                  </a:lnTo>
                  <a:lnTo>
                    <a:pt x="169" y="289"/>
                  </a:lnTo>
                  <a:lnTo>
                    <a:pt x="242" y="193"/>
                  </a:lnTo>
                  <a:lnTo>
                    <a:pt x="242" y="145"/>
                  </a:lnTo>
                  <a:lnTo>
                    <a:pt x="242" y="97"/>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
            <p:cNvSpPr/>
            <p:nvPr/>
          </p:nvSpPr>
          <p:spPr>
            <a:xfrm>
              <a:off x="3775075" y="1884325"/>
              <a:ext cx="4250" cy="4225"/>
            </a:xfrm>
            <a:custGeom>
              <a:avLst/>
              <a:gdLst/>
              <a:ahLst/>
              <a:cxnLst/>
              <a:rect l="l" t="t" r="r" b="b"/>
              <a:pathLst>
                <a:path w="170" h="169" extrusionOk="0">
                  <a:moveTo>
                    <a:pt x="25" y="0"/>
                  </a:moveTo>
                  <a:lnTo>
                    <a:pt x="1" y="24"/>
                  </a:lnTo>
                  <a:lnTo>
                    <a:pt x="1" y="72"/>
                  </a:lnTo>
                  <a:lnTo>
                    <a:pt x="1" y="121"/>
                  </a:lnTo>
                  <a:lnTo>
                    <a:pt x="49" y="145"/>
                  </a:lnTo>
                  <a:lnTo>
                    <a:pt x="73" y="169"/>
                  </a:lnTo>
                  <a:lnTo>
                    <a:pt x="145" y="145"/>
                  </a:lnTo>
                  <a:lnTo>
                    <a:pt x="169" y="121"/>
                  </a:lnTo>
                  <a:lnTo>
                    <a:pt x="169"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
            <p:cNvSpPr/>
            <p:nvPr/>
          </p:nvSpPr>
          <p:spPr>
            <a:xfrm>
              <a:off x="3772075" y="1748900"/>
              <a:ext cx="1825" cy="2450"/>
            </a:xfrm>
            <a:custGeom>
              <a:avLst/>
              <a:gdLst/>
              <a:ahLst/>
              <a:cxnLst/>
              <a:rect l="l" t="t" r="r" b="b"/>
              <a:pathLst>
                <a:path w="73" h="98" extrusionOk="0">
                  <a:moveTo>
                    <a:pt x="24" y="1"/>
                  </a:moveTo>
                  <a:lnTo>
                    <a:pt x="24" y="49"/>
                  </a:lnTo>
                  <a:lnTo>
                    <a:pt x="0" y="73"/>
                  </a:lnTo>
                  <a:lnTo>
                    <a:pt x="24" y="97"/>
                  </a:lnTo>
                  <a:lnTo>
                    <a:pt x="73" y="73"/>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
            <p:cNvSpPr/>
            <p:nvPr/>
          </p:nvSpPr>
          <p:spPr>
            <a:xfrm>
              <a:off x="3771475" y="1697150"/>
              <a:ext cx="4825" cy="7250"/>
            </a:xfrm>
            <a:custGeom>
              <a:avLst/>
              <a:gdLst/>
              <a:ahLst/>
              <a:cxnLst/>
              <a:rect l="l" t="t" r="r" b="b"/>
              <a:pathLst>
                <a:path w="193" h="290" extrusionOk="0">
                  <a:moveTo>
                    <a:pt x="121" y="1"/>
                  </a:moveTo>
                  <a:lnTo>
                    <a:pt x="48" y="25"/>
                  </a:lnTo>
                  <a:lnTo>
                    <a:pt x="24" y="73"/>
                  </a:lnTo>
                  <a:lnTo>
                    <a:pt x="0" y="121"/>
                  </a:lnTo>
                  <a:lnTo>
                    <a:pt x="0" y="193"/>
                  </a:lnTo>
                  <a:lnTo>
                    <a:pt x="24" y="241"/>
                  </a:lnTo>
                  <a:lnTo>
                    <a:pt x="73" y="289"/>
                  </a:lnTo>
                  <a:lnTo>
                    <a:pt x="145" y="265"/>
                  </a:lnTo>
                  <a:lnTo>
                    <a:pt x="193" y="217"/>
                  </a:lnTo>
                  <a:lnTo>
                    <a:pt x="193" y="145"/>
                  </a:lnTo>
                  <a:lnTo>
                    <a:pt x="193" y="73"/>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
            <p:cNvSpPr/>
            <p:nvPr/>
          </p:nvSpPr>
          <p:spPr>
            <a:xfrm>
              <a:off x="3767850" y="1848800"/>
              <a:ext cx="5450" cy="4850"/>
            </a:xfrm>
            <a:custGeom>
              <a:avLst/>
              <a:gdLst/>
              <a:ahLst/>
              <a:cxnLst/>
              <a:rect l="l" t="t" r="r" b="b"/>
              <a:pathLst>
                <a:path w="218" h="194" extrusionOk="0">
                  <a:moveTo>
                    <a:pt x="73" y="1"/>
                  </a:moveTo>
                  <a:lnTo>
                    <a:pt x="49" y="25"/>
                  </a:lnTo>
                  <a:lnTo>
                    <a:pt x="1" y="49"/>
                  </a:lnTo>
                  <a:lnTo>
                    <a:pt x="1" y="97"/>
                  </a:lnTo>
                  <a:lnTo>
                    <a:pt x="49" y="169"/>
                  </a:lnTo>
                  <a:lnTo>
                    <a:pt x="121" y="194"/>
                  </a:lnTo>
                  <a:lnTo>
                    <a:pt x="169" y="194"/>
                  </a:lnTo>
                  <a:lnTo>
                    <a:pt x="218" y="169"/>
                  </a:lnTo>
                  <a:lnTo>
                    <a:pt x="218" y="121"/>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
            <p:cNvSpPr/>
            <p:nvPr/>
          </p:nvSpPr>
          <p:spPr>
            <a:xfrm>
              <a:off x="3766650" y="1670675"/>
              <a:ext cx="14475" cy="7250"/>
            </a:xfrm>
            <a:custGeom>
              <a:avLst/>
              <a:gdLst/>
              <a:ahLst/>
              <a:cxnLst/>
              <a:rect l="l" t="t" r="r" b="b"/>
              <a:pathLst>
                <a:path w="579" h="290" extrusionOk="0">
                  <a:moveTo>
                    <a:pt x="314" y="0"/>
                  </a:moveTo>
                  <a:lnTo>
                    <a:pt x="97" y="24"/>
                  </a:lnTo>
                  <a:lnTo>
                    <a:pt x="49" y="24"/>
                  </a:lnTo>
                  <a:lnTo>
                    <a:pt x="25" y="48"/>
                  </a:lnTo>
                  <a:lnTo>
                    <a:pt x="1" y="97"/>
                  </a:lnTo>
                  <a:lnTo>
                    <a:pt x="1" y="145"/>
                  </a:lnTo>
                  <a:lnTo>
                    <a:pt x="49" y="217"/>
                  </a:lnTo>
                  <a:lnTo>
                    <a:pt x="73" y="265"/>
                  </a:lnTo>
                  <a:lnTo>
                    <a:pt x="145" y="289"/>
                  </a:lnTo>
                  <a:lnTo>
                    <a:pt x="338" y="265"/>
                  </a:lnTo>
                  <a:lnTo>
                    <a:pt x="458" y="241"/>
                  </a:lnTo>
                  <a:lnTo>
                    <a:pt x="554" y="169"/>
                  </a:lnTo>
                  <a:lnTo>
                    <a:pt x="578" y="145"/>
                  </a:lnTo>
                  <a:lnTo>
                    <a:pt x="578" y="121"/>
                  </a:lnTo>
                  <a:lnTo>
                    <a:pt x="530" y="48"/>
                  </a:lnTo>
                  <a:lnTo>
                    <a:pt x="434" y="24"/>
                  </a:lnTo>
                  <a:lnTo>
                    <a:pt x="31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
            <p:cNvSpPr/>
            <p:nvPr/>
          </p:nvSpPr>
          <p:spPr>
            <a:xfrm>
              <a:off x="3766650" y="1902975"/>
              <a:ext cx="7850" cy="6650"/>
            </a:xfrm>
            <a:custGeom>
              <a:avLst/>
              <a:gdLst/>
              <a:ahLst/>
              <a:cxnLst/>
              <a:rect l="l" t="t" r="r" b="b"/>
              <a:pathLst>
                <a:path w="314" h="266" extrusionOk="0">
                  <a:moveTo>
                    <a:pt x="97" y="1"/>
                  </a:moveTo>
                  <a:lnTo>
                    <a:pt x="49" y="49"/>
                  </a:lnTo>
                  <a:lnTo>
                    <a:pt x="1" y="97"/>
                  </a:lnTo>
                  <a:lnTo>
                    <a:pt x="1" y="121"/>
                  </a:lnTo>
                  <a:lnTo>
                    <a:pt x="25" y="169"/>
                  </a:lnTo>
                  <a:lnTo>
                    <a:pt x="73" y="217"/>
                  </a:lnTo>
                  <a:lnTo>
                    <a:pt x="121" y="265"/>
                  </a:lnTo>
                  <a:lnTo>
                    <a:pt x="193" y="265"/>
                  </a:lnTo>
                  <a:lnTo>
                    <a:pt x="241" y="241"/>
                  </a:lnTo>
                  <a:lnTo>
                    <a:pt x="290" y="217"/>
                  </a:lnTo>
                  <a:lnTo>
                    <a:pt x="314" y="193"/>
                  </a:lnTo>
                  <a:lnTo>
                    <a:pt x="290" y="97"/>
                  </a:lnTo>
                  <a:lnTo>
                    <a:pt x="241" y="49"/>
                  </a:lnTo>
                  <a:lnTo>
                    <a:pt x="217"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
            <p:cNvSpPr/>
            <p:nvPr/>
          </p:nvSpPr>
          <p:spPr>
            <a:xfrm>
              <a:off x="3761250" y="1839175"/>
              <a:ext cx="6025" cy="6050"/>
            </a:xfrm>
            <a:custGeom>
              <a:avLst/>
              <a:gdLst/>
              <a:ahLst/>
              <a:cxnLst/>
              <a:rect l="l" t="t" r="r" b="b"/>
              <a:pathLst>
                <a:path w="241" h="242" extrusionOk="0">
                  <a:moveTo>
                    <a:pt x="48" y="1"/>
                  </a:moveTo>
                  <a:lnTo>
                    <a:pt x="24" y="25"/>
                  </a:lnTo>
                  <a:lnTo>
                    <a:pt x="0" y="73"/>
                  </a:lnTo>
                  <a:lnTo>
                    <a:pt x="0" y="145"/>
                  </a:lnTo>
                  <a:lnTo>
                    <a:pt x="24" y="193"/>
                  </a:lnTo>
                  <a:lnTo>
                    <a:pt x="72" y="217"/>
                  </a:lnTo>
                  <a:lnTo>
                    <a:pt x="120" y="242"/>
                  </a:lnTo>
                  <a:lnTo>
                    <a:pt x="169" y="217"/>
                  </a:lnTo>
                  <a:lnTo>
                    <a:pt x="217" y="169"/>
                  </a:lnTo>
                  <a:lnTo>
                    <a:pt x="241" y="121"/>
                  </a:lnTo>
                  <a:lnTo>
                    <a:pt x="217" y="73"/>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
            <p:cNvSpPr/>
            <p:nvPr/>
          </p:nvSpPr>
          <p:spPr>
            <a:xfrm>
              <a:off x="3760625" y="1674875"/>
              <a:ext cx="1250" cy="1850"/>
            </a:xfrm>
            <a:custGeom>
              <a:avLst/>
              <a:gdLst/>
              <a:ahLst/>
              <a:cxnLst/>
              <a:rect l="l" t="t" r="r" b="b"/>
              <a:pathLst>
                <a:path w="50" h="74" extrusionOk="0">
                  <a:moveTo>
                    <a:pt x="49" y="1"/>
                  </a:moveTo>
                  <a:lnTo>
                    <a:pt x="1" y="73"/>
                  </a:lnTo>
                  <a:lnTo>
                    <a:pt x="49" y="73"/>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
            <p:cNvSpPr/>
            <p:nvPr/>
          </p:nvSpPr>
          <p:spPr>
            <a:xfrm>
              <a:off x="3757625" y="1748900"/>
              <a:ext cx="1825" cy="2450"/>
            </a:xfrm>
            <a:custGeom>
              <a:avLst/>
              <a:gdLst/>
              <a:ahLst/>
              <a:cxnLst/>
              <a:rect l="l" t="t" r="r" b="b"/>
              <a:pathLst>
                <a:path w="73" h="98" extrusionOk="0">
                  <a:moveTo>
                    <a:pt x="25" y="1"/>
                  </a:moveTo>
                  <a:lnTo>
                    <a:pt x="1" y="25"/>
                  </a:lnTo>
                  <a:lnTo>
                    <a:pt x="1" y="73"/>
                  </a:lnTo>
                  <a:lnTo>
                    <a:pt x="25"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
            <p:cNvSpPr/>
            <p:nvPr/>
          </p:nvSpPr>
          <p:spPr>
            <a:xfrm>
              <a:off x="3757625" y="1805475"/>
              <a:ext cx="3650" cy="3650"/>
            </a:xfrm>
            <a:custGeom>
              <a:avLst/>
              <a:gdLst/>
              <a:ahLst/>
              <a:cxnLst/>
              <a:rect l="l" t="t" r="r" b="b"/>
              <a:pathLst>
                <a:path w="146" h="146" extrusionOk="0">
                  <a:moveTo>
                    <a:pt x="25" y="1"/>
                  </a:moveTo>
                  <a:lnTo>
                    <a:pt x="1" y="25"/>
                  </a:lnTo>
                  <a:lnTo>
                    <a:pt x="1" y="49"/>
                  </a:lnTo>
                  <a:lnTo>
                    <a:pt x="1" y="97"/>
                  </a:lnTo>
                  <a:lnTo>
                    <a:pt x="49" y="145"/>
                  </a:lnTo>
                  <a:lnTo>
                    <a:pt x="97" y="145"/>
                  </a:lnTo>
                  <a:lnTo>
                    <a:pt x="145" y="97"/>
                  </a:lnTo>
                  <a:lnTo>
                    <a:pt x="145" y="73"/>
                  </a:lnTo>
                  <a:lnTo>
                    <a:pt x="145"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
            <p:cNvSpPr/>
            <p:nvPr/>
          </p:nvSpPr>
          <p:spPr>
            <a:xfrm>
              <a:off x="3754025" y="1652625"/>
              <a:ext cx="4825" cy="4225"/>
            </a:xfrm>
            <a:custGeom>
              <a:avLst/>
              <a:gdLst/>
              <a:ahLst/>
              <a:cxnLst/>
              <a:rect l="l" t="t" r="r" b="b"/>
              <a:pathLst>
                <a:path w="193" h="169" extrusionOk="0">
                  <a:moveTo>
                    <a:pt x="72" y="0"/>
                  </a:moveTo>
                  <a:lnTo>
                    <a:pt x="48" y="24"/>
                  </a:lnTo>
                  <a:lnTo>
                    <a:pt x="0" y="72"/>
                  </a:lnTo>
                  <a:lnTo>
                    <a:pt x="0" y="96"/>
                  </a:lnTo>
                  <a:lnTo>
                    <a:pt x="24" y="120"/>
                  </a:lnTo>
                  <a:lnTo>
                    <a:pt x="72" y="145"/>
                  </a:lnTo>
                  <a:lnTo>
                    <a:pt x="96" y="169"/>
                  </a:lnTo>
                  <a:lnTo>
                    <a:pt x="169" y="120"/>
                  </a:lnTo>
                  <a:lnTo>
                    <a:pt x="193" y="96"/>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
            <p:cNvSpPr/>
            <p:nvPr/>
          </p:nvSpPr>
          <p:spPr>
            <a:xfrm>
              <a:off x="3751600" y="1757925"/>
              <a:ext cx="9675" cy="6050"/>
            </a:xfrm>
            <a:custGeom>
              <a:avLst/>
              <a:gdLst/>
              <a:ahLst/>
              <a:cxnLst/>
              <a:rect l="l" t="t" r="r" b="b"/>
              <a:pathLst>
                <a:path w="387" h="242" extrusionOk="0">
                  <a:moveTo>
                    <a:pt x="97" y="1"/>
                  </a:moveTo>
                  <a:lnTo>
                    <a:pt x="49" y="49"/>
                  </a:lnTo>
                  <a:lnTo>
                    <a:pt x="1" y="73"/>
                  </a:lnTo>
                  <a:lnTo>
                    <a:pt x="1" y="121"/>
                  </a:lnTo>
                  <a:lnTo>
                    <a:pt x="25" y="169"/>
                  </a:lnTo>
                  <a:lnTo>
                    <a:pt x="49" y="218"/>
                  </a:lnTo>
                  <a:lnTo>
                    <a:pt x="73" y="242"/>
                  </a:lnTo>
                  <a:lnTo>
                    <a:pt x="290" y="242"/>
                  </a:lnTo>
                  <a:lnTo>
                    <a:pt x="338" y="193"/>
                  </a:lnTo>
                  <a:lnTo>
                    <a:pt x="386" y="145"/>
                  </a:lnTo>
                  <a:lnTo>
                    <a:pt x="386" y="97"/>
                  </a:lnTo>
                  <a:lnTo>
                    <a:pt x="314"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
            <p:cNvSpPr/>
            <p:nvPr/>
          </p:nvSpPr>
          <p:spPr>
            <a:xfrm>
              <a:off x="3751000" y="1786825"/>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
            <p:cNvSpPr/>
            <p:nvPr/>
          </p:nvSpPr>
          <p:spPr>
            <a:xfrm>
              <a:off x="3749800" y="1665250"/>
              <a:ext cx="3650" cy="3025"/>
            </a:xfrm>
            <a:custGeom>
              <a:avLst/>
              <a:gdLst/>
              <a:ahLst/>
              <a:cxnLst/>
              <a:rect l="l" t="t" r="r" b="b"/>
              <a:pathLst>
                <a:path w="146" h="121" extrusionOk="0">
                  <a:moveTo>
                    <a:pt x="25" y="1"/>
                  </a:moveTo>
                  <a:lnTo>
                    <a:pt x="1" y="25"/>
                  </a:lnTo>
                  <a:lnTo>
                    <a:pt x="1" y="73"/>
                  </a:lnTo>
                  <a:lnTo>
                    <a:pt x="1" y="121"/>
                  </a:lnTo>
                  <a:lnTo>
                    <a:pt x="49" y="121"/>
                  </a:lnTo>
                  <a:lnTo>
                    <a:pt x="121" y="97"/>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
            <p:cNvSpPr/>
            <p:nvPr/>
          </p:nvSpPr>
          <p:spPr>
            <a:xfrm>
              <a:off x="3748000" y="1848800"/>
              <a:ext cx="2425" cy="1250"/>
            </a:xfrm>
            <a:custGeom>
              <a:avLst/>
              <a:gdLst/>
              <a:ahLst/>
              <a:cxnLst/>
              <a:rect l="l" t="t" r="r" b="b"/>
              <a:pathLst>
                <a:path w="97" h="50" extrusionOk="0">
                  <a:moveTo>
                    <a:pt x="0" y="1"/>
                  </a:moveTo>
                  <a:lnTo>
                    <a:pt x="25" y="49"/>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
            <p:cNvSpPr/>
            <p:nvPr/>
          </p:nvSpPr>
          <p:spPr>
            <a:xfrm>
              <a:off x="3745000" y="1801875"/>
              <a:ext cx="6625" cy="7250"/>
            </a:xfrm>
            <a:custGeom>
              <a:avLst/>
              <a:gdLst/>
              <a:ahLst/>
              <a:cxnLst/>
              <a:rect l="l" t="t" r="r" b="b"/>
              <a:pathLst>
                <a:path w="265" h="290" extrusionOk="0">
                  <a:moveTo>
                    <a:pt x="72" y="0"/>
                  </a:moveTo>
                  <a:lnTo>
                    <a:pt x="24" y="48"/>
                  </a:lnTo>
                  <a:lnTo>
                    <a:pt x="24" y="97"/>
                  </a:lnTo>
                  <a:lnTo>
                    <a:pt x="0" y="169"/>
                  </a:lnTo>
                  <a:lnTo>
                    <a:pt x="24" y="217"/>
                  </a:lnTo>
                  <a:lnTo>
                    <a:pt x="48" y="241"/>
                  </a:lnTo>
                  <a:lnTo>
                    <a:pt x="96" y="289"/>
                  </a:lnTo>
                  <a:lnTo>
                    <a:pt x="145" y="289"/>
                  </a:lnTo>
                  <a:lnTo>
                    <a:pt x="193" y="265"/>
                  </a:lnTo>
                  <a:lnTo>
                    <a:pt x="241" y="217"/>
                  </a:lnTo>
                  <a:lnTo>
                    <a:pt x="265" y="169"/>
                  </a:lnTo>
                  <a:lnTo>
                    <a:pt x="265" y="121"/>
                  </a:lnTo>
                  <a:lnTo>
                    <a:pt x="241" y="72"/>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
            <p:cNvSpPr/>
            <p:nvPr/>
          </p:nvSpPr>
          <p:spPr>
            <a:xfrm>
              <a:off x="3734750" y="1788625"/>
              <a:ext cx="4250" cy="4850"/>
            </a:xfrm>
            <a:custGeom>
              <a:avLst/>
              <a:gdLst/>
              <a:ahLst/>
              <a:cxnLst/>
              <a:rect l="l" t="t" r="r" b="b"/>
              <a:pathLst>
                <a:path w="170" h="194" extrusionOk="0">
                  <a:moveTo>
                    <a:pt x="25" y="1"/>
                  </a:moveTo>
                  <a:lnTo>
                    <a:pt x="1" y="25"/>
                  </a:lnTo>
                  <a:lnTo>
                    <a:pt x="1" y="73"/>
                  </a:lnTo>
                  <a:lnTo>
                    <a:pt x="1" y="145"/>
                  </a:lnTo>
                  <a:lnTo>
                    <a:pt x="49" y="193"/>
                  </a:lnTo>
                  <a:lnTo>
                    <a:pt x="121" y="193"/>
                  </a:lnTo>
                  <a:lnTo>
                    <a:pt x="169" y="121"/>
                  </a:lnTo>
                  <a:lnTo>
                    <a:pt x="169" y="73"/>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
            <p:cNvSpPr/>
            <p:nvPr/>
          </p:nvSpPr>
          <p:spPr>
            <a:xfrm>
              <a:off x="3732350" y="1830150"/>
              <a:ext cx="3625" cy="3650"/>
            </a:xfrm>
            <a:custGeom>
              <a:avLst/>
              <a:gdLst/>
              <a:ahLst/>
              <a:cxnLst/>
              <a:rect l="l" t="t" r="r" b="b"/>
              <a:pathLst>
                <a:path w="145" h="146" extrusionOk="0">
                  <a:moveTo>
                    <a:pt x="25" y="1"/>
                  </a:moveTo>
                  <a:lnTo>
                    <a:pt x="1" y="25"/>
                  </a:lnTo>
                  <a:lnTo>
                    <a:pt x="1" y="49"/>
                  </a:lnTo>
                  <a:lnTo>
                    <a:pt x="1" y="97"/>
                  </a:lnTo>
                  <a:lnTo>
                    <a:pt x="1" y="121"/>
                  </a:lnTo>
                  <a:lnTo>
                    <a:pt x="73" y="145"/>
                  </a:lnTo>
                  <a:lnTo>
                    <a:pt x="121" y="121"/>
                  </a:lnTo>
                  <a:lnTo>
                    <a:pt x="145"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
            <p:cNvSpPr/>
            <p:nvPr/>
          </p:nvSpPr>
          <p:spPr>
            <a:xfrm>
              <a:off x="3729950" y="1579200"/>
              <a:ext cx="546475" cy="569350"/>
            </a:xfrm>
            <a:custGeom>
              <a:avLst/>
              <a:gdLst/>
              <a:ahLst/>
              <a:cxnLst/>
              <a:rect l="l" t="t" r="r" b="b"/>
              <a:pathLst>
                <a:path w="21859" h="22774" extrusionOk="0">
                  <a:moveTo>
                    <a:pt x="5898" y="0"/>
                  </a:moveTo>
                  <a:lnTo>
                    <a:pt x="5537" y="48"/>
                  </a:lnTo>
                  <a:lnTo>
                    <a:pt x="5200" y="96"/>
                  </a:lnTo>
                  <a:lnTo>
                    <a:pt x="4839" y="169"/>
                  </a:lnTo>
                  <a:lnTo>
                    <a:pt x="4502" y="241"/>
                  </a:lnTo>
                  <a:lnTo>
                    <a:pt x="3804" y="458"/>
                  </a:lnTo>
                  <a:lnTo>
                    <a:pt x="3274" y="650"/>
                  </a:lnTo>
                  <a:lnTo>
                    <a:pt x="2745" y="915"/>
                  </a:lnTo>
                  <a:lnTo>
                    <a:pt x="2263" y="1228"/>
                  </a:lnTo>
                  <a:lnTo>
                    <a:pt x="1782" y="1565"/>
                  </a:lnTo>
                  <a:lnTo>
                    <a:pt x="1565" y="1758"/>
                  </a:lnTo>
                  <a:lnTo>
                    <a:pt x="1348" y="1974"/>
                  </a:lnTo>
                  <a:lnTo>
                    <a:pt x="1156" y="2191"/>
                  </a:lnTo>
                  <a:lnTo>
                    <a:pt x="987" y="2432"/>
                  </a:lnTo>
                  <a:lnTo>
                    <a:pt x="843" y="2672"/>
                  </a:lnTo>
                  <a:lnTo>
                    <a:pt x="722" y="2937"/>
                  </a:lnTo>
                  <a:lnTo>
                    <a:pt x="626" y="3226"/>
                  </a:lnTo>
                  <a:lnTo>
                    <a:pt x="530" y="3515"/>
                  </a:lnTo>
                  <a:lnTo>
                    <a:pt x="410" y="3900"/>
                  </a:lnTo>
                  <a:lnTo>
                    <a:pt x="337" y="4309"/>
                  </a:lnTo>
                  <a:lnTo>
                    <a:pt x="265" y="4694"/>
                  </a:lnTo>
                  <a:lnTo>
                    <a:pt x="217" y="5104"/>
                  </a:lnTo>
                  <a:lnTo>
                    <a:pt x="121" y="5898"/>
                  </a:lnTo>
                  <a:lnTo>
                    <a:pt x="48" y="6693"/>
                  </a:lnTo>
                  <a:lnTo>
                    <a:pt x="24" y="7078"/>
                  </a:lnTo>
                  <a:lnTo>
                    <a:pt x="0" y="7487"/>
                  </a:lnTo>
                  <a:lnTo>
                    <a:pt x="0" y="7872"/>
                  </a:lnTo>
                  <a:lnTo>
                    <a:pt x="24" y="8281"/>
                  </a:lnTo>
                  <a:lnTo>
                    <a:pt x="48" y="8378"/>
                  </a:lnTo>
                  <a:lnTo>
                    <a:pt x="24" y="8498"/>
                  </a:lnTo>
                  <a:lnTo>
                    <a:pt x="0" y="8883"/>
                  </a:lnTo>
                  <a:lnTo>
                    <a:pt x="0" y="9268"/>
                  </a:lnTo>
                  <a:lnTo>
                    <a:pt x="0" y="9654"/>
                  </a:lnTo>
                  <a:lnTo>
                    <a:pt x="48" y="10039"/>
                  </a:lnTo>
                  <a:lnTo>
                    <a:pt x="193" y="11603"/>
                  </a:lnTo>
                  <a:lnTo>
                    <a:pt x="337" y="13168"/>
                  </a:lnTo>
                  <a:lnTo>
                    <a:pt x="385" y="13866"/>
                  </a:lnTo>
                  <a:lnTo>
                    <a:pt x="458" y="14564"/>
                  </a:lnTo>
                  <a:lnTo>
                    <a:pt x="554" y="15263"/>
                  </a:lnTo>
                  <a:lnTo>
                    <a:pt x="650" y="15961"/>
                  </a:lnTo>
                  <a:lnTo>
                    <a:pt x="819" y="16707"/>
                  </a:lnTo>
                  <a:lnTo>
                    <a:pt x="1035" y="17453"/>
                  </a:lnTo>
                  <a:lnTo>
                    <a:pt x="1156" y="17814"/>
                  </a:lnTo>
                  <a:lnTo>
                    <a:pt x="1300" y="18175"/>
                  </a:lnTo>
                  <a:lnTo>
                    <a:pt x="1469" y="18536"/>
                  </a:lnTo>
                  <a:lnTo>
                    <a:pt x="1637" y="18874"/>
                  </a:lnTo>
                  <a:lnTo>
                    <a:pt x="1974" y="19451"/>
                  </a:lnTo>
                  <a:lnTo>
                    <a:pt x="2335" y="19957"/>
                  </a:lnTo>
                  <a:lnTo>
                    <a:pt x="2745" y="20462"/>
                  </a:lnTo>
                  <a:lnTo>
                    <a:pt x="3178" y="20896"/>
                  </a:lnTo>
                  <a:lnTo>
                    <a:pt x="3659" y="21305"/>
                  </a:lnTo>
                  <a:lnTo>
                    <a:pt x="4189" y="21666"/>
                  </a:lnTo>
                  <a:lnTo>
                    <a:pt x="4719" y="22003"/>
                  </a:lnTo>
                  <a:lnTo>
                    <a:pt x="5320" y="22292"/>
                  </a:lnTo>
                  <a:lnTo>
                    <a:pt x="5609" y="22412"/>
                  </a:lnTo>
                  <a:lnTo>
                    <a:pt x="5898" y="22509"/>
                  </a:lnTo>
                  <a:lnTo>
                    <a:pt x="6500" y="22653"/>
                  </a:lnTo>
                  <a:lnTo>
                    <a:pt x="7006" y="22749"/>
                  </a:lnTo>
                  <a:lnTo>
                    <a:pt x="7511" y="22773"/>
                  </a:lnTo>
                  <a:lnTo>
                    <a:pt x="8017" y="22773"/>
                  </a:lnTo>
                  <a:lnTo>
                    <a:pt x="8498" y="22725"/>
                  </a:lnTo>
                  <a:lnTo>
                    <a:pt x="8980" y="22605"/>
                  </a:lnTo>
                  <a:lnTo>
                    <a:pt x="9437" y="22460"/>
                  </a:lnTo>
                  <a:lnTo>
                    <a:pt x="9918" y="22244"/>
                  </a:lnTo>
                  <a:lnTo>
                    <a:pt x="10352" y="21955"/>
                  </a:lnTo>
                  <a:lnTo>
                    <a:pt x="11026" y="21497"/>
                  </a:lnTo>
                  <a:lnTo>
                    <a:pt x="11652" y="20968"/>
                  </a:lnTo>
                  <a:lnTo>
                    <a:pt x="12952" y="19836"/>
                  </a:lnTo>
                  <a:lnTo>
                    <a:pt x="13361" y="19499"/>
                  </a:lnTo>
                  <a:lnTo>
                    <a:pt x="13746" y="19186"/>
                  </a:lnTo>
                  <a:lnTo>
                    <a:pt x="14155" y="18898"/>
                  </a:lnTo>
                  <a:lnTo>
                    <a:pt x="14589" y="18585"/>
                  </a:lnTo>
                  <a:lnTo>
                    <a:pt x="14998" y="18320"/>
                  </a:lnTo>
                  <a:lnTo>
                    <a:pt x="15431" y="18055"/>
                  </a:lnTo>
                  <a:lnTo>
                    <a:pt x="15889" y="17814"/>
                  </a:lnTo>
                  <a:lnTo>
                    <a:pt x="16346" y="17574"/>
                  </a:lnTo>
                  <a:lnTo>
                    <a:pt x="17887" y="16779"/>
                  </a:lnTo>
                  <a:lnTo>
                    <a:pt x="18416" y="16466"/>
                  </a:lnTo>
                  <a:lnTo>
                    <a:pt x="18922" y="16153"/>
                  </a:lnTo>
                  <a:lnTo>
                    <a:pt x="19427" y="15816"/>
                  </a:lnTo>
                  <a:lnTo>
                    <a:pt x="19933" y="15431"/>
                  </a:lnTo>
                  <a:lnTo>
                    <a:pt x="20174" y="15214"/>
                  </a:lnTo>
                  <a:lnTo>
                    <a:pt x="20438" y="14974"/>
                  </a:lnTo>
                  <a:lnTo>
                    <a:pt x="20679" y="14733"/>
                  </a:lnTo>
                  <a:lnTo>
                    <a:pt x="20896" y="14492"/>
                  </a:lnTo>
                  <a:lnTo>
                    <a:pt x="21113" y="14203"/>
                  </a:lnTo>
                  <a:lnTo>
                    <a:pt x="21305" y="13890"/>
                  </a:lnTo>
                  <a:lnTo>
                    <a:pt x="21474" y="13577"/>
                  </a:lnTo>
                  <a:lnTo>
                    <a:pt x="21618" y="13264"/>
                  </a:lnTo>
                  <a:lnTo>
                    <a:pt x="21738" y="12927"/>
                  </a:lnTo>
                  <a:lnTo>
                    <a:pt x="21811" y="12590"/>
                  </a:lnTo>
                  <a:lnTo>
                    <a:pt x="21859" y="12229"/>
                  </a:lnTo>
                  <a:lnTo>
                    <a:pt x="21859" y="11868"/>
                  </a:lnTo>
                  <a:lnTo>
                    <a:pt x="21835" y="11411"/>
                  </a:lnTo>
                  <a:lnTo>
                    <a:pt x="21763" y="10978"/>
                  </a:lnTo>
                  <a:lnTo>
                    <a:pt x="21642" y="10544"/>
                  </a:lnTo>
                  <a:lnTo>
                    <a:pt x="21498" y="10135"/>
                  </a:lnTo>
                  <a:lnTo>
                    <a:pt x="21329" y="9726"/>
                  </a:lnTo>
                  <a:lnTo>
                    <a:pt x="21137" y="9316"/>
                  </a:lnTo>
                  <a:lnTo>
                    <a:pt x="20920" y="8931"/>
                  </a:lnTo>
                  <a:lnTo>
                    <a:pt x="20679" y="8570"/>
                  </a:lnTo>
                  <a:lnTo>
                    <a:pt x="20414" y="8209"/>
                  </a:lnTo>
                  <a:lnTo>
                    <a:pt x="20150" y="7872"/>
                  </a:lnTo>
                  <a:lnTo>
                    <a:pt x="19861" y="7535"/>
                  </a:lnTo>
                  <a:lnTo>
                    <a:pt x="19548" y="7222"/>
                  </a:lnTo>
                  <a:lnTo>
                    <a:pt x="19211" y="6909"/>
                  </a:lnTo>
                  <a:lnTo>
                    <a:pt x="18850" y="6596"/>
                  </a:lnTo>
                  <a:lnTo>
                    <a:pt x="18489" y="6307"/>
                  </a:lnTo>
                  <a:lnTo>
                    <a:pt x="18127" y="6043"/>
                  </a:lnTo>
                  <a:lnTo>
                    <a:pt x="17742" y="5802"/>
                  </a:lnTo>
                  <a:lnTo>
                    <a:pt x="17333" y="5585"/>
                  </a:lnTo>
                  <a:lnTo>
                    <a:pt x="16924" y="5368"/>
                  </a:lnTo>
                  <a:lnTo>
                    <a:pt x="16490" y="5200"/>
                  </a:lnTo>
                  <a:lnTo>
                    <a:pt x="16153" y="5056"/>
                  </a:lnTo>
                  <a:lnTo>
                    <a:pt x="15840" y="4911"/>
                  </a:lnTo>
                  <a:lnTo>
                    <a:pt x="15070" y="4526"/>
                  </a:lnTo>
                  <a:lnTo>
                    <a:pt x="14300" y="4141"/>
                  </a:lnTo>
                  <a:lnTo>
                    <a:pt x="12807" y="3322"/>
                  </a:lnTo>
                  <a:lnTo>
                    <a:pt x="12229" y="3009"/>
                  </a:lnTo>
                  <a:lnTo>
                    <a:pt x="11652" y="2672"/>
                  </a:lnTo>
                  <a:lnTo>
                    <a:pt x="11074" y="2311"/>
                  </a:lnTo>
                  <a:lnTo>
                    <a:pt x="10520" y="1926"/>
                  </a:lnTo>
                  <a:lnTo>
                    <a:pt x="10015" y="1565"/>
                  </a:lnTo>
                  <a:lnTo>
                    <a:pt x="9461" y="1252"/>
                  </a:lnTo>
                  <a:lnTo>
                    <a:pt x="9220" y="1083"/>
                  </a:lnTo>
                  <a:lnTo>
                    <a:pt x="8980" y="891"/>
                  </a:lnTo>
                  <a:lnTo>
                    <a:pt x="8715" y="698"/>
                  </a:lnTo>
                  <a:lnTo>
                    <a:pt x="8450" y="506"/>
                  </a:lnTo>
                  <a:lnTo>
                    <a:pt x="8161" y="361"/>
                  </a:lnTo>
                  <a:lnTo>
                    <a:pt x="7872" y="241"/>
                  </a:lnTo>
                  <a:lnTo>
                    <a:pt x="7583" y="145"/>
                  </a:lnTo>
                  <a:lnTo>
                    <a:pt x="7270" y="72"/>
                  </a:lnTo>
                  <a:lnTo>
                    <a:pt x="6933" y="24"/>
                  </a:lnTo>
                  <a:lnTo>
                    <a:pt x="6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
            <p:cNvSpPr/>
            <p:nvPr/>
          </p:nvSpPr>
          <p:spPr>
            <a:xfrm>
              <a:off x="3729950" y="1765750"/>
              <a:ext cx="6025" cy="6650"/>
            </a:xfrm>
            <a:custGeom>
              <a:avLst/>
              <a:gdLst/>
              <a:ahLst/>
              <a:cxnLst/>
              <a:rect l="l" t="t" r="r" b="b"/>
              <a:pathLst>
                <a:path w="241" h="266" extrusionOk="0">
                  <a:moveTo>
                    <a:pt x="97" y="1"/>
                  </a:moveTo>
                  <a:lnTo>
                    <a:pt x="48" y="25"/>
                  </a:lnTo>
                  <a:lnTo>
                    <a:pt x="0" y="97"/>
                  </a:lnTo>
                  <a:lnTo>
                    <a:pt x="0" y="145"/>
                  </a:lnTo>
                  <a:lnTo>
                    <a:pt x="24" y="218"/>
                  </a:lnTo>
                  <a:lnTo>
                    <a:pt x="72" y="266"/>
                  </a:lnTo>
                  <a:lnTo>
                    <a:pt x="145" y="266"/>
                  </a:lnTo>
                  <a:lnTo>
                    <a:pt x="193" y="242"/>
                  </a:lnTo>
                  <a:lnTo>
                    <a:pt x="241" y="193"/>
                  </a:lnTo>
                  <a:lnTo>
                    <a:pt x="241" y="121"/>
                  </a:lnTo>
                  <a:lnTo>
                    <a:pt x="217"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6"/>
          <p:cNvGrpSpPr/>
          <p:nvPr/>
        </p:nvGrpSpPr>
        <p:grpSpPr>
          <a:xfrm rot="10800000">
            <a:off x="8016438" y="-1454071"/>
            <a:ext cx="2955793" cy="3147574"/>
            <a:chOff x="2827954" y="5779702"/>
            <a:chExt cx="2144676" cy="2283829"/>
          </a:xfrm>
        </p:grpSpPr>
        <p:sp>
          <p:nvSpPr>
            <p:cNvPr id="2409" name="Google Shape;2409;p6"/>
            <p:cNvSpPr/>
            <p:nvPr/>
          </p:nvSpPr>
          <p:spPr>
            <a:xfrm rot="10800000">
              <a:off x="2827954" y="6935855"/>
              <a:ext cx="2132350" cy="1127676"/>
            </a:xfrm>
            <a:custGeom>
              <a:avLst/>
              <a:gdLst/>
              <a:ahLst/>
              <a:cxnLst/>
              <a:rect l="l" t="t" r="r" b="b"/>
              <a:pathLst>
                <a:path w="25085" h="13266" extrusionOk="0">
                  <a:moveTo>
                    <a:pt x="12494" y="1"/>
                  </a:moveTo>
                  <a:lnTo>
                    <a:pt x="12013" y="25"/>
                  </a:lnTo>
                  <a:lnTo>
                    <a:pt x="11507" y="49"/>
                  </a:lnTo>
                  <a:lnTo>
                    <a:pt x="11026" y="97"/>
                  </a:lnTo>
                  <a:lnTo>
                    <a:pt x="10544" y="145"/>
                  </a:lnTo>
                  <a:lnTo>
                    <a:pt x="10063" y="242"/>
                  </a:lnTo>
                  <a:lnTo>
                    <a:pt x="9317" y="386"/>
                  </a:lnTo>
                  <a:lnTo>
                    <a:pt x="8594" y="579"/>
                  </a:lnTo>
                  <a:lnTo>
                    <a:pt x="7896" y="819"/>
                  </a:lnTo>
                  <a:lnTo>
                    <a:pt x="7198" y="1060"/>
                  </a:lnTo>
                  <a:lnTo>
                    <a:pt x="6669" y="1277"/>
                  </a:lnTo>
                  <a:lnTo>
                    <a:pt x="6139" y="1542"/>
                  </a:lnTo>
                  <a:lnTo>
                    <a:pt x="5633" y="1782"/>
                  </a:lnTo>
                  <a:lnTo>
                    <a:pt x="5152" y="2071"/>
                  </a:lnTo>
                  <a:lnTo>
                    <a:pt x="4670" y="2360"/>
                  </a:lnTo>
                  <a:lnTo>
                    <a:pt x="4189" y="2673"/>
                  </a:lnTo>
                  <a:lnTo>
                    <a:pt x="3732" y="3010"/>
                  </a:lnTo>
                  <a:lnTo>
                    <a:pt x="3274" y="3347"/>
                  </a:lnTo>
                  <a:lnTo>
                    <a:pt x="2985" y="3612"/>
                  </a:lnTo>
                  <a:lnTo>
                    <a:pt x="2696" y="3877"/>
                  </a:lnTo>
                  <a:lnTo>
                    <a:pt x="2432" y="4141"/>
                  </a:lnTo>
                  <a:lnTo>
                    <a:pt x="2167" y="4430"/>
                  </a:lnTo>
                  <a:lnTo>
                    <a:pt x="1926" y="4719"/>
                  </a:lnTo>
                  <a:lnTo>
                    <a:pt x="1709" y="5032"/>
                  </a:lnTo>
                  <a:lnTo>
                    <a:pt x="1493" y="5345"/>
                  </a:lnTo>
                  <a:lnTo>
                    <a:pt x="1300" y="5658"/>
                  </a:lnTo>
                  <a:lnTo>
                    <a:pt x="1108" y="5971"/>
                  </a:lnTo>
                  <a:lnTo>
                    <a:pt x="939" y="6308"/>
                  </a:lnTo>
                  <a:lnTo>
                    <a:pt x="771" y="6645"/>
                  </a:lnTo>
                  <a:lnTo>
                    <a:pt x="626" y="7006"/>
                  </a:lnTo>
                  <a:lnTo>
                    <a:pt x="506" y="7367"/>
                  </a:lnTo>
                  <a:lnTo>
                    <a:pt x="385" y="7728"/>
                  </a:lnTo>
                  <a:lnTo>
                    <a:pt x="289" y="8114"/>
                  </a:lnTo>
                  <a:lnTo>
                    <a:pt x="193" y="8499"/>
                  </a:lnTo>
                  <a:lnTo>
                    <a:pt x="121" y="9028"/>
                  </a:lnTo>
                  <a:lnTo>
                    <a:pt x="48" y="9582"/>
                  </a:lnTo>
                  <a:lnTo>
                    <a:pt x="0" y="10112"/>
                  </a:lnTo>
                  <a:lnTo>
                    <a:pt x="0" y="10665"/>
                  </a:lnTo>
                  <a:lnTo>
                    <a:pt x="0" y="10954"/>
                  </a:lnTo>
                  <a:lnTo>
                    <a:pt x="24" y="11243"/>
                  </a:lnTo>
                  <a:lnTo>
                    <a:pt x="72" y="11532"/>
                  </a:lnTo>
                  <a:lnTo>
                    <a:pt x="145" y="11797"/>
                  </a:lnTo>
                  <a:lnTo>
                    <a:pt x="217" y="12086"/>
                  </a:lnTo>
                  <a:lnTo>
                    <a:pt x="313" y="12350"/>
                  </a:lnTo>
                  <a:lnTo>
                    <a:pt x="530" y="12880"/>
                  </a:lnTo>
                  <a:lnTo>
                    <a:pt x="578" y="12976"/>
                  </a:lnTo>
                  <a:lnTo>
                    <a:pt x="674" y="13073"/>
                  </a:lnTo>
                  <a:lnTo>
                    <a:pt x="771" y="13145"/>
                  </a:lnTo>
                  <a:lnTo>
                    <a:pt x="891" y="13193"/>
                  </a:lnTo>
                  <a:lnTo>
                    <a:pt x="1035" y="13241"/>
                  </a:lnTo>
                  <a:lnTo>
                    <a:pt x="1156" y="13265"/>
                  </a:lnTo>
                  <a:lnTo>
                    <a:pt x="1276" y="13265"/>
                  </a:lnTo>
                  <a:lnTo>
                    <a:pt x="1396" y="13241"/>
                  </a:lnTo>
                  <a:lnTo>
                    <a:pt x="1493" y="13193"/>
                  </a:lnTo>
                  <a:lnTo>
                    <a:pt x="1589" y="13145"/>
                  </a:lnTo>
                  <a:lnTo>
                    <a:pt x="1782" y="13000"/>
                  </a:lnTo>
                  <a:lnTo>
                    <a:pt x="2071" y="12712"/>
                  </a:lnTo>
                  <a:lnTo>
                    <a:pt x="2335" y="12423"/>
                  </a:lnTo>
                  <a:lnTo>
                    <a:pt x="2552" y="12110"/>
                  </a:lnTo>
                  <a:lnTo>
                    <a:pt x="2745" y="11773"/>
                  </a:lnTo>
                  <a:lnTo>
                    <a:pt x="2985" y="11315"/>
                  </a:lnTo>
                  <a:lnTo>
                    <a:pt x="3226" y="10882"/>
                  </a:lnTo>
                  <a:lnTo>
                    <a:pt x="3467" y="10473"/>
                  </a:lnTo>
                  <a:lnTo>
                    <a:pt x="3756" y="10039"/>
                  </a:lnTo>
                  <a:lnTo>
                    <a:pt x="3972" y="9775"/>
                  </a:lnTo>
                  <a:lnTo>
                    <a:pt x="4213" y="9486"/>
                  </a:lnTo>
                  <a:lnTo>
                    <a:pt x="4454" y="9245"/>
                  </a:lnTo>
                  <a:lnTo>
                    <a:pt x="4719" y="9004"/>
                  </a:lnTo>
                  <a:lnTo>
                    <a:pt x="4983" y="8764"/>
                  </a:lnTo>
                  <a:lnTo>
                    <a:pt x="5272" y="8571"/>
                  </a:lnTo>
                  <a:lnTo>
                    <a:pt x="5561" y="8378"/>
                  </a:lnTo>
                  <a:lnTo>
                    <a:pt x="5874" y="8186"/>
                  </a:lnTo>
                  <a:lnTo>
                    <a:pt x="6259" y="8017"/>
                  </a:lnTo>
                  <a:lnTo>
                    <a:pt x="6620" y="7873"/>
                  </a:lnTo>
                  <a:lnTo>
                    <a:pt x="7030" y="7777"/>
                  </a:lnTo>
                  <a:lnTo>
                    <a:pt x="7439" y="7728"/>
                  </a:lnTo>
                  <a:lnTo>
                    <a:pt x="8065" y="7680"/>
                  </a:lnTo>
                  <a:lnTo>
                    <a:pt x="8691" y="7656"/>
                  </a:lnTo>
                  <a:lnTo>
                    <a:pt x="9341" y="7704"/>
                  </a:lnTo>
                  <a:lnTo>
                    <a:pt x="9967" y="7801"/>
                  </a:lnTo>
                  <a:lnTo>
                    <a:pt x="10617" y="7921"/>
                  </a:lnTo>
                  <a:lnTo>
                    <a:pt x="11242" y="8089"/>
                  </a:lnTo>
                  <a:lnTo>
                    <a:pt x="11868" y="8282"/>
                  </a:lnTo>
                  <a:lnTo>
                    <a:pt x="12494" y="8499"/>
                  </a:lnTo>
                  <a:lnTo>
                    <a:pt x="13096" y="8739"/>
                  </a:lnTo>
                  <a:lnTo>
                    <a:pt x="13674" y="9028"/>
                  </a:lnTo>
                  <a:lnTo>
                    <a:pt x="14252" y="9341"/>
                  </a:lnTo>
                  <a:lnTo>
                    <a:pt x="14829" y="9654"/>
                  </a:lnTo>
                  <a:lnTo>
                    <a:pt x="15359" y="9991"/>
                  </a:lnTo>
                  <a:lnTo>
                    <a:pt x="15865" y="10304"/>
                  </a:lnTo>
                  <a:lnTo>
                    <a:pt x="16876" y="11002"/>
                  </a:lnTo>
                  <a:lnTo>
                    <a:pt x="17646" y="11508"/>
                  </a:lnTo>
                  <a:lnTo>
                    <a:pt x="18031" y="11749"/>
                  </a:lnTo>
                  <a:lnTo>
                    <a:pt x="18440" y="11965"/>
                  </a:lnTo>
                  <a:lnTo>
                    <a:pt x="18922" y="12206"/>
                  </a:lnTo>
                  <a:lnTo>
                    <a:pt x="19427" y="12423"/>
                  </a:lnTo>
                  <a:lnTo>
                    <a:pt x="19957" y="12567"/>
                  </a:lnTo>
                  <a:lnTo>
                    <a:pt x="20487" y="12687"/>
                  </a:lnTo>
                  <a:lnTo>
                    <a:pt x="20944" y="12736"/>
                  </a:lnTo>
                  <a:lnTo>
                    <a:pt x="21377" y="12760"/>
                  </a:lnTo>
                  <a:lnTo>
                    <a:pt x="21811" y="12712"/>
                  </a:lnTo>
                  <a:lnTo>
                    <a:pt x="22268" y="12639"/>
                  </a:lnTo>
                  <a:lnTo>
                    <a:pt x="22605" y="12543"/>
                  </a:lnTo>
                  <a:lnTo>
                    <a:pt x="22942" y="12399"/>
                  </a:lnTo>
                  <a:lnTo>
                    <a:pt x="23279" y="12206"/>
                  </a:lnTo>
                  <a:lnTo>
                    <a:pt x="23568" y="11989"/>
                  </a:lnTo>
                  <a:lnTo>
                    <a:pt x="23785" y="11797"/>
                  </a:lnTo>
                  <a:lnTo>
                    <a:pt x="24001" y="11604"/>
                  </a:lnTo>
                  <a:lnTo>
                    <a:pt x="24194" y="11363"/>
                  </a:lnTo>
                  <a:lnTo>
                    <a:pt x="24362" y="11123"/>
                  </a:lnTo>
                  <a:lnTo>
                    <a:pt x="24507" y="10858"/>
                  </a:lnTo>
                  <a:lnTo>
                    <a:pt x="24651" y="10593"/>
                  </a:lnTo>
                  <a:lnTo>
                    <a:pt x="24772" y="10328"/>
                  </a:lnTo>
                  <a:lnTo>
                    <a:pt x="24868" y="10039"/>
                  </a:lnTo>
                  <a:lnTo>
                    <a:pt x="24964" y="9751"/>
                  </a:lnTo>
                  <a:lnTo>
                    <a:pt x="25012" y="9438"/>
                  </a:lnTo>
                  <a:lnTo>
                    <a:pt x="25061" y="9149"/>
                  </a:lnTo>
                  <a:lnTo>
                    <a:pt x="25085" y="8860"/>
                  </a:lnTo>
                  <a:lnTo>
                    <a:pt x="25085" y="8547"/>
                  </a:lnTo>
                  <a:lnTo>
                    <a:pt x="25061" y="8258"/>
                  </a:lnTo>
                  <a:lnTo>
                    <a:pt x="25012" y="7969"/>
                  </a:lnTo>
                  <a:lnTo>
                    <a:pt x="24940" y="7680"/>
                  </a:lnTo>
                  <a:lnTo>
                    <a:pt x="24868" y="7439"/>
                  </a:lnTo>
                  <a:lnTo>
                    <a:pt x="24772" y="7223"/>
                  </a:lnTo>
                  <a:lnTo>
                    <a:pt x="24675" y="7030"/>
                  </a:lnTo>
                  <a:lnTo>
                    <a:pt x="24555" y="6814"/>
                  </a:lnTo>
                  <a:lnTo>
                    <a:pt x="24411" y="6621"/>
                  </a:lnTo>
                  <a:lnTo>
                    <a:pt x="24266" y="6452"/>
                  </a:lnTo>
                  <a:lnTo>
                    <a:pt x="24098" y="6284"/>
                  </a:lnTo>
                  <a:lnTo>
                    <a:pt x="23929" y="6115"/>
                  </a:lnTo>
                  <a:lnTo>
                    <a:pt x="23640" y="5899"/>
                  </a:lnTo>
                  <a:lnTo>
                    <a:pt x="23351" y="5682"/>
                  </a:lnTo>
                  <a:lnTo>
                    <a:pt x="23062" y="5490"/>
                  </a:lnTo>
                  <a:lnTo>
                    <a:pt x="22750" y="5321"/>
                  </a:lnTo>
                  <a:lnTo>
                    <a:pt x="22148" y="5008"/>
                  </a:lnTo>
                  <a:lnTo>
                    <a:pt x="21522" y="4719"/>
                  </a:lnTo>
                  <a:lnTo>
                    <a:pt x="21088" y="4527"/>
                  </a:lnTo>
                  <a:lnTo>
                    <a:pt x="20655" y="4310"/>
                  </a:lnTo>
                  <a:lnTo>
                    <a:pt x="20270" y="4069"/>
                  </a:lnTo>
                  <a:lnTo>
                    <a:pt x="19861" y="3804"/>
                  </a:lnTo>
                  <a:lnTo>
                    <a:pt x="19500" y="3540"/>
                  </a:lnTo>
                  <a:lnTo>
                    <a:pt x="19139" y="3227"/>
                  </a:lnTo>
                  <a:lnTo>
                    <a:pt x="18777" y="2914"/>
                  </a:lnTo>
                  <a:lnTo>
                    <a:pt x="18440" y="2577"/>
                  </a:lnTo>
                  <a:lnTo>
                    <a:pt x="18031" y="2143"/>
                  </a:lnTo>
                  <a:lnTo>
                    <a:pt x="17574" y="1734"/>
                  </a:lnTo>
                  <a:lnTo>
                    <a:pt x="17165" y="1397"/>
                  </a:lnTo>
                  <a:lnTo>
                    <a:pt x="16755" y="1108"/>
                  </a:lnTo>
                  <a:lnTo>
                    <a:pt x="16322" y="868"/>
                  </a:lnTo>
                  <a:lnTo>
                    <a:pt x="15889" y="627"/>
                  </a:lnTo>
                  <a:lnTo>
                    <a:pt x="15431" y="458"/>
                  </a:lnTo>
                  <a:lnTo>
                    <a:pt x="14950" y="290"/>
                  </a:lnTo>
                  <a:lnTo>
                    <a:pt x="14468" y="169"/>
                  </a:lnTo>
                  <a:lnTo>
                    <a:pt x="13963" y="97"/>
                  </a:lnTo>
                  <a:lnTo>
                    <a:pt x="13457" y="49"/>
                  </a:lnTo>
                  <a:lnTo>
                    <a:pt x="12976" y="25"/>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
            <p:cNvSpPr/>
            <p:nvPr/>
          </p:nvSpPr>
          <p:spPr>
            <a:xfrm rot="10800000">
              <a:off x="2930300" y="6948180"/>
              <a:ext cx="2042330" cy="818598"/>
            </a:xfrm>
            <a:custGeom>
              <a:avLst/>
              <a:gdLst/>
              <a:ahLst/>
              <a:cxnLst/>
              <a:rect l="l" t="t" r="r" b="b"/>
              <a:pathLst>
                <a:path w="24026" h="9630" extrusionOk="0">
                  <a:moveTo>
                    <a:pt x="19404" y="0"/>
                  </a:moveTo>
                  <a:lnTo>
                    <a:pt x="19356" y="410"/>
                  </a:lnTo>
                  <a:lnTo>
                    <a:pt x="19332" y="795"/>
                  </a:lnTo>
                  <a:lnTo>
                    <a:pt x="19308" y="1565"/>
                  </a:lnTo>
                  <a:lnTo>
                    <a:pt x="19284" y="1950"/>
                  </a:lnTo>
                  <a:lnTo>
                    <a:pt x="19284" y="2360"/>
                  </a:lnTo>
                  <a:lnTo>
                    <a:pt x="19308" y="2745"/>
                  </a:lnTo>
                  <a:lnTo>
                    <a:pt x="19356" y="3130"/>
                  </a:lnTo>
                  <a:lnTo>
                    <a:pt x="19693" y="4695"/>
                  </a:lnTo>
                  <a:lnTo>
                    <a:pt x="19693" y="4695"/>
                  </a:lnTo>
                  <a:lnTo>
                    <a:pt x="19548" y="4502"/>
                  </a:lnTo>
                  <a:lnTo>
                    <a:pt x="19428" y="4358"/>
                  </a:lnTo>
                  <a:lnTo>
                    <a:pt x="19211" y="3973"/>
                  </a:lnTo>
                  <a:lnTo>
                    <a:pt x="18946" y="3611"/>
                  </a:lnTo>
                  <a:lnTo>
                    <a:pt x="18682" y="3250"/>
                  </a:lnTo>
                  <a:lnTo>
                    <a:pt x="18393" y="2937"/>
                  </a:lnTo>
                  <a:lnTo>
                    <a:pt x="18104" y="2624"/>
                  </a:lnTo>
                  <a:lnTo>
                    <a:pt x="17767" y="2312"/>
                  </a:lnTo>
                  <a:lnTo>
                    <a:pt x="17430" y="2047"/>
                  </a:lnTo>
                  <a:lnTo>
                    <a:pt x="17093" y="1782"/>
                  </a:lnTo>
                  <a:lnTo>
                    <a:pt x="16298" y="1204"/>
                  </a:lnTo>
                  <a:lnTo>
                    <a:pt x="16034" y="1036"/>
                  </a:lnTo>
                  <a:lnTo>
                    <a:pt x="15745" y="891"/>
                  </a:lnTo>
                  <a:lnTo>
                    <a:pt x="15456" y="795"/>
                  </a:lnTo>
                  <a:lnTo>
                    <a:pt x="15167" y="723"/>
                  </a:lnTo>
                  <a:lnTo>
                    <a:pt x="14854" y="675"/>
                  </a:lnTo>
                  <a:lnTo>
                    <a:pt x="14565" y="650"/>
                  </a:lnTo>
                  <a:lnTo>
                    <a:pt x="14252" y="675"/>
                  </a:lnTo>
                  <a:lnTo>
                    <a:pt x="13939" y="723"/>
                  </a:lnTo>
                  <a:lnTo>
                    <a:pt x="13145" y="867"/>
                  </a:lnTo>
                  <a:lnTo>
                    <a:pt x="12399" y="1060"/>
                  </a:lnTo>
                  <a:lnTo>
                    <a:pt x="12086" y="1108"/>
                  </a:lnTo>
                  <a:lnTo>
                    <a:pt x="11773" y="1108"/>
                  </a:lnTo>
                  <a:lnTo>
                    <a:pt x="11484" y="1084"/>
                  </a:lnTo>
                  <a:lnTo>
                    <a:pt x="11171" y="1036"/>
                  </a:lnTo>
                  <a:lnTo>
                    <a:pt x="10593" y="891"/>
                  </a:lnTo>
                  <a:lnTo>
                    <a:pt x="9991" y="747"/>
                  </a:lnTo>
                  <a:lnTo>
                    <a:pt x="9630" y="699"/>
                  </a:lnTo>
                  <a:lnTo>
                    <a:pt x="9293" y="650"/>
                  </a:lnTo>
                  <a:lnTo>
                    <a:pt x="8932" y="626"/>
                  </a:lnTo>
                  <a:lnTo>
                    <a:pt x="8571" y="626"/>
                  </a:lnTo>
                  <a:lnTo>
                    <a:pt x="8354" y="650"/>
                  </a:lnTo>
                  <a:lnTo>
                    <a:pt x="8114" y="675"/>
                  </a:lnTo>
                  <a:lnTo>
                    <a:pt x="7897" y="747"/>
                  </a:lnTo>
                  <a:lnTo>
                    <a:pt x="7704" y="819"/>
                  </a:lnTo>
                  <a:lnTo>
                    <a:pt x="7512" y="915"/>
                  </a:lnTo>
                  <a:lnTo>
                    <a:pt x="7343" y="1036"/>
                  </a:lnTo>
                  <a:lnTo>
                    <a:pt x="7175" y="1180"/>
                  </a:lnTo>
                  <a:lnTo>
                    <a:pt x="7006" y="1349"/>
                  </a:lnTo>
                  <a:lnTo>
                    <a:pt x="6645" y="1758"/>
                  </a:lnTo>
                  <a:lnTo>
                    <a:pt x="6284" y="2143"/>
                  </a:lnTo>
                  <a:lnTo>
                    <a:pt x="5514" y="2889"/>
                  </a:lnTo>
                  <a:lnTo>
                    <a:pt x="5321" y="3082"/>
                  </a:lnTo>
                  <a:lnTo>
                    <a:pt x="5152" y="3299"/>
                  </a:lnTo>
                  <a:lnTo>
                    <a:pt x="4791" y="3732"/>
                  </a:lnTo>
                  <a:lnTo>
                    <a:pt x="4671" y="3876"/>
                  </a:lnTo>
                  <a:lnTo>
                    <a:pt x="4527" y="3997"/>
                  </a:lnTo>
                  <a:lnTo>
                    <a:pt x="4454" y="4045"/>
                  </a:lnTo>
                  <a:lnTo>
                    <a:pt x="4358" y="4069"/>
                  </a:lnTo>
                  <a:lnTo>
                    <a:pt x="4262" y="4093"/>
                  </a:lnTo>
                  <a:lnTo>
                    <a:pt x="4165" y="4069"/>
                  </a:lnTo>
                  <a:lnTo>
                    <a:pt x="3347" y="4334"/>
                  </a:lnTo>
                  <a:lnTo>
                    <a:pt x="2938" y="4502"/>
                  </a:lnTo>
                  <a:lnTo>
                    <a:pt x="2745" y="4598"/>
                  </a:lnTo>
                  <a:lnTo>
                    <a:pt x="2553" y="4695"/>
                  </a:lnTo>
                  <a:lnTo>
                    <a:pt x="2191" y="4911"/>
                  </a:lnTo>
                  <a:lnTo>
                    <a:pt x="1830" y="5104"/>
                  </a:lnTo>
                  <a:lnTo>
                    <a:pt x="1445" y="5273"/>
                  </a:lnTo>
                  <a:lnTo>
                    <a:pt x="1036" y="5417"/>
                  </a:lnTo>
                  <a:lnTo>
                    <a:pt x="338" y="5706"/>
                  </a:lnTo>
                  <a:lnTo>
                    <a:pt x="217" y="5754"/>
                  </a:lnTo>
                  <a:lnTo>
                    <a:pt x="121" y="5850"/>
                  </a:lnTo>
                  <a:lnTo>
                    <a:pt x="73" y="5947"/>
                  </a:lnTo>
                  <a:lnTo>
                    <a:pt x="49" y="6091"/>
                  </a:lnTo>
                  <a:lnTo>
                    <a:pt x="1" y="6597"/>
                  </a:lnTo>
                  <a:lnTo>
                    <a:pt x="1" y="6837"/>
                  </a:lnTo>
                  <a:lnTo>
                    <a:pt x="25" y="6958"/>
                  </a:lnTo>
                  <a:lnTo>
                    <a:pt x="73" y="7078"/>
                  </a:lnTo>
                  <a:lnTo>
                    <a:pt x="266" y="7054"/>
                  </a:lnTo>
                  <a:lnTo>
                    <a:pt x="482" y="7030"/>
                  </a:lnTo>
                  <a:lnTo>
                    <a:pt x="723" y="6934"/>
                  </a:lnTo>
                  <a:lnTo>
                    <a:pt x="988" y="6837"/>
                  </a:lnTo>
                  <a:lnTo>
                    <a:pt x="1349" y="6645"/>
                  </a:lnTo>
                  <a:lnTo>
                    <a:pt x="1782" y="6404"/>
                  </a:lnTo>
                  <a:lnTo>
                    <a:pt x="3082" y="5658"/>
                  </a:lnTo>
                  <a:lnTo>
                    <a:pt x="3106" y="5754"/>
                  </a:lnTo>
                  <a:lnTo>
                    <a:pt x="3082" y="5802"/>
                  </a:lnTo>
                  <a:lnTo>
                    <a:pt x="2986" y="5922"/>
                  </a:lnTo>
                  <a:lnTo>
                    <a:pt x="1469" y="8017"/>
                  </a:lnTo>
                  <a:lnTo>
                    <a:pt x="1132" y="8498"/>
                  </a:lnTo>
                  <a:lnTo>
                    <a:pt x="819" y="9004"/>
                  </a:lnTo>
                  <a:lnTo>
                    <a:pt x="771" y="9100"/>
                  </a:lnTo>
                  <a:lnTo>
                    <a:pt x="699" y="9221"/>
                  </a:lnTo>
                  <a:lnTo>
                    <a:pt x="675" y="9341"/>
                  </a:lnTo>
                  <a:lnTo>
                    <a:pt x="675" y="9485"/>
                  </a:lnTo>
                  <a:lnTo>
                    <a:pt x="940" y="9630"/>
                  </a:lnTo>
                  <a:lnTo>
                    <a:pt x="1108" y="9389"/>
                  </a:lnTo>
                  <a:lnTo>
                    <a:pt x="1397" y="8883"/>
                  </a:lnTo>
                  <a:lnTo>
                    <a:pt x="1541" y="8643"/>
                  </a:lnTo>
                  <a:lnTo>
                    <a:pt x="1686" y="8426"/>
                  </a:lnTo>
                  <a:lnTo>
                    <a:pt x="2793" y="6958"/>
                  </a:lnTo>
                  <a:lnTo>
                    <a:pt x="3925" y="5513"/>
                  </a:lnTo>
                  <a:lnTo>
                    <a:pt x="4334" y="5008"/>
                  </a:lnTo>
                  <a:lnTo>
                    <a:pt x="4767" y="4502"/>
                  </a:lnTo>
                  <a:lnTo>
                    <a:pt x="5658" y="3515"/>
                  </a:lnTo>
                  <a:lnTo>
                    <a:pt x="5802" y="3371"/>
                  </a:lnTo>
                  <a:lnTo>
                    <a:pt x="5851" y="3443"/>
                  </a:lnTo>
                  <a:lnTo>
                    <a:pt x="5851" y="3491"/>
                  </a:lnTo>
                  <a:lnTo>
                    <a:pt x="5778" y="3611"/>
                  </a:lnTo>
                  <a:lnTo>
                    <a:pt x="5369" y="4574"/>
                  </a:lnTo>
                  <a:lnTo>
                    <a:pt x="5321" y="4719"/>
                  </a:lnTo>
                  <a:lnTo>
                    <a:pt x="5297" y="4911"/>
                  </a:lnTo>
                  <a:lnTo>
                    <a:pt x="5490" y="4863"/>
                  </a:lnTo>
                  <a:lnTo>
                    <a:pt x="5634" y="4791"/>
                  </a:lnTo>
                  <a:lnTo>
                    <a:pt x="6067" y="4598"/>
                  </a:lnTo>
                  <a:lnTo>
                    <a:pt x="6501" y="4382"/>
                  </a:lnTo>
                  <a:lnTo>
                    <a:pt x="6645" y="4310"/>
                  </a:lnTo>
                  <a:lnTo>
                    <a:pt x="6789" y="4213"/>
                  </a:lnTo>
                  <a:lnTo>
                    <a:pt x="6862" y="4093"/>
                  </a:lnTo>
                  <a:lnTo>
                    <a:pt x="6934" y="3924"/>
                  </a:lnTo>
                  <a:lnTo>
                    <a:pt x="7054" y="3563"/>
                  </a:lnTo>
                  <a:lnTo>
                    <a:pt x="7199" y="3202"/>
                  </a:lnTo>
                  <a:lnTo>
                    <a:pt x="7367" y="2841"/>
                  </a:lnTo>
                  <a:lnTo>
                    <a:pt x="7536" y="2504"/>
                  </a:lnTo>
                  <a:lnTo>
                    <a:pt x="7921" y="1830"/>
                  </a:lnTo>
                  <a:lnTo>
                    <a:pt x="8330" y="1180"/>
                  </a:lnTo>
                  <a:lnTo>
                    <a:pt x="8402" y="1060"/>
                  </a:lnTo>
                  <a:lnTo>
                    <a:pt x="8499" y="987"/>
                  </a:lnTo>
                  <a:lnTo>
                    <a:pt x="8595" y="939"/>
                  </a:lnTo>
                  <a:lnTo>
                    <a:pt x="8739" y="915"/>
                  </a:lnTo>
                  <a:lnTo>
                    <a:pt x="9173" y="915"/>
                  </a:lnTo>
                  <a:lnTo>
                    <a:pt x="9582" y="939"/>
                  </a:lnTo>
                  <a:lnTo>
                    <a:pt x="10088" y="1036"/>
                  </a:lnTo>
                  <a:lnTo>
                    <a:pt x="10593" y="1156"/>
                  </a:lnTo>
                  <a:lnTo>
                    <a:pt x="11387" y="1349"/>
                  </a:lnTo>
                  <a:lnTo>
                    <a:pt x="11628" y="1373"/>
                  </a:lnTo>
                  <a:lnTo>
                    <a:pt x="11845" y="1397"/>
                  </a:lnTo>
                  <a:lnTo>
                    <a:pt x="12086" y="1421"/>
                  </a:lnTo>
                  <a:lnTo>
                    <a:pt x="12326" y="1397"/>
                  </a:lnTo>
                  <a:lnTo>
                    <a:pt x="12784" y="1349"/>
                  </a:lnTo>
                  <a:lnTo>
                    <a:pt x="13241" y="1252"/>
                  </a:lnTo>
                  <a:lnTo>
                    <a:pt x="14445" y="987"/>
                  </a:lnTo>
                  <a:lnTo>
                    <a:pt x="14589" y="963"/>
                  </a:lnTo>
                  <a:lnTo>
                    <a:pt x="14734" y="939"/>
                  </a:lnTo>
                  <a:lnTo>
                    <a:pt x="14878" y="963"/>
                  </a:lnTo>
                  <a:lnTo>
                    <a:pt x="15023" y="963"/>
                  </a:lnTo>
                  <a:lnTo>
                    <a:pt x="15167" y="1012"/>
                  </a:lnTo>
                  <a:lnTo>
                    <a:pt x="15287" y="1060"/>
                  </a:lnTo>
                  <a:lnTo>
                    <a:pt x="15432" y="1108"/>
                  </a:lnTo>
                  <a:lnTo>
                    <a:pt x="15552" y="1204"/>
                  </a:lnTo>
                  <a:lnTo>
                    <a:pt x="16034" y="1541"/>
                  </a:lnTo>
                  <a:lnTo>
                    <a:pt x="16515" y="1902"/>
                  </a:lnTo>
                  <a:lnTo>
                    <a:pt x="16997" y="2263"/>
                  </a:lnTo>
                  <a:lnTo>
                    <a:pt x="17430" y="2673"/>
                  </a:lnTo>
                  <a:lnTo>
                    <a:pt x="17767" y="3034"/>
                  </a:lnTo>
                  <a:lnTo>
                    <a:pt x="18080" y="3419"/>
                  </a:lnTo>
                  <a:lnTo>
                    <a:pt x="18369" y="3828"/>
                  </a:lnTo>
                  <a:lnTo>
                    <a:pt x="18658" y="4237"/>
                  </a:lnTo>
                  <a:lnTo>
                    <a:pt x="18706" y="4358"/>
                  </a:lnTo>
                  <a:lnTo>
                    <a:pt x="18730" y="4478"/>
                  </a:lnTo>
                  <a:lnTo>
                    <a:pt x="18754" y="4550"/>
                  </a:lnTo>
                  <a:lnTo>
                    <a:pt x="18778" y="4598"/>
                  </a:lnTo>
                  <a:lnTo>
                    <a:pt x="18874" y="4647"/>
                  </a:lnTo>
                  <a:lnTo>
                    <a:pt x="18946" y="4695"/>
                  </a:lnTo>
                  <a:lnTo>
                    <a:pt x="19067" y="4839"/>
                  </a:lnTo>
                  <a:lnTo>
                    <a:pt x="19187" y="5008"/>
                  </a:lnTo>
                  <a:lnTo>
                    <a:pt x="19308" y="5152"/>
                  </a:lnTo>
                  <a:lnTo>
                    <a:pt x="19596" y="5441"/>
                  </a:lnTo>
                  <a:lnTo>
                    <a:pt x="19885" y="5706"/>
                  </a:lnTo>
                  <a:lnTo>
                    <a:pt x="20439" y="6187"/>
                  </a:lnTo>
                  <a:lnTo>
                    <a:pt x="20728" y="6428"/>
                  </a:lnTo>
                  <a:lnTo>
                    <a:pt x="20993" y="6669"/>
                  </a:lnTo>
                  <a:lnTo>
                    <a:pt x="21258" y="6934"/>
                  </a:lnTo>
                  <a:lnTo>
                    <a:pt x="21546" y="7150"/>
                  </a:lnTo>
                  <a:lnTo>
                    <a:pt x="21835" y="7343"/>
                  </a:lnTo>
                  <a:lnTo>
                    <a:pt x="22148" y="7511"/>
                  </a:lnTo>
                  <a:lnTo>
                    <a:pt x="22461" y="7680"/>
                  </a:lnTo>
                  <a:lnTo>
                    <a:pt x="22774" y="7824"/>
                  </a:lnTo>
                  <a:lnTo>
                    <a:pt x="23111" y="7945"/>
                  </a:lnTo>
                  <a:lnTo>
                    <a:pt x="23448" y="8065"/>
                  </a:lnTo>
                  <a:lnTo>
                    <a:pt x="23665" y="8113"/>
                  </a:lnTo>
                  <a:lnTo>
                    <a:pt x="23882" y="8113"/>
                  </a:lnTo>
                  <a:lnTo>
                    <a:pt x="23930" y="8065"/>
                  </a:lnTo>
                  <a:lnTo>
                    <a:pt x="24026" y="7969"/>
                  </a:lnTo>
                  <a:lnTo>
                    <a:pt x="23617" y="7824"/>
                  </a:lnTo>
                  <a:lnTo>
                    <a:pt x="23352" y="7728"/>
                  </a:lnTo>
                  <a:lnTo>
                    <a:pt x="23111" y="7632"/>
                  </a:lnTo>
                  <a:lnTo>
                    <a:pt x="22846" y="7511"/>
                  </a:lnTo>
                  <a:lnTo>
                    <a:pt x="22630" y="7367"/>
                  </a:lnTo>
                  <a:lnTo>
                    <a:pt x="22389" y="7222"/>
                  </a:lnTo>
                  <a:lnTo>
                    <a:pt x="22172" y="7078"/>
                  </a:lnTo>
                  <a:lnTo>
                    <a:pt x="21956" y="6885"/>
                  </a:lnTo>
                  <a:lnTo>
                    <a:pt x="21739" y="6717"/>
                  </a:lnTo>
                  <a:lnTo>
                    <a:pt x="21378" y="6356"/>
                  </a:lnTo>
                  <a:lnTo>
                    <a:pt x="20993" y="6019"/>
                  </a:lnTo>
                  <a:lnTo>
                    <a:pt x="20872" y="5898"/>
                  </a:lnTo>
                  <a:lnTo>
                    <a:pt x="20776" y="5754"/>
                  </a:lnTo>
                  <a:lnTo>
                    <a:pt x="20704" y="5585"/>
                  </a:lnTo>
                  <a:lnTo>
                    <a:pt x="20656" y="5417"/>
                  </a:lnTo>
                  <a:lnTo>
                    <a:pt x="20583" y="4695"/>
                  </a:lnTo>
                  <a:lnTo>
                    <a:pt x="20535" y="3973"/>
                  </a:lnTo>
                  <a:lnTo>
                    <a:pt x="20535" y="3611"/>
                  </a:lnTo>
                  <a:lnTo>
                    <a:pt x="20559" y="3250"/>
                  </a:lnTo>
                  <a:lnTo>
                    <a:pt x="20583" y="2889"/>
                  </a:lnTo>
                  <a:lnTo>
                    <a:pt x="20632" y="2528"/>
                  </a:lnTo>
                  <a:lnTo>
                    <a:pt x="20680" y="2191"/>
                  </a:lnTo>
                  <a:lnTo>
                    <a:pt x="20728" y="1830"/>
                  </a:lnTo>
                  <a:lnTo>
                    <a:pt x="20800" y="1108"/>
                  </a:lnTo>
                  <a:lnTo>
                    <a:pt x="20800" y="987"/>
                  </a:lnTo>
                  <a:lnTo>
                    <a:pt x="20776" y="891"/>
                  </a:lnTo>
                  <a:lnTo>
                    <a:pt x="20728" y="795"/>
                  </a:lnTo>
                  <a:lnTo>
                    <a:pt x="20632" y="723"/>
                  </a:lnTo>
                  <a:lnTo>
                    <a:pt x="20367" y="578"/>
                  </a:lnTo>
                  <a:lnTo>
                    <a:pt x="20102" y="410"/>
                  </a:lnTo>
                  <a:lnTo>
                    <a:pt x="19861" y="241"/>
                  </a:lnTo>
                  <a:lnTo>
                    <a:pt x="19596" y="73"/>
                  </a:lnTo>
                  <a:lnTo>
                    <a:pt x="19524" y="49"/>
                  </a:lnTo>
                  <a:lnTo>
                    <a:pt x="19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
            <p:cNvSpPr/>
            <p:nvPr/>
          </p:nvSpPr>
          <p:spPr>
            <a:xfrm rot="10800000">
              <a:off x="3646467" y="6217647"/>
              <a:ext cx="1086704" cy="939305"/>
            </a:xfrm>
            <a:custGeom>
              <a:avLst/>
              <a:gdLst/>
              <a:ahLst/>
              <a:cxnLst/>
              <a:rect l="l" t="t" r="r" b="b"/>
              <a:pathLst>
                <a:path w="12784" h="11050" extrusionOk="0">
                  <a:moveTo>
                    <a:pt x="6813" y="0"/>
                  </a:moveTo>
                  <a:lnTo>
                    <a:pt x="6163" y="24"/>
                  </a:lnTo>
                  <a:lnTo>
                    <a:pt x="5513" y="121"/>
                  </a:lnTo>
                  <a:lnTo>
                    <a:pt x="4863" y="241"/>
                  </a:lnTo>
                  <a:lnTo>
                    <a:pt x="4237" y="385"/>
                  </a:lnTo>
                  <a:lnTo>
                    <a:pt x="3611" y="578"/>
                  </a:lnTo>
                  <a:lnTo>
                    <a:pt x="3010" y="819"/>
                  </a:lnTo>
                  <a:lnTo>
                    <a:pt x="2408" y="1084"/>
                  </a:lnTo>
                  <a:lnTo>
                    <a:pt x="2095" y="1252"/>
                  </a:lnTo>
                  <a:lnTo>
                    <a:pt x="1806" y="1421"/>
                  </a:lnTo>
                  <a:lnTo>
                    <a:pt x="1517" y="1637"/>
                  </a:lnTo>
                  <a:lnTo>
                    <a:pt x="1276" y="1854"/>
                  </a:lnTo>
                  <a:lnTo>
                    <a:pt x="1036" y="2095"/>
                  </a:lnTo>
                  <a:lnTo>
                    <a:pt x="843" y="2359"/>
                  </a:lnTo>
                  <a:lnTo>
                    <a:pt x="650" y="2648"/>
                  </a:lnTo>
                  <a:lnTo>
                    <a:pt x="482" y="2961"/>
                  </a:lnTo>
                  <a:lnTo>
                    <a:pt x="337" y="3346"/>
                  </a:lnTo>
                  <a:lnTo>
                    <a:pt x="193" y="3756"/>
                  </a:lnTo>
                  <a:lnTo>
                    <a:pt x="97" y="4141"/>
                  </a:lnTo>
                  <a:lnTo>
                    <a:pt x="49" y="4550"/>
                  </a:lnTo>
                  <a:lnTo>
                    <a:pt x="0" y="4959"/>
                  </a:lnTo>
                  <a:lnTo>
                    <a:pt x="0" y="5369"/>
                  </a:lnTo>
                  <a:lnTo>
                    <a:pt x="24" y="5778"/>
                  </a:lnTo>
                  <a:lnTo>
                    <a:pt x="97" y="6187"/>
                  </a:lnTo>
                  <a:lnTo>
                    <a:pt x="193" y="6596"/>
                  </a:lnTo>
                  <a:lnTo>
                    <a:pt x="289" y="6981"/>
                  </a:lnTo>
                  <a:lnTo>
                    <a:pt x="434" y="7367"/>
                  </a:lnTo>
                  <a:lnTo>
                    <a:pt x="578" y="7728"/>
                  </a:lnTo>
                  <a:lnTo>
                    <a:pt x="747" y="8065"/>
                  </a:lnTo>
                  <a:lnTo>
                    <a:pt x="939" y="8378"/>
                  </a:lnTo>
                  <a:lnTo>
                    <a:pt x="1156" y="8691"/>
                  </a:lnTo>
                  <a:lnTo>
                    <a:pt x="1373" y="8980"/>
                  </a:lnTo>
                  <a:lnTo>
                    <a:pt x="1613" y="9244"/>
                  </a:lnTo>
                  <a:lnTo>
                    <a:pt x="1902" y="9509"/>
                  </a:lnTo>
                  <a:lnTo>
                    <a:pt x="2191" y="9750"/>
                  </a:lnTo>
                  <a:lnTo>
                    <a:pt x="2480" y="9967"/>
                  </a:lnTo>
                  <a:lnTo>
                    <a:pt x="2817" y="10183"/>
                  </a:lnTo>
                  <a:lnTo>
                    <a:pt x="3154" y="10376"/>
                  </a:lnTo>
                  <a:lnTo>
                    <a:pt x="3515" y="10544"/>
                  </a:lnTo>
                  <a:lnTo>
                    <a:pt x="3900" y="10713"/>
                  </a:lnTo>
                  <a:lnTo>
                    <a:pt x="4358" y="10857"/>
                  </a:lnTo>
                  <a:lnTo>
                    <a:pt x="4839" y="10978"/>
                  </a:lnTo>
                  <a:lnTo>
                    <a:pt x="5297" y="11050"/>
                  </a:lnTo>
                  <a:lnTo>
                    <a:pt x="5754" y="11050"/>
                  </a:lnTo>
                  <a:lnTo>
                    <a:pt x="5995" y="11026"/>
                  </a:lnTo>
                  <a:lnTo>
                    <a:pt x="6235" y="11002"/>
                  </a:lnTo>
                  <a:lnTo>
                    <a:pt x="6452" y="10954"/>
                  </a:lnTo>
                  <a:lnTo>
                    <a:pt x="6693" y="10881"/>
                  </a:lnTo>
                  <a:lnTo>
                    <a:pt x="6909" y="10809"/>
                  </a:lnTo>
                  <a:lnTo>
                    <a:pt x="7126" y="10713"/>
                  </a:lnTo>
                  <a:lnTo>
                    <a:pt x="7343" y="10592"/>
                  </a:lnTo>
                  <a:lnTo>
                    <a:pt x="7583" y="10448"/>
                  </a:lnTo>
                  <a:lnTo>
                    <a:pt x="9293" y="9341"/>
                  </a:lnTo>
                  <a:lnTo>
                    <a:pt x="10135" y="8787"/>
                  </a:lnTo>
                  <a:lnTo>
                    <a:pt x="10978" y="8209"/>
                  </a:lnTo>
                  <a:lnTo>
                    <a:pt x="11194" y="8041"/>
                  </a:lnTo>
                  <a:lnTo>
                    <a:pt x="11387" y="7848"/>
                  </a:lnTo>
                  <a:lnTo>
                    <a:pt x="11580" y="7680"/>
                  </a:lnTo>
                  <a:lnTo>
                    <a:pt x="11772" y="7487"/>
                  </a:lnTo>
                  <a:lnTo>
                    <a:pt x="11917" y="7294"/>
                  </a:lnTo>
                  <a:lnTo>
                    <a:pt x="12061" y="7078"/>
                  </a:lnTo>
                  <a:lnTo>
                    <a:pt x="12206" y="6885"/>
                  </a:lnTo>
                  <a:lnTo>
                    <a:pt x="12326" y="6669"/>
                  </a:lnTo>
                  <a:lnTo>
                    <a:pt x="12422" y="6428"/>
                  </a:lnTo>
                  <a:lnTo>
                    <a:pt x="12518" y="6211"/>
                  </a:lnTo>
                  <a:lnTo>
                    <a:pt x="12663" y="5730"/>
                  </a:lnTo>
                  <a:lnTo>
                    <a:pt x="12735" y="5248"/>
                  </a:lnTo>
                  <a:lnTo>
                    <a:pt x="12783" y="4767"/>
                  </a:lnTo>
                  <a:lnTo>
                    <a:pt x="12783" y="4358"/>
                  </a:lnTo>
                  <a:lnTo>
                    <a:pt x="12735" y="3996"/>
                  </a:lnTo>
                  <a:lnTo>
                    <a:pt x="12663" y="3635"/>
                  </a:lnTo>
                  <a:lnTo>
                    <a:pt x="12567" y="3274"/>
                  </a:lnTo>
                  <a:lnTo>
                    <a:pt x="12446" y="2961"/>
                  </a:lnTo>
                  <a:lnTo>
                    <a:pt x="12302" y="2648"/>
                  </a:lnTo>
                  <a:lnTo>
                    <a:pt x="12109" y="2359"/>
                  </a:lnTo>
                  <a:lnTo>
                    <a:pt x="11893" y="2071"/>
                  </a:lnTo>
                  <a:lnTo>
                    <a:pt x="11676" y="1830"/>
                  </a:lnTo>
                  <a:lnTo>
                    <a:pt x="11459" y="1589"/>
                  </a:lnTo>
                  <a:lnTo>
                    <a:pt x="11219" y="1372"/>
                  </a:lnTo>
                  <a:lnTo>
                    <a:pt x="10978" y="1180"/>
                  </a:lnTo>
                  <a:lnTo>
                    <a:pt x="10713" y="987"/>
                  </a:lnTo>
                  <a:lnTo>
                    <a:pt x="10448" y="819"/>
                  </a:lnTo>
                  <a:lnTo>
                    <a:pt x="10183" y="674"/>
                  </a:lnTo>
                  <a:lnTo>
                    <a:pt x="9919" y="554"/>
                  </a:lnTo>
                  <a:lnTo>
                    <a:pt x="9630" y="434"/>
                  </a:lnTo>
                  <a:lnTo>
                    <a:pt x="9341" y="313"/>
                  </a:lnTo>
                  <a:lnTo>
                    <a:pt x="9028" y="241"/>
                  </a:lnTo>
                  <a:lnTo>
                    <a:pt x="8739" y="169"/>
                  </a:lnTo>
                  <a:lnTo>
                    <a:pt x="8426" y="97"/>
                  </a:lnTo>
                  <a:lnTo>
                    <a:pt x="8113" y="48"/>
                  </a:lnTo>
                  <a:lnTo>
                    <a:pt x="7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
            <p:cNvSpPr/>
            <p:nvPr/>
          </p:nvSpPr>
          <p:spPr>
            <a:xfrm rot="10800000">
              <a:off x="4049646" y="6440701"/>
              <a:ext cx="362291" cy="446191"/>
            </a:xfrm>
            <a:custGeom>
              <a:avLst/>
              <a:gdLst/>
              <a:ahLst/>
              <a:cxnLst/>
              <a:rect l="l" t="t" r="r" b="b"/>
              <a:pathLst>
                <a:path w="4262" h="5249" extrusionOk="0">
                  <a:moveTo>
                    <a:pt x="1782" y="1"/>
                  </a:moveTo>
                  <a:lnTo>
                    <a:pt x="1590" y="25"/>
                  </a:lnTo>
                  <a:lnTo>
                    <a:pt x="1397" y="73"/>
                  </a:lnTo>
                  <a:lnTo>
                    <a:pt x="1205" y="145"/>
                  </a:lnTo>
                  <a:lnTo>
                    <a:pt x="916" y="314"/>
                  </a:lnTo>
                  <a:lnTo>
                    <a:pt x="771" y="410"/>
                  </a:lnTo>
                  <a:lnTo>
                    <a:pt x="651" y="531"/>
                  </a:lnTo>
                  <a:lnTo>
                    <a:pt x="531" y="675"/>
                  </a:lnTo>
                  <a:lnTo>
                    <a:pt x="410" y="795"/>
                  </a:lnTo>
                  <a:lnTo>
                    <a:pt x="314" y="964"/>
                  </a:lnTo>
                  <a:lnTo>
                    <a:pt x="242" y="1108"/>
                  </a:lnTo>
                  <a:lnTo>
                    <a:pt x="145" y="1349"/>
                  </a:lnTo>
                  <a:lnTo>
                    <a:pt x="73" y="1614"/>
                  </a:lnTo>
                  <a:lnTo>
                    <a:pt x="25" y="1879"/>
                  </a:lnTo>
                  <a:lnTo>
                    <a:pt x="1" y="2143"/>
                  </a:lnTo>
                  <a:lnTo>
                    <a:pt x="1" y="2408"/>
                  </a:lnTo>
                  <a:lnTo>
                    <a:pt x="1" y="2697"/>
                  </a:lnTo>
                  <a:lnTo>
                    <a:pt x="49" y="2962"/>
                  </a:lnTo>
                  <a:lnTo>
                    <a:pt x="121" y="3227"/>
                  </a:lnTo>
                  <a:lnTo>
                    <a:pt x="218" y="3492"/>
                  </a:lnTo>
                  <a:lnTo>
                    <a:pt x="314" y="3732"/>
                  </a:lnTo>
                  <a:lnTo>
                    <a:pt x="434" y="3997"/>
                  </a:lnTo>
                  <a:lnTo>
                    <a:pt x="579" y="4214"/>
                  </a:lnTo>
                  <a:lnTo>
                    <a:pt x="747" y="4430"/>
                  </a:lnTo>
                  <a:lnTo>
                    <a:pt x="916" y="4623"/>
                  </a:lnTo>
                  <a:lnTo>
                    <a:pt x="1132" y="4816"/>
                  </a:lnTo>
                  <a:lnTo>
                    <a:pt x="1349" y="4960"/>
                  </a:lnTo>
                  <a:lnTo>
                    <a:pt x="1518" y="5056"/>
                  </a:lnTo>
                  <a:lnTo>
                    <a:pt x="1710" y="5129"/>
                  </a:lnTo>
                  <a:lnTo>
                    <a:pt x="1927" y="5201"/>
                  </a:lnTo>
                  <a:lnTo>
                    <a:pt x="2167" y="5249"/>
                  </a:lnTo>
                  <a:lnTo>
                    <a:pt x="2408" y="5249"/>
                  </a:lnTo>
                  <a:lnTo>
                    <a:pt x="2625" y="5225"/>
                  </a:lnTo>
                  <a:lnTo>
                    <a:pt x="2866" y="5153"/>
                  </a:lnTo>
                  <a:lnTo>
                    <a:pt x="3058" y="5080"/>
                  </a:lnTo>
                  <a:lnTo>
                    <a:pt x="3275" y="4960"/>
                  </a:lnTo>
                  <a:lnTo>
                    <a:pt x="3467" y="4840"/>
                  </a:lnTo>
                  <a:lnTo>
                    <a:pt x="3636" y="4671"/>
                  </a:lnTo>
                  <a:lnTo>
                    <a:pt x="3780" y="4503"/>
                  </a:lnTo>
                  <a:lnTo>
                    <a:pt x="3925" y="4286"/>
                  </a:lnTo>
                  <a:lnTo>
                    <a:pt x="4045" y="4069"/>
                  </a:lnTo>
                  <a:lnTo>
                    <a:pt x="4141" y="3853"/>
                  </a:lnTo>
                  <a:lnTo>
                    <a:pt x="4214" y="3588"/>
                  </a:lnTo>
                  <a:lnTo>
                    <a:pt x="4238" y="3347"/>
                  </a:lnTo>
                  <a:lnTo>
                    <a:pt x="4262" y="3058"/>
                  </a:lnTo>
                  <a:lnTo>
                    <a:pt x="4238" y="2817"/>
                  </a:lnTo>
                  <a:lnTo>
                    <a:pt x="4214" y="2577"/>
                  </a:lnTo>
                  <a:lnTo>
                    <a:pt x="4117" y="2071"/>
                  </a:lnTo>
                  <a:lnTo>
                    <a:pt x="3949" y="1542"/>
                  </a:lnTo>
                  <a:lnTo>
                    <a:pt x="3780" y="1036"/>
                  </a:lnTo>
                  <a:lnTo>
                    <a:pt x="3636" y="771"/>
                  </a:lnTo>
                  <a:lnTo>
                    <a:pt x="3467" y="531"/>
                  </a:lnTo>
                  <a:lnTo>
                    <a:pt x="3275" y="362"/>
                  </a:lnTo>
                  <a:lnTo>
                    <a:pt x="3058" y="242"/>
                  </a:lnTo>
                  <a:lnTo>
                    <a:pt x="2817" y="145"/>
                  </a:lnTo>
                  <a:lnTo>
                    <a:pt x="2553" y="73"/>
                  </a:lnTo>
                  <a:lnTo>
                    <a:pt x="2264" y="25"/>
                  </a:lnTo>
                  <a:lnTo>
                    <a:pt x="19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
            <p:cNvSpPr/>
            <p:nvPr/>
          </p:nvSpPr>
          <p:spPr>
            <a:xfrm rot="10800000">
              <a:off x="2903694" y="5779702"/>
              <a:ext cx="976197" cy="910744"/>
            </a:xfrm>
            <a:custGeom>
              <a:avLst/>
              <a:gdLst/>
              <a:ahLst/>
              <a:cxnLst/>
              <a:rect l="l" t="t" r="r" b="b"/>
              <a:pathLst>
                <a:path w="11484" h="10714" extrusionOk="0">
                  <a:moveTo>
                    <a:pt x="7921" y="1"/>
                  </a:moveTo>
                  <a:lnTo>
                    <a:pt x="7416" y="49"/>
                  </a:lnTo>
                  <a:lnTo>
                    <a:pt x="6886" y="145"/>
                  </a:lnTo>
                  <a:lnTo>
                    <a:pt x="6453" y="242"/>
                  </a:lnTo>
                  <a:lnTo>
                    <a:pt x="6019" y="386"/>
                  </a:lnTo>
                  <a:lnTo>
                    <a:pt x="5610" y="555"/>
                  </a:lnTo>
                  <a:lnTo>
                    <a:pt x="5177" y="723"/>
                  </a:lnTo>
                  <a:lnTo>
                    <a:pt x="4792" y="916"/>
                  </a:lnTo>
                  <a:lnTo>
                    <a:pt x="4382" y="1132"/>
                  </a:lnTo>
                  <a:lnTo>
                    <a:pt x="3997" y="1373"/>
                  </a:lnTo>
                  <a:lnTo>
                    <a:pt x="3636" y="1638"/>
                  </a:lnTo>
                  <a:lnTo>
                    <a:pt x="3275" y="1903"/>
                  </a:lnTo>
                  <a:lnTo>
                    <a:pt x="2914" y="2192"/>
                  </a:lnTo>
                  <a:lnTo>
                    <a:pt x="2601" y="2505"/>
                  </a:lnTo>
                  <a:lnTo>
                    <a:pt x="2264" y="2818"/>
                  </a:lnTo>
                  <a:lnTo>
                    <a:pt x="1951" y="3155"/>
                  </a:lnTo>
                  <a:lnTo>
                    <a:pt x="1662" y="3492"/>
                  </a:lnTo>
                  <a:lnTo>
                    <a:pt x="1397" y="3853"/>
                  </a:lnTo>
                  <a:lnTo>
                    <a:pt x="1132" y="4214"/>
                  </a:lnTo>
                  <a:lnTo>
                    <a:pt x="964" y="4454"/>
                  </a:lnTo>
                  <a:lnTo>
                    <a:pt x="795" y="4695"/>
                  </a:lnTo>
                  <a:lnTo>
                    <a:pt x="651" y="4960"/>
                  </a:lnTo>
                  <a:lnTo>
                    <a:pt x="531" y="5225"/>
                  </a:lnTo>
                  <a:lnTo>
                    <a:pt x="410" y="5490"/>
                  </a:lnTo>
                  <a:lnTo>
                    <a:pt x="290" y="5754"/>
                  </a:lnTo>
                  <a:lnTo>
                    <a:pt x="218" y="6019"/>
                  </a:lnTo>
                  <a:lnTo>
                    <a:pt x="145" y="6308"/>
                  </a:lnTo>
                  <a:lnTo>
                    <a:pt x="73" y="6573"/>
                  </a:lnTo>
                  <a:lnTo>
                    <a:pt x="49" y="6862"/>
                  </a:lnTo>
                  <a:lnTo>
                    <a:pt x="1" y="7127"/>
                  </a:lnTo>
                  <a:lnTo>
                    <a:pt x="1" y="7391"/>
                  </a:lnTo>
                  <a:lnTo>
                    <a:pt x="1" y="7680"/>
                  </a:lnTo>
                  <a:lnTo>
                    <a:pt x="25" y="7945"/>
                  </a:lnTo>
                  <a:lnTo>
                    <a:pt x="49" y="8186"/>
                  </a:lnTo>
                  <a:lnTo>
                    <a:pt x="121" y="8451"/>
                  </a:lnTo>
                  <a:lnTo>
                    <a:pt x="194" y="8691"/>
                  </a:lnTo>
                  <a:lnTo>
                    <a:pt x="266" y="8932"/>
                  </a:lnTo>
                  <a:lnTo>
                    <a:pt x="362" y="9149"/>
                  </a:lnTo>
                  <a:lnTo>
                    <a:pt x="506" y="9365"/>
                  </a:lnTo>
                  <a:lnTo>
                    <a:pt x="627" y="9582"/>
                  </a:lnTo>
                  <a:lnTo>
                    <a:pt x="795" y="9775"/>
                  </a:lnTo>
                  <a:lnTo>
                    <a:pt x="964" y="9943"/>
                  </a:lnTo>
                  <a:lnTo>
                    <a:pt x="1156" y="10112"/>
                  </a:lnTo>
                  <a:lnTo>
                    <a:pt x="1373" y="10256"/>
                  </a:lnTo>
                  <a:lnTo>
                    <a:pt x="1614" y="10376"/>
                  </a:lnTo>
                  <a:lnTo>
                    <a:pt x="1855" y="10473"/>
                  </a:lnTo>
                  <a:lnTo>
                    <a:pt x="2143" y="10569"/>
                  </a:lnTo>
                  <a:lnTo>
                    <a:pt x="2432" y="10641"/>
                  </a:lnTo>
                  <a:lnTo>
                    <a:pt x="2745" y="10689"/>
                  </a:lnTo>
                  <a:lnTo>
                    <a:pt x="3082" y="10714"/>
                  </a:lnTo>
                  <a:lnTo>
                    <a:pt x="3419" y="10714"/>
                  </a:lnTo>
                  <a:lnTo>
                    <a:pt x="3829" y="10689"/>
                  </a:lnTo>
                  <a:lnTo>
                    <a:pt x="4214" y="10641"/>
                  </a:lnTo>
                  <a:lnTo>
                    <a:pt x="4623" y="10569"/>
                  </a:lnTo>
                  <a:lnTo>
                    <a:pt x="5008" y="10473"/>
                  </a:lnTo>
                  <a:lnTo>
                    <a:pt x="5393" y="10352"/>
                  </a:lnTo>
                  <a:lnTo>
                    <a:pt x="5779" y="10208"/>
                  </a:lnTo>
                  <a:lnTo>
                    <a:pt x="6140" y="10064"/>
                  </a:lnTo>
                  <a:lnTo>
                    <a:pt x="6525" y="9895"/>
                  </a:lnTo>
                  <a:lnTo>
                    <a:pt x="6862" y="9702"/>
                  </a:lnTo>
                  <a:lnTo>
                    <a:pt x="7223" y="9486"/>
                  </a:lnTo>
                  <a:lnTo>
                    <a:pt x="7560" y="9269"/>
                  </a:lnTo>
                  <a:lnTo>
                    <a:pt x="7897" y="9052"/>
                  </a:lnTo>
                  <a:lnTo>
                    <a:pt x="8210" y="8788"/>
                  </a:lnTo>
                  <a:lnTo>
                    <a:pt x="8523" y="8547"/>
                  </a:lnTo>
                  <a:lnTo>
                    <a:pt x="8836" y="8282"/>
                  </a:lnTo>
                  <a:lnTo>
                    <a:pt x="9125" y="7993"/>
                  </a:lnTo>
                  <a:lnTo>
                    <a:pt x="9438" y="7728"/>
                  </a:lnTo>
                  <a:lnTo>
                    <a:pt x="9727" y="7415"/>
                  </a:lnTo>
                  <a:lnTo>
                    <a:pt x="9991" y="7103"/>
                  </a:lnTo>
                  <a:lnTo>
                    <a:pt x="10232" y="6766"/>
                  </a:lnTo>
                  <a:lnTo>
                    <a:pt x="10449" y="6428"/>
                  </a:lnTo>
                  <a:lnTo>
                    <a:pt x="10665" y="6091"/>
                  </a:lnTo>
                  <a:lnTo>
                    <a:pt x="10858" y="5730"/>
                  </a:lnTo>
                  <a:lnTo>
                    <a:pt x="11002" y="5369"/>
                  </a:lnTo>
                  <a:lnTo>
                    <a:pt x="11147" y="5008"/>
                  </a:lnTo>
                  <a:lnTo>
                    <a:pt x="11267" y="4647"/>
                  </a:lnTo>
                  <a:lnTo>
                    <a:pt x="11364" y="4286"/>
                  </a:lnTo>
                  <a:lnTo>
                    <a:pt x="11436" y="3925"/>
                  </a:lnTo>
                  <a:lnTo>
                    <a:pt x="11484" y="3564"/>
                  </a:lnTo>
                  <a:lnTo>
                    <a:pt x="11484" y="3203"/>
                  </a:lnTo>
                  <a:lnTo>
                    <a:pt x="11484" y="2866"/>
                  </a:lnTo>
                  <a:lnTo>
                    <a:pt x="11460" y="2529"/>
                  </a:lnTo>
                  <a:lnTo>
                    <a:pt x="11388" y="2216"/>
                  </a:lnTo>
                  <a:lnTo>
                    <a:pt x="11315" y="1903"/>
                  </a:lnTo>
                  <a:lnTo>
                    <a:pt x="11195" y="1614"/>
                  </a:lnTo>
                  <a:lnTo>
                    <a:pt x="11051" y="1349"/>
                  </a:lnTo>
                  <a:lnTo>
                    <a:pt x="10882" y="1108"/>
                  </a:lnTo>
                  <a:lnTo>
                    <a:pt x="10665" y="868"/>
                  </a:lnTo>
                  <a:lnTo>
                    <a:pt x="10449" y="651"/>
                  </a:lnTo>
                  <a:lnTo>
                    <a:pt x="10184" y="482"/>
                  </a:lnTo>
                  <a:lnTo>
                    <a:pt x="9871" y="314"/>
                  </a:lnTo>
                  <a:lnTo>
                    <a:pt x="9558" y="194"/>
                  </a:lnTo>
                  <a:lnTo>
                    <a:pt x="9197" y="97"/>
                  </a:lnTo>
                  <a:lnTo>
                    <a:pt x="8812" y="25"/>
                  </a:lnTo>
                  <a:lnTo>
                    <a:pt x="8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
            <p:cNvSpPr/>
            <p:nvPr/>
          </p:nvSpPr>
          <p:spPr>
            <a:xfrm rot="10800000">
              <a:off x="3173755" y="6686195"/>
              <a:ext cx="2125" cy="4250"/>
            </a:xfrm>
            <a:custGeom>
              <a:avLst/>
              <a:gdLst/>
              <a:ahLst/>
              <a:cxnLst/>
              <a:rect l="l" t="t" r="r" b="b"/>
              <a:pathLst>
                <a:path w="25" h="50" extrusionOk="0">
                  <a:moveTo>
                    <a:pt x="0" y="1"/>
                  </a:moveTo>
                  <a:lnTo>
                    <a:pt x="0" y="25"/>
                  </a:lnTo>
                  <a:lnTo>
                    <a:pt x="0" y="49"/>
                  </a:lnTo>
                  <a:lnTo>
                    <a:pt x="24" y="49"/>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
            <p:cNvSpPr/>
            <p:nvPr/>
          </p:nvSpPr>
          <p:spPr>
            <a:xfrm rot="10800000">
              <a:off x="3222888" y="6671914"/>
              <a:ext cx="8245" cy="12326"/>
            </a:xfrm>
            <a:custGeom>
              <a:avLst/>
              <a:gdLst/>
              <a:ahLst/>
              <a:cxnLst/>
              <a:rect l="l" t="t" r="r" b="b"/>
              <a:pathLst>
                <a:path w="97" h="145" extrusionOk="0">
                  <a:moveTo>
                    <a:pt x="72" y="0"/>
                  </a:moveTo>
                  <a:lnTo>
                    <a:pt x="24" y="24"/>
                  </a:lnTo>
                  <a:lnTo>
                    <a:pt x="0" y="48"/>
                  </a:lnTo>
                  <a:lnTo>
                    <a:pt x="0" y="96"/>
                  </a:lnTo>
                  <a:lnTo>
                    <a:pt x="48" y="145"/>
                  </a:lnTo>
                  <a:lnTo>
                    <a:pt x="72" y="121"/>
                  </a:lnTo>
                  <a:lnTo>
                    <a:pt x="96" y="72"/>
                  </a:lnTo>
                  <a:lnTo>
                    <a:pt x="96"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
            <p:cNvSpPr/>
            <p:nvPr/>
          </p:nvSpPr>
          <p:spPr>
            <a:xfrm rot="10800000">
              <a:off x="3071494" y="6665794"/>
              <a:ext cx="6205" cy="6205"/>
            </a:xfrm>
            <a:custGeom>
              <a:avLst/>
              <a:gdLst/>
              <a:ahLst/>
              <a:cxnLst/>
              <a:rect l="l" t="t" r="r" b="b"/>
              <a:pathLst>
                <a:path w="73" h="73" extrusionOk="0">
                  <a:moveTo>
                    <a:pt x="25" y="1"/>
                  </a:moveTo>
                  <a:lnTo>
                    <a:pt x="1" y="49"/>
                  </a:lnTo>
                  <a:lnTo>
                    <a:pt x="25" y="73"/>
                  </a:lnTo>
                  <a:lnTo>
                    <a:pt x="49"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
            <p:cNvSpPr/>
            <p:nvPr/>
          </p:nvSpPr>
          <p:spPr>
            <a:xfrm rot="10800000">
              <a:off x="3069453" y="6641227"/>
              <a:ext cx="12326" cy="16406"/>
            </a:xfrm>
            <a:custGeom>
              <a:avLst/>
              <a:gdLst/>
              <a:ahLst/>
              <a:cxnLst/>
              <a:rect l="l" t="t" r="r" b="b"/>
              <a:pathLst>
                <a:path w="145" h="193" extrusionOk="0">
                  <a:moveTo>
                    <a:pt x="73" y="0"/>
                  </a:moveTo>
                  <a:lnTo>
                    <a:pt x="49" y="24"/>
                  </a:lnTo>
                  <a:lnTo>
                    <a:pt x="25" y="72"/>
                  </a:lnTo>
                  <a:lnTo>
                    <a:pt x="1" y="120"/>
                  </a:lnTo>
                  <a:lnTo>
                    <a:pt x="1" y="169"/>
                  </a:lnTo>
                  <a:lnTo>
                    <a:pt x="49" y="193"/>
                  </a:lnTo>
                  <a:lnTo>
                    <a:pt x="97" y="169"/>
                  </a:lnTo>
                  <a:lnTo>
                    <a:pt x="145" y="120"/>
                  </a:lnTo>
                  <a:lnTo>
                    <a:pt x="145" y="48"/>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
            <p:cNvSpPr/>
            <p:nvPr/>
          </p:nvSpPr>
          <p:spPr>
            <a:xfrm rot="10800000">
              <a:off x="3331354" y="6649388"/>
              <a:ext cx="8245" cy="6205"/>
            </a:xfrm>
            <a:custGeom>
              <a:avLst/>
              <a:gdLst/>
              <a:ahLst/>
              <a:cxnLst/>
              <a:rect l="l" t="t" r="r" b="b"/>
              <a:pathLst>
                <a:path w="97" h="73" extrusionOk="0">
                  <a:moveTo>
                    <a:pt x="0" y="0"/>
                  </a:moveTo>
                  <a:lnTo>
                    <a:pt x="0" y="24"/>
                  </a:lnTo>
                  <a:lnTo>
                    <a:pt x="24" y="72"/>
                  </a:lnTo>
                  <a:lnTo>
                    <a:pt x="97" y="72"/>
                  </a:lnTo>
                  <a:lnTo>
                    <a:pt x="97"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
            <p:cNvSpPr/>
            <p:nvPr/>
          </p:nvSpPr>
          <p:spPr>
            <a:xfrm rot="10800000">
              <a:off x="3220847" y="6647348"/>
              <a:ext cx="10286" cy="8245"/>
            </a:xfrm>
            <a:custGeom>
              <a:avLst/>
              <a:gdLst/>
              <a:ahLst/>
              <a:cxnLst/>
              <a:rect l="l" t="t" r="r" b="b"/>
              <a:pathLst>
                <a:path w="121" h="97" extrusionOk="0">
                  <a:moveTo>
                    <a:pt x="48" y="0"/>
                  </a:moveTo>
                  <a:lnTo>
                    <a:pt x="0" y="24"/>
                  </a:lnTo>
                  <a:lnTo>
                    <a:pt x="0" y="48"/>
                  </a:lnTo>
                  <a:lnTo>
                    <a:pt x="48" y="96"/>
                  </a:lnTo>
                  <a:lnTo>
                    <a:pt x="96" y="96"/>
                  </a:lnTo>
                  <a:lnTo>
                    <a:pt x="121" y="72"/>
                  </a:lnTo>
                  <a:lnTo>
                    <a:pt x="121"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
            <p:cNvSpPr/>
            <p:nvPr/>
          </p:nvSpPr>
          <p:spPr>
            <a:xfrm rot="10800000">
              <a:off x="3278141" y="6643267"/>
              <a:ext cx="8245" cy="8245"/>
            </a:xfrm>
            <a:custGeom>
              <a:avLst/>
              <a:gdLst/>
              <a:ahLst/>
              <a:cxnLst/>
              <a:rect l="l" t="t" r="r" b="b"/>
              <a:pathLst>
                <a:path w="97" h="97" extrusionOk="0">
                  <a:moveTo>
                    <a:pt x="72" y="0"/>
                  </a:moveTo>
                  <a:lnTo>
                    <a:pt x="48" y="24"/>
                  </a:lnTo>
                  <a:lnTo>
                    <a:pt x="0" y="48"/>
                  </a:lnTo>
                  <a:lnTo>
                    <a:pt x="0" y="73"/>
                  </a:lnTo>
                  <a:lnTo>
                    <a:pt x="24" y="97"/>
                  </a:lnTo>
                  <a:lnTo>
                    <a:pt x="48" y="97"/>
                  </a:lnTo>
                  <a:lnTo>
                    <a:pt x="96" y="73"/>
                  </a:lnTo>
                  <a:lnTo>
                    <a:pt x="96" y="48"/>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
            <p:cNvSpPr/>
            <p:nvPr/>
          </p:nvSpPr>
          <p:spPr>
            <a:xfrm rot="10800000">
              <a:off x="3257655" y="6647348"/>
              <a:ext cx="4165" cy="4165"/>
            </a:xfrm>
            <a:custGeom>
              <a:avLst/>
              <a:gdLst/>
              <a:ahLst/>
              <a:cxnLst/>
              <a:rect l="l" t="t" r="r" b="b"/>
              <a:pathLst>
                <a:path w="49" h="49" extrusionOk="0">
                  <a:moveTo>
                    <a:pt x="24" y="0"/>
                  </a:moveTo>
                  <a:lnTo>
                    <a:pt x="0" y="24"/>
                  </a:lnTo>
                  <a:lnTo>
                    <a:pt x="0" y="48"/>
                  </a:lnTo>
                  <a:lnTo>
                    <a:pt x="48" y="48"/>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
            <p:cNvSpPr/>
            <p:nvPr/>
          </p:nvSpPr>
          <p:spPr>
            <a:xfrm rot="10800000">
              <a:off x="3300667" y="6637147"/>
              <a:ext cx="10286" cy="10286"/>
            </a:xfrm>
            <a:custGeom>
              <a:avLst/>
              <a:gdLst/>
              <a:ahLst/>
              <a:cxnLst/>
              <a:rect l="l" t="t" r="r" b="b"/>
              <a:pathLst>
                <a:path w="121" h="121" extrusionOk="0">
                  <a:moveTo>
                    <a:pt x="48" y="0"/>
                  </a:moveTo>
                  <a:lnTo>
                    <a:pt x="0" y="25"/>
                  </a:lnTo>
                  <a:lnTo>
                    <a:pt x="0" y="73"/>
                  </a:lnTo>
                  <a:lnTo>
                    <a:pt x="24" y="97"/>
                  </a:lnTo>
                  <a:lnTo>
                    <a:pt x="48" y="121"/>
                  </a:lnTo>
                  <a:lnTo>
                    <a:pt x="97" y="97"/>
                  </a:lnTo>
                  <a:lnTo>
                    <a:pt x="121" y="73"/>
                  </a:lnTo>
                  <a:lnTo>
                    <a:pt x="97"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
            <p:cNvSpPr/>
            <p:nvPr/>
          </p:nvSpPr>
          <p:spPr>
            <a:xfrm rot="10800000">
              <a:off x="3173755" y="6637147"/>
              <a:ext cx="8330" cy="10286"/>
            </a:xfrm>
            <a:custGeom>
              <a:avLst/>
              <a:gdLst/>
              <a:ahLst/>
              <a:cxnLst/>
              <a:rect l="l" t="t" r="r" b="b"/>
              <a:pathLst>
                <a:path w="98" h="121" extrusionOk="0">
                  <a:moveTo>
                    <a:pt x="25" y="0"/>
                  </a:moveTo>
                  <a:lnTo>
                    <a:pt x="1" y="49"/>
                  </a:lnTo>
                  <a:lnTo>
                    <a:pt x="1" y="97"/>
                  </a:lnTo>
                  <a:lnTo>
                    <a:pt x="25" y="121"/>
                  </a:lnTo>
                  <a:lnTo>
                    <a:pt x="73" y="97"/>
                  </a:lnTo>
                  <a:lnTo>
                    <a:pt x="97" y="73"/>
                  </a:lnTo>
                  <a:lnTo>
                    <a:pt x="97"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
            <p:cNvSpPr/>
            <p:nvPr/>
          </p:nvSpPr>
          <p:spPr>
            <a:xfrm rot="10800000">
              <a:off x="3231048" y="6616661"/>
              <a:ext cx="10371" cy="12326"/>
            </a:xfrm>
            <a:custGeom>
              <a:avLst/>
              <a:gdLst/>
              <a:ahLst/>
              <a:cxnLst/>
              <a:rect l="l" t="t" r="r" b="b"/>
              <a:pathLst>
                <a:path w="122" h="145" extrusionOk="0">
                  <a:moveTo>
                    <a:pt x="49" y="0"/>
                  </a:moveTo>
                  <a:lnTo>
                    <a:pt x="1" y="24"/>
                  </a:lnTo>
                  <a:lnTo>
                    <a:pt x="1" y="72"/>
                  </a:lnTo>
                  <a:lnTo>
                    <a:pt x="1" y="121"/>
                  </a:lnTo>
                  <a:lnTo>
                    <a:pt x="49" y="145"/>
                  </a:lnTo>
                  <a:lnTo>
                    <a:pt x="97" y="121"/>
                  </a:lnTo>
                  <a:lnTo>
                    <a:pt x="121"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
            <p:cNvSpPr/>
            <p:nvPr/>
          </p:nvSpPr>
          <p:spPr>
            <a:xfrm rot="10800000">
              <a:off x="3046927" y="6604335"/>
              <a:ext cx="20486" cy="22611"/>
            </a:xfrm>
            <a:custGeom>
              <a:avLst/>
              <a:gdLst/>
              <a:ahLst/>
              <a:cxnLst/>
              <a:rect l="l" t="t" r="r" b="b"/>
              <a:pathLst>
                <a:path w="241" h="266" extrusionOk="0">
                  <a:moveTo>
                    <a:pt x="48" y="0"/>
                  </a:moveTo>
                  <a:lnTo>
                    <a:pt x="0" y="24"/>
                  </a:lnTo>
                  <a:lnTo>
                    <a:pt x="0" y="48"/>
                  </a:lnTo>
                  <a:lnTo>
                    <a:pt x="24" y="97"/>
                  </a:lnTo>
                  <a:lnTo>
                    <a:pt x="24" y="145"/>
                  </a:lnTo>
                  <a:lnTo>
                    <a:pt x="24" y="193"/>
                  </a:lnTo>
                  <a:lnTo>
                    <a:pt x="24" y="241"/>
                  </a:lnTo>
                  <a:lnTo>
                    <a:pt x="72" y="265"/>
                  </a:lnTo>
                  <a:lnTo>
                    <a:pt x="120" y="265"/>
                  </a:lnTo>
                  <a:lnTo>
                    <a:pt x="144" y="217"/>
                  </a:lnTo>
                  <a:lnTo>
                    <a:pt x="169" y="169"/>
                  </a:lnTo>
                  <a:lnTo>
                    <a:pt x="217" y="145"/>
                  </a:lnTo>
                  <a:lnTo>
                    <a:pt x="241" y="121"/>
                  </a:lnTo>
                  <a:lnTo>
                    <a:pt x="241" y="97"/>
                  </a:lnTo>
                  <a:lnTo>
                    <a:pt x="241" y="48"/>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
            <p:cNvSpPr/>
            <p:nvPr/>
          </p:nvSpPr>
          <p:spPr>
            <a:xfrm rot="10800000">
              <a:off x="3306787" y="6622781"/>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
            <p:cNvSpPr/>
            <p:nvPr/>
          </p:nvSpPr>
          <p:spPr>
            <a:xfrm rot="10800000">
              <a:off x="3089855" y="6622781"/>
              <a:ext cx="85" cy="2125"/>
            </a:xfrm>
            <a:custGeom>
              <a:avLst/>
              <a:gdLst/>
              <a:ahLst/>
              <a:cxnLst/>
              <a:rect l="l" t="t" r="r" b="b"/>
              <a:pathLst>
                <a:path w="1" h="25" extrusionOk="0">
                  <a:moveTo>
                    <a:pt x="0" y="0"/>
                  </a:moveTo>
                  <a:lnTo>
                    <a:pt x="0" y="24"/>
                  </a:lnTo>
                  <a:lnTo>
                    <a:pt x="0"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
            <p:cNvSpPr/>
            <p:nvPr/>
          </p:nvSpPr>
          <p:spPr>
            <a:xfrm rot="10800000">
              <a:off x="3405053" y="6618701"/>
              <a:ext cx="85" cy="8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
            <p:cNvSpPr/>
            <p:nvPr/>
          </p:nvSpPr>
          <p:spPr>
            <a:xfrm rot="10800000">
              <a:off x="3171715" y="6598215"/>
              <a:ext cx="18531" cy="14451"/>
            </a:xfrm>
            <a:custGeom>
              <a:avLst/>
              <a:gdLst/>
              <a:ahLst/>
              <a:cxnLst/>
              <a:rect l="l" t="t" r="r" b="b"/>
              <a:pathLst>
                <a:path w="218" h="170" extrusionOk="0">
                  <a:moveTo>
                    <a:pt x="145" y="1"/>
                  </a:moveTo>
                  <a:lnTo>
                    <a:pt x="25" y="25"/>
                  </a:lnTo>
                  <a:lnTo>
                    <a:pt x="1" y="25"/>
                  </a:lnTo>
                  <a:lnTo>
                    <a:pt x="1" y="49"/>
                  </a:lnTo>
                  <a:lnTo>
                    <a:pt x="25" y="97"/>
                  </a:lnTo>
                  <a:lnTo>
                    <a:pt x="121" y="145"/>
                  </a:lnTo>
                  <a:lnTo>
                    <a:pt x="169" y="169"/>
                  </a:lnTo>
                  <a:lnTo>
                    <a:pt x="193" y="145"/>
                  </a:lnTo>
                  <a:lnTo>
                    <a:pt x="217" y="97"/>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
            <p:cNvSpPr/>
            <p:nvPr/>
          </p:nvSpPr>
          <p:spPr>
            <a:xfrm rot="10800000">
              <a:off x="3439820" y="6602295"/>
              <a:ext cx="4165" cy="4250"/>
            </a:xfrm>
            <a:custGeom>
              <a:avLst/>
              <a:gdLst/>
              <a:ahLst/>
              <a:cxnLst/>
              <a:rect l="l" t="t" r="r" b="b"/>
              <a:pathLst>
                <a:path w="49" h="50" extrusionOk="0">
                  <a:moveTo>
                    <a:pt x="25" y="1"/>
                  </a:moveTo>
                  <a:lnTo>
                    <a:pt x="1" y="25"/>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
            <p:cNvSpPr/>
            <p:nvPr/>
          </p:nvSpPr>
          <p:spPr>
            <a:xfrm rot="10800000">
              <a:off x="3411174" y="6598215"/>
              <a:ext cx="8245" cy="6205"/>
            </a:xfrm>
            <a:custGeom>
              <a:avLst/>
              <a:gdLst/>
              <a:ahLst/>
              <a:cxnLst/>
              <a:rect l="l" t="t" r="r" b="b"/>
              <a:pathLst>
                <a:path w="97" h="73" extrusionOk="0">
                  <a:moveTo>
                    <a:pt x="25" y="0"/>
                  </a:moveTo>
                  <a:lnTo>
                    <a:pt x="0" y="24"/>
                  </a:lnTo>
                  <a:lnTo>
                    <a:pt x="25" y="48"/>
                  </a:lnTo>
                  <a:lnTo>
                    <a:pt x="49" y="72"/>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
            <p:cNvSpPr/>
            <p:nvPr/>
          </p:nvSpPr>
          <p:spPr>
            <a:xfrm rot="10800000">
              <a:off x="3276101" y="6585974"/>
              <a:ext cx="14366" cy="12326"/>
            </a:xfrm>
            <a:custGeom>
              <a:avLst/>
              <a:gdLst/>
              <a:ahLst/>
              <a:cxnLst/>
              <a:rect l="l" t="t" r="r" b="b"/>
              <a:pathLst>
                <a:path w="169" h="145" extrusionOk="0">
                  <a:moveTo>
                    <a:pt x="72" y="0"/>
                  </a:moveTo>
                  <a:lnTo>
                    <a:pt x="24" y="24"/>
                  </a:lnTo>
                  <a:lnTo>
                    <a:pt x="0" y="72"/>
                  </a:lnTo>
                  <a:lnTo>
                    <a:pt x="24" y="97"/>
                  </a:lnTo>
                  <a:lnTo>
                    <a:pt x="72" y="145"/>
                  </a:lnTo>
                  <a:lnTo>
                    <a:pt x="144" y="121"/>
                  </a:lnTo>
                  <a:lnTo>
                    <a:pt x="169" y="121"/>
                  </a:lnTo>
                  <a:lnTo>
                    <a:pt x="169" y="97"/>
                  </a:lnTo>
                  <a:lnTo>
                    <a:pt x="169" y="48"/>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
            <p:cNvSpPr/>
            <p:nvPr/>
          </p:nvSpPr>
          <p:spPr>
            <a:xfrm rot="10800000">
              <a:off x="2983428" y="6579854"/>
              <a:ext cx="16491" cy="16406"/>
            </a:xfrm>
            <a:custGeom>
              <a:avLst/>
              <a:gdLst/>
              <a:ahLst/>
              <a:cxnLst/>
              <a:rect l="l" t="t" r="r" b="b"/>
              <a:pathLst>
                <a:path w="194" h="193" extrusionOk="0">
                  <a:moveTo>
                    <a:pt x="49" y="0"/>
                  </a:moveTo>
                  <a:lnTo>
                    <a:pt x="25" y="48"/>
                  </a:lnTo>
                  <a:lnTo>
                    <a:pt x="0" y="73"/>
                  </a:lnTo>
                  <a:lnTo>
                    <a:pt x="25" y="121"/>
                  </a:lnTo>
                  <a:lnTo>
                    <a:pt x="49" y="145"/>
                  </a:lnTo>
                  <a:lnTo>
                    <a:pt x="97" y="169"/>
                  </a:lnTo>
                  <a:lnTo>
                    <a:pt x="121" y="193"/>
                  </a:lnTo>
                  <a:lnTo>
                    <a:pt x="169" y="169"/>
                  </a:lnTo>
                  <a:lnTo>
                    <a:pt x="193" y="121"/>
                  </a:lnTo>
                  <a:lnTo>
                    <a:pt x="169" y="73"/>
                  </a:lnTo>
                  <a:lnTo>
                    <a:pt x="145" y="24"/>
                  </a:lnTo>
                  <a:lnTo>
                    <a:pt x="97"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
            <p:cNvSpPr/>
            <p:nvPr/>
          </p:nvSpPr>
          <p:spPr>
            <a:xfrm rot="10800000">
              <a:off x="3384567" y="6575689"/>
              <a:ext cx="14366" cy="14451"/>
            </a:xfrm>
            <a:custGeom>
              <a:avLst/>
              <a:gdLst/>
              <a:ahLst/>
              <a:cxnLst/>
              <a:rect l="l" t="t" r="r" b="b"/>
              <a:pathLst>
                <a:path w="169" h="170" extrusionOk="0">
                  <a:moveTo>
                    <a:pt x="96" y="1"/>
                  </a:moveTo>
                  <a:lnTo>
                    <a:pt x="48" y="25"/>
                  </a:lnTo>
                  <a:lnTo>
                    <a:pt x="0" y="49"/>
                  </a:lnTo>
                  <a:lnTo>
                    <a:pt x="0" y="121"/>
                  </a:lnTo>
                  <a:lnTo>
                    <a:pt x="24" y="145"/>
                  </a:lnTo>
                  <a:lnTo>
                    <a:pt x="48" y="169"/>
                  </a:lnTo>
                  <a:lnTo>
                    <a:pt x="121" y="145"/>
                  </a:lnTo>
                  <a:lnTo>
                    <a:pt x="169" y="73"/>
                  </a:lnTo>
                  <a:lnTo>
                    <a:pt x="169" y="49"/>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
            <p:cNvSpPr/>
            <p:nvPr/>
          </p:nvSpPr>
          <p:spPr>
            <a:xfrm rot="10800000">
              <a:off x="3245414" y="658189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
            <p:cNvSpPr/>
            <p:nvPr/>
          </p:nvSpPr>
          <p:spPr>
            <a:xfrm rot="10800000">
              <a:off x="3208607" y="658189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
            <p:cNvSpPr/>
            <p:nvPr/>
          </p:nvSpPr>
          <p:spPr>
            <a:xfrm rot="10800000">
              <a:off x="3077614" y="6538881"/>
              <a:ext cx="24651" cy="43098"/>
            </a:xfrm>
            <a:custGeom>
              <a:avLst/>
              <a:gdLst/>
              <a:ahLst/>
              <a:cxnLst/>
              <a:rect l="l" t="t" r="r" b="b"/>
              <a:pathLst>
                <a:path w="290" h="507" extrusionOk="0">
                  <a:moveTo>
                    <a:pt x="242" y="1"/>
                  </a:moveTo>
                  <a:lnTo>
                    <a:pt x="193" y="25"/>
                  </a:lnTo>
                  <a:lnTo>
                    <a:pt x="145" y="73"/>
                  </a:lnTo>
                  <a:lnTo>
                    <a:pt x="73" y="193"/>
                  </a:lnTo>
                  <a:lnTo>
                    <a:pt x="1" y="314"/>
                  </a:lnTo>
                  <a:lnTo>
                    <a:pt x="25" y="362"/>
                  </a:lnTo>
                  <a:lnTo>
                    <a:pt x="73" y="458"/>
                  </a:lnTo>
                  <a:lnTo>
                    <a:pt x="97" y="506"/>
                  </a:lnTo>
                  <a:lnTo>
                    <a:pt x="121" y="482"/>
                  </a:lnTo>
                  <a:lnTo>
                    <a:pt x="145" y="458"/>
                  </a:lnTo>
                  <a:lnTo>
                    <a:pt x="121" y="410"/>
                  </a:lnTo>
                  <a:lnTo>
                    <a:pt x="121" y="362"/>
                  </a:lnTo>
                  <a:lnTo>
                    <a:pt x="193" y="266"/>
                  </a:lnTo>
                  <a:lnTo>
                    <a:pt x="266" y="169"/>
                  </a:lnTo>
                  <a:lnTo>
                    <a:pt x="290" y="121"/>
                  </a:lnTo>
                  <a:lnTo>
                    <a:pt x="290" y="73"/>
                  </a:lnTo>
                  <a:lnTo>
                    <a:pt x="266"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
            <p:cNvSpPr/>
            <p:nvPr/>
          </p:nvSpPr>
          <p:spPr>
            <a:xfrm rot="10800000">
              <a:off x="3372241" y="6565488"/>
              <a:ext cx="10371" cy="14451"/>
            </a:xfrm>
            <a:custGeom>
              <a:avLst/>
              <a:gdLst/>
              <a:ahLst/>
              <a:cxnLst/>
              <a:rect l="l" t="t" r="r" b="b"/>
              <a:pathLst>
                <a:path w="122" h="170" extrusionOk="0">
                  <a:moveTo>
                    <a:pt x="25" y="1"/>
                  </a:moveTo>
                  <a:lnTo>
                    <a:pt x="1" y="49"/>
                  </a:lnTo>
                  <a:lnTo>
                    <a:pt x="1" y="97"/>
                  </a:lnTo>
                  <a:lnTo>
                    <a:pt x="25" y="145"/>
                  </a:lnTo>
                  <a:lnTo>
                    <a:pt x="73" y="169"/>
                  </a:lnTo>
                  <a:lnTo>
                    <a:pt x="97" y="169"/>
                  </a:lnTo>
                  <a:lnTo>
                    <a:pt x="121" y="145"/>
                  </a:lnTo>
                  <a:lnTo>
                    <a:pt x="121" y="97"/>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
            <p:cNvSpPr/>
            <p:nvPr/>
          </p:nvSpPr>
          <p:spPr>
            <a:xfrm rot="10800000">
              <a:off x="3130827" y="6571608"/>
              <a:ext cx="4165" cy="4165"/>
            </a:xfrm>
            <a:custGeom>
              <a:avLst/>
              <a:gdLst/>
              <a:ahLst/>
              <a:cxnLst/>
              <a:rect l="l" t="t" r="r" b="b"/>
              <a:pathLst>
                <a:path w="49" h="49" extrusionOk="0">
                  <a:moveTo>
                    <a:pt x="1" y="0"/>
                  </a:moveTo>
                  <a:lnTo>
                    <a:pt x="1" y="24"/>
                  </a:lnTo>
                  <a:lnTo>
                    <a:pt x="1" y="48"/>
                  </a:lnTo>
                  <a:lnTo>
                    <a:pt x="49"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
            <p:cNvSpPr/>
            <p:nvPr/>
          </p:nvSpPr>
          <p:spPr>
            <a:xfrm rot="10800000">
              <a:off x="2950702" y="6555287"/>
              <a:ext cx="8330" cy="8245"/>
            </a:xfrm>
            <a:custGeom>
              <a:avLst/>
              <a:gdLst/>
              <a:ahLst/>
              <a:cxnLst/>
              <a:rect l="l" t="t" r="r" b="b"/>
              <a:pathLst>
                <a:path w="98" h="97" extrusionOk="0">
                  <a:moveTo>
                    <a:pt x="25" y="0"/>
                  </a:moveTo>
                  <a:lnTo>
                    <a:pt x="1" y="25"/>
                  </a:lnTo>
                  <a:lnTo>
                    <a:pt x="25" y="73"/>
                  </a:lnTo>
                  <a:lnTo>
                    <a:pt x="49" y="97"/>
                  </a:lnTo>
                  <a:lnTo>
                    <a:pt x="73" y="97"/>
                  </a:lnTo>
                  <a:lnTo>
                    <a:pt x="97" y="73"/>
                  </a:lnTo>
                  <a:lnTo>
                    <a:pt x="73"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
            <p:cNvSpPr/>
            <p:nvPr/>
          </p:nvSpPr>
          <p:spPr>
            <a:xfrm rot="10800000">
              <a:off x="3298627" y="6545002"/>
              <a:ext cx="20486" cy="16491"/>
            </a:xfrm>
            <a:custGeom>
              <a:avLst/>
              <a:gdLst/>
              <a:ahLst/>
              <a:cxnLst/>
              <a:rect l="l" t="t" r="r" b="b"/>
              <a:pathLst>
                <a:path w="241" h="194" extrusionOk="0">
                  <a:moveTo>
                    <a:pt x="120" y="1"/>
                  </a:moveTo>
                  <a:lnTo>
                    <a:pt x="72" y="25"/>
                  </a:lnTo>
                  <a:lnTo>
                    <a:pt x="24" y="49"/>
                  </a:lnTo>
                  <a:lnTo>
                    <a:pt x="0" y="73"/>
                  </a:lnTo>
                  <a:lnTo>
                    <a:pt x="0" y="121"/>
                  </a:lnTo>
                  <a:lnTo>
                    <a:pt x="0" y="169"/>
                  </a:lnTo>
                  <a:lnTo>
                    <a:pt x="24" y="193"/>
                  </a:lnTo>
                  <a:lnTo>
                    <a:pt x="169" y="193"/>
                  </a:lnTo>
                  <a:lnTo>
                    <a:pt x="217" y="145"/>
                  </a:lnTo>
                  <a:lnTo>
                    <a:pt x="241" y="73"/>
                  </a:lnTo>
                  <a:lnTo>
                    <a:pt x="217" y="49"/>
                  </a:lnTo>
                  <a:lnTo>
                    <a:pt x="193" y="25"/>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
            <p:cNvSpPr/>
            <p:nvPr/>
          </p:nvSpPr>
          <p:spPr>
            <a:xfrm rot="10800000">
              <a:off x="3216767" y="6538881"/>
              <a:ext cx="12326" cy="22611"/>
            </a:xfrm>
            <a:custGeom>
              <a:avLst/>
              <a:gdLst/>
              <a:ahLst/>
              <a:cxnLst/>
              <a:rect l="l" t="t" r="r" b="b"/>
              <a:pathLst>
                <a:path w="145" h="266" extrusionOk="0">
                  <a:moveTo>
                    <a:pt x="121" y="1"/>
                  </a:moveTo>
                  <a:lnTo>
                    <a:pt x="97" y="25"/>
                  </a:lnTo>
                  <a:lnTo>
                    <a:pt x="48" y="49"/>
                  </a:lnTo>
                  <a:lnTo>
                    <a:pt x="0" y="121"/>
                  </a:lnTo>
                  <a:lnTo>
                    <a:pt x="0" y="217"/>
                  </a:lnTo>
                  <a:lnTo>
                    <a:pt x="24" y="241"/>
                  </a:lnTo>
                  <a:lnTo>
                    <a:pt x="48" y="265"/>
                  </a:lnTo>
                  <a:lnTo>
                    <a:pt x="72" y="265"/>
                  </a:lnTo>
                  <a:lnTo>
                    <a:pt x="97" y="241"/>
                  </a:lnTo>
                  <a:lnTo>
                    <a:pt x="145" y="169"/>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
            <p:cNvSpPr/>
            <p:nvPr/>
          </p:nvSpPr>
          <p:spPr>
            <a:xfrm rot="10800000">
              <a:off x="3020321" y="6547042"/>
              <a:ext cx="14366" cy="14451"/>
            </a:xfrm>
            <a:custGeom>
              <a:avLst/>
              <a:gdLst/>
              <a:ahLst/>
              <a:cxnLst/>
              <a:rect l="l" t="t" r="r" b="b"/>
              <a:pathLst>
                <a:path w="169" h="170" extrusionOk="0">
                  <a:moveTo>
                    <a:pt x="48" y="1"/>
                  </a:moveTo>
                  <a:lnTo>
                    <a:pt x="24" y="25"/>
                  </a:lnTo>
                  <a:lnTo>
                    <a:pt x="0" y="73"/>
                  </a:lnTo>
                  <a:lnTo>
                    <a:pt x="24" y="145"/>
                  </a:lnTo>
                  <a:lnTo>
                    <a:pt x="97" y="169"/>
                  </a:lnTo>
                  <a:lnTo>
                    <a:pt x="145" y="121"/>
                  </a:lnTo>
                  <a:lnTo>
                    <a:pt x="169"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
            <p:cNvSpPr/>
            <p:nvPr/>
          </p:nvSpPr>
          <p:spPr>
            <a:xfrm rot="10800000">
              <a:off x="3173755" y="6551207"/>
              <a:ext cx="4165" cy="6205"/>
            </a:xfrm>
            <a:custGeom>
              <a:avLst/>
              <a:gdLst/>
              <a:ahLst/>
              <a:cxnLst/>
              <a:rect l="l" t="t" r="r" b="b"/>
              <a:pathLst>
                <a:path w="49" h="73" extrusionOk="0">
                  <a:moveTo>
                    <a:pt x="24" y="1"/>
                  </a:moveTo>
                  <a:lnTo>
                    <a:pt x="0" y="25"/>
                  </a:lnTo>
                  <a:lnTo>
                    <a:pt x="24" y="49"/>
                  </a:lnTo>
                  <a:lnTo>
                    <a:pt x="48" y="73"/>
                  </a:lnTo>
                  <a:lnTo>
                    <a:pt x="48"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
            <p:cNvSpPr/>
            <p:nvPr/>
          </p:nvSpPr>
          <p:spPr>
            <a:xfrm rot="10800000">
              <a:off x="3345635" y="6542962"/>
              <a:ext cx="10371" cy="10371"/>
            </a:xfrm>
            <a:custGeom>
              <a:avLst/>
              <a:gdLst/>
              <a:ahLst/>
              <a:cxnLst/>
              <a:rect l="l" t="t" r="r" b="b"/>
              <a:pathLst>
                <a:path w="122" h="122" extrusionOk="0">
                  <a:moveTo>
                    <a:pt x="1" y="1"/>
                  </a:moveTo>
                  <a:lnTo>
                    <a:pt x="1" y="25"/>
                  </a:lnTo>
                  <a:lnTo>
                    <a:pt x="1" y="49"/>
                  </a:lnTo>
                  <a:lnTo>
                    <a:pt x="49" y="97"/>
                  </a:lnTo>
                  <a:lnTo>
                    <a:pt x="97" y="121"/>
                  </a:lnTo>
                  <a:lnTo>
                    <a:pt x="121" y="121"/>
                  </a:lnTo>
                  <a:lnTo>
                    <a:pt x="121" y="97"/>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
            <p:cNvSpPr/>
            <p:nvPr/>
          </p:nvSpPr>
          <p:spPr>
            <a:xfrm rot="10800000">
              <a:off x="2975268" y="6551207"/>
              <a:ext cx="4165" cy="2125"/>
            </a:xfrm>
            <a:custGeom>
              <a:avLst/>
              <a:gdLst/>
              <a:ahLst/>
              <a:cxnLst/>
              <a:rect l="l" t="t" r="r" b="b"/>
              <a:pathLst>
                <a:path w="49" h="25" extrusionOk="0">
                  <a:moveTo>
                    <a:pt x="0" y="1"/>
                  </a:moveTo>
                  <a:lnTo>
                    <a:pt x="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
            <p:cNvSpPr/>
            <p:nvPr/>
          </p:nvSpPr>
          <p:spPr>
            <a:xfrm rot="10800000">
              <a:off x="3165594" y="6530721"/>
              <a:ext cx="14366" cy="16406"/>
            </a:xfrm>
            <a:custGeom>
              <a:avLst/>
              <a:gdLst/>
              <a:ahLst/>
              <a:cxnLst/>
              <a:rect l="l" t="t" r="r" b="b"/>
              <a:pathLst>
                <a:path w="169" h="193" extrusionOk="0">
                  <a:moveTo>
                    <a:pt x="96" y="0"/>
                  </a:moveTo>
                  <a:lnTo>
                    <a:pt x="24" y="24"/>
                  </a:lnTo>
                  <a:lnTo>
                    <a:pt x="24" y="48"/>
                  </a:lnTo>
                  <a:lnTo>
                    <a:pt x="0" y="72"/>
                  </a:lnTo>
                  <a:lnTo>
                    <a:pt x="24" y="120"/>
                  </a:lnTo>
                  <a:lnTo>
                    <a:pt x="24" y="145"/>
                  </a:lnTo>
                  <a:lnTo>
                    <a:pt x="72" y="193"/>
                  </a:lnTo>
                  <a:lnTo>
                    <a:pt x="120" y="193"/>
                  </a:lnTo>
                  <a:lnTo>
                    <a:pt x="144" y="169"/>
                  </a:lnTo>
                  <a:lnTo>
                    <a:pt x="169" y="145"/>
                  </a:lnTo>
                  <a:lnTo>
                    <a:pt x="169" y="96"/>
                  </a:lnTo>
                  <a:lnTo>
                    <a:pt x="144" y="48"/>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
            <p:cNvSpPr/>
            <p:nvPr/>
          </p:nvSpPr>
          <p:spPr>
            <a:xfrm rot="10800000">
              <a:off x="3529841" y="6536841"/>
              <a:ext cx="2125" cy="2125"/>
            </a:xfrm>
            <a:custGeom>
              <a:avLst/>
              <a:gdLst/>
              <a:ahLst/>
              <a:cxnLst/>
              <a:rect l="l" t="t" r="r" b="b"/>
              <a:pathLst>
                <a:path w="25" h="25" extrusionOk="0">
                  <a:moveTo>
                    <a:pt x="0" y="0"/>
                  </a:moveTo>
                  <a:lnTo>
                    <a:pt x="0"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
            <p:cNvSpPr/>
            <p:nvPr/>
          </p:nvSpPr>
          <p:spPr>
            <a:xfrm rot="10800000">
              <a:off x="3490993" y="6530721"/>
              <a:ext cx="4165" cy="4165"/>
            </a:xfrm>
            <a:custGeom>
              <a:avLst/>
              <a:gdLst/>
              <a:ahLst/>
              <a:cxnLst/>
              <a:rect l="l" t="t" r="r" b="b"/>
              <a:pathLst>
                <a:path w="49" h="49" extrusionOk="0">
                  <a:moveTo>
                    <a:pt x="25" y="1"/>
                  </a:moveTo>
                  <a:lnTo>
                    <a:pt x="1" y="25"/>
                  </a:lnTo>
                  <a:lnTo>
                    <a:pt x="25"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
            <p:cNvSpPr/>
            <p:nvPr/>
          </p:nvSpPr>
          <p:spPr>
            <a:xfrm rot="10800000">
              <a:off x="3259695" y="6530721"/>
              <a:ext cx="2125" cy="4165"/>
            </a:xfrm>
            <a:custGeom>
              <a:avLst/>
              <a:gdLst/>
              <a:ahLst/>
              <a:cxnLst/>
              <a:rect l="l" t="t" r="r" b="b"/>
              <a:pathLst>
                <a:path w="25" h="49" extrusionOk="0">
                  <a:moveTo>
                    <a:pt x="24" y="1"/>
                  </a:moveTo>
                  <a:lnTo>
                    <a:pt x="0" y="25"/>
                  </a:lnTo>
                  <a:lnTo>
                    <a:pt x="24" y="49"/>
                  </a:lnTo>
                  <a:lnTo>
                    <a:pt x="24"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
            <p:cNvSpPr/>
            <p:nvPr/>
          </p:nvSpPr>
          <p:spPr>
            <a:xfrm rot="10800000">
              <a:off x="3020321" y="6518395"/>
              <a:ext cx="16406" cy="16491"/>
            </a:xfrm>
            <a:custGeom>
              <a:avLst/>
              <a:gdLst/>
              <a:ahLst/>
              <a:cxnLst/>
              <a:rect l="l" t="t" r="r" b="b"/>
              <a:pathLst>
                <a:path w="193" h="194" extrusionOk="0">
                  <a:moveTo>
                    <a:pt x="96" y="1"/>
                  </a:moveTo>
                  <a:lnTo>
                    <a:pt x="24" y="25"/>
                  </a:lnTo>
                  <a:lnTo>
                    <a:pt x="0" y="73"/>
                  </a:lnTo>
                  <a:lnTo>
                    <a:pt x="0" y="121"/>
                  </a:lnTo>
                  <a:lnTo>
                    <a:pt x="48" y="169"/>
                  </a:lnTo>
                  <a:lnTo>
                    <a:pt x="72" y="193"/>
                  </a:lnTo>
                  <a:lnTo>
                    <a:pt x="121" y="193"/>
                  </a:lnTo>
                  <a:lnTo>
                    <a:pt x="169" y="169"/>
                  </a:lnTo>
                  <a:lnTo>
                    <a:pt x="193" y="121"/>
                  </a:lnTo>
                  <a:lnTo>
                    <a:pt x="169" y="73"/>
                  </a:lnTo>
                  <a:lnTo>
                    <a:pt x="169"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
            <p:cNvSpPr/>
            <p:nvPr/>
          </p:nvSpPr>
          <p:spPr>
            <a:xfrm rot="10800000">
              <a:off x="3310868" y="6520435"/>
              <a:ext cx="10371" cy="12411"/>
            </a:xfrm>
            <a:custGeom>
              <a:avLst/>
              <a:gdLst/>
              <a:ahLst/>
              <a:cxnLst/>
              <a:rect l="l" t="t" r="r" b="b"/>
              <a:pathLst>
                <a:path w="122" h="146" extrusionOk="0">
                  <a:moveTo>
                    <a:pt x="97" y="1"/>
                  </a:moveTo>
                  <a:lnTo>
                    <a:pt x="49" y="25"/>
                  </a:lnTo>
                  <a:lnTo>
                    <a:pt x="25" y="49"/>
                  </a:lnTo>
                  <a:lnTo>
                    <a:pt x="1" y="97"/>
                  </a:lnTo>
                  <a:lnTo>
                    <a:pt x="25" y="145"/>
                  </a:lnTo>
                  <a:lnTo>
                    <a:pt x="73" y="145"/>
                  </a:lnTo>
                  <a:lnTo>
                    <a:pt x="121" y="121"/>
                  </a:lnTo>
                  <a:lnTo>
                    <a:pt x="121" y="49"/>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
            <p:cNvSpPr/>
            <p:nvPr/>
          </p:nvSpPr>
          <p:spPr>
            <a:xfrm rot="10800000">
              <a:off x="3110341" y="6528681"/>
              <a:ext cx="2125" cy="4165"/>
            </a:xfrm>
            <a:custGeom>
              <a:avLst/>
              <a:gdLst/>
              <a:ahLst/>
              <a:cxnLst/>
              <a:rect l="l" t="t" r="r" b="b"/>
              <a:pathLst>
                <a:path w="25" h="49" extrusionOk="0">
                  <a:moveTo>
                    <a:pt x="0" y="1"/>
                  </a:moveTo>
                  <a:lnTo>
                    <a:pt x="0" y="25"/>
                  </a:lnTo>
                  <a:lnTo>
                    <a:pt x="0" y="49"/>
                  </a:lnTo>
                  <a:lnTo>
                    <a:pt x="25"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
            <p:cNvSpPr/>
            <p:nvPr/>
          </p:nvSpPr>
          <p:spPr>
            <a:xfrm rot="10800000">
              <a:off x="3366121" y="6524601"/>
              <a:ext cx="4165" cy="4165"/>
            </a:xfrm>
            <a:custGeom>
              <a:avLst/>
              <a:gdLst/>
              <a:ahLst/>
              <a:cxnLst/>
              <a:rect l="l" t="t" r="r" b="b"/>
              <a:pathLst>
                <a:path w="49" h="49" extrusionOk="0">
                  <a:moveTo>
                    <a:pt x="24" y="1"/>
                  </a:moveTo>
                  <a:lnTo>
                    <a:pt x="0" y="25"/>
                  </a:lnTo>
                  <a:lnTo>
                    <a:pt x="24"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
            <p:cNvSpPr/>
            <p:nvPr/>
          </p:nvSpPr>
          <p:spPr>
            <a:xfrm rot="10800000">
              <a:off x="3454101" y="6524601"/>
              <a:ext cx="2125" cy="2125"/>
            </a:xfrm>
            <a:custGeom>
              <a:avLst/>
              <a:gdLst/>
              <a:ahLst/>
              <a:cxnLst/>
              <a:rect l="l" t="t" r="r" b="b"/>
              <a:pathLst>
                <a:path w="25" h="25" extrusionOk="0">
                  <a:moveTo>
                    <a:pt x="24" y="25"/>
                  </a:moveTo>
                  <a:lnTo>
                    <a:pt x="24" y="25"/>
                  </a:lnTo>
                  <a:lnTo>
                    <a:pt x="24" y="1"/>
                  </a:lnTo>
                  <a:lnTo>
                    <a:pt x="24" y="1"/>
                  </a:lnTo>
                  <a:lnTo>
                    <a:pt x="24" y="25"/>
                  </a:lnTo>
                  <a:lnTo>
                    <a:pt x="0" y="25"/>
                  </a:lnTo>
                  <a:lnTo>
                    <a:pt x="0" y="25"/>
                  </a:lnTo>
                  <a:lnTo>
                    <a:pt x="24" y="25"/>
                  </a:lnTo>
                  <a:lnTo>
                    <a:pt x="24" y="2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
            <p:cNvSpPr/>
            <p:nvPr/>
          </p:nvSpPr>
          <p:spPr>
            <a:xfrm rot="10800000">
              <a:off x="3407093" y="6514315"/>
              <a:ext cx="14366" cy="12411"/>
            </a:xfrm>
            <a:custGeom>
              <a:avLst/>
              <a:gdLst/>
              <a:ahLst/>
              <a:cxnLst/>
              <a:rect l="l" t="t" r="r" b="b"/>
              <a:pathLst>
                <a:path w="169" h="146" extrusionOk="0">
                  <a:moveTo>
                    <a:pt x="49" y="1"/>
                  </a:moveTo>
                  <a:lnTo>
                    <a:pt x="0" y="73"/>
                  </a:lnTo>
                  <a:lnTo>
                    <a:pt x="0" y="97"/>
                  </a:lnTo>
                  <a:lnTo>
                    <a:pt x="0" y="121"/>
                  </a:lnTo>
                  <a:lnTo>
                    <a:pt x="49" y="145"/>
                  </a:lnTo>
                  <a:lnTo>
                    <a:pt x="121" y="145"/>
                  </a:lnTo>
                  <a:lnTo>
                    <a:pt x="169" y="97"/>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
            <p:cNvSpPr/>
            <p:nvPr/>
          </p:nvSpPr>
          <p:spPr>
            <a:xfrm rot="10800000">
              <a:off x="3210647" y="6514315"/>
              <a:ext cx="10286" cy="12411"/>
            </a:xfrm>
            <a:custGeom>
              <a:avLst/>
              <a:gdLst/>
              <a:ahLst/>
              <a:cxnLst/>
              <a:rect l="l" t="t" r="r" b="b"/>
              <a:pathLst>
                <a:path w="121" h="146" extrusionOk="0">
                  <a:moveTo>
                    <a:pt x="49" y="1"/>
                  </a:moveTo>
                  <a:lnTo>
                    <a:pt x="25" y="25"/>
                  </a:lnTo>
                  <a:lnTo>
                    <a:pt x="1" y="49"/>
                  </a:lnTo>
                  <a:lnTo>
                    <a:pt x="25" y="121"/>
                  </a:lnTo>
                  <a:lnTo>
                    <a:pt x="73" y="145"/>
                  </a:lnTo>
                  <a:lnTo>
                    <a:pt x="97" y="121"/>
                  </a:lnTo>
                  <a:lnTo>
                    <a:pt x="121" y="97"/>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
            <p:cNvSpPr/>
            <p:nvPr/>
          </p:nvSpPr>
          <p:spPr>
            <a:xfrm rot="10800000">
              <a:off x="3454101" y="6524601"/>
              <a:ext cx="2125" cy="85"/>
            </a:xfrm>
            <a:custGeom>
              <a:avLst/>
              <a:gdLst/>
              <a:ahLst/>
              <a:cxnLst/>
              <a:rect l="l" t="t" r="r" b="b"/>
              <a:pathLst>
                <a:path w="25" h="1" extrusionOk="0">
                  <a:moveTo>
                    <a:pt x="0" y="1"/>
                  </a:moveTo>
                  <a:lnTo>
                    <a:pt x="2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
            <p:cNvSpPr/>
            <p:nvPr/>
          </p:nvSpPr>
          <p:spPr>
            <a:xfrm rot="10800000">
              <a:off x="4248133" y="6495954"/>
              <a:ext cx="26692" cy="26692"/>
            </a:xfrm>
            <a:custGeom>
              <a:avLst/>
              <a:gdLst/>
              <a:ahLst/>
              <a:cxnLst/>
              <a:rect l="l" t="t" r="r" b="b"/>
              <a:pathLst>
                <a:path w="314" h="314" extrusionOk="0">
                  <a:moveTo>
                    <a:pt x="145" y="1"/>
                  </a:moveTo>
                  <a:lnTo>
                    <a:pt x="73" y="25"/>
                  </a:lnTo>
                  <a:lnTo>
                    <a:pt x="25" y="49"/>
                  </a:lnTo>
                  <a:lnTo>
                    <a:pt x="1" y="121"/>
                  </a:lnTo>
                  <a:lnTo>
                    <a:pt x="1" y="194"/>
                  </a:lnTo>
                  <a:lnTo>
                    <a:pt x="25" y="242"/>
                  </a:lnTo>
                  <a:lnTo>
                    <a:pt x="49" y="266"/>
                  </a:lnTo>
                  <a:lnTo>
                    <a:pt x="121" y="290"/>
                  </a:lnTo>
                  <a:lnTo>
                    <a:pt x="169" y="314"/>
                  </a:lnTo>
                  <a:lnTo>
                    <a:pt x="217" y="290"/>
                  </a:lnTo>
                  <a:lnTo>
                    <a:pt x="266" y="266"/>
                  </a:lnTo>
                  <a:lnTo>
                    <a:pt x="314" y="218"/>
                  </a:lnTo>
                  <a:lnTo>
                    <a:pt x="314" y="145"/>
                  </a:lnTo>
                  <a:lnTo>
                    <a:pt x="314" y="97"/>
                  </a:lnTo>
                  <a:lnTo>
                    <a:pt x="266" y="49"/>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
            <p:cNvSpPr/>
            <p:nvPr/>
          </p:nvSpPr>
          <p:spPr>
            <a:xfrm rot="10800000">
              <a:off x="3108301" y="6516355"/>
              <a:ext cx="6205" cy="6290"/>
            </a:xfrm>
            <a:custGeom>
              <a:avLst/>
              <a:gdLst/>
              <a:ahLst/>
              <a:cxnLst/>
              <a:rect l="l" t="t" r="r" b="b"/>
              <a:pathLst>
                <a:path w="73" h="74" extrusionOk="0">
                  <a:moveTo>
                    <a:pt x="24" y="1"/>
                  </a:moveTo>
                  <a:lnTo>
                    <a:pt x="24" y="25"/>
                  </a:lnTo>
                  <a:lnTo>
                    <a:pt x="0" y="49"/>
                  </a:lnTo>
                  <a:lnTo>
                    <a:pt x="24" y="49"/>
                  </a:lnTo>
                  <a:lnTo>
                    <a:pt x="49" y="73"/>
                  </a:lnTo>
                  <a:lnTo>
                    <a:pt x="73" y="25"/>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
            <p:cNvSpPr/>
            <p:nvPr/>
          </p:nvSpPr>
          <p:spPr>
            <a:xfrm rot="10800000">
              <a:off x="3061208" y="6504114"/>
              <a:ext cx="10371" cy="14366"/>
            </a:xfrm>
            <a:custGeom>
              <a:avLst/>
              <a:gdLst/>
              <a:ahLst/>
              <a:cxnLst/>
              <a:rect l="l" t="t" r="r" b="b"/>
              <a:pathLst>
                <a:path w="122" h="169" extrusionOk="0">
                  <a:moveTo>
                    <a:pt x="49" y="0"/>
                  </a:moveTo>
                  <a:lnTo>
                    <a:pt x="1" y="48"/>
                  </a:lnTo>
                  <a:lnTo>
                    <a:pt x="1" y="96"/>
                  </a:lnTo>
                  <a:lnTo>
                    <a:pt x="25" y="145"/>
                  </a:lnTo>
                  <a:lnTo>
                    <a:pt x="73" y="169"/>
                  </a:lnTo>
                  <a:lnTo>
                    <a:pt x="97" y="145"/>
                  </a:lnTo>
                  <a:lnTo>
                    <a:pt x="121" y="96"/>
                  </a:lnTo>
                  <a:lnTo>
                    <a:pt x="97" y="24"/>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
            <p:cNvSpPr/>
            <p:nvPr/>
          </p:nvSpPr>
          <p:spPr>
            <a:xfrm rot="10800000">
              <a:off x="3278141" y="6495954"/>
              <a:ext cx="6205" cy="12326"/>
            </a:xfrm>
            <a:custGeom>
              <a:avLst/>
              <a:gdLst/>
              <a:ahLst/>
              <a:cxnLst/>
              <a:rect l="l" t="t" r="r" b="b"/>
              <a:pathLst>
                <a:path w="73" h="145" extrusionOk="0">
                  <a:moveTo>
                    <a:pt x="24" y="0"/>
                  </a:moveTo>
                  <a:lnTo>
                    <a:pt x="0" y="25"/>
                  </a:lnTo>
                  <a:lnTo>
                    <a:pt x="0" y="97"/>
                  </a:lnTo>
                  <a:lnTo>
                    <a:pt x="0" y="121"/>
                  </a:lnTo>
                  <a:lnTo>
                    <a:pt x="48" y="145"/>
                  </a:lnTo>
                  <a:lnTo>
                    <a:pt x="72" y="121"/>
                  </a:lnTo>
                  <a:lnTo>
                    <a:pt x="72" y="73"/>
                  </a:lnTo>
                  <a:lnTo>
                    <a:pt x="72"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
            <p:cNvSpPr/>
            <p:nvPr/>
          </p:nvSpPr>
          <p:spPr>
            <a:xfrm rot="10800000">
              <a:off x="4374960" y="6497994"/>
              <a:ext cx="18531" cy="8245"/>
            </a:xfrm>
            <a:custGeom>
              <a:avLst/>
              <a:gdLst/>
              <a:ahLst/>
              <a:cxnLst/>
              <a:rect l="l" t="t" r="r" b="b"/>
              <a:pathLst>
                <a:path w="218" h="97" extrusionOk="0">
                  <a:moveTo>
                    <a:pt x="1" y="49"/>
                  </a:moveTo>
                  <a:lnTo>
                    <a:pt x="25" y="73"/>
                  </a:lnTo>
                  <a:lnTo>
                    <a:pt x="43" y="61"/>
                  </a:lnTo>
                  <a:lnTo>
                    <a:pt x="43" y="61"/>
                  </a:lnTo>
                  <a:lnTo>
                    <a:pt x="1" y="49"/>
                  </a:lnTo>
                  <a:close/>
                  <a:moveTo>
                    <a:pt x="169" y="1"/>
                  </a:moveTo>
                  <a:lnTo>
                    <a:pt x="97" y="25"/>
                  </a:lnTo>
                  <a:lnTo>
                    <a:pt x="43" y="61"/>
                  </a:lnTo>
                  <a:lnTo>
                    <a:pt x="43" y="61"/>
                  </a:lnTo>
                  <a:lnTo>
                    <a:pt x="169" y="97"/>
                  </a:lnTo>
                  <a:lnTo>
                    <a:pt x="217" y="73"/>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
            <p:cNvSpPr/>
            <p:nvPr/>
          </p:nvSpPr>
          <p:spPr>
            <a:xfrm rot="10800000">
              <a:off x="3523720" y="650003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
            <p:cNvSpPr/>
            <p:nvPr/>
          </p:nvSpPr>
          <p:spPr>
            <a:xfrm rot="10800000">
              <a:off x="4391366" y="6500034"/>
              <a:ext cx="2125" cy="2125"/>
            </a:xfrm>
            <a:custGeom>
              <a:avLst/>
              <a:gdLst/>
              <a:ahLst/>
              <a:cxnLst/>
              <a:rect l="l" t="t" r="r" b="b"/>
              <a:pathLst>
                <a:path w="25" h="25" extrusionOk="0">
                  <a:moveTo>
                    <a:pt x="1" y="1"/>
                  </a:moveTo>
                  <a:lnTo>
                    <a:pt x="1" y="1"/>
                  </a:lnTo>
                  <a:lnTo>
                    <a:pt x="25" y="25"/>
                  </a:lnTo>
                  <a:lnTo>
                    <a:pt x="25" y="25"/>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
            <p:cNvSpPr/>
            <p:nvPr/>
          </p:nvSpPr>
          <p:spPr>
            <a:xfrm rot="10800000">
              <a:off x="4299306" y="6481588"/>
              <a:ext cx="20486" cy="20571"/>
            </a:xfrm>
            <a:custGeom>
              <a:avLst/>
              <a:gdLst/>
              <a:ahLst/>
              <a:cxnLst/>
              <a:rect l="l" t="t" r="r" b="b"/>
              <a:pathLst>
                <a:path w="241" h="242" extrusionOk="0">
                  <a:moveTo>
                    <a:pt x="121" y="1"/>
                  </a:moveTo>
                  <a:lnTo>
                    <a:pt x="72" y="25"/>
                  </a:lnTo>
                  <a:lnTo>
                    <a:pt x="24" y="73"/>
                  </a:lnTo>
                  <a:lnTo>
                    <a:pt x="0" y="121"/>
                  </a:lnTo>
                  <a:lnTo>
                    <a:pt x="24" y="193"/>
                  </a:lnTo>
                  <a:lnTo>
                    <a:pt x="24" y="217"/>
                  </a:lnTo>
                  <a:lnTo>
                    <a:pt x="96" y="241"/>
                  </a:lnTo>
                  <a:lnTo>
                    <a:pt x="145" y="217"/>
                  </a:lnTo>
                  <a:lnTo>
                    <a:pt x="193" y="193"/>
                  </a:lnTo>
                  <a:lnTo>
                    <a:pt x="217" y="145"/>
                  </a:lnTo>
                  <a:lnTo>
                    <a:pt x="241" y="97"/>
                  </a:lnTo>
                  <a:lnTo>
                    <a:pt x="241" y="73"/>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
            <p:cNvSpPr/>
            <p:nvPr/>
          </p:nvSpPr>
          <p:spPr>
            <a:xfrm rot="10800000">
              <a:off x="3368161" y="6491789"/>
              <a:ext cx="6205" cy="8330"/>
            </a:xfrm>
            <a:custGeom>
              <a:avLst/>
              <a:gdLst/>
              <a:ahLst/>
              <a:cxnLst/>
              <a:rect l="l" t="t" r="r" b="b"/>
              <a:pathLst>
                <a:path w="73" h="98" extrusionOk="0">
                  <a:moveTo>
                    <a:pt x="24" y="1"/>
                  </a:moveTo>
                  <a:lnTo>
                    <a:pt x="0" y="25"/>
                  </a:lnTo>
                  <a:lnTo>
                    <a:pt x="0" y="73"/>
                  </a:lnTo>
                  <a:lnTo>
                    <a:pt x="24" y="97"/>
                  </a:lnTo>
                  <a:lnTo>
                    <a:pt x="72" y="73"/>
                  </a:lnTo>
                  <a:lnTo>
                    <a:pt x="72" y="49"/>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
            <p:cNvSpPr/>
            <p:nvPr/>
          </p:nvSpPr>
          <p:spPr>
            <a:xfrm rot="10800000">
              <a:off x="2987594" y="6487708"/>
              <a:ext cx="8245" cy="12411"/>
            </a:xfrm>
            <a:custGeom>
              <a:avLst/>
              <a:gdLst/>
              <a:ahLst/>
              <a:cxnLst/>
              <a:rect l="l" t="t" r="r" b="b"/>
              <a:pathLst>
                <a:path w="97" h="146" extrusionOk="0">
                  <a:moveTo>
                    <a:pt x="49" y="1"/>
                  </a:moveTo>
                  <a:lnTo>
                    <a:pt x="25" y="25"/>
                  </a:lnTo>
                  <a:lnTo>
                    <a:pt x="1" y="97"/>
                  </a:lnTo>
                  <a:lnTo>
                    <a:pt x="49" y="145"/>
                  </a:lnTo>
                  <a:lnTo>
                    <a:pt x="73" y="121"/>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
            <p:cNvSpPr/>
            <p:nvPr/>
          </p:nvSpPr>
          <p:spPr>
            <a:xfrm rot="10800000">
              <a:off x="3415254" y="6485668"/>
              <a:ext cx="14366" cy="12411"/>
            </a:xfrm>
            <a:custGeom>
              <a:avLst/>
              <a:gdLst/>
              <a:ahLst/>
              <a:cxnLst/>
              <a:rect l="l" t="t" r="r" b="b"/>
              <a:pathLst>
                <a:path w="169" h="146" extrusionOk="0">
                  <a:moveTo>
                    <a:pt x="48" y="1"/>
                  </a:moveTo>
                  <a:lnTo>
                    <a:pt x="24" y="25"/>
                  </a:lnTo>
                  <a:lnTo>
                    <a:pt x="0" y="49"/>
                  </a:lnTo>
                  <a:lnTo>
                    <a:pt x="48" y="97"/>
                  </a:lnTo>
                  <a:lnTo>
                    <a:pt x="120" y="145"/>
                  </a:lnTo>
                  <a:lnTo>
                    <a:pt x="145" y="121"/>
                  </a:lnTo>
                  <a:lnTo>
                    <a:pt x="169" y="121"/>
                  </a:lnTo>
                  <a:lnTo>
                    <a:pt x="169" y="73"/>
                  </a:lnTo>
                  <a:lnTo>
                    <a:pt x="12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
            <p:cNvSpPr/>
            <p:nvPr/>
          </p:nvSpPr>
          <p:spPr>
            <a:xfrm rot="10800000">
              <a:off x="3192201" y="6491789"/>
              <a:ext cx="4165" cy="4250"/>
            </a:xfrm>
            <a:custGeom>
              <a:avLst/>
              <a:gdLst/>
              <a:ahLst/>
              <a:cxnLst/>
              <a:rect l="l" t="t" r="r" b="b"/>
              <a:pathLst>
                <a:path w="49" h="50" extrusionOk="0">
                  <a:moveTo>
                    <a:pt x="49" y="1"/>
                  </a:moveTo>
                  <a:lnTo>
                    <a:pt x="0" y="25"/>
                  </a:lnTo>
                  <a:lnTo>
                    <a:pt x="25" y="49"/>
                  </a:lnTo>
                  <a:lnTo>
                    <a:pt x="49" y="49"/>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
            <p:cNvSpPr/>
            <p:nvPr/>
          </p:nvSpPr>
          <p:spPr>
            <a:xfrm rot="10800000">
              <a:off x="2960987" y="6487708"/>
              <a:ext cx="8245" cy="8330"/>
            </a:xfrm>
            <a:custGeom>
              <a:avLst/>
              <a:gdLst/>
              <a:ahLst/>
              <a:cxnLst/>
              <a:rect l="l" t="t" r="r" b="b"/>
              <a:pathLst>
                <a:path w="97" h="98" extrusionOk="0">
                  <a:moveTo>
                    <a:pt x="25" y="1"/>
                  </a:moveTo>
                  <a:lnTo>
                    <a:pt x="1" y="25"/>
                  </a:lnTo>
                  <a:lnTo>
                    <a:pt x="1" y="49"/>
                  </a:lnTo>
                  <a:lnTo>
                    <a:pt x="25" y="97"/>
                  </a:lnTo>
                  <a:lnTo>
                    <a:pt x="73" y="97"/>
                  </a:lnTo>
                  <a:lnTo>
                    <a:pt x="97"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
            <p:cNvSpPr/>
            <p:nvPr/>
          </p:nvSpPr>
          <p:spPr>
            <a:xfrm rot="10800000">
              <a:off x="3347760" y="6487708"/>
              <a:ext cx="6205" cy="6290"/>
            </a:xfrm>
            <a:custGeom>
              <a:avLst/>
              <a:gdLst/>
              <a:ahLst/>
              <a:cxnLst/>
              <a:rect l="l" t="t" r="r" b="b"/>
              <a:pathLst>
                <a:path w="73" h="74" extrusionOk="0">
                  <a:moveTo>
                    <a:pt x="1" y="1"/>
                  </a:moveTo>
                  <a:lnTo>
                    <a:pt x="1" y="25"/>
                  </a:lnTo>
                  <a:lnTo>
                    <a:pt x="1" y="49"/>
                  </a:lnTo>
                  <a:lnTo>
                    <a:pt x="49" y="73"/>
                  </a:lnTo>
                  <a:lnTo>
                    <a:pt x="73" y="49"/>
                  </a:lnTo>
                  <a:lnTo>
                    <a:pt x="73"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
            <p:cNvSpPr/>
            <p:nvPr/>
          </p:nvSpPr>
          <p:spPr>
            <a:xfrm rot="10800000">
              <a:off x="3044887" y="6483628"/>
              <a:ext cx="14366" cy="10371"/>
            </a:xfrm>
            <a:custGeom>
              <a:avLst/>
              <a:gdLst/>
              <a:ahLst/>
              <a:cxnLst/>
              <a:rect l="l" t="t" r="r" b="b"/>
              <a:pathLst>
                <a:path w="169" h="122" extrusionOk="0">
                  <a:moveTo>
                    <a:pt x="97" y="1"/>
                  </a:moveTo>
                  <a:lnTo>
                    <a:pt x="73" y="25"/>
                  </a:lnTo>
                  <a:lnTo>
                    <a:pt x="0" y="121"/>
                  </a:lnTo>
                  <a:lnTo>
                    <a:pt x="73" y="121"/>
                  </a:lnTo>
                  <a:lnTo>
                    <a:pt x="121" y="97"/>
                  </a:lnTo>
                  <a:lnTo>
                    <a:pt x="169"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
            <p:cNvSpPr/>
            <p:nvPr/>
          </p:nvSpPr>
          <p:spPr>
            <a:xfrm rot="10800000">
              <a:off x="3511394" y="6487708"/>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
            <p:cNvSpPr/>
            <p:nvPr/>
          </p:nvSpPr>
          <p:spPr>
            <a:xfrm rot="10800000">
              <a:off x="3212687" y="6483628"/>
              <a:ext cx="4165" cy="4165"/>
            </a:xfrm>
            <a:custGeom>
              <a:avLst/>
              <a:gdLst/>
              <a:ahLst/>
              <a:cxnLst/>
              <a:rect l="l" t="t" r="r" b="b"/>
              <a:pathLst>
                <a:path w="49" h="49" extrusionOk="0">
                  <a:moveTo>
                    <a:pt x="1" y="0"/>
                  </a:moveTo>
                  <a:lnTo>
                    <a:pt x="1" y="24"/>
                  </a:lnTo>
                  <a:lnTo>
                    <a:pt x="25" y="48"/>
                  </a:lnTo>
                  <a:lnTo>
                    <a:pt x="49"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
            <p:cNvSpPr/>
            <p:nvPr/>
          </p:nvSpPr>
          <p:spPr>
            <a:xfrm rot="10800000">
              <a:off x="3306787" y="6477508"/>
              <a:ext cx="6205" cy="6205"/>
            </a:xfrm>
            <a:custGeom>
              <a:avLst/>
              <a:gdLst/>
              <a:ahLst/>
              <a:cxnLst/>
              <a:rect l="l" t="t" r="r" b="b"/>
              <a:pathLst>
                <a:path w="73" h="73" extrusionOk="0">
                  <a:moveTo>
                    <a:pt x="24" y="0"/>
                  </a:moveTo>
                  <a:lnTo>
                    <a:pt x="0" y="24"/>
                  </a:lnTo>
                  <a:lnTo>
                    <a:pt x="0" y="48"/>
                  </a:lnTo>
                  <a:lnTo>
                    <a:pt x="0" y="73"/>
                  </a:lnTo>
                  <a:lnTo>
                    <a:pt x="48" y="73"/>
                  </a:lnTo>
                  <a:lnTo>
                    <a:pt x="72"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
            <p:cNvSpPr/>
            <p:nvPr/>
          </p:nvSpPr>
          <p:spPr>
            <a:xfrm rot="10800000">
              <a:off x="3478668" y="6471387"/>
              <a:ext cx="8245" cy="10286"/>
            </a:xfrm>
            <a:custGeom>
              <a:avLst/>
              <a:gdLst/>
              <a:ahLst/>
              <a:cxnLst/>
              <a:rect l="l" t="t" r="r" b="b"/>
              <a:pathLst>
                <a:path w="97" h="121" extrusionOk="0">
                  <a:moveTo>
                    <a:pt x="24" y="0"/>
                  </a:moveTo>
                  <a:lnTo>
                    <a:pt x="0" y="49"/>
                  </a:lnTo>
                  <a:lnTo>
                    <a:pt x="0" y="97"/>
                  </a:lnTo>
                  <a:lnTo>
                    <a:pt x="48" y="121"/>
                  </a:lnTo>
                  <a:lnTo>
                    <a:pt x="96" y="97"/>
                  </a:lnTo>
                  <a:lnTo>
                    <a:pt x="96" y="73"/>
                  </a:lnTo>
                  <a:lnTo>
                    <a:pt x="96"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
            <p:cNvSpPr/>
            <p:nvPr/>
          </p:nvSpPr>
          <p:spPr>
            <a:xfrm rot="10800000">
              <a:off x="3120541" y="6477508"/>
              <a:ext cx="4250" cy="4165"/>
            </a:xfrm>
            <a:custGeom>
              <a:avLst/>
              <a:gdLst/>
              <a:ahLst/>
              <a:cxnLst/>
              <a:rect l="l" t="t" r="r" b="b"/>
              <a:pathLst>
                <a:path w="50" h="49" extrusionOk="0">
                  <a:moveTo>
                    <a:pt x="25" y="0"/>
                  </a:moveTo>
                  <a:lnTo>
                    <a:pt x="1" y="24"/>
                  </a:lnTo>
                  <a:lnTo>
                    <a:pt x="1" y="49"/>
                  </a:lnTo>
                  <a:lnTo>
                    <a:pt x="25" y="49"/>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
            <p:cNvSpPr/>
            <p:nvPr/>
          </p:nvSpPr>
          <p:spPr>
            <a:xfrm rot="10800000">
              <a:off x="3239293" y="6463142"/>
              <a:ext cx="10286" cy="14451"/>
            </a:xfrm>
            <a:custGeom>
              <a:avLst/>
              <a:gdLst/>
              <a:ahLst/>
              <a:cxnLst/>
              <a:rect l="l" t="t" r="r" b="b"/>
              <a:pathLst>
                <a:path w="121" h="170" extrusionOk="0">
                  <a:moveTo>
                    <a:pt x="25" y="1"/>
                  </a:moveTo>
                  <a:lnTo>
                    <a:pt x="1" y="25"/>
                  </a:lnTo>
                  <a:lnTo>
                    <a:pt x="25" y="73"/>
                  </a:lnTo>
                  <a:lnTo>
                    <a:pt x="49" y="145"/>
                  </a:lnTo>
                  <a:lnTo>
                    <a:pt x="97" y="169"/>
                  </a:lnTo>
                  <a:lnTo>
                    <a:pt x="121" y="121"/>
                  </a:lnTo>
                  <a:lnTo>
                    <a:pt x="121" y="73"/>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
            <p:cNvSpPr/>
            <p:nvPr/>
          </p:nvSpPr>
          <p:spPr>
            <a:xfrm rot="10800000">
              <a:off x="3194241" y="6459062"/>
              <a:ext cx="16491" cy="16491"/>
            </a:xfrm>
            <a:custGeom>
              <a:avLst/>
              <a:gdLst/>
              <a:ahLst/>
              <a:cxnLst/>
              <a:rect l="l" t="t" r="r" b="b"/>
              <a:pathLst>
                <a:path w="194" h="194" extrusionOk="0">
                  <a:moveTo>
                    <a:pt x="97" y="1"/>
                  </a:moveTo>
                  <a:lnTo>
                    <a:pt x="49" y="49"/>
                  </a:lnTo>
                  <a:lnTo>
                    <a:pt x="1" y="145"/>
                  </a:lnTo>
                  <a:lnTo>
                    <a:pt x="121" y="193"/>
                  </a:lnTo>
                  <a:lnTo>
                    <a:pt x="169" y="169"/>
                  </a:lnTo>
                  <a:lnTo>
                    <a:pt x="194" y="121"/>
                  </a:lnTo>
                  <a:lnTo>
                    <a:pt x="194"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
            <p:cNvSpPr/>
            <p:nvPr/>
          </p:nvSpPr>
          <p:spPr>
            <a:xfrm rot="10800000">
              <a:off x="3108301" y="6461102"/>
              <a:ext cx="8245" cy="6290"/>
            </a:xfrm>
            <a:custGeom>
              <a:avLst/>
              <a:gdLst/>
              <a:ahLst/>
              <a:cxnLst/>
              <a:rect l="l" t="t" r="r" b="b"/>
              <a:pathLst>
                <a:path w="97" h="74" extrusionOk="0">
                  <a:moveTo>
                    <a:pt x="0" y="1"/>
                  </a:moveTo>
                  <a:lnTo>
                    <a:pt x="0" y="49"/>
                  </a:lnTo>
                  <a:lnTo>
                    <a:pt x="0" y="73"/>
                  </a:lnTo>
                  <a:lnTo>
                    <a:pt x="73"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
            <p:cNvSpPr/>
            <p:nvPr/>
          </p:nvSpPr>
          <p:spPr>
            <a:xfrm rot="10800000">
              <a:off x="3210647" y="6461102"/>
              <a:ext cx="85" cy="2125"/>
            </a:xfrm>
            <a:custGeom>
              <a:avLst/>
              <a:gdLst/>
              <a:ahLst/>
              <a:cxnLst/>
              <a:rect l="l" t="t" r="r" b="b"/>
              <a:pathLst>
                <a:path w="1" h="25" extrusionOk="0">
                  <a:moveTo>
                    <a:pt x="1" y="0"/>
                  </a:move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
            <p:cNvSpPr/>
            <p:nvPr/>
          </p:nvSpPr>
          <p:spPr>
            <a:xfrm rot="10800000">
              <a:off x="3456141" y="6452941"/>
              <a:ext cx="6290" cy="8245"/>
            </a:xfrm>
            <a:custGeom>
              <a:avLst/>
              <a:gdLst/>
              <a:ahLst/>
              <a:cxnLst/>
              <a:rect l="l" t="t" r="r" b="b"/>
              <a:pathLst>
                <a:path w="74" h="97" extrusionOk="0">
                  <a:moveTo>
                    <a:pt x="49" y="0"/>
                  </a:moveTo>
                  <a:lnTo>
                    <a:pt x="1" y="24"/>
                  </a:lnTo>
                  <a:lnTo>
                    <a:pt x="1" y="72"/>
                  </a:lnTo>
                  <a:lnTo>
                    <a:pt x="1" y="96"/>
                  </a:lnTo>
                  <a:lnTo>
                    <a:pt x="25" y="96"/>
                  </a:lnTo>
                  <a:lnTo>
                    <a:pt x="49" y="72"/>
                  </a:lnTo>
                  <a:lnTo>
                    <a:pt x="73"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
            <p:cNvSpPr/>
            <p:nvPr/>
          </p:nvSpPr>
          <p:spPr>
            <a:xfrm rot="10800000">
              <a:off x="3407093" y="6457022"/>
              <a:ext cx="2125" cy="4165"/>
            </a:xfrm>
            <a:custGeom>
              <a:avLst/>
              <a:gdLst/>
              <a:ahLst/>
              <a:cxnLst/>
              <a:rect l="l" t="t" r="r" b="b"/>
              <a:pathLst>
                <a:path w="25" h="49" extrusionOk="0">
                  <a:moveTo>
                    <a:pt x="1" y="0"/>
                  </a:moveTo>
                  <a:lnTo>
                    <a:pt x="1" y="24"/>
                  </a:lnTo>
                  <a:lnTo>
                    <a:pt x="1" y="48"/>
                  </a:lnTo>
                  <a:lnTo>
                    <a:pt x="25"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
            <p:cNvSpPr/>
            <p:nvPr/>
          </p:nvSpPr>
          <p:spPr>
            <a:xfrm rot="10800000">
              <a:off x="2909814" y="6436535"/>
              <a:ext cx="18446" cy="24651"/>
            </a:xfrm>
            <a:custGeom>
              <a:avLst/>
              <a:gdLst/>
              <a:ahLst/>
              <a:cxnLst/>
              <a:rect l="l" t="t" r="r" b="b"/>
              <a:pathLst>
                <a:path w="217" h="290" extrusionOk="0">
                  <a:moveTo>
                    <a:pt x="48" y="0"/>
                  </a:moveTo>
                  <a:lnTo>
                    <a:pt x="24" y="24"/>
                  </a:lnTo>
                  <a:lnTo>
                    <a:pt x="0" y="72"/>
                  </a:lnTo>
                  <a:lnTo>
                    <a:pt x="0" y="121"/>
                  </a:lnTo>
                  <a:lnTo>
                    <a:pt x="0" y="193"/>
                  </a:lnTo>
                  <a:lnTo>
                    <a:pt x="48" y="241"/>
                  </a:lnTo>
                  <a:lnTo>
                    <a:pt x="96" y="289"/>
                  </a:lnTo>
                  <a:lnTo>
                    <a:pt x="144" y="289"/>
                  </a:lnTo>
                  <a:lnTo>
                    <a:pt x="193" y="265"/>
                  </a:lnTo>
                  <a:lnTo>
                    <a:pt x="217" y="241"/>
                  </a:lnTo>
                  <a:lnTo>
                    <a:pt x="217" y="193"/>
                  </a:lnTo>
                  <a:lnTo>
                    <a:pt x="144" y="145"/>
                  </a:lnTo>
                  <a:lnTo>
                    <a:pt x="120" y="121"/>
                  </a:lnTo>
                  <a:lnTo>
                    <a:pt x="144" y="72"/>
                  </a:lnTo>
                  <a:lnTo>
                    <a:pt x="169" y="48"/>
                  </a:lnTo>
                  <a:lnTo>
                    <a:pt x="169" y="24"/>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
            <p:cNvSpPr/>
            <p:nvPr/>
          </p:nvSpPr>
          <p:spPr>
            <a:xfrm rot="10800000">
              <a:off x="3036642" y="6446821"/>
              <a:ext cx="6290" cy="6205"/>
            </a:xfrm>
            <a:custGeom>
              <a:avLst/>
              <a:gdLst/>
              <a:ahLst/>
              <a:cxnLst/>
              <a:rect l="l" t="t" r="r" b="b"/>
              <a:pathLst>
                <a:path w="74" h="73" extrusionOk="0">
                  <a:moveTo>
                    <a:pt x="25" y="0"/>
                  </a:moveTo>
                  <a:lnTo>
                    <a:pt x="1" y="25"/>
                  </a:lnTo>
                  <a:lnTo>
                    <a:pt x="1" y="49"/>
                  </a:lnTo>
                  <a:lnTo>
                    <a:pt x="25" y="73"/>
                  </a:lnTo>
                  <a:lnTo>
                    <a:pt x="73" y="73"/>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
            <p:cNvSpPr/>
            <p:nvPr/>
          </p:nvSpPr>
          <p:spPr>
            <a:xfrm rot="10800000">
              <a:off x="3212687" y="6444781"/>
              <a:ext cx="8245" cy="6205"/>
            </a:xfrm>
            <a:custGeom>
              <a:avLst/>
              <a:gdLst/>
              <a:ahLst/>
              <a:cxnLst/>
              <a:rect l="l" t="t" r="r" b="b"/>
              <a:pathLst>
                <a:path w="97" h="73" extrusionOk="0">
                  <a:moveTo>
                    <a:pt x="49" y="1"/>
                  </a:moveTo>
                  <a:lnTo>
                    <a:pt x="25" y="25"/>
                  </a:lnTo>
                  <a:lnTo>
                    <a:pt x="1" y="49"/>
                  </a:lnTo>
                  <a:lnTo>
                    <a:pt x="25" y="73"/>
                  </a:lnTo>
                  <a:lnTo>
                    <a:pt x="49" y="73"/>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
            <p:cNvSpPr/>
            <p:nvPr/>
          </p:nvSpPr>
          <p:spPr>
            <a:xfrm rot="10800000">
              <a:off x="3470507" y="6440701"/>
              <a:ext cx="6205" cy="8245"/>
            </a:xfrm>
            <a:custGeom>
              <a:avLst/>
              <a:gdLst/>
              <a:ahLst/>
              <a:cxnLst/>
              <a:rect l="l" t="t" r="r" b="b"/>
              <a:pathLst>
                <a:path w="73" h="97" extrusionOk="0">
                  <a:moveTo>
                    <a:pt x="24" y="1"/>
                  </a:moveTo>
                  <a:lnTo>
                    <a:pt x="0" y="25"/>
                  </a:lnTo>
                  <a:lnTo>
                    <a:pt x="0" y="49"/>
                  </a:lnTo>
                  <a:lnTo>
                    <a:pt x="0" y="73"/>
                  </a:lnTo>
                  <a:lnTo>
                    <a:pt x="49" y="97"/>
                  </a:lnTo>
                  <a:lnTo>
                    <a:pt x="73" y="73"/>
                  </a:lnTo>
                  <a:lnTo>
                    <a:pt x="73" y="49"/>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
            <p:cNvSpPr/>
            <p:nvPr/>
          </p:nvSpPr>
          <p:spPr>
            <a:xfrm rot="10800000">
              <a:off x="3149188" y="6440701"/>
              <a:ext cx="6290" cy="8245"/>
            </a:xfrm>
            <a:custGeom>
              <a:avLst/>
              <a:gdLst/>
              <a:ahLst/>
              <a:cxnLst/>
              <a:rect l="l" t="t" r="r" b="b"/>
              <a:pathLst>
                <a:path w="74" h="97" extrusionOk="0">
                  <a:moveTo>
                    <a:pt x="25" y="1"/>
                  </a:moveTo>
                  <a:lnTo>
                    <a:pt x="25" y="25"/>
                  </a:lnTo>
                  <a:lnTo>
                    <a:pt x="1" y="73"/>
                  </a:lnTo>
                  <a:lnTo>
                    <a:pt x="25" y="97"/>
                  </a:lnTo>
                  <a:lnTo>
                    <a:pt x="49" y="97"/>
                  </a:lnTo>
                  <a:lnTo>
                    <a:pt x="73"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
            <p:cNvSpPr/>
            <p:nvPr/>
          </p:nvSpPr>
          <p:spPr>
            <a:xfrm rot="10800000">
              <a:off x="3087815" y="6436535"/>
              <a:ext cx="8245" cy="12411"/>
            </a:xfrm>
            <a:custGeom>
              <a:avLst/>
              <a:gdLst/>
              <a:ahLst/>
              <a:cxnLst/>
              <a:rect l="l" t="t" r="r" b="b"/>
              <a:pathLst>
                <a:path w="97" h="146" extrusionOk="0">
                  <a:moveTo>
                    <a:pt x="48" y="1"/>
                  </a:moveTo>
                  <a:lnTo>
                    <a:pt x="24" y="25"/>
                  </a:lnTo>
                  <a:lnTo>
                    <a:pt x="0" y="73"/>
                  </a:lnTo>
                  <a:lnTo>
                    <a:pt x="0" y="121"/>
                  </a:lnTo>
                  <a:lnTo>
                    <a:pt x="24" y="145"/>
                  </a:lnTo>
                  <a:lnTo>
                    <a:pt x="48" y="145"/>
                  </a:lnTo>
                  <a:lnTo>
                    <a:pt x="72" y="121"/>
                  </a:lnTo>
                  <a:lnTo>
                    <a:pt x="96" y="73"/>
                  </a:lnTo>
                  <a:lnTo>
                    <a:pt x="96" y="25"/>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
            <p:cNvSpPr/>
            <p:nvPr/>
          </p:nvSpPr>
          <p:spPr>
            <a:xfrm rot="10800000">
              <a:off x="3024401" y="6434495"/>
              <a:ext cx="14366" cy="12411"/>
            </a:xfrm>
            <a:custGeom>
              <a:avLst/>
              <a:gdLst/>
              <a:ahLst/>
              <a:cxnLst/>
              <a:rect l="l" t="t" r="r" b="b"/>
              <a:pathLst>
                <a:path w="169" h="146" extrusionOk="0">
                  <a:moveTo>
                    <a:pt x="24" y="1"/>
                  </a:moveTo>
                  <a:lnTo>
                    <a:pt x="0" y="97"/>
                  </a:lnTo>
                  <a:lnTo>
                    <a:pt x="24" y="121"/>
                  </a:lnTo>
                  <a:lnTo>
                    <a:pt x="72" y="145"/>
                  </a:lnTo>
                  <a:lnTo>
                    <a:pt x="120" y="121"/>
                  </a:lnTo>
                  <a:lnTo>
                    <a:pt x="145" y="97"/>
                  </a:lnTo>
                  <a:lnTo>
                    <a:pt x="169" y="49"/>
                  </a:lnTo>
                  <a:lnTo>
                    <a:pt x="120"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
            <p:cNvSpPr/>
            <p:nvPr/>
          </p:nvSpPr>
          <p:spPr>
            <a:xfrm rot="10800000">
              <a:off x="3114421" y="6418174"/>
              <a:ext cx="18531" cy="18446"/>
            </a:xfrm>
            <a:custGeom>
              <a:avLst/>
              <a:gdLst/>
              <a:ahLst/>
              <a:cxnLst/>
              <a:rect l="l" t="t" r="r" b="b"/>
              <a:pathLst>
                <a:path w="218" h="217" extrusionOk="0">
                  <a:moveTo>
                    <a:pt x="49" y="0"/>
                  </a:moveTo>
                  <a:lnTo>
                    <a:pt x="25" y="24"/>
                  </a:lnTo>
                  <a:lnTo>
                    <a:pt x="1" y="24"/>
                  </a:lnTo>
                  <a:lnTo>
                    <a:pt x="25" y="120"/>
                  </a:lnTo>
                  <a:lnTo>
                    <a:pt x="97" y="193"/>
                  </a:lnTo>
                  <a:lnTo>
                    <a:pt x="145" y="217"/>
                  </a:lnTo>
                  <a:lnTo>
                    <a:pt x="169" y="217"/>
                  </a:lnTo>
                  <a:lnTo>
                    <a:pt x="217" y="193"/>
                  </a:lnTo>
                  <a:lnTo>
                    <a:pt x="217" y="144"/>
                  </a:lnTo>
                  <a:lnTo>
                    <a:pt x="217" y="120"/>
                  </a:lnTo>
                  <a:lnTo>
                    <a:pt x="193" y="72"/>
                  </a:lnTo>
                  <a:lnTo>
                    <a:pt x="121"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
            <p:cNvSpPr/>
            <p:nvPr/>
          </p:nvSpPr>
          <p:spPr>
            <a:xfrm rot="10800000">
              <a:off x="2960987" y="6420214"/>
              <a:ext cx="16406" cy="16406"/>
            </a:xfrm>
            <a:custGeom>
              <a:avLst/>
              <a:gdLst/>
              <a:ahLst/>
              <a:cxnLst/>
              <a:rect l="l" t="t" r="r" b="b"/>
              <a:pathLst>
                <a:path w="193" h="193" extrusionOk="0">
                  <a:moveTo>
                    <a:pt x="72" y="0"/>
                  </a:moveTo>
                  <a:lnTo>
                    <a:pt x="24" y="24"/>
                  </a:lnTo>
                  <a:lnTo>
                    <a:pt x="0" y="72"/>
                  </a:lnTo>
                  <a:lnTo>
                    <a:pt x="0" y="144"/>
                  </a:lnTo>
                  <a:lnTo>
                    <a:pt x="48" y="169"/>
                  </a:lnTo>
                  <a:lnTo>
                    <a:pt x="97" y="193"/>
                  </a:lnTo>
                  <a:lnTo>
                    <a:pt x="169" y="193"/>
                  </a:lnTo>
                  <a:lnTo>
                    <a:pt x="193" y="169"/>
                  </a:lnTo>
                  <a:lnTo>
                    <a:pt x="193" y="96"/>
                  </a:lnTo>
                  <a:lnTo>
                    <a:pt x="169" y="48"/>
                  </a:lnTo>
                  <a:lnTo>
                    <a:pt x="145" y="24"/>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
            <p:cNvSpPr/>
            <p:nvPr/>
          </p:nvSpPr>
          <p:spPr>
            <a:xfrm rot="10800000">
              <a:off x="3304747" y="6432455"/>
              <a:ext cx="85" cy="2125"/>
            </a:xfrm>
            <a:custGeom>
              <a:avLst/>
              <a:gdLst/>
              <a:ahLst/>
              <a:cxnLst/>
              <a:rect l="l" t="t" r="r" b="b"/>
              <a:pathLst>
                <a:path w="1" h="25" extrusionOk="0">
                  <a:moveTo>
                    <a:pt x="1" y="0"/>
                  </a:move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
            <p:cNvSpPr/>
            <p:nvPr/>
          </p:nvSpPr>
          <p:spPr>
            <a:xfrm rot="10800000">
              <a:off x="3216767" y="6428375"/>
              <a:ext cx="2125" cy="2125"/>
            </a:xfrm>
            <a:custGeom>
              <a:avLst/>
              <a:gdLst/>
              <a:ahLst/>
              <a:cxnLst/>
              <a:rect l="l" t="t" r="r" b="b"/>
              <a:pathLst>
                <a:path w="25" h="25" extrusionOk="0">
                  <a:moveTo>
                    <a:pt x="25" y="24"/>
                  </a:moveTo>
                  <a:lnTo>
                    <a:pt x="25" y="24"/>
                  </a:lnTo>
                  <a:lnTo>
                    <a:pt x="25" y="0"/>
                  </a:lnTo>
                  <a:lnTo>
                    <a:pt x="25" y="0"/>
                  </a:lnTo>
                  <a:lnTo>
                    <a:pt x="25" y="24"/>
                  </a:lnTo>
                  <a:lnTo>
                    <a:pt x="1" y="24"/>
                  </a:lnTo>
                  <a:lnTo>
                    <a:pt x="25" y="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
            <p:cNvSpPr/>
            <p:nvPr/>
          </p:nvSpPr>
          <p:spPr>
            <a:xfrm rot="10800000">
              <a:off x="3394768" y="6420214"/>
              <a:ext cx="6205" cy="8245"/>
            </a:xfrm>
            <a:custGeom>
              <a:avLst/>
              <a:gdLst/>
              <a:ahLst/>
              <a:cxnLst/>
              <a:rect l="l" t="t" r="r" b="b"/>
              <a:pathLst>
                <a:path w="73" h="97" extrusionOk="0">
                  <a:moveTo>
                    <a:pt x="24" y="0"/>
                  </a:moveTo>
                  <a:lnTo>
                    <a:pt x="0" y="24"/>
                  </a:lnTo>
                  <a:lnTo>
                    <a:pt x="0" y="48"/>
                  </a:lnTo>
                  <a:lnTo>
                    <a:pt x="0" y="73"/>
                  </a:lnTo>
                  <a:lnTo>
                    <a:pt x="24" y="97"/>
                  </a:lnTo>
                  <a:lnTo>
                    <a:pt x="72" y="73"/>
                  </a:lnTo>
                  <a:lnTo>
                    <a:pt x="72" y="48"/>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
            <p:cNvSpPr/>
            <p:nvPr/>
          </p:nvSpPr>
          <p:spPr>
            <a:xfrm rot="10800000">
              <a:off x="3216767" y="6418174"/>
              <a:ext cx="14366" cy="10286"/>
            </a:xfrm>
            <a:custGeom>
              <a:avLst/>
              <a:gdLst/>
              <a:ahLst/>
              <a:cxnLst/>
              <a:rect l="l" t="t" r="r" b="b"/>
              <a:pathLst>
                <a:path w="169" h="121" extrusionOk="0">
                  <a:moveTo>
                    <a:pt x="96" y="0"/>
                  </a:moveTo>
                  <a:lnTo>
                    <a:pt x="24" y="24"/>
                  </a:lnTo>
                  <a:lnTo>
                    <a:pt x="0" y="48"/>
                  </a:lnTo>
                  <a:lnTo>
                    <a:pt x="24" y="97"/>
                  </a:lnTo>
                  <a:lnTo>
                    <a:pt x="48" y="97"/>
                  </a:lnTo>
                  <a:lnTo>
                    <a:pt x="96" y="121"/>
                  </a:lnTo>
                  <a:lnTo>
                    <a:pt x="145" y="97"/>
                  </a:lnTo>
                  <a:lnTo>
                    <a:pt x="169" y="73"/>
                  </a:lnTo>
                  <a:lnTo>
                    <a:pt x="169" y="48"/>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
            <p:cNvSpPr/>
            <p:nvPr/>
          </p:nvSpPr>
          <p:spPr>
            <a:xfrm rot="10800000">
              <a:off x="3177835" y="6424295"/>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
            <p:cNvSpPr/>
            <p:nvPr/>
          </p:nvSpPr>
          <p:spPr>
            <a:xfrm rot="10800000">
              <a:off x="3130827" y="641613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
            <p:cNvSpPr/>
            <p:nvPr/>
          </p:nvSpPr>
          <p:spPr>
            <a:xfrm rot="10800000">
              <a:off x="3153353" y="6399728"/>
              <a:ext cx="18446" cy="16491"/>
            </a:xfrm>
            <a:custGeom>
              <a:avLst/>
              <a:gdLst/>
              <a:ahLst/>
              <a:cxnLst/>
              <a:rect l="l" t="t" r="r" b="b"/>
              <a:pathLst>
                <a:path w="217" h="194" extrusionOk="0">
                  <a:moveTo>
                    <a:pt x="121" y="1"/>
                  </a:moveTo>
                  <a:lnTo>
                    <a:pt x="73" y="25"/>
                  </a:lnTo>
                  <a:lnTo>
                    <a:pt x="24" y="73"/>
                  </a:lnTo>
                  <a:lnTo>
                    <a:pt x="0" y="121"/>
                  </a:lnTo>
                  <a:lnTo>
                    <a:pt x="24" y="145"/>
                  </a:lnTo>
                  <a:lnTo>
                    <a:pt x="48" y="169"/>
                  </a:lnTo>
                  <a:lnTo>
                    <a:pt x="169" y="193"/>
                  </a:lnTo>
                  <a:lnTo>
                    <a:pt x="217" y="73"/>
                  </a:lnTo>
                  <a:lnTo>
                    <a:pt x="193" y="49"/>
                  </a:lnTo>
                  <a:lnTo>
                    <a:pt x="193"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
            <p:cNvSpPr/>
            <p:nvPr/>
          </p:nvSpPr>
          <p:spPr>
            <a:xfrm rot="10800000">
              <a:off x="3261735" y="6399728"/>
              <a:ext cx="8330" cy="12411"/>
            </a:xfrm>
            <a:custGeom>
              <a:avLst/>
              <a:gdLst/>
              <a:ahLst/>
              <a:cxnLst/>
              <a:rect l="l" t="t" r="r" b="b"/>
              <a:pathLst>
                <a:path w="98" h="146" extrusionOk="0">
                  <a:moveTo>
                    <a:pt x="49" y="1"/>
                  </a:moveTo>
                  <a:lnTo>
                    <a:pt x="25" y="25"/>
                  </a:lnTo>
                  <a:lnTo>
                    <a:pt x="1" y="49"/>
                  </a:lnTo>
                  <a:lnTo>
                    <a:pt x="1" y="97"/>
                  </a:lnTo>
                  <a:lnTo>
                    <a:pt x="25" y="145"/>
                  </a:lnTo>
                  <a:lnTo>
                    <a:pt x="73" y="121"/>
                  </a:lnTo>
                  <a:lnTo>
                    <a:pt x="97" y="73"/>
                  </a:lnTo>
                  <a:lnTo>
                    <a:pt x="97" y="25"/>
                  </a:lnTo>
                  <a:lnTo>
                    <a:pt x="73"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
            <p:cNvSpPr/>
            <p:nvPr/>
          </p:nvSpPr>
          <p:spPr>
            <a:xfrm rot="10800000">
              <a:off x="3276101" y="6401768"/>
              <a:ext cx="8245" cy="8330"/>
            </a:xfrm>
            <a:custGeom>
              <a:avLst/>
              <a:gdLst/>
              <a:ahLst/>
              <a:cxnLst/>
              <a:rect l="l" t="t" r="r" b="b"/>
              <a:pathLst>
                <a:path w="97" h="98" extrusionOk="0">
                  <a:moveTo>
                    <a:pt x="48" y="1"/>
                  </a:moveTo>
                  <a:lnTo>
                    <a:pt x="0" y="25"/>
                  </a:lnTo>
                  <a:lnTo>
                    <a:pt x="0" y="49"/>
                  </a:lnTo>
                  <a:lnTo>
                    <a:pt x="24" y="97"/>
                  </a:lnTo>
                  <a:lnTo>
                    <a:pt x="72" y="97"/>
                  </a:lnTo>
                  <a:lnTo>
                    <a:pt x="97"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
            <p:cNvSpPr/>
            <p:nvPr/>
          </p:nvSpPr>
          <p:spPr>
            <a:xfrm rot="10800000">
              <a:off x="3124707" y="6401768"/>
              <a:ext cx="8245" cy="8330"/>
            </a:xfrm>
            <a:custGeom>
              <a:avLst/>
              <a:gdLst/>
              <a:ahLst/>
              <a:cxnLst/>
              <a:rect l="l" t="t" r="r" b="b"/>
              <a:pathLst>
                <a:path w="97" h="98" extrusionOk="0">
                  <a:moveTo>
                    <a:pt x="25" y="1"/>
                  </a:moveTo>
                  <a:lnTo>
                    <a:pt x="1" y="49"/>
                  </a:lnTo>
                  <a:lnTo>
                    <a:pt x="1" y="73"/>
                  </a:lnTo>
                  <a:lnTo>
                    <a:pt x="49" y="97"/>
                  </a:lnTo>
                  <a:lnTo>
                    <a:pt x="97" y="97"/>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
            <p:cNvSpPr/>
            <p:nvPr/>
          </p:nvSpPr>
          <p:spPr>
            <a:xfrm rot="10800000">
              <a:off x="3337474" y="6399728"/>
              <a:ext cx="4165" cy="6205"/>
            </a:xfrm>
            <a:custGeom>
              <a:avLst/>
              <a:gdLst/>
              <a:ahLst/>
              <a:cxnLst/>
              <a:rect l="l" t="t" r="r" b="b"/>
              <a:pathLst>
                <a:path w="49" h="73" extrusionOk="0">
                  <a:moveTo>
                    <a:pt x="24" y="0"/>
                  </a:moveTo>
                  <a:lnTo>
                    <a:pt x="0" y="24"/>
                  </a:lnTo>
                  <a:lnTo>
                    <a:pt x="0" y="48"/>
                  </a:lnTo>
                  <a:lnTo>
                    <a:pt x="24" y="72"/>
                  </a:lnTo>
                  <a:lnTo>
                    <a:pt x="48" y="48"/>
                  </a:lnTo>
                  <a:lnTo>
                    <a:pt x="48"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
            <p:cNvSpPr/>
            <p:nvPr/>
          </p:nvSpPr>
          <p:spPr>
            <a:xfrm rot="10800000">
              <a:off x="4311547" y="6317868"/>
              <a:ext cx="92145" cy="83985"/>
            </a:xfrm>
            <a:custGeom>
              <a:avLst/>
              <a:gdLst/>
              <a:ahLst/>
              <a:cxnLst/>
              <a:rect l="l" t="t" r="r" b="b"/>
              <a:pathLst>
                <a:path w="1084" h="988" extrusionOk="0">
                  <a:moveTo>
                    <a:pt x="409" y="0"/>
                  </a:moveTo>
                  <a:lnTo>
                    <a:pt x="337" y="48"/>
                  </a:lnTo>
                  <a:lnTo>
                    <a:pt x="241" y="97"/>
                  </a:lnTo>
                  <a:lnTo>
                    <a:pt x="169" y="169"/>
                  </a:lnTo>
                  <a:lnTo>
                    <a:pt x="96" y="241"/>
                  </a:lnTo>
                  <a:lnTo>
                    <a:pt x="48" y="337"/>
                  </a:lnTo>
                  <a:lnTo>
                    <a:pt x="0" y="434"/>
                  </a:lnTo>
                  <a:lnTo>
                    <a:pt x="0" y="506"/>
                  </a:lnTo>
                  <a:lnTo>
                    <a:pt x="0" y="602"/>
                  </a:lnTo>
                  <a:lnTo>
                    <a:pt x="24" y="674"/>
                  </a:lnTo>
                  <a:lnTo>
                    <a:pt x="48" y="747"/>
                  </a:lnTo>
                  <a:lnTo>
                    <a:pt x="96" y="819"/>
                  </a:lnTo>
                  <a:lnTo>
                    <a:pt x="145" y="891"/>
                  </a:lnTo>
                  <a:lnTo>
                    <a:pt x="217" y="939"/>
                  </a:lnTo>
                  <a:lnTo>
                    <a:pt x="289" y="963"/>
                  </a:lnTo>
                  <a:lnTo>
                    <a:pt x="434" y="987"/>
                  </a:lnTo>
                  <a:lnTo>
                    <a:pt x="698" y="987"/>
                  </a:lnTo>
                  <a:lnTo>
                    <a:pt x="795" y="939"/>
                  </a:lnTo>
                  <a:lnTo>
                    <a:pt x="891" y="891"/>
                  </a:lnTo>
                  <a:lnTo>
                    <a:pt x="987" y="819"/>
                  </a:lnTo>
                  <a:lnTo>
                    <a:pt x="1035" y="722"/>
                  </a:lnTo>
                  <a:lnTo>
                    <a:pt x="1083" y="602"/>
                  </a:lnTo>
                  <a:lnTo>
                    <a:pt x="1083" y="530"/>
                  </a:lnTo>
                  <a:lnTo>
                    <a:pt x="1059" y="434"/>
                  </a:lnTo>
                  <a:lnTo>
                    <a:pt x="1035" y="337"/>
                  </a:lnTo>
                  <a:lnTo>
                    <a:pt x="963" y="265"/>
                  </a:lnTo>
                  <a:lnTo>
                    <a:pt x="891" y="169"/>
                  </a:lnTo>
                  <a:lnTo>
                    <a:pt x="795" y="97"/>
                  </a:lnTo>
                  <a:lnTo>
                    <a:pt x="698" y="48"/>
                  </a:lnTo>
                  <a:lnTo>
                    <a:pt x="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
            <p:cNvSpPr/>
            <p:nvPr/>
          </p:nvSpPr>
          <p:spPr>
            <a:xfrm rot="10800000">
              <a:off x="3155394" y="6393608"/>
              <a:ext cx="4165" cy="6205"/>
            </a:xfrm>
            <a:custGeom>
              <a:avLst/>
              <a:gdLst/>
              <a:ahLst/>
              <a:cxnLst/>
              <a:rect l="l" t="t" r="r" b="b"/>
              <a:pathLst>
                <a:path w="49" h="73" extrusionOk="0">
                  <a:moveTo>
                    <a:pt x="25" y="0"/>
                  </a:moveTo>
                  <a:lnTo>
                    <a:pt x="1" y="24"/>
                  </a:lnTo>
                  <a:lnTo>
                    <a:pt x="1" y="48"/>
                  </a:lnTo>
                  <a:lnTo>
                    <a:pt x="25" y="73"/>
                  </a:lnTo>
                  <a:lnTo>
                    <a:pt x="49" y="48"/>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
            <p:cNvSpPr/>
            <p:nvPr/>
          </p:nvSpPr>
          <p:spPr>
            <a:xfrm rot="10800000">
              <a:off x="3179960" y="6381367"/>
              <a:ext cx="12326" cy="14366"/>
            </a:xfrm>
            <a:custGeom>
              <a:avLst/>
              <a:gdLst/>
              <a:ahLst/>
              <a:cxnLst/>
              <a:rect l="l" t="t" r="r" b="b"/>
              <a:pathLst>
                <a:path w="145" h="169" extrusionOk="0">
                  <a:moveTo>
                    <a:pt x="73" y="0"/>
                  </a:moveTo>
                  <a:lnTo>
                    <a:pt x="49" y="25"/>
                  </a:lnTo>
                  <a:lnTo>
                    <a:pt x="1" y="73"/>
                  </a:lnTo>
                  <a:lnTo>
                    <a:pt x="1" y="121"/>
                  </a:lnTo>
                  <a:lnTo>
                    <a:pt x="25" y="145"/>
                  </a:lnTo>
                  <a:lnTo>
                    <a:pt x="49" y="169"/>
                  </a:lnTo>
                  <a:lnTo>
                    <a:pt x="73" y="169"/>
                  </a:lnTo>
                  <a:lnTo>
                    <a:pt x="121" y="121"/>
                  </a:lnTo>
                  <a:lnTo>
                    <a:pt x="145" y="49"/>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
            <p:cNvSpPr/>
            <p:nvPr/>
          </p:nvSpPr>
          <p:spPr>
            <a:xfrm rot="10800000">
              <a:off x="2973228" y="6391568"/>
              <a:ext cx="4165" cy="4165"/>
            </a:xfrm>
            <a:custGeom>
              <a:avLst/>
              <a:gdLst/>
              <a:ahLst/>
              <a:cxnLst/>
              <a:rect l="l" t="t" r="r" b="b"/>
              <a:pathLst>
                <a:path w="49" h="49" extrusionOk="0">
                  <a:moveTo>
                    <a:pt x="24" y="0"/>
                  </a:moveTo>
                  <a:lnTo>
                    <a:pt x="0" y="25"/>
                  </a:lnTo>
                  <a:lnTo>
                    <a:pt x="24" y="49"/>
                  </a:lnTo>
                  <a:lnTo>
                    <a:pt x="48" y="25"/>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
            <p:cNvSpPr/>
            <p:nvPr/>
          </p:nvSpPr>
          <p:spPr>
            <a:xfrm rot="10800000">
              <a:off x="3083734" y="6393608"/>
              <a:ext cx="2125" cy="85"/>
            </a:xfrm>
            <a:custGeom>
              <a:avLst/>
              <a:gdLst/>
              <a:ahLst/>
              <a:cxnLst/>
              <a:rect l="l" t="t" r="r" b="b"/>
              <a:pathLst>
                <a:path w="25" h="1" extrusionOk="0">
                  <a:moveTo>
                    <a:pt x="24" y="1"/>
                  </a:moveTo>
                  <a:lnTo>
                    <a:pt x="0" y="1"/>
                  </a:lnTo>
                  <a:lnTo>
                    <a:pt x="0" y="1"/>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
            <p:cNvSpPr/>
            <p:nvPr/>
          </p:nvSpPr>
          <p:spPr>
            <a:xfrm rot="10800000">
              <a:off x="3018280" y="6389528"/>
              <a:ext cx="2125" cy="4165"/>
            </a:xfrm>
            <a:custGeom>
              <a:avLst/>
              <a:gdLst/>
              <a:ahLst/>
              <a:cxnLst/>
              <a:rect l="l" t="t" r="r" b="b"/>
              <a:pathLst>
                <a:path w="25" h="49" extrusionOk="0">
                  <a:moveTo>
                    <a:pt x="1" y="1"/>
                  </a:moveTo>
                  <a:lnTo>
                    <a:pt x="1" y="25"/>
                  </a:lnTo>
                  <a:lnTo>
                    <a:pt x="25" y="49"/>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
            <p:cNvSpPr/>
            <p:nvPr/>
          </p:nvSpPr>
          <p:spPr>
            <a:xfrm rot="10800000">
              <a:off x="3022361" y="6369041"/>
              <a:ext cx="14366" cy="14451"/>
            </a:xfrm>
            <a:custGeom>
              <a:avLst/>
              <a:gdLst/>
              <a:ahLst/>
              <a:cxnLst/>
              <a:rect l="l" t="t" r="r" b="b"/>
              <a:pathLst>
                <a:path w="169" h="170" extrusionOk="0">
                  <a:moveTo>
                    <a:pt x="72" y="1"/>
                  </a:moveTo>
                  <a:lnTo>
                    <a:pt x="24" y="25"/>
                  </a:lnTo>
                  <a:lnTo>
                    <a:pt x="0" y="49"/>
                  </a:lnTo>
                  <a:lnTo>
                    <a:pt x="0" y="97"/>
                  </a:lnTo>
                  <a:lnTo>
                    <a:pt x="24" y="145"/>
                  </a:lnTo>
                  <a:lnTo>
                    <a:pt x="48" y="169"/>
                  </a:lnTo>
                  <a:lnTo>
                    <a:pt x="96" y="169"/>
                  </a:lnTo>
                  <a:lnTo>
                    <a:pt x="169" y="145"/>
                  </a:lnTo>
                  <a:lnTo>
                    <a:pt x="169" y="97"/>
                  </a:lnTo>
                  <a:lnTo>
                    <a:pt x="169" y="73"/>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
            <p:cNvSpPr/>
            <p:nvPr/>
          </p:nvSpPr>
          <p:spPr>
            <a:xfrm rot="10800000">
              <a:off x="2909814" y="6369041"/>
              <a:ext cx="10286" cy="14451"/>
            </a:xfrm>
            <a:custGeom>
              <a:avLst/>
              <a:gdLst/>
              <a:ahLst/>
              <a:cxnLst/>
              <a:rect l="l" t="t" r="r" b="b"/>
              <a:pathLst>
                <a:path w="121" h="170" extrusionOk="0">
                  <a:moveTo>
                    <a:pt x="73" y="1"/>
                  </a:moveTo>
                  <a:lnTo>
                    <a:pt x="24" y="25"/>
                  </a:lnTo>
                  <a:lnTo>
                    <a:pt x="0" y="73"/>
                  </a:lnTo>
                  <a:lnTo>
                    <a:pt x="0" y="145"/>
                  </a:lnTo>
                  <a:lnTo>
                    <a:pt x="48" y="169"/>
                  </a:lnTo>
                  <a:lnTo>
                    <a:pt x="73" y="145"/>
                  </a:lnTo>
                  <a:lnTo>
                    <a:pt x="97" y="97"/>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
            <p:cNvSpPr/>
            <p:nvPr/>
          </p:nvSpPr>
          <p:spPr>
            <a:xfrm rot="10800000">
              <a:off x="3323193" y="6377202"/>
              <a:ext cx="4165" cy="2125"/>
            </a:xfrm>
            <a:custGeom>
              <a:avLst/>
              <a:gdLst/>
              <a:ahLst/>
              <a:cxnLst/>
              <a:rect l="l" t="t" r="r" b="b"/>
              <a:pathLst>
                <a:path w="49" h="25" extrusionOk="0">
                  <a:moveTo>
                    <a:pt x="25" y="0"/>
                  </a:moveTo>
                  <a:lnTo>
                    <a:pt x="1" y="24"/>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
            <p:cNvSpPr/>
            <p:nvPr/>
          </p:nvSpPr>
          <p:spPr>
            <a:xfrm rot="10800000">
              <a:off x="3112381" y="6367001"/>
              <a:ext cx="8245" cy="12326"/>
            </a:xfrm>
            <a:custGeom>
              <a:avLst/>
              <a:gdLst/>
              <a:ahLst/>
              <a:cxnLst/>
              <a:rect l="l" t="t" r="r" b="b"/>
              <a:pathLst>
                <a:path w="97" h="145" extrusionOk="0">
                  <a:moveTo>
                    <a:pt x="24" y="0"/>
                  </a:moveTo>
                  <a:lnTo>
                    <a:pt x="0" y="48"/>
                  </a:lnTo>
                  <a:lnTo>
                    <a:pt x="0" y="72"/>
                  </a:lnTo>
                  <a:lnTo>
                    <a:pt x="24" y="120"/>
                  </a:lnTo>
                  <a:lnTo>
                    <a:pt x="72" y="145"/>
                  </a:lnTo>
                  <a:lnTo>
                    <a:pt x="96" y="145"/>
                  </a:lnTo>
                  <a:lnTo>
                    <a:pt x="96" y="120"/>
                  </a:lnTo>
                  <a:lnTo>
                    <a:pt x="96" y="72"/>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
            <p:cNvSpPr/>
            <p:nvPr/>
          </p:nvSpPr>
          <p:spPr>
            <a:xfrm rot="10800000">
              <a:off x="3073534" y="6375162"/>
              <a:ext cx="6205" cy="4165"/>
            </a:xfrm>
            <a:custGeom>
              <a:avLst/>
              <a:gdLst/>
              <a:ahLst/>
              <a:cxnLst/>
              <a:rect l="l" t="t" r="r" b="b"/>
              <a:pathLst>
                <a:path w="73" h="49" extrusionOk="0">
                  <a:moveTo>
                    <a:pt x="1" y="0"/>
                  </a:moveTo>
                  <a:lnTo>
                    <a:pt x="1" y="24"/>
                  </a:lnTo>
                  <a:lnTo>
                    <a:pt x="1"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
            <p:cNvSpPr/>
            <p:nvPr/>
          </p:nvSpPr>
          <p:spPr>
            <a:xfrm rot="10800000">
              <a:off x="3251534" y="6373122"/>
              <a:ext cx="4165" cy="4165"/>
            </a:xfrm>
            <a:custGeom>
              <a:avLst/>
              <a:gdLst/>
              <a:ahLst/>
              <a:cxnLst/>
              <a:rect l="l" t="t" r="r" b="b"/>
              <a:pathLst>
                <a:path w="49" h="49" extrusionOk="0">
                  <a:moveTo>
                    <a:pt x="24" y="0"/>
                  </a:moveTo>
                  <a:lnTo>
                    <a:pt x="0" y="24"/>
                  </a:lnTo>
                  <a:lnTo>
                    <a:pt x="24"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
            <p:cNvSpPr/>
            <p:nvPr/>
          </p:nvSpPr>
          <p:spPr>
            <a:xfrm rot="10800000">
              <a:off x="3466427" y="6367001"/>
              <a:ext cx="6205" cy="6205"/>
            </a:xfrm>
            <a:custGeom>
              <a:avLst/>
              <a:gdLst/>
              <a:ahLst/>
              <a:cxnLst/>
              <a:rect l="l" t="t" r="r" b="b"/>
              <a:pathLst>
                <a:path w="73" h="73" extrusionOk="0">
                  <a:moveTo>
                    <a:pt x="25" y="0"/>
                  </a:moveTo>
                  <a:lnTo>
                    <a:pt x="1" y="24"/>
                  </a:lnTo>
                  <a:lnTo>
                    <a:pt x="1" y="48"/>
                  </a:lnTo>
                  <a:lnTo>
                    <a:pt x="25" y="73"/>
                  </a:lnTo>
                  <a:lnTo>
                    <a:pt x="73" y="73"/>
                  </a:lnTo>
                  <a:lnTo>
                    <a:pt x="73"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
            <p:cNvSpPr/>
            <p:nvPr/>
          </p:nvSpPr>
          <p:spPr>
            <a:xfrm rot="10800000">
              <a:off x="3316988" y="6352635"/>
              <a:ext cx="85" cy="4250"/>
            </a:xfrm>
            <a:custGeom>
              <a:avLst/>
              <a:gdLst/>
              <a:ahLst/>
              <a:cxnLst/>
              <a:rect l="l" t="t" r="r" b="b"/>
              <a:pathLst>
                <a:path w="1" h="50" extrusionOk="0">
                  <a:moveTo>
                    <a:pt x="0" y="49"/>
                  </a:moveTo>
                  <a:lnTo>
                    <a:pt x="0" y="49"/>
                  </a:lnTo>
                  <a:lnTo>
                    <a:pt x="0" y="1"/>
                  </a:lnTo>
                  <a:lnTo>
                    <a:pt x="0" y="49"/>
                  </a:lnTo>
                  <a:lnTo>
                    <a:pt x="0" y="49"/>
                  </a:lnTo>
                  <a:lnTo>
                    <a:pt x="0" y="49"/>
                  </a:lnTo>
                  <a:lnTo>
                    <a:pt x="0" y="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
            <p:cNvSpPr/>
            <p:nvPr/>
          </p:nvSpPr>
          <p:spPr>
            <a:xfrm rot="10800000">
              <a:off x="3316988" y="6342435"/>
              <a:ext cx="8330" cy="10286"/>
            </a:xfrm>
            <a:custGeom>
              <a:avLst/>
              <a:gdLst/>
              <a:ahLst/>
              <a:cxnLst/>
              <a:rect l="l" t="t" r="r" b="b"/>
              <a:pathLst>
                <a:path w="98" h="121" extrusionOk="0">
                  <a:moveTo>
                    <a:pt x="97" y="0"/>
                  </a:moveTo>
                  <a:lnTo>
                    <a:pt x="25" y="24"/>
                  </a:lnTo>
                  <a:lnTo>
                    <a:pt x="1" y="48"/>
                  </a:lnTo>
                  <a:lnTo>
                    <a:pt x="25" y="72"/>
                  </a:lnTo>
                  <a:lnTo>
                    <a:pt x="49" y="96"/>
                  </a:lnTo>
                  <a:lnTo>
                    <a:pt x="73" y="120"/>
                  </a:lnTo>
                  <a:lnTo>
                    <a:pt x="97" y="96"/>
                  </a:lnTo>
                  <a:lnTo>
                    <a:pt x="97"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
            <p:cNvSpPr/>
            <p:nvPr/>
          </p:nvSpPr>
          <p:spPr>
            <a:xfrm rot="10800000">
              <a:off x="3057128" y="6340395"/>
              <a:ext cx="8245" cy="10286"/>
            </a:xfrm>
            <a:custGeom>
              <a:avLst/>
              <a:gdLst/>
              <a:ahLst/>
              <a:cxnLst/>
              <a:rect l="l" t="t" r="r" b="b"/>
              <a:pathLst>
                <a:path w="97" h="121" extrusionOk="0">
                  <a:moveTo>
                    <a:pt x="48" y="0"/>
                  </a:moveTo>
                  <a:lnTo>
                    <a:pt x="24" y="24"/>
                  </a:lnTo>
                  <a:lnTo>
                    <a:pt x="0" y="48"/>
                  </a:lnTo>
                  <a:lnTo>
                    <a:pt x="0" y="96"/>
                  </a:lnTo>
                  <a:lnTo>
                    <a:pt x="48" y="120"/>
                  </a:lnTo>
                  <a:lnTo>
                    <a:pt x="72" y="96"/>
                  </a:lnTo>
                  <a:lnTo>
                    <a:pt x="96" y="72"/>
                  </a:lnTo>
                  <a:lnTo>
                    <a:pt x="72"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
            <p:cNvSpPr/>
            <p:nvPr/>
          </p:nvSpPr>
          <p:spPr>
            <a:xfrm rot="10800000">
              <a:off x="4242012" y="6328154"/>
              <a:ext cx="22526" cy="20486"/>
            </a:xfrm>
            <a:custGeom>
              <a:avLst/>
              <a:gdLst/>
              <a:ahLst/>
              <a:cxnLst/>
              <a:rect l="l" t="t" r="r" b="b"/>
              <a:pathLst>
                <a:path w="265" h="241" extrusionOk="0">
                  <a:moveTo>
                    <a:pt x="96" y="0"/>
                  </a:moveTo>
                  <a:lnTo>
                    <a:pt x="48" y="24"/>
                  </a:lnTo>
                  <a:lnTo>
                    <a:pt x="0" y="72"/>
                  </a:lnTo>
                  <a:lnTo>
                    <a:pt x="0" y="96"/>
                  </a:lnTo>
                  <a:lnTo>
                    <a:pt x="0" y="145"/>
                  </a:lnTo>
                  <a:lnTo>
                    <a:pt x="24" y="169"/>
                  </a:lnTo>
                  <a:lnTo>
                    <a:pt x="48" y="217"/>
                  </a:lnTo>
                  <a:lnTo>
                    <a:pt x="96" y="241"/>
                  </a:lnTo>
                  <a:lnTo>
                    <a:pt x="145" y="217"/>
                  </a:lnTo>
                  <a:lnTo>
                    <a:pt x="193" y="193"/>
                  </a:lnTo>
                  <a:lnTo>
                    <a:pt x="241" y="145"/>
                  </a:lnTo>
                  <a:lnTo>
                    <a:pt x="265" y="121"/>
                  </a:lnTo>
                  <a:lnTo>
                    <a:pt x="265" y="72"/>
                  </a:lnTo>
                  <a:lnTo>
                    <a:pt x="217" y="24"/>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
            <p:cNvSpPr/>
            <p:nvPr/>
          </p:nvSpPr>
          <p:spPr>
            <a:xfrm rot="10800000">
              <a:off x="3124707" y="6328154"/>
              <a:ext cx="18446" cy="18446"/>
            </a:xfrm>
            <a:custGeom>
              <a:avLst/>
              <a:gdLst/>
              <a:ahLst/>
              <a:cxnLst/>
              <a:rect l="l" t="t" r="r" b="b"/>
              <a:pathLst>
                <a:path w="217" h="217" extrusionOk="0">
                  <a:moveTo>
                    <a:pt x="169" y="0"/>
                  </a:moveTo>
                  <a:lnTo>
                    <a:pt x="73" y="24"/>
                  </a:lnTo>
                  <a:lnTo>
                    <a:pt x="24" y="97"/>
                  </a:lnTo>
                  <a:lnTo>
                    <a:pt x="0" y="121"/>
                  </a:lnTo>
                  <a:lnTo>
                    <a:pt x="0" y="169"/>
                  </a:lnTo>
                  <a:lnTo>
                    <a:pt x="24" y="217"/>
                  </a:lnTo>
                  <a:lnTo>
                    <a:pt x="97" y="217"/>
                  </a:lnTo>
                  <a:lnTo>
                    <a:pt x="121" y="193"/>
                  </a:lnTo>
                  <a:lnTo>
                    <a:pt x="193" y="121"/>
                  </a:lnTo>
                  <a:lnTo>
                    <a:pt x="217"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
            <p:cNvSpPr/>
            <p:nvPr/>
          </p:nvSpPr>
          <p:spPr>
            <a:xfrm rot="10800000">
              <a:off x="3286301" y="6334274"/>
              <a:ext cx="6290" cy="6205"/>
            </a:xfrm>
            <a:custGeom>
              <a:avLst/>
              <a:gdLst/>
              <a:ahLst/>
              <a:cxnLst/>
              <a:rect l="l" t="t" r="r" b="b"/>
              <a:pathLst>
                <a:path w="74" h="73" extrusionOk="0">
                  <a:moveTo>
                    <a:pt x="1" y="0"/>
                  </a:moveTo>
                  <a:lnTo>
                    <a:pt x="1" y="49"/>
                  </a:lnTo>
                  <a:lnTo>
                    <a:pt x="49" y="73"/>
                  </a:lnTo>
                  <a:lnTo>
                    <a:pt x="73" y="49"/>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
            <p:cNvSpPr/>
            <p:nvPr/>
          </p:nvSpPr>
          <p:spPr>
            <a:xfrm rot="10800000">
              <a:off x="3343595" y="6332234"/>
              <a:ext cx="4165" cy="6205"/>
            </a:xfrm>
            <a:custGeom>
              <a:avLst/>
              <a:gdLst/>
              <a:ahLst/>
              <a:cxnLst/>
              <a:rect l="l" t="t" r="r" b="b"/>
              <a:pathLst>
                <a:path w="49" h="73" extrusionOk="0">
                  <a:moveTo>
                    <a:pt x="48" y="1"/>
                  </a:moveTo>
                  <a:lnTo>
                    <a:pt x="0" y="25"/>
                  </a:lnTo>
                  <a:lnTo>
                    <a:pt x="0" y="49"/>
                  </a:lnTo>
                  <a:lnTo>
                    <a:pt x="24" y="73"/>
                  </a:lnTo>
                  <a:lnTo>
                    <a:pt x="48" y="49"/>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
            <p:cNvSpPr/>
            <p:nvPr/>
          </p:nvSpPr>
          <p:spPr>
            <a:xfrm rot="10800000">
              <a:off x="3417294" y="6330194"/>
              <a:ext cx="4165" cy="6205"/>
            </a:xfrm>
            <a:custGeom>
              <a:avLst/>
              <a:gdLst/>
              <a:ahLst/>
              <a:cxnLst/>
              <a:rect l="l" t="t" r="r" b="b"/>
              <a:pathLst>
                <a:path w="49" h="73" extrusionOk="0">
                  <a:moveTo>
                    <a:pt x="24" y="1"/>
                  </a:moveTo>
                  <a:lnTo>
                    <a:pt x="0" y="25"/>
                  </a:lnTo>
                  <a:lnTo>
                    <a:pt x="0" y="49"/>
                  </a:lnTo>
                  <a:lnTo>
                    <a:pt x="24" y="73"/>
                  </a:lnTo>
                  <a:lnTo>
                    <a:pt x="49" y="73"/>
                  </a:lnTo>
                  <a:lnTo>
                    <a:pt x="49" y="49"/>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
            <p:cNvSpPr/>
            <p:nvPr/>
          </p:nvSpPr>
          <p:spPr>
            <a:xfrm rot="10800000">
              <a:off x="3355920" y="6319908"/>
              <a:ext cx="10286" cy="12411"/>
            </a:xfrm>
            <a:custGeom>
              <a:avLst/>
              <a:gdLst/>
              <a:ahLst/>
              <a:cxnLst/>
              <a:rect l="l" t="t" r="r" b="b"/>
              <a:pathLst>
                <a:path w="121" h="146" extrusionOk="0">
                  <a:moveTo>
                    <a:pt x="48" y="1"/>
                  </a:moveTo>
                  <a:lnTo>
                    <a:pt x="0" y="25"/>
                  </a:lnTo>
                  <a:lnTo>
                    <a:pt x="0" y="49"/>
                  </a:lnTo>
                  <a:lnTo>
                    <a:pt x="24" y="97"/>
                  </a:lnTo>
                  <a:lnTo>
                    <a:pt x="73" y="145"/>
                  </a:lnTo>
                  <a:lnTo>
                    <a:pt x="97" y="145"/>
                  </a:lnTo>
                  <a:lnTo>
                    <a:pt x="121" y="121"/>
                  </a:lnTo>
                  <a:lnTo>
                    <a:pt x="121" y="73"/>
                  </a:lnTo>
                  <a:lnTo>
                    <a:pt x="121" y="49"/>
                  </a:lnTo>
                  <a:lnTo>
                    <a:pt x="73"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
            <p:cNvSpPr/>
            <p:nvPr/>
          </p:nvSpPr>
          <p:spPr>
            <a:xfrm rot="10800000">
              <a:off x="3194241" y="6323989"/>
              <a:ext cx="12326" cy="8330"/>
            </a:xfrm>
            <a:custGeom>
              <a:avLst/>
              <a:gdLst/>
              <a:ahLst/>
              <a:cxnLst/>
              <a:rect l="l" t="t" r="r" b="b"/>
              <a:pathLst>
                <a:path w="145" h="98" extrusionOk="0">
                  <a:moveTo>
                    <a:pt x="48" y="1"/>
                  </a:moveTo>
                  <a:lnTo>
                    <a:pt x="24" y="25"/>
                  </a:lnTo>
                  <a:lnTo>
                    <a:pt x="0" y="49"/>
                  </a:lnTo>
                  <a:lnTo>
                    <a:pt x="48" y="97"/>
                  </a:lnTo>
                  <a:lnTo>
                    <a:pt x="96" y="97"/>
                  </a:lnTo>
                  <a:lnTo>
                    <a:pt x="120" y="73"/>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
            <p:cNvSpPr/>
            <p:nvPr/>
          </p:nvSpPr>
          <p:spPr>
            <a:xfrm rot="10800000">
              <a:off x="3218807" y="6326114"/>
              <a:ext cx="2125" cy="2125"/>
            </a:xfrm>
            <a:custGeom>
              <a:avLst/>
              <a:gdLst/>
              <a:ahLst/>
              <a:cxnLst/>
              <a:rect l="l" t="t" r="r" b="b"/>
              <a:pathLst>
                <a:path w="25" h="25"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
            <p:cNvSpPr/>
            <p:nvPr/>
          </p:nvSpPr>
          <p:spPr>
            <a:xfrm rot="10800000">
              <a:off x="3151228" y="6321949"/>
              <a:ext cx="8330" cy="6290"/>
            </a:xfrm>
            <a:custGeom>
              <a:avLst/>
              <a:gdLst/>
              <a:ahLst/>
              <a:cxnLst/>
              <a:rect l="l" t="t" r="r" b="b"/>
              <a:pathLst>
                <a:path w="98" h="74" extrusionOk="0">
                  <a:moveTo>
                    <a:pt x="49" y="1"/>
                  </a:moveTo>
                  <a:lnTo>
                    <a:pt x="25" y="25"/>
                  </a:lnTo>
                  <a:lnTo>
                    <a:pt x="1" y="49"/>
                  </a:lnTo>
                  <a:lnTo>
                    <a:pt x="25" y="73"/>
                  </a:lnTo>
                  <a:lnTo>
                    <a:pt x="97"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
            <p:cNvSpPr/>
            <p:nvPr/>
          </p:nvSpPr>
          <p:spPr>
            <a:xfrm rot="10800000">
              <a:off x="3124707" y="6323989"/>
              <a:ext cx="2125" cy="2210"/>
            </a:xfrm>
            <a:custGeom>
              <a:avLst/>
              <a:gdLst/>
              <a:ahLst/>
              <a:cxnLst/>
              <a:rect l="l" t="t" r="r" b="b"/>
              <a:pathLst>
                <a:path w="25" h="26"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
            <p:cNvSpPr/>
            <p:nvPr/>
          </p:nvSpPr>
          <p:spPr>
            <a:xfrm rot="10800000">
              <a:off x="3077614" y="6313788"/>
              <a:ext cx="12326" cy="12411"/>
            </a:xfrm>
            <a:custGeom>
              <a:avLst/>
              <a:gdLst/>
              <a:ahLst/>
              <a:cxnLst/>
              <a:rect l="l" t="t" r="r" b="b"/>
              <a:pathLst>
                <a:path w="145" h="146" extrusionOk="0">
                  <a:moveTo>
                    <a:pt x="97" y="1"/>
                  </a:moveTo>
                  <a:lnTo>
                    <a:pt x="24" y="25"/>
                  </a:lnTo>
                  <a:lnTo>
                    <a:pt x="0" y="97"/>
                  </a:lnTo>
                  <a:lnTo>
                    <a:pt x="0" y="121"/>
                  </a:lnTo>
                  <a:lnTo>
                    <a:pt x="24" y="145"/>
                  </a:lnTo>
                  <a:lnTo>
                    <a:pt x="72" y="145"/>
                  </a:lnTo>
                  <a:lnTo>
                    <a:pt x="97" y="121"/>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
            <p:cNvSpPr/>
            <p:nvPr/>
          </p:nvSpPr>
          <p:spPr>
            <a:xfrm rot="10800000">
              <a:off x="4454780" y="6305628"/>
              <a:ext cx="16491" cy="16406"/>
            </a:xfrm>
            <a:custGeom>
              <a:avLst/>
              <a:gdLst/>
              <a:ahLst/>
              <a:cxnLst/>
              <a:rect l="l" t="t" r="r" b="b"/>
              <a:pathLst>
                <a:path w="194" h="193" extrusionOk="0">
                  <a:moveTo>
                    <a:pt x="25" y="0"/>
                  </a:moveTo>
                  <a:lnTo>
                    <a:pt x="1" y="48"/>
                  </a:lnTo>
                  <a:lnTo>
                    <a:pt x="1" y="120"/>
                  </a:lnTo>
                  <a:lnTo>
                    <a:pt x="25" y="169"/>
                  </a:lnTo>
                  <a:lnTo>
                    <a:pt x="49" y="193"/>
                  </a:lnTo>
                  <a:lnTo>
                    <a:pt x="145" y="193"/>
                  </a:lnTo>
                  <a:lnTo>
                    <a:pt x="169" y="169"/>
                  </a:lnTo>
                  <a:lnTo>
                    <a:pt x="193" y="120"/>
                  </a:lnTo>
                  <a:lnTo>
                    <a:pt x="193" y="72"/>
                  </a:lnTo>
                  <a:lnTo>
                    <a:pt x="169"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
            <p:cNvSpPr/>
            <p:nvPr/>
          </p:nvSpPr>
          <p:spPr>
            <a:xfrm rot="10800000">
              <a:off x="3007995" y="6313788"/>
              <a:ext cx="8330" cy="8245"/>
            </a:xfrm>
            <a:custGeom>
              <a:avLst/>
              <a:gdLst/>
              <a:ahLst/>
              <a:cxnLst/>
              <a:rect l="l" t="t" r="r" b="b"/>
              <a:pathLst>
                <a:path w="98" h="97" extrusionOk="0">
                  <a:moveTo>
                    <a:pt x="49" y="0"/>
                  </a:moveTo>
                  <a:lnTo>
                    <a:pt x="1" y="24"/>
                  </a:lnTo>
                  <a:lnTo>
                    <a:pt x="1" y="48"/>
                  </a:lnTo>
                  <a:lnTo>
                    <a:pt x="1" y="72"/>
                  </a:lnTo>
                  <a:lnTo>
                    <a:pt x="25" y="96"/>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
            <p:cNvSpPr/>
            <p:nvPr/>
          </p:nvSpPr>
          <p:spPr>
            <a:xfrm rot="10800000">
              <a:off x="3333394" y="6307668"/>
              <a:ext cx="14366" cy="12326"/>
            </a:xfrm>
            <a:custGeom>
              <a:avLst/>
              <a:gdLst/>
              <a:ahLst/>
              <a:cxnLst/>
              <a:rect l="l" t="t" r="r" b="b"/>
              <a:pathLst>
                <a:path w="169" h="145" extrusionOk="0">
                  <a:moveTo>
                    <a:pt x="72" y="0"/>
                  </a:moveTo>
                  <a:lnTo>
                    <a:pt x="24" y="24"/>
                  </a:lnTo>
                  <a:lnTo>
                    <a:pt x="0" y="72"/>
                  </a:lnTo>
                  <a:lnTo>
                    <a:pt x="24" y="96"/>
                  </a:lnTo>
                  <a:lnTo>
                    <a:pt x="24" y="121"/>
                  </a:lnTo>
                  <a:lnTo>
                    <a:pt x="72" y="145"/>
                  </a:lnTo>
                  <a:lnTo>
                    <a:pt x="144" y="121"/>
                  </a:lnTo>
                  <a:lnTo>
                    <a:pt x="144" y="96"/>
                  </a:lnTo>
                  <a:lnTo>
                    <a:pt x="169" y="72"/>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
            <p:cNvSpPr/>
            <p:nvPr/>
          </p:nvSpPr>
          <p:spPr>
            <a:xfrm rot="10800000">
              <a:off x="3284261" y="6309708"/>
              <a:ext cx="6205" cy="6205"/>
            </a:xfrm>
            <a:custGeom>
              <a:avLst/>
              <a:gdLst/>
              <a:ahLst/>
              <a:cxnLst/>
              <a:rect l="l" t="t" r="r" b="b"/>
              <a:pathLst>
                <a:path w="73" h="73" extrusionOk="0">
                  <a:moveTo>
                    <a:pt x="0" y="0"/>
                  </a:moveTo>
                  <a:lnTo>
                    <a:pt x="0" y="48"/>
                  </a:lnTo>
                  <a:lnTo>
                    <a:pt x="0" y="73"/>
                  </a:lnTo>
                  <a:lnTo>
                    <a:pt x="72" y="73"/>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
            <p:cNvSpPr/>
            <p:nvPr/>
          </p:nvSpPr>
          <p:spPr>
            <a:xfrm rot="10800000">
              <a:off x="3231048" y="6299507"/>
              <a:ext cx="14451" cy="16406"/>
            </a:xfrm>
            <a:custGeom>
              <a:avLst/>
              <a:gdLst/>
              <a:ahLst/>
              <a:cxnLst/>
              <a:rect l="l" t="t" r="r" b="b"/>
              <a:pathLst>
                <a:path w="170" h="193" extrusionOk="0">
                  <a:moveTo>
                    <a:pt x="25" y="0"/>
                  </a:moveTo>
                  <a:lnTo>
                    <a:pt x="1" y="48"/>
                  </a:lnTo>
                  <a:lnTo>
                    <a:pt x="25" y="121"/>
                  </a:lnTo>
                  <a:lnTo>
                    <a:pt x="73" y="169"/>
                  </a:lnTo>
                  <a:lnTo>
                    <a:pt x="121" y="193"/>
                  </a:lnTo>
                  <a:lnTo>
                    <a:pt x="145" y="169"/>
                  </a:lnTo>
                  <a:lnTo>
                    <a:pt x="169" y="145"/>
                  </a:lnTo>
                  <a:lnTo>
                    <a:pt x="97"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
            <p:cNvSpPr/>
            <p:nvPr/>
          </p:nvSpPr>
          <p:spPr>
            <a:xfrm rot="10800000">
              <a:off x="3169674" y="6303588"/>
              <a:ext cx="10286" cy="8245"/>
            </a:xfrm>
            <a:custGeom>
              <a:avLst/>
              <a:gdLst/>
              <a:ahLst/>
              <a:cxnLst/>
              <a:rect l="l" t="t" r="r" b="b"/>
              <a:pathLst>
                <a:path w="121" h="97" extrusionOk="0">
                  <a:moveTo>
                    <a:pt x="72" y="0"/>
                  </a:moveTo>
                  <a:lnTo>
                    <a:pt x="24" y="25"/>
                  </a:lnTo>
                  <a:lnTo>
                    <a:pt x="0" y="49"/>
                  </a:lnTo>
                  <a:lnTo>
                    <a:pt x="24" y="73"/>
                  </a:lnTo>
                  <a:lnTo>
                    <a:pt x="48" y="97"/>
                  </a:lnTo>
                  <a:lnTo>
                    <a:pt x="96" y="73"/>
                  </a:lnTo>
                  <a:lnTo>
                    <a:pt x="120" y="49"/>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
            <p:cNvSpPr/>
            <p:nvPr/>
          </p:nvSpPr>
          <p:spPr>
            <a:xfrm rot="10800000">
              <a:off x="2932340" y="6293302"/>
              <a:ext cx="6205" cy="6290"/>
            </a:xfrm>
            <a:custGeom>
              <a:avLst/>
              <a:gdLst/>
              <a:ahLst/>
              <a:cxnLst/>
              <a:rect l="l" t="t" r="r" b="b"/>
              <a:pathLst>
                <a:path w="73" h="74" extrusionOk="0">
                  <a:moveTo>
                    <a:pt x="25" y="1"/>
                  </a:moveTo>
                  <a:lnTo>
                    <a:pt x="1" y="25"/>
                  </a:lnTo>
                  <a:lnTo>
                    <a:pt x="1" y="49"/>
                  </a:lnTo>
                  <a:lnTo>
                    <a:pt x="1" y="73"/>
                  </a:lnTo>
                  <a:lnTo>
                    <a:pt x="73" y="73"/>
                  </a:lnTo>
                  <a:lnTo>
                    <a:pt x="73" y="25"/>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
            <p:cNvSpPr/>
            <p:nvPr/>
          </p:nvSpPr>
          <p:spPr>
            <a:xfrm rot="10800000">
              <a:off x="4340193" y="6283101"/>
              <a:ext cx="14451" cy="14366"/>
            </a:xfrm>
            <a:custGeom>
              <a:avLst/>
              <a:gdLst/>
              <a:ahLst/>
              <a:cxnLst/>
              <a:rect l="l" t="t" r="r" b="b"/>
              <a:pathLst>
                <a:path w="170" h="169" extrusionOk="0">
                  <a:moveTo>
                    <a:pt x="49" y="0"/>
                  </a:moveTo>
                  <a:lnTo>
                    <a:pt x="25" y="24"/>
                  </a:lnTo>
                  <a:lnTo>
                    <a:pt x="1" y="72"/>
                  </a:lnTo>
                  <a:lnTo>
                    <a:pt x="1" y="96"/>
                  </a:lnTo>
                  <a:lnTo>
                    <a:pt x="25" y="144"/>
                  </a:lnTo>
                  <a:lnTo>
                    <a:pt x="49" y="169"/>
                  </a:lnTo>
                  <a:lnTo>
                    <a:pt x="97" y="169"/>
                  </a:lnTo>
                  <a:lnTo>
                    <a:pt x="145" y="144"/>
                  </a:lnTo>
                  <a:lnTo>
                    <a:pt x="169" y="96"/>
                  </a:lnTo>
                  <a:lnTo>
                    <a:pt x="169" y="72"/>
                  </a:lnTo>
                  <a:lnTo>
                    <a:pt x="145"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
            <p:cNvSpPr/>
            <p:nvPr/>
          </p:nvSpPr>
          <p:spPr>
            <a:xfrm rot="10800000">
              <a:off x="3044887" y="6291262"/>
              <a:ext cx="6205" cy="6205"/>
            </a:xfrm>
            <a:custGeom>
              <a:avLst/>
              <a:gdLst/>
              <a:ahLst/>
              <a:cxnLst/>
              <a:rect l="l" t="t" r="r" b="b"/>
              <a:pathLst>
                <a:path w="73" h="73" extrusionOk="0">
                  <a:moveTo>
                    <a:pt x="1" y="0"/>
                  </a:moveTo>
                  <a:lnTo>
                    <a:pt x="1" y="24"/>
                  </a:lnTo>
                  <a:lnTo>
                    <a:pt x="25" y="72"/>
                  </a:lnTo>
                  <a:lnTo>
                    <a:pt x="49" y="72"/>
                  </a:lnTo>
                  <a:lnTo>
                    <a:pt x="73"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
            <p:cNvSpPr/>
            <p:nvPr/>
          </p:nvSpPr>
          <p:spPr>
            <a:xfrm rot="10800000">
              <a:off x="4139666" y="6252415"/>
              <a:ext cx="57378" cy="40972"/>
            </a:xfrm>
            <a:custGeom>
              <a:avLst/>
              <a:gdLst/>
              <a:ahLst/>
              <a:cxnLst/>
              <a:rect l="l" t="t" r="r" b="b"/>
              <a:pathLst>
                <a:path w="675" h="482" extrusionOk="0">
                  <a:moveTo>
                    <a:pt x="338" y="0"/>
                  </a:moveTo>
                  <a:lnTo>
                    <a:pt x="145" y="72"/>
                  </a:lnTo>
                  <a:lnTo>
                    <a:pt x="97" y="96"/>
                  </a:lnTo>
                  <a:lnTo>
                    <a:pt x="25" y="145"/>
                  </a:lnTo>
                  <a:lnTo>
                    <a:pt x="1" y="217"/>
                  </a:lnTo>
                  <a:lnTo>
                    <a:pt x="1" y="289"/>
                  </a:lnTo>
                  <a:lnTo>
                    <a:pt x="25" y="337"/>
                  </a:lnTo>
                  <a:lnTo>
                    <a:pt x="73" y="385"/>
                  </a:lnTo>
                  <a:lnTo>
                    <a:pt x="121" y="433"/>
                  </a:lnTo>
                  <a:lnTo>
                    <a:pt x="217" y="458"/>
                  </a:lnTo>
                  <a:lnTo>
                    <a:pt x="362" y="482"/>
                  </a:lnTo>
                  <a:lnTo>
                    <a:pt x="530" y="482"/>
                  </a:lnTo>
                  <a:lnTo>
                    <a:pt x="602" y="458"/>
                  </a:lnTo>
                  <a:lnTo>
                    <a:pt x="675" y="385"/>
                  </a:lnTo>
                  <a:lnTo>
                    <a:pt x="675" y="289"/>
                  </a:lnTo>
                  <a:lnTo>
                    <a:pt x="675" y="193"/>
                  </a:lnTo>
                  <a:lnTo>
                    <a:pt x="578" y="72"/>
                  </a:lnTo>
                  <a:lnTo>
                    <a:pt x="530" y="24"/>
                  </a:ln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
            <p:cNvSpPr/>
            <p:nvPr/>
          </p:nvSpPr>
          <p:spPr>
            <a:xfrm rot="10800000">
              <a:off x="3116461" y="6283101"/>
              <a:ext cx="6205" cy="6205"/>
            </a:xfrm>
            <a:custGeom>
              <a:avLst/>
              <a:gdLst/>
              <a:ahLst/>
              <a:cxnLst/>
              <a:rect l="l" t="t" r="r" b="b"/>
              <a:pathLst>
                <a:path w="73" h="73" extrusionOk="0">
                  <a:moveTo>
                    <a:pt x="48" y="0"/>
                  </a:moveTo>
                  <a:lnTo>
                    <a:pt x="0" y="24"/>
                  </a:lnTo>
                  <a:lnTo>
                    <a:pt x="0" y="48"/>
                  </a:lnTo>
                  <a:lnTo>
                    <a:pt x="24" y="73"/>
                  </a:lnTo>
                  <a:lnTo>
                    <a:pt x="48" y="48"/>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
            <p:cNvSpPr/>
            <p:nvPr/>
          </p:nvSpPr>
          <p:spPr>
            <a:xfrm rot="10800000">
              <a:off x="3247454" y="6266695"/>
              <a:ext cx="4165" cy="4250"/>
            </a:xfrm>
            <a:custGeom>
              <a:avLst/>
              <a:gdLst/>
              <a:ahLst/>
              <a:cxnLst/>
              <a:rect l="l" t="t" r="r" b="b"/>
              <a:pathLst>
                <a:path w="49" h="50" extrusionOk="0">
                  <a:moveTo>
                    <a:pt x="25" y="1"/>
                  </a:moveTo>
                  <a:lnTo>
                    <a:pt x="0" y="25"/>
                  </a:lnTo>
                  <a:lnTo>
                    <a:pt x="0" y="49"/>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
            <p:cNvSpPr/>
            <p:nvPr/>
          </p:nvSpPr>
          <p:spPr>
            <a:xfrm rot="10800000">
              <a:off x="3308828" y="6258535"/>
              <a:ext cx="14451" cy="6205"/>
            </a:xfrm>
            <a:custGeom>
              <a:avLst/>
              <a:gdLst/>
              <a:ahLst/>
              <a:cxnLst/>
              <a:rect l="l" t="t" r="r" b="b"/>
              <a:pathLst>
                <a:path w="170" h="73" extrusionOk="0">
                  <a:moveTo>
                    <a:pt x="25" y="0"/>
                  </a:moveTo>
                  <a:lnTo>
                    <a:pt x="1" y="24"/>
                  </a:lnTo>
                  <a:lnTo>
                    <a:pt x="1" y="48"/>
                  </a:lnTo>
                  <a:lnTo>
                    <a:pt x="25" y="72"/>
                  </a:lnTo>
                  <a:lnTo>
                    <a:pt x="169" y="72"/>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
            <p:cNvSpPr/>
            <p:nvPr/>
          </p:nvSpPr>
          <p:spPr>
            <a:xfrm rot="10800000">
              <a:off x="3308828" y="6256495"/>
              <a:ext cx="85" cy="2125"/>
            </a:xfrm>
            <a:custGeom>
              <a:avLst/>
              <a:gdLst/>
              <a:ahLst/>
              <a:cxnLst/>
              <a:rect l="l" t="t" r="r" b="b"/>
              <a:pathLst>
                <a:path w="1" h="25" extrusionOk="0">
                  <a:moveTo>
                    <a:pt x="0" y="0"/>
                  </a:moveTo>
                  <a:lnTo>
                    <a:pt x="0" y="0"/>
                  </a:lnTo>
                  <a:lnTo>
                    <a:pt x="0" y="24"/>
                  </a:lnTo>
                  <a:lnTo>
                    <a:pt x="0" y="24"/>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
            <p:cNvSpPr/>
            <p:nvPr/>
          </p:nvSpPr>
          <p:spPr>
            <a:xfrm rot="10800000">
              <a:off x="3141028" y="6248334"/>
              <a:ext cx="8245" cy="6205"/>
            </a:xfrm>
            <a:custGeom>
              <a:avLst/>
              <a:gdLst/>
              <a:ahLst/>
              <a:cxnLst/>
              <a:rect l="l" t="t" r="r" b="b"/>
              <a:pathLst>
                <a:path w="97" h="73" extrusionOk="0">
                  <a:moveTo>
                    <a:pt x="24" y="1"/>
                  </a:moveTo>
                  <a:lnTo>
                    <a:pt x="0" y="25"/>
                  </a:lnTo>
                  <a:lnTo>
                    <a:pt x="0" y="49"/>
                  </a:lnTo>
                  <a:lnTo>
                    <a:pt x="48" y="73"/>
                  </a:lnTo>
                  <a:lnTo>
                    <a:pt x="72" y="73"/>
                  </a:lnTo>
                  <a:lnTo>
                    <a:pt x="96" y="49"/>
                  </a:lnTo>
                  <a:lnTo>
                    <a:pt x="96"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
            <p:cNvSpPr/>
            <p:nvPr/>
          </p:nvSpPr>
          <p:spPr>
            <a:xfrm rot="10800000">
              <a:off x="3177835" y="6244254"/>
              <a:ext cx="2125" cy="2125"/>
            </a:xfrm>
            <a:custGeom>
              <a:avLst/>
              <a:gdLst/>
              <a:ahLst/>
              <a:cxnLst/>
              <a:rect l="l" t="t" r="r" b="b"/>
              <a:pathLst>
                <a:path w="25" h="25" extrusionOk="0">
                  <a:moveTo>
                    <a:pt x="0" y="1"/>
                  </a:moveTo>
                  <a:lnTo>
                    <a:pt x="0" y="25"/>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
            <p:cNvSpPr/>
            <p:nvPr/>
          </p:nvSpPr>
          <p:spPr>
            <a:xfrm rot="10800000">
              <a:off x="3005955" y="6240089"/>
              <a:ext cx="8330" cy="6290"/>
            </a:xfrm>
            <a:custGeom>
              <a:avLst/>
              <a:gdLst/>
              <a:ahLst/>
              <a:cxnLst/>
              <a:rect l="l" t="t" r="r" b="b"/>
              <a:pathLst>
                <a:path w="98" h="74" extrusionOk="0">
                  <a:moveTo>
                    <a:pt x="49" y="1"/>
                  </a:moveTo>
                  <a:lnTo>
                    <a:pt x="25" y="25"/>
                  </a:lnTo>
                  <a:lnTo>
                    <a:pt x="1" y="25"/>
                  </a:lnTo>
                  <a:lnTo>
                    <a:pt x="25" y="73"/>
                  </a:lnTo>
                  <a:lnTo>
                    <a:pt x="73" y="73"/>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
            <p:cNvSpPr/>
            <p:nvPr/>
          </p:nvSpPr>
          <p:spPr>
            <a:xfrm rot="10800000">
              <a:off x="3355920" y="6240089"/>
              <a:ext cx="2125" cy="4250"/>
            </a:xfrm>
            <a:custGeom>
              <a:avLst/>
              <a:gdLst/>
              <a:ahLst/>
              <a:cxnLst/>
              <a:rect l="l" t="t" r="r" b="b"/>
              <a:pathLst>
                <a:path w="25" h="50" extrusionOk="0">
                  <a:moveTo>
                    <a:pt x="1" y="1"/>
                  </a:moveTo>
                  <a:lnTo>
                    <a:pt x="1" y="25"/>
                  </a:lnTo>
                  <a:lnTo>
                    <a:pt x="1" y="49"/>
                  </a:lnTo>
                  <a:lnTo>
                    <a:pt x="25" y="2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
            <p:cNvSpPr/>
            <p:nvPr/>
          </p:nvSpPr>
          <p:spPr>
            <a:xfrm rot="10800000">
              <a:off x="3398848" y="6236009"/>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
            <p:cNvSpPr/>
            <p:nvPr/>
          </p:nvSpPr>
          <p:spPr>
            <a:xfrm rot="10800000">
              <a:off x="3083734" y="6227848"/>
              <a:ext cx="2125" cy="85"/>
            </a:xfrm>
            <a:custGeom>
              <a:avLst/>
              <a:gdLst/>
              <a:ahLst/>
              <a:cxnLst/>
              <a:rect l="l" t="t" r="r" b="b"/>
              <a:pathLst>
                <a:path w="25" h="1" extrusionOk="0">
                  <a:moveTo>
                    <a:pt x="0" y="0"/>
                  </a:moveTo>
                  <a:lnTo>
                    <a:pt x="0" y="0"/>
                  </a:lnTo>
                  <a:lnTo>
                    <a:pt x="24"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
            <p:cNvSpPr/>
            <p:nvPr/>
          </p:nvSpPr>
          <p:spPr>
            <a:xfrm rot="10800000">
              <a:off x="4174433" y="6217647"/>
              <a:ext cx="4165" cy="8245"/>
            </a:xfrm>
            <a:custGeom>
              <a:avLst/>
              <a:gdLst/>
              <a:ahLst/>
              <a:cxnLst/>
              <a:rect l="l" t="t" r="r" b="b"/>
              <a:pathLst>
                <a:path w="49" h="97" extrusionOk="0">
                  <a:moveTo>
                    <a:pt x="24" y="1"/>
                  </a:moveTo>
                  <a:lnTo>
                    <a:pt x="0" y="49"/>
                  </a:lnTo>
                  <a:lnTo>
                    <a:pt x="24" y="97"/>
                  </a:lnTo>
                  <a:lnTo>
                    <a:pt x="48" y="73"/>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
            <p:cNvSpPr/>
            <p:nvPr/>
          </p:nvSpPr>
          <p:spPr>
            <a:xfrm rot="10800000">
              <a:off x="3304747" y="6213567"/>
              <a:ext cx="10286" cy="10286"/>
            </a:xfrm>
            <a:custGeom>
              <a:avLst/>
              <a:gdLst/>
              <a:ahLst/>
              <a:cxnLst/>
              <a:rect l="l" t="t" r="r" b="b"/>
              <a:pathLst>
                <a:path w="121" h="121" extrusionOk="0">
                  <a:moveTo>
                    <a:pt x="72" y="1"/>
                  </a:moveTo>
                  <a:lnTo>
                    <a:pt x="24" y="25"/>
                  </a:lnTo>
                  <a:lnTo>
                    <a:pt x="0" y="49"/>
                  </a:lnTo>
                  <a:lnTo>
                    <a:pt x="0" y="97"/>
                  </a:lnTo>
                  <a:lnTo>
                    <a:pt x="48" y="121"/>
                  </a:lnTo>
                  <a:lnTo>
                    <a:pt x="96" y="97"/>
                  </a:lnTo>
                  <a:lnTo>
                    <a:pt x="121" y="73"/>
                  </a:lnTo>
                  <a:lnTo>
                    <a:pt x="121"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
            <p:cNvSpPr/>
            <p:nvPr/>
          </p:nvSpPr>
          <p:spPr>
            <a:xfrm rot="10800000">
              <a:off x="3349800" y="6209402"/>
              <a:ext cx="8245" cy="10371"/>
            </a:xfrm>
            <a:custGeom>
              <a:avLst/>
              <a:gdLst/>
              <a:ahLst/>
              <a:cxnLst/>
              <a:rect l="l" t="t" r="r" b="b"/>
              <a:pathLst>
                <a:path w="97" h="122" extrusionOk="0">
                  <a:moveTo>
                    <a:pt x="25" y="1"/>
                  </a:moveTo>
                  <a:lnTo>
                    <a:pt x="1" y="49"/>
                  </a:lnTo>
                  <a:lnTo>
                    <a:pt x="1" y="97"/>
                  </a:lnTo>
                  <a:lnTo>
                    <a:pt x="49" y="121"/>
                  </a:lnTo>
                  <a:lnTo>
                    <a:pt x="97" y="97"/>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
            <p:cNvSpPr/>
            <p:nvPr/>
          </p:nvSpPr>
          <p:spPr>
            <a:xfrm rot="10800000">
              <a:off x="3081694" y="6211442"/>
              <a:ext cx="8245" cy="8330"/>
            </a:xfrm>
            <a:custGeom>
              <a:avLst/>
              <a:gdLst/>
              <a:ahLst/>
              <a:cxnLst/>
              <a:rect l="l" t="t" r="r" b="b"/>
              <a:pathLst>
                <a:path w="97" h="98" extrusionOk="0">
                  <a:moveTo>
                    <a:pt x="0" y="1"/>
                  </a:moveTo>
                  <a:lnTo>
                    <a:pt x="24" y="49"/>
                  </a:lnTo>
                  <a:lnTo>
                    <a:pt x="48" y="73"/>
                  </a:lnTo>
                  <a:lnTo>
                    <a:pt x="72" y="97"/>
                  </a:lnTo>
                  <a:lnTo>
                    <a:pt x="97" y="73"/>
                  </a:lnTo>
                  <a:lnTo>
                    <a:pt x="97"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
            <p:cNvSpPr/>
            <p:nvPr/>
          </p:nvSpPr>
          <p:spPr>
            <a:xfrm rot="10800000">
              <a:off x="4436419" y="6178715"/>
              <a:ext cx="26607" cy="39017"/>
            </a:xfrm>
            <a:custGeom>
              <a:avLst/>
              <a:gdLst/>
              <a:ahLst/>
              <a:cxnLst/>
              <a:rect l="l" t="t" r="r" b="b"/>
              <a:pathLst>
                <a:path w="313" h="459" extrusionOk="0">
                  <a:moveTo>
                    <a:pt x="193" y="1"/>
                  </a:moveTo>
                  <a:lnTo>
                    <a:pt x="144" y="25"/>
                  </a:lnTo>
                  <a:lnTo>
                    <a:pt x="96" y="49"/>
                  </a:lnTo>
                  <a:lnTo>
                    <a:pt x="24" y="145"/>
                  </a:lnTo>
                  <a:lnTo>
                    <a:pt x="0" y="242"/>
                  </a:lnTo>
                  <a:lnTo>
                    <a:pt x="24" y="338"/>
                  </a:lnTo>
                  <a:lnTo>
                    <a:pt x="96" y="434"/>
                  </a:lnTo>
                  <a:lnTo>
                    <a:pt x="120" y="458"/>
                  </a:lnTo>
                  <a:lnTo>
                    <a:pt x="169" y="458"/>
                  </a:lnTo>
                  <a:lnTo>
                    <a:pt x="217" y="434"/>
                  </a:lnTo>
                  <a:lnTo>
                    <a:pt x="241" y="410"/>
                  </a:lnTo>
                  <a:lnTo>
                    <a:pt x="289" y="338"/>
                  </a:lnTo>
                  <a:lnTo>
                    <a:pt x="313" y="242"/>
                  </a:lnTo>
                  <a:lnTo>
                    <a:pt x="313" y="169"/>
                  </a:lnTo>
                  <a:lnTo>
                    <a:pt x="289" y="73"/>
                  </a:lnTo>
                  <a:lnTo>
                    <a:pt x="241" y="2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
            <p:cNvSpPr/>
            <p:nvPr/>
          </p:nvSpPr>
          <p:spPr>
            <a:xfrm rot="10800000">
              <a:off x="3233088" y="6203282"/>
              <a:ext cx="18531" cy="12411"/>
            </a:xfrm>
            <a:custGeom>
              <a:avLst/>
              <a:gdLst/>
              <a:ahLst/>
              <a:cxnLst/>
              <a:rect l="l" t="t" r="r" b="b"/>
              <a:pathLst>
                <a:path w="218" h="146" extrusionOk="0">
                  <a:moveTo>
                    <a:pt x="73" y="1"/>
                  </a:moveTo>
                  <a:lnTo>
                    <a:pt x="49" y="25"/>
                  </a:lnTo>
                  <a:lnTo>
                    <a:pt x="25" y="73"/>
                  </a:lnTo>
                  <a:lnTo>
                    <a:pt x="0" y="97"/>
                  </a:lnTo>
                  <a:lnTo>
                    <a:pt x="25" y="121"/>
                  </a:lnTo>
                  <a:lnTo>
                    <a:pt x="25" y="145"/>
                  </a:lnTo>
                  <a:lnTo>
                    <a:pt x="145" y="145"/>
                  </a:lnTo>
                  <a:lnTo>
                    <a:pt x="169" y="121"/>
                  </a:lnTo>
                  <a:lnTo>
                    <a:pt x="193" y="121"/>
                  </a:lnTo>
                  <a:lnTo>
                    <a:pt x="217" y="73"/>
                  </a:lnTo>
                  <a:lnTo>
                    <a:pt x="217" y="49"/>
                  </a:lnTo>
                  <a:lnTo>
                    <a:pt x="193"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
            <p:cNvSpPr/>
            <p:nvPr/>
          </p:nvSpPr>
          <p:spPr>
            <a:xfrm rot="10800000">
              <a:off x="4010714" y="6168515"/>
              <a:ext cx="39017" cy="43013"/>
            </a:xfrm>
            <a:custGeom>
              <a:avLst/>
              <a:gdLst/>
              <a:ahLst/>
              <a:cxnLst/>
              <a:rect l="l" t="t" r="r" b="b"/>
              <a:pathLst>
                <a:path w="459" h="506" extrusionOk="0">
                  <a:moveTo>
                    <a:pt x="121" y="0"/>
                  </a:moveTo>
                  <a:lnTo>
                    <a:pt x="49" y="72"/>
                  </a:lnTo>
                  <a:lnTo>
                    <a:pt x="25" y="145"/>
                  </a:lnTo>
                  <a:lnTo>
                    <a:pt x="1" y="217"/>
                  </a:lnTo>
                  <a:lnTo>
                    <a:pt x="25" y="289"/>
                  </a:lnTo>
                  <a:lnTo>
                    <a:pt x="49" y="361"/>
                  </a:lnTo>
                  <a:lnTo>
                    <a:pt x="97" y="433"/>
                  </a:lnTo>
                  <a:lnTo>
                    <a:pt x="169" y="482"/>
                  </a:lnTo>
                  <a:lnTo>
                    <a:pt x="242" y="506"/>
                  </a:lnTo>
                  <a:lnTo>
                    <a:pt x="338" y="506"/>
                  </a:lnTo>
                  <a:lnTo>
                    <a:pt x="410" y="482"/>
                  </a:lnTo>
                  <a:lnTo>
                    <a:pt x="434" y="433"/>
                  </a:lnTo>
                  <a:lnTo>
                    <a:pt x="458" y="361"/>
                  </a:lnTo>
                  <a:lnTo>
                    <a:pt x="458" y="313"/>
                  </a:lnTo>
                  <a:lnTo>
                    <a:pt x="434" y="241"/>
                  </a:lnTo>
                  <a:lnTo>
                    <a:pt x="410" y="169"/>
                  </a:lnTo>
                  <a:lnTo>
                    <a:pt x="386" y="120"/>
                  </a:lnTo>
                  <a:lnTo>
                    <a:pt x="314" y="72"/>
                  </a:lnTo>
                  <a:lnTo>
                    <a:pt x="266"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
            <p:cNvSpPr/>
            <p:nvPr/>
          </p:nvSpPr>
          <p:spPr>
            <a:xfrm rot="10800000">
              <a:off x="3112381" y="6193081"/>
              <a:ext cx="24651" cy="16406"/>
            </a:xfrm>
            <a:custGeom>
              <a:avLst/>
              <a:gdLst/>
              <a:ahLst/>
              <a:cxnLst/>
              <a:rect l="l" t="t" r="r" b="b"/>
              <a:pathLst>
                <a:path w="290" h="193" extrusionOk="0">
                  <a:moveTo>
                    <a:pt x="73" y="0"/>
                  </a:moveTo>
                  <a:lnTo>
                    <a:pt x="25" y="24"/>
                  </a:lnTo>
                  <a:lnTo>
                    <a:pt x="1" y="48"/>
                  </a:lnTo>
                  <a:lnTo>
                    <a:pt x="25" y="96"/>
                  </a:lnTo>
                  <a:lnTo>
                    <a:pt x="25" y="121"/>
                  </a:lnTo>
                  <a:lnTo>
                    <a:pt x="73" y="145"/>
                  </a:lnTo>
                  <a:lnTo>
                    <a:pt x="121" y="169"/>
                  </a:lnTo>
                  <a:lnTo>
                    <a:pt x="193" y="193"/>
                  </a:lnTo>
                  <a:lnTo>
                    <a:pt x="241" y="169"/>
                  </a:lnTo>
                  <a:lnTo>
                    <a:pt x="265" y="145"/>
                  </a:lnTo>
                  <a:lnTo>
                    <a:pt x="289" y="96"/>
                  </a:lnTo>
                  <a:lnTo>
                    <a:pt x="289" y="72"/>
                  </a:lnTo>
                  <a:lnTo>
                    <a:pt x="289" y="24"/>
                  </a:lnTo>
                  <a:lnTo>
                    <a:pt x="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
            <p:cNvSpPr/>
            <p:nvPr/>
          </p:nvSpPr>
          <p:spPr>
            <a:xfrm rot="10800000">
              <a:off x="3190161" y="6203282"/>
              <a:ext cx="2125" cy="4165"/>
            </a:xfrm>
            <a:custGeom>
              <a:avLst/>
              <a:gdLst/>
              <a:ahLst/>
              <a:cxnLst/>
              <a:rect l="l" t="t" r="r" b="b"/>
              <a:pathLst>
                <a:path w="25" h="49" extrusionOk="0">
                  <a:moveTo>
                    <a:pt x="1" y="0"/>
                  </a:moveTo>
                  <a:lnTo>
                    <a:pt x="1" y="24"/>
                  </a:lnTo>
                  <a:lnTo>
                    <a:pt x="25" y="4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
            <p:cNvSpPr/>
            <p:nvPr/>
          </p:nvSpPr>
          <p:spPr>
            <a:xfrm rot="10800000">
              <a:off x="3167634" y="6182795"/>
              <a:ext cx="14451" cy="14451"/>
            </a:xfrm>
            <a:custGeom>
              <a:avLst/>
              <a:gdLst/>
              <a:ahLst/>
              <a:cxnLst/>
              <a:rect l="l" t="t" r="r" b="b"/>
              <a:pathLst>
                <a:path w="170" h="170" extrusionOk="0">
                  <a:moveTo>
                    <a:pt x="121" y="1"/>
                  </a:moveTo>
                  <a:lnTo>
                    <a:pt x="73" y="25"/>
                  </a:lnTo>
                  <a:lnTo>
                    <a:pt x="1" y="73"/>
                  </a:lnTo>
                  <a:lnTo>
                    <a:pt x="1" y="121"/>
                  </a:lnTo>
                  <a:lnTo>
                    <a:pt x="25" y="145"/>
                  </a:lnTo>
                  <a:lnTo>
                    <a:pt x="73" y="169"/>
                  </a:lnTo>
                  <a:lnTo>
                    <a:pt x="121" y="145"/>
                  </a:lnTo>
                  <a:lnTo>
                    <a:pt x="145" y="121"/>
                  </a:lnTo>
                  <a:lnTo>
                    <a:pt x="169" y="49"/>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
            <p:cNvSpPr/>
            <p:nvPr/>
          </p:nvSpPr>
          <p:spPr>
            <a:xfrm rot="10800000">
              <a:off x="3249494" y="6182795"/>
              <a:ext cx="85" cy="2125"/>
            </a:xfrm>
            <a:custGeom>
              <a:avLst/>
              <a:gdLst/>
              <a:ahLst/>
              <a:cxnLst/>
              <a:rect l="l" t="t" r="r" b="b"/>
              <a:pathLst>
                <a:path w="1" h="25" extrusionOk="0">
                  <a:moveTo>
                    <a:pt x="1" y="0"/>
                  </a:moveTo>
                  <a:lnTo>
                    <a:pt x="1" y="0"/>
                  </a:lnTo>
                  <a:lnTo>
                    <a:pt x="1" y="0"/>
                  </a:lnTo>
                  <a:lnTo>
                    <a:pt x="1" y="24"/>
                  </a:lnTo>
                  <a:lnTo>
                    <a:pt x="1" y="24"/>
                  </a:ln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
            <p:cNvSpPr/>
            <p:nvPr/>
          </p:nvSpPr>
          <p:spPr>
            <a:xfrm rot="10800000">
              <a:off x="3274061" y="6166474"/>
              <a:ext cx="16406" cy="10286"/>
            </a:xfrm>
            <a:custGeom>
              <a:avLst/>
              <a:gdLst/>
              <a:ahLst/>
              <a:cxnLst/>
              <a:rect l="l" t="t" r="r" b="b"/>
              <a:pathLst>
                <a:path w="193" h="121" extrusionOk="0">
                  <a:moveTo>
                    <a:pt x="96" y="0"/>
                  </a:moveTo>
                  <a:lnTo>
                    <a:pt x="48" y="24"/>
                  </a:lnTo>
                  <a:lnTo>
                    <a:pt x="0" y="73"/>
                  </a:lnTo>
                  <a:lnTo>
                    <a:pt x="0" y="97"/>
                  </a:lnTo>
                  <a:lnTo>
                    <a:pt x="24" y="121"/>
                  </a:lnTo>
                  <a:lnTo>
                    <a:pt x="72" y="121"/>
                  </a:lnTo>
                  <a:lnTo>
                    <a:pt x="144" y="97"/>
                  </a:lnTo>
                  <a:lnTo>
                    <a:pt x="193" y="4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
            <p:cNvSpPr/>
            <p:nvPr/>
          </p:nvSpPr>
          <p:spPr>
            <a:xfrm rot="10800000">
              <a:off x="4248133" y="6084615"/>
              <a:ext cx="100306" cy="86025"/>
            </a:xfrm>
            <a:custGeom>
              <a:avLst/>
              <a:gdLst/>
              <a:ahLst/>
              <a:cxnLst/>
              <a:rect l="l" t="t" r="r" b="b"/>
              <a:pathLst>
                <a:path w="1180" h="1012" extrusionOk="0">
                  <a:moveTo>
                    <a:pt x="313" y="1"/>
                  </a:moveTo>
                  <a:lnTo>
                    <a:pt x="241" y="25"/>
                  </a:lnTo>
                  <a:lnTo>
                    <a:pt x="169" y="49"/>
                  </a:lnTo>
                  <a:lnTo>
                    <a:pt x="121" y="97"/>
                  </a:lnTo>
                  <a:lnTo>
                    <a:pt x="72" y="169"/>
                  </a:lnTo>
                  <a:lnTo>
                    <a:pt x="24" y="289"/>
                  </a:lnTo>
                  <a:lnTo>
                    <a:pt x="0" y="410"/>
                  </a:lnTo>
                  <a:lnTo>
                    <a:pt x="24" y="530"/>
                  </a:lnTo>
                  <a:lnTo>
                    <a:pt x="48" y="651"/>
                  </a:lnTo>
                  <a:lnTo>
                    <a:pt x="96" y="747"/>
                  </a:lnTo>
                  <a:lnTo>
                    <a:pt x="193" y="843"/>
                  </a:lnTo>
                  <a:lnTo>
                    <a:pt x="289" y="915"/>
                  </a:lnTo>
                  <a:lnTo>
                    <a:pt x="409" y="963"/>
                  </a:lnTo>
                  <a:lnTo>
                    <a:pt x="530" y="988"/>
                  </a:lnTo>
                  <a:lnTo>
                    <a:pt x="674" y="1012"/>
                  </a:lnTo>
                  <a:lnTo>
                    <a:pt x="819" y="988"/>
                  </a:lnTo>
                  <a:lnTo>
                    <a:pt x="963" y="939"/>
                  </a:lnTo>
                  <a:lnTo>
                    <a:pt x="1083" y="867"/>
                  </a:lnTo>
                  <a:lnTo>
                    <a:pt x="1156" y="747"/>
                  </a:lnTo>
                  <a:lnTo>
                    <a:pt x="1180" y="626"/>
                  </a:lnTo>
                  <a:lnTo>
                    <a:pt x="1180" y="554"/>
                  </a:lnTo>
                  <a:lnTo>
                    <a:pt x="1156" y="506"/>
                  </a:lnTo>
                  <a:lnTo>
                    <a:pt x="1083" y="386"/>
                  </a:lnTo>
                  <a:lnTo>
                    <a:pt x="1011" y="289"/>
                  </a:lnTo>
                  <a:lnTo>
                    <a:pt x="915" y="217"/>
                  </a:lnTo>
                  <a:lnTo>
                    <a:pt x="795" y="121"/>
                  </a:lnTo>
                  <a:lnTo>
                    <a:pt x="674" y="73"/>
                  </a:lnTo>
                  <a:lnTo>
                    <a:pt x="554" y="25"/>
                  </a:lnTo>
                  <a:lnTo>
                    <a:pt x="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
            <p:cNvSpPr/>
            <p:nvPr/>
          </p:nvSpPr>
          <p:spPr>
            <a:xfrm rot="10800000">
              <a:off x="4199000" y="6156189"/>
              <a:ext cx="10286" cy="8330"/>
            </a:xfrm>
            <a:custGeom>
              <a:avLst/>
              <a:gdLst/>
              <a:ahLst/>
              <a:cxnLst/>
              <a:rect l="l" t="t" r="r" b="b"/>
              <a:pathLst>
                <a:path w="121" h="98" extrusionOk="0">
                  <a:moveTo>
                    <a:pt x="48" y="1"/>
                  </a:moveTo>
                  <a:lnTo>
                    <a:pt x="0" y="25"/>
                  </a:lnTo>
                  <a:lnTo>
                    <a:pt x="48" y="97"/>
                  </a:lnTo>
                  <a:lnTo>
                    <a:pt x="96" y="73"/>
                  </a:lnTo>
                  <a:lnTo>
                    <a:pt x="121"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
            <p:cNvSpPr/>
            <p:nvPr/>
          </p:nvSpPr>
          <p:spPr>
            <a:xfrm rot="10800000">
              <a:off x="3382527" y="6156189"/>
              <a:ext cx="85" cy="8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
            <p:cNvSpPr/>
            <p:nvPr/>
          </p:nvSpPr>
          <p:spPr>
            <a:xfrm rot="10800000">
              <a:off x="3278141" y="6123462"/>
              <a:ext cx="6205" cy="8330"/>
            </a:xfrm>
            <a:custGeom>
              <a:avLst/>
              <a:gdLst/>
              <a:ahLst/>
              <a:cxnLst/>
              <a:rect l="l" t="t" r="r" b="b"/>
              <a:pathLst>
                <a:path w="73" h="98" extrusionOk="0">
                  <a:moveTo>
                    <a:pt x="24" y="1"/>
                  </a:moveTo>
                  <a:lnTo>
                    <a:pt x="0" y="25"/>
                  </a:lnTo>
                  <a:lnTo>
                    <a:pt x="0" y="73"/>
                  </a:lnTo>
                  <a:lnTo>
                    <a:pt x="24" y="97"/>
                  </a:lnTo>
                  <a:lnTo>
                    <a:pt x="72" y="97"/>
                  </a:lnTo>
                  <a:lnTo>
                    <a:pt x="72"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
            <p:cNvSpPr/>
            <p:nvPr/>
          </p:nvSpPr>
          <p:spPr>
            <a:xfrm rot="10800000">
              <a:off x="3220847" y="6109181"/>
              <a:ext cx="14366" cy="16406"/>
            </a:xfrm>
            <a:custGeom>
              <a:avLst/>
              <a:gdLst/>
              <a:ahLst/>
              <a:cxnLst/>
              <a:rect l="l" t="t" r="r" b="b"/>
              <a:pathLst>
                <a:path w="169" h="193" extrusionOk="0">
                  <a:moveTo>
                    <a:pt x="72" y="0"/>
                  </a:moveTo>
                  <a:lnTo>
                    <a:pt x="24" y="24"/>
                  </a:lnTo>
                  <a:lnTo>
                    <a:pt x="0" y="48"/>
                  </a:lnTo>
                  <a:lnTo>
                    <a:pt x="0" y="96"/>
                  </a:lnTo>
                  <a:lnTo>
                    <a:pt x="24" y="169"/>
                  </a:lnTo>
                  <a:lnTo>
                    <a:pt x="48" y="193"/>
                  </a:lnTo>
                  <a:lnTo>
                    <a:pt x="96" y="193"/>
                  </a:lnTo>
                  <a:lnTo>
                    <a:pt x="144" y="169"/>
                  </a:lnTo>
                  <a:lnTo>
                    <a:pt x="169" y="145"/>
                  </a:lnTo>
                  <a:lnTo>
                    <a:pt x="169" y="96"/>
                  </a:lnTo>
                  <a:lnTo>
                    <a:pt x="144" y="24"/>
                  </a:lnTo>
                  <a:lnTo>
                    <a:pt x="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
            <p:cNvSpPr/>
            <p:nvPr/>
          </p:nvSpPr>
          <p:spPr>
            <a:xfrm rot="10800000">
              <a:off x="3400888" y="6094815"/>
              <a:ext cx="2125" cy="2125"/>
            </a:xfrm>
            <a:custGeom>
              <a:avLst/>
              <a:gdLst/>
              <a:ahLst/>
              <a:cxnLst/>
              <a:rect l="l" t="t" r="r" b="b"/>
              <a:pathLst>
                <a:path w="25" h="25" extrusionOk="0">
                  <a:moveTo>
                    <a:pt x="0" y="0"/>
                  </a:move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
            <p:cNvSpPr/>
            <p:nvPr/>
          </p:nvSpPr>
          <p:spPr>
            <a:xfrm rot="10800000">
              <a:off x="3278141" y="6074414"/>
              <a:ext cx="10286" cy="8245"/>
            </a:xfrm>
            <a:custGeom>
              <a:avLst/>
              <a:gdLst/>
              <a:ahLst/>
              <a:cxnLst/>
              <a:rect l="l" t="t" r="r" b="b"/>
              <a:pathLst>
                <a:path w="121" h="97" extrusionOk="0">
                  <a:moveTo>
                    <a:pt x="48" y="1"/>
                  </a:moveTo>
                  <a:lnTo>
                    <a:pt x="0" y="25"/>
                  </a:lnTo>
                  <a:lnTo>
                    <a:pt x="0" y="49"/>
                  </a:lnTo>
                  <a:lnTo>
                    <a:pt x="24" y="97"/>
                  </a:lnTo>
                  <a:lnTo>
                    <a:pt x="72" y="97"/>
                  </a:lnTo>
                  <a:lnTo>
                    <a:pt x="120" y="73"/>
                  </a:lnTo>
                  <a:lnTo>
                    <a:pt x="120" y="49"/>
                  </a:lnTo>
                  <a:lnTo>
                    <a:pt x="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
            <p:cNvSpPr/>
            <p:nvPr/>
          </p:nvSpPr>
          <p:spPr>
            <a:xfrm rot="10800000">
              <a:off x="3093935" y="6055968"/>
              <a:ext cx="12411" cy="12326"/>
            </a:xfrm>
            <a:custGeom>
              <a:avLst/>
              <a:gdLst/>
              <a:ahLst/>
              <a:cxnLst/>
              <a:rect l="l" t="t" r="r" b="b"/>
              <a:pathLst>
                <a:path w="146" h="145" extrusionOk="0">
                  <a:moveTo>
                    <a:pt x="73" y="0"/>
                  </a:moveTo>
                  <a:lnTo>
                    <a:pt x="25" y="24"/>
                  </a:lnTo>
                  <a:lnTo>
                    <a:pt x="1" y="48"/>
                  </a:lnTo>
                  <a:lnTo>
                    <a:pt x="1" y="72"/>
                  </a:lnTo>
                  <a:lnTo>
                    <a:pt x="49" y="121"/>
                  </a:lnTo>
                  <a:lnTo>
                    <a:pt x="97" y="145"/>
                  </a:lnTo>
                  <a:lnTo>
                    <a:pt x="145" y="121"/>
                  </a:lnTo>
                  <a:lnTo>
                    <a:pt x="145" y="72"/>
                  </a:lnTo>
                  <a:lnTo>
                    <a:pt x="121"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
            <p:cNvSpPr/>
            <p:nvPr/>
          </p:nvSpPr>
          <p:spPr>
            <a:xfrm rot="10800000">
              <a:off x="4166273" y="6027321"/>
              <a:ext cx="28732" cy="38932"/>
            </a:xfrm>
            <a:custGeom>
              <a:avLst/>
              <a:gdLst/>
              <a:ahLst/>
              <a:cxnLst/>
              <a:rect l="l" t="t" r="r" b="b"/>
              <a:pathLst>
                <a:path w="338" h="458" extrusionOk="0">
                  <a:moveTo>
                    <a:pt x="193" y="0"/>
                  </a:moveTo>
                  <a:lnTo>
                    <a:pt x="121" y="24"/>
                  </a:lnTo>
                  <a:lnTo>
                    <a:pt x="73" y="72"/>
                  </a:lnTo>
                  <a:lnTo>
                    <a:pt x="25" y="169"/>
                  </a:lnTo>
                  <a:lnTo>
                    <a:pt x="1" y="265"/>
                  </a:lnTo>
                  <a:lnTo>
                    <a:pt x="25" y="337"/>
                  </a:lnTo>
                  <a:lnTo>
                    <a:pt x="25" y="385"/>
                  </a:lnTo>
                  <a:lnTo>
                    <a:pt x="73" y="434"/>
                  </a:lnTo>
                  <a:lnTo>
                    <a:pt x="121" y="458"/>
                  </a:lnTo>
                  <a:lnTo>
                    <a:pt x="169" y="458"/>
                  </a:lnTo>
                  <a:lnTo>
                    <a:pt x="241" y="434"/>
                  </a:lnTo>
                  <a:lnTo>
                    <a:pt x="265" y="385"/>
                  </a:lnTo>
                  <a:lnTo>
                    <a:pt x="314" y="337"/>
                  </a:lnTo>
                  <a:lnTo>
                    <a:pt x="338" y="265"/>
                  </a:lnTo>
                  <a:lnTo>
                    <a:pt x="338" y="193"/>
                  </a:lnTo>
                  <a:lnTo>
                    <a:pt x="338" y="145"/>
                  </a:lnTo>
                  <a:lnTo>
                    <a:pt x="290" y="72"/>
                  </a:lnTo>
                  <a:lnTo>
                    <a:pt x="265"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
            <p:cNvSpPr/>
            <p:nvPr/>
          </p:nvSpPr>
          <p:spPr>
            <a:xfrm rot="10800000">
              <a:off x="4025080" y="6008875"/>
              <a:ext cx="51258" cy="39017"/>
            </a:xfrm>
            <a:custGeom>
              <a:avLst/>
              <a:gdLst/>
              <a:ahLst/>
              <a:cxnLst/>
              <a:rect l="l" t="t" r="r" b="b"/>
              <a:pathLst>
                <a:path w="603" h="459" extrusionOk="0">
                  <a:moveTo>
                    <a:pt x="242" y="1"/>
                  </a:moveTo>
                  <a:lnTo>
                    <a:pt x="145" y="49"/>
                  </a:lnTo>
                  <a:lnTo>
                    <a:pt x="49" y="97"/>
                  </a:lnTo>
                  <a:lnTo>
                    <a:pt x="1" y="169"/>
                  </a:lnTo>
                  <a:lnTo>
                    <a:pt x="1" y="242"/>
                  </a:lnTo>
                  <a:lnTo>
                    <a:pt x="25" y="314"/>
                  </a:lnTo>
                  <a:lnTo>
                    <a:pt x="97" y="362"/>
                  </a:lnTo>
                  <a:lnTo>
                    <a:pt x="145" y="410"/>
                  </a:lnTo>
                  <a:lnTo>
                    <a:pt x="218" y="434"/>
                  </a:lnTo>
                  <a:lnTo>
                    <a:pt x="314" y="458"/>
                  </a:lnTo>
                  <a:lnTo>
                    <a:pt x="482" y="458"/>
                  </a:lnTo>
                  <a:lnTo>
                    <a:pt x="555" y="410"/>
                  </a:lnTo>
                  <a:lnTo>
                    <a:pt x="579" y="386"/>
                  </a:lnTo>
                  <a:lnTo>
                    <a:pt x="603" y="314"/>
                  </a:lnTo>
                  <a:lnTo>
                    <a:pt x="555" y="218"/>
                  </a:lnTo>
                  <a:lnTo>
                    <a:pt x="506" y="121"/>
                  </a:lnTo>
                  <a:lnTo>
                    <a:pt x="434" y="73"/>
                  </a:lnTo>
                  <a:lnTo>
                    <a:pt x="338"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
            <p:cNvSpPr/>
            <p:nvPr/>
          </p:nvSpPr>
          <p:spPr>
            <a:xfrm rot="10800000">
              <a:off x="4420013" y="6008875"/>
              <a:ext cx="24651" cy="32812"/>
            </a:xfrm>
            <a:custGeom>
              <a:avLst/>
              <a:gdLst/>
              <a:ahLst/>
              <a:cxnLst/>
              <a:rect l="l" t="t" r="r" b="b"/>
              <a:pathLst>
                <a:path w="290" h="386" extrusionOk="0">
                  <a:moveTo>
                    <a:pt x="73" y="0"/>
                  </a:moveTo>
                  <a:lnTo>
                    <a:pt x="25" y="48"/>
                  </a:lnTo>
                  <a:lnTo>
                    <a:pt x="1" y="72"/>
                  </a:lnTo>
                  <a:lnTo>
                    <a:pt x="1" y="169"/>
                  </a:lnTo>
                  <a:lnTo>
                    <a:pt x="25" y="241"/>
                  </a:lnTo>
                  <a:lnTo>
                    <a:pt x="97" y="313"/>
                  </a:lnTo>
                  <a:lnTo>
                    <a:pt x="169" y="385"/>
                  </a:lnTo>
                  <a:lnTo>
                    <a:pt x="217" y="385"/>
                  </a:lnTo>
                  <a:lnTo>
                    <a:pt x="266" y="361"/>
                  </a:lnTo>
                  <a:lnTo>
                    <a:pt x="290" y="313"/>
                  </a:lnTo>
                  <a:lnTo>
                    <a:pt x="290" y="193"/>
                  </a:lnTo>
                  <a:lnTo>
                    <a:pt x="241" y="96"/>
                  </a:lnTo>
                  <a:lnTo>
                    <a:pt x="169"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
            <p:cNvSpPr/>
            <p:nvPr/>
          </p:nvSpPr>
          <p:spPr>
            <a:xfrm rot="10800000">
              <a:off x="3233088" y="6037522"/>
              <a:ext cx="2125" cy="4165"/>
            </a:xfrm>
            <a:custGeom>
              <a:avLst/>
              <a:gdLst/>
              <a:ahLst/>
              <a:cxnLst/>
              <a:rect l="l" t="t" r="r" b="b"/>
              <a:pathLst>
                <a:path w="25" h="49" extrusionOk="0">
                  <a:moveTo>
                    <a:pt x="0" y="0"/>
                  </a:moveTo>
                  <a:lnTo>
                    <a:pt x="0" y="24"/>
                  </a:lnTo>
                  <a:lnTo>
                    <a:pt x="0" y="48"/>
                  </a:lnTo>
                  <a:lnTo>
                    <a:pt x="24"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
            <p:cNvSpPr/>
            <p:nvPr/>
          </p:nvSpPr>
          <p:spPr>
            <a:xfrm rot="10800000">
              <a:off x="3173755" y="5992554"/>
              <a:ext cx="10371" cy="8245"/>
            </a:xfrm>
            <a:custGeom>
              <a:avLst/>
              <a:gdLst/>
              <a:ahLst/>
              <a:cxnLst/>
              <a:rect l="l" t="t" r="r" b="b"/>
              <a:pathLst>
                <a:path w="122" h="97" extrusionOk="0">
                  <a:moveTo>
                    <a:pt x="73" y="1"/>
                  </a:moveTo>
                  <a:lnTo>
                    <a:pt x="25" y="25"/>
                  </a:lnTo>
                  <a:lnTo>
                    <a:pt x="1" y="49"/>
                  </a:lnTo>
                  <a:lnTo>
                    <a:pt x="25" y="97"/>
                  </a:lnTo>
                  <a:lnTo>
                    <a:pt x="73" y="97"/>
                  </a:lnTo>
                  <a:lnTo>
                    <a:pt x="97" y="73"/>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
            <p:cNvSpPr/>
            <p:nvPr/>
          </p:nvSpPr>
          <p:spPr>
            <a:xfrm rot="10800000">
              <a:off x="3202401" y="5965948"/>
              <a:ext cx="4165" cy="2125"/>
            </a:xfrm>
            <a:custGeom>
              <a:avLst/>
              <a:gdLst/>
              <a:ahLst/>
              <a:cxnLst/>
              <a:rect l="l" t="t" r="r" b="b"/>
              <a:pathLst>
                <a:path w="49" h="25" extrusionOk="0">
                  <a:moveTo>
                    <a:pt x="24" y="1"/>
                  </a:moveTo>
                  <a:lnTo>
                    <a:pt x="0" y="25"/>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
            <p:cNvSpPr/>
            <p:nvPr/>
          </p:nvSpPr>
          <p:spPr>
            <a:xfrm rot="10800000">
              <a:off x="3288341" y="5953622"/>
              <a:ext cx="10371" cy="12411"/>
            </a:xfrm>
            <a:custGeom>
              <a:avLst/>
              <a:gdLst/>
              <a:ahLst/>
              <a:cxnLst/>
              <a:rect l="l" t="t" r="r" b="b"/>
              <a:pathLst>
                <a:path w="122" h="146" extrusionOk="0">
                  <a:moveTo>
                    <a:pt x="49" y="1"/>
                  </a:moveTo>
                  <a:lnTo>
                    <a:pt x="1" y="25"/>
                  </a:lnTo>
                  <a:lnTo>
                    <a:pt x="1" y="49"/>
                  </a:lnTo>
                  <a:lnTo>
                    <a:pt x="25" y="121"/>
                  </a:lnTo>
                  <a:lnTo>
                    <a:pt x="25" y="145"/>
                  </a:lnTo>
                  <a:lnTo>
                    <a:pt x="97" y="145"/>
                  </a:lnTo>
                  <a:lnTo>
                    <a:pt x="121" y="121"/>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
            <p:cNvSpPr/>
            <p:nvPr/>
          </p:nvSpPr>
          <p:spPr>
            <a:xfrm rot="10800000">
              <a:off x="3300667" y="5892248"/>
              <a:ext cx="2125" cy="85"/>
            </a:xfrm>
            <a:custGeom>
              <a:avLst/>
              <a:gdLst/>
              <a:ahLst/>
              <a:cxnLst/>
              <a:rect l="l" t="t" r="r" b="b"/>
              <a:pathLst>
                <a:path w="25" h="1" extrusionOk="0">
                  <a:moveTo>
                    <a:pt x="25" y="0"/>
                  </a:moveTo>
                  <a:lnTo>
                    <a:pt x="25" y="0"/>
                  </a:lnTo>
                  <a:lnTo>
                    <a:pt x="25" y="0"/>
                  </a:lnTo>
                  <a:lnTo>
                    <a:pt x="1" y="0"/>
                  </a:lnTo>
                  <a:lnTo>
                    <a:pt x="1" y="0"/>
                  </a:lnTo>
                  <a:lnTo>
                    <a:pt x="25" y="0"/>
                  </a:lnTo>
                  <a:lnTo>
                    <a:pt x="25" y="0"/>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0" name="Google Shape;2580;p6"/>
          <p:cNvGrpSpPr/>
          <p:nvPr/>
        </p:nvGrpSpPr>
        <p:grpSpPr>
          <a:xfrm rot="10800000" flipH="1">
            <a:off x="-205661" y="1865943"/>
            <a:ext cx="551525" cy="559295"/>
            <a:chOff x="1308175" y="3327500"/>
            <a:chExt cx="170350" cy="172750"/>
          </a:xfrm>
        </p:grpSpPr>
        <p:sp>
          <p:nvSpPr>
            <p:cNvPr id="2581" name="Google Shape;2581;p6"/>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3" name="Google Shape;2583;p6"/>
          <p:cNvSpPr/>
          <p:nvPr/>
        </p:nvSpPr>
        <p:spPr>
          <a:xfrm rot="10800000" flipH="1">
            <a:off x="8884163" y="2620111"/>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4" name="Google Shape;2584;p6"/>
          <p:cNvGrpSpPr/>
          <p:nvPr/>
        </p:nvGrpSpPr>
        <p:grpSpPr>
          <a:xfrm rot="7336253">
            <a:off x="-954691" y="2686923"/>
            <a:ext cx="1782737" cy="4456717"/>
            <a:chOff x="1094525" y="1997475"/>
            <a:chExt cx="357500" cy="893725"/>
          </a:xfrm>
        </p:grpSpPr>
        <p:sp>
          <p:nvSpPr>
            <p:cNvPr id="2585" name="Google Shape;2585;p6"/>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1" name="Google Shape;2601;p6"/>
          <p:cNvGrpSpPr/>
          <p:nvPr/>
        </p:nvGrpSpPr>
        <p:grpSpPr>
          <a:xfrm rot="10800000">
            <a:off x="6118484" y="3503636"/>
            <a:ext cx="4231619" cy="3791016"/>
            <a:chOff x="-2029316" y="-2059789"/>
            <a:chExt cx="4231619" cy="3791016"/>
          </a:xfrm>
        </p:grpSpPr>
        <p:sp>
          <p:nvSpPr>
            <p:cNvPr id="2602" name="Google Shape;2602;p6"/>
            <p:cNvSpPr/>
            <p:nvPr/>
          </p:nvSpPr>
          <p:spPr>
            <a:xfrm rot="-1874795">
              <a:off x="-370183" y="105756"/>
              <a:ext cx="62827" cy="33368"/>
            </a:xfrm>
            <a:custGeom>
              <a:avLst/>
              <a:gdLst/>
              <a:ahLst/>
              <a:cxnLst/>
              <a:rect l="l" t="t" r="r" b="b"/>
              <a:pathLst>
                <a:path w="772" h="410" extrusionOk="0">
                  <a:moveTo>
                    <a:pt x="25" y="0"/>
                  </a:moveTo>
                  <a:lnTo>
                    <a:pt x="1" y="120"/>
                  </a:lnTo>
                  <a:lnTo>
                    <a:pt x="1" y="241"/>
                  </a:lnTo>
                  <a:lnTo>
                    <a:pt x="25" y="265"/>
                  </a:lnTo>
                  <a:lnTo>
                    <a:pt x="73" y="313"/>
                  </a:lnTo>
                  <a:lnTo>
                    <a:pt x="121" y="313"/>
                  </a:lnTo>
                  <a:lnTo>
                    <a:pt x="193" y="337"/>
                  </a:lnTo>
                  <a:lnTo>
                    <a:pt x="362" y="361"/>
                  </a:lnTo>
                  <a:lnTo>
                    <a:pt x="506" y="385"/>
                  </a:lnTo>
                  <a:lnTo>
                    <a:pt x="675" y="409"/>
                  </a:lnTo>
                  <a:lnTo>
                    <a:pt x="747" y="385"/>
                  </a:lnTo>
                  <a:lnTo>
                    <a:pt x="771" y="361"/>
                  </a:lnTo>
                  <a:lnTo>
                    <a:pt x="771" y="313"/>
                  </a:lnTo>
                  <a:lnTo>
                    <a:pt x="771" y="265"/>
                  </a:lnTo>
                  <a:lnTo>
                    <a:pt x="771" y="217"/>
                  </a:lnTo>
                  <a:lnTo>
                    <a:pt x="723" y="144"/>
                  </a:lnTo>
                  <a:lnTo>
                    <a:pt x="627" y="120"/>
                  </a:lnTo>
                  <a:lnTo>
                    <a:pt x="266" y="120"/>
                  </a:lnTo>
                  <a:lnTo>
                    <a:pt x="145" y="72"/>
                  </a:lnTo>
                  <a:lnTo>
                    <a:pt x="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
            <p:cNvSpPr/>
            <p:nvPr/>
          </p:nvSpPr>
          <p:spPr>
            <a:xfrm rot="-1874795">
              <a:off x="-527659" y="59908"/>
              <a:ext cx="100019" cy="94162"/>
            </a:xfrm>
            <a:custGeom>
              <a:avLst/>
              <a:gdLst/>
              <a:ahLst/>
              <a:cxnLst/>
              <a:rect l="l" t="t" r="r" b="b"/>
              <a:pathLst>
                <a:path w="1229" h="1157" extrusionOk="0">
                  <a:moveTo>
                    <a:pt x="868" y="1"/>
                  </a:moveTo>
                  <a:lnTo>
                    <a:pt x="771" y="25"/>
                  </a:lnTo>
                  <a:lnTo>
                    <a:pt x="723" y="25"/>
                  </a:lnTo>
                  <a:lnTo>
                    <a:pt x="555" y="97"/>
                  </a:lnTo>
                  <a:lnTo>
                    <a:pt x="386" y="169"/>
                  </a:lnTo>
                  <a:lnTo>
                    <a:pt x="266" y="266"/>
                  </a:lnTo>
                  <a:lnTo>
                    <a:pt x="169" y="338"/>
                  </a:lnTo>
                  <a:lnTo>
                    <a:pt x="97" y="458"/>
                  </a:lnTo>
                  <a:lnTo>
                    <a:pt x="49" y="554"/>
                  </a:lnTo>
                  <a:lnTo>
                    <a:pt x="25" y="675"/>
                  </a:lnTo>
                  <a:lnTo>
                    <a:pt x="1" y="819"/>
                  </a:lnTo>
                  <a:lnTo>
                    <a:pt x="1" y="915"/>
                  </a:lnTo>
                  <a:lnTo>
                    <a:pt x="25" y="988"/>
                  </a:lnTo>
                  <a:lnTo>
                    <a:pt x="73" y="1060"/>
                  </a:lnTo>
                  <a:lnTo>
                    <a:pt x="145" y="1132"/>
                  </a:lnTo>
                  <a:lnTo>
                    <a:pt x="242" y="1156"/>
                  </a:lnTo>
                  <a:lnTo>
                    <a:pt x="314" y="1156"/>
                  </a:lnTo>
                  <a:lnTo>
                    <a:pt x="410" y="1132"/>
                  </a:lnTo>
                  <a:lnTo>
                    <a:pt x="482" y="1084"/>
                  </a:lnTo>
                  <a:lnTo>
                    <a:pt x="1108" y="482"/>
                  </a:lnTo>
                  <a:lnTo>
                    <a:pt x="1180" y="410"/>
                  </a:lnTo>
                  <a:lnTo>
                    <a:pt x="1229" y="338"/>
                  </a:lnTo>
                  <a:lnTo>
                    <a:pt x="1229" y="241"/>
                  </a:lnTo>
                  <a:lnTo>
                    <a:pt x="1205" y="145"/>
                  </a:lnTo>
                  <a:lnTo>
                    <a:pt x="1132" y="73"/>
                  </a:lnTo>
                  <a:lnTo>
                    <a:pt x="1060" y="25"/>
                  </a:lnTo>
                  <a:lnTo>
                    <a:pt x="9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
            <p:cNvSpPr/>
            <p:nvPr/>
          </p:nvSpPr>
          <p:spPr>
            <a:xfrm rot="-1874795">
              <a:off x="-592216" y="48846"/>
              <a:ext cx="39308" cy="41262"/>
            </a:xfrm>
            <a:custGeom>
              <a:avLst/>
              <a:gdLst/>
              <a:ahLst/>
              <a:cxnLst/>
              <a:rect l="l" t="t" r="r" b="b"/>
              <a:pathLst>
                <a:path w="483" h="507" extrusionOk="0">
                  <a:moveTo>
                    <a:pt x="169" y="1"/>
                  </a:moveTo>
                  <a:lnTo>
                    <a:pt x="97" y="49"/>
                  </a:lnTo>
                  <a:lnTo>
                    <a:pt x="25" y="121"/>
                  </a:lnTo>
                  <a:lnTo>
                    <a:pt x="1" y="193"/>
                  </a:lnTo>
                  <a:lnTo>
                    <a:pt x="1" y="290"/>
                  </a:lnTo>
                  <a:lnTo>
                    <a:pt x="73" y="410"/>
                  </a:lnTo>
                  <a:lnTo>
                    <a:pt x="145" y="458"/>
                  </a:lnTo>
                  <a:lnTo>
                    <a:pt x="241" y="506"/>
                  </a:lnTo>
                  <a:lnTo>
                    <a:pt x="362" y="482"/>
                  </a:lnTo>
                  <a:lnTo>
                    <a:pt x="434" y="458"/>
                  </a:lnTo>
                  <a:lnTo>
                    <a:pt x="482" y="386"/>
                  </a:lnTo>
                  <a:lnTo>
                    <a:pt x="482" y="290"/>
                  </a:lnTo>
                  <a:lnTo>
                    <a:pt x="482" y="217"/>
                  </a:lnTo>
                  <a:lnTo>
                    <a:pt x="434" y="121"/>
                  </a:lnTo>
                  <a:lnTo>
                    <a:pt x="386" y="49"/>
                  </a:lnTo>
                  <a:lnTo>
                    <a:pt x="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
            <p:cNvSpPr/>
            <p:nvPr/>
          </p:nvSpPr>
          <p:spPr>
            <a:xfrm rot="-1874795">
              <a:off x="-275122" y="-15808"/>
              <a:ext cx="50946" cy="49075"/>
            </a:xfrm>
            <a:custGeom>
              <a:avLst/>
              <a:gdLst/>
              <a:ahLst/>
              <a:cxnLst/>
              <a:rect l="l" t="t" r="r" b="b"/>
              <a:pathLst>
                <a:path w="626" h="603" extrusionOk="0">
                  <a:moveTo>
                    <a:pt x="169" y="1"/>
                  </a:moveTo>
                  <a:lnTo>
                    <a:pt x="72" y="49"/>
                  </a:lnTo>
                  <a:lnTo>
                    <a:pt x="0" y="121"/>
                  </a:lnTo>
                  <a:lnTo>
                    <a:pt x="0" y="217"/>
                  </a:lnTo>
                  <a:lnTo>
                    <a:pt x="0" y="338"/>
                  </a:lnTo>
                  <a:lnTo>
                    <a:pt x="72" y="458"/>
                  </a:lnTo>
                  <a:lnTo>
                    <a:pt x="169" y="555"/>
                  </a:lnTo>
                  <a:lnTo>
                    <a:pt x="289" y="603"/>
                  </a:lnTo>
                  <a:lnTo>
                    <a:pt x="361" y="603"/>
                  </a:lnTo>
                  <a:lnTo>
                    <a:pt x="433" y="579"/>
                  </a:lnTo>
                  <a:lnTo>
                    <a:pt x="554" y="530"/>
                  </a:lnTo>
                  <a:lnTo>
                    <a:pt x="602" y="458"/>
                  </a:lnTo>
                  <a:lnTo>
                    <a:pt x="626" y="338"/>
                  </a:lnTo>
                  <a:lnTo>
                    <a:pt x="602" y="242"/>
                  </a:lnTo>
                  <a:lnTo>
                    <a:pt x="578" y="169"/>
                  </a:lnTo>
                  <a:lnTo>
                    <a:pt x="530" y="97"/>
                  </a:lnTo>
                  <a:lnTo>
                    <a:pt x="481" y="49"/>
                  </a:lnTo>
                  <a:lnTo>
                    <a:pt x="433" y="25"/>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
            <p:cNvSpPr/>
            <p:nvPr/>
          </p:nvSpPr>
          <p:spPr>
            <a:xfrm rot="-1874795">
              <a:off x="-536720" y="-37268"/>
              <a:ext cx="27507" cy="29461"/>
            </a:xfrm>
            <a:custGeom>
              <a:avLst/>
              <a:gdLst/>
              <a:ahLst/>
              <a:cxnLst/>
              <a:rect l="l" t="t" r="r" b="b"/>
              <a:pathLst>
                <a:path w="338" h="362" extrusionOk="0">
                  <a:moveTo>
                    <a:pt x="169" y="1"/>
                  </a:moveTo>
                  <a:lnTo>
                    <a:pt x="97" y="25"/>
                  </a:lnTo>
                  <a:lnTo>
                    <a:pt x="48" y="49"/>
                  </a:lnTo>
                  <a:lnTo>
                    <a:pt x="0" y="97"/>
                  </a:lnTo>
                  <a:lnTo>
                    <a:pt x="0" y="169"/>
                  </a:lnTo>
                  <a:lnTo>
                    <a:pt x="0" y="218"/>
                  </a:lnTo>
                  <a:lnTo>
                    <a:pt x="48" y="290"/>
                  </a:lnTo>
                  <a:lnTo>
                    <a:pt x="97" y="338"/>
                  </a:lnTo>
                  <a:lnTo>
                    <a:pt x="169" y="362"/>
                  </a:lnTo>
                  <a:lnTo>
                    <a:pt x="241" y="338"/>
                  </a:lnTo>
                  <a:lnTo>
                    <a:pt x="289" y="314"/>
                  </a:lnTo>
                  <a:lnTo>
                    <a:pt x="337" y="242"/>
                  </a:lnTo>
                  <a:lnTo>
                    <a:pt x="337" y="194"/>
                  </a:lnTo>
                  <a:lnTo>
                    <a:pt x="337" y="121"/>
                  </a:lnTo>
                  <a:lnTo>
                    <a:pt x="289" y="49"/>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
            <p:cNvSpPr/>
            <p:nvPr/>
          </p:nvSpPr>
          <p:spPr>
            <a:xfrm rot="-1874795">
              <a:off x="-73795" y="-40320"/>
              <a:ext cx="23601" cy="21648"/>
            </a:xfrm>
            <a:custGeom>
              <a:avLst/>
              <a:gdLst/>
              <a:ahLst/>
              <a:cxnLst/>
              <a:rect l="l" t="t" r="r" b="b"/>
              <a:pathLst>
                <a:path w="290" h="266" extrusionOk="0">
                  <a:moveTo>
                    <a:pt x="72" y="1"/>
                  </a:moveTo>
                  <a:lnTo>
                    <a:pt x="24" y="73"/>
                  </a:lnTo>
                  <a:lnTo>
                    <a:pt x="0" y="97"/>
                  </a:lnTo>
                  <a:lnTo>
                    <a:pt x="0" y="169"/>
                  </a:lnTo>
                  <a:lnTo>
                    <a:pt x="48" y="217"/>
                  </a:lnTo>
                  <a:lnTo>
                    <a:pt x="72" y="241"/>
                  </a:lnTo>
                  <a:lnTo>
                    <a:pt x="121" y="266"/>
                  </a:lnTo>
                  <a:lnTo>
                    <a:pt x="193" y="266"/>
                  </a:lnTo>
                  <a:lnTo>
                    <a:pt x="241" y="217"/>
                  </a:lnTo>
                  <a:lnTo>
                    <a:pt x="289" y="193"/>
                  </a:lnTo>
                  <a:lnTo>
                    <a:pt x="289" y="145"/>
                  </a:lnTo>
                  <a:lnTo>
                    <a:pt x="289"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
            <p:cNvSpPr/>
            <p:nvPr/>
          </p:nvSpPr>
          <p:spPr>
            <a:xfrm rot="-1874795">
              <a:off x="-466615" y="-99585"/>
              <a:ext cx="47121" cy="54935"/>
            </a:xfrm>
            <a:custGeom>
              <a:avLst/>
              <a:gdLst/>
              <a:ahLst/>
              <a:cxnLst/>
              <a:rect l="l" t="t" r="r" b="b"/>
              <a:pathLst>
                <a:path w="579" h="675" extrusionOk="0">
                  <a:moveTo>
                    <a:pt x="193" y="0"/>
                  </a:moveTo>
                  <a:lnTo>
                    <a:pt x="121" y="24"/>
                  </a:lnTo>
                  <a:lnTo>
                    <a:pt x="73" y="73"/>
                  </a:lnTo>
                  <a:lnTo>
                    <a:pt x="25" y="121"/>
                  </a:lnTo>
                  <a:lnTo>
                    <a:pt x="0" y="193"/>
                  </a:lnTo>
                  <a:lnTo>
                    <a:pt x="0" y="313"/>
                  </a:lnTo>
                  <a:lnTo>
                    <a:pt x="0" y="434"/>
                  </a:lnTo>
                  <a:lnTo>
                    <a:pt x="49" y="578"/>
                  </a:lnTo>
                  <a:lnTo>
                    <a:pt x="145" y="650"/>
                  </a:lnTo>
                  <a:lnTo>
                    <a:pt x="241" y="674"/>
                  </a:lnTo>
                  <a:lnTo>
                    <a:pt x="362" y="674"/>
                  </a:lnTo>
                  <a:lnTo>
                    <a:pt x="434" y="650"/>
                  </a:lnTo>
                  <a:lnTo>
                    <a:pt x="482" y="602"/>
                  </a:lnTo>
                  <a:lnTo>
                    <a:pt x="530" y="554"/>
                  </a:lnTo>
                  <a:lnTo>
                    <a:pt x="554" y="506"/>
                  </a:lnTo>
                  <a:lnTo>
                    <a:pt x="578" y="410"/>
                  </a:lnTo>
                  <a:lnTo>
                    <a:pt x="530" y="265"/>
                  </a:lnTo>
                  <a:lnTo>
                    <a:pt x="482" y="145"/>
                  </a:lnTo>
                  <a:lnTo>
                    <a:pt x="434" y="49"/>
                  </a:lnTo>
                  <a:lnTo>
                    <a:pt x="386"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
            <p:cNvSpPr/>
            <p:nvPr/>
          </p:nvSpPr>
          <p:spPr>
            <a:xfrm rot="-1874795">
              <a:off x="-185679" y="-130684"/>
              <a:ext cx="60874" cy="72595"/>
            </a:xfrm>
            <a:custGeom>
              <a:avLst/>
              <a:gdLst/>
              <a:ahLst/>
              <a:cxnLst/>
              <a:rect l="l" t="t" r="r" b="b"/>
              <a:pathLst>
                <a:path w="748" h="892" extrusionOk="0">
                  <a:moveTo>
                    <a:pt x="530" y="1"/>
                  </a:moveTo>
                  <a:lnTo>
                    <a:pt x="482" y="25"/>
                  </a:lnTo>
                  <a:lnTo>
                    <a:pt x="362" y="49"/>
                  </a:lnTo>
                  <a:lnTo>
                    <a:pt x="266" y="121"/>
                  </a:lnTo>
                  <a:lnTo>
                    <a:pt x="193" y="194"/>
                  </a:lnTo>
                  <a:lnTo>
                    <a:pt x="121" y="290"/>
                  </a:lnTo>
                  <a:lnTo>
                    <a:pt x="49" y="362"/>
                  </a:lnTo>
                  <a:lnTo>
                    <a:pt x="25" y="458"/>
                  </a:lnTo>
                  <a:lnTo>
                    <a:pt x="1" y="555"/>
                  </a:lnTo>
                  <a:lnTo>
                    <a:pt x="1" y="627"/>
                  </a:lnTo>
                  <a:lnTo>
                    <a:pt x="49" y="699"/>
                  </a:lnTo>
                  <a:lnTo>
                    <a:pt x="73" y="747"/>
                  </a:lnTo>
                  <a:lnTo>
                    <a:pt x="193" y="843"/>
                  </a:lnTo>
                  <a:lnTo>
                    <a:pt x="338" y="892"/>
                  </a:lnTo>
                  <a:lnTo>
                    <a:pt x="410" y="892"/>
                  </a:lnTo>
                  <a:lnTo>
                    <a:pt x="482" y="868"/>
                  </a:lnTo>
                  <a:lnTo>
                    <a:pt x="555" y="843"/>
                  </a:lnTo>
                  <a:lnTo>
                    <a:pt x="627" y="771"/>
                  </a:lnTo>
                  <a:lnTo>
                    <a:pt x="675" y="699"/>
                  </a:lnTo>
                  <a:lnTo>
                    <a:pt x="699" y="627"/>
                  </a:lnTo>
                  <a:lnTo>
                    <a:pt x="747" y="531"/>
                  </a:lnTo>
                  <a:lnTo>
                    <a:pt x="747" y="434"/>
                  </a:lnTo>
                  <a:lnTo>
                    <a:pt x="747" y="338"/>
                  </a:lnTo>
                  <a:lnTo>
                    <a:pt x="723" y="218"/>
                  </a:lnTo>
                  <a:lnTo>
                    <a:pt x="699" y="145"/>
                  </a:lnTo>
                  <a:lnTo>
                    <a:pt x="651" y="49"/>
                  </a:lnTo>
                  <a:lnTo>
                    <a:pt x="627" y="25"/>
                  </a:lnTo>
                  <a:lnTo>
                    <a:pt x="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
            <p:cNvSpPr/>
            <p:nvPr/>
          </p:nvSpPr>
          <p:spPr>
            <a:xfrm rot="-1874795">
              <a:off x="-1074672" y="-823504"/>
              <a:ext cx="2343250" cy="1326409"/>
            </a:xfrm>
            <a:custGeom>
              <a:avLst/>
              <a:gdLst/>
              <a:ahLst/>
              <a:cxnLst/>
              <a:rect l="l" t="t" r="r" b="b"/>
              <a:pathLst>
                <a:path w="28793" h="16298" extrusionOk="0">
                  <a:moveTo>
                    <a:pt x="10400" y="0"/>
                  </a:moveTo>
                  <a:lnTo>
                    <a:pt x="9750" y="48"/>
                  </a:lnTo>
                  <a:lnTo>
                    <a:pt x="9076" y="145"/>
                  </a:lnTo>
                  <a:lnTo>
                    <a:pt x="6910" y="530"/>
                  </a:lnTo>
                  <a:lnTo>
                    <a:pt x="6356" y="626"/>
                  </a:lnTo>
                  <a:lnTo>
                    <a:pt x="5826" y="747"/>
                  </a:lnTo>
                  <a:lnTo>
                    <a:pt x="5273" y="891"/>
                  </a:lnTo>
                  <a:lnTo>
                    <a:pt x="4743" y="1060"/>
                  </a:lnTo>
                  <a:lnTo>
                    <a:pt x="4286" y="1204"/>
                  </a:lnTo>
                  <a:lnTo>
                    <a:pt x="3804" y="1348"/>
                  </a:lnTo>
                  <a:lnTo>
                    <a:pt x="2841" y="1589"/>
                  </a:lnTo>
                  <a:lnTo>
                    <a:pt x="2552" y="1661"/>
                  </a:lnTo>
                  <a:lnTo>
                    <a:pt x="2287" y="1758"/>
                  </a:lnTo>
                  <a:lnTo>
                    <a:pt x="2023" y="1878"/>
                  </a:lnTo>
                  <a:lnTo>
                    <a:pt x="1782" y="1998"/>
                  </a:lnTo>
                  <a:lnTo>
                    <a:pt x="1276" y="2287"/>
                  </a:lnTo>
                  <a:lnTo>
                    <a:pt x="771" y="2600"/>
                  </a:lnTo>
                  <a:lnTo>
                    <a:pt x="650" y="2697"/>
                  </a:lnTo>
                  <a:lnTo>
                    <a:pt x="530" y="2817"/>
                  </a:lnTo>
                  <a:lnTo>
                    <a:pt x="434" y="2961"/>
                  </a:lnTo>
                  <a:lnTo>
                    <a:pt x="362" y="3130"/>
                  </a:lnTo>
                  <a:lnTo>
                    <a:pt x="193" y="3659"/>
                  </a:lnTo>
                  <a:lnTo>
                    <a:pt x="73" y="4213"/>
                  </a:lnTo>
                  <a:lnTo>
                    <a:pt x="25" y="4478"/>
                  </a:lnTo>
                  <a:lnTo>
                    <a:pt x="1" y="4767"/>
                  </a:lnTo>
                  <a:lnTo>
                    <a:pt x="1" y="5032"/>
                  </a:lnTo>
                  <a:lnTo>
                    <a:pt x="25" y="5320"/>
                  </a:lnTo>
                  <a:lnTo>
                    <a:pt x="73" y="5489"/>
                  </a:lnTo>
                  <a:lnTo>
                    <a:pt x="97" y="5658"/>
                  </a:lnTo>
                  <a:lnTo>
                    <a:pt x="169" y="5826"/>
                  </a:lnTo>
                  <a:lnTo>
                    <a:pt x="241" y="5995"/>
                  </a:lnTo>
                  <a:lnTo>
                    <a:pt x="410" y="6283"/>
                  </a:lnTo>
                  <a:lnTo>
                    <a:pt x="626" y="6524"/>
                  </a:lnTo>
                  <a:lnTo>
                    <a:pt x="771" y="6644"/>
                  </a:lnTo>
                  <a:lnTo>
                    <a:pt x="891" y="6741"/>
                  </a:lnTo>
                  <a:lnTo>
                    <a:pt x="1036" y="6813"/>
                  </a:lnTo>
                  <a:lnTo>
                    <a:pt x="1180" y="6885"/>
                  </a:lnTo>
                  <a:lnTo>
                    <a:pt x="1325" y="6933"/>
                  </a:lnTo>
                  <a:lnTo>
                    <a:pt x="1469" y="6982"/>
                  </a:lnTo>
                  <a:lnTo>
                    <a:pt x="1637" y="7006"/>
                  </a:lnTo>
                  <a:lnTo>
                    <a:pt x="1782" y="7006"/>
                  </a:lnTo>
                  <a:lnTo>
                    <a:pt x="3106" y="6933"/>
                  </a:lnTo>
                  <a:lnTo>
                    <a:pt x="4406" y="6861"/>
                  </a:lnTo>
                  <a:lnTo>
                    <a:pt x="6187" y="6717"/>
                  </a:lnTo>
                  <a:lnTo>
                    <a:pt x="7078" y="6644"/>
                  </a:lnTo>
                  <a:lnTo>
                    <a:pt x="7969" y="6596"/>
                  </a:lnTo>
                  <a:lnTo>
                    <a:pt x="8763" y="6596"/>
                  </a:lnTo>
                  <a:lnTo>
                    <a:pt x="9558" y="6644"/>
                  </a:lnTo>
                  <a:lnTo>
                    <a:pt x="10352" y="6765"/>
                  </a:lnTo>
                  <a:lnTo>
                    <a:pt x="11122" y="6909"/>
                  </a:lnTo>
                  <a:lnTo>
                    <a:pt x="11869" y="7126"/>
                  </a:lnTo>
                  <a:lnTo>
                    <a:pt x="12615" y="7391"/>
                  </a:lnTo>
                  <a:lnTo>
                    <a:pt x="13337" y="7704"/>
                  </a:lnTo>
                  <a:lnTo>
                    <a:pt x="14059" y="8065"/>
                  </a:lnTo>
                  <a:lnTo>
                    <a:pt x="14830" y="8474"/>
                  </a:lnTo>
                  <a:lnTo>
                    <a:pt x="15576" y="8907"/>
                  </a:lnTo>
                  <a:lnTo>
                    <a:pt x="16322" y="9365"/>
                  </a:lnTo>
                  <a:lnTo>
                    <a:pt x="17068" y="9822"/>
                  </a:lnTo>
                  <a:lnTo>
                    <a:pt x="17718" y="10255"/>
                  </a:lnTo>
                  <a:lnTo>
                    <a:pt x="18344" y="10737"/>
                  </a:lnTo>
                  <a:lnTo>
                    <a:pt x="18970" y="11218"/>
                  </a:lnTo>
                  <a:lnTo>
                    <a:pt x="19572" y="11748"/>
                  </a:lnTo>
                  <a:lnTo>
                    <a:pt x="20150" y="12278"/>
                  </a:lnTo>
                  <a:lnTo>
                    <a:pt x="20704" y="12831"/>
                  </a:lnTo>
                  <a:lnTo>
                    <a:pt x="21257" y="13385"/>
                  </a:lnTo>
                  <a:lnTo>
                    <a:pt x="21787" y="13987"/>
                  </a:lnTo>
                  <a:lnTo>
                    <a:pt x="22052" y="14300"/>
                  </a:lnTo>
                  <a:lnTo>
                    <a:pt x="22341" y="14589"/>
                  </a:lnTo>
                  <a:lnTo>
                    <a:pt x="22629" y="14853"/>
                  </a:lnTo>
                  <a:lnTo>
                    <a:pt x="22942" y="15094"/>
                  </a:lnTo>
                  <a:lnTo>
                    <a:pt x="23279" y="15311"/>
                  </a:lnTo>
                  <a:lnTo>
                    <a:pt x="23616" y="15503"/>
                  </a:lnTo>
                  <a:lnTo>
                    <a:pt x="23978" y="15648"/>
                  </a:lnTo>
                  <a:lnTo>
                    <a:pt x="24363" y="15768"/>
                  </a:lnTo>
                  <a:lnTo>
                    <a:pt x="24652" y="15865"/>
                  </a:lnTo>
                  <a:lnTo>
                    <a:pt x="24772" y="15913"/>
                  </a:lnTo>
                  <a:lnTo>
                    <a:pt x="24892" y="15961"/>
                  </a:lnTo>
                  <a:lnTo>
                    <a:pt x="25181" y="16129"/>
                  </a:lnTo>
                  <a:lnTo>
                    <a:pt x="25470" y="16226"/>
                  </a:lnTo>
                  <a:lnTo>
                    <a:pt x="25783" y="16274"/>
                  </a:lnTo>
                  <a:lnTo>
                    <a:pt x="26072" y="16298"/>
                  </a:lnTo>
                  <a:lnTo>
                    <a:pt x="26361" y="16274"/>
                  </a:lnTo>
                  <a:lnTo>
                    <a:pt x="26650" y="16226"/>
                  </a:lnTo>
                  <a:lnTo>
                    <a:pt x="26963" y="16129"/>
                  </a:lnTo>
                  <a:lnTo>
                    <a:pt x="27251" y="16033"/>
                  </a:lnTo>
                  <a:lnTo>
                    <a:pt x="27589" y="15913"/>
                  </a:lnTo>
                  <a:lnTo>
                    <a:pt x="27901" y="15720"/>
                  </a:lnTo>
                  <a:lnTo>
                    <a:pt x="28142" y="15527"/>
                  </a:lnTo>
                  <a:lnTo>
                    <a:pt x="28359" y="15287"/>
                  </a:lnTo>
                  <a:lnTo>
                    <a:pt x="28527" y="14998"/>
                  </a:lnTo>
                  <a:lnTo>
                    <a:pt x="28672" y="14685"/>
                  </a:lnTo>
                  <a:lnTo>
                    <a:pt x="28744" y="14348"/>
                  </a:lnTo>
                  <a:lnTo>
                    <a:pt x="28792" y="13987"/>
                  </a:lnTo>
                  <a:lnTo>
                    <a:pt x="28768" y="13722"/>
                  </a:lnTo>
                  <a:lnTo>
                    <a:pt x="28768" y="13433"/>
                  </a:lnTo>
                  <a:lnTo>
                    <a:pt x="28696" y="12904"/>
                  </a:lnTo>
                  <a:lnTo>
                    <a:pt x="28576" y="12374"/>
                  </a:lnTo>
                  <a:lnTo>
                    <a:pt x="28431" y="11844"/>
                  </a:lnTo>
                  <a:lnTo>
                    <a:pt x="28311" y="11435"/>
                  </a:lnTo>
                  <a:lnTo>
                    <a:pt x="28166" y="11050"/>
                  </a:lnTo>
                  <a:lnTo>
                    <a:pt x="27998" y="10665"/>
                  </a:lnTo>
                  <a:lnTo>
                    <a:pt x="27805" y="10304"/>
                  </a:lnTo>
                  <a:lnTo>
                    <a:pt x="26914" y="8956"/>
                  </a:lnTo>
                  <a:lnTo>
                    <a:pt x="26481" y="8306"/>
                  </a:lnTo>
                  <a:lnTo>
                    <a:pt x="26000" y="7680"/>
                  </a:lnTo>
                  <a:lnTo>
                    <a:pt x="25518" y="7054"/>
                  </a:lnTo>
                  <a:lnTo>
                    <a:pt x="25013" y="6428"/>
                  </a:lnTo>
                  <a:lnTo>
                    <a:pt x="24483" y="5826"/>
                  </a:lnTo>
                  <a:lnTo>
                    <a:pt x="23929" y="5272"/>
                  </a:lnTo>
                  <a:lnTo>
                    <a:pt x="23424" y="4767"/>
                  </a:lnTo>
                  <a:lnTo>
                    <a:pt x="22918" y="4309"/>
                  </a:lnTo>
                  <a:lnTo>
                    <a:pt x="22389" y="3876"/>
                  </a:lnTo>
                  <a:lnTo>
                    <a:pt x="21835" y="3467"/>
                  </a:lnTo>
                  <a:lnTo>
                    <a:pt x="21281" y="3082"/>
                  </a:lnTo>
                  <a:lnTo>
                    <a:pt x="20728" y="2721"/>
                  </a:lnTo>
                  <a:lnTo>
                    <a:pt x="20126" y="2384"/>
                  </a:lnTo>
                  <a:lnTo>
                    <a:pt x="19548" y="2071"/>
                  </a:lnTo>
                  <a:lnTo>
                    <a:pt x="18946" y="1758"/>
                  </a:lnTo>
                  <a:lnTo>
                    <a:pt x="18320" y="1493"/>
                  </a:lnTo>
                  <a:lnTo>
                    <a:pt x="17694" y="1252"/>
                  </a:lnTo>
                  <a:lnTo>
                    <a:pt x="17044" y="1035"/>
                  </a:lnTo>
                  <a:lnTo>
                    <a:pt x="16394" y="843"/>
                  </a:lnTo>
                  <a:lnTo>
                    <a:pt x="15720" y="674"/>
                  </a:lnTo>
                  <a:lnTo>
                    <a:pt x="15046" y="506"/>
                  </a:lnTo>
                  <a:lnTo>
                    <a:pt x="14372" y="385"/>
                  </a:lnTo>
                  <a:lnTo>
                    <a:pt x="13048" y="193"/>
                  </a:lnTo>
                  <a:lnTo>
                    <a:pt x="12398" y="97"/>
                  </a:lnTo>
                  <a:lnTo>
                    <a:pt x="11724" y="48"/>
                  </a:lnTo>
                  <a:lnTo>
                    <a:pt x="110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
            <p:cNvSpPr/>
            <p:nvPr/>
          </p:nvSpPr>
          <p:spPr>
            <a:xfrm rot="-1874795">
              <a:off x="-265193" y="-128785"/>
              <a:ext cx="27507" cy="27508"/>
            </a:xfrm>
            <a:custGeom>
              <a:avLst/>
              <a:gdLst/>
              <a:ahLst/>
              <a:cxnLst/>
              <a:rect l="l" t="t" r="r" b="b"/>
              <a:pathLst>
                <a:path w="338" h="338" extrusionOk="0">
                  <a:moveTo>
                    <a:pt x="217" y="0"/>
                  </a:moveTo>
                  <a:lnTo>
                    <a:pt x="145" y="24"/>
                  </a:lnTo>
                  <a:lnTo>
                    <a:pt x="73" y="48"/>
                  </a:lnTo>
                  <a:lnTo>
                    <a:pt x="25" y="97"/>
                  </a:lnTo>
                  <a:lnTo>
                    <a:pt x="1" y="169"/>
                  </a:lnTo>
                  <a:lnTo>
                    <a:pt x="1" y="241"/>
                  </a:lnTo>
                  <a:lnTo>
                    <a:pt x="25" y="289"/>
                  </a:lnTo>
                  <a:lnTo>
                    <a:pt x="73" y="337"/>
                  </a:lnTo>
                  <a:lnTo>
                    <a:pt x="193" y="337"/>
                  </a:lnTo>
                  <a:lnTo>
                    <a:pt x="266" y="289"/>
                  </a:lnTo>
                  <a:lnTo>
                    <a:pt x="314" y="241"/>
                  </a:lnTo>
                  <a:lnTo>
                    <a:pt x="338" y="193"/>
                  </a:lnTo>
                  <a:lnTo>
                    <a:pt x="338" y="97"/>
                  </a:lnTo>
                  <a:lnTo>
                    <a:pt x="290" y="48"/>
                  </a:lnTo>
                  <a:lnTo>
                    <a:pt x="266" y="24"/>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
            <p:cNvSpPr/>
            <p:nvPr/>
          </p:nvSpPr>
          <p:spPr>
            <a:xfrm rot="-1874795">
              <a:off x="-790902" y="-171636"/>
              <a:ext cx="37355" cy="39309"/>
            </a:xfrm>
            <a:custGeom>
              <a:avLst/>
              <a:gdLst/>
              <a:ahLst/>
              <a:cxnLst/>
              <a:rect l="l" t="t" r="r" b="b"/>
              <a:pathLst>
                <a:path w="459" h="483" extrusionOk="0">
                  <a:moveTo>
                    <a:pt x="145" y="1"/>
                  </a:moveTo>
                  <a:lnTo>
                    <a:pt x="73" y="73"/>
                  </a:lnTo>
                  <a:lnTo>
                    <a:pt x="25" y="145"/>
                  </a:lnTo>
                  <a:lnTo>
                    <a:pt x="1" y="217"/>
                  </a:lnTo>
                  <a:lnTo>
                    <a:pt x="1" y="314"/>
                  </a:lnTo>
                  <a:lnTo>
                    <a:pt x="49" y="386"/>
                  </a:lnTo>
                  <a:lnTo>
                    <a:pt x="121" y="458"/>
                  </a:lnTo>
                  <a:lnTo>
                    <a:pt x="193" y="482"/>
                  </a:lnTo>
                  <a:lnTo>
                    <a:pt x="290" y="458"/>
                  </a:lnTo>
                  <a:lnTo>
                    <a:pt x="386" y="410"/>
                  </a:lnTo>
                  <a:lnTo>
                    <a:pt x="434" y="338"/>
                  </a:lnTo>
                  <a:lnTo>
                    <a:pt x="458" y="266"/>
                  </a:lnTo>
                  <a:lnTo>
                    <a:pt x="434" y="169"/>
                  </a:lnTo>
                  <a:lnTo>
                    <a:pt x="386" y="97"/>
                  </a:lnTo>
                  <a:lnTo>
                    <a:pt x="338"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
            <p:cNvSpPr/>
            <p:nvPr/>
          </p:nvSpPr>
          <p:spPr>
            <a:xfrm rot="-1874795">
              <a:off x="-663726" y="-184663"/>
              <a:ext cx="41261" cy="52981"/>
            </a:xfrm>
            <a:custGeom>
              <a:avLst/>
              <a:gdLst/>
              <a:ahLst/>
              <a:cxnLst/>
              <a:rect l="l" t="t" r="r" b="b"/>
              <a:pathLst>
                <a:path w="507" h="651" extrusionOk="0">
                  <a:moveTo>
                    <a:pt x="242" y="1"/>
                  </a:moveTo>
                  <a:lnTo>
                    <a:pt x="169" y="25"/>
                  </a:lnTo>
                  <a:lnTo>
                    <a:pt x="121" y="73"/>
                  </a:lnTo>
                  <a:lnTo>
                    <a:pt x="73" y="121"/>
                  </a:lnTo>
                  <a:lnTo>
                    <a:pt x="49" y="193"/>
                  </a:lnTo>
                  <a:lnTo>
                    <a:pt x="25" y="338"/>
                  </a:lnTo>
                  <a:lnTo>
                    <a:pt x="1" y="482"/>
                  </a:lnTo>
                  <a:lnTo>
                    <a:pt x="73" y="603"/>
                  </a:lnTo>
                  <a:lnTo>
                    <a:pt x="97" y="651"/>
                  </a:lnTo>
                  <a:lnTo>
                    <a:pt x="193" y="651"/>
                  </a:lnTo>
                  <a:lnTo>
                    <a:pt x="266" y="627"/>
                  </a:lnTo>
                  <a:lnTo>
                    <a:pt x="314" y="579"/>
                  </a:lnTo>
                  <a:lnTo>
                    <a:pt x="434" y="458"/>
                  </a:lnTo>
                  <a:lnTo>
                    <a:pt x="506" y="338"/>
                  </a:lnTo>
                  <a:lnTo>
                    <a:pt x="506" y="266"/>
                  </a:lnTo>
                  <a:lnTo>
                    <a:pt x="506" y="217"/>
                  </a:lnTo>
                  <a:lnTo>
                    <a:pt x="482" y="121"/>
                  </a:lnTo>
                  <a:lnTo>
                    <a:pt x="434" y="49"/>
                  </a:lnTo>
                  <a:lnTo>
                    <a:pt x="3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
            <p:cNvSpPr/>
            <p:nvPr/>
          </p:nvSpPr>
          <p:spPr>
            <a:xfrm rot="-1874795">
              <a:off x="-1701239" y="-1296710"/>
              <a:ext cx="3575465" cy="2264857"/>
            </a:xfrm>
            <a:custGeom>
              <a:avLst/>
              <a:gdLst/>
              <a:ahLst/>
              <a:cxnLst/>
              <a:rect l="l" t="t" r="r" b="b"/>
              <a:pathLst>
                <a:path w="43934" h="27829" extrusionOk="0">
                  <a:moveTo>
                    <a:pt x="16852" y="0"/>
                  </a:moveTo>
                  <a:lnTo>
                    <a:pt x="16322" y="49"/>
                  </a:lnTo>
                  <a:lnTo>
                    <a:pt x="15792" y="121"/>
                  </a:lnTo>
                  <a:lnTo>
                    <a:pt x="15263" y="217"/>
                  </a:lnTo>
                  <a:lnTo>
                    <a:pt x="14733" y="362"/>
                  </a:lnTo>
                  <a:lnTo>
                    <a:pt x="13963" y="650"/>
                  </a:lnTo>
                  <a:lnTo>
                    <a:pt x="13168" y="963"/>
                  </a:lnTo>
                  <a:lnTo>
                    <a:pt x="12422" y="1300"/>
                  </a:lnTo>
                  <a:lnTo>
                    <a:pt x="11652" y="1662"/>
                  </a:lnTo>
                  <a:lnTo>
                    <a:pt x="10905" y="2047"/>
                  </a:lnTo>
                  <a:lnTo>
                    <a:pt x="10183" y="2456"/>
                  </a:lnTo>
                  <a:lnTo>
                    <a:pt x="9485" y="2889"/>
                  </a:lnTo>
                  <a:lnTo>
                    <a:pt x="8787" y="3371"/>
                  </a:lnTo>
                  <a:lnTo>
                    <a:pt x="8113" y="3900"/>
                  </a:lnTo>
                  <a:lnTo>
                    <a:pt x="7463" y="4430"/>
                  </a:lnTo>
                  <a:lnTo>
                    <a:pt x="6813" y="4984"/>
                  </a:lnTo>
                  <a:lnTo>
                    <a:pt x="6139" y="5489"/>
                  </a:lnTo>
                  <a:lnTo>
                    <a:pt x="5032" y="6308"/>
                  </a:lnTo>
                  <a:lnTo>
                    <a:pt x="3900" y="7102"/>
                  </a:lnTo>
                  <a:lnTo>
                    <a:pt x="3346" y="7487"/>
                  </a:lnTo>
                  <a:lnTo>
                    <a:pt x="2793" y="7896"/>
                  </a:lnTo>
                  <a:lnTo>
                    <a:pt x="2263" y="8330"/>
                  </a:lnTo>
                  <a:lnTo>
                    <a:pt x="1733" y="8787"/>
                  </a:lnTo>
                  <a:lnTo>
                    <a:pt x="1324" y="9148"/>
                  </a:lnTo>
                  <a:lnTo>
                    <a:pt x="963" y="9558"/>
                  </a:lnTo>
                  <a:lnTo>
                    <a:pt x="771" y="9774"/>
                  </a:lnTo>
                  <a:lnTo>
                    <a:pt x="626" y="9991"/>
                  </a:lnTo>
                  <a:lnTo>
                    <a:pt x="482" y="10207"/>
                  </a:lnTo>
                  <a:lnTo>
                    <a:pt x="337" y="10448"/>
                  </a:lnTo>
                  <a:lnTo>
                    <a:pt x="217" y="10689"/>
                  </a:lnTo>
                  <a:lnTo>
                    <a:pt x="145" y="10930"/>
                  </a:lnTo>
                  <a:lnTo>
                    <a:pt x="72" y="11170"/>
                  </a:lnTo>
                  <a:lnTo>
                    <a:pt x="24" y="11411"/>
                  </a:lnTo>
                  <a:lnTo>
                    <a:pt x="0" y="11652"/>
                  </a:lnTo>
                  <a:lnTo>
                    <a:pt x="24" y="11893"/>
                  </a:lnTo>
                  <a:lnTo>
                    <a:pt x="48" y="12133"/>
                  </a:lnTo>
                  <a:lnTo>
                    <a:pt x="72" y="12374"/>
                  </a:lnTo>
                  <a:lnTo>
                    <a:pt x="145" y="12591"/>
                  </a:lnTo>
                  <a:lnTo>
                    <a:pt x="241" y="12807"/>
                  </a:lnTo>
                  <a:lnTo>
                    <a:pt x="337" y="13000"/>
                  </a:lnTo>
                  <a:lnTo>
                    <a:pt x="458" y="13193"/>
                  </a:lnTo>
                  <a:lnTo>
                    <a:pt x="602" y="13385"/>
                  </a:lnTo>
                  <a:lnTo>
                    <a:pt x="771" y="13530"/>
                  </a:lnTo>
                  <a:lnTo>
                    <a:pt x="963" y="13674"/>
                  </a:lnTo>
                  <a:lnTo>
                    <a:pt x="1156" y="13818"/>
                  </a:lnTo>
                  <a:lnTo>
                    <a:pt x="1493" y="13987"/>
                  </a:lnTo>
                  <a:lnTo>
                    <a:pt x="1854" y="14155"/>
                  </a:lnTo>
                  <a:lnTo>
                    <a:pt x="2215" y="14300"/>
                  </a:lnTo>
                  <a:lnTo>
                    <a:pt x="2576" y="14396"/>
                  </a:lnTo>
                  <a:lnTo>
                    <a:pt x="3154" y="14517"/>
                  </a:lnTo>
                  <a:lnTo>
                    <a:pt x="3732" y="14685"/>
                  </a:lnTo>
                  <a:lnTo>
                    <a:pt x="4285" y="14878"/>
                  </a:lnTo>
                  <a:lnTo>
                    <a:pt x="4839" y="15070"/>
                  </a:lnTo>
                  <a:lnTo>
                    <a:pt x="5369" y="15287"/>
                  </a:lnTo>
                  <a:lnTo>
                    <a:pt x="5898" y="15528"/>
                  </a:lnTo>
                  <a:lnTo>
                    <a:pt x="6428" y="15792"/>
                  </a:lnTo>
                  <a:lnTo>
                    <a:pt x="6957" y="16057"/>
                  </a:lnTo>
                  <a:lnTo>
                    <a:pt x="7607" y="16370"/>
                  </a:lnTo>
                  <a:lnTo>
                    <a:pt x="8281" y="16659"/>
                  </a:lnTo>
                  <a:lnTo>
                    <a:pt x="8955" y="16876"/>
                  </a:lnTo>
                  <a:lnTo>
                    <a:pt x="9630" y="17068"/>
                  </a:lnTo>
                  <a:lnTo>
                    <a:pt x="10328" y="17237"/>
                  </a:lnTo>
                  <a:lnTo>
                    <a:pt x="11050" y="17357"/>
                  </a:lnTo>
                  <a:lnTo>
                    <a:pt x="11748" y="17429"/>
                  </a:lnTo>
                  <a:lnTo>
                    <a:pt x="12470" y="17478"/>
                  </a:lnTo>
                  <a:lnTo>
                    <a:pt x="13048" y="17502"/>
                  </a:lnTo>
                  <a:lnTo>
                    <a:pt x="13602" y="17526"/>
                  </a:lnTo>
                  <a:lnTo>
                    <a:pt x="14155" y="17598"/>
                  </a:lnTo>
                  <a:lnTo>
                    <a:pt x="14709" y="17670"/>
                  </a:lnTo>
                  <a:lnTo>
                    <a:pt x="15239" y="17766"/>
                  </a:lnTo>
                  <a:lnTo>
                    <a:pt x="15792" y="17911"/>
                  </a:lnTo>
                  <a:lnTo>
                    <a:pt x="16322" y="18079"/>
                  </a:lnTo>
                  <a:lnTo>
                    <a:pt x="16852" y="18296"/>
                  </a:lnTo>
                  <a:lnTo>
                    <a:pt x="17453" y="18537"/>
                  </a:lnTo>
                  <a:lnTo>
                    <a:pt x="18079" y="18729"/>
                  </a:lnTo>
                  <a:lnTo>
                    <a:pt x="18705" y="18874"/>
                  </a:lnTo>
                  <a:lnTo>
                    <a:pt x="19379" y="18970"/>
                  </a:lnTo>
                  <a:lnTo>
                    <a:pt x="19813" y="19018"/>
                  </a:lnTo>
                  <a:lnTo>
                    <a:pt x="20246" y="19090"/>
                  </a:lnTo>
                  <a:lnTo>
                    <a:pt x="20655" y="19211"/>
                  </a:lnTo>
                  <a:lnTo>
                    <a:pt x="21040" y="19355"/>
                  </a:lnTo>
                  <a:lnTo>
                    <a:pt x="21401" y="19572"/>
                  </a:lnTo>
                  <a:lnTo>
                    <a:pt x="21762" y="19813"/>
                  </a:lnTo>
                  <a:lnTo>
                    <a:pt x="21931" y="19933"/>
                  </a:lnTo>
                  <a:lnTo>
                    <a:pt x="22099" y="20102"/>
                  </a:lnTo>
                  <a:lnTo>
                    <a:pt x="22244" y="20270"/>
                  </a:lnTo>
                  <a:lnTo>
                    <a:pt x="22388" y="20439"/>
                  </a:lnTo>
                  <a:lnTo>
                    <a:pt x="22798" y="20968"/>
                  </a:lnTo>
                  <a:lnTo>
                    <a:pt x="23207" y="21450"/>
                  </a:lnTo>
                  <a:lnTo>
                    <a:pt x="24073" y="22413"/>
                  </a:lnTo>
                  <a:lnTo>
                    <a:pt x="24964" y="23375"/>
                  </a:lnTo>
                  <a:lnTo>
                    <a:pt x="25855" y="24314"/>
                  </a:lnTo>
                  <a:lnTo>
                    <a:pt x="26336" y="24844"/>
                  </a:lnTo>
                  <a:lnTo>
                    <a:pt x="26842" y="25349"/>
                  </a:lnTo>
                  <a:lnTo>
                    <a:pt x="27372" y="25831"/>
                  </a:lnTo>
                  <a:lnTo>
                    <a:pt x="27901" y="26240"/>
                  </a:lnTo>
                  <a:lnTo>
                    <a:pt x="28190" y="26457"/>
                  </a:lnTo>
                  <a:lnTo>
                    <a:pt x="28479" y="26625"/>
                  </a:lnTo>
                  <a:lnTo>
                    <a:pt x="28792" y="26818"/>
                  </a:lnTo>
                  <a:lnTo>
                    <a:pt x="29105" y="26962"/>
                  </a:lnTo>
                  <a:lnTo>
                    <a:pt x="29418" y="27107"/>
                  </a:lnTo>
                  <a:lnTo>
                    <a:pt x="29755" y="27251"/>
                  </a:lnTo>
                  <a:lnTo>
                    <a:pt x="30092" y="27372"/>
                  </a:lnTo>
                  <a:lnTo>
                    <a:pt x="30453" y="27468"/>
                  </a:lnTo>
                  <a:lnTo>
                    <a:pt x="31079" y="27636"/>
                  </a:lnTo>
                  <a:lnTo>
                    <a:pt x="31705" y="27733"/>
                  </a:lnTo>
                  <a:lnTo>
                    <a:pt x="32307" y="27805"/>
                  </a:lnTo>
                  <a:lnTo>
                    <a:pt x="32620" y="27829"/>
                  </a:lnTo>
                  <a:lnTo>
                    <a:pt x="32908" y="27805"/>
                  </a:lnTo>
                  <a:lnTo>
                    <a:pt x="33221" y="27805"/>
                  </a:lnTo>
                  <a:lnTo>
                    <a:pt x="33510" y="27757"/>
                  </a:lnTo>
                  <a:lnTo>
                    <a:pt x="33823" y="27709"/>
                  </a:lnTo>
                  <a:lnTo>
                    <a:pt x="34112" y="27612"/>
                  </a:lnTo>
                  <a:lnTo>
                    <a:pt x="34401" y="27516"/>
                  </a:lnTo>
                  <a:lnTo>
                    <a:pt x="34714" y="27396"/>
                  </a:lnTo>
                  <a:lnTo>
                    <a:pt x="35003" y="27251"/>
                  </a:lnTo>
                  <a:lnTo>
                    <a:pt x="35292" y="27083"/>
                  </a:lnTo>
                  <a:lnTo>
                    <a:pt x="35653" y="26842"/>
                  </a:lnTo>
                  <a:lnTo>
                    <a:pt x="36038" y="26625"/>
                  </a:lnTo>
                  <a:lnTo>
                    <a:pt x="36423" y="26409"/>
                  </a:lnTo>
                  <a:lnTo>
                    <a:pt x="36832" y="26240"/>
                  </a:lnTo>
                  <a:lnTo>
                    <a:pt x="37218" y="26096"/>
                  </a:lnTo>
                  <a:lnTo>
                    <a:pt x="37627" y="25951"/>
                  </a:lnTo>
                  <a:lnTo>
                    <a:pt x="38012" y="25807"/>
                  </a:lnTo>
                  <a:lnTo>
                    <a:pt x="38180" y="25711"/>
                  </a:lnTo>
                  <a:lnTo>
                    <a:pt x="38373" y="25590"/>
                  </a:lnTo>
                  <a:lnTo>
                    <a:pt x="39577" y="24724"/>
                  </a:lnTo>
                  <a:lnTo>
                    <a:pt x="40804" y="23905"/>
                  </a:lnTo>
                  <a:lnTo>
                    <a:pt x="41117" y="23688"/>
                  </a:lnTo>
                  <a:lnTo>
                    <a:pt x="41406" y="23472"/>
                  </a:lnTo>
                  <a:lnTo>
                    <a:pt x="41695" y="23255"/>
                  </a:lnTo>
                  <a:lnTo>
                    <a:pt x="41960" y="23014"/>
                  </a:lnTo>
                  <a:lnTo>
                    <a:pt x="42201" y="22750"/>
                  </a:lnTo>
                  <a:lnTo>
                    <a:pt x="42441" y="22485"/>
                  </a:lnTo>
                  <a:lnTo>
                    <a:pt x="42658" y="22220"/>
                  </a:lnTo>
                  <a:lnTo>
                    <a:pt x="42875" y="21931"/>
                  </a:lnTo>
                  <a:lnTo>
                    <a:pt x="43043" y="21642"/>
                  </a:lnTo>
                  <a:lnTo>
                    <a:pt x="43212" y="21353"/>
                  </a:lnTo>
                  <a:lnTo>
                    <a:pt x="43380" y="21016"/>
                  </a:lnTo>
                  <a:lnTo>
                    <a:pt x="43501" y="20703"/>
                  </a:lnTo>
                  <a:lnTo>
                    <a:pt x="43621" y="20366"/>
                  </a:lnTo>
                  <a:lnTo>
                    <a:pt x="43717" y="20005"/>
                  </a:lnTo>
                  <a:lnTo>
                    <a:pt x="43790" y="19644"/>
                  </a:lnTo>
                  <a:lnTo>
                    <a:pt x="43862" y="19259"/>
                  </a:lnTo>
                  <a:lnTo>
                    <a:pt x="43910" y="18778"/>
                  </a:lnTo>
                  <a:lnTo>
                    <a:pt x="43934" y="18272"/>
                  </a:lnTo>
                  <a:lnTo>
                    <a:pt x="43934" y="17791"/>
                  </a:lnTo>
                  <a:lnTo>
                    <a:pt x="43886" y="17309"/>
                  </a:lnTo>
                  <a:lnTo>
                    <a:pt x="43765" y="16852"/>
                  </a:lnTo>
                  <a:lnTo>
                    <a:pt x="43693" y="16635"/>
                  </a:lnTo>
                  <a:lnTo>
                    <a:pt x="43621" y="16394"/>
                  </a:lnTo>
                  <a:lnTo>
                    <a:pt x="43525" y="16178"/>
                  </a:lnTo>
                  <a:lnTo>
                    <a:pt x="43404" y="15961"/>
                  </a:lnTo>
                  <a:lnTo>
                    <a:pt x="43260" y="15720"/>
                  </a:lnTo>
                  <a:lnTo>
                    <a:pt x="43115" y="15504"/>
                  </a:lnTo>
                  <a:lnTo>
                    <a:pt x="42610" y="14805"/>
                  </a:lnTo>
                  <a:lnTo>
                    <a:pt x="42104" y="14083"/>
                  </a:lnTo>
                  <a:lnTo>
                    <a:pt x="41647" y="13337"/>
                  </a:lnTo>
                  <a:lnTo>
                    <a:pt x="41214" y="12591"/>
                  </a:lnTo>
                  <a:lnTo>
                    <a:pt x="40756" y="11893"/>
                  </a:lnTo>
                  <a:lnTo>
                    <a:pt x="40275" y="11194"/>
                  </a:lnTo>
                  <a:lnTo>
                    <a:pt x="39769" y="10545"/>
                  </a:lnTo>
                  <a:lnTo>
                    <a:pt x="39216" y="9943"/>
                  </a:lnTo>
                  <a:lnTo>
                    <a:pt x="38638" y="9341"/>
                  </a:lnTo>
                  <a:lnTo>
                    <a:pt x="38036" y="8787"/>
                  </a:lnTo>
                  <a:lnTo>
                    <a:pt x="37386" y="8258"/>
                  </a:lnTo>
                  <a:lnTo>
                    <a:pt x="36712" y="7752"/>
                  </a:lnTo>
                  <a:lnTo>
                    <a:pt x="36206" y="7391"/>
                  </a:lnTo>
                  <a:lnTo>
                    <a:pt x="35653" y="7054"/>
                  </a:lnTo>
                  <a:lnTo>
                    <a:pt x="35099" y="6741"/>
                  </a:lnTo>
                  <a:lnTo>
                    <a:pt x="34545" y="6452"/>
                  </a:lnTo>
                  <a:lnTo>
                    <a:pt x="33438" y="5850"/>
                  </a:lnTo>
                  <a:lnTo>
                    <a:pt x="32884" y="5537"/>
                  </a:lnTo>
                  <a:lnTo>
                    <a:pt x="32331" y="5224"/>
                  </a:lnTo>
                  <a:lnTo>
                    <a:pt x="31079" y="4430"/>
                  </a:lnTo>
                  <a:lnTo>
                    <a:pt x="29803" y="3660"/>
                  </a:lnTo>
                  <a:lnTo>
                    <a:pt x="28527" y="2889"/>
                  </a:lnTo>
                  <a:lnTo>
                    <a:pt x="27901" y="2480"/>
                  </a:lnTo>
                  <a:lnTo>
                    <a:pt x="27275" y="2071"/>
                  </a:lnTo>
                  <a:lnTo>
                    <a:pt x="26649" y="1662"/>
                  </a:lnTo>
                  <a:lnTo>
                    <a:pt x="26023" y="1300"/>
                  </a:lnTo>
                  <a:lnTo>
                    <a:pt x="25349" y="987"/>
                  </a:lnTo>
                  <a:lnTo>
                    <a:pt x="24675" y="723"/>
                  </a:lnTo>
                  <a:lnTo>
                    <a:pt x="24001" y="530"/>
                  </a:lnTo>
                  <a:lnTo>
                    <a:pt x="23303" y="362"/>
                  </a:lnTo>
                  <a:lnTo>
                    <a:pt x="22581" y="265"/>
                  </a:lnTo>
                  <a:lnTo>
                    <a:pt x="21835" y="193"/>
                  </a:lnTo>
                  <a:lnTo>
                    <a:pt x="20414" y="121"/>
                  </a:lnTo>
                  <a:lnTo>
                    <a:pt x="19018" y="49"/>
                  </a:lnTo>
                  <a:lnTo>
                    <a:pt x="184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
            <p:cNvSpPr/>
            <p:nvPr/>
          </p:nvSpPr>
          <p:spPr>
            <a:xfrm rot="-1874795">
              <a:off x="-416347" y="-240129"/>
              <a:ext cx="66734" cy="43134"/>
            </a:xfrm>
            <a:custGeom>
              <a:avLst/>
              <a:gdLst/>
              <a:ahLst/>
              <a:cxnLst/>
              <a:rect l="l" t="t" r="r" b="b"/>
              <a:pathLst>
                <a:path w="820" h="530" extrusionOk="0">
                  <a:moveTo>
                    <a:pt x="314" y="0"/>
                  </a:moveTo>
                  <a:lnTo>
                    <a:pt x="218" y="24"/>
                  </a:lnTo>
                  <a:lnTo>
                    <a:pt x="121" y="72"/>
                  </a:lnTo>
                  <a:lnTo>
                    <a:pt x="25" y="145"/>
                  </a:lnTo>
                  <a:lnTo>
                    <a:pt x="1" y="241"/>
                  </a:lnTo>
                  <a:lnTo>
                    <a:pt x="1" y="289"/>
                  </a:lnTo>
                  <a:lnTo>
                    <a:pt x="25" y="337"/>
                  </a:lnTo>
                  <a:lnTo>
                    <a:pt x="73" y="433"/>
                  </a:lnTo>
                  <a:lnTo>
                    <a:pt x="121" y="482"/>
                  </a:lnTo>
                  <a:lnTo>
                    <a:pt x="193" y="506"/>
                  </a:lnTo>
                  <a:lnTo>
                    <a:pt x="266" y="530"/>
                  </a:lnTo>
                  <a:lnTo>
                    <a:pt x="410" y="530"/>
                  </a:lnTo>
                  <a:lnTo>
                    <a:pt x="579" y="506"/>
                  </a:lnTo>
                  <a:lnTo>
                    <a:pt x="675" y="482"/>
                  </a:lnTo>
                  <a:lnTo>
                    <a:pt x="771" y="409"/>
                  </a:lnTo>
                  <a:lnTo>
                    <a:pt x="819" y="337"/>
                  </a:lnTo>
                  <a:lnTo>
                    <a:pt x="819" y="217"/>
                  </a:lnTo>
                  <a:lnTo>
                    <a:pt x="795" y="169"/>
                  </a:lnTo>
                  <a:lnTo>
                    <a:pt x="747" y="120"/>
                  </a:lnTo>
                  <a:lnTo>
                    <a:pt x="579" y="48"/>
                  </a:lnTo>
                  <a:lnTo>
                    <a:pt x="3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
            <p:cNvSpPr/>
            <p:nvPr/>
          </p:nvSpPr>
          <p:spPr>
            <a:xfrm rot="-1874795">
              <a:off x="-674391" y="-258191"/>
              <a:ext cx="25554" cy="25555"/>
            </a:xfrm>
            <a:custGeom>
              <a:avLst/>
              <a:gdLst/>
              <a:ahLst/>
              <a:cxnLst/>
              <a:rect l="l" t="t" r="r" b="b"/>
              <a:pathLst>
                <a:path w="314" h="314" extrusionOk="0">
                  <a:moveTo>
                    <a:pt x="121" y="0"/>
                  </a:moveTo>
                  <a:lnTo>
                    <a:pt x="72" y="48"/>
                  </a:lnTo>
                  <a:lnTo>
                    <a:pt x="24" y="72"/>
                  </a:lnTo>
                  <a:lnTo>
                    <a:pt x="0" y="121"/>
                  </a:lnTo>
                  <a:lnTo>
                    <a:pt x="0" y="193"/>
                  </a:lnTo>
                  <a:lnTo>
                    <a:pt x="24" y="241"/>
                  </a:lnTo>
                  <a:lnTo>
                    <a:pt x="72" y="289"/>
                  </a:lnTo>
                  <a:lnTo>
                    <a:pt x="145" y="313"/>
                  </a:lnTo>
                  <a:lnTo>
                    <a:pt x="217" y="313"/>
                  </a:lnTo>
                  <a:lnTo>
                    <a:pt x="265" y="289"/>
                  </a:lnTo>
                  <a:lnTo>
                    <a:pt x="313" y="241"/>
                  </a:lnTo>
                  <a:lnTo>
                    <a:pt x="313" y="193"/>
                  </a:lnTo>
                  <a:lnTo>
                    <a:pt x="313" y="145"/>
                  </a:lnTo>
                  <a:lnTo>
                    <a:pt x="289" y="72"/>
                  </a:lnTo>
                  <a:lnTo>
                    <a:pt x="265" y="24"/>
                  </a:lnTo>
                  <a:lnTo>
                    <a:pt x="1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
            <p:cNvSpPr/>
            <p:nvPr/>
          </p:nvSpPr>
          <p:spPr>
            <a:xfrm rot="-1874795">
              <a:off x="-636781" y="-296940"/>
              <a:ext cx="35320" cy="35402"/>
            </a:xfrm>
            <a:custGeom>
              <a:avLst/>
              <a:gdLst/>
              <a:ahLst/>
              <a:cxnLst/>
              <a:rect l="l" t="t" r="r" b="b"/>
              <a:pathLst>
                <a:path w="434" h="435" extrusionOk="0">
                  <a:moveTo>
                    <a:pt x="145" y="1"/>
                  </a:moveTo>
                  <a:lnTo>
                    <a:pt x="72" y="49"/>
                  </a:lnTo>
                  <a:lnTo>
                    <a:pt x="24" y="121"/>
                  </a:lnTo>
                  <a:lnTo>
                    <a:pt x="0" y="193"/>
                  </a:lnTo>
                  <a:lnTo>
                    <a:pt x="0" y="290"/>
                  </a:lnTo>
                  <a:lnTo>
                    <a:pt x="72" y="362"/>
                  </a:lnTo>
                  <a:lnTo>
                    <a:pt x="120" y="410"/>
                  </a:lnTo>
                  <a:lnTo>
                    <a:pt x="217" y="434"/>
                  </a:lnTo>
                  <a:lnTo>
                    <a:pt x="313" y="434"/>
                  </a:lnTo>
                  <a:lnTo>
                    <a:pt x="385" y="386"/>
                  </a:lnTo>
                  <a:lnTo>
                    <a:pt x="433" y="314"/>
                  </a:lnTo>
                  <a:lnTo>
                    <a:pt x="433" y="217"/>
                  </a:lnTo>
                  <a:lnTo>
                    <a:pt x="433" y="145"/>
                  </a:lnTo>
                  <a:lnTo>
                    <a:pt x="385" y="49"/>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
            <p:cNvSpPr/>
            <p:nvPr/>
          </p:nvSpPr>
          <p:spPr>
            <a:xfrm rot="-1874795">
              <a:off x="-440431" y="-314410"/>
              <a:ext cx="31414" cy="31496"/>
            </a:xfrm>
            <a:custGeom>
              <a:avLst/>
              <a:gdLst/>
              <a:ahLst/>
              <a:cxnLst/>
              <a:rect l="l" t="t" r="r" b="b"/>
              <a:pathLst>
                <a:path w="386" h="387" extrusionOk="0">
                  <a:moveTo>
                    <a:pt x="241" y="1"/>
                  </a:moveTo>
                  <a:lnTo>
                    <a:pt x="145" y="25"/>
                  </a:lnTo>
                  <a:lnTo>
                    <a:pt x="73" y="49"/>
                  </a:lnTo>
                  <a:lnTo>
                    <a:pt x="25" y="97"/>
                  </a:lnTo>
                  <a:lnTo>
                    <a:pt x="1" y="169"/>
                  </a:lnTo>
                  <a:lnTo>
                    <a:pt x="1" y="266"/>
                  </a:lnTo>
                  <a:lnTo>
                    <a:pt x="25" y="338"/>
                  </a:lnTo>
                  <a:lnTo>
                    <a:pt x="97" y="386"/>
                  </a:lnTo>
                  <a:lnTo>
                    <a:pt x="217" y="386"/>
                  </a:lnTo>
                  <a:lnTo>
                    <a:pt x="314" y="362"/>
                  </a:lnTo>
                  <a:lnTo>
                    <a:pt x="362" y="290"/>
                  </a:lnTo>
                  <a:lnTo>
                    <a:pt x="386" y="218"/>
                  </a:lnTo>
                  <a:lnTo>
                    <a:pt x="386" y="145"/>
                  </a:lnTo>
                  <a:lnTo>
                    <a:pt x="338" y="73"/>
                  </a:lnTo>
                  <a:lnTo>
                    <a:pt x="290"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
            <p:cNvSpPr/>
            <p:nvPr/>
          </p:nvSpPr>
          <p:spPr>
            <a:xfrm rot="-1874795">
              <a:off x="-304284" y="-355216"/>
              <a:ext cx="51027" cy="80408"/>
            </a:xfrm>
            <a:custGeom>
              <a:avLst/>
              <a:gdLst/>
              <a:ahLst/>
              <a:cxnLst/>
              <a:rect l="l" t="t" r="r" b="b"/>
              <a:pathLst>
                <a:path w="627" h="988" extrusionOk="0">
                  <a:moveTo>
                    <a:pt x="241" y="0"/>
                  </a:moveTo>
                  <a:lnTo>
                    <a:pt x="145" y="24"/>
                  </a:lnTo>
                  <a:lnTo>
                    <a:pt x="73" y="73"/>
                  </a:lnTo>
                  <a:lnTo>
                    <a:pt x="24" y="169"/>
                  </a:lnTo>
                  <a:lnTo>
                    <a:pt x="0" y="265"/>
                  </a:lnTo>
                  <a:lnTo>
                    <a:pt x="24" y="361"/>
                  </a:lnTo>
                  <a:lnTo>
                    <a:pt x="97" y="434"/>
                  </a:lnTo>
                  <a:lnTo>
                    <a:pt x="169" y="506"/>
                  </a:lnTo>
                  <a:lnTo>
                    <a:pt x="265" y="602"/>
                  </a:lnTo>
                  <a:lnTo>
                    <a:pt x="361" y="698"/>
                  </a:lnTo>
                  <a:lnTo>
                    <a:pt x="434" y="843"/>
                  </a:lnTo>
                  <a:lnTo>
                    <a:pt x="530" y="987"/>
                  </a:lnTo>
                  <a:lnTo>
                    <a:pt x="626" y="554"/>
                  </a:lnTo>
                  <a:lnTo>
                    <a:pt x="626" y="410"/>
                  </a:lnTo>
                  <a:lnTo>
                    <a:pt x="626" y="289"/>
                  </a:lnTo>
                  <a:lnTo>
                    <a:pt x="578" y="193"/>
                  </a:lnTo>
                  <a:lnTo>
                    <a:pt x="530" y="97"/>
                  </a:lnTo>
                  <a:lnTo>
                    <a:pt x="434"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
            <p:cNvSpPr/>
            <p:nvPr/>
          </p:nvSpPr>
          <p:spPr>
            <a:xfrm rot="-1874795">
              <a:off x="-243483" y="-412088"/>
              <a:ext cx="31414" cy="45169"/>
            </a:xfrm>
            <a:custGeom>
              <a:avLst/>
              <a:gdLst/>
              <a:ahLst/>
              <a:cxnLst/>
              <a:rect l="l" t="t" r="r" b="b"/>
              <a:pathLst>
                <a:path w="386" h="555" extrusionOk="0">
                  <a:moveTo>
                    <a:pt x="217" y="1"/>
                  </a:moveTo>
                  <a:lnTo>
                    <a:pt x="145" y="25"/>
                  </a:lnTo>
                  <a:lnTo>
                    <a:pt x="97" y="49"/>
                  </a:lnTo>
                  <a:lnTo>
                    <a:pt x="49" y="97"/>
                  </a:lnTo>
                  <a:lnTo>
                    <a:pt x="25" y="193"/>
                  </a:lnTo>
                  <a:lnTo>
                    <a:pt x="1" y="290"/>
                  </a:lnTo>
                  <a:lnTo>
                    <a:pt x="25" y="410"/>
                  </a:lnTo>
                  <a:lnTo>
                    <a:pt x="49" y="482"/>
                  </a:lnTo>
                  <a:lnTo>
                    <a:pt x="97" y="530"/>
                  </a:lnTo>
                  <a:lnTo>
                    <a:pt x="145" y="554"/>
                  </a:lnTo>
                  <a:lnTo>
                    <a:pt x="242" y="530"/>
                  </a:lnTo>
                  <a:lnTo>
                    <a:pt x="338" y="482"/>
                  </a:lnTo>
                  <a:lnTo>
                    <a:pt x="362" y="410"/>
                  </a:lnTo>
                  <a:lnTo>
                    <a:pt x="386" y="314"/>
                  </a:lnTo>
                  <a:lnTo>
                    <a:pt x="362" y="193"/>
                  </a:lnTo>
                  <a:lnTo>
                    <a:pt x="314" y="121"/>
                  </a:lnTo>
                  <a:lnTo>
                    <a:pt x="266" y="49"/>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
            <p:cNvSpPr/>
            <p:nvPr/>
          </p:nvSpPr>
          <p:spPr>
            <a:xfrm rot="-1874795">
              <a:off x="-767165" y="-429007"/>
              <a:ext cx="74465" cy="62748"/>
            </a:xfrm>
            <a:custGeom>
              <a:avLst/>
              <a:gdLst/>
              <a:ahLst/>
              <a:cxnLst/>
              <a:rect l="l" t="t" r="r" b="b"/>
              <a:pathLst>
                <a:path w="915" h="771" extrusionOk="0">
                  <a:moveTo>
                    <a:pt x="602" y="0"/>
                  </a:moveTo>
                  <a:lnTo>
                    <a:pt x="457" y="48"/>
                  </a:lnTo>
                  <a:lnTo>
                    <a:pt x="361" y="97"/>
                  </a:lnTo>
                  <a:lnTo>
                    <a:pt x="313" y="145"/>
                  </a:lnTo>
                  <a:lnTo>
                    <a:pt x="289" y="193"/>
                  </a:lnTo>
                  <a:lnTo>
                    <a:pt x="265" y="265"/>
                  </a:lnTo>
                  <a:lnTo>
                    <a:pt x="265" y="337"/>
                  </a:lnTo>
                  <a:lnTo>
                    <a:pt x="241" y="434"/>
                  </a:lnTo>
                  <a:lnTo>
                    <a:pt x="169" y="482"/>
                  </a:lnTo>
                  <a:lnTo>
                    <a:pt x="48" y="554"/>
                  </a:lnTo>
                  <a:lnTo>
                    <a:pt x="0" y="602"/>
                  </a:lnTo>
                  <a:lnTo>
                    <a:pt x="24" y="674"/>
                  </a:lnTo>
                  <a:lnTo>
                    <a:pt x="48" y="747"/>
                  </a:lnTo>
                  <a:lnTo>
                    <a:pt x="120" y="771"/>
                  </a:lnTo>
                  <a:lnTo>
                    <a:pt x="578" y="771"/>
                  </a:lnTo>
                  <a:lnTo>
                    <a:pt x="722" y="674"/>
                  </a:lnTo>
                  <a:lnTo>
                    <a:pt x="819" y="578"/>
                  </a:lnTo>
                  <a:lnTo>
                    <a:pt x="891" y="458"/>
                  </a:lnTo>
                  <a:lnTo>
                    <a:pt x="915" y="337"/>
                  </a:lnTo>
                  <a:lnTo>
                    <a:pt x="891" y="193"/>
                  </a:lnTo>
                  <a:lnTo>
                    <a:pt x="843" y="97"/>
                  </a:lnTo>
                  <a:lnTo>
                    <a:pt x="770" y="24"/>
                  </a:lnTo>
                  <a:lnTo>
                    <a:pt x="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
            <p:cNvSpPr/>
            <p:nvPr/>
          </p:nvSpPr>
          <p:spPr>
            <a:xfrm rot="-1874795">
              <a:off x="-497580" y="-436909"/>
              <a:ext cx="25554" cy="21648"/>
            </a:xfrm>
            <a:custGeom>
              <a:avLst/>
              <a:gdLst/>
              <a:ahLst/>
              <a:cxnLst/>
              <a:rect l="l" t="t" r="r" b="b"/>
              <a:pathLst>
                <a:path w="314" h="266" extrusionOk="0">
                  <a:moveTo>
                    <a:pt x="97" y="1"/>
                  </a:moveTo>
                  <a:lnTo>
                    <a:pt x="49" y="25"/>
                  </a:lnTo>
                  <a:lnTo>
                    <a:pt x="24" y="49"/>
                  </a:lnTo>
                  <a:lnTo>
                    <a:pt x="0" y="97"/>
                  </a:lnTo>
                  <a:lnTo>
                    <a:pt x="24" y="169"/>
                  </a:lnTo>
                  <a:lnTo>
                    <a:pt x="73" y="218"/>
                  </a:lnTo>
                  <a:lnTo>
                    <a:pt x="121" y="242"/>
                  </a:lnTo>
                  <a:lnTo>
                    <a:pt x="169" y="266"/>
                  </a:lnTo>
                  <a:lnTo>
                    <a:pt x="241" y="242"/>
                  </a:lnTo>
                  <a:lnTo>
                    <a:pt x="265" y="218"/>
                  </a:lnTo>
                  <a:lnTo>
                    <a:pt x="313" y="169"/>
                  </a:lnTo>
                  <a:lnTo>
                    <a:pt x="313" y="121"/>
                  </a:lnTo>
                  <a:lnTo>
                    <a:pt x="289" y="73"/>
                  </a:lnTo>
                  <a:lnTo>
                    <a:pt x="265" y="25"/>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
            <p:cNvSpPr/>
            <p:nvPr/>
          </p:nvSpPr>
          <p:spPr>
            <a:xfrm rot="-1874795">
              <a:off x="-634059" y="-447300"/>
              <a:ext cx="23601" cy="23602"/>
            </a:xfrm>
            <a:custGeom>
              <a:avLst/>
              <a:gdLst/>
              <a:ahLst/>
              <a:cxnLst/>
              <a:rect l="l" t="t" r="r" b="b"/>
              <a:pathLst>
                <a:path w="290" h="290" extrusionOk="0">
                  <a:moveTo>
                    <a:pt x="145" y="1"/>
                  </a:moveTo>
                  <a:lnTo>
                    <a:pt x="97" y="25"/>
                  </a:lnTo>
                  <a:lnTo>
                    <a:pt x="24" y="49"/>
                  </a:lnTo>
                  <a:lnTo>
                    <a:pt x="0" y="97"/>
                  </a:lnTo>
                  <a:lnTo>
                    <a:pt x="0" y="145"/>
                  </a:lnTo>
                  <a:lnTo>
                    <a:pt x="0" y="194"/>
                  </a:lnTo>
                  <a:lnTo>
                    <a:pt x="48" y="242"/>
                  </a:lnTo>
                  <a:lnTo>
                    <a:pt x="72" y="290"/>
                  </a:lnTo>
                  <a:lnTo>
                    <a:pt x="193" y="290"/>
                  </a:lnTo>
                  <a:lnTo>
                    <a:pt x="241" y="242"/>
                  </a:lnTo>
                  <a:lnTo>
                    <a:pt x="289" y="194"/>
                  </a:lnTo>
                  <a:lnTo>
                    <a:pt x="289" y="145"/>
                  </a:lnTo>
                  <a:lnTo>
                    <a:pt x="289" y="97"/>
                  </a:lnTo>
                  <a:lnTo>
                    <a:pt x="265" y="49"/>
                  </a:lnTo>
                  <a:lnTo>
                    <a:pt x="217" y="25"/>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
            <p:cNvSpPr/>
            <p:nvPr/>
          </p:nvSpPr>
          <p:spPr>
            <a:xfrm rot="-1874795">
              <a:off x="-203026" y="-458212"/>
              <a:ext cx="41180" cy="41181"/>
            </a:xfrm>
            <a:custGeom>
              <a:avLst/>
              <a:gdLst/>
              <a:ahLst/>
              <a:cxnLst/>
              <a:rect l="l" t="t" r="r" b="b"/>
              <a:pathLst>
                <a:path w="506" h="506" extrusionOk="0">
                  <a:moveTo>
                    <a:pt x="289" y="0"/>
                  </a:moveTo>
                  <a:lnTo>
                    <a:pt x="193" y="24"/>
                  </a:lnTo>
                  <a:lnTo>
                    <a:pt x="96" y="72"/>
                  </a:lnTo>
                  <a:lnTo>
                    <a:pt x="24" y="144"/>
                  </a:lnTo>
                  <a:lnTo>
                    <a:pt x="0" y="241"/>
                  </a:lnTo>
                  <a:lnTo>
                    <a:pt x="0" y="337"/>
                  </a:lnTo>
                  <a:lnTo>
                    <a:pt x="72" y="433"/>
                  </a:lnTo>
                  <a:lnTo>
                    <a:pt x="144" y="482"/>
                  </a:lnTo>
                  <a:lnTo>
                    <a:pt x="241" y="506"/>
                  </a:lnTo>
                  <a:lnTo>
                    <a:pt x="337" y="482"/>
                  </a:lnTo>
                  <a:lnTo>
                    <a:pt x="433" y="433"/>
                  </a:lnTo>
                  <a:lnTo>
                    <a:pt x="481" y="361"/>
                  </a:lnTo>
                  <a:lnTo>
                    <a:pt x="506" y="289"/>
                  </a:lnTo>
                  <a:lnTo>
                    <a:pt x="481" y="193"/>
                  </a:lnTo>
                  <a:lnTo>
                    <a:pt x="433" y="96"/>
                  </a:lnTo>
                  <a:lnTo>
                    <a:pt x="361" y="24"/>
                  </a:lnTo>
                  <a:lnTo>
                    <a:pt x="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
            <p:cNvSpPr/>
            <p:nvPr/>
          </p:nvSpPr>
          <p:spPr>
            <a:xfrm rot="-1874795">
              <a:off x="-20813" y="-488236"/>
              <a:ext cx="58840" cy="54935"/>
            </a:xfrm>
            <a:custGeom>
              <a:avLst/>
              <a:gdLst/>
              <a:ahLst/>
              <a:cxnLst/>
              <a:rect l="l" t="t" r="r" b="b"/>
              <a:pathLst>
                <a:path w="723" h="675" extrusionOk="0">
                  <a:moveTo>
                    <a:pt x="554" y="1"/>
                  </a:moveTo>
                  <a:lnTo>
                    <a:pt x="458" y="25"/>
                  </a:lnTo>
                  <a:lnTo>
                    <a:pt x="337" y="49"/>
                  </a:lnTo>
                  <a:lnTo>
                    <a:pt x="241" y="73"/>
                  </a:lnTo>
                  <a:lnTo>
                    <a:pt x="169" y="121"/>
                  </a:lnTo>
                  <a:lnTo>
                    <a:pt x="97" y="193"/>
                  </a:lnTo>
                  <a:lnTo>
                    <a:pt x="48" y="241"/>
                  </a:lnTo>
                  <a:lnTo>
                    <a:pt x="24" y="314"/>
                  </a:lnTo>
                  <a:lnTo>
                    <a:pt x="0" y="386"/>
                  </a:lnTo>
                  <a:lnTo>
                    <a:pt x="0" y="458"/>
                  </a:lnTo>
                  <a:lnTo>
                    <a:pt x="24" y="554"/>
                  </a:lnTo>
                  <a:lnTo>
                    <a:pt x="72" y="627"/>
                  </a:lnTo>
                  <a:lnTo>
                    <a:pt x="145" y="675"/>
                  </a:lnTo>
                  <a:lnTo>
                    <a:pt x="217" y="675"/>
                  </a:lnTo>
                  <a:lnTo>
                    <a:pt x="313" y="651"/>
                  </a:lnTo>
                  <a:lnTo>
                    <a:pt x="482" y="554"/>
                  </a:lnTo>
                  <a:lnTo>
                    <a:pt x="626" y="434"/>
                  </a:lnTo>
                  <a:lnTo>
                    <a:pt x="674" y="362"/>
                  </a:lnTo>
                  <a:lnTo>
                    <a:pt x="722" y="290"/>
                  </a:lnTo>
                  <a:lnTo>
                    <a:pt x="722" y="217"/>
                  </a:lnTo>
                  <a:lnTo>
                    <a:pt x="722" y="145"/>
                  </a:lnTo>
                  <a:lnTo>
                    <a:pt x="698" y="97"/>
                  </a:lnTo>
                  <a:lnTo>
                    <a:pt x="650" y="49"/>
                  </a:lnTo>
                  <a:lnTo>
                    <a:pt x="602" y="25"/>
                  </a:lnTo>
                  <a:lnTo>
                    <a:pt x="5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
            <p:cNvSpPr/>
            <p:nvPr/>
          </p:nvSpPr>
          <p:spPr>
            <a:xfrm rot="-1874795">
              <a:off x="-394519" y="-488998"/>
              <a:ext cx="43214" cy="45169"/>
            </a:xfrm>
            <a:custGeom>
              <a:avLst/>
              <a:gdLst/>
              <a:ahLst/>
              <a:cxnLst/>
              <a:rect l="l" t="t" r="r" b="b"/>
              <a:pathLst>
                <a:path w="531" h="555" extrusionOk="0">
                  <a:moveTo>
                    <a:pt x="313" y="0"/>
                  </a:moveTo>
                  <a:lnTo>
                    <a:pt x="193" y="24"/>
                  </a:lnTo>
                  <a:lnTo>
                    <a:pt x="97" y="73"/>
                  </a:lnTo>
                  <a:lnTo>
                    <a:pt x="25" y="145"/>
                  </a:lnTo>
                  <a:lnTo>
                    <a:pt x="0" y="241"/>
                  </a:lnTo>
                  <a:lnTo>
                    <a:pt x="25" y="361"/>
                  </a:lnTo>
                  <a:lnTo>
                    <a:pt x="73" y="458"/>
                  </a:lnTo>
                  <a:lnTo>
                    <a:pt x="145" y="530"/>
                  </a:lnTo>
                  <a:lnTo>
                    <a:pt x="217" y="554"/>
                  </a:lnTo>
                  <a:lnTo>
                    <a:pt x="337" y="554"/>
                  </a:lnTo>
                  <a:lnTo>
                    <a:pt x="458" y="506"/>
                  </a:lnTo>
                  <a:lnTo>
                    <a:pt x="506" y="434"/>
                  </a:lnTo>
                  <a:lnTo>
                    <a:pt x="530" y="337"/>
                  </a:lnTo>
                  <a:lnTo>
                    <a:pt x="530" y="217"/>
                  </a:lnTo>
                  <a:lnTo>
                    <a:pt x="482" y="121"/>
                  </a:lnTo>
                  <a:lnTo>
                    <a:pt x="410" y="24"/>
                  </a:lnTo>
                  <a:lnTo>
                    <a:pt x="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
            <p:cNvSpPr/>
            <p:nvPr/>
          </p:nvSpPr>
          <p:spPr>
            <a:xfrm rot="-1874795">
              <a:off x="67415" y="-506912"/>
              <a:ext cx="27507" cy="29461"/>
            </a:xfrm>
            <a:custGeom>
              <a:avLst/>
              <a:gdLst/>
              <a:ahLst/>
              <a:cxnLst/>
              <a:rect l="l" t="t" r="r" b="b"/>
              <a:pathLst>
                <a:path w="338" h="362" extrusionOk="0">
                  <a:moveTo>
                    <a:pt x="121" y="1"/>
                  </a:moveTo>
                  <a:lnTo>
                    <a:pt x="49" y="25"/>
                  </a:lnTo>
                  <a:lnTo>
                    <a:pt x="1" y="73"/>
                  </a:lnTo>
                  <a:lnTo>
                    <a:pt x="1" y="145"/>
                  </a:lnTo>
                  <a:lnTo>
                    <a:pt x="1" y="217"/>
                  </a:lnTo>
                  <a:lnTo>
                    <a:pt x="25" y="290"/>
                  </a:lnTo>
                  <a:lnTo>
                    <a:pt x="73" y="338"/>
                  </a:lnTo>
                  <a:lnTo>
                    <a:pt x="145" y="362"/>
                  </a:lnTo>
                  <a:lnTo>
                    <a:pt x="217" y="338"/>
                  </a:lnTo>
                  <a:lnTo>
                    <a:pt x="266" y="314"/>
                  </a:lnTo>
                  <a:lnTo>
                    <a:pt x="314" y="265"/>
                  </a:lnTo>
                  <a:lnTo>
                    <a:pt x="338" y="217"/>
                  </a:lnTo>
                  <a:lnTo>
                    <a:pt x="338" y="145"/>
                  </a:lnTo>
                  <a:lnTo>
                    <a:pt x="290"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
            <p:cNvSpPr/>
            <p:nvPr/>
          </p:nvSpPr>
          <p:spPr>
            <a:xfrm rot="-1874795">
              <a:off x="-154991" y="-560249"/>
              <a:ext cx="129398" cy="92128"/>
            </a:xfrm>
            <a:custGeom>
              <a:avLst/>
              <a:gdLst/>
              <a:ahLst/>
              <a:cxnLst/>
              <a:rect l="l" t="t" r="r" b="b"/>
              <a:pathLst>
                <a:path w="1590" h="1132" extrusionOk="0">
                  <a:moveTo>
                    <a:pt x="1108" y="0"/>
                  </a:moveTo>
                  <a:lnTo>
                    <a:pt x="1012" y="25"/>
                  </a:lnTo>
                  <a:lnTo>
                    <a:pt x="940" y="49"/>
                  </a:lnTo>
                  <a:lnTo>
                    <a:pt x="771" y="169"/>
                  </a:lnTo>
                  <a:lnTo>
                    <a:pt x="579" y="289"/>
                  </a:lnTo>
                  <a:lnTo>
                    <a:pt x="482" y="313"/>
                  </a:lnTo>
                  <a:lnTo>
                    <a:pt x="386" y="337"/>
                  </a:lnTo>
                  <a:lnTo>
                    <a:pt x="290" y="337"/>
                  </a:lnTo>
                  <a:lnTo>
                    <a:pt x="169" y="313"/>
                  </a:lnTo>
                  <a:lnTo>
                    <a:pt x="121" y="313"/>
                  </a:lnTo>
                  <a:lnTo>
                    <a:pt x="73" y="337"/>
                  </a:lnTo>
                  <a:lnTo>
                    <a:pt x="49" y="386"/>
                  </a:lnTo>
                  <a:lnTo>
                    <a:pt x="25" y="434"/>
                  </a:lnTo>
                  <a:lnTo>
                    <a:pt x="1" y="482"/>
                  </a:lnTo>
                  <a:lnTo>
                    <a:pt x="25" y="530"/>
                  </a:lnTo>
                  <a:lnTo>
                    <a:pt x="49" y="554"/>
                  </a:lnTo>
                  <a:lnTo>
                    <a:pt x="97" y="578"/>
                  </a:lnTo>
                  <a:lnTo>
                    <a:pt x="217" y="578"/>
                  </a:lnTo>
                  <a:lnTo>
                    <a:pt x="314" y="626"/>
                  </a:lnTo>
                  <a:lnTo>
                    <a:pt x="410" y="674"/>
                  </a:lnTo>
                  <a:lnTo>
                    <a:pt x="506" y="747"/>
                  </a:lnTo>
                  <a:lnTo>
                    <a:pt x="843" y="1036"/>
                  </a:lnTo>
                  <a:lnTo>
                    <a:pt x="964" y="1108"/>
                  </a:lnTo>
                  <a:lnTo>
                    <a:pt x="1084" y="1132"/>
                  </a:lnTo>
                  <a:lnTo>
                    <a:pt x="1229" y="1108"/>
                  </a:lnTo>
                  <a:lnTo>
                    <a:pt x="1349" y="1012"/>
                  </a:lnTo>
                  <a:lnTo>
                    <a:pt x="1469" y="915"/>
                  </a:lnTo>
                  <a:lnTo>
                    <a:pt x="1541" y="771"/>
                  </a:lnTo>
                  <a:lnTo>
                    <a:pt x="1590" y="626"/>
                  </a:lnTo>
                  <a:lnTo>
                    <a:pt x="1566" y="458"/>
                  </a:lnTo>
                  <a:lnTo>
                    <a:pt x="1517" y="362"/>
                  </a:lnTo>
                  <a:lnTo>
                    <a:pt x="1445" y="241"/>
                  </a:lnTo>
                  <a:lnTo>
                    <a:pt x="1373" y="169"/>
                  </a:lnTo>
                  <a:lnTo>
                    <a:pt x="1277" y="97"/>
                  </a:lnTo>
                  <a:lnTo>
                    <a:pt x="1204" y="25"/>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
            <p:cNvSpPr/>
            <p:nvPr/>
          </p:nvSpPr>
          <p:spPr>
            <a:xfrm rot="-1874795">
              <a:off x="-340562" y="-560299"/>
              <a:ext cx="64699" cy="72514"/>
            </a:xfrm>
            <a:custGeom>
              <a:avLst/>
              <a:gdLst/>
              <a:ahLst/>
              <a:cxnLst/>
              <a:rect l="l" t="t" r="r" b="b"/>
              <a:pathLst>
                <a:path w="795" h="891" extrusionOk="0">
                  <a:moveTo>
                    <a:pt x="289" y="0"/>
                  </a:moveTo>
                  <a:lnTo>
                    <a:pt x="169" y="24"/>
                  </a:lnTo>
                  <a:lnTo>
                    <a:pt x="72" y="97"/>
                  </a:lnTo>
                  <a:lnTo>
                    <a:pt x="24" y="193"/>
                  </a:lnTo>
                  <a:lnTo>
                    <a:pt x="0" y="313"/>
                  </a:lnTo>
                  <a:lnTo>
                    <a:pt x="24" y="385"/>
                  </a:lnTo>
                  <a:lnTo>
                    <a:pt x="72" y="482"/>
                  </a:lnTo>
                  <a:lnTo>
                    <a:pt x="169" y="578"/>
                  </a:lnTo>
                  <a:lnTo>
                    <a:pt x="289" y="674"/>
                  </a:lnTo>
                  <a:lnTo>
                    <a:pt x="409" y="771"/>
                  </a:lnTo>
                  <a:lnTo>
                    <a:pt x="530" y="843"/>
                  </a:lnTo>
                  <a:lnTo>
                    <a:pt x="626" y="867"/>
                  </a:lnTo>
                  <a:lnTo>
                    <a:pt x="722" y="891"/>
                  </a:lnTo>
                  <a:lnTo>
                    <a:pt x="746" y="867"/>
                  </a:lnTo>
                  <a:lnTo>
                    <a:pt x="771" y="819"/>
                  </a:lnTo>
                  <a:lnTo>
                    <a:pt x="795" y="674"/>
                  </a:lnTo>
                  <a:lnTo>
                    <a:pt x="795" y="530"/>
                  </a:lnTo>
                  <a:lnTo>
                    <a:pt x="771" y="385"/>
                  </a:lnTo>
                  <a:lnTo>
                    <a:pt x="698" y="265"/>
                  </a:lnTo>
                  <a:lnTo>
                    <a:pt x="626" y="145"/>
                  </a:lnTo>
                  <a:lnTo>
                    <a:pt x="530" y="72"/>
                  </a:lnTo>
                  <a:lnTo>
                    <a:pt x="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30"/>
        <p:cNvGrpSpPr/>
        <p:nvPr/>
      </p:nvGrpSpPr>
      <p:grpSpPr>
        <a:xfrm>
          <a:off x="0" y="0"/>
          <a:ext cx="0" cy="0"/>
          <a:chOff x="0" y="0"/>
          <a:chExt cx="0" cy="0"/>
        </a:xfrm>
      </p:grpSpPr>
      <p:sp>
        <p:nvSpPr>
          <p:cNvPr id="2631" name="Google Shape;2631;p7"/>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33" name="Google Shape;2633;p7"/>
          <p:cNvSpPr txBox="1">
            <a:spLocks noGrp="1"/>
          </p:cNvSpPr>
          <p:nvPr>
            <p:ph type="body" idx="1"/>
          </p:nvPr>
        </p:nvSpPr>
        <p:spPr>
          <a:xfrm>
            <a:off x="1970988" y="1551800"/>
            <a:ext cx="5202000" cy="2768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grpSp>
        <p:nvGrpSpPr>
          <p:cNvPr id="2634" name="Google Shape;2634;p7"/>
          <p:cNvGrpSpPr/>
          <p:nvPr/>
        </p:nvGrpSpPr>
        <p:grpSpPr>
          <a:xfrm rot="3463747" flipH="1">
            <a:off x="-672216" y="-1598352"/>
            <a:ext cx="1782737" cy="4456717"/>
            <a:chOff x="1094525" y="1997475"/>
            <a:chExt cx="357500" cy="893725"/>
          </a:xfrm>
        </p:grpSpPr>
        <p:sp>
          <p:nvSpPr>
            <p:cNvPr id="2635" name="Google Shape;2635;p7"/>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1" name="Google Shape;2651;p7"/>
          <p:cNvGrpSpPr/>
          <p:nvPr/>
        </p:nvGrpSpPr>
        <p:grpSpPr>
          <a:xfrm rot="2841141" flipH="1">
            <a:off x="7061572" y="3330197"/>
            <a:ext cx="3605651" cy="3438384"/>
            <a:chOff x="1781825" y="1787425"/>
            <a:chExt cx="804050" cy="766750"/>
          </a:xfrm>
        </p:grpSpPr>
        <p:sp>
          <p:nvSpPr>
            <p:cNvPr id="2652" name="Google Shape;2652;p7"/>
            <p:cNvSpPr/>
            <p:nvPr/>
          </p:nvSpPr>
          <p:spPr>
            <a:xfrm>
              <a:off x="1797450" y="2122050"/>
              <a:ext cx="356325" cy="331625"/>
            </a:xfrm>
            <a:custGeom>
              <a:avLst/>
              <a:gdLst/>
              <a:ahLst/>
              <a:cxnLst/>
              <a:rect l="l" t="t" r="r" b="b"/>
              <a:pathLst>
                <a:path w="14253" h="13265" extrusionOk="0">
                  <a:moveTo>
                    <a:pt x="9799" y="0"/>
                  </a:moveTo>
                  <a:lnTo>
                    <a:pt x="9197" y="72"/>
                  </a:lnTo>
                  <a:lnTo>
                    <a:pt x="8547" y="169"/>
                  </a:lnTo>
                  <a:lnTo>
                    <a:pt x="7993" y="313"/>
                  </a:lnTo>
                  <a:lnTo>
                    <a:pt x="7464" y="482"/>
                  </a:lnTo>
                  <a:lnTo>
                    <a:pt x="6934" y="674"/>
                  </a:lnTo>
                  <a:lnTo>
                    <a:pt x="6428" y="891"/>
                  </a:lnTo>
                  <a:lnTo>
                    <a:pt x="5923" y="1132"/>
                  </a:lnTo>
                  <a:lnTo>
                    <a:pt x="5441" y="1420"/>
                  </a:lnTo>
                  <a:lnTo>
                    <a:pt x="4960" y="1709"/>
                  </a:lnTo>
                  <a:lnTo>
                    <a:pt x="4503" y="2022"/>
                  </a:lnTo>
                  <a:lnTo>
                    <a:pt x="4045" y="2359"/>
                  </a:lnTo>
                  <a:lnTo>
                    <a:pt x="3636" y="2720"/>
                  </a:lnTo>
                  <a:lnTo>
                    <a:pt x="3203" y="3082"/>
                  </a:lnTo>
                  <a:lnTo>
                    <a:pt x="2817" y="3491"/>
                  </a:lnTo>
                  <a:lnTo>
                    <a:pt x="2432" y="3900"/>
                  </a:lnTo>
                  <a:lnTo>
                    <a:pt x="2071" y="4333"/>
                  </a:lnTo>
                  <a:lnTo>
                    <a:pt x="1734" y="4767"/>
                  </a:lnTo>
                  <a:lnTo>
                    <a:pt x="1397" y="5224"/>
                  </a:lnTo>
                  <a:lnTo>
                    <a:pt x="1181" y="5513"/>
                  </a:lnTo>
                  <a:lnTo>
                    <a:pt x="988" y="5826"/>
                  </a:lnTo>
                  <a:lnTo>
                    <a:pt x="819" y="6139"/>
                  </a:lnTo>
                  <a:lnTo>
                    <a:pt x="651" y="6452"/>
                  </a:lnTo>
                  <a:lnTo>
                    <a:pt x="506" y="6789"/>
                  </a:lnTo>
                  <a:lnTo>
                    <a:pt x="386" y="7126"/>
                  </a:lnTo>
                  <a:lnTo>
                    <a:pt x="266" y="7463"/>
                  </a:lnTo>
                  <a:lnTo>
                    <a:pt x="169" y="7800"/>
                  </a:lnTo>
                  <a:lnTo>
                    <a:pt x="97" y="8137"/>
                  </a:lnTo>
                  <a:lnTo>
                    <a:pt x="49" y="8498"/>
                  </a:lnTo>
                  <a:lnTo>
                    <a:pt x="25" y="8835"/>
                  </a:lnTo>
                  <a:lnTo>
                    <a:pt x="1" y="9172"/>
                  </a:lnTo>
                  <a:lnTo>
                    <a:pt x="1" y="9509"/>
                  </a:lnTo>
                  <a:lnTo>
                    <a:pt x="25" y="9822"/>
                  </a:lnTo>
                  <a:lnTo>
                    <a:pt x="73" y="10159"/>
                  </a:lnTo>
                  <a:lnTo>
                    <a:pt x="145" y="10472"/>
                  </a:lnTo>
                  <a:lnTo>
                    <a:pt x="218" y="10761"/>
                  </a:lnTo>
                  <a:lnTo>
                    <a:pt x="338" y="11050"/>
                  </a:lnTo>
                  <a:lnTo>
                    <a:pt x="458" y="11339"/>
                  </a:lnTo>
                  <a:lnTo>
                    <a:pt x="627" y="11603"/>
                  </a:lnTo>
                  <a:lnTo>
                    <a:pt x="795" y="11868"/>
                  </a:lnTo>
                  <a:lnTo>
                    <a:pt x="988" y="12085"/>
                  </a:lnTo>
                  <a:lnTo>
                    <a:pt x="1205" y="12302"/>
                  </a:lnTo>
                  <a:lnTo>
                    <a:pt x="1445" y="12518"/>
                  </a:lnTo>
                  <a:lnTo>
                    <a:pt x="1710" y="12687"/>
                  </a:lnTo>
                  <a:lnTo>
                    <a:pt x="1999" y="12855"/>
                  </a:lnTo>
                  <a:lnTo>
                    <a:pt x="2312" y="12976"/>
                  </a:lnTo>
                  <a:lnTo>
                    <a:pt x="2649" y="13096"/>
                  </a:lnTo>
                  <a:lnTo>
                    <a:pt x="3010" y="13168"/>
                  </a:lnTo>
                  <a:lnTo>
                    <a:pt x="3395" y="13240"/>
                  </a:lnTo>
                  <a:lnTo>
                    <a:pt x="3804" y="13264"/>
                  </a:lnTo>
                  <a:lnTo>
                    <a:pt x="4238" y="13264"/>
                  </a:lnTo>
                  <a:lnTo>
                    <a:pt x="4743" y="13240"/>
                  </a:lnTo>
                  <a:lnTo>
                    <a:pt x="5249" y="13168"/>
                  </a:lnTo>
                  <a:lnTo>
                    <a:pt x="5730" y="13072"/>
                  </a:lnTo>
                  <a:lnTo>
                    <a:pt x="6212" y="12951"/>
                  </a:lnTo>
                  <a:lnTo>
                    <a:pt x="6693" y="12807"/>
                  </a:lnTo>
                  <a:lnTo>
                    <a:pt x="7151" y="12639"/>
                  </a:lnTo>
                  <a:lnTo>
                    <a:pt x="7608" y="12446"/>
                  </a:lnTo>
                  <a:lnTo>
                    <a:pt x="8065" y="12253"/>
                  </a:lnTo>
                  <a:lnTo>
                    <a:pt x="8523" y="12013"/>
                  </a:lnTo>
                  <a:lnTo>
                    <a:pt x="8956" y="11748"/>
                  </a:lnTo>
                  <a:lnTo>
                    <a:pt x="9365" y="11483"/>
                  </a:lnTo>
                  <a:lnTo>
                    <a:pt x="9775" y="11194"/>
                  </a:lnTo>
                  <a:lnTo>
                    <a:pt x="10184" y="10905"/>
                  </a:lnTo>
                  <a:lnTo>
                    <a:pt x="10569" y="10592"/>
                  </a:lnTo>
                  <a:lnTo>
                    <a:pt x="10954" y="10255"/>
                  </a:lnTo>
                  <a:lnTo>
                    <a:pt x="11315" y="9918"/>
                  </a:lnTo>
                  <a:lnTo>
                    <a:pt x="11676" y="9557"/>
                  </a:lnTo>
                  <a:lnTo>
                    <a:pt x="12038" y="9196"/>
                  </a:lnTo>
                  <a:lnTo>
                    <a:pt x="12375" y="8787"/>
                  </a:lnTo>
                  <a:lnTo>
                    <a:pt x="12688" y="8378"/>
                  </a:lnTo>
                  <a:lnTo>
                    <a:pt x="12952" y="7968"/>
                  </a:lnTo>
                  <a:lnTo>
                    <a:pt x="13217" y="7535"/>
                  </a:lnTo>
                  <a:lnTo>
                    <a:pt x="13434" y="7102"/>
                  </a:lnTo>
                  <a:lnTo>
                    <a:pt x="13650" y="6644"/>
                  </a:lnTo>
                  <a:lnTo>
                    <a:pt x="13819" y="6211"/>
                  </a:lnTo>
                  <a:lnTo>
                    <a:pt x="13963" y="5754"/>
                  </a:lnTo>
                  <a:lnTo>
                    <a:pt x="14084" y="5296"/>
                  </a:lnTo>
                  <a:lnTo>
                    <a:pt x="14156" y="4863"/>
                  </a:lnTo>
                  <a:lnTo>
                    <a:pt x="14228" y="4406"/>
                  </a:lnTo>
                  <a:lnTo>
                    <a:pt x="14252" y="3972"/>
                  </a:lnTo>
                  <a:lnTo>
                    <a:pt x="14228" y="3563"/>
                  </a:lnTo>
                  <a:lnTo>
                    <a:pt x="14204" y="3154"/>
                  </a:lnTo>
                  <a:lnTo>
                    <a:pt x="14132" y="2744"/>
                  </a:lnTo>
                  <a:lnTo>
                    <a:pt x="14012" y="2359"/>
                  </a:lnTo>
                  <a:lnTo>
                    <a:pt x="13867" y="1998"/>
                  </a:lnTo>
                  <a:lnTo>
                    <a:pt x="13699" y="1661"/>
                  </a:lnTo>
                  <a:lnTo>
                    <a:pt x="13482" y="1348"/>
                  </a:lnTo>
                  <a:lnTo>
                    <a:pt x="13217" y="1059"/>
                  </a:lnTo>
                  <a:lnTo>
                    <a:pt x="12928" y="819"/>
                  </a:lnTo>
                  <a:lnTo>
                    <a:pt x="12615" y="578"/>
                  </a:lnTo>
                  <a:lnTo>
                    <a:pt x="12254" y="385"/>
                  </a:lnTo>
                  <a:lnTo>
                    <a:pt x="11845" y="241"/>
                  </a:lnTo>
                  <a:lnTo>
                    <a:pt x="11388" y="121"/>
                  </a:lnTo>
                  <a:lnTo>
                    <a:pt x="10906" y="24"/>
                  </a:lnTo>
                  <a:lnTo>
                    <a:pt x="103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a:off x="2080925" y="2161150"/>
              <a:ext cx="9050" cy="15675"/>
            </a:xfrm>
            <a:custGeom>
              <a:avLst/>
              <a:gdLst/>
              <a:ahLst/>
              <a:cxnLst/>
              <a:rect l="l" t="t" r="r" b="b"/>
              <a:pathLst>
                <a:path w="362" h="627" extrusionOk="0">
                  <a:moveTo>
                    <a:pt x="289" y="1"/>
                  </a:moveTo>
                  <a:lnTo>
                    <a:pt x="241" y="25"/>
                  </a:lnTo>
                  <a:lnTo>
                    <a:pt x="193" y="97"/>
                  </a:lnTo>
                  <a:lnTo>
                    <a:pt x="73" y="266"/>
                  </a:lnTo>
                  <a:lnTo>
                    <a:pt x="0" y="386"/>
                  </a:lnTo>
                  <a:lnTo>
                    <a:pt x="25" y="482"/>
                  </a:lnTo>
                  <a:lnTo>
                    <a:pt x="73" y="579"/>
                  </a:lnTo>
                  <a:lnTo>
                    <a:pt x="97" y="627"/>
                  </a:lnTo>
                  <a:lnTo>
                    <a:pt x="145" y="627"/>
                  </a:lnTo>
                  <a:lnTo>
                    <a:pt x="169" y="579"/>
                  </a:lnTo>
                  <a:lnTo>
                    <a:pt x="145" y="506"/>
                  </a:lnTo>
                  <a:lnTo>
                    <a:pt x="169" y="458"/>
                  </a:lnTo>
                  <a:lnTo>
                    <a:pt x="193" y="386"/>
                  </a:lnTo>
                  <a:lnTo>
                    <a:pt x="217" y="338"/>
                  </a:lnTo>
                  <a:lnTo>
                    <a:pt x="313" y="242"/>
                  </a:lnTo>
                  <a:lnTo>
                    <a:pt x="362" y="169"/>
                  </a:lnTo>
                  <a:lnTo>
                    <a:pt x="362" y="121"/>
                  </a:lnTo>
                  <a:lnTo>
                    <a:pt x="337" y="25"/>
                  </a:lnTo>
                  <a:lnTo>
                    <a:pt x="28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a:off x="2144125" y="2205700"/>
              <a:ext cx="7225" cy="8450"/>
            </a:xfrm>
            <a:custGeom>
              <a:avLst/>
              <a:gdLst/>
              <a:ahLst/>
              <a:cxnLst/>
              <a:rect l="l" t="t" r="r" b="b"/>
              <a:pathLst>
                <a:path w="289" h="338" extrusionOk="0">
                  <a:moveTo>
                    <a:pt x="72" y="0"/>
                  </a:moveTo>
                  <a:lnTo>
                    <a:pt x="24" y="24"/>
                  </a:lnTo>
                  <a:lnTo>
                    <a:pt x="0" y="73"/>
                  </a:lnTo>
                  <a:lnTo>
                    <a:pt x="0" y="145"/>
                  </a:lnTo>
                  <a:lnTo>
                    <a:pt x="0" y="241"/>
                  </a:lnTo>
                  <a:lnTo>
                    <a:pt x="48" y="313"/>
                  </a:lnTo>
                  <a:lnTo>
                    <a:pt x="120" y="337"/>
                  </a:lnTo>
                  <a:lnTo>
                    <a:pt x="193" y="337"/>
                  </a:lnTo>
                  <a:lnTo>
                    <a:pt x="265" y="313"/>
                  </a:lnTo>
                  <a:lnTo>
                    <a:pt x="289" y="289"/>
                  </a:lnTo>
                  <a:lnTo>
                    <a:pt x="265" y="241"/>
                  </a:lnTo>
                  <a:lnTo>
                    <a:pt x="169" y="169"/>
                  </a:lnTo>
                  <a:lnTo>
                    <a:pt x="145" y="145"/>
                  </a:lnTo>
                  <a:lnTo>
                    <a:pt x="145" y="121"/>
                  </a:lnTo>
                  <a:lnTo>
                    <a:pt x="193" y="97"/>
                  </a:lnTo>
                  <a:lnTo>
                    <a:pt x="217" y="48"/>
                  </a:lnTo>
                  <a:lnTo>
                    <a:pt x="217" y="24"/>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a:off x="2092950" y="2144900"/>
              <a:ext cx="8450" cy="9075"/>
            </a:xfrm>
            <a:custGeom>
              <a:avLst/>
              <a:gdLst/>
              <a:ahLst/>
              <a:cxnLst/>
              <a:rect l="l" t="t" r="r" b="b"/>
              <a:pathLst>
                <a:path w="338" h="363" extrusionOk="0">
                  <a:moveTo>
                    <a:pt x="218" y="1"/>
                  </a:moveTo>
                  <a:lnTo>
                    <a:pt x="169" y="25"/>
                  </a:lnTo>
                  <a:lnTo>
                    <a:pt x="25" y="25"/>
                  </a:lnTo>
                  <a:lnTo>
                    <a:pt x="1" y="73"/>
                  </a:lnTo>
                  <a:lnTo>
                    <a:pt x="49" y="145"/>
                  </a:lnTo>
                  <a:lnTo>
                    <a:pt x="73" y="194"/>
                  </a:lnTo>
                  <a:lnTo>
                    <a:pt x="49" y="266"/>
                  </a:lnTo>
                  <a:lnTo>
                    <a:pt x="73" y="314"/>
                  </a:lnTo>
                  <a:lnTo>
                    <a:pt x="97" y="338"/>
                  </a:lnTo>
                  <a:lnTo>
                    <a:pt x="145" y="362"/>
                  </a:lnTo>
                  <a:lnTo>
                    <a:pt x="169" y="338"/>
                  </a:lnTo>
                  <a:lnTo>
                    <a:pt x="193" y="290"/>
                  </a:lnTo>
                  <a:lnTo>
                    <a:pt x="218" y="218"/>
                  </a:lnTo>
                  <a:lnTo>
                    <a:pt x="242" y="194"/>
                  </a:lnTo>
                  <a:lnTo>
                    <a:pt x="290" y="194"/>
                  </a:lnTo>
                  <a:lnTo>
                    <a:pt x="314" y="169"/>
                  </a:lnTo>
                  <a:lnTo>
                    <a:pt x="338" y="145"/>
                  </a:lnTo>
                  <a:lnTo>
                    <a:pt x="338" y="97"/>
                  </a:lnTo>
                  <a:lnTo>
                    <a:pt x="314" y="73"/>
                  </a:lnTo>
                  <a:lnTo>
                    <a:pt x="242" y="25"/>
                  </a:lnTo>
                  <a:lnTo>
                    <a:pt x="21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a:off x="2068275" y="2297175"/>
              <a:ext cx="9050" cy="6050"/>
            </a:xfrm>
            <a:custGeom>
              <a:avLst/>
              <a:gdLst/>
              <a:ahLst/>
              <a:cxnLst/>
              <a:rect l="l" t="t" r="r" b="b"/>
              <a:pathLst>
                <a:path w="362" h="242" extrusionOk="0">
                  <a:moveTo>
                    <a:pt x="266" y="0"/>
                  </a:moveTo>
                  <a:lnTo>
                    <a:pt x="193" y="24"/>
                  </a:lnTo>
                  <a:lnTo>
                    <a:pt x="25" y="24"/>
                  </a:lnTo>
                  <a:lnTo>
                    <a:pt x="1" y="73"/>
                  </a:lnTo>
                  <a:lnTo>
                    <a:pt x="1" y="97"/>
                  </a:lnTo>
                  <a:lnTo>
                    <a:pt x="49" y="145"/>
                  </a:lnTo>
                  <a:lnTo>
                    <a:pt x="97" y="193"/>
                  </a:lnTo>
                  <a:lnTo>
                    <a:pt x="145" y="217"/>
                  </a:lnTo>
                  <a:lnTo>
                    <a:pt x="218" y="241"/>
                  </a:lnTo>
                  <a:lnTo>
                    <a:pt x="290" y="217"/>
                  </a:lnTo>
                  <a:lnTo>
                    <a:pt x="338" y="169"/>
                  </a:lnTo>
                  <a:lnTo>
                    <a:pt x="362" y="121"/>
                  </a:lnTo>
                  <a:lnTo>
                    <a:pt x="362" y="73"/>
                  </a:lnTo>
                  <a:lnTo>
                    <a:pt x="338" y="49"/>
                  </a:lnTo>
                  <a:lnTo>
                    <a:pt x="31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
            <p:cNvSpPr/>
            <p:nvPr/>
          </p:nvSpPr>
          <p:spPr>
            <a:xfrm>
              <a:off x="2001475" y="2168975"/>
              <a:ext cx="7850" cy="6050"/>
            </a:xfrm>
            <a:custGeom>
              <a:avLst/>
              <a:gdLst/>
              <a:ahLst/>
              <a:cxnLst/>
              <a:rect l="l" t="t" r="r" b="b"/>
              <a:pathLst>
                <a:path w="314" h="242" extrusionOk="0">
                  <a:moveTo>
                    <a:pt x="169" y="1"/>
                  </a:moveTo>
                  <a:lnTo>
                    <a:pt x="121" y="25"/>
                  </a:lnTo>
                  <a:lnTo>
                    <a:pt x="49" y="49"/>
                  </a:lnTo>
                  <a:lnTo>
                    <a:pt x="25" y="97"/>
                  </a:lnTo>
                  <a:lnTo>
                    <a:pt x="1" y="145"/>
                  </a:lnTo>
                  <a:lnTo>
                    <a:pt x="25" y="193"/>
                  </a:lnTo>
                  <a:lnTo>
                    <a:pt x="49" y="242"/>
                  </a:lnTo>
                  <a:lnTo>
                    <a:pt x="217" y="242"/>
                  </a:lnTo>
                  <a:lnTo>
                    <a:pt x="290" y="169"/>
                  </a:lnTo>
                  <a:lnTo>
                    <a:pt x="314" y="145"/>
                  </a:lnTo>
                  <a:lnTo>
                    <a:pt x="290" y="97"/>
                  </a:lnTo>
                  <a:lnTo>
                    <a:pt x="290" y="73"/>
                  </a:lnTo>
                  <a:lnTo>
                    <a:pt x="241"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
            <p:cNvSpPr/>
            <p:nvPr/>
          </p:nvSpPr>
          <p:spPr>
            <a:xfrm>
              <a:off x="2065875" y="2247225"/>
              <a:ext cx="7250" cy="7250"/>
            </a:xfrm>
            <a:custGeom>
              <a:avLst/>
              <a:gdLst/>
              <a:ahLst/>
              <a:cxnLst/>
              <a:rect l="l" t="t" r="r" b="b"/>
              <a:pathLst>
                <a:path w="290" h="290" extrusionOk="0">
                  <a:moveTo>
                    <a:pt x="145" y="0"/>
                  </a:moveTo>
                  <a:lnTo>
                    <a:pt x="97" y="24"/>
                  </a:lnTo>
                  <a:lnTo>
                    <a:pt x="25" y="97"/>
                  </a:lnTo>
                  <a:lnTo>
                    <a:pt x="1" y="145"/>
                  </a:lnTo>
                  <a:lnTo>
                    <a:pt x="1" y="193"/>
                  </a:lnTo>
                  <a:lnTo>
                    <a:pt x="25" y="265"/>
                  </a:lnTo>
                  <a:lnTo>
                    <a:pt x="73" y="289"/>
                  </a:lnTo>
                  <a:lnTo>
                    <a:pt x="121" y="265"/>
                  </a:lnTo>
                  <a:lnTo>
                    <a:pt x="169" y="241"/>
                  </a:lnTo>
                  <a:lnTo>
                    <a:pt x="241" y="145"/>
                  </a:lnTo>
                  <a:lnTo>
                    <a:pt x="289" y="48"/>
                  </a:lnTo>
                  <a:lnTo>
                    <a:pt x="24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a:off x="2032175" y="2327875"/>
              <a:ext cx="5450" cy="6025"/>
            </a:xfrm>
            <a:custGeom>
              <a:avLst/>
              <a:gdLst/>
              <a:ahLst/>
              <a:cxnLst/>
              <a:rect l="l" t="t" r="r" b="b"/>
              <a:pathLst>
                <a:path w="218" h="241" extrusionOk="0">
                  <a:moveTo>
                    <a:pt x="97" y="0"/>
                  </a:moveTo>
                  <a:lnTo>
                    <a:pt x="49" y="24"/>
                  </a:lnTo>
                  <a:lnTo>
                    <a:pt x="25" y="48"/>
                  </a:lnTo>
                  <a:lnTo>
                    <a:pt x="0" y="72"/>
                  </a:lnTo>
                  <a:lnTo>
                    <a:pt x="0" y="121"/>
                  </a:lnTo>
                  <a:lnTo>
                    <a:pt x="49" y="193"/>
                  </a:lnTo>
                  <a:lnTo>
                    <a:pt x="73" y="217"/>
                  </a:lnTo>
                  <a:lnTo>
                    <a:pt x="121" y="241"/>
                  </a:lnTo>
                  <a:lnTo>
                    <a:pt x="169" y="217"/>
                  </a:lnTo>
                  <a:lnTo>
                    <a:pt x="217" y="193"/>
                  </a:lnTo>
                  <a:lnTo>
                    <a:pt x="217" y="145"/>
                  </a:lnTo>
                  <a:lnTo>
                    <a:pt x="217" y="96"/>
                  </a:lnTo>
                  <a:lnTo>
                    <a:pt x="217" y="72"/>
                  </a:lnTo>
                  <a:lnTo>
                    <a:pt x="193"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a:off x="2041200" y="2200275"/>
              <a:ext cx="6650" cy="5450"/>
            </a:xfrm>
            <a:custGeom>
              <a:avLst/>
              <a:gdLst/>
              <a:ahLst/>
              <a:cxnLst/>
              <a:rect l="l" t="t" r="r" b="b"/>
              <a:pathLst>
                <a:path w="266" h="218" extrusionOk="0">
                  <a:moveTo>
                    <a:pt x="97" y="1"/>
                  </a:moveTo>
                  <a:lnTo>
                    <a:pt x="73" y="49"/>
                  </a:lnTo>
                  <a:lnTo>
                    <a:pt x="1" y="193"/>
                  </a:lnTo>
                  <a:lnTo>
                    <a:pt x="97" y="217"/>
                  </a:lnTo>
                  <a:lnTo>
                    <a:pt x="193" y="217"/>
                  </a:lnTo>
                  <a:lnTo>
                    <a:pt x="241" y="193"/>
                  </a:lnTo>
                  <a:lnTo>
                    <a:pt x="265" y="145"/>
                  </a:lnTo>
                  <a:lnTo>
                    <a:pt x="241"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a:off x="2105000" y="2178625"/>
              <a:ext cx="5450" cy="6025"/>
            </a:xfrm>
            <a:custGeom>
              <a:avLst/>
              <a:gdLst/>
              <a:ahLst/>
              <a:cxnLst/>
              <a:rect l="l" t="t" r="r" b="b"/>
              <a:pathLst>
                <a:path w="218" h="241" extrusionOk="0">
                  <a:moveTo>
                    <a:pt x="97" y="0"/>
                  </a:moveTo>
                  <a:lnTo>
                    <a:pt x="24" y="48"/>
                  </a:lnTo>
                  <a:lnTo>
                    <a:pt x="0" y="96"/>
                  </a:lnTo>
                  <a:lnTo>
                    <a:pt x="0" y="144"/>
                  </a:lnTo>
                  <a:lnTo>
                    <a:pt x="49" y="193"/>
                  </a:lnTo>
                  <a:lnTo>
                    <a:pt x="97" y="241"/>
                  </a:lnTo>
                  <a:lnTo>
                    <a:pt x="145" y="241"/>
                  </a:lnTo>
                  <a:lnTo>
                    <a:pt x="193" y="217"/>
                  </a:lnTo>
                  <a:lnTo>
                    <a:pt x="217" y="144"/>
                  </a:lnTo>
                  <a:lnTo>
                    <a:pt x="217" y="96"/>
                  </a:lnTo>
                  <a:lnTo>
                    <a:pt x="193" y="48"/>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a:off x="2069500" y="2214725"/>
              <a:ext cx="7225" cy="6050"/>
            </a:xfrm>
            <a:custGeom>
              <a:avLst/>
              <a:gdLst/>
              <a:ahLst/>
              <a:cxnLst/>
              <a:rect l="l" t="t" r="r" b="b"/>
              <a:pathLst>
                <a:path w="289" h="242" extrusionOk="0">
                  <a:moveTo>
                    <a:pt x="24" y="0"/>
                  </a:moveTo>
                  <a:lnTo>
                    <a:pt x="0" y="24"/>
                  </a:lnTo>
                  <a:lnTo>
                    <a:pt x="0" y="73"/>
                  </a:lnTo>
                  <a:lnTo>
                    <a:pt x="48" y="121"/>
                  </a:lnTo>
                  <a:lnTo>
                    <a:pt x="120" y="217"/>
                  </a:lnTo>
                  <a:lnTo>
                    <a:pt x="169" y="241"/>
                  </a:lnTo>
                  <a:lnTo>
                    <a:pt x="217" y="241"/>
                  </a:lnTo>
                  <a:lnTo>
                    <a:pt x="265" y="217"/>
                  </a:lnTo>
                  <a:lnTo>
                    <a:pt x="289" y="169"/>
                  </a:lnTo>
                  <a:lnTo>
                    <a:pt x="289" y="121"/>
                  </a:lnTo>
                  <a:lnTo>
                    <a:pt x="241" y="97"/>
                  </a:lnTo>
                  <a:lnTo>
                    <a:pt x="169"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
            <p:cNvSpPr/>
            <p:nvPr/>
          </p:nvSpPr>
          <p:spPr>
            <a:xfrm>
              <a:off x="2126675" y="2214725"/>
              <a:ext cx="5425" cy="6050"/>
            </a:xfrm>
            <a:custGeom>
              <a:avLst/>
              <a:gdLst/>
              <a:ahLst/>
              <a:cxnLst/>
              <a:rect l="l" t="t" r="r" b="b"/>
              <a:pathLst>
                <a:path w="217" h="242" extrusionOk="0">
                  <a:moveTo>
                    <a:pt x="72" y="0"/>
                  </a:moveTo>
                  <a:lnTo>
                    <a:pt x="24" y="24"/>
                  </a:lnTo>
                  <a:lnTo>
                    <a:pt x="0" y="97"/>
                  </a:lnTo>
                  <a:lnTo>
                    <a:pt x="0" y="169"/>
                  </a:lnTo>
                  <a:lnTo>
                    <a:pt x="48" y="217"/>
                  </a:lnTo>
                  <a:lnTo>
                    <a:pt x="120" y="241"/>
                  </a:lnTo>
                  <a:lnTo>
                    <a:pt x="193" y="241"/>
                  </a:lnTo>
                  <a:lnTo>
                    <a:pt x="217" y="217"/>
                  </a:lnTo>
                  <a:lnTo>
                    <a:pt x="217" y="193"/>
                  </a:lnTo>
                  <a:lnTo>
                    <a:pt x="217" y="121"/>
                  </a:lnTo>
                  <a:lnTo>
                    <a:pt x="193" y="49"/>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
            <p:cNvSpPr/>
            <p:nvPr/>
          </p:nvSpPr>
          <p:spPr>
            <a:xfrm>
              <a:off x="2055650" y="2222550"/>
              <a:ext cx="6050" cy="5450"/>
            </a:xfrm>
            <a:custGeom>
              <a:avLst/>
              <a:gdLst/>
              <a:ahLst/>
              <a:cxnLst/>
              <a:rect l="l" t="t" r="r" b="b"/>
              <a:pathLst>
                <a:path w="242" h="218" extrusionOk="0">
                  <a:moveTo>
                    <a:pt x="145" y="0"/>
                  </a:moveTo>
                  <a:lnTo>
                    <a:pt x="73" y="24"/>
                  </a:lnTo>
                  <a:lnTo>
                    <a:pt x="24" y="48"/>
                  </a:lnTo>
                  <a:lnTo>
                    <a:pt x="0" y="97"/>
                  </a:lnTo>
                  <a:lnTo>
                    <a:pt x="0" y="121"/>
                  </a:lnTo>
                  <a:lnTo>
                    <a:pt x="24" y="145"/>
                  </a:lnTo>
                  <a:lnTo>
                    <a:pt x="48" y="169"/>
                  </a:lnTo>
                  <a:lnTo>
                    <a:pt x="217" y="217"/>
                  </a:lnTo>
                  <a:lnTo>
                    <a:pt x="241" y="121"/>
                  </a:lnTo>
                  <a:lnTo>
                    <a:pt x="241" y="73"/>
                  </a:lnTo>
                  <a:lnTo>
                    <a:pt x="241"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a:off x="2034575" y="2168975"/>
              <a:ext cx="4850" cy="8450"/>
            </a:xfrm>
            <a:custGeom>
              <a:avLst/>
              <a:gdLst/>
              <a:ahLst/>
              <a:cxnLst/>
              <a:rect l="l" t="t" r="r" b="b"/>
              <a:pathLst>
                <a:path w="194" h="338" extrusionOk="0">
                  <a:moveTo>
                    <a:pt x="145" y="1"/>
                  </a:moveTo>
                  <a:lnTo>
                    <a:pt x="97" y="25"/>
                  </a:lnTo>
                  <a:lnTo>
                    <a:pt x="73" y="49"/>
                  </a:lnTo>
                  <a:lnTo>
                    <a:pt x="25" y="145"/>
                  </a:lnTo>
                  <a:lnTo>
                    <a:pt x="1" y="266"/>
                  </a:lnTo>
                  <a:lnTo>
                    <a:pt x="25" y="314"/>
                  </a:lnTo>
                  <a:lnTo>
                    <a:pt x="73" y="338"/>
                  </a:lnTo>
                  <a:lnTo>
                    <a:pt x="97" y="338"/>
                  </a:lnTo>
                  <a:lnTo>
                    <a:pt x="121" y="290"/>
                  </a:lnTo>
                  <a:lnTo>
                    <a:pt x="169" y="218"/>
                  </a:lnTo>
                  <a:lnTo>
                    <a:pt x="193" y="97"/>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a:off x="2048425" y="2149725"/>
              <a:ext cx="7250" cy="5450"/>
            </a:xfrm>
            <a:custGeom>
              <a:avLst/>
              <a:gdLst/>
              <a:ahLst/>
              <a:cxnLst/>
              <a:rect l="l" t="t" r="r" b="b"/>
              <a:pathLst>
                <a:path w="290" h="218" extrusionOk="0">
                  <a:moveTo>
                    <a:pt x="193" y="1"/>
                  </a:moveTo>
                  <a:lnTo>
                    <a:pt x="49" y="49"/>
                  </a:lnTo>
                  <a:lnTo>
                    <a:pt x="25" y="73"/>
                  </a:lnTo>
                  <a:lnTo>
                    <a:pt x="0" y="97"/>
                  </a:lnTo>
                  <a:lnTo>
                    <a:pt x="25" y="121"/>
                  </a:lnTo>
                  <a:lnTo>
                    <a:pt x="49" y="145"/>
                  </a:lnTo>
                  <a:lnTo>
                    <a:pt x="169" y="217"/>
                  </a:lnTo>
                  <a:lnTo>
                    <a:pt x="217" y="217"/>
                  </a:lnTo>
                  <a:lnTo>
                    <a:pt x="265" y="193"/>
                  </a:lnTo>
                  <a:lnTo>
                    <a:pt x="289" y="169"/>
                  </a:lnTo>
                  <a:lnTo>
                    <a:pt x="289" y="121"/>
                  </a:lnTo>
                  <a:lnTo>
                    <a:pt x="289" y="97"/>
                  </a:lnTo>
                  <a:lnTo>
                    <a:pt x="265" y="49"/>
                  </a:lnTo>
                  <a:lnTo>
                    <a:pt x="241"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a:off x="2105000" y="2233375"/>
              <a:ext cx="5450" cy="5450"/>
            </a:xfrm>
            <a:custGeom>
              <a:avLst/>
              <a:gdLst/>
              <a:ahLst/>
              <a:cxnLst/>
              <a:rect l="l" t="t" r="r" b="b"/>
              <a:pathLst>
                <a:path w="218" h="218" extrusionOk="0">
                  <a:moveTo>
                    <a:pt x="97" y="1"/>
                  </a:moveTo>
                  <a:lnTo>
                    <a:pt x="49" y="25"/>
                  </a:lnTo>
                  <a:lnTo>
                    <a:pt x="24" y="49"/>
                  </a:lnTo>
                  <a:lnTo>
                    <a:pt x="0" y="97"/>
                  </a:lnTo>
                  <a:lnTo>
                    <a:pt x="0" y="145"/>
                  </a:lnTo>
                  <a:lnTo>
                    <a:pt x="0" y="193"/>
                  </a:lnTo>
                  <a:lnTo>
                    <a:pt x="49" y="217"/>
                  </a:lnTo>
                  <a:lnTo>
                    <a:pt x="121" y="217"/>
                  </a:lnTo>
                  <a:lnTo>
                    <a:pt x="193" y="193"/>
                  </a:lnTo>
                  <a:lnTo>
                    <a:pt x="217" y="145"/>
                  </a:lnTo>
                  <a:lnTo>
                    <a:pt x="217" y="97"/>
                  </a:lnTo>
                  <a:lnTo>
                    <a:pt x="193" y="49"/>
                  </a:lnTo>
                  <a:lnTo>
                    <a:pt x="169" y="25"/>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a:off x="1972600" y="2158150"/>
              <a:ext cx="5425" cy="5450"/>
            </a:xfrm>
            <a:custGeom>
              <a:avLst/>
              <a:gdLst/>
              <a:ahLst/>
              <a:cxnLst/>
              <a:rect l="l" t="t" r="r" b="b"/>
              <a:pathLst>
                <a:path w="217" h="218" extrusionOk="0">
                  <a:moveTo>
                    <a:pt x="121" y="1"/>
                  </a:moveTo>
                  <a:lnTo>
                    <a:pt x="48" y="25"/>
                  </a:lnTo>
                  <a:lnTo>
                    <a:pt x="0" y="97"/>
                  </a:lnTo>
                  <a:lnTo>
                    <a:pt x="0" y="145"/>
                  </a:lnTo>
                  <a:lnTo>
                    <a:pt x="24" y="193"/>
                  </a:lnTo>
                  <a:lnTo>
                    <a:pt x="72" y="217"/>
                  </a:lnTo>
                  <a:lnTo>
                    <a:pt x="97" y="217"/>
                  </a:lnTo>
                  <a:lnTo>
                    <a:pt x="145" y="193"/>
                  </a:lnTo>
                  <a:lnTo>
                    <a:pt x="193" y="169"/>
                  </a:lnTo>
                  <a:lnTo>
                    <a:pt x="217" y="121"/>
                  </a:lnTo>
                  <a:lnTo>
                    <a:pt x="217"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
            <p:cNvSpPr/>
            <p:nvPr/>
          </p:nvSpPr>
          <p:spPr>
            <a:xfrm>
              <a:off x="2029175" y="2258050"/>
              <a:ext cx="4825" cy="6050"/>
            </a:xfrm>
            <a:custGeom>
              <a:avLst/>
              <a:gdLst/>
              <a:ahLst/>
              <a:cxnLst/>
              <a:rect l="l" t="t" r="r" b="b"/>
              <a:pathLst>
                <a:path w="193" h="242" extrusionOk="0">
                  <a:moveTo>
                    <a:pt x="48" y="1"/>
                  </a:moveTo>
                  <a:lnTo>
                    <a:pt x="0" y="25"/>
                  </a:lnTo>
                  <a:lnTo>
                    <a:pt x="0" y="73"/>
                  </a:lnTo>
                  <a:lnTo>
                    <a:pt x="24" y="145"/>
                  </a:lnTo>
                  <a:lnTo>
                    <a:pt x="72" y="217"/>
                  </a:lnTo>
                  <a:lnTo>
                    <a:pt x="96" y="241"/>
                  </a:lnTo>
                  <a:lnTo>
                    <a:pt x="169" y="241"/>
                  </a:lnTo>
                  <a:lnTo>
                    <a:pt x="193" y="193"/>
                  </a:lnTo>
                  <a:lnTo>
                    <a:pt x="145" y="121"/>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
            <p:cNvSpPr/>
            <p:nvPr/>
          </p:nvSpPr>
          <p:spPr>
            <a:xfrm>
              <a:off x="2118225" y="2156350"/>
              <a:ext cx="5450" cy="5425"/>
            </a:xfrm>
            <a:custGeom>
              <a:avLst/>
              <a:gdLst/>
              <a:ahLst/>
              <a:cxnLst/>
              <a:rect l="l" t="t" r="r" b="b"/>
              <a:pathLst>
                <a:path w="218" h="217" extrusionOk="0">
                  <a:moveTo>
                    <a:pt x="49" y="0"/>
                  </a:moveTo>
                  <a:lnTo>
                    <a:pt x="25" y="48"/>
                  </a:lnTo>
                  <a:lnTo>
                    <a:pt x="1" y="97"/>
                  </a:lnTo>
                  <a:lnTo>
                    <a:pt x="25" y="145"/>
                  </a:lnTo>
                  <a:lnTo>
                    <a:pt x="73" y="193"/>
                  </a:lnTo>
                  <a:lnTo>
                    <a:pt x="97" y="217"/>
                  </a:lnTo>
                  <a:lnTo>
                    <a:pt x="145" y="217"/>
                  </a:lnTo>
                  <a:lnTo>
                    <a:pt x="194" y="193"/>
                  </a:lnTo>
                  <a:lnTo>
                    <a:pt x="218" y="145"/>
                  </a:lnTo>
                  <a:lnTo>
                    <a:pt x="218" y="73"/>
                  </a:lnTo>
                  <a:lnTo>
                    <a:pt x="169" y="48"/>
                  </a:lnTo>
                  <a:lnTo>
                    <a:pt x="121"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a:off x="2052625" y="2174400"/>
              <a:ext cx="4850" cy="6050"/>
            </a:xfrm>
            <a:custGeom>
              <a:avLst/>
              <a:gdLst/>
              <a:ahLst/>
              <a:cxnLst/>
              <a:rect l="l" t="t" r="r" b="b"/>
              <a:pathLst>
                <a:path w="194" h="242" extrusionOk="0">
                  <a:moveTo>
                    <a:pt x="49" y="1"/>
                  </a:moveTo>
                  <a:lnTo>
                    <a:pt x="25" y="49"/>
                  </a:lnTo>
                  <a:lnTo>
                    <a:pt x="1" y="97"/>
                  </a:lnTo>
                  <a:lnTo>
                    <a:pt x="25" y="145"/>
                  </a:lnTo>
                  <a:lnTo>
                    <a:pt x="25" y="193"/>
                  </a:lnTo>
                  <a:lnTo>
                    <a:pt x="73" y="217"/>
                  </a:lnTo>
                  <a:lnTo>
                    <a:pt x="97" y="241"/>
                  </a:lnTo>
                  <a:lnTo>
                    <a:pt x="145" y="241"/>
                  </a:lnTo>
                  <a:lnTo>
                    <a:pt x="169" y="217"/>
                  </a:lnTo>
                  <a:lnTo>
                    <a:pt x="194" y="169"/>
                  </a:lnTo>
                  <a:lnTo>
                    <a:pt x="194" y="121"/>
                  </a:lnTo>
                  <a:lnTo>
                    <a:pt x="194" y="73"/>
                  </a:lnTo>
                  <a:lnTo>
                    <a:pt x="169"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a:off x="1964175" y="2181625"/>
              <a:ext cx="5425" cy="4825"/>
            </a:xfrm>
            <a:custGeom>
              <a:avLst/>
              <a:gdLst/>
              <a:ahLst/>
              <a:cxnLst/>
              <a:rect l="l" t="t" r="r" b="b"/>
              <a:pathLst>
                <a:path w="217" h="193" extrusionOk="0">
                  <a:moveTo>
                    <a:pt x="97" y="0"/>
                  </a:moveTo>
                  <a:lnTo>
                    <a:pt x="72" y="24"/>
                  </a:lnTo>
                  <a:lnTo>
                    <a:pt x="24" y="49"/>
                  </a:lnTo>
                  <a:lnTo>
                    <a:pt x="0" y="73"/>
                  </a:lnTo>
                  <a:lnTo>
                    <a:pt x="0" y="121"/>
                  </a:lnTo>
                  <a:lnTo>
                    <a:pt x="24" y="169"/>
                  </a:lnTo>
                  <a:lnTo>
                    <a:pt x="48" y="193"/>
                  </a:lnTo>
                  <a:lnTo>
                    <a:pt x="97" y="193"/>
                  </a:lnTo>
                  <a:lnTo>
                    <a:pt x="145" y="169"/>
                  </a:lnTo>
                  <a:lnTo>
                    <a:pt x="217" y="121"/>
                  </a:lnTo>
                  <a:lnTo>
                    <a:pt x="217" y="49"/>
                  </a:lnTo>
                  <a:lnTo>
                    <a:pt x="19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
            <p:cNvSpPr/>
            <p:nvPr/>
          </p:nvSpPr>
          <p:spPr>
            <a:xfrm>
              <a:off x="2088150" y="2133475"/>
              <a:ext cx="4825" cy="6050"/>
            </a:xfrm>
            <a:custGeom>
              <a:avLst/>
              <a:gdLst/>
              <a:ahLst/>
              <a:cxnLst/>
              <a:rect l="l" t="t" r="r" b="b"/>
              <a:pathLst>
                <a:path w="193" h="242" extrusionOk="0">
                  <a:moveTo>
                    <a:pt x="97" y="1"/>
                  </a:moveTo>
                  <a:lnTo>
                    <a:pt x="48" y="49"/>
                  </a:lnTo>
                  <a:lnTo>
                    <a:pt x="24" y="97"/>
                  </a:lnTo>
                  <a:lnTo>
                    <a:pt x="0" y="169"/>
                  </a:lnTo>
                  <a:lnTo>
                    <a:pt x="24" y="217"/>
                  </a:lnTo>
                  <a:lnTo>
                    <a:pt x="48" y="241"/>
                  </a:lnTo>
                  <a:lnTo>
                    <a:pt x="121" y="241"/>
                  </a:lnTo>
                  <a:lnTo>
                    <a:pt x="169" y="145"/>
                  </a:lnTo>
                  <a:lnTo>
                    <a:pt x="193" y="73"/>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a:off x="2026750" y="2295375"/>
              <a:ext cx="6050" cy="3625"/>
            </a:xfrm>
            <a:custGeom>
              <a:avLst/>
              <a:gdLst/>
              <a:ahLst/>
              <a:cxnLst/>
              <a:rect l="l" t="t" r="r" b="b"/>
              <a:pathLst>
                <a:path w="242" h="145" extrusionOk="0">
                  <a:moveTo>
                    <a:pt x="73" y="0"/>
                  </a:moveTo>
                  <a:lnTo>
                    <a:pt x="25" y="24"/>
                  </a:lnTo>
                  <a:lnTo>
                    <a:pt x="1" y="72"/>
                  </a:lnTo>
                  <a:lnTo>
                    <a:pt x="1" y="96"/>
                  </a:lnTo>
                  <a:lnTo>
                    <a:pt x="1" y="145"/>
                  </a:lnTo>
                  <a:lnTo>
                    <a:pt x="193" y="145"/>
                  </a:lnTo>
                  <a:lnTo>
                    <a:pt x="217" y="121"/>
                  </a:lnTo>
                  <a:lnTo>
                    <a:pt x="242" y="72"/>
                  </a:lnTo>
                  <a:lnTo>
                    <a:pt x="242"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
            <p:cNvSpPr/>
            <p:nvPr/>
          </p:nvSpPr>
          <p:spPr>
            <a:xfrm>
              <a:off x="2105600" y="2168375"/>
              <a:ext cx="4850" cy="5450"/>
            </a:xfrm>
            <a:custGeom>
              <a:avLst/>
              <a:gdLst/>
              <a:ahLst/>
              <a:cxnLst/>
              <a:rect l="l" t="t" r="r" b="b"/>
              <a:pathLst>
                <a:path w="194" h="218" extrusionOk="0">
                  <a:moveTo>
                    <a:pt x="97" y="1"/>
                  </a:moveTo>
                  <a:lnTo>
                    <a:pt x="49" y="25"/>
                  </a:lnTo>
                  <a:lnTo>
                    <a:pt x="25" y="49"/>
                  </a:lnTo>
                  <a:lnTo>
                    <a:pt x="0" y="73"/>
                  </a:lnTo>
                  <a:lnTo>
                    <a:pt x="0" y="121"/>
                  </a:lnTo>
                  <a:lnTo>
                    <a:pt x="49" y="193"/>
                  </a:lnTo>
                  <a:lnTo>
                    <a:pt x="73" y="217"/>
                  </a:lnTo>
                  <a:lnTo>
                    <a:pt x="97" y="217"/>
                  </a:lnTo>
                  <a:lnTo>
                    <a:pt x="145" y="193"/>
                  </a:lnTo>
                  <a:lnTo>
                    <a:pt x="169" y="169"/>
                  </a:lnTo>
                  <a:lnTo>
                    <a:pt x="193" y="97"/>
                  </a:lnTo>
                  <a:lnTo>
                    <a:pt x="193" y="73"/>
                  </a:lnTo>
                  <a:lnTo>
                    <a:pt x="169" y="49"/>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
            <p:cNvSpPr/>
            <p:nvPr/>
          </p:nvSpPr>
          <p:spPr>
            <a:xfrm>
              <a:off x="2027350" y="2199075"/>
              <a:ext cx="3650" cy="5450"/>
            </a:xfrm>
            <a:custGeom>
              <a:avLst/>
              <a:gdLst/>
              <a:ahLst/>
              <a:cxnLst/>
              <a:rect l="l" t="t" r="r" b="b"/>
              <a:pathLst>
                <a:path w="146" h="218" extrusionOk="0">
                  <a:moveTo>
                    <a:pt x="49" y="1"/>
                  </a:moveTo>
                  <a:lnTo>
                    <a:pt x="25" y="25"/>
                  </a:lnTo>
                  <a:lnTo>
                    <a:pt x="1" y="49"/>
                  </a:lnTo>
                  <a:lnTo>
                    <a:pt x="1" y="121"/>
                  </a:lnTo>
                  <a:lnTo>
                    <a:pt x="49" y="193"/>
                  </a:lnTo>
                  <a:lnTo>
                    <a:pt x="97" y="217"/>
                  </a:lnTo>
                  <a:lnTo>
                    <a:pt x="145" y="193"/>
                  </a:lnTo>
                  <a:lnTo>
                    <a:pt x="145" y="169"/>
                  </a:lnTo>
                  <a:lnTo>
                    <a:pt x="145" y="97"/>
                  </a:lnTo>
                  <a:lnTo>
                    <a:pt x="121"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a:off x="1991850" y="2257450"/>
              <a:ext cx="4250" cy="4250"/>
            </a:xfrm>
            <a:custGeom>
              <a:avLst/>
              <a:gdLst/>
              <a:ahLst/>
              <a:cxnLst/>
              <a:rect l="l" t="t" r="r" b="b"/>
              <a:pathLst>
                <a:path w="170" h="170" extrusionOk="0">
                  <a:moveTo>
                    <a:pt x="25" y="1"/>
                  </a:moveTo>
                  <a:lnTo>
                    <a:pt x="1" y="25"/>
                  </a:lnTo>
                  <a:lnTo>
                    <a:pt x="1" y="73"/>
                  </a:lnTo>
                  <a:lnTo>
                    <a:pt x="1" y="97"/>
                  </a:lnTo>
                  <a:lnTo>
                    <a:pt x="25" y="145"/>
                  </a:lnTo>
                  <a:lnTo>
                    <a:pt x="73" y="169"/>
                  </a:lnTo>
                  <a:lnTo>
                    <a:pt x="145" y="145"/>
                  </a:lnTo>
                  <a:lnTo>
                    <a:pt x="169" y="121"/>
                  </a:lnTo>
                  <a:lnTo>
                    <a:pt x="169" y="73"/>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
            <p:cNvSpPr/>
            <p:nvPr/>
          </p:nvSpPr>
          <p:spPr>
            <a:xfrm>
              <a:off x="2012325" y="2309200"/>
              <a:ext cx="6025" cy="4250"/>
            </a:xfrm>
            <a:custGeom>
              <a:avLst/>
              <a:gdLst/>
              <a:ahLst/>
              <a:cxnLst/>
              <a:rect l="l" t="t" r="r" b="b"/>
              <a:pathLst>
                <a:path w="241" h="170" extrusionOk="0">
                  <a:moveTo>
                    <a:pt x="120" y="1"/>
                  </a:moveTo>
                  <a:lnTo>
                    <a:pt x="48" y="49"/>
                  </a:lnTo>
                  <a:lnTo>
                    <a:pt x="0" y="97"/>
                  </a:lnTo>
                  <a:lnTo>
                    <a:pt x="0" y="121"/>
                  </a:lnTo>
                  <a:lnTo>
                    <a:pt x="24" y="145"/>
                  </a:lnTo>
                  <a:lnTo>
                    <a:pt x="96" y="169"/>
                  </a:lnTo>
                  <a:lnTo>
                    <a:pt x="193" y="121"/>
                  </a:lnTo>
                  <a:lnTo>
                    <a:pt x="241" y="73"/>
                  </a:lnTo>
                  <a:lnTo>
                    <a:pt x="217"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
            <p:cNvSpPr/>
            <p:nvPr/>
          </p:nvSpPr>
          <p:spPr>
            <a:xfrm>
              <a:off x="2104400" y="2210500"/>
              <a:ext cx="4825" cy="4850"/>
            </a:xfrm>
            <a:custGeom>
              <a:avLst/>
              <a:gdLst/>
              <a:ahLst/>
              <a:cxnLst/>
              <a:rect l="l" t="t" r="r" b="b"/>
              <a:pathLst>
                <a:path w="193" h="194" extrusionOk="0">
                  <a:moveTo>
                    <a:pt x="24" y="1"/>
                  </a:moveTo>
                  <a:lnTo>
                    <a:pt x="0" y="121"/>
                  </a:lnTo>
                  <a:lnTo>
                    <a:pt x="0" y="145"/>
                  </a:lnTo>
                  <a:lnTo>
                    <a:pt x="0" y="169"/>
                  </a:lnTo>
                  <a:lnTo>
                    <a:pt x="48" y="193"/>
                  </a:lnTo>
                  <a:lnTo>
                    <a:pt x="121" y="169"/>
                  </a:lnTo>
                  <a:lnTo>
                    <a:pt x="169" y="121"/>
                  </a:lnTo>
                  <a:lnTo>
                    <a:pt x="193" y="73"/>
                  </a:lnTo>
                  <a:lnTo>
                    <a:pt x="169" y="49"/>
                  </a:lnTo>
                  <a:lnTo>
                    <a:pt x="145"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2048425" y="2229175"/>
              <a:ext cx="4225" cy="5425"/>
            </a:xfrm>
            <a:custGeom>
              <a:avLst/>
              <a:gdLst/>
              <a:ahLst/>
              <a:cxnLst/>
              <a:rect l="l" t="t" r="r" b="b"/>
              <a:pathLst>
                <a:path w="169" h="217" extrusionOk="0">
                  <a:moveTo>
                    <a:pt x="97" y="0"/>
                  </a:moveTo>
                  <a:lnTo>
                    <a:pt x="25" y="48"/>
                  </a:lnTo>
                  <a:lnTo>
                    <a:pt x="0" y="96"/>
                  </a:lnTo>
                  <a:lnTo>
                    <a:pt x="0" y="145"/>
                  </a:lnTo>
                  <a:lnTo>
                    <a:pt x="0" y="193"/>
                  </a:lnTo>
                  <a:lnTo>
                    <a:pt x="25" y="217"/>
                  </a:lnTo>
                  <a:lnTo>
                    <a:pt x="73" y="193"/>
                  </a:lnTo>
                  <a:lnTo>
                    <a:pt x="145" y="145"/>
                  </a:lnTo>
                  <a:lnTo>
                    <a:pt x="169" y="121"/>
                  </a:lnTo>
                  <a:lnTo>
                    <a:pt x="169" y="72"/>
                  </a:lnTo>
                  <a:lnTo>
                    <a:pt x="145"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
            <p:cNvSpPr/>
            <p:nvPr/>
          </p:nvSpPr>
          <p:spPr>
            <a:xfrm>
              <a:off x="1961750" y="2191850"/>
              <a:ext cx="4850" cy="4250"/>
            </a:xfrm>
            <a:custGeom>
              <a:avLst/>
              <a:gdLst/>
              <a:ahLst/>
              <a:cxnLst/>
              <a:rect l="l" t="t" r="r" b="b"/>
              <a:pathLst>
                <a:path w="194" h="170" extrusionOk="0">
                  <a:moveTo>
                    <a:pt x="49" y="1"/>
                  </a:moveTo>
                  <a:lnTo>
                    <a:pt x="1" y="49"/>
                  </a:lnTo>
                  <a:lnTo>
                    <a:pt x="1" y="73"/>
                  </a:lnTo>
                  <a:lnTo>
                    <a:pt x="25" y="97"/>
                  </a:lnTo>
                  <a:lnTo>
                    <a:pt x="49" y="145"/>
                  </a:lnTo>
                  <a:lnTo>
                    <a:pt x="145" y="169"/>
                  </a:lnTo>
                  <a:lnTo>
                    <a:pt x="169" y="169"/>
                  </a:lnTo>
                  <a:lnTo>
                    <a:pt x="194" y="145"/>
                  </a:lnTo>
                  <a:lnTo>
                    <a:pt x="194" y="97"/>
                  </a:lnTo>
                  <a:lnTo>
                    <a:pt x="145"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
            <p:cNvSpPr/>
            <p:nvPr/>
          </p:nvSpPr>
          <p:spPr>
            <a:xfrm>
              <a:off x="2033975" y="2217125"/>
              <a:ext cx="5450" cy="3650"/>
            </a:xfrm>
            <a:custGeom>
              <a:avLst/>
              <a:gdLst/>
              <a:ahLst/>
              <a:cxnLst/>
              <a:rect l="l" t="t" r="r" b="b"/>
              <a:pathLst>
                <a:path w="218" h="146" extrusionOk="0">
                  <a:moveTo>
                    <a:pt x="121" y="1"/>
                  </a:moveTo>
                  <a:lnTo>
                    <a:pt x="49" y="25"/>
                  </a:lnTo>
                  <a:lnTo>
                    <a:pt x="1" y="73"/>
                  </a:lnTo>
                  <a:lnTo>
                    <a:pt x="25" y="121"/>
                  </a:lnTo>
                  <a:lnTo>
                    <a:pt x="73" y="145"/>
                  </a:lnTo>
                  <a:lnTo>
                    <a:pt x="169" y="145"/>
                  </a:lnTo>
                  <a:lnTo>
                    <a:pt x="217" y="121"/>
                  </a:lnTo>
                  <a:lnTo>
                    <a:pt x="217" y="73"/>
                  </a:lnTo>
                  <a:lnTo>
                    <a:pt x="193" y="1"/>
                  </a:lnTo>
                  <a:lnTo>
                    <a:pt x="193"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2079725" y="2348925"/>
              <a:ext cx="4225" cy="4250"/>
            </a:xfrm>
            <a:custGeom>
              <a:avLst/>
              <a:gdLst/>
              <a:ahLst/>
              <a:cxnLst/>
              <a:rect l="l" t="t" r="r" b="b"/>
              <a:pathLst>
                <a:path w="169" h="170" extrusionOk="0">
                  <a:moveTo>
                    <a:pt x="73" y="1"/>
                  </a:moveTo>
                  <a:lnTo>
                    <a:pt x="24" y="25"/>
                  </a:lnTo>
                  <a:lnTo>
                    <a:pt x="0" y="49"/>
                  </a:lnTo>
                  <a:lnTo>
                    <a:pt x="0" y="97"/>
                  </a:lnTo>
                  <a:lnTo>
                    <a:pt x="24" y="145"/>
                  </a:lnTo>
                  <a:lnTo>
                    <a:pt x="97" y="169"/>
                  </a:lnTo>
                  <a:lnTo>
                    <a:pt x="145" y="145"/>
                  </a:lnTo>
                  <a:lnTo>
                    <a:pt x="169" y="121"/>
                  </a:lnTo>
                  <a:lnTo>
                    <a:pt x="169" y="73"/>
                  </a:lnTo>
                  <a:lnTo>
                    <a:pt x="169" y="49"/>
                  </a:lnTo>
                  <a:lnTo>
                    <a:pt x="145"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2009300" y="2385650"/>
              <a:ext cx="3650" cy="4825"/>
            </a:xfrm>
            <a:custGeom>
              <a:avLst/>
              <a:gdLst/>
              <a:ahLst/>
              <a:cxnLst/>
              <a:rect l="l" t="t" r="r" b="b"/>
              <a:pathLst>
                <a:path w="146" h="193" extrusionOk="0">
                  <a:moveTo>
                    <a:pt x="49" y="0"/>
                  </a:moveTo>
                  <a:lnTo>
                    <a:pt x="1" y="48"/>
                  </a:lnTo>
                  <a:lnTo>
                    <a:pt x="1" y="72"/>
                  </a:lnTo>
                  <a:lnTo>
                    <a:pt x="1" y="121"/>
                  </a:lnTo>
                  <a:lnTo>
                    <a:pt x="25" y="169"/>
                  </a:lnTo>
                  <a:lnTo>
                    <a:pt x="49" y="193"/>
                  </a:lnTo>
                  <a:lnTo>
                    <a:pt x="121" y="193"/>
                  </a:lnTo>
                  <a:lnTo>
                    <a:pt x="145" y="145"/>
                  </a:lnTo>
                  <a:lnTo>
                    <a:pt x="145" y="96"/>
                  </a:lnTo>
                  <a:lnTo>
                    <a:pt x="121"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2085125" y="2254450"/>
              <a:ext cx="4850" cy="4825"/>
            </a:xfrm>
            <a:custGeom>
              <a:avLst/>
              <a:gdLst/>
              <a:ahLst/>
              <a:cxnLst/>
              <a:rect l="l" t="t" r="r" b="b"/>
              <a:pathLst>
                <a:path w="194" h="193" extrusionOk="0">
                  <a:moveTo>
                    <a:pt x="97" y="0"/>
                  </a:moveTo>
                  <a:lnTo>
                    <a:pt x="49" y="48"/>
                  </a:lnTo>
                  <a:lnTo>
                    <a:pt x="1" y="121"/>
                  </a:lnTo>
                  <a:lnTo>
                    <a:pt x="1" y="169"/>
                  </a:lnTo>
                  <a:lnTo>
                    <a:pt x="25" y="193"/>
                  </a:lnTo>
                  <a:lnTo>
                    <a:pt x="73" y="193"/>
                  </a:lnTo>
                  <a:lnTo>
                    <a:pt x="145" y="145"/>
                  </a:lnTo>
                  <a:lnTo>
                    <a:pt x="169" y="97"/>
                  </a:lnTo>
                  <a:lnTo>
                    <a:pt x="194" y="48"/>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2091750" y="2185225"/>
              <a:ext cx="4250" cy="4250"/>
            </a:xfrm>
            <a:custGeom>
              <a:avLst/>
              <a:gdLst/>
              <a:ahLst/>
              <a:cxnLst/>
              <a:rect l="l" t="t" r="r" b="b"/>
              <a:pathLst>
                <a:path w="170" h="170" extrusionOk="0">
                  <a:moveTo>
                    <a:pt x="49" y="1"/>
                  </a:moveTo>
                  <a:lnTo>
                    <a:pt x="25" y="25"/>
                  </a:lnTo>
                  <a:lnTo>
                    <a:pt x="1" y="73"/>
                  </a:lnTo>
                  <a:lnTo>
                    <a:pt x="25" y="145"/>
                  </a:lnTo>
                  <a:lnTo>
                    <a:pt x="97" y="169"/>
                  </a:lnTo>
                  <a:lnTo>
                    <a:pt x="121" y="169"/>
                  </a:lnTo>
                  <a:lnTo>
                    <a:pt x="145" y="145"/>
                  </a:lnTo>
                  <a:lnTo>
                    <a:pt x="169" y="73"/>
                  </a:lnTo>
                  <a:lnTo>
                    <a:pt x="145"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
            <p:cNvSpPr/>
            <p:nvPr/>
          </p:nvSpPr>
          <p:spPr>
            <a:xfrm>
              <a:off x="1978600" y="2162375"/>
              <a:ext cx="3650" cy="4825"/>
            </a:xfrm>
            <a:custGeom>
              <a:avLst/>
              <a:gdLst/>
              <a:ahLst/>
              <a:cxnLst/>
              <a:rect l="l" t="t" r="r" b="b"/>
              <a:pathLst>
                <a:path w="146" h="193" extrusionOk="0">
                  <a:moveTo>
                    <a:pt x="25" y="0"/>
                  </a:moveTo>
                  <a:lnTo>
                    <a:pt x="1" y="48"/>
                  </a:lnTo>
                  <a:lnTo>
                    <a:pt x="1" y="120"/>
                  </a:lnTo>
                  <a:lnTo>
                    <a:pt x="25" y="169"/>
                  </a:lnTo>
                  <a:lnTo>
                    <a:pt x="73" y="193"/>
                  </a:lnTo>
                  <a:lnTo>
                    <a:pt x="121" y="193"/>
                  </a:lnTo>
                  <a:lnTo>
                    <a:pt x="145" y="169"/>
                  </a:lnTo>
                  <a:lnTo>
                    <a:pt x="145" y="144"/>
                  </a:lnTo>
                  <a:lnTo>
                    <a:pt x="145"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
            <p:cNvSpPr/>
            <p:nvPr/>
          </p:nvSpPr>
          <p:spPr>
            <a:xfrm>
              <a:off x="2012325" y="2155750"/>
              <a:ext cx="5425" cy="4225"/>
            </a:xfrm>
            <a:custGeom>
              <a:avLst/>
              <a:gdLst/>
              <a:ahLst/>
              <a:cxnLst/>
              <a:rect l="l" t="t" r="r" b="b"/>
              <a:pathLst>
                <a:path w="217" h="169" extrusionOk="0">
                  <a:moveTo>
                    <a:pt x="72" y="0"/>
                  </a:moveTo>
                  <a:lnTo>
                    <a:pt x="24" y="24"/>
                  </a:lnTo>
                  <a:lnTo>
                    <a:pt x="0" y="72"/>
                  </a:lnTo>
                  <a:lnTo>
                    <a:pt x="24" y="97"/>
                  </a:lnTo>
                  <a:lnTo>
                    <a:pt x="96" y="169"/>
                  </a:lnTo>
                  <a:lnTo>
                    <a:pt x="169" y="145"/>
                  </a:lnTo>
                  <a:lnTo>
                    <a:pt x="217" y="145"/>
                  </a:lnTo>
                  <a:lnTo>
                    <a:pt x="217" y="97"/>
                  </a:lnTo>
                  <a:lnTo>
                    <a:pt x="217" y="72"/>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2147125" y="2233975"/>
              <a:ext cx="3625" cy="4850"/>
            </a:xfrm>
            <a:custGeom>
              <a:avLst/>
              <a:gdLst/>
              <a:ahLst/>
              <a:cxnLst/>
              <a:rect l="l" t="t" r="r" b="b"/>
              <a:pathLst>
                <a:path w="145" h="194" extrusionOk="0">
                  <a:moveTo>
                    <a:pt x="97" y="1"/>
                  </a:moveTo>
                  <a:lnTo>
                    <a:pt x="49" y="25"/>
                  </a:lnTo>
                  <a:lnTo>
                    <a:pt x="0" y="97"/>
                  </a:lnTo>
                  <a:lnTo>
                    <a:pt x="0" y="121"/>
                  </a:lnTo>
                  <a:lnTo>
                    <a:pt x="25" y="169"/>
                  </a:lnTo>
                  <a:lnTo>
                    <a:pt x="49" y="193"/>
                  </a:lnTo>
                  <a:lnTo>
                    <a:pt x="73" y="193"/>
                  </a:lnTo>
                  <a:lnTo>
                    <a:pt x="121" y="169"/>
                  </a:lnTo>
                  <a:lnTo>
                    <a:pt x="145" y="97"/>
                  </a:lnTo>
                  <a:lnTo>
                    <a:pt x="145" y="49"/>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2052025" y="2302000"/>
              <a:ext cx="4850" cy="4825"/>
            </a:xfrm>
            <a:custGeom>
              <a:avLst/>
              <a:gdLst/>
              <a:ahLst/>
              <a:cxnLst/>
              <a:rect l="l" t="t" r="r" b="b"/>
              <a:pathLst>
                <a:path w="194" h="193" extrusionOk="0">
                  <a:moveTo>
                    <a:pt x="121" y="0"/>
                  </a:moveTo>
                  <a:lnTo>
                    <a:pt x="73" y="24"/>
                  </a:lnTo>
                  <a:lnTo>
                    <a:pt x="1" y="96"/>
                  </a:lnTo>
                  <a:lnTo>
                    <a:pt x="1" y="120"/>
                  </a:lnTo>
                  <a:lnTo>
                    <a:pt x="25" y="144"/>
                  </a:lnTo>
                  <a:lnTo>
                    <a:pt x="73" y="193"/>
                  </a:lnTo>
                  <a:lnTo>
                    <a:pt x="145" y="169"/>
                  </a:lnTo>
                  <a:lnTo>
                    <a:pt x="193" y="144"/>
                  </a:lnTo>
                  <a:lnTo>
                    <a:pt x="193" y="48"/>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1984625" y="2252650"/>
              <a:ext cx="4250" cy="4225"/>
            </a:xfrm>
            <a:custGeom>
              <a:avLst/>
              <a:gdLst/>
              <a:ahLst/>
              <a:cxnLst/>
              <a:rect l="l" t="t" r="r" b="b"/>
              <a:pathLst>
                <a:path w="170" h="169" extrusionOk="0">
                  <a:moveTo>
                    <a:pt x="49" y="0"/>
                  </a:moveTo>
                  <a:lnTo>
                    <a:pt x="1" y="24"/>
                  </a:lnTo>
                  <a:lnTo>
                    <a:pt x="1" y="48"/>
                  </a:lnTo>
                  <a:lnTo>
                    <a:pt x="1" y="72"/>
                  </a:lnTo>
                  <a:lnTo>
                    <a:pt x="25" y="120"/>
                  </a:lnTo>
                  <a:lnTo>
                    <a:pt x="97" y="169"/>
                  </a:lnTo>
                  <a:lnTo>
                    <a:pt x="121" y="169"/>
                  </a:lnTo>
                  <a:lnTo>
                    <a:pt x="145" y="144"/>
                  </a:lnTo>
                  <a:lnTo>
                    <a:pt x="169" y="96"/>
                  </a:lnTo>
                  <a:lnTo>
                    <a:pt x="145"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2003275" y="2291750"/>
              <a:ext cx="3650" cy="3650"/>
            </a:xfrm>
            <a:custGeom>
              <a:avLst/>
              <a:gdLst/>
              <a:ahLst/>
              <a:cxnLst/>
              <a:rect l="l" t="t" r="r" b="b"/>
              <a:pathLst>
                <a:path w="146" h="146" extrusionOk="0">
                  <a:moveTo>
                    <a:pt x="97" y="1"/>
                  </a:moveTo>
                  <a:lnTo>
                    <a:pt x="49" y="25"/>
                  </a:lnTo>
                  <a:lnTo>
                    <a:pt x="25" y="25"/>
                  </a:lnTo>
                  <a:lnTo>
                    <a:pt x="1" y="73"/>
                  </a:lnTo>
                  <a:lnTo>
                    <a:pt x="1" y="145"/>
                  </a:lnTo>
                  <a:lnTo>
                    <a:pt x="121" y="145"/>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
            <p:cNvSpPr/>
            <p:nvPr/>
          </p:nvSpPr>
          <p:spPr>
            <a:xfrm>
              <a:off x="1987650" y="2293550"/>
              <a:ext cx="3625" cy="3650"/>
            </a:xfrm>
            <a:custGeom>
              <a:avLst/>
              <a:gdLst/>
              <a:ahLst/>
              <a:cxnLst/>
              <a:rect l="l" t="t" r="r" b="b"/>
              <a:pathLst>
                <a:path w="145" h="146" extrusionOk="0">
                  <a:moveTo>
                    <a:pt x="24" y="1"/>
                  </a:moveTo>
                  <a:lnTo>
                    <a:pt x="0" y="49"/>
                  </a:lnTo>
                  <a:lnTo>
                    <a:pt x="24" y="121"/>
                  </a:lnTo>
                  <a:lnTo>
                    <a:pt x="48" y="145"/>
                  </a:lnTo>
                  <a:lnTo>
                    <a:pt x="96" y="145"/>
                  </a:lnTo>
                  <a:lnTo>
                    <a:pt x="120" y="121"/>
                  </a:lnTo>
                  <a:lnTo>
                    <a:pt x="145" y="73"/>
                  </a:lnTo>
                  <a:lnTo>
                    <a:pt x="120"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
            <p:cNvSpPr/>
            <p:nvPr/>
          </p:nvSpPr>
          <p:spPr>
            <a:xfrm>
              <a:off x="2033975" y="2124450"/>
              <a:ext cx="3050" cy="4225"/>
            </a:xfrm>
            <a:custGeom>
              <a:avLst/>
              <a:gdLst/>
              <a:ahLst/>
              <a:cxnLst/>
              <a:rect l="l" t="t" r="r" b="b"/>
              <a:pathLst>
                <a:path w="122" h="169" extrusionOk="0">
                  <a:moveTo>
                    <a:pt x="25" y="0"/>
                  </a:moveTo>
                  <a:lnTo>
                    <a:pt x="1" y="73"/>
                  </a:lnTo>
                  <a:lnTo>
                    <a:pt x="1" y="121"/>
                  </a:lnTo>
                  <a:lnTo>
                    <a:pt x="25" y="145"/>
                  </a:lnTo>
                  <a:lnTo>
                    <a:pt x="49" y="169"/>
                  </a:lnTo>
                  <a:lnTo>
                    <a:pt x="97"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a:off x="2029775" y="2144300"/>
              <a:ext cx="4225" cy="4250"/>
            </a:xfrm>
            <a:custGeom>
              <a:avLst/>
              <a:gdLst/>
              <a:ahLst/>
              <a:cxnLst/>
              <a:rect l="l" t="t" r="r" b="b"/>
              <a:pathLst>
                <a:path w="169" h="170" extrusionOk="0">
                  <a:moveTo>
                    <a:pt x="72" y="1"/>
                  </a:moveTo>
                  <a:lnTo>
                    <a:pt x="24" y="25"/>
                  </a:lnTo>
                  <a:lnTo>
                    <a:pt x="0" y="49"/>
                  </a:lnTo>
                  <a:lnTo>
                    <a:pt x="0" y="97"/>
                  </a:lnTo>
                  <a:lnTo>
                    <a:pt x="24" y="121"/>
                  </a:lnTo>
                  <a:lnTo>
                    <a:pt x="24" y="145"/>
                  </a:lnTo>
                  <a:lnTo>
                    <a:pt x="96" y="169"/>
                  </a:lnTo>
                  <a:lnTo>
                    <a:pt x="145" y="145"/>
                  </a:lnTo>
                  <a:lnTo>
                    <a:pt x="169" y="121"/>
                  </a:lnTo>
                  <a:lnTo>
                    <a:pt x="169" y="97"/>
                  </a:lnTo>
                  <a:lnTo>
                    <a:pt x="145" y="49"/>
                  </a:lnTo>
                  <a:lnTo>
                    <a:pt x="145"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a:off x="2000875" y="2179825"/>
              <a:ext cx="4250" cy="4225"/>
            </a:xfrm>
            <a:custGeom>
              <a:avLst/>
              <a:gdLst/>
              <a:ahLst/>
              <a:cxnLst/>
              <a:rect l="l" t="t" r="r" b="b"/>
              <a:pathLst>
                <a:path w="170" h="169" extrusionOk="0">
                  <a:moveTo>
                    <a:pt x="73" y="0"/>
                  </a:moveTo>
                  <a:lnTo>
                    <a:pt x="25" y="48"/>
                  </a:lnTo>
                  <a:lnTo>
                    <a:pt x="1" y="96"/>
                  </a:lnTo>
                  <a:lnTo>
                    <a:pt x="25" y="145"/>
                  </a:lnTo>
                  <a:lnTo>
                    <a:pt x="49" y="169"/>
                  </a:lnTo>
                  <a:lnTo>
                    <a:pt x="97" y="169"/>
                  </a:lnTo>
                  <a:lnTo>
                    <a:pt x="145" y="121"/>
                  </a:lnTo>
                  <a:lnTo>
                    <a:pt x="169" y="48"/>
                  </a:lnTo>
                  <a:lnTo>
                    <a:pt x="145" y="24"/>
                  </a:lnTo>
                  <a:lnTo>
                    <a:pt x="12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a:off x="2037600" y="2181625"/>
              <a:ext cx="3625" cy="4225"/>
            </a:xfrm>
            <a:custGeom>
              <a:avLst/>
              <a:gdLst/>
              <a:ahLst/>
              <a:cxnLst/>
              <a:rect l="l" t="t" r="r" b="b"/>
              <a:pathLst>
                <a:path w="145" h="169" extrusionOk="0">
                  <a:moveTo>
                    <a:pt x="72" y="0"/>
                  </a:moveTo>
                  <a:lnTo>
                    <a:pt x="24" y="49"/>
                  </a:lnTo>
                  <a:lnTo>
                    <a:pt x="0" y="73"/>
                  </a:lnTo>
                  <a:lnTo>
                    <a:pt x="24" y="121"/>
                  </a:lnTo>
                  <a:lnTo>
                    <a:pt x="48" y="145"/>
                  </a:lnTo>
                  <a:lnTo>
                    <a:pt x="72" y="169"/>
                  </a:lnTo>
                  <a:lnTo>
                    <a:pt x="121" y="169"/>
                  </a:lnTo>
                  <a:lnTo>
                    <a:pt x="145" y="121"/>
                  </a:lnTo>
                  <a:lnTo>
                    <a:pt x="145" y="73"/>
                  </a:lnTo>
                  <a:lnTo>
                    <a:pt x="121" y="49"/>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a:off x="2096575" y="2193050"/>
              <a:ext cx="5425" cy="4250"/>
            </a:xfrm>
            <a:custGeom>
              <a:avLst/>
              <a:gdLst/>
              <a:ahLst/>
              <a:cxnLst/>
              <a:rect l="l" t="t" r="r" b="b"/>
              <a:pathLst>
                <a:path w="217" h="170" extrusionOk="0">
                  <a:moveTo>
                    <a:pt x="193" y="1"/>
                  </a:moveTo>
                  <a:lnTo>
                    <a:pt x="121" y="25"/>
                  </a:lnTo>
                  <a:lnTo>
                    <a:pt x="73" y="49"/>
                  </a:lnTo>
                  <a:lnTo>
                    <a:pt x="0" y="169"/>
                  </a:lnTo>
                  <a:lnTo>
                    <a:pt x="73" y="145"/>
                  </a:lnTo>
                  <a:lnTo>
                    <a:pt x="145" y="121"/>
                  </a:lnTo>
                  <a:lnTo>
                    <a:pt x="193" y="73"/>
                  </a:lnTo>
                  <a:lnTo>
                    <a:pt x="217" y="49"/>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
            <p:cNvSpPr/>
            <p:nvPr/>
          </p:nvSpPr>
          <p:spPr>
            <a:xfrm>
              <a:off x="1988250" y="2172000"/>
              <a:ext cx="4225" cy="4225"/>
            </a:xfrm>
            <a:custGeom>
              <a:avLst/>
              <a:gdLst/>
              <a:ahLst/>
              <a:cxnLst/>
              <a:rect l="l" t="t" r="r" b="b"/>
              <a:pathLst>
                <a:path w="169" h="169" extrusionOk="0">
                  <a:moveTo>
                    <a:pt x="0" y="0"/>
                  </a:moveTo>
                  <a:lnTo>
                    <a:pt x="0" y="24"/>
                  </a:lnTo>
                  <a:lnTo>
                    <a:pt x="0" y="48"/>
                  </a:lnTo>
                  <a:lnTo>
                    <a:pt x="48" y="121"/>
                  </a:lnTo>
                  <a:lnTo>
                    <a:pt x="121" y="169"/>
                  </a:lnTo>
                  <a:lnTo>
                    <a:pt x="145" y="169"/>
                  </a:lnTo>
                  <a:lnTo>
                    <a:pt x="169" y="121"/>
                  </a:lnTo>
                  <a:lnTo>
                    <a:pt x="121"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
            <p:cNvSpPr/>
            <p:nvPr/>
          </p:nvSpPr>
          <p:spPr>
            <a:xfrm>
              <a:off x="1999675" y="2244825"/>
              <a:ext cx="3025" cy="3625"/>
            </a:xfrm>
            <a:custGeom>
              <a:avLst/>
              <a:gdLst/>
              <a:ahLst/>
              <a:cxnLst/>
              <a:rect l="l" t="t" r="r" b="b"/>
              <a:pathLst>
                <a:path w="121" h="145" extrusionOk="0">
                  <a:moveTo>
                    <a:pt x="97" y="0"/>
                  </a:moveTo>
                  <a:lnTo>
                    <a:pt x="25" y="24"/>
                  </a:lnTo>
                  <a:lnTo>
                    <a:pt x="1" y="72"/>
                  </a:lnTo>
                  <a:lnTo>
                    <a:pt x="25" y="96"/>
                  </a:lnTo>
                  <a:lnTo>
                    <a:pt x="49" y="144"/>
                  </a:lnTo>
                  <a:lnTo>
                    <a:pt x="121" y="144"/>
                  </a:lnTo>
                  <a:lnTo>
                    <a:pt x="121" y="96"/>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a:off x="2074300" y="2235175"/>
              <a:ext cx="3025" cy="4850"/>
            </a:xfrm>
            <a:custGeom>
              <a:avLst/>
              <a:gdLst/>
              <a:ahLst/>
              <a:cxnLst/>
              <a:rect l="l" t="t" r="r" b="b"/>
              <a:pathLst>
                <a:path w="121" h="194" extrusionOk="0">
                  <a:moveTo>
                    <a:pt x="25" y="1"/>
                  </a:moveTo>
                  <a:lnTo>
                    <a:pt x="1" y="49"/>
                  </a:lnTo>
                  <a:lnTo>
                    <a:pt x="1" y="121"/>
                  </a:lnTo>
                  <a:lnTo>
                    <a:pt x="49" y="169"/>
                  </a:lnTo>
                  <a:lnTo>
                    <a:pt x="73" y="193"/>
                  </a:lnTo>
                  <a:lnTo>
                    <a:pt x="121" y="169"/>
                  </a:lnTo>
                  <a:lnTo>
                    <a:pt x="121" y="145"/>
                  </a:lnTo>
                  <a:lnTo>
                    <a:pt x="121" y="73"/>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a:off x="2051425" y="2137700"/>
              <a:ext cx="3650" cy="3625"/>
            </a:xfrm>
            <a:custGeom>
              <a:avLst/>
              <a:gdLst/>
              <a:ahLst/>
              <a:cxnLst/>
              <a:rect l="l" t="t" r="r" b="b"/>
              <a:pathLst>
                <a:path w="146" h="145" extrusionOk="0">
                  <a:moveTo>
                    <a:pt x="49" y="0"/>
                  </a:moveTo>
                  <a:lnTo>
                    <a:pt x="1" y="48"/>
                  </a:lnTo>
                  <a:lnTo>
                    <a:pt x="1" y="72"/>
                  </a:lnTo>
                  <a:lnTo>
                    <a:pt x="1" y="96"/>
                  </a:lnTo>
                  <a:lnTo>
                    <a:pt x="49" y="144"/>
                  </a:lnTo>
                  <a:lnTo>
                    <a:pt x="121" y="120"/>
                  </a:lnTo>
                  <a:lnTo>
                    <a:pt x="145" y="72"/>
                  </a:lnTo>
                  <a:lnTo>
                    <a:pt x="121"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2019525" y="2223750"/>
              <a:ext cx="3050" cy="4250"/>
            </a:xfrm>
            <a:custGeom>
              <a:avLst/>
              <a:gdLst/>
              <a:ahLst/>
              <a:cxnLst/>
              <a:rect l="l" t="t" r="r" b="b"/>
              <a:pathLst>
                <a:path w="122" h="170" extrusionOk="0">
                  <a:moveTo>
                    <a:pt x="73" y="0"/>
                  </a:moveTo>
                  <a:lnTo>
                    <a:pt x="25" y="25"/>
                  </a:lnTo>
                  <a:lnTo>
                    <a:pt x="1" y="49"/>
                  </a:lnTo>
                  <a:lnTo>
                    <a:pt x="1" y="121"/>
                  </a:lnTo>
                  <a:lnTo>
                    <a:pt x="49" y="145"/>
                  </a:lnTo>
                  <a:lnTo>
                    <a:pt x="73" y="169"/>
                  </a:lnTo>
                  <a:lnTo>
                    <a:pt x="73"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2043000" y="2252025"/>
              <a:ext cx="4250" cy="3650"/>
            </a:xfrm>
            <a:custGeom>
              <a:avLst/>
              <a:gdLst/>
              <a:ahLst/>
              <a:cxnLst/>
              <a:rect l="l" t="t" r="r" b="b"/>
              <a:pathLst>
                <a:path w="170" h="146" extrusionOk="0">
                  <a:moveTo>
                    <a:pt x="73" y="1"/>
                  </a:moveTo>
                  <a:lnTo>
                    <a:pt x="25" y="49"/>
                  </a:lnTo>
                  <a:lnTo>
                    <a:pt x="1" y="97"/>
                  </a:lnTo>
                  <a:lnTo>
                    <a:pt x="25" y="121"/>
                  </a:lnTo>
                  <a:lnTo>
                    <a:pt x="49" y="145"/>
                  </a:lnTo>
                  <a:lnTo>
                    <a:pt x="97" y="145"/>
                  </a:lnTo>
                  <a:lnTo>
                    <a:pt x="145" y="97"/>
                  </a:lnTo>
                  <a:lnTo>
                    <a:pt x="169"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
            <p:cNvSpPr/>
            <p:nvPr/>
          </p:nvSpPr>
          <p:spPr>
            <a:xfrm>
              <a:off x="2012925" y="2342900"/>
              <a:ext cx="3625" cy="3650"/>
            </a:xfrm>
            <a:custGeom>
              <a:avLst/>
              <a:gdLst/>
              <a:ahLst/>
              <a:cxnLst/>
              <a:rect l="l" t="t" r="r" b="b"/>
              <a:pathLst>
                <a:path w="145" h="146" extrusionOk="0">
                  <a:moveTo>
                    <a:pt x="72" y="1"/>
                  </a:moveTo>
                  <a:lnTo>
                    <a:pt x="24" y="25"/>
                  </a:lnTo>
                  <a:lnTo>
                    <a:pt x="24" y="49"/>
                  </a:lnTo>
                  <a:lnTo>
                    <a:pt x="0" y="97"/>
                  </a:lnTo>
                  <a:lnTo>
                    <a:pt x="24" y="145"/>
                  </a:lnTo>
                  <a:lnTo>
                    <a:pt x="96" y="145"/>
                  </a:lnTo>
                  <a:lnTo>
                    <a:pt x="145" y="121"/>
                  </a:lnTo>
                  <a:lnTo>
                    <a:pt x="145" y="73"/>
                  </a:lnTo>
                  <a:lnTo>
                    <a:pt x="121"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
            <p:cNvSpPr/>
            <p:nvPr/>
          </p:nvSpPr>
          <p:spPr>
            <a:xfrm>
              <a:off x="2083325" y="2210500"/>
              <a:ext cx="3050" cy="3650"/>
            </a:xfrm>
            <a:custGeom>
              <a:avLst/>
              <a:gdLst/>
              <a:ahLst/>
              <a:cxnLst/>
              <a:rect l="l" t="t" r="r" b="b"/>
              <a:pathLst>
                <a:path w="122" h="146" extrusionOk="0">
                  <a:moveTo>
                    <a:pt x="25" y="1"/>
                  </a:moveTo>
                  <a:lnTo>
                    <a:pt x="1" y="49"/>
                  </a:lnTo>
                  <a:lnTo>
                    <a:pt x="1" y="73"/>
                  </a:lnTo>
                  <a:lnTo>
                    <a:pt x="1" y="121"/>
                  </a:lnTo>
                  <a:lnTo>
                    <a:pt x="25" y="145"/>
                  </a:lnTo>
                  <a:lnTo>
                    <a:pt x="97" y="145"/>
                  </a:lnTo>
                  <a:lnTo>
                    <a:pt x="121"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
            <p:cNvSpPr/>
            <p:nvPr/>
          </p:nvSpPr>
          <p:spPr>
            <a:xfrm>
              <a:off x="1940700" y="2197875"/>
              <a:ext cx="3025" cy="3625"/>
            </a:xfrm>
            <a:custGeom>
              <a:avLst/>
              <a:gdLst/>
              <a:ahLst/>
              <a:cxnLst/>
              <a:rect l="l" t="t" r="r" b="b"/>
              <a:pathLst>
                <a:path w="121" h="145" extrusionOk="0">
                  <a:moveTo>
                    <a:pt x="73" y="0"/>
                  </a:moveTo>
                  <a:lnTo>
                    <a:pt x="24" y="24"/>
                  </a:lnTo>
                  <a:lnTo>
                    <a:pt x="0" y="73"/>
                  </a:lnTo>
                  <a:lnTo>
                    <a:pt x="0" y="97"/>
                  </a:lnTo>
                  <a:lnTo>
                    <a:pt x="0" y="121"/>
                  </a:lnTo>
                  <a:lnTo>
                    <a:pt x="48" y="145"/>
                  </a:lnTo>
                  <a:lnTo>
                    <a:pt x="97" y="145"/>
                  </a:lnTo>
                  <a:lnTo>
                    <a:pt x="121" y="121"/>
                  </a:lnTo>
                  <a:lnTo>
                    <a:pt x="121" y="73"/>
                  </a:lnTo>
                  <a:lnTo>
                    <a:pt x="121"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a:off x="2000275" y="2276700"/>
              <a:ext cx="4850" cy="3050"/>
            </a:xfrm>
            <a:custGeom>
              <a:avLst/>
              <a:gdLst/>
              <a:ahLst/>
              <a:cxnLst/>
              <a:rect l="l" t="t" r="r" b="b"/>
              <a:pathLst>
                <a:path w="194" h="122" extrusionOk="0">
                  <a:moveTo>
                    <a:pt x="49" y="1"/>
                  </a:moveTo>
                  <a:lnTo>
                    <a:pt x="1" y="49"/>
                  </a:lnTo>
                  <a:lnTo>
                    <a:pt x="1" y="73"/>
                  </a:lnTo>
                  <a:lnTo>
                    <a:pt x="25" y="97"/>
                  </a:lnTo>
                  <a:lnTo>
                    <a:pt x="97" y="121"/>
                  </a:lnTo>
                  <a:lnTo>
                    <a:pt x="193" y="97"/>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a:off x="2120050" y="2191250"/>
              <a:ext cx="3025" cy="4250"/>
            </a:xfrm>
            <a:custGeom>
              <a:avLst/>
              <a:gdLst/>
              <a:ahLst/>
              <a:cxnLst/>
              <a:rect l="l" t="t" r="r" b="b"/>
              <a:pathLst>
                <a:path w="121" h="170" extrusionOk="0">
                  <a:moveTo>
                    <a:pt x="72" y="1"/>
                  </a:moveTo>
                  <a:lnTo>
                    <a:pt x="24" y="25"/>
                  </a:lnTo>
                  <a:lnTo>
                    <a:pt x="0" y="49"/>
                  </a:lnTo>
                  <a:lnTo>
                    <a:pt x="0" y="97"/>
                  </a:lnTo>
                  <a:lnTo>
                    <a:pt x="0" y="145"/>
                  </a:lnTo>
                  <a:lnTo>
                    <a:pt x="24" y="169"/>
                  </a:lnTo>
                  <a:lnTo>
                    <a:pt x="96" y="169"/>
                  </a:lnTo>
                  <a:lnTo>
                    <a:pt x="96" y="121"/>
                  </a:lnTo>
                  <a:lnTo>
                    <a:pt x="121" y="73"/>
                  </a:lnTo>
                  <a:lnTo>
                    <a:pt x="96"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a:off x="2014125" y="2188250"/>
              <a:ext cx="3025" cy="4225"/>
            </a:xfrm>
            <a:custGeom>
              <a:avLst/>
              <a:gdLst/>
              <a:ahLst/>
              <a:cxnLst/>
              <a:rect l="l" t="t" r="r" b="b"/>
              <a:pathLst>
                <a:path w="121" h="169" extrusionOk="0">
                  <a:moveTo>
                    <a:pt x="48" y="0"/>
                  </a:moveTo>
                  <a:lnTo>
                    <a:pt x="24" y="24"/>
                  </a:lnTo>
                  <a:lnTo>
                    <a:pt x="0" y="72"/>
                  </a:lnTo>
                  <a:lnTo>
                    <a:pt x="0" y="121"/>
                  </a:lnTo>
                  <a:lnTo>
                    <a:pt x="24" y="169"/>
                  </a:lnTo>
                  <a:lnTo>
                    <a:pt x="73" y="169"/>
                  </a:lnTo>
                  <a:lnTo>
                    <a:pt x="97" y="145"/>
                  </a:lnTo>
                  <a:lnTo>
                    <a:pt x="121"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a:off x="2094175" y="2245425"/>
              <a:ext cx="3025" cy="4225"/>
            </a:xfrm>
            <a:custGeom>
              <a:avLst/>
              <a:gdLst/>
              <a:ahLst/>
              <a:cxnLst/>
              <a:rect l="l" t="t" r="r" b="b"/>
              <a:pathLst>
                <a:path w="121" h="169" extrusionOk="0">
                  <a:moveTo>
                    <a:pt x="72" y="0"/>
                  </a:moveTo>
                  <a:lnTo>
                    <a:pt x="24" y="24"/>
                  </a:lnTo>
                  <a:lnTo>
                    <a:pt x="0" y="72"/>
                  </a:lnTo>
                  <a:lnTo>
                    <a:pt x="24" y="145"/>
                  </a:lnTo>
                  <a:lnTo>
                    <a:pt x="48" y="169"/>
                  </a:lnTo>
                  <a:lnTo>
                    <a:pt x="96" y="145"/>
                  </a:lnTo>
                  <a:lnTo>
                    <a:pt x="120" y="96"/>
                  </a:lnTo>
                  <a:lnTo>
                    <a:pt x="120" y="48"/>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a:off x="2052625" y="2259850"/>
              <a:ext cx="3650" cy="3050"/>
            </a:xfrm>
            <a:custGeom>
              <a:avLst/>
              <a:gdLst/>
              <a:ahLst/>
              <a:cxnLst/>
              <a:rect l="l" t="t" r="r" b="b"/>
              <a:pathLst>
                <a:path w="146" h="122" extrusionOk="0">
                  <a:moveTo>
                    <a:pt x="73" y="1"/>
                  </a:moveTo>
                  <a:lnTo>
                    <a:pt x="49" y="25"/>
                  </a:lnTo>
                  <a:lnTo>
                    <a:pt x="1" y="49"/>
                  </a:lnTo>
                  <a:lnTo>
                    <a:pt x="1" y="73"/>
                  </a:lnTo>
                  <a:lnTo>
                    <a:pt x="25" y="97"/>
                  </a:lnTo>
                  <a:lnTo>
                    <a:pt x="73" y="121"/>
                  </a:lnTo>
                  <a:lnTo>
                    <a:pt x="121" y="97"/>
                  </a:lnTo>
                  <a:lnTo>
                    <a:pt x="145" y="49"/>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a:off x="2051425" y="2373600"/>
              <a:ext cx="3050" cy="2425"/>
            </a:xfrm>
            <a:custGeom>
              <a:avLst/>
              <a:gdLst/>
              <a:ahLst/>
              <a:cxnLst/>
              <a:rect l="l" t="t" r="r" b="b"/>
              <a:pathLst>
                <a:path w="122" h="97" extrusionOk="0">
                  <a:moveTo>
                    <a:pt x="73" y="1"/>
                  </a:moveTo>
                  <a:lnTo>
                    <a:pt x="25" y="25"/>
                  </a:lnTo>
                  <a:lnTo>
                    <a:pt x="1" y="49"/>
                  </a:lnTo>
                  <a:lnTo>
                    <a:pt x="25" y="97"/>
                  </a:lnTo>
                  <a:lnTo>
                    <a:pt x="97" y="97"/>
                  </a:lnTo>
                  <a:lnTo>
                    <a:pt x="121"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a:off x="1994250" y="2134675"/>
              <a:ext cx="3050" cy="2425"/>
            </a:xfrm>
            <a:custGeom>
              <a:avLst/>
              <a:gdLst/>
              <a:ahLst/>
              <a:cxnLst/>
              <a:rect l="l" t="t" r="r" b="b"/>
              <a:pathLst>
                <a:path w="122" h="97" extrusionOk="0">
                  <a:moveTo>
                    <a:pt x="1" y="1"/>
                  </a:moveTo>
                  <a:lnTo>
                    <a:pt x="1" y="49"/>
                  </a:lnTo>
                  <a:lnTo>
                    <a:pt x="25" y="97"/>
                  </a:lnTo>
                  <a:lnTo>
                    <a:pt x="121" y="97"/>
                  </a:lnTo>
                  <a:lnTo>
                    <a:pt x="121" y="73"/>
                  </a:lnTo>
                  <a:lnTo>
                    <a:pt x="97"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a:off x="2033975" y="2134675"/>
              <a:ext cx="3650" cy="3050"/>
            </a:xfrm>
            <a:custGeom>
              <a:avLst/>
              <a:gdLst/>
              <a:ahLst/>
              <a:cxnLst/>
              <a:rect l="l" t="t" r="r" b="b"/>
              <a:pathLst>
                <a:path w="146" h="122" extrusionOk="0">
                  <a:moveTo>
                    <a:pt x="49" y="1"/>
                  </a:moveTo>
                  <a:lnTo>
                    <a:pt x="1" y="25"/>
                  </a:lnTo>
                  <a:lnTo>
                    <a:pt x="1" y="73"/>
                  </a:lnTo>
                  <a:lnTo>
                    <a:pt x="25" y="97"/>
                  </a:lnTo>
                  <a:lnTo>
                    <a:pt x="49" y="121"/>
                  </a:lnTo>
                  <a:lnTo>
                    <a:pt x="121" y="121"/>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a:off x="2005100" y="2137700"/>
              <a:ext cx="3025" cy="3625"/>
            </a:xfrm>
            <a:custGeom>
              <a:avLst/>
              <a:gdLst/>
              <a:ahLst/>
              <a:cxnLst/>
              <a:rect l="l" t="t" r="r" b="b"/>
              <a:pathLst>
                <a:path w="121" h="145" extrusionOk="0">
                  <a:moveTo>
                    <a:pt x="48" y="0"/>
                  </a:moveTo>
                  <a:lnTo>
                    <a:pt x="0" y="24"/>
                  </a:lnTo>
                  <a:lnTo>
                    <a:pt x="0" y="72"/>
                  </a:lnTo>
                  <a:lnTo>
                    <a:pt x="0" y="120"/>
                  </a:lnTo>
                  <a:lnTo>
                    <a:pt x="48" y="144"/>
                  </a:lnTo>
                  <a:lnTo>
                    <a:pt x="96" y="144"/>
                  </a:lnTo>
                  <a:lnTo>
                    <a:pt x="121" y="120"/>
                  </a:lnTo>
                  <a:lnTo>
                    <a:pt x="121" y="72"/>
                  </a:lnTo>
                  <a:lnTo>
                    <a:pt x="96"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a:off x="2133275" y="2167775"/>
              <a:ext cx="3050" cy="3650"/>
            </a:xfrm>
            <a:custGeom>
              <a:avLst/>
              <a:gdLst/>
              <a:ahLst/>
              <a:cxnLst/>
              <a:rect l="l" t="t" r="r" b="b"/>
              <a:pathLst>
                <a:path w="122" h="146" extrusionOk="0">
                  <a:moveTo>
                    <a:pt x="49" y="1"/>
                  </a:moveTo>
                  <a:lnTo>
                    <a:pt x="25" y="25"/>
                  </a:lnTo>
                  <a:lnTo>
                    <a:pt x="1" y="49"/>
                  </a:lnTo>
                  <a:lnTo>
                    <a:pt x="1" y="97"/>
                  </a:lnTo>
                  <a:lnTo>
                    <a:pt x="73" y="145"/>
                  </a:lnTo>
                  <a:lnTo>
                    <a:pt x="97" y="121"/>
                  </a:lnTo>
                  <a:lnTo>
                    <a:pt x="121" y="121"/>
                  </a:lnTo>
                  <a:lnTo>
                    <a:pt x="97"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a:off x="2011725" y="2258050"/>
              <a:ext cx="3025" cy="3050"/>
            </a:xfrm>
            <a:custGeom>
              <a:avLst/>
              <a:gdLst/>
              <a:ahLst/>
              <a:cxnLst/>
              <a:rect l="l" t="t" r="r" b="b"/>
              <a:pathLst>
                <a:path w="121" h="122" extrusionOk="0">
                  <a:moveTo>
                    <a:pt x="48" y="1"/>
                  </a:moveTo>
                  <a:lnTo>
                    <a:pt x="24" y="25"/>
                  </a:lnTo>
                  <a:lnTo>
                    <a:pt x="0" y="73"/>
                  </a:lnTo>
                  <a:lnTo>
                    <a:pt x="24" y="121"/>
                  </a:lnTo>
                  <a:lnTo>
                    <a:pt x="72" y="121"/>
                  </a:lnTo>
                  <a:lnTo>
                    <a:pt x="120" y="97"/>
                  </a:lnTo>
                  <a:lnTo>
                    <a:pt x="120" y="49"/>
                  </a:lnTo>
                  <a:lnTo>
                    <a:pt x="96"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a:off x="2112225" y="2256250"/>
              <a:ext cx="3025" cy="2425"/>
            </a:xfrm>
            <a:custGeom>
              <a:avLst/>
              <a:gdLst/>
              <a:ahLst/>
              <a:cxnLst/>
              <a:rect l="l" t="t" r="r" b="b"/>
              <a:pathLst>
                <a:path w="121" h="97" extrusionOk="0">
                  <a:moveTo>
                    <a:pt x="48" y="0"/>
                  </a:moveTo>
                  <a:lnTo>
                    <a:pt x="24" y="25"/>
                  </a:lnTo>
                  <a:lnTo>
                    <a:pt x="0" y="49"/>
                  </a:lnTo>
                  <a:lnTo>
                    <a:pt x="0" y="97"/>
                  </a:lnTo>
                  <a:lnTo>
                    <a:pt x="97" y="97"/>
                  </a:lnTo>
                  <a:lnTo>
                    <a:pt x="121" y="49"/>
                  </a:lnTo>
                  <a:lnTo>
                    <a:pt x="97" y="25"/>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a:off x="2129075" y="2193050"/>
              <a:ext cx="3025" cy="3050"/>
            </a:xfrm>
            <a:custGeom>
              <a:avLst/>
              <a:gdLst/>
              <a:ahLst/>
              <a:cxnLst/>
              <a:rect l="l" t="t" r="r" b="b"/>
              <a:pathLst>
                <a:path w="121" h="122" extrusionOk="0">
                  <a:moveTo>
                    <a:pt x="48" y="1"/>
                  </a:moveTo>
                  <a:lnTo>
                    <a:pt x="0" y="25"/>
                  </a:lnTo>
                  <a:lnTo>
                    <a:pt x="0" y="73"/>
                  </a:lnTo>
                  <a:lnTo>
                    <a:pt x="24" y="97"/>
                  </a:lnTo>
                  <a:lnTo>
                    <a:pt x="73" y="121"/>
                  </a:lnTo>
                  <a:lnTo>
                    <a:pt x="121" y="97"/>
                  </a:lnTo>
                  <a:lnTo>
                    <a:pt x="121" y="49"/>
                  </a:lnTo>
                  <a:lnTo>
                    <a:pt x="97"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a:off x="1965375" y="2152725"/>
              <a:ext cx="2425" cy="3050"/>
            </a:xfrm>
            <a:custGeom>
              <a:avLst/>
              <a:gdLst/>
              <a:ahLst/>
              <a:cxnLst/>
              <a:rect l="l" t="t" r="r" b="b"/>
              <a:pathLst>
                <a:path w="97" h="122" extrusionOk="0">
                  <a:moveTo>
                    <a:pt x="24" y="1"/>
                  </a:moveTo>
                  <a:lnTo>
                    <a:pt x="0" y="49"/>
                  </a:lnTo>
                  <a:lnTo>
                    <a:pt x="24" y="97"/>
                  </a:lnTo>
                  <a:lnTo>
                    <a:pt x="49" y="121"/>
                  </a:lnTo>
                  <a:lnTo>
                    <a:pt x="73" y="121"/>
                  </a:lnTo>
                  <a:lnTo>
                    <a:pt x="97" y="73"/>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a:off x="2085750" y="2293550"/>
              <a:ext cx="3025" cy="3050"/>
            </a:xfrm>
            <a:custGeom>
              <a:avLst/>
              <a:gdLst/>
              <a:ahLst/>
              <a:cxnLst/>
              <a:rect l="l" t="t" r="r" b="b"/>
              <a:pathLst>
                <a:path w="121" h="122" extrusionOk="0">
                  <a:moveTo>
                    <a:pt x="0" y="1"/>
                  </a:moveTo>
                  <a:lnTo>
                    <a:pt x="0" y="49"/>
                  </a:lnTo>
                  <a:lnTo>
                    <a:pt x="48" y="97"/>
                  </a:lnTo>
                  <a:lnTo>
                    <a:pt x="72" y="121"/>
                  </a:lnTo>
                  <a:lnTo>
                    <a:pt x="96" y="97"/>
                  </a:lnTo>
                  <a:lnTo>
                    <a:pt x="120" y="73"/>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a:off x="2073100" y="2267675"/>
              <a:ext cx="2425" cy="2450"/>
            </a:xfrm>
            <a:custGeom>
              <a:avLst/>
              <a:gdLst/>
              <a:ahLst/>
              <a:cxnLst/>
              <a:rect l="l" t="t" r="r" b="b"/>
              <a:pathLst>
                <a:path w="97" h="98" extrusionOk="0">
                  <a:moveTo>
                    <a:pt x="49" y="1"/>
                  </a:moveTo>
                  <a:lnTo>
                    <a:pt x="25" y="25"/>
                  </a:lnTo>
                  <a:lnTo>
                    <a:pt x="0" y="49"/>
                  </a:lnTo>
                  <a:lnTo>
                    <a:pt x="0" y="73"/>
                  </a:lnTo>
                  <a:lnTo>
                    <a:pt x="49" y="97"/>
                  </a:lnTo>
                  <a:lnTo>
                    <a:pt x="73" y="97"/>
                  </a:lnTo>
                  <a:lnTo>
                    <a:pt x="97" y="49"/>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a:off x="2075500" y="2203300"/>
              <a:ext cx="3050" cy="2425"/>
            </a:xfrm>
            <a:custGeom>
              <a:avLst/>
              <a:gdLst/>
              <a:ahLst/>
              <a:cxnLst/>
              <a:rect l="l" t="t" r="r" b="b"/>
              <a:pathLst>
                <a:path w="122" h="97" extrusionOk="0">
                  <a:moveTo>
                    <a:pt x="49" y="0"/>
                  </a:moveTo>
                  <a:lnTo>
                    <a:pt x="1" y="24"/>
                  </a:lnTo>
                  <a:lnTo>
                    <a:pt x="1" y="48"/>
                  </a:lnTo>
                  <a:lnTo>
                    <a:pt x="25" y="72"/>
                  </a:lnTo>
                  <a:lnTo>
                    <a:pt x="49" y="96"/>
                  </a:lnTo>
                  <a:lnTo>
                    <a:pt x="97" y="72"/>
                  </a:lnTo>
                  <a:lnTo>
                    <a:pt x="121"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a:off x="1944300" y="2209900"/>
              <a:ext cx="2450" cy="3050"/>
            </a:xfrm>
            <a:custGeom>
              <a:avLst/>
              <a:gdLst/>
              <a:ahLst/>
              <a:cxnLst/>
              <a:rect l="l" t="t" r="r" b="b"/>
              <a:pathLst>
                <a:path w="98" h="122" extrusionOk="0">
                  <a:moveTo>
                    <a:pt x="49" y="1"/>
                  </a:moveTo>
                  <a:lnTo>
                    <a:pt x="1" y="25"/>
                  </a:lnTo>
                  <a:lnTo>
                    <a:pt x="1" y="73"/>
                  </a:lnTo>
                  <a:lnTo>
                    <a:pt x="25" y="97"/>
                  </a:lnTo>
                  <a:lnTo>
                    <a:pt x="73" y="121"/>
                  </a:lnTo>
                  <a:lnTo>
                    <a:pt x="97" y="97"/>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a:off x="2014125" y="2136475"/>
              <a:ext cx="2425" cy="3050"/>
            </a:xfrm>
            <a:custGeom>
              <a:avLst/>
              <a:gdLst/>
              <a:ahLst/>
              <a:cxnLst/>
              <a:rect l="l" t="t" r="r" b="b"/>
              <a:pathLst>
                <a:path w="97" h="122" extrusionOk="0">
                  <a:moveTo>
                    <a:pt x="24" y="1"/>
                  </a:moveTo>
                  <a:lnTo>
                    <a:pt x="0" y="25"/>
                  </a:lnTo>
                  <a:lnTo>
                    <a:pt x="0" y="73"/>
                  </a:lnTo>
                  <a:lnTo>
                    <a:pt x="24" y="121"/>
                  </a:lnTo>
                  <a:lnTo>
                    <a:pt x="48" y="97"/>
                  </a:lnTo>
                  <a:lnTo>
                    <a:pt x="97"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a:off x="2099575" y="2264675"/>
              <a:ext cx="2425" cy="2425"/>
            </a:xfrm>
            <a:custGeom>
              <a:avLst/>
              <a:gdLst/>
              <a:ahLst/>
              <a:cxnLst/>
              <a:rect l="l" t="t" r="r" b="b"/>
              <a:pathLst>
                <a:path w="97" h="97" extrusionOk="0">
                  <a:moveTo>
                    <a:pt x="25" y="0"/>
                  </a:moveTo>
                  <a:lnTo>
                    <a:pt x="1" y="25"/>
                  </a:lnTo>
                  <a:lnTo>
                    <a:pt x="1" y="73"/>
                  </a:lnTo>
                  <a:lnTo>
                    <a:pt x="25" y="97"/>
                  </a:lnTo>
                  <a:lnTo>
                    <a:pt x="49" y="97"/>
                  </a:lnTo>
                  <a:lnTo>
                    <a:pt x="97" y="73"/>
                  </a:lnTo>
                  <a:lnTo>
                    <a:pt x="97"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a:off x="2014725" y="2224350"/>
              <a:ext cx="2425" cy="3025"/>
            </a:xfrm>
            <a:custGeom>
              <a:avLst/>
              <a:gdLst/>
              <a:ahLst/>
              <a:cxnLst/>
              <a:rect l="l" t="t" r="r" b="b"/>
              <a:pathLst>
                <a:path w="97" h="121" extrusionOk="0">
                  <a:moveTo>
                    <a:pt x="49" y="1"/>
                  </a:moveTo>
                  <a:lnTo>
                    <a:pt x="0" y="25"/>
                  </a:lnTo>
                  <a:lnTo>
                    <a:pt x="0" y="49"/>
                  </a:lnTo>
                  <a:lnTo>
                    <a:pt x="0" y="97"/>
                  </a:lnTo>
                  <a:lnTo>
                    <a:pt x="49" y="121"/>
                  </a:lnTo>
                  <a:lnTo>
                    <a:pt x="97"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a:off x="2069500" y="2224350"/>
              <a:ext cx="3625" cy="3025"/>
            </a:xfrm>
            <a:custGeom>
              <a:avLst/>
              <a:gdLst/>
              <a:ahLst/>
              <a:cxnLst/>
              <a:rect l="l" t="t" r="r" b="b"/>
              <a:pathLst>
                <a:path w="145" h="121" extrusionOk="0">
                  <a:moveTo>
                    <a:pt x="24" y="1"/>
                  </a:moveTo>
                  <a:lnTo>
                    <a:pt x="0" y="49"/>
                  </a:lnTo>
                  <a:lnTo>
                    <a:pt x="24" y="97"/>
                  </a:lnTo>
                  <a:lnTo>
                    <a:pt x="72" y="121"/>
                  </a:lnTo>
                  <a:lnTo>
                    <a:pt x="120" y="97"/>
                  </a:lnTo>
                  <a:lnTo>
                    <a:pt x="144" y="49"/>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a:off x="2060450" y="2253850"/>
              <a:ext cx="2450" cy="2425"/>
            </a:xfrm>
            <a:custGeom>
              <a:avLst/>
              <a:gdLst/>
              <a:ahLst/>
              <a:cxnLst/>
              <a:rect l="l" t="t" r="r" b="b"/>
              <a:pathLst>
                <a:path w="98" h="97" extrusionOk="0">
                  <a:moveTo>
                    <a:pt x="25" y="0"/>
                  </a:moveTo>
                  <a:lnTo>
                    <a:pt x="1" y="48"/>
                  </a:lnTo>
                  <a:lnTo>
                    <a:pt x="1" y="72"/>
                  </a:lnTo>
                  <a:lnTo>
                    <a:pt x="25" y="96"/>
                  </a:lnTo>
                  <a:lnTo>
                    <a:pt x="73" y="96"/>
                  </a:lnTo>
                  <a:lnTo>
                    <a:pt x="97" y="72"/>
                  </a:lnTo>
                  <a:lnTo>
                    <a:pt x="97" y="48"/>
                  </a:lnTo>
                  <a:lnTo>
                    <a:pt x="73"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a:off x="2014125" y="2325450"/>
              <a:ext cx="3025" cy="3050"/>
            </a:xfrm>
            <a:custGeom>
              <a:avLst/>
              <a:gdLst/>
              <a:ahLst/>
              <a:cxnLst/>
              <a:rect l="l" t="t" r="r" b="b"/>
              <a:pathLst>
                <a:path w="121" h="122" extrusionOk="0">
                  <a:moveTo>
                    <a:pt x="24" y="1"/>
                  </a:moveTo>
                  <a:lnTo>
                    <a:pt x="0" y="49"/>
                  </a:lnTo>
                  <a:lnTo>
                    <a:pt x="24" y="73"/>
                  </a:lnTo>
                  <a:lnTo>
                    <a:pt x="48" y="121"/>
                  </a:lnTo>
                  <a:lnTo>
                    <a:pt x="97" y="121"/>
                  </a:lnTo>
                  <a:lnTo>
                    <a:pt x="121" y="73"/>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a:off x="1982225" y="2191250"/>
              <a:ext cx="1825" cy="3025"/>
            </a:xfrm>
            <a:custGeom>
              <a:avLst/>
              <a:gdLst/>
              <a:ahLst/>
              <a:cxnLst/>
              <a:rect l="l" t="t" r="r" b="b"/>
              <a:pathLst>
                <a:path w="73" h="121" extrusionOk="0">
                  <a:moveTo>
                    <a:pt x="0" y="1"/>
                  </a:moveTo>
                  <a:lnTo>
                    <a:pt x="0" y="49"/>
                  </a:lnTo>
                  <a:lnTo>
                    <a:pt x="0" y="73"/>
                  </a:lnTo>
                  <a:lnTo>
                    <a:pt x="24" y="121"/>
                  </a:lnTo>
                  <a:lnTo>
                    <a:pt x="49" y="97"/>
                  </a:lnTo>
                  <a:lnTo>
                    <a:pt x="73" y="73"/>
                  </a:lnTo>
                  <a:lnTo>
                    <a:pt x="73"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
            <p:cNvSpPr/>
            <p:nvPr/>
          </p:nvSpPr>
          <p:spPr>
            <a:xfrm>
              <a:off x="1949125" y="2205700"/>
              <a:ext cx="2425" cy="3025"/>
            </a:xfrm>
            <a:custGeom>
              <a:avLst/>
              <a:gdLst/>
              <a:ahLst/>
              <a:cxnLst/>
              <a:rect l="l" t="t" r="r" b="b"/>
              <a:pathLst>
                <a:path w="97" h="121" extrusionOk="0">
                  <a:moveTo>
                    <a:pt x="73" y="0"/>
                  </a:moveTo>
                  <a:lnTo>
                    <a:pt x="24" y="24"/>
                  </a:lnTo>
                  <a:lnTo>
                    <a:pt x="0" y="73"/>
                  </a:lnTo>
                  <a:lnTo>
                    <a:pt x="24" y="97"/>
                  </a:lnTo>
                  <a:lnTo>
                    <a:pt x="49" y="121"/>
                  </a:lnTo>
                  <a:lnTo>
                    <a:pt x="97" y="97"/>
                  </a:lnTo>
                  <a:lnTo>
                    <a:pt x="97"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
            <p:cNvSpPr/>
            <p:nvPr/>
          </p:nvSpPr>
          <p:spPr>
            <a:xfrm>
              <a:off x="2037600" y="2209300"/>
              <a:ext cx="3025" cy="2450"/>
            </a:xfrm>
            <a:custGeom>
              <a:avLst/>
              <a:gdLst/>
              <a:ahLst/>
              <a:cxnLst/>
              <a:rect l="l" t="t" r="r" b="b"/>
              <a:pathLst>
                <a:path w="121" h="98" extrusionOk="0">
                  <a:moveTo>
                    <a:pt x="48" y="1"/>
                  </a:moveTo>
                  <a:lnTo>
                    <a:pt x="24" y="25"/>
                  </a:lnTo>
                  <a:lnTo>
                    <a:pt x="0" y="49"/>
                  </a:lnTo>
                  <a:lnTo>
                    <a:pt x="24" y="97"/>
                  </a:lnTo>
                  <a:lnTo>
                    <a:pt x="72" y="97"/>
                  </a:lnTo>
                  <a:lnTo>
                    <a:pt x="96" y="49"/>
                  </a:lnTo>
                  <a:lnTo>
                    <a:pt x="121"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
            <p:cNvSpPr/>
            <p:nvPr/>
          </p:nvSpPr>
          <p:spPr>
            <a:xfrm>
              <a:off x="2061675" y="2210500"/>
              <a:ext cx="2425" cy="2450"/>
            </a:xfrm>
            <a:custGeom>
              <a:avLst/>
              <a:gdLst/>
              <a:ahLst/>
              <a:cxnLst/>
              <a:rect l="l" t="t" r="r" b="b"/>
              <a:pathLst>
                <a:path w="97" h="98" extrusionOk="0">
                  <a:moveTo>
                    <a:pt x="24" y="1"/>
                  </a:moveTo>
                  <a:lnTo>
                    <a:pt x="0" y="25"/>
                  </a:lnTo>
                  <a:lnTo>
                    <a:pt x="0" y="49"/>
                  </a:lnTo>
                  <a:lnTo>
                    <a:pt x="0" y="73"/>
                  </a:lnTo>
                  <a:lnTo>
                    <a:pt x="48" y="97"/>
                  </a:lnTo>
                  <a:lnTo>
                    <a:pt x="96" y="73"/>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
            <p:cNvSpPr/>
            <p:nvPr/>
          </p:nvSpPr>
          <p:spPr>
            <a:xfrm>
              <a:off x="1993650" y="2225550"/>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
            <p:cNvSpPr/>
            <p:nvPr/>
          </p:nvSpPr>
          <p:spPr>
            <a:xfrm>
              <a:off x="1946125" y="2237600"/>
              <a:ext cx="2425" cy="2425"/>
            </a:xfrm>
            <a:custGeom>
              <a:avLst/>
              <a:gdLst/>
              <a:ahLst/>
              <a:cxnLst/>
              <a:rect l="l" t="t" r="r" b="b"/>
              <a:pathLst>
                <a:path w="97" h="97" extrusionOk="0">
                  <a:moveTo>
                    <a:pt x="24" y="0"/>
                  </a:moveTo>
                  <a:lnTo>
                    <a:pt x="0" y="24"/>
                  </a:lnTo>
                  <a:lnTo>
                    <a:pt x="0" y="72"/>
                  </a:lnTo>
                  <a:lnTo>
                    <a:pt x="24" y="96"/>
                  </a:lnTo>
                  <a:lnTo>
                    <a:pt x="72" y="96"/>
                  </a:lnTo>
                  <a:lnTo>
                    <a:pt x="96" y="48"/>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
            <p:cNvSpPr/>
            <p:nvPr/>
          </p:nvSpPr>
          <p:spPr>
            <a:xfrm>
              <a:off x="2063475" y="2280925"/>
              <a:ext cx="3625" cy="2425"/>
            </a:xfrm>
            <a:custGeom>
              <a:avLst/>
              <a:gdLst/>
              <a:ahLst/>
              <a:cxnLst/>
              <a:rect l="l" t="t" r="r" b="b"/>
              <a:pathLst>
                <a:path w="145" h="97" extrusionOk="0">
                  <a:moveTo>
                    <a:pt x="48" y="0"/>
                  </a:moveTo>
                  <a:lnTo>
                    <a:pt x="0" y="25"/>
                  </a:lnTo>
                  <a:lnTo>
                    <a:pt x="24" y="73"/>
                  </a:lnTo>
                  <a:lnTo>
                    <a:pt x="73" y="97"/>
                  </a:lnTo>
                  <a:lnTo>
                    <a:pt x="121" y="97"/>
                  </a:lnTo>
                  <a:lnTo>
                    <a:pt x="145" y="49"/>
                  </a:lnTo>
                  <a:lnTo>
                    <a:pt x="121"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
            <p:cNvSpPr/>
            <p:nvPr/>
          </p:nvSpPr>
          <p:spPr>
            <a:xfrm>
              <a:off x="2113425" y="2283925"/>
              <a:ext cx="2425" cy="2450"/>
            </a:xfrm>
            <a:custGeom>
              <a:avLst/>
              <a:gdLst/>
              <a:ahLst/>
              <a:cxnLst/>
              <a:rect l="l" t="t" r="r" b="b"/>
              <a:pathLst>
                <a:path w="97" h="98" extrusionOk="0">
                  <a:moveTo>
                    <a:pt x="24" y="1"/>
                  </a:moveTo>
                  <a:lnTo>
                    <a:pt x="0" y="25"/>
                  </a:lnTo>
                  <a:lnTo>
                    <a:pt x="0" y="73"/>
                  </a:lnTo>
                  <a:lnTo>
                    <a:pt x="24" y="97"/>
                  </a:lnTo>
                  <a:lnTo>
                    <a:pt x="73"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
            <p:cNvSpPr/>
            <p:nvPr/>
          </p:nvSpPr>
          <p:spPr>
            <a:xfrm>
              <a:off x="2089950" y="2128650"/>
              <a:ext cx="1825" cy="1850"/>
            </a:xfrm>
            <a:custGeom>
              <a:avLst/>
              <a:gdLst/>
              <a:ahLst/>
              <a:cxnLst/>
              <a:rect l="l" t="t" r="r" b="b"/>
              <a:pathLst>
                <a:path w="73" h="74" extrusionOk="0">
                  <a:moveTo>
                    <a:pt x="25" y="1"/>
                  </a:moveTo>
                  <a:lnTo>
                    <a:pt x="1" y="73"/>
                  </a:lnTo>
                  <a:lnTo>
                    <a:pt x="73" y="73"/>
                  </a:lnTo>
                  <a:lnTo>
                    <a:pt x="73"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
            <p:cNvSpPr/>
            <p:nvPr/>
          </p:nvSpPr>
          <p:spPr>
            <a:xfrm>
              <a:off x="2026750" y="2159950"/>
              <a:ext cx="2450" cy="1825"/>
            </a:xfrm>
            <a:custGeom>
              <a:avLst/>
              <a:gdLst/>
              <a:ahLst/>
              <a:cxnLst/>
              <a:rect l="l" t="t" r="r" b="b"/>
              <a:pathLst>
                <a:path w="98" h="73" extrusionOk="0">
                  <a:moveTo>
                    <a:pt x="25" y="1"/>
                  </a:moveTo>
                  <a:lnTo>
                    <a:pt x="1" y="25"/>
                  </a:lnTo>
                  <a:lnTo>
                    <a:pt x="25"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
            <p:cNvSpPr/>
            <p:nvPr/>
          </p:nvSpPr>
          <p:spPr>
            <a:xfrm>
              <a:off x="2040600" y="2159950"/>
              <a:ext cx="1225" cy="1825"/>
            </a:xfrm>
            <a:custGeom>
              <a:avLst/>
              <a:gdLst/>
              <a:ahLst/>
              <a:cxnLst/>
              <a:rect l="l" t="t" r="r" b="b"/>
              <a:pathLst>
                <a:path w="49" h="73" extrusionOk="0">
                  <a:moveTo>
                    <a:pt x="1" y="1"/>
                  </a:moveTo>
                  <a:lnTo>
                    <a:pt x="1" y="25"/>
                  </a:lnTo>
                  <a:lnTo>
                    <a:pt x="1" y="49"/>
                  </a:lnTo>
                  <a:lnTo>
                    <a:pt x="1" y="73"/>
                  </a:lnTo>
                  <a:lnTo>
                    <a:pt x="49" y="73"/>
                  </a:lnTo>
                  <a:lnTo>
                    <a:pt x="49" y="49"/>
                  </a:lnTo>
                  <a:lnTo>
                    <a:pt x="49"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
            <p:cNvSpPr/>
            <p:nvPr/>
          </p:nvSpPr>
          <p:spPr>
            <a:xfrm>
              <a:off x="2068875" y="2163575"/>
              <a:ext cx="1850" cy="1825"/>
            </a:xfrm>
            <a:custGeom>
              <a:avLst/>
              <a:gdLst/>
              <a:ahLst/>
              <a:cxnLst/>
              <a:rect l="l" t="t" r="r" b="b"/>
              <a:pathLst>
                <a:path w="74" h="73" extrusionOk="0">
                  <a:moveTo>
                    <a:pt x="25" y="0"/>
                  </a:moveTo>
                  <a:lnTo>
                    <a:pt x="1" y="24"/>
                  </a:lnTo>
                  <a:lnTo>
                    <a:pt x="1" y="48"/>
                  </a:lnTo>
                  <a:lnTo>
                    <a:pt x="1" y="72"/>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
            <p:cNvSpPr/>
            <p:nvPr/>
          </p:nvSpPr>
          <p:spPr>
            <a:xfrm>
              <a:off x="1937675" y="2178625"/>
              <a:ext cx="1850" cy="1825"/>
            </a:xfrm>
            <a:custGeom>
              <a:avLst/>
              <a:gdLst/>
              <a:ahLst/>
              <a:cxnLst/>
              <a:rect l="l" t="t" r="r" b="b"/>
              <a:pathLst>
                <a:path w="74" h="73" extrusionOk="0">
                  <a:moveTo>
                    <a:pt x="25" y="0"/>
                  </a:moveTo>
                  <a:lnTo>
                    <a:pt x="1" y="24"/>
                  </a:lnTo>
                  <a:lnTo>
                    <a:pt x="1" y="48"/>
                  </a:lnTo>
                  <a:lnTo>
                    <a:pt x="25" y="72"/>
                  </a:lnTo>
                  <a:lnTo>
                    <a:pt x="49" y="72"/>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
            <p:cNvSpPr/>
            <p:nvPr/>
          </p:nvSpPr>
          <p:spPr>
            <a:xfrm>
              <a:off x="1925650" y="2189450"/>
              <a:ext cx="1825" cy="1825"/>
            </a:xfrm>
            <a:custGeom>
              <a:avLst/>
              <a:gdLst/>
              <a:ahLst/>
              <a:cxnLst/>
              <a:rect l="l" t="t" r="r" b="b"/>
              <a:pathLst>
                <a:path w="73" h="73" extrusionOk="0">
                  <a:moveTo>
                    <a:pt x="25" y="0"/>
                  </a:moveTo>
                  <a:lnTo>
                    <a:pt x="1" y="24"/>
                  </a:lnTo>
                  <a:lnTo>
                    <a:pt x="1" y="48"/>
                  </a:lnTo>
                  <a:lnTo>
                    <a:pt x="25" y="73"/>
                  </a:lnTo>
                  <a:lnTo>
                    <a:pt x="49" y="73"/>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
            <p:cNvSpPr/>
            <p:nvPr/>
          </p:nvSpPr>
          <p:spPr>
            <a:xfrm>
              <a:off x="1929875" y="2194250"/>
              <a:ext cx="1825" cy="1250"/>
            </a:xfrm>
            <a:custGeom>
              <a:avLst/>
              <a:gdLst/>
              <a:ahLst/>
              <a:cxnLst/>
              <a:rect l="l" t="t" r="r" b="b"/>
              <a:pathLst>
                <a:path w="73" h="50" extrusionOk="0">
                  <a:moveTo>
                    <a:pt x="0" y="1"/>
                  </a:moveTo>
                  <a:lnTo>
                    <a:pt x="0" y="49"/>
                  </a:lnTo>
                  <a:lnTo>
                    <a:pt x="48"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
            <p:cNvSpPr/>
            <p:nvPr/>
          </p:nvSpPr>
          <p:spPr>
            <a:xfrm>
              <a:off x="1988850" y="2193050"/>
              <a:ext cx="2425" cy="2450"/>
            </a:xfrm>
            <a:custGeom>
              <a:avLst/>
              <a:gdLst/>
              <a:ahLst/>
              <a:cxnLst/>
              <a:rect l="l" t="t" r="r" b="b"/>
              <a:pathLst>
                <a:path w="97" h="98" extrusionOk="0">
                  <a:moveTo>
                    <a:pt x="72" y="1"/>
                  </a:moveTo>
                  <a:lnTo>
                    <a:pt x="24" y="25"/>
                  </a:lnTo>
                  <a:lnTo>
                    <a:pt x="0" y="49"/>
                  </a:lnTo>
                  <a:lnTo>
                    <a:pt x="24" y="73"/>
                  </a:lnTo>
                  <a:lnTo>
                    <a:pt x="48" y="97"/>
                  </a:lnTo>
                  <a:lnTo>
                    <a:pt x="97" y="73"/>
                  </a:lnTo>
                  <a:lnTo>
                    <a:pt x="97" y="49"/>
                  </a:lnTo>
                  <a:lnTo>
                    <a:pt x="97"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
            <p:cNvSpPr/>
            <p:nvPr/>
          </p:nvSpPr>
          <p:spPr>
            <a:xfrm>
              <a:off x="2003900" y="2197875"/>
              <a:ext cx="1825" cy="1825"/>
            </a:xfrm>
            <a:custGeom>
              <a:avLst/>
              <a:gdLst/>
              <a:ahLst/>
              <a:cxnLst/>
              <a:rect l="l" t="t" r="r" b="b"/>
              <a:pathLst>
                <a:path w="73" h="73" extrusionOk="0">
                  <a:moveTo>
                    <a:pt x="24" y="0"/>
                  </a:moveTo>
                  <a:lnTo>
                    <a:pt x="0" y="24"/>
                  </a:lnTo>
                  <a:lnTo>
                    <a:pt x="0" y="49"/>
                  </a:lnTo>
                  <a:lnTo>
                    <a:pt x="48" y="73"/>
                  </a:lnTo>
                  <a:lnTo>
                    <a:pt x="72" y="49"/>
                  </a:lnTo>
                  <a:lnTo>
                    <a:pt x="72"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
            <p:cNvSpPr/>
            <p:nvPr/>
          </p:nvSpPr>
          <p:spPr>
            <a:xfrm>
              <a:off x="2102600" y="2208100"/>
              <a:ext cx="2425" cy="2425"/>
            </a:xfrm>
            <a:custGeom>
              <a:avLst/>
              <a:gdLst/>
              <a:ahLst/>
              <a:cxnLst/>
              <a:rect l="l" t="t" r="r" b="b"/>
              <a:pathLst>
                <a:path w="97" h="97" extrusionOk="0">
                  <a:moveTo>
                    <a:pt x="48" y="1"/>
                  </a:moveTo>
                  <a:lnTo>
                    <a:pt x="24" y="25"/>
                  </a:lnTo>
                  <a:lnTo>
                    <a:pt x="0" y="49"/>
                  </a:lnTo>
                  <a:lnTo>
                    <a:pt x="0" y="73"/>
                  </a:lnTo>
                  <a:lnTo>
                    <a:pt x="24" y="97"/>
                  </a:lnTo>
                  <a:lnTo>
                    <a:pt x="96" y="97"/>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
            <p:cNvSpPr/>
            <p:nvPr/>
          </p:nvSpPr>
          <p:spPr>
            <a:xfrm>
              <a:off x="1972000" y="2217725"/>
              <a:ext cx="2425" cy="2450"/>
            </a:xfrm>
            <a:custGeom>
              <a:avLst/>
              <a:gdLst/>
              <a:ahLst/>
              <a:cxnLst/>
              <a:rect l="l" t="t" r="r" b="b"/>
              <a:pathLst>
                <a:path w="97" h="98" extrusionOk="0">
                  <a:moveTo>
                    <a:pt x="48" y="1"/>
                  </a:moveTo>
                  <a:lnTo>
                    <a:pt x="0" y="25"/>
                  </a:lnTo>
                  <a:lnTo>
                    <a:pt x="0" y="49"/>
                  </a:lnTo>
                  <a:lnTo>
                    <a:pt x="0" y="73"/>
                  </a:lnTo>
                  <a:lnTo>
                    <a:pt x="48" y="97"/>
                  </a:lnTo>
                  <a:lnTo>
                    <a:pt x="72" y="73"/>
                  </a:lnTo>
                  <a:lnTo>
                    <a:pt x="96"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
            <p:cNvSpPr/>
            <p:nvPr/>
          </p:nvSpPr>
          <p:spPr>
            <a:xfrm>
              <a:off x="2068875" y="2220150"/>
              <a:ext cx="1850" cy="2425"/>
            </a:xfrm>
            <a:custGeom>
              <a:avLst/>
              <a:gdLst/>
              <a:ahLst/>
              <a:cxnLst/>
              <a:rect l="l" t="t" r="r" b="b"/>
              <a:pathLst>
                <a:path w="74" h="97" extrusionOk="0">
                  <a:moveTo>
                    <a:pt x="25" y="0"/>
                  </a:moveTo>
                  <a:lnTo>
                    <a:pt x="1" y="24"/>
                  </a:lnTo>
                  <a:lnTo>
                    <a:pt x="1" y="48"/>
                  </a:lnTo>
                  <a:lnTo>
                    <a:pt x="1" y="72"/>
                  </a:lnTo>
                  <a:lnTo>
                    <a:pt x="25" y="96"/>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
            <p:cNvSpPr/>
            <p:nvPr/>
          </p:nvSpPr>
          <p:spPr>
            <a:xfrm>
              <a:off x="2011100" y="2249625"/>
              <a:ext cx="3050" cy="1825"/>
            </a:xfrm>
            <a:custGeom>
              <a:avLst/>
              <a:gdLst/>
              <a:ahLst/>
              <a:cxnLst/>
              <a:rect l="l" t="t" r="r" b="b"/>
              <a:pathLst>
                <a:path w="122" h="73" extrusionOk="0">
                  <a:moveTo>
                    <a:pt x="25" y="1"/>
                  </a:moveTo>
                  <a:lnTo>
                    <a:pt x="1" y="49"/>
                  </a:lnTo>
                  <a:lnTo>
                    <a:pt x="25" y="73"/>
                  </a:lnTo>
                  <a:lnTo>
                    <a:pt x="97"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
            <p:cNvSpPr/>
            <p:nvPr/>
          </p:nvSpPr>
          <p:spPr>
            <a:xfrm>
              <a:off x="1991850" y="2250825"/>
              <a:ext cx="1225" cy="1850"/>
            </a:xfrm>
            <a:custGeom>
              <a:avLst/>
              <a:gdLst/>
              <a:ahLst/>
              <a:cxnLst/>
              <a:rect l="l" t="t" r="r" b="b"/>
              <a:pathLst>
                <a:path w="49" h="74" extrusionOk="0">
                  <a:moveTo>
                    <a:pt x="25" y="1"/>
                  </a:moveTo>
                  <a:lnTo>
                    <a:pt x="1" y="25"/>
                  </a:lnTo>
                  <a:lnTo>
                    <a:pt x="1" y="49"/>
                  </a:lnTo>
                  <a:lnTo>
                    <a:pt x="1" y="73"/>
                  </a:lnTo>
                  <a:lnTo>
                    <a:pt x="25" y="49"/>
                  </a:lnTo>
                  <a:lnTo>
                    <a:pt x="49"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
            <p:cNvSpPr/>
            <p:nvPr/>
          </p:nvSpPr>
          <p:spPr>
            <a:xfrm>
              <a:off x="2140500" y="2264675"/>
              <a:ext cx="1825" cy="2425"/>
            </a:xfrm>
            <a:custGeom>
              <a:avLst/>
              <a:gdLst/>
              <a:ahLst/>
              <a:cxnLst/>
              <a:rect l="l" t="t" r="r" b="b"/>
              <a:pathLst>
                <a:path w="73" h="97" extrusionOk="0">
                  <a:moveTo>
                    <a:pt x="25" y="0"/>
                  </a:moveTo>
                  <a:lnTo>
                    <a:pt x="1" y="25"/>
                  </a:lnTo>
                  <a:lnTo>
                    <a:pt x="1" y="49"/>
                  </a:lnTo>
                  <a:lnTo>
                    <a:pt x="25" y="73"/>
                  </a:lnTo>
                  <a:lnTo>
                    <a:pt x="49" y="97"/>
                  </a:lnTo>
                  <a:lnTo>
                    <a:pt x="73" y="73"/>
                  </a:lnTo>
                  <a:lnTo>
                    <a:pt x="73" y="25"/>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
            <p:cNvSpPr/>
            <p:nvPr/>
          </p:nvSpPr>
          <p:spPr>
            <a:xfrm>
              <a:off x="2047825" y="2298375"/>
              <a:ext cx="625" cy="625"/>
            </a:xfrm>
            <a:custGeom>
              <a:avLst/>
              <a:gdLst/>
              <a:ahLst/>
              <a:cxnLst/>
              <a:rect l="l" t="t" r="r" b="b"/>
              <a:pathLst>
                <a:path w="25" h="25" extrusionOk="0">
                  <a:moveTo>
                    <a:pt x="0" y="1"/>
                  </a:moveTo>
                  <a:lnTo>
                    <a:pt x="0" y="25"/>
                  </a:lnTo>
                  <a:lnTo>
                    <a:pt x="24"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
            <p:cNvSpPr/>
            <p:nvPr/>
          </p:nvSpPr>
          <p:spPr>
            <a:xfrm>
              <a:off x="2043000" y="2385050"/>
              <a:ext cx="1850" cy="1225"/>
            </a:xfrm>
            <a:custGeom>
              <a:avLst/>
              <a:gdLst/>
              <a:ahLst/>
              <a:cxnLst/>
              <a:rect l="l" t="t" r="r" b="b"/>
              <a:pathLst>
                <a:path w="74" h="49" extrusionOk="0">
                  <a:moveTo>
                    <a:pt x="25" y="0"/>
                  </a:moveTo>
                  <a:lnTo>
                    <a:pt x="1" y="48"/>
                  </a:lnTo>
                  <a:lnTo>
                    <a:pt x="73"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
            <p:cNvSpPr/>
            <p:nvPr/>
          </p:nvSpPr>
          <p:spPr>
            <a:xfrm>
              <a:off x="2125450" y="2172000"/>
              <a:ext cx="1225" cy="1225"/>
            </a:xfrm>
            <a:custGeom>
              <a:avLst/>
              <a:gdLst/>
              <a:ahLst/>
              <a:cxnLst/>
              <a:rect l="l" t="t" r="r" b="b"/>
              <a:pathLst>
                <a:path w="49" h="49" extrusionOk="0">
                  <a:moveTo>
                    <a:pt x="1" y="0"/>
                  </a:moveTo>
                  <a:lnTo>
                    <a:pt x="25"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
            <p:cNvSpPr/>
            <p:nvPr/>
          </p:nvSpPr>
          <p:spPr>
            <a:xfrm>
              <a:off x="2053250" y="2170175"/>
              <a:ext cx="1825" cy="2450"/>
            </a:xfrm>
            <a:custGeom>
              <a:avLst/>
              <a:gdLst/>
              <a:ahLst/>
              <a:cxnLst/>
              <a:rect l="l" t="t" r="r" b="b"/>
              <a:pathLst>
                <a:path w="73" h="98" extrusionOk="0">
                  <a:moveTo>
                    <a:pt x="48" y="1"/>
                  </a:moveTo>
                  <a:lnTo>
                    <a:pt x="0" y="49"/>
                  </a:lnTo>
                  <a:lnTo>
                    <a:pt x="24" y="73"/>
                  </a:lnTo>
                  <a:lnTo>
                    <a:pt x="48" y="97"/>
                  </a:lnTo>
                  <a:lnTo>
                    <a:pt x="72" y="73"/>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
            <p:cNvSpPr/>
            <p:nvPr/>
          </p:nvSpPr>
          <p:spPr>
            <a:xfrm>
              <a:off x="1956950" y="2152725"/>
              <a:ext cx="625" cy="1250"/>
            </a:xfrm>
            <a:custGeom>
              <a:avLst/>
              <a:gdLst/>
              <a:ahLst/>
              <a:cxnLst/>
              <a:rect l="l" t="t" r="r" b="b"/>
              <a:pathLst>
                <a:path w="25" h="50" extrusionOk="0">
                  <a:moveTo>
                    <a:pt x="0" y="1"/>
                  </a:moveTo>
                  <a:lnTo>
                    <a:pt x="0" y="25"/>
                  </a:lnTo>
                  <a:lnTo>
                    <a:pt x="0" y="49"/>
                  </a:lnTo>
                  <a:lnTo>
                    <a:pt x="24" y="25"/>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
            <p:cNvSpPr/>
            <p:nvPr/>
          </p:nvSpPr>
          <p:spPr>
            <a:xfrm>
              <a:off x="2022550" y="2136475"/>
              <a:ext cx="1825" cy="1250"/>
            </a:xfrm>
            <a:custGeom>
              <a:avLst/>
              <a:gdLst/>
              <a:ahLst/>
              <a:cxnLst/>
              <a:rect l="l" t="t" r="r" b="b"/>
              <a:pathLst>
                <a:path w="73" h="50" extrusionOk="0">
                  <a:moveTo>
                    <a:pt x="24" y="1"/>
                  </a:moveTo>
                  <a:lnTo>
                    <a:pt x="0" y="25"/>
                  </a:lnTo>
                  <a:lnTo>
                    <a:pt x="24" y="49"/>
                  </a:lnTo>
                  <a:lnTo>
                    <a:pt x="73"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
            <p:cNvSpPr/>
            <p:nvPr/>
          </p:nvSpPr>
          <p:spPr>
            <a:xfrm>
              <a:off x="2086950" y="2290550"/>
              <a:ext cx="625" cy="25"/>
            </a:xfrm>
            <a:custGeom>
              <a:avLst/>
              <a:gdLst/>
              <a:ahLst/>
              <a:cxnLst/>
              <a:rect l="l" t="t" r="r" b="b"/>
              <a:pathLst>
                <a:path w="25" h="1" extrusionOk="0">
                  <a:moveTo>
                    <a:pt x="0" y="1"/>
                  </a:moveTo>
                  <a:lnTo>
                    <a:pt x="0" y="1"/>
                  </a:lnTo>
                  <a:lnTo>
                    <a:pt x="24" y="1"/>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
            <p:cNvSpPr/>
            <p:nvPr/>
          </p:nvSpPr>
          <p:spPr>
            <a:xfrm>
              <a:off x="2053850" y="2122050"/>
              <a:ext cx="1225" cy="1225"/>
            </a:xfrm>
            <a:custGeom>
              <a:avLst/>
              <a:gdLst/>
              <a:ahLst/>
              <a:cxnLst/>
              <a:rect l="l" t="t" r="r" b="b"/>
              <a:pathLst>
                <a:path w="49" h="49" extrusionOk="0">
                  <a:moveTo>
                    <a:pt x="24" y="0"/>
                  </a:moveTo>
                  <a:lnTo>
                    <a:pt x="0" y="24"/>
                  </a:lnTo>
                  <a:lnTo>
                    <a:pt x="24" y="48"/>
                  </a:lnTo>
                  <a:lnTo>
                    <a:pt x="48" y="48"/>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
            <p:cNvSpPr/>
            <p:nvPr/>
          </p:nvSpPr>
          <p:spPr>
            <a:xfrm>
              <a:off x="2026750" y="2274900"/>
              <a:ext cx="1225" cy="1825"/>
            </a:xfrm>
            <a:custGeom>
              <a:avLst/>
              <a:gdLst/>
              <a:ahLst/>
              <a:cxnLst/>
              <a:rect l="l" t="t" r="r" b="b"/>
              <a:pathLst>
                <a:path w="49" h="73" extrusionOk="0">
                  <a:moveTo>
                    <a:pt x="25" y="1"/>
                  </a:moveTo>
                  <a:lnTo>
                    <a:pt x="1" y="25"/>
                  </a:lnTo>
                  <a:lnTo>
                    <a:pt x="1" y="49"/>
                  </a:lnTo>
                  <a:lnTo>
                    <a:pt x="1" y="73"/>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
            <p:cNvSpPr/>
            <p:nvPr/>
          </p:nvSpPr>
          <p:spPr>
            <a:xfrm>
              <a:off x="2071900" y="2254450"/>
              <a:ext cx="625" cy="1225"/>
            </a:xfrm>
            <a:custGeom>
              <a:avLst/>
              <a:gdLst/>
              <a:ahLst/>
              <a:cxnLst/>
              <a:rect l="l" t="t" r="r" b="b"/>
              <a:pathLst>
                <a:path w="25" h="49" extrusionOk="0">
                  <a:moveTo>
                    <a:pt x="24" y="0"/>
                  </a:moveTo>
                  <a:lnTo>
                    <a:pt x="0" y="48"/>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
            <p:cNvSpPr/>
            <p:nvPr/>
          </p:nvSpPr>
          <p:spPr>
            <a:xfrm>
              <a:off x="2059850" y="2227975"/>
              <a:ext cx="1250" cy="2425"/>
            </a:xfrm>
            <a:custGeom>
              <a:avLst/>
              <a:gdLst/>
              <a:ahLst/>
              <a:cxnLst/>
              <a:rect l="l" t="t" r="r" b="b"/>
              <a:pathLst>
                <a:path w="50" h="97" extrusionOk="0">
                  <a:moveTo>
                    <a:pt x="49" y="0"/>
                  </a:moveTo>
                  <a:lnTo>
                    <a:pt x="25" y="48"/>
                  </a:lnTo>
                  <a:lnTo>
                    <a:pt x="1" y="72"/>
                  </a:lnTo>
                  <a:lnTo>
                    <a:pt x="25" y="96"/>
                  </a:lnTo>
                  <a:lnTo>
                    <a:pt x="49" y="72"/>
                  </a:lnTo>
                  <a:lnTo>
                    <a:pt x="49"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
            <p:cNvSpPr/>
            <p:nvPr/>
          </p:nvSpPr>
          <p:spPr>
            <a:xfrm>
              <a:off x="1964175" y="2251425"/>
              <a:ext cx="1825" cy="1850"/>
            </a:xfrm>
            <a:custGeom>
              <a:avLst/>
              <a:gdLst/>
              <a:ahLst/>
              <a:cxnLst/>
              <a:rect l="l" t="t" r="r" b="b"/>
              <a:pathLst>
                <a:path w="73" h="74" extrusionOk="0">
                  <a:moveTo>
                    <a:pt x="24" y="1"/>
                  </a:moveTo>
                  <a:lnTo>
                    <a:pt x="0" y="25"/>
                  </a:lnTo>
                  <a:lnTo>
                    <a:pt x="24" y="49"/>
                  </a:lnTo>
                  <a:lnTo>
                    <a:pt x="24" y="73"/>
                  </a:lnTo>
                  <a:lnTo>
                    <a:pt x="72"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
            <p:cNvSpPr/>
            <p:nvPr/>
          </p:nvSpPr>
          <p:spPr>
            <a:xfrm>
              <a:off x="2088750" y="2235175"/>
              <a:ext cx="2425" cy="1850"/>
            </a:xfrm>
            <a:custGeom>
              <a:avLst/>
              <a:gdLst/>
              <a:ahLst/>
              <a:cxnLst/>
              <a:rect l="l" t="t" r="r" b="b"/>
              <a:pathLst>
                <a:path w="97" h="74" extrusionOk="0">
                  <a:moveTo>
                    <a:pt x="24" y="1"/>
                  </a:moveTo>
                  <a:lnTo>
                    <a:pt x="0" y="25"/>
                  </a:lnTo>
                  <a:lnTo>
                    <a:pt x="24"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
            <p:cNvSpPr/>
            <p:nvPr/>
          </p:nvSpPr>
          <p:spPr>
            <a:xfrm>
              <a:off x="2111025" y="2230375"/>
              <a:ext cx="625" cy="1225"/>
            </a:xfrm>
            <a:custGeom>
              <a:avLst/>
              <a:gdLst/>
              <a:ahLst/>
              <a:cxnLst/>
              <a:rect l="l" t="t" r="r" b="b"/>
              <a:pathLst>
                <a:path w="25" h="49" extrusionOk="0">
                  <a:moveTo>
                    <a:pt x="0" y="0"/>
                  </a:moveTo>
                  <a:lnTo>
                    <a:pt x="0" y="24"/>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
            <p:cNvSpPr/>
            <p:nvPr/>
          </p:nvSpPr>
          <p:spPr>
            <a:xfrm>
              <a:off x="2051425" y="2217125"/>
              <a:ext cx="1850" cy="1825"/>
            </a:xfrm>
            <a:custGeom>
              <a:avLst/>
              <a:gdLst/>
              <a:ahLst/>
              <a:cxnLst/>
              <a:rect l="l" t="t" r="r" b="b"/>
              <a:pathLst>
                <a:path w="74" h="73" extrusionOk="0">
                  <a:moveTo>
                    <a:pt x="25" y="1"/>
                  </a:moveTo>
                  <a:lnTo>
                    <a:pt x="1" y="25"/>
                  </a:lnTo>
                  <a:lnTo>
                    <a:pt x="1" y="49"/>
                  </a:lnTo>
                  <a:lnTo>
                    <a:pt x="1" y="73"/>
                  </a:lnTo>
                  <a:lnTo>
                    <a:pt x="25" y="73"/>
                  </a:lnTo>
                  <a:lnTo>
                    <a:pt x="49" y="49"/>
                  </a:lnTo>
                  <a:lnTo>
                    <a:pt x="73" y="25"/>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
            <p:cNvSpPr/>
            <p:nvPr/>
          </p:nvSpPr>
          <p:spPr>
            <a:xfrm>
              <a:off x="2038800" y="2196075"/>
              <a:ext cx="1825" cy="1225"/>
            </a:xfrm>
            <a:custGeom>
              <a:avLst/>
              <a:gdLst/>
              <a:ahLst/>
              <a:cxnLst/>
              <a:rect l="l" t="t" r="r" b="b"/>
              <a:pathLst>
                <a:path w="73" h="49" extrusionOk="0">
                  <a:moveTo>
                    <a:pt x="24" y="0"/>
                  </a:moveTo>
                  <a:lnTo>
                    <a:pt x="0" y="24"/>
                  </a:lnTo>
                  <a:lnTo>
                    <a:pt x="24" y="48"/>
                  </a:lnTo>
                  <a:lnTo>
                    <a:pt x="73"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
            <p:cNvSpPr/>
            <p:nvPr/>
          </p:nvSpPr>
          <p:spPr>
            <a:xfrm>
              <a:off x="2046625" y="2193050"/>
              <a:ext cx="1225" cy="1225"/>
            </a:xfrm>
            <a:custGeom>
              <a:avLst/>
              <a:gdLst/>
              <a:ahLst/>
              <a:cxnLst/>
              <a:rect l="l" t="t" r="r" b="b"/>
              <a:pathLst>
                <a:path w="49" h="49" extrusionOk="0">
                  <a:moveTo>
                    <a:pt x="0" y="1"/>
                  </a:moveTo>
                  <a:lnTo>
                    <a:pt x="0" y="25"/>
                  </a:lnTo>
                  <a:lnTo>
                    <a:pt x="24" y="49"/>
                  </a:lnTo>
                  <a:lnTo>
                    <a:pt x="48"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
            <p:cNvSpPr/>
            <p:nvPr/>
          </p:nvSpPr>
          <p:spPr>
            <a:xfrm>
              <a:off x="2076700" y="2183425"/>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
            <p:cNvSpPr/>
            <p:nvPr/>
          </p:nvSpPr>
          <p:spPr>
            <a:xfrm>
              <a:off x="2005100" y="2279125"/>
              <a:ext cx="25" cy="1225"/>
            </a:xfrm>
            <a:custGeom>
              <a:avLst/>
              <a:gdLst/>
              <a:ahLst/>
              <a:cxnLst/>
              <a:rect l="l" t="t" r="r" b="b"/>
              <a:pathLst>
                <a:path w="1" h="49" extrusionOk="0">
                  <a:moveTo>
                    <a:pt x="0" y="0"/>
                  </a:moveTo>
                  <a:lnTo>
                    <a:pt x="0" y="0"/>
                  </a:lnTo>
                  <a:lnTo>
                    <a:pt x="0" y="48"/>
                  </a:lnTo>
                  <a:lnTo>
                    <a:pt x="0" y="48"/>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
            <p:cNvSpPr/>
            <p:nvPr/>
          </p:nvSpPr>
          <p:spPr>
            <a:xfrm>
              <a:off x="1983425" y="2181025"/>
              <a:ext cx="1225" cy="1225"/>
            </a:xfrm>
            <a:custGeom>
              <a:avLst/>
              <a:gdLst/>
              <a:ahLst/>
              <a:cxnLst/>
              <a:rect l="l" t="t" r="r" b="b"/>
              <a:pathLst>
                <a:path w="49" h="49" extrusionOk="0">
                  <a:moveTo>
                    <a:pt x="1" y="0"/>
                  </a:moveTo>
                  <a:lnTo>
                    <a:pt x="1" y="24"/>
                  </a:lnTo>
                  <a:lnTo>
                    <a:pt x="1" y="48"/>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
            <p:cNvSpPr/>
            <p:nvPr/>
          </p:nvSpPr>
          <p:spPr>
            <a:xfrm>
              <a:off x="2076700" y="2179825"/>
              <a:ext cx="1250" cy="1225"/>
            </a:xfrm>
            <a:custGeom>
              <a:avLst/>
              <a:gdLst/>
              <a:ahLst/>
              <a:cxnLst/>
              <a:rect l="l" t="t" r="r" b="b"/>
              <a:pathLst>
                <a:path w="50" h="49" extrusionOk="0">
                  <a:moveTo>
                    <a:pt x="25" y="0"/>
                  </a:moveTo>
                  <a:lnTo>
                    <a:pt x="1" y="24"/>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
            <p:cNvSpPr/>
            <p:nvPr/>
          </p:nvSpPr>
          <p:spPr>
            <a:xfrm>
              <a:off x="2023150" y="2178625"/>
              <a:ext cx="625" cy="1825"/>
            </a:xfrm>
            <a:custGeom>
              <a:avLst/>
              <a:gdLst/>
              <a:ahLst/>
              <a:cxnLst/>
              <a:rect l="l" t="t" r="r" b="b"/>
              <a:pathLst>
                <a:path w="25" h="73" extrusionOk="0">
                  <a:moveTo>
                    <a:pt x="0" y="0"/>
                  </a:moveTo>
                  <a:lnTo>
                    <a:pt x="0" y="24"/>
                  </a:lnTo>
                  <a:lnTo>
                    <a:pt x="0" y="72"/>
                  </a:lnTo>
                  <a:lnTo>
                    <a:pt x="24" y="48"/>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
            <p:cNvSpPr/>
            <p:nvPr/>
          </p:nvSpPr>
          <p:spPr>
            <a:xfrm>
              <a:off x="2037600" y="22544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
            <p:cNvSpPr/>
            <p:nvPr/>
          </p:nvSpPr>
          <p:spPr>
            <a:xfrm>
              <a:off x="2032175" y="2358550"/>
              <a:ext cx="1225" cy="1250"/>
            </a:xfrm>
            <a:custGeom>
              <a:avLst/>
              <a:gdLst/>
              <a:ahLst/>
              <a:cxnLst/>
              <a:rect l="l" t="t" r="r" b="b"/>
              <a:pathLst>
                <a:path w="49" h="50" extrusionOk="0">
                  <a:moveTo>
                    <a:pt x="25" y="1"/>
                  </a:moveTo>
                  <a:lnTo>
                    <a:pt x="0" y="25"/>
                  </a:lnTo>
                  <a:lnTo>
                    <a:pt x="25"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
            <p:cNvSpPr/>
            <p:nvPr/>
          </p:nvSpPr>
          <p:spPr>
            <a:xfrm>
              <a:off x="1970175" y="2147925"/>
              <a:ext cx="650" cy="625"/>
            </a:xfrm>
            <a:custGeom>
              <a:avLst/>
              <a:gdLst/>
              <a:ahLst/>
              <a:cxnLst/>
              <a:rect l="l" t="t" r="r" b="b"/>
              <a:pathLst>
                <a:path w="26" h="25" extrusionOk="0">
                  <a:moveTo>
                    <a:pt x="1" y="0"/>
                  </a:moveTo>
                  <a:lnTo>
                    <a:pt x="1"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
            <p:cNvSpPr/>
            <p:nvPr/>
          </p:nvSpPr>
          <p:spPr>
            <a:xfrm>
              <a:off x="2005700" y="2146125"/>
              <a:ext cx="1225" cy="625"/>
            </a:xfrm>
            <a:custGeom>
              <a:avLst/>
              <a:gdLst/>
              <a:ahLst/>
              <a:cxnLst/>
              <a:rect l="l" t="t" r="r" b="b"/>
              <a:pathLst>
                <a:path w="49" h="25" extrusionOk="0">
                  <a:moveTo>
                    <a:pt x="0" y="0"/>
                  </a:moveTo>
                  <a:lnTo>
                    <a:pt x="0" y="24"/>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
            <p:cNvSpPr/>
            <p:nvPr/>
          </p:nvSpPr>
          <p:spPr>
            <a:xfrm>
              <a:off x="1972000" y="22869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
            <p:cNvSpPr/>
            <p:nvPr/>
          </p:nvSpPr>
          <p:spPr>
            <a:xfrm>
              <a:off x="1987650" y="2284525"/>
              <a:ext cx="1225" cy="1250"/>
            </a:xfrm>
            <a:custGeom>
              <a:avLst/>
              <a:gdLst/>
              <a:ahLst/>
              <a:cxnLst/>
              <a:rect l="l" t="t" r="r" b="b"/>
              <a:pathLst>
                <a:path w="49" h="50" extrusionOk="0">
                  <a:moveTo>
                    <a:pt x="24" y="1"/>
                  </a:moveTo>
                  <a:lnTo>
                    <a:pt x="0" y="25"/>
                  </a:lnTo>
                  <a:lnTo>
                    <a:pt x="0" y="49"/>
                  </a:lnTo>
                  <a:lnTo>
                    <a:pt x="48"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
            <p:cNvSpPr/>
            <p:nvPr/>
          </p:nvSpPr>
          <p:spPr>
            <a:xfrm>
              <a:off x="2002075" y="2243600"/>
              <a:ext cx="625" cy="1250"/>
            </a:xfrm>
            <a:custGeom>
              <a:avLst/>
              <a:gdLst/>
              <a:ahLst/>
              <a:cxnLst/>
              <a:rect l="l" t="t" r="r" b="b"/>
              <a:pathLst>
                <a:path w="25" h="50" extrusionOk="0">
                  <a:moveTo>
                    <a:pt x="1" y="49"/>
                  </a:moveTo>
                  <a:lnTo>
                    <a:pt x="1" y="49"/>
                  </a:lnTo>
                  <a:lnTo>
                    <a:pt x="25" y="1"/>
                  </a:lnTo>
                  <a:lnTo>
                    <a:pt x="1" y="49"/>
                  </a:lnTo>
                  <a:lnTo>
                    <a:pt x="1" y="49"/>
                  </a:lnTo>
                  <a:lnTo>
                    <a:pt x="1" y="49"/>
                  </a:lnTo>
                  <a:lnTo>
                    <a:pt x="1" y="49"/>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
            <p:cNvSpPr/>
            <p:nvPr/>
          </p:nvSpPr>
          <p:spPr>
            <a:xfrm>
              <a:off x="2024950" y="2236400"/>
              <a:ext cx="1225" cy="1225"/>
            </a:xfrm>
            <a:custGeom>
              <a:avLst/>
              <a:gdLst/>
              <a:ahLst/>
              <a:cxnLst/>
              <a:rect l="l" t="t" r="r" b="b"/>
              <a:pathLst>
                <a:path w="49" h="49" extrusionOk="0">
                  <a:moveTo>
                    <a:pt x="25" y="0"/>
                  </a:moveTo>
                  <a:lnTo>
                    <a:pt x="1" y="24"/>
                  </a:lnTo>
                  <a:lnTo>
                    <a:pt x="25" y="48"/>
                  </a:lnTo>
                  <a:lnTo>
                    <a:pt x="49"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
            <p:cNvSpPr/>
            <p:nvPr/>
          </p:nvSpPr>
          <p:spPr>
            <a:xfrm>
              <a:off x="1998475" y="2235175"/>
              <a:ext cx="1825" cy="1250"/>
            </a:xfrm>
            <a:custGeom>
              <a:avLst/>
              <a:gdLst/>
              <a:ahLst/>
              <a:cxnLst/>
              <a:rect l="l" t="t" r="r" b="b"/>
              <a:pathLst>
                <a:path w="73" h="50" extrusionOk="0">
                  <a:moveTo>
                    <a:pt x="24" y="1"/>
                  </a:moveTo>
                  <a:lnTo>
                    <a:pt x="0" y="25"/>
                  </a:lnTo>
                  <a:lnTo>
                    <a:pt x="24"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
            <p:cNvSpPr/>
            <p:nvPr/>
          </p:nvSpPr>
          <p:spPr>
            <a:xfrm>
              <a:off x="2086950" y="2230375"/>
              <a:ext cx="625" cy="25"/>
            </a:xfrm>
            <a:custGeom>
              <a:avLst/>
              <a:gdLst/>
              <a:ahLst/>
              <a:cxnLst/>
              <a:rect l="l" t="t" r="r" b="b"/>
              <a:pathLst>
                <a:path w="25" h="1" extrusionOk="0">
                  <a:moveTo>
                    <a:pt x="24" y="0"/>
                  </a:moveTo>
                  <a:lnTo>
                    <a:pt x="0" y="0"/>
                  </a:lnTo>
                  <a:lnTo>
                    <a:pt x="0" y="0"/>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
            <p:cNvSpPr/>
            <p:nvPr/>
          </p:nvSpPr>
          <p:spPr>
            <a:xfrm>
              <a:off x="2126675" y="2229175"/>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
            <p:cNvSpPr/>
            <p:nvPr/>
          </p:nvSpPr>
          <p:spPr>
            <a:xfrm>
              <a:off x="2026750" y="2306200"/>
              <a:ext cx="625" cy="1225"/>
            </a:xfrm>
            <a:custGeom>
              <a:avLst/>
              <a:gdLst/>
              <a:ahLst/>
              <a:cxnLst/>
              <a:rect l="l" t="t" r="r" b="b"/>
              <a:pathLst>
                <a:path w="25" h="49" extrusionOk="0">
                  <a:moveTo>
                    <a:pt x="25" y="1"/>
                  </a:moveTo>
                  <a:lnTo>
                    <a:pt x="1" y="25"/>
                  </a:lnTo>
                  <a:lnTo>
                    <a:pt x="25" y="49"/>
                  </a:lnTo>
                  <a:lnTo>
                    <a:pt x="25"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
            <p:cNvSpPr/>
            <p:nvPr/>
          </p:nvSpPr>
          <p:spPr>
            <a:xfrm>
              <a:off x="1968975" y="2205700"/>
              <a:ext cx="625" cy="1225"/>
            </a:xfrm>
            <a:custGeom>
              <a:avLst/>
              <a:gdLst/>
              <a:ahLst/>
              <a:cxnLst/>
              <a:rect l="l" t="t" r="r" b="b"/>
              <a:pathLst>
                <a:path w="25" h="49" extrusionOk="0">
                  <a:moveTo>
                    <a:pt x="1" y="0"/>
                  </a:moveTo>
                  <a:lnTo>
                    <a:pt x="1" y="24"/>
                  </a:lnTo>
                  <a:lnTo>
                    <a:pt x="1" y="48"/>
                  </a:lnTo>
                  <a:lnTo>
                    <a:pt x="25" y="24"/>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
            <p:cNvSpPr/>
            <p:nvPr/>
          </p:nvSpPr>
          <p:spPr>
            <a:xfrm>
              <a:off x="2072500" y="2198475"/>
              <a:ext cx="1225" cy="1225"/>
            </a:xfrm>
            <a:custGeom>
              <a:avLst/>
              <a:gdLst/>
              <a:ahLst/>
              <a:cxnLst/>
              <a:rect l="l" t="t" r="r" b="b"/>
              <a:pathLst>
                <a:path w="49" h="49" extrusionOk="0">
                  <a:moveTo>
                    <a:pt x="24" y="0"/>
                  </a:moveTo>
                  <a:lnTo>
                    <a:pt x="0" y="25"/>
                  </a:lnTo>
                  <a:lnTo>
                    <a:pt x="24" y="49"/>
                  </a:lnTo>
                  <a:lnTo>
                    <a:pt x="49" y="49"/>
                  </a:lnTo>
                  <a:lnTo>
                    <a:pt x="49" y="25"/>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
            <p:cNvSpPr/>
            <p:nvPr/>
          </p:nvSpPr>
          <p:spPr>
            <a:xfrm>
              <a:off x="2085125" y="2146125"/>
              <a:ext cx="650" cy="625"/>
            </a:xfrm>
            <a:custGeom>
              <a:avLst/>
              <a:gdLst/>
              <a:ahLst/>
              <a:cxnLst/>
              <a:rect l="l" t="t" r="r" b="b"/>
              <a:pathLst>
                <a:path w="26"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
            <p:cNvSpPr/>
            <p:nvPr/>
          </p:nvSpPr>
          <p:spPr>
            <a:xfrm>
              <a:off x="2052625" y="2283925"/>
              <a:ext cx="650" cy="625"/>
            </a:xfrm>
            <a:custGeom>
              <a:avLst/>
              <a:gdLst/>
              <a:ahLst/>
              <a:cxnLst/>
              <a:rect l="l" t="t" r="r" b="b"/>
              <a:pathLst>
                <a:path w="26" h="25" extrusionOk="0">
                  <a:moveTo>
                    <a:pt x="1" y="1"/>
                  </a:moveTo>
                  <a:lnTo>
                    <a:pt x="1" y="25"/>
                  </a:lnTo>
                  <a:lnTo>
                    <a:pt x="25" y="25"/>
                  </a:lnTo>
                  <a:lnTo>
                    <a:pt x="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
            <p:cNvSpPr/>
            <p:nvPr/>
          </p:nvSpPr>
          <p:spPr>
            <a:xfrm>
              <a:off x="1971400" y="2338100"/>
              <a:ext cx="625" cy="625"/>
            </a:xfrm>
            <a:custGeom>
              <a:avLst/>
              <a:gdLst/>
              <a:ahLst/>
              <a:cxnLst/>
              <a:rect l="l" t="t" r="r" b="b"/>
              <a:pathLst>
                <a:path w="25" h="25" extrusionOk="0">
                  <a:moveTo>
                    <a:pt x="24" y="0"/>
                  </a:moveTo>
                  <a:lnTo>
                    <a:pt x="0" y="24"/>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
            <p:cNvSpPr/>
            <p:nvPr/>
          </p:nvSpPr>
          <p:spPr>
            <a:xfrm>
              <a:off x="2008100" y="2412725"/>
              <a:ext cx="625" cy="625"/>
            </a:xfrm>
            <a:custGeom>
              <a:avLst/>
              <a:gdLst/>
              <a:ahLst/>
              <a:cxnLst/>
              <a:rect l="l" t="t" r="r" b="b"/>
              <a:pathLst>
                <a:path w="25" h="25" extrusionOk="0">
                  <a:moveTo>
                    <a:pt x="1" y="0"/>
                  </a:moveTo>
                  <a:lnTo>
                    <a:pt x="1" y="25"/>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
            <p:cNvSpPr/>
            <p:nvPr/>
          </p:nvSpPr>
          <p:spPr>
            <a:xfrm>
              <a:off x="1978600" y="2316425"/>
              <a:ext cx="25" cy="625"/>
            </a:xfrm>
            <a:custGeom>
              <a:avLst/>
              <a:gdLst/>
              <a:ahLst/>
              <a:cxnLst/>
              <a:rect l="l" t="t" r="r" b="b"/>
              <a:pathLst>
                <a:path w="1" h="25" extrusionOk="0">
                  <a:moveTo>
                    <a:pt x="1" y="25"/>
                  </a:moveTo>
                  <a:lnTo>
                    <a:pt x="1" y="25"/>
                  </a:lnTo>
                  <a:lnTo>
                    <a:pt x="1" y="1"/>
                  </a:lnTo>
                  <a:lnTo>
                    <a:pt x="1"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
            <p:cNvSpPr/>
            <p:nvPr/>
          </p:nvSpPr>
          <p:spPr>
            <a:xfrm>
              <a:off x="2038800" y="2217125"/>
              <a:ext cx="625" cy="625"/>
            </a:xfrm>
            <a:custGeom>
              <a:avLst/>
              <a:gdLst/>
              <a:ahLst/>
              <a:cxnLst/>
              <a:rect l="l" t="t" r="r" b="b"/>
              <a:pathLst>
                <a:path w="25" h="25" extrusionOk="0">
                  <a:moveTo>
                    <a:pt x="0" y="25"/>
                  </a:moveTo>
                  <a:lnTo>
                    <a:pt x="0" y="25"/>
                  </a:lnTo>
                  <a:lnTo>
                    <a:pt x="0" y="1"/>
                  </a:lnTo>
                  <a:lnTo>
                    <a:pt x="24" y="1"/>
                  </a:lnTo>
                  <a:lnTo>
                    <a:pt x="24"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
            <p:cNvSpPr/>
            <p:nvPr/>
          </p:nvSpPr>
          <p:spPr>
            <a:xfrm>
              <a:off x="2006900" y="2215325"/>
              <a:ext cx="25" cy="25"/>
            </a:xfrm>
            <a:custGeom>
              <a:avLst/>
              <a:gdLst/>
              <a:ahLst/>
              <a:cxnLst/>
              <a:rect l="l" t="t" r="r" b="b"/>
              <a:pathLst>
                <a:path w="1" h="1" extrusionOk="0">
                  <a:moveTo>
                    <a:pt x="0" y="0"/>
                  </a:moveTo>
                  <a:lnTo>
                    <a:pt x="0" y="0"/>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
            <p:cNvSpPr/>
            <p:nvPr/>
          </p:nvSpPr>
          <p:spPr>
            <a:xfrm>
              <a:off x="2041200" y="2205100"/>
              <a:ext cx="25" cy="25"/>
            </a:xfrm>
            <a:custGeom>
              <a:avLst/>
              <a:gdLst/>
              <a:ahLst/>
              <a:cxnLst/>
              <a:rect l="l" t="t" r="r" b="b"/>
              <a:pathLst>
                <a:path w="1" h="1" extrusionOk="0">
                  <a:moveTo>
                    <a:pt x="1" y="0"/>
                  </a:moveTo>
                  <a:lnTo>
                    <a:pt x="1" y="0"/>
                  </a:lnTo>
                  <a:lnTo>
                    <a:pt x="1" y="0"/>
                  </a:ln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
            <p:cNvSpPr/>
            <p:nvPr/>
          </p:nvSpPr>
          <p:spPr>
            <a:xfrm>
              <a:off x="1952125" y="2182225"/>
              <a:ext cx="25" cy="25"/>
            </a:xfrm>
            <a:custGeom>
              <a:avLst/>
              <a:gdLst/>
              <a:ahLst/>
              <a:cxnLst/>
              <a:rect l="l" t="t" r="r" b="b"/>
              <a:pathLst>
                <a:path w="1" h="1" extrusionOk="0">
                  <a:moveTo>
                    <a:pt x="1" y="0"/>
                  </a:move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
            <p:cNvSpPr/>
            <p:nvPr/>
          </p:nvSpPr>
          <p:spPr>
            <a:xfrm>
              <a:off x="1952125" y="2181625"/>
              <a:ext cx="625" cy="625"/>
            </a:xfrm>
            <a:custGeom>
              <a:avLst/>
              <a:gdLst/>
              <a:ahLst/>
              <a:cxnLst/>
              <a:rect l="l" t="t" r="r" b="b"/>
              <a:pathLst>
                <a:path w="25"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
            <p:cNvSpPr/>
            <p:nvPr/>
          </p:nvSpPr>
          <p:spPr>
            <a:xfrm>
              <a:off x="1924450" y="2177400"/>
              <a:ext cx="25" cy="625"/>
            </a:xfrm>
            <a:custGeom>
              <a:avLst/>
              <a:gdLst/>
              <a:ahLst/>
              <a:cxnLst/>
              <a:rect l="l" t="t" r="r" b="b"/>
              <a:pathLst>
                <a:path w="1" h="25" extrusionOk="0">
                  <a:moveTo>
                    <a:pt x="0" y="25"/>
                  </a:moveTo>
                  <a:lnTo>
                    <a:pt x="0"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
            <p:cNvSpPr/>
            <p:nvPr/>
          </p:nvSpPr>
          <p:spPr>
            <a:xfrm>
              <a:off x="1781825" y="1840975"/>
              <a:ext cx="652400" cy="709600"/>
            </a:xfrm>
            <a:custGeom>
              <a:avLst/>
              <a:gdLst/>
              <a:ahLst/>
              <a:cxnLst/>
              <a:rect l="l" t="t" r="r" b="b"/>
              <a:pathLst>
                <a:path w="26096" h="28384" extrusionOk="0">
                  <a:moveTo>
                    <a:pt x="18392" y="1"/>
                  </a:moveTo>
                  <a:lnTo>
                    <a:pt x="18031" y="49"/>
                  </a:lnTo>
                  <a:lnTo>
                    <a:pt x="17646" y="121"/>
                  </a:lnTo>
                  <a:lnTo>
                    <a:pt x="17261" y="194"/>
                  </a:lnTo>
                  <a:lnTo>
                    <a:pt x="16851" y="314"/>
                  </a:lnTo>
                  <a:lnTo>
                    <a:pt x="16418" y="434"/>
                  </a:lnTo>
                  <a:lnTo>
                    <a:pt x="15599" y="747"/>
                  </a:lnTo>
                  <a:lnTo>
                    <a:pt x="13938" y="1397"/>
                  </a:lnTo>
                  <a:lnTo>
                    <a:pt x="13529" y="1542"/>
                  </a:lnTo>
                  <a:lnTo>
                    <a:pt x="13120" y="1662"/>
                  </a:lnTo>
                  <a:lnTo>
                    <a:pt x="12711" y="1758"/>
                  </a:lnTo>
                  <a:lnTo>
                    <a:pt x="12277" y="1855"/>
                  </a:lnTo>
                  <a:lnTo>
                    <a:pt x="11676" y="1951"/>
                  </a:lnTo>
                  <a:lnTo>
                    <a:pt x="11098" y="2023"/>
                  </a:lnTo>
                  <a:lnTo>
                    <a:pt x="10472" y="2047"/>
                  </a:lnTo>
                  <a:lnTo>
                    <a:pt x="9870" y="2071"/>
                  </a:lnTo>
                  <a:lnTo>
                    <a:pt x="8715" y="2095"/>
                  </a:lnTo>
                  <a:lnTo>
                    <a:pt x="7968" y="2168"/>
                  </a:lnTo>
                  <a:lnTo>
                    <a:pt x="7607" y="2216"/>
                  </a:lnTo>
                  <a:lnTo>
                    <a:pt x="7270" y="2288"/>
                  </a:lnTo>
                  <a:lnTo>
                    <a:pt x="6909" y="2360"/>
                  </a:lnTo>
                  <a:lnTo>
                    <a:pt x="6548" y="2456"/>
                  </a:lnTo>
                  <a:lnTo>
                    <a:pt x="6211" y="2577"/>
                  </a:lnTo>
                  <a:lnTo>
                    <a:pt x="5874" y="2697"/>
                  </a:lnTo>
                  <a:lnTo>
                    <a:pt x="5007" y="3058"/>
                  </a:lnTo>
                  <a:lnTo>
                    <a:pt x="4165" y="3468"/>
                  </a:lnTo>
                  <a:lnTo>
                    <a:pt x="3346" y="3925"/>
                  </a:lnTo>
                  <a:lnTo>
                    <a:pt x="2552" y="4430"/>
                  </a:lnTo>
                  <a:lnTo>
                    <a:pt x="1998" y="4816"/>
                  </a:lnTo>
                  <a:lnTo>
                    <a:pt x="1420" y="5225"/>
                  </a:lnTo>
                  <a:lnTo>
                    <a:pt x="313" y="6067"/>
                  </a:lnTo>
                  <a:lnTo>
                    <a:pt x="120" y="6212"/>
                  </a:lnTo>
                  <a:lnTo>
                    <a:pt x="24" y="6356"/>
                  </a:lnTo>
                  <a:lnTo>
                    <a:pt x="0" y="6404"/>
                  </a:lnTo>
                  <a:lnTo>
                    <a:pt x="24" y="6477"/>
                  </a:lnTo>
                  <a:lnTo>
                    <a:pt x="48" y="6525"/>
                  </a:lnTo>
                  <a:lnTo>
                    <a:pt x="265" y="6525"/>
                  </a:lnTo>
                  <a:lnTo>
                    <a:pt x="385" y="6501"/>
                  </a:lnTo>
                  <a:lnTo>
                    <a:pt x="1372" y="6236"/>
                  </a:lnTo>
                  <a:lnTo>
                    <a:pt x="2672" y="5875"/>
                  </a:lnTo>
                  <a:lnTo>
                    <a:pt x="3972" y="5562"/>
                  </a:lnTo>
                  <a:lnTo>
                    <a:pt x="5296" y="5297"/>
                  </a:lnTo>
                  <a:lnTo>
                    <a:pt x="6620" y="5056"/>
                  </a:lnTo>
                  <a:lnTo>
                    <a:pt x="8474" y="4767"/>
                  </a:lnTo>
                  <a:lnTo>
                    <a:pt x="10327" y="4527"/>
                  </a:lnTo>
                  <a:lnTo>
                    <a:pt x="12181" y="4334"/>
                  </a:lnTo>
                  <a:lnTo>
                    <a:pt x="14035" y="4166"/>
                  </a:lnTo>
                  <a:lnTo>
                    <a:pt x="14805" y="4117"/>
                  </a:lnTo>
                  <a:lnTo>
                    <a:pt x="15599" y="4069"/>
                  </a:lnTo>
                  <a:lnTo>
                    <a:pt x="16394" y="4069"/>
                  </a:lnTo>
                  <a:lnTo>
                    <a:pt x="17164" y="4093"/>
                  </a:lnTo>
                  <a:lnTo>
                    <a:pt x="17670" y="4142"/>
                  </a:lnTo>
                  <a:lnTo>
                    <a:pt x="18175" y="4190"/>
                  </a:lnTo>
                  <a:lnTo>
                    <a:pt x="18681" y="4238"/>
                  </a:lnTo>
                  <a:lnTo>
                    <a:pt x="19186" y="4334"/>
                  </a:lnTo>
                  <a:lnTo>
                    <a:pt x="19620" y="4430"/>
                  </a:lnTo>
                  <a:lnTo>
                    <a:pt x="20029" y="4575"/>
                  </a:lnTo>
                  <a:lnTo>
                    <a:pt x="20438" y="4719"/>
                  </a:lnTo>
                  <a:lnTo>
                    <a:pt x="20847" y="4912"/>
                  </a:lnTo>
                  <a:lnTo>
                    <a:pt x="21257" y="5153"/>
                  </a:lnTo>
                  <a:lnTo>
                    <a:pt x="21666" y="5442"/>
                  </a:lnTo>
                  <a:lnTo>
                    <a:pt x="22027" y="5754"/>
                  </a:lnTo>
                  <a:lnTo>
                    <a:pt x="22364" y="6091"/>
                  </a:lnTo>
                  <a:lnTo>
                    <a:pt x="22749" y="6501"/>
                  </a:lnTo>
                  <a:lnTo>
                    <a:pt x="23086" y="6934"/>
                  </a:lnTo>
                  <a:lnTo>
                    <a:pt x="23375" y="7391"/>
                  </a:lnTo>
                  <a:lnTo>
                    <a:pt x="23616" y="7897"/>
                  </a:lnTo>
                  <a:lnTo>
                    <a:pt x="23784" y="8282"/>
                  </a:lnTo>
                  <a:lnTo>
                    <a:pt x="23905" y="8691"/>
                  </a:lnTo>
                  <a:lnTo>
                    <a:pt x="23977" y="9101"/>
                  </a:lnTo>
                  <a:lnTo>
                    <a:pt x="24025" y="9534"/>
                  </a:lnTo>
                  <a:lnTo>
                    <a:pt x="24025" y="9823"/>
                  </a:lnTo>
                  <a:lnTo>
                    <a:pt x="23977" y="10088"/>
                  </a:lnTo>
                  <a:lnTo>
                    <a:pt x="23881" y="10352"/>
                  </a:lnTo>
                  <a:lnTo>
                    <a:pt x="23760" y="10593"/>
                  </a:lnTo>
                  <a:lnTo>
                    <a:pt x="23616" y="10810"/>
                  </a:lnTo>
                  <a:lnTo>
                    <a:pt x="23447" y="11026"/>
                  </a:lnTo>
                  <a:lnTo>
                    <a:pt x="22725" y="12038"/>
                  </a:lnTo>
                  <a:lnTo>
                    <a:pt x="22027" y="13049"/>
                  </a:lnTo>
                  <a:lnTo>
                    <a:pt x="21690" y="13626"/>
                  </a:lnTo>
                  <a:lnTo>
                    <a:pt x="21377" y="14204"/>
                  </a:lnTo>
                  <a:lnTo>
                    <a:pt x="21064" y="14782"/>
                  </a:lnTo>
                  <a:lnTo>
                    <a:pt x="20823" y="15408"/>
                  </a:lnTo>
                  <a:lnTo>
                    <a:pt x="20510" y="16226"/>
                  </a:lnTo>
                  <a:lnTo>
                    <a:pt x="20246" y="17069"/>
                  </a:lnTo>
                  <a:lnTo>
                    <a:pt x="20029" y="17935"/>
                  </a:lnTo>
                  <a:lnTo>
                    <a:pt x="19885" y="18802"/>
                  </a:lnTo>
                  <a:lnTo>
                    <a:pt x="19764" y="19500"/>
                  </a:lnTo>
                  <a:lnTo>
                    <a:pt x="19620" y="20222"/>
                  </a:lnTo>
                  <a:lnTo>
                    <a:pt x="19523" y="20608"/>
                  </a:lnTo>
                  <a:lnTo>
                    <a:pt x="19403" y="20969"/>
                  </a:lnTo>
                  <a:lnTo>
                    <a:pt x="19283" y="21354"/>
                  </a:lnTo>
                  <a:lnTo>
                    <a:pt x="19138" y="21715"/>
                  </a:lnTo>
                  <a:lnTo>
                    <a:pt x="18970" y="22076"/>
                  </a:lnTo>
                  <a:lnTo>
                    <a:pt x="18801" y="22413"/>
                  </a:lnTo>
                  <a:lnTo>
                    <a:pt x="18609" y="22750"/>
                  </a:lnTo>
                  <a:lnTo>
                    <a:pt x="18392" y="23087"/>
                  </a:lnTo>
                  <a:lnTo>
                    <a:pt x="18199" y="23352"/>
                  </a:lnTo>
                  <a:lnTo>
                    <a:pt x="17983" y="23593"/>
                  </a:lnTo>
                  <a:lnTo>
                    <a:pt x="17766" y="23833"/>
                  </a:lnTo>
                  <a:lnTo>
                    <a:pt x="17549" y="24026"/>
                  </a:lnTo>
                  <a:lnTo>
                    <a:pt x="17309" y="24243"/>
                  </a:lnTo>
                  <a:lnTo>
                    <a:pt x="17044" y="24411"/>
                  </a:lnTo>
                  <a:lnTo>
                    <a:pt x="16779" y="24580"/>
                  </a:lnTo>
                  <a:lnTo>
                    <a:pt x="16490" y="24724"/>
                  </a:lnTo>
                  <a:lnTo>
                    <a:pt x="16153" y="24893"/>
                  </a:lnTo>
                  <a:lnTo>
                    <a:pt x="15816" y="25037"/>
                  </a:lnTo>
                  <a:lnTo>
                    <a:pt x="15118" y="25278"/>
                  </a:lnTo>
                  <a:lnTo>
                    <a:pt x="13866" y="25639"/>
                  </a:lnTo>
                  <a:lnTo>
                    <a:pt x="13240" y="25807"/>
                  </a:lnTo>
                  <a:lnTo>
                    <a:pt x="12590" y="25976"/>
                  </a:lnTo>
                  <a:lnTo>
                    <a:pt x="12157" y="26072"/>
                  </a:lnTo>
                  <a:lnTo>
                    <a:pt x="11724" y="26217"/>
                  </a:lnTo>
                  <a:lnTo>
                    <a:pt x="11290" y="26361"/>
                  </a:lnTo>
                  <a:lnTo>
                    <a:pt x="10857" y="26530"/>
                  </a:lnTo>
                  <a:lnTo>
                    <a:pt x="10568" y="26674"/>
                  </a:lnTo>
                  <a:lnTo>
                    <a:pt x="10303" y="26843"/>
                  </a:lnTo>
                  <a:lnTo>
                    <a:pt x="10183" y="26939"/>
                  </a:lnTo>
                  <a:lnTo>
                    <a:pt x="10111" y="27083"/>
                  </a:lnTo>
                  <a:lnTo>
                    <a:pt x="10063" y="27228"/>
                  </a:lnTo>
                  <a:lnTo>
                    <a:pt x="10063" y="27372"/>
                  </a:lnTo>
                  <a:lnTo>
                    <a:pt x="10111" y="27517"/>
                  </a:lnTo>
                  <a:lnTo>
                    <a:pt x="10159" y="27661"/>
                  </a:lnTo>
                  <a:lnTo>
                    <a:pt x="10279" y="27781"/>
                  </a:lnTo>
                  <a:lnTo>
                    <a:pt x="10400" y="27854"/>
                  </a:lnTo>
                  <a:lnTo>
                    <a:pt x="10953" y="28070"/>
                  </a:lnTo>
                  <a:lnTo>
                    <a:pt x="11242" y="28142"/>
                  </a:lnTo>
                  <a:lnTo>
                    <a:pt x="11531" y="28215"/>
                  </a:lnTo>
                  <a:lnTo>
                    <a:pt x="12037" y="28287"/>
                  </a:lnTo>
                  <a:lnTo>
                    <a:pt x="12542" y="28359"/>
                  </a:lnTo>
                  <a:lnTo>
                    <a:pt x="13024" y="28383"/>
                  </a:lnTo>
                  <a:lnTo>
                    <a:pt x="13529" y="28383"/>
                  </a:lnTo>
                  <a:lnTo>
                    <a:pt x="15455" y="28359"/>
                  </a:lnTo>
                  <a:lnTo>
                    <a:pt x="16129" y="28335"/>
                  </a:lnTo>
                  <a:lnTo>
                    <a:pt x="16611" y="28287"/>
                  </a:lnTo>
                  <a:lnTo>
                    <a:pt x="17092" y="28215"/>
                  </a:lnTo>
                  <a:lnTo>
                    <a:pt x="17574" y="28142"/>
                  </a:lnTo>
                  <a:lnTo>
                    <a:pt x="18055" y="28022"/>
                  </a:lnTo>
                  <a:lnTo>
                    <a:pt x="18512" y="27878"/>
                  </a:lnTo>
                  <a:lnTo>
                    <a:pt x="18970" y="27709"/>
                  </a:lnTo>
                  <a:lnTo>
                    <a:pt x="19427" y="27517"/>
                  </a:lnTo>
                  <a:lnTo>
                    <a:pt x="19885" y="27300"/>
                  </a:lnTo>
                  <a:lnTo>
                    <a:pt x="20390" y="27035"/>
                  </a:lnTo>
                  <a:lnTo>
                    <a:pt x="20872" y="26746"/>
                  </a:lnTo>
                  <a:lnTo>
                    <a:pt x="21859" y="26120"/>
                  </a:lnTo>
                  <a:lnTo>
                    <a:pt x="22147" y="25928"/>
                  </a:lnTo>
                  <a:lnTo>
                    <a:pt x="22436" y="25711"/>
                  </a:lnTo>
                  <a:lnTo>
                    <a:pt x="23014" y="25254"/>
                  </a:lnTo>
                  <a:lnTo>
                    <a:pt x="23183" y="25085"/>
                  </a:lnTo>
                  <a:lnTo>
                    <a:pt x="23327" y="24917"/>
                  </a:lnTo>
                  <a:lnTo>
                    <a:pt x="23568" y="24532"/>
                  </a:lnTo>
                  <a:lnTo>
                    <a:pt x="23664" y="24363"/>
                  </a:lnTo>
                  <a:lnTo>
                    <a:pt x="23736" y="24170"/>
                  </a:lnTo>
                  <a:lnTo>
                    <a:pt x="23760" y="24026"/>
                  </a:lnTo>
                  <a:lnTo>
                    <a:pt x="23784" y="23906"/>
                  </a:lnTo>
                  <a:lnTo>
                    <a:pt x="23760" y="23617"/>
                  </a:lnTo>
                  <a:lnTo>
                    <a:pt x="23712" y="23352"/>
                  </a:lnTo>
                  <a:lnTo>
                    <a:pt x="23592" y="23087"/>
                  </a:lnTo>
                  <a:lnTo>
                    <a:pt x="23423" y="22798"/>
                  </a:lnTo>
                  <a:lnTo>
                    <a:pt x="23207" y="22533"/>
                  </a:lnTo>
                  <a:lnTo>
                    <a:pt x="22629" y="21763"/>
                  </a:lnTo>
                  <a:lnTo>
                    <a:pt x="22509" y="21571"/>
                  </a:lnTo>
                  <a:lnTo>
                    <a:pt x="22388" y="21378"/>
                  </a:lnTo>
                  <a:lnTo>
                    <a:pt x="22292" y="21161"/>
                  </a:lnTo>
                  <a:lnTo>
                    <a:pt x="22220" y="20945"/>
                  </a:lnTo>
                  <a:lnTo>
                    <a:pt x="22147" y="20728"/>
                  </a:lnTo>
                  <a:lnTo>
                    <a:pt x="22099" y="20487"/>
                  </a:lnTo>
                  <a:lnTo>
                    <a:pt x="22099" y="20271"/>
                  </a:lnTo>
                  <a:lnTo>
                    <a:pt x="22075" y="20030"/>
                  </a:lnTo>
                  <a:lnTo>
                    <a:pt x="22099" y="19717"/>
                  </a:lnTo>
                  <a:lnTo>
                    <a:pt x="22123" y="19404"/>
                  </a:lnTo>
                  <a:lnTo>
                    <a:pt x="22196" y="19043"/>
                  </a:lnTo>
                  <a:lnTo>
                    <a:pt x="22268" y="18682"/>
                  </a:lnTo>
                  <a:lnTo>
                    <a:pt x="22364" y="18345"/>
                  </a:lnTo>
                  <a:lnTo>
                    <a:pt x="22484" y="17984"/>
                  </a:lnTo>
                  <a:lnTo>
                    <a:pt x="22677" y="17478"/>
                  </a:lnTo>
                  <a:lnTo>
                    <a:pt x="22894" y="16997"/>
                  </a:lnTo>
                  <a:lnTo>
                    <a:pt x="23159" y="16491"/>
                  </a:lnTo>
                  <a:lnTo>
                    <a:pt x="23399" y="16034"/>
                  </a:lnTo>
                  <a:lnTo>
                    <a:pt x="24001" y="14999"/>
                  </a:lnTo>
                  <a:lnTo>
                    <a:pt x="24579" y="13963"/>
                  </a:lnTo>
                  <a:lnTo>
                    <a:pt x="24844" y="13458"/>
                  </a:lnTo>
                  <a:lnTo>
                    <a:pt x="25108" y="12928"/>
                  </a:lnTo>
                  <a:lnTo>
                    <a:pt x="25325" y="12399"/>
                  </a:lnTo>
                  <a:lnTo>
                    <a:pt x="25518" y="11845"/>
                  </a:lnTo>
                  <a:lnTo>
                    <a:pt x="25686" y="11315"/>
                  </a:lnTo>
                  <a:lnTo>
                    <a:pt x="25831" y="10786"/>
                  </a:lnTo>
                  <a:lnTo>
                    <a:pt x="25951" y="10256"/>
                  </a:lnTo>
                  <a:lnTo>
                    <a:pt x="26023" y="9727"/>
                  </a:lnTo>
                  <a:lnTo>
                    <a:pt x="26071" y="9173"/>
                  </a:lnTo>
                  <a:lnTo>
                    <a:pt x="26095" y="8643"/>
                  </a:lnTo>
                  <a:lnTo>
                    <a:pt x="26095" y="8090"/>
                  </a:lnTo>
                  <a:lnTo>
                    <a:pt x="26047" y="7536"/>
                  </a:lnTo>
                  <a:lnTo>
                    <a:pt x="25975" y="6910"/>
                  </a:lnTo>
                  <a:lnTo>
                    <a:pt x="25831" y="6284"/>
                  </a:lnTo>
                  <a:lnTo>
                    <a:pt x="25662" y="5682"/>
                  </a:lnTo>
                  <a:lnTo>
                    <a:pt x="25445" y="5104"/>
                  </a:lnTo>
                  <a:lnTo>
                    <a:pt x="25205" y="4527"/>
                  </a:lnTo>
                  <a:lnTo>
                    <a:pt x="24892" y="3997"/>
                  </a:lnTo>
                  <a:lnTo>
                    <a:pt x="24555" y="3468"/>
                  </a:lnTo>
                  <a:lnTo>
                    <a:pt x="24146" y="2962"/>
                  </a:lnTo>
                  <a:lnTo>
                    <a:pt x="23881" y="2649"/>
                  </a:lnTo>
                  <a:lnTo>
                    <a:pt x="23592" y="2360"/>
                  </a:lnTo>
                  <a:lnTo>
                    <a:pt x="23303" y="2095"/>
                  </a:lnTo>
                  <a:lnTo>
                    <a:pt x="23014" y="1831"/>
                  </a:lnTo>
                  <a:lnTo>
                    <a:pt x="22701" y="1566"/>
                  </a:lnTo>
                  <a:lnTo>
                    <a:pt x="22388" y="1325"/>
                  </a:lnTo>
                  <a:lnTo>
                    <a:pt x="21714" y="892"/>
                  </a:lnTo>
                  <a:lnTo>
                    <a:pt x="21305" y="651"/>
                  </a:lnTo>
                  <a:lnTo>
                    <a:pt x="20896" y="434"/>
                  </a:lnTo>
                  <a:lnTo>
                    <a:pt x="20390" y="242"/>
                  </a:lnTo>
                  <a:lnTo>
                    <a:pt x="20125" y="170"/>
                  </a:lnTo>
                  <a:lnTo>
                    <a:pt x="19860" y="97"/>
                  </a:lnTo>
                  <a:lnTo>
                    <a:pt x="19596" y="49"/>
                  </a:lnTo>
                  <a:lnTo>
                    <a:pt x="19331" y="25"/>
                  </a:lnTo>
                  <a:lnTo>
                    <a:pt x="19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
            <p:cNvSpPr/>
            <p:nvPr/>
          </p:nvSpPr>
          <p:spPr>
            <a:xfrm>
              <a:off x="1802875" y="1996850"/>
              <a:ext cx="521825" cy="518800"/>
            </a:xfrm>
            <a:custGeom>
              <a:avLst/>
              <a:gdLst/>
              <a:ahLst/>
              <a:cxnLst/>
              <a:rect l="l" t="t" r="r" b="b"/>
              <a:pathLst>
                <a:path w="20873" h="20752" extrusionOk="0">
                  <a:moveTo>
                    <a:pt x="18224" y="1"/>
                  </a:moveTo>
                  <a:lnTo>
                    <a:pt x="17983" y="25"/>
                  </a:lnTo>
                  <a:lnTo>
                    <a:pt x="17767" y="49"/>
                  </a:lnTo>
                  <a:lnTo>
                    <a:pt x="17430" y="97"/>
                  </a:lnTo>
                  <a:lnTo>
                    <a:pt x="17093" y="169"/>
                  </a:lnTo>
                  <a:lnTo>
                    <a:pt x="16419" y="338"/>
                  </a:lnTo>
                  <a:lnTo>
                    <a:pt x="15143" y="627"/>
                  </a:lnTo>
                  <a:lnTo>
                    <a:pt x="14709" y="723"/>
                  </a:lnTo>
                  <a:lnTo>
                    <a:pt x="14252" y="771"/>
                  </a:lnTo>
                  <a:lnTo>
                    <a:pt x="13795" y="795"/>
                  </a:lnTo>
                  <a:lnTo>
                    <a:pt x="13337" y="795"/>
                  </a:lnTo>
                  <a:lnTo>
                    <a:pt x="12639" y="771"/>
                  </a:lnTo>
                  <a:lnTo>
                    <a:pt x="11941" y="699"/>
                  </a:lnTo>
                  <a:lnTo>
                    <a:pt x="11243" y="603"/>
                  </a:lnTo>
                  <a:lnTo>
                    <a:pt x="10569" y="482"/>
                  </a:lnTo>
                  <a:lnTo>
                    <a:pt x="9774" y="314"/>
                  </a:lnTo>
                  <a:lnTo>
                    <a:pt x="8980" y="169"/>
                  </a:lnTo>
                  <a:lnTo>
                    <a:pt x="8330" y="97"/>
                  </a:lnTo>
                  <a:lnTo>
                    <a:pt x="7680" y="73"/>
                  </a:lnTo>
                  <a:lnTo>
                    <a:pt x="7367" y="73"/>
                  </a:lnTo>
                  <a:lnTo>
                    <a:pt x="7030" y="97"/>
                  </a:lnTo>
                  <a:lnTo>
                    <a:pt x="6717" y="145"/>
                  </a:lnTo>
                  <a:lnTo>
                    <a:pt x="6380" y="218"/>
                  </a:lnTo>
                  <a:lnTo>
                    <a:pt x="5778" y="338"/>
                  </a:lnTo>
                  <a:lnTo>
                    <a:pt x="5176" y="482"/>
                  </a:lnTo>
                  <a:lnTo>
                    <a:pt x="4574" y="651"/>
                  </a:lnTo>
                  <a:lnTo>
                    <a:pt x="3997" y="868"/>
                  </a:lnTo>
                  <a:lnTo>
                    <a:pt x="3082" y="1205"/>
                  </a:lnTo>
                  <a:lnTo>
                    <a:pt x="2167" y="1542"/>
                  </a:lnTo>
                  <a:lnTo>
                    <a:pt x="1782" y="1686"/>
                  </a:lnTo>
                  <a:lnTo>
                    <a:pt x="1373" y="1782"/>
                  </a:lnTo>
                  <a:lnTo>
                    <a:pt x="964" y="1879"/>
                  </a:lnTo>
                  <a:lnTo>
                    <a:pt x="554" y="1951"/>
                  </a:lnTo>
                  <a:lnTo>
                    <a:pt x="193" y="1999"/>
                  </a:lnTo>
                  <a:lnTo>
                    <a:pt x="97" y="2023"/>
                  </a:lnTo>
                  <a:lnTo>
                    <a:pt x="49" y="2047"/>
                  </a:lnTo>
                  <a:lnTo>
                    <a:pt x="1" y="2095"/>
                  </a:lnTo>
                  <a:lnTo>
                    <a:pt x="1" y="2143"/>
                  </a:lnTo>
                  <a:lnTo>
                    <a:pt x="25" y="2192"/>
                  </a:lnTo>
                  <a:lnTo>
                    <a:pt x="97" y="2240"/>
                  </a:lnTo>
                  <a:lnTo>
                    <a:pt x="169" y="2264"/>
                  </a:lnTo>
                  <a:lnTo>
                    <a:pt x="458" y="2312"/>
                  </a:lnTo>
                  <a:lnTo>
                    <a:pt x="723" y="2360"/>
                  </a:lnTo>
                  <a:lnTo>
                    <a:pt x="988" y="2360"/>
                  </a:lnTo>
                  <a:lnTo>
                    <a:pt x="1517" y="2336"/>
                  </a:lnTo>
                  <a:lnTo>
                    <a:pt x="5706" y="1927"/>
                  </a:lnTo>
                  <a:lnTo>
                    <a:pt x="6573" y="1855"/>
                  </a:lnTo>
                  <a:lnTo>
                    <a:pt x="7463" y="1806"/>
                  </a:lnTo>
                  <a:lnTo>
                    <a:pt x="7921" y="1806"/>
                  </a:lnTo>
                  <a:lnTo>
                    <a:pt x="8402" y="1830"/>
                  </a:lnTo>
                  <a:lnTo>
                    <a:pt x="8811" y="1855"/>
                  </a:lnTo>
                  <a:lnTo>
                    <a:pt x="9221" y="1951"/>
                  </a:lnTo>
                  <a:lnTo>
                    <a:pt x="9630" y="2047"/>
                  </a:lnTo>
                  <a:lnTo>
                    <a:pt x="10015" y="2216"/>
                  </a:lnTo>
                  <a:lnTo>
                    <a:pt x="10545" y="2432"/>
                  </a:lnTo>
                  <a:lnTo>
                    <a:pt x="11050" y="2649"/>
                  </a:lnTo>
                  <a:lnTo>
                    <a:pt x="11435" y="2793"/>
                  </a:lnTo>
                  <a:lnTo>
                    <a:pt x="11821" y="2914"/>
                  </a:lnTo>
                  <a:lnTo>
                    <a:pt x="12206" y="3010"/>
                  </a:lnTo>
                  <a:lnTo>
                    <a:pt x="12591" y="3082"/>
                  </a:lnTo>
                  <a:lnTo>
                    <a:pt x="12976" y="3130"/>
                  </a:lnTo>
                  <a:lnTo>
                    <a:pt x="13770" y="3130"/>
                  </a:lnTo>
                  <a:lnTo>
                    <a:pt x="14156" y="3082"/>
                  </a:lnTo>
                  <a:lnTo>
                    <a:pt x="15552" y="2866"/>
                  </a:lnTo>
                  <a:lnTo>
                    <a:pt x="15913" y="2817"/>
                  </a:lnTo>
                  <a:lnTo>
                    <a:pt x="16274" y="2769"/>
                  </a:lnTo>
                  <a:lnTo>
                    <a:pt x="17020" y="2769"/>
                  </a:lnTo>
                  <a:lnTo>
                    <a:pt x="17261" y="2793"/>
                  </a:lnTo>
                  <a:lnTo>
                    <a:pt x="17502" y="2817"/>
                  </a:lnTo>
                  <a:lnTo>
                    <a:pt x="17743" y="2890"/>
                  </a:lnTo>
                  <a:lnTo>
                    <a:pt x="17983" y="2962"/>
                  </a:lnTo>
                  <a:lnTo>
                    <a:pt x="18128" y="3010"/>
                  </a:lnTo>
                  <a:lnTo>
                    <a:pt x="18248" y="3082"/>
                  </a:lnTo>
                  <a:lnTo>
                    <a:pt x="18368" y="3155"/>
                  </a:lnTo>
                  <a:lnTo>
                    <a:pt x="18465" y="3251"/>
                  </a:lnTo>
                  <a:lnTo>
                    <a:pt x="18609" y="3419"/>
                  </a:lnTo>
                  <a:lnTo>
                    <a:pt x="18706" y="3588"/>
                  </a:lnTo>
                  <a:lnTo>
                    <a:pt x="18778" y="3804"/>
                  </a:lnTo>
                  <a:lnTo>
                    <a:pt x="18802" y="4021"/>
                  </a:lnTo>
                  <a:lnTo>
                    <a:pt x="18802" y="4238"/>
                  </a:lnTo>
                  <a:lnTo>
                    <a:pt x="18778" y="4430"/>
                  </a:lnTo>
                  <a:lnTo>
                    <a:pt x="18754" y="4647"/>
                  </a:lnTo>
                  <a:lnTo>
                    <a:pt x="18706" y="4864"/>
                  </a:lnTo>
                  <a:lnTo>
                    <a:pt x="18537" y="5393"/>
                  </a:lnTo>
                  <a:lnTo>
                    <a:pt x="18320" y="5899"/>
                  </a:lnTo>
                  <a:lnTo>
                    <a:pt x="18056" y="6404"/>
                  </a:lnTo>
                  <a:lnTo>
                    <a:pt x="17767" y="6886"/>
                  </a:lnTo>
                  <a:lnTo>
                    <a:pt x="17093" y="7921"/>
                  </a:lnTo>
                  <a:lnTo>
                    <a:pt x="16659" y="8667"/>
                  </a:lnTo>
                  <a:lnTo>
                    <a:pt x="16443" y="9028"/>
                  </a:lnTo>
                  <a:lnTo>
                    <a:pt x="16274" y="9414"/>
                  </a:lnTo>
                  <a:lnTo>
                    <a:pt x="15817" y="10425"/>
                  </a:lnTo>
                  <a:lnTo>
                    <a:pt x="15383" y="11460"/>
                  </a:lnTo>
                  <a:lnTo>
                    <a:pt x="15215" y="11941"/>
                  </a:lnTo>
                  <a:lnTo>
                    <a:pt x="15070" y="12447"/>
                  </a:lnTo>
                  <a:lnTo>
                    <a:pt x="14950" y="12952"/>
                  </a:lnTo>
                  <a:lnTo>
                    <a:pt x="14902" y="13482"/>
                  </a:lnTo>
                  <a:lnTo>
                    <a:pt x="14854" y="14011"/>
                  </a:lnTo>
                  <a:lnTo>
                    <a:pt x="14806" y="14397"/>
                  </a:lnTo>
                  <a:lnTo>
                    <a:pt x="14733" y="14782"/>
                  </a:lnTo>
                  <a:lnTo>
                    <a:pt x="14661" y="14974"/>
                  </a:lnTo>
                  <a:lnTo>
                    <a:pt x="14589" y="15143"/>
                  </a:lnTo>
                  <a:lnTo>
                    <a:pt x="14493" y="15311"/>
                  </a:lnTo>
                  <a:lnTo>
                    <a:pt x="14396" y="15480"/>
                  </a:lnTo>
                  <a:lnTo>
                    <a:pt x="14276" y="15648"/>
                  </a:lnTo>
                  <a:lnTo>
                    <a:pt x="14132" y="15793"/>
                  </a:lnTo>
                  <a:lnTo>
                    <a:pt x="13987" y="15913"/>
                  </a:lnTo>
                  <a:lnTo>
                    <a:pt x="13843" y="16058"/>
                  </a:lnTo>
                  <a:lnTo>
                    <a:pt x="13578" y="16226"/>
                  </a:lnTo>
                  <a:lnTo>
                    <a:pt x="13289" y="16371"/>
                  </a:lnTo>
                  <a:lnTo>
                    <a:pt x="12952" y="16539"/>
                  </a:lnTo>
                  <a:lnTo>
                    <a:pt x="12591" y="16684"/>
                  </a:lnTo>
                  <a:lnTo>
                    <a:pt x="12037" y="16924"/>
                  </a:lnTo>
                  <a:lnTo>
                    <a:pt x="11484" y="17189"/>
                  </a:lnTo>
                  <a:lnTo>
                    <a:pt x="10954" y="17502"/>
                  </a:lnTo>
                  <a:lnTo>
                    <a:pt x="10424" y="17815"/>
                  </a:lnTo>
                  <a:lnTo>
                    <a:pt x="9967" y="18104"/>
                  </a:lnTo>
                  <a:lnTo>
                    <a:pt x="9534" y="18441"/>
                  </a:lnTo>
                  <a:lnTo>
                    <a:pt x="9293" y="18658"/>
                  </a:lnTo>
                  <a:lnTo>
                    <a:pt x="9076" y="18874"/>
                  </a:lnTo>
                  <a:lnTo>
                    <a:pt x="8884" y="19091"/>
                  </a:lnTo>
                  <a:lnTo>
                    <a:pt x="8715" y="19332"/>
                  </a:lnTo>
                  <a:lnTo>
                    <a:pt x="8571" y="19572"/>
                  </a:lnTo>
                  <a:lnTo>
                    <a:pt x="8426" y="19837"/>
                  </a:lnTo>
                  <a:lnTo>
                    <a:pt x="8306" y="20126"/>
                  </a:lnTo>
                  <a:lnTo>
                    <a:pt x="8185" y="20391"/>
                  </a:lnTo>
                  <a:lnTo>
                    <a:pt x="8137" y="20608"/>
                  </a:lnTo>
                  <a:lnTo>
                    <a:pt x="8137" y="20680"/>
                  </a:lnTo>
                  <a:lnTo>
                    <a:pt x="8161" y="20704"/>
                  </a:lnTo>
                  <a:lnTo>
                    <a:pt x="8185" y="20728"/>
                  </a:lnTo>
                  <a:lnTo>
                    <a:pt x="8258" y="20752"/>
                  </a:lnTo>
                  <a:lnTo>
                    <a:pt x="8306" y="20704"/>
                  </a:lnTo>
                  <a:lnTo>
                    <a:pt x="8474" y="20559"/>
                  </a:lnTo>
                  <a:lnTo>
                    <a:pt x="8835" y="20126"/>
                  </a:lnTo>
                  <a:lnTo>
                    <a:pt x="9221" y="19717"/>
                  </a:lnTo>
                  <a:lnTo>
                    <a:pt x="9437" y="19500"/>
                  </a:lnTo>
                  <a:lnTo>
                    <a:pt x="9654" y="19308"/>
                  </a:lnTo>
                  <a:lnTo>
                    <a:pt x="10111" y="18995"/>
                  </a:lnTo>
                  <a:lnTo>
                    <a:pt x="10569" y="18730"/>
                  </a:lnTo>
                  <a:lnTo>
                    <a:pt x="11074" y="18489"/>
                  </a:lnTo>
                  <a:lnTo>
                    <a:pt x="11580" y="18321"/>
                  </a:lnTo>
                  <a:lnTo>
                    <a:pt x="12326" y="18152"/>
                  </a:lnTo>
                  <a:lnTo>
                    <a:pt x="13072" y="17959"/>
                  </a:lnTo>
                  <a:lnTo>
                    <a:pt x="13626" y="17839"/>
                  </a:lnTo>
                  <a:lnTo>
                    <a:pt x="14156" y="17695"/>
                  </a:lnTo>
                  <a:lnTo>
                    <a:pt x="14565" y="17526"/>
                  </a:lnTo>
                  <a:lnTo>
                    <a:pt x="14950" y="17334"/>
                  </a:lnTo>
                  <a:lnTo>
                    <a:pt x="15311" y="17093"/>
                  </a:lnTo>
                  <a:lnTo>
                    <a:pt x="15672" y="16828"/>
                  </a:lnTo>
                  <a:lnTo>
                    <a:pt x="15889" y="16635"/>
                  </a:lnTo>
                  <a:lnTo>
                    <a:pt x="16082" y="16419"/>
                  </a:lnTo>
                  <a:lnTo>
                    <a:pt x="16226" y="16178"/>
                  </a:lnTo>
                  <a:lnTo>
                    <a:pt x="16370" y="15913"/>
                  </a:lnTo>
                  <a:lnTo>
                    <a:pt x="16443" y="15648"/>
                  </a:lnTo>
                  <a:lnTo>
                    <a:pt x="16539" y="15384"/>
                  </a:lnTo>
                  <a:lnTo>
                    <a:pt x="16587" y="15119"/>
                  </a:lnTo>
                  <a:lnTo>
                    <a:pt x="16635" y="14854"/>
                  </a:lnTo>
                  <a:lnTo>
                    <a:pt x="16683" y="14324"/>
                  </a:lnTo>
                  <a:lnTo>
                    <a:pt x="16732" y="13771"/>
                  </a:lnTo>
                  <a:lnTo>
                    <a:pt x="16756" y="13217"/>
                  </a:lnTo>
                  <a:lnTo>
                    <a:pt x="16780" y="12663"/>
                  </a:lnTo>
                  <a:lnTo>
                    <a:pt x="16780" y="12062"/>
                  </a:lnTo>
                  <a:lnTo>
                    <a:pt x="16852" y="11460"/>
                  </a:lnTo>
                  <a:lnTo>
                    <a:pt x="16948" y="10954"/>
                  </a:lnTo>
                  <a:lnTo>
                    <a:pt x="17069" y="10497"/>
                  </a:lnTo>
                  <a:lnTo>
                    <a:pt x="17285" y="10039"/>
                  </a:lnTo>
                  <a:lnTo>
                    <a:pt x="17526" y="9606"/>
                  </a:lnTo>
                  <a:lnTo>
                    <a:pt x="17791" y="9197"/>
                  </a:lnTo>
                  <a:lnTo>
                    <a:pt x="18080" y="8812"/>
                  </a:lnTo>
                  <a:lnTo>
                    <a:pt x="19139" y="7367"/>
                  </a:lnTo>
                  <a:lnTo>
                    <a:pt x="19572" y="6765"/>
                  </a:lnTo>
                  <a:lnTo>
                    <a:pt x="19789" y="6453"/>
                  </a:lnTo>
                  <a:lnTo>
                    <a:pt x="20005" y="6116"/>
                  </a:lnTo>
                  <a:lnTo>
                    <a:pt x="20294" y="5610"/>
                  </a:lnTo>
                  <a:lnTo>
                    <a:pt x="20415" y="5345"/>
                  </a:lnTo>
                  <a:lnTo>
                    <a:pt x="20535" y="5056"/>
                  </a:lnTo>
                  <a:lnTo>
                    <a:pt x="20655" y="4743"/>
                  </a:lnTo>
                  <a:lnTo>
                    <a:pt x="20752" y="4430"/>
                  </a:lnTo>
                  <a:lnTo>
                    <a:pt x="20824" y="4117"/>
                  </a:lnTo>
                  <a:lnTo>
                    <a:pt x="20848" y="3804"/>
                  </a:lnTo>
                  <a:lnTo>
                    <a:pt x="20872" y="3492"/>
                  </a:lnTo>
                  <a:lnTo>
                    <a:pt x="20872" y="3155"/>
                  </a:lnTo>
                  <a:lnTo>
                    <a:pt x="20848" y="2842"/>
                  </a:lnTo>
                  <a:lnTo>
                    <a:pt x="20776" y="2505"/>
                  </a:lnTo>
                  <a:lnTo>
                    <a:pt x="20680" y="2095"/>
                  </a:lnTo>
                  <a:lnTo>
                    <a:pt x="20535" y="1686"/>
                  </a:lnTo>
                  <a:lnTo>
                    <a:pt x="20439" y="1445"/>
                  </a:lnTo>
                  <a:lnTo>
                    <a:pt x="20343" y="1205"/>
                  </a:lnTo>
                  <a:lnTo>
                    <a:pt x="20198" y="964"/>
                  </a:lnTo>
                  <a:lnTo>
                    <a:pt x="20030" y="771"/>
                  </a:lnTo>
                  <a:lnTo>
                    <a:pt x="19861" y="579"/>
                  </a:lnTo>
                  <a:lnTo>
                    <a:pt x="19668" y="410"/>
                  </a:lnTo>
                  <a:lnTo>
                    <a:pt x="19452" y="290"/>
                  </a:lnTo>
                  <a:lnTo>
                    <a:pt x="19211" y="169"/>
                  </a:lnTo>
                  <a:lnTo>
                    <a:pt x="18970" y="97"/>
                  </a:lnTo>
                  <a:lnTo>
                    <a:pt x="18706" y="25"/>
                  </a:lnTo>
                  <a:lnTo>
                    <a:pt x="18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
            <p:cNvSpPr/>
            <p:nvPr/>
          </p:nvSpPr>
          <p:spPr>
            <a:xfrm>
              <a:off x="1946725" y="1787425"/>
              <a:ext cx="588000" cy="766750"/>
            </a:xfrm>
            <a:custGeom>
              <a:avLst/>
              <a:gdLst/>
              <a:ahLst/>
              <a:cxnLst/>
              <a:rect l="l" t="t" r="r" b="b"/>
              <a:pathLst>
                <a:path w="23520" h="30670" extrusionOk="0">
                  <a:moveTo>
                    <a:pt x="11098" y="0"/>
                  </a:moveTo>
                  <a:lnTo>
                    <a:pt x="10640" y="49"/>
                  </a:lnTo>
                  <a:lnTo>
                    <a:pt x="9942" y="97"/>
                  </a:lnTo>
                  <a:lnTo>
                    <a:pt x="9292" y="169"/>
                  </a:lnTo>
                  <a:lnTo>
                    <a:pt x="8618" y="265"/>
                  </a:lnTo>
                  <a:lnTo>
                    <a:pt x="7944" y="410"/>
                  </a:lnTo>
                  <a:lnTo>
                    <a:pt x="7270" y="602"/>
                  </a:lnTo>
                  <a:lnTo>
                    <a:pt x="6596" y="795"/>
                  </a:lnTo>
                  <a:lnTo>
                    <a:pt x="5946" y="1012"/>
                  </a:lnTo>
                  <a:lnTo>
                    <a:pt x="4093" y="1589"/>
                  </a:lnTo>
                  <a:lnTo>
                    <a:pt x="2239" y="2119"/>
                  </a:lnTo>
                  <a:lnTo>
                    <a:pt x="1300" y="2384"/>
                  </a:lnTo>
                  <a:lnTo>
                    <a:pt x="361" y="2673"/>
                  </a:lnTo>
                  <a:lnTo>
                    <a:pt x="193" y="2721"/>
                  </a:lnTo>
                  <a:lnTo>
                    <a:pt x="24" y="2793"/>
                  </a:lnTo>
                  <a:lnTo>
                    <a:pt x="0" y="2841"/>
                  </a:lnTo>
                  <a:lnTo>
                    <a:pt x="0" y="2889"/>
                  </a:lnTo>
                  <a:lnTo>
                    <a:pt x="24" y="2937"/>
                  </a:lnTo>
                  <a:lnTo>
                    <a:pt x="72" y="2961"/>
                  </a:lnTo>
                  <a:lnTo>
                    <a:pt x="241" y="2986"/>
                  </a:lnTo>
                  <a:lnTo>
                    <a:pt x="433" y="2961"/>
                  </a:lnTo>
                  <a:lnTo>
                    <a:pt x="1709" y="2793"/>
                  </a:lnTo>
                  <a:lnTo>
                    <a:pt x="3009" y="2673"/>
                  </a:lnTo>
                  <a:lnTo>
                    <a:pt x="4526" y="2528"/>
                  </a:lnTo>
                  <a:lnTo>
                    <a:pt x="5296" y="2456"/>
                  </a:lnTo>
                  <a:lnTo>
                    <a:pt x="6042" y="2336"/>
                  </a:lnTo>
                  <a:lnTo>
                    <a:pt x="6789" y="2167"/>
                  </a:lnTo>
                  <a:lnTo>
                    <a:pt x="7535" y="1974"/>
                  </a:lnTo>
                  <a:lnTo>
                    <a:pt x="8522" y="1710"/>
                  </a:lnTo>
                  <a:lnTo>
                    <a:pt x="10279" y="1228"/>
                  </a:lnTo>
                  <a:lnTo>
                    <a:pt x="10929" y="1060"/>
                  </a:lnTo>
                  <a:lnTo>
                    <a:pt x="11579" y="939"/>
                  </a:lnTo>
                  <a:lnTo>
                    <a:pt x="12229" y="843"/>
                  </a:lnTo>
                  <a:lnTo>
                    <a:pt x="12903" y="771"/>
                  </a:lnTo>
                  <a:lnTo>
                    <a:pt x="13192" y="747"/>
                  </a:lnTo>
                  <a:lnTo>
                    <a:pt x="13722" y="747"/>
                  </a:lnTo>
                  <a:lnTo>
                    <a:pt x="13939" y="795"/>
                  </a:lnTo>
                  <a:lnTo>
                    <a:pt x="14372" y="867"/>
                  </a:lnTo>
                  <a:lnTo>
                    <a:pt x="14709" y="987"/>
                  </a:lnTo>
                  <a:lnTo>
                    <a:pt x="15022" y="1108"/>
                  </a:lnTo>
                  <a:lnTo>
                    <a:pt x="15335" y="1276"/>
                  </a:lnTo>
                  <a:lnTo>
                    <a:pt x="15576" y="1445"/>
                  </a:lnTo>
                  <a:lnTo>
                    <a:pt x="16009" y="1734"/>
                  </a:lnTo>
                  <a:lnTo>
                    <a:pt x="16394" y="1999"/>
                  </a:lnTo>
                  <a:lnTo>
                    <a:pt x="17116" y="2576"/>
                  </a:lnTo>
                  <a:lnTo>
                    <a:pt x="17453" y="2841"/>
                  </a:lnTo>
                  <a:lnTo>
                    <a:pt x="17766" y="3154"/>
                  </a:lnTo>
                  <a:lnTo>
                    <a:pt x="18874" y="4334"/>
                  </a:lnTo>
                  <a:lnTo>
                    <a:pt x="19379" y="4911"/>
                  </a:lnTo>
                  <a:lnTo>
                    <a:pt x="19548" y="5176"/>
                  </a:lnTo>
                  <a:lnTo>
                    <a:pt x="19716" y="5417"/>
                  </a:lnTo>
                  <a:lnTo>
                    <a:pt x="19861" y="5658"/>
                  </a:lnTo>
                  <a:lnTo>
                    <a:pt x="20005" y="5947"/>
                  </a:lnTo>
                  <a:lnTo>
                    <a:pt x="20294" y="6645"/>
                  </a:lnTo>
                  <a:lnTo>
                    <a:pt x="20848" y="8017"/>
                  </a:lnTo>
                  <a:lnTo>
                    <a:pt x="21161" y="8691"/>
                  </a:lnTo>
                  <a:lnTo>
                    <a:pt x="21473" y="9341"/>
                  </a:lnTo>
                  <a:lnTo>
                    <a:pt x="21570" y="9558"/>
                  </a:lnTo>
                  <a:lnTo>
                    <a:pt x="21618" y="9774"/>
                  </a:lnTo>
                  <a:lnTo>
                    <a:pt x="21666" y="9991"/>
                  </a:lnTo>
                  <a:lnTo>
                    <a:pt x="21690" y="10207"/>
                  </a:lnTo>
                  <a:lnTo>
                    <a:pt x="21714" y="10785"/>
                  </a:lnTo>
                  <a:lnTo>
                    <a:pt x="21666" y="11363"/>
                  </a:lnTo>
                  <a:lnTo>
                    <a:pt x="21618" y="11748"/>
                  </a:lnTo>
                  <a:lnTo>
                    <a:pt x="21546" y="12109"/>
                  </a:lnTo>
                  <a:lnTo>
                    <a:pt x="21425" y="12446"/>
                  </a:lnTo>
                  <a:lnTo>
                    <a:pt x="21305" y="12807"/>
                  </a:lnTo>
                  <a:lnTo>
                    <a:pt x="21136" y="13120"/>
                  </a:lnTo>
                  <a:lnTo>
                    <a:pt x="20968" y="13457"/>
                  </a:lnTo>
                  <a:lnTo>
                    <a:pt x="20775" y="13746"/>
                  </a:lnTo>
                  <a:lnTo>
                    <a:pt x="20535" y="14059"/>
                  </a:lnTo>
                  <a:lnTo>
                    <a:pt x="20101" y="14565"/>
                  </a:lnTo>
                  <a:lnTo>
                    <a:pt x="19668" y="15070"/>
                  </a:lnTo>
                  <a:lnTo>
                    <a:pt x="19451" y="15359"/>
                  </a:lnTo>
                  <a:lnTo>
                    <a:pt x="19235" y="15672"/>
                  </a:lnTo>
                  <a:lnTo>
                    <a:pt x="19042" y="15985"/>
                  </a:lnTo>
                  <a:lnTo>
                    <a:pt x="18898" y="16322"/>
                  </a:lnTo>
                  <a:lnTo>
                    <a:pt x="18777" y="16611"/>
                  </a:lnTo>
                  <a:lnTo>
                    <a:pt x="18681" y="16924"/>
                  </a:lnTo>
                  <a:lnTo>
                    <a:pt x="18512" y="17526"/>
                  </a:lnTo>
                  <a:lnTo>
                    <a:pt x="18392" y="18079"/>
                  </a:lnTo>
                  <a:lnTo>
                    <a:pt x="18199" y="18585"/>
                  </a:lnTo>
                  <a:lnTo>
                    <a:pt x="17911" y="19235"/>
                  </a:lnTo>
                  <a:lnTo>
                    <a:pt x="17598" y="19861"/>
                  </a:lnTo>
                  <a:lnTo>
                    <a:pt x="17405" y="20318"/>
                  </a:lnTo>
                  <a:lnTo>
                    <a:pt x="17237" y="20800"/>
                  </a:lnTo>
                  <a:lnTo>
                    <a:pt x="17140" y="21305"/>
                  </a:lnTo>
                  <a:lnTo>
                    <a:pt x="17068" y="21811"/>
                  </a:lnTo>
                  <a:lnTo>
                    <a:pt x="17068" y="22220"/>
                  </a:lnTo>
                  <a:lnTo>
                    <a:pt x="17092" y="22653"/>
                  </a:lnTo>
                  <a:lnTo>
                    <a:pt x="17188" y="23063"/>
                  </a:lnTo>
                  <a:lnTo>
                    <a:pt x="17333" y="23472"/>
                  </a:lnTo>
                  <a:lnTo>
                    <a:pt x="17622" y="24098"/>
                  </a:lnTo>
                  <a:lnTo>
                    <a:pt x="17862" y="24627"/>
                  </a:lnTo>
                  <a:lnTo>
                    <a:pt x="17983" y="24892"/>
                  </a:lnTo>
                  <a:lnTo>
                    <a:pt x="18079" y="25157"/>
                  </a:lnTo>
                  <a:lnTo>
                    <a:pt x="18175" y="25446"/>
                  </a:lnTo>
                  <a:lnTo>
                    <a:pt x="18224" y="25735"/>
                  </a:lnTo>
                  <a:lnTo>
                    <a:pt x="18248" y="26024"/>
                  </a:lnTo>
                  <a:lnTo>
                    <a:pt x="18224" y="26312"/>
                  </a:lnTo>
                  <a:lnTo>
                    <a:pt x="18175" y="26601"/>
                  </a:lnTo>
                  <a:lnTo>
                    <a:pt x="18103" y="26866"/>
                  </a:lnTo>
                  <a:lnTo>
                    <a:pt x="18007" y="27155"/>
                  </a:lnTo>
                  <a:lnTo>
                    <a:pt x="17862" y="27420"/>
                  </a:lnTo>
                  <a:lnTo>
                    <a:pt x="17742" y="27612"/>
                  </a:lnTo>
                  <a:lnTo>
                    <a:pt x="17622" y="27781"/>
                  </a:lnTo>
                  <a:lnTo>
                    <a:pt x="17333" y="28118"/>
                  </a:lnTo>
                  <a:lnTo>
                    <a:pt x="17020" y="28407"/>
                  </a:lnTo>
                  <a:lnTo>
                    <a:pt x="16683" y="28696"/>
                  </a:lnTo>
                  <a:lnTo>
                    <a:pt x="16274" y="28985"/>
                  </a:lnTo>
                  <a:lnTo>
                    <a:pt x="15864" y="29249"/>
                  </a:lnTo>
                  <a:lnTo>
                    <a:pt x="15431" y="29490"/>
                  </a:lnTo>
                  <a:lnTo>
                    <a:pt x="14998" y="29707"/>
                  </a:lnTo>
                  <a:lnTo>
                    <a:pt x="14155" y="30068"/>
                  </a:lnTo>
                  <a:lnTo>
                    <a:pt x="13337" y="30405"/>
                  </a:lnTo>
                  <a:lnTo>
                    <a:pt x="13192" y="30477"/>
                  </a:lnTo>
                  <a:lnTo>
                    <a:pt x="13048" y="30549"/>
                  </a:lnTo>
                  <a:lnTo>
                    <a:pt x="13024" y="30573"/>
                  </a:lnTo>
                  <a:lnTo>
                    <a:pt x="13024" y="30622"/>
                  </a:lnTo>
                  <a:lnTo>
                    <a:pt x="13072" y="30646"/>
                  </a:lnTo>
                  <a:lnTo>
                    <a:pt x="13096" y="30670"/>
                  </a:lnTo>
                  <a:lnTo>
                    <a:pt x="13289" y="30670"/>
                  </a:lnTo>
                  <a:lnTo>
                    <a:pt x="13842" y="30597"/>
                  </a:lnTo>
                  <a:lnTo>
                    <a:pt x="14372" y="30525"/>
                  </a:lnTo>
                  <a:lnTo>
                    <a:pt x="14901" y="30405"/>
                  </a:lnTo>
                  <a:lnTo>
                    <a:pt x="15431" y="30236"/>
                  </a:lnTo>
                  <a:lnTo>
                    <a:pt x="15816" y="30116"/>
                  </a:lnTo>
                  <a:lnTo>
                    <a:pt x="16177" y="29947"/>
                  </a:lnTo>
                  <a:lnTo>
                    <a:pt x="16538" y="29779"/>
                  </a:lnTo>
                  <a:lnTo>
                    <a:pt x="16875" y="29562"/>
                  </a:lnTo>
                  <a:lnTo>
                    <a:pt x="17188" y="29346"/>
                  </a:lnTo>
                  <a:lnTo>
                    <a:pt x="17477" y="29081"/>
                  </a:lnTo>
                  <a:lnTo>
                    <a:pt x="17766" y="28816"/>
                  </a:lnTo>
                  <a:lnTo>
                    <a:pt x="18031" y="28503"/>
                  </a:lnTo>
                  <a:lnTo>
                    <a:pt x="18296" y="28166"/>
                  </a:lnTo>
                  <a:lnTo>
                    <a:pt x="18392" y="27973"/>
                  </a:lnTo>
                  <a:lnTo>
                    <a:pt x="18488" y="27805"/>
                  </a:lnTo>
                  <a:lnTo>
                    <a:pt x="18561" y="27612"/>
                  </a:lnTo>
                  <a:lnTo>
                    <a:pt x="18609" y="27396"/>
                  </a:lnTo>
                  <a:lnTo>
                    <a:pt x="18657" y="27203"/>
                  </a:lnTo>
                  <a:lnTo>
                    <a:pt x="18681" y="26986"/>
                  </a:lnTo>
                  <a:lnTo>
                    <a:pt x="18705" y="26505"/>
                  </a:lnTo>
                  <a:lnTo>
                    <a:pt x="18705" y="26264"/>
                  </a:lnTo>
                  <a:lnTo>
                    <a:pt x="18705" y="26024"/>
                  </a:lnTo>
                  <a:lnTo>
                    <a:pt x="18657" y="25374"/>
                  </a:lnTo>
                  <a:lnTo>
                    <a:pt x="18633" y="24700"/>
                  </a:lnTo>
                  <a:lnTo>
                    <a:pt x="18585" y="23400"/>
                  </a:lnTo>
                  <a:lnTo>
                    <a:pt x="18585" y="22966"/>
                  </a:lnTo>
                  <a:lnTo>
                    <a:pt x="18633" y="22533"/>
                  </a:lnTo>
                  <a:lnTo>
                    <a:pt x="18657" y="22196"/>
                  </a:lnTo>
                  <a:lnTo>
                    <a:pt x="18705" y="21835"/>
                  </a:lnTo>
                  <a:lnTo>
                    <a:pt x="18705" y="21137"/>
                  </a:lnTo>
                  <a:lnTo>
                    <a:pt x="18705" y="20559"/>
                  </a:lnTo>
                  <a:lnTo>
                    <a:pt x="18729" y="20198"/>
                  </a:lnTo>
                  <a:lnTo>
                    <a:pt x="18753" y="19837"/>
                  </a:lnTo>
                  <a:lnTo>
                    <a:pt x="18825" y="19476"/>
                  </a:lnTo>
                  <a:lnTo>
                    <a:pt x="18922" y="19115"/>
                  </a:lnTo>
                  <a:lnTo>
                    <a:pt x="19114" y="18561"/>
                  </a:lnTo>
                  <a:lnTo>
                    <a:pt x="19331" y="17983"/>
                  </a:lnTo>
                  <a:lnTo>
                    <a:pt x="19548" y="17429"/>
                  </a:lnTo>
                  <a:lnTo>
                    <a:pt x="19812" y="16900"/>
                  </a:lnTo>
                  <a:lnTo>
                    <a:pt x="20029" y="16491"/>
                  </a:lnTo>
                  <a:lnTo>
                    <a:pt x="20294" y="16105"/>
                  </a:lnTo>
                  <a:lnTo>
                    <a:pt x="20535" y="15817"/>
                  </a:lnTo>
                  <a:lnTo>
                    <a:pt x="20799" y="15504"/>
                  </a:lnTo>
                  <a:lnTo>
                    <a:pt x="21353" y="14950"/>
                  </a:lnTo>
                  <a:lnTo>
                    <a:pt x="21594" y="14733"/>
                  </a:lnTo>
                  <a:lnTo>
                    <a:pt x="21786" y="14493"/>
                  </a:lnTo>
                  <a:lnTo>
                    <a:pt x="21979" y="14228"/>
                  </a:lnTo>
                  <a:lnTo>
                    <a:pt x="22148" y="13963"/>
                  </a:lnTo>
                  <a:lnTo>
                    <a:pt x="22340" y="13578"/>
                  </a:lnTo>
                  <a:lnTo>
                    <a:pt x="22557" y="13193"/>
                  </a:lnTo>
                  <a:lnTo>
                    <a:pt x="22918" y="12398"/>
                  </a:lnTo>
                  <a:lnTo>
                    <a:pt x="23183" y="11724"/>
                  </a:lnTo>
                  <a:lnTo>
                    <a:pt x="23303" y="11363"/>
                  </a:lnTo>
                  <a:lnTo>
                    <a:pt x="23399" y="11002"/>
                  </a:lnTo>
                  <a:lnTo>
                    <a:pt x="23472" y="10761"/>
                  </a:lnTo>
                  <a:lnTo>
                    <a:pt x="23496" y="10520"/>
                  </a:lnTo>
                  <a:lnTo>
                    <a:pt x="23520" y="10280"/>
                  </a:lnTo>
                  <a:lnTo>
                    <a:pt x="23520" y="10039"/>
                  </a:lnTo>
                  <a:lnTo>
                    <a:pt x="23520" y="9798"/>
                  </a:lnTo>
                  <a:lnTo>
                    <a:pt x="23496" y="9582"/>
                  </a:lnTo>
                  <a:lnTo>
                    <a:pt x="23447" y="9341"/>
                  </a:lnTo>
                  <a:lnTo>
                    <a:pt x="23375" y="9100"/>
                  </a:lnTo>
                  <a:lnTo>
                    <a:pt x="23231" y="8595"/>
                  </a:lnTo>
                  <a:lnTo>
                    <a:pt x="23038" y="8113"/>
                  </a:lnTo>
                  <a:lnTo>
                    <a:pt x="22846" y="7632"/>
                  </a:lnTo>
                  <a:lnTo>
                    <a:pt x="22629" y="7150"/>
                  </a:lnTo>
                  <a:lnTo>
                    <a:pt x="22388" y="6717"/>
                  </a:lnTo>
                  <a:lnTo>
                    <a:pt x="22148" y="6284"/>
                  </a:lnTo>
                  <a:lnTo>
                    <a:pt x="21883" y="5850"/>
                  </a:lnTo>
                  <a:lnTo>
                    <a:pt x="21594" y="5441"/>
                  </a:lnTo>
                  <a:lnTo>
                    <a:pt x="21305" y="5032"/>
                  </a:lnTo>
                  <a:lnTo>
                    <a:pt x="21016" y="4647"/>
                  </a:lnTo>
                  <a:lnTo>
                    <a:pt x="20679" y="4261"/>
                  </a:lnTo>
                  <a:lnTo>
                    <a:pt x="20342" y="3900"/>
                  </a:lnTo>
                  <a:lnTo>
                    <a:pt x="19764" y="3347"/>
                  </a:lnTo>
                  <a:lnTo>
                    <a:pt x="19475" y="3082"/>
                  </a:lnTo>
                  <a:lnTo>
                    <a:pt x="19162" y="2841"/>
                  </a:lnTo>
                  <a:lnTo>
                    <a:pt x="18079" y="2047"/>
                  </a:lnTo>
                  <a:lnTo>
                    <a:pt x="17742" y="1830"/>
                  </a:lnTo>
                  <a:lnTo>
                    <a:pt x="17405" y="1613"/>
                  </a:lnTo>
                  <a:lnTo>
                    <a:pt x="17044" y="1421"/>
                  </a:lnTo>
                  <a:lnTo>
                    <a:pt x="16683" y="1276"/>
                  </a:lnTo>
                  <a:lnTo>
                    <a:pt x="16081" y="1012"/>
                  </a:lnTo>
                  <a:lnTo>
                    <a:pt x="15455" y="795"/>
                  </a:lnTo>
                  <a:lnTo>
                    <a:pt x="14829" y="578"/>
                  </a:lnTo>
                  <a:lnTo>
                    <a:pt x="14179" y="386"/>
                  </a:lnTo>
                  <a:lnTo>
                    <a:pt x="13746" y="289"/>
                  </a:lnTo>
                  <a:lnTo>
                    <a:pt x="13313" y="169"/>
                  </a:lnTo>
                  <a:lnTo>
                    <a:pt x="12879" y="97"/>
                  </a:lnTo>
                  <a:lnTo>
                    <a:pt x="12422" y="49"/>
                  </a:lnTo>
                  <a:lnTo>
                    <a:pt x="119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
            <p:cNvSpPr/>
            <p:nvPr/>
          </p:nvSpPr>
          <p:spPr>
            <a:xfrm>
              <a:off x="2080325" y="1904775"/>
              <a:ext cx="13875" cy="10875"/>
            </a:xfrm>
            <a:custGeom>
              <a:avLst/>
              <a:gdLst/>
              <a:ahLst/>
              <a:cxnLst/>
              <a:rect l="l" t="t" r="r" b="b"/>
              <a:pathLst>
                <a:path w="555" h="435" extrusionOk="0">
                  <a:moveTo>
                    <a:pt x="217" y="1"/>
                  </a:moveTo>
                  <a:lnTo>
                    <a:pt x="169" y="49"/>
                  </a:lnTo>
                  <a:lnTo>
                    <a:pt x="145" y="121"/>
                  </a:lnTo>
                  <a:lnTo>
                    <a:pt x="121" y="145"/>
                  </a:lnTo>
                  <a:lnTo>
                    <a:pt x="97" y="145"/>
                  </a:lnTo>
                  <a:lnTo>
                    <a:pt x="24" y="217"/>
                  </a:lnTo>
                  <a:lnTo>
                    <a:pt x="0" y="266"/>
                  </a:lnTo>
                  <a:lnTo>
                    <a:pt x="0" y="338"/>
                  </a:lnTo>
                  <a:lnTo>
                    <a:pt x="24" y="386"/>
                  </a:lnTo>
                  <a:lnTo>
                    <a:pt x="73" y="410"/>
                  </a:lnTo>
                  <a:lnTo>
                    <a:pt x="97" y="434"/>
                  </a:lnTo>
                  <a:lnTo>
                    <a:pt x="145" y="434"/>
                  </a:lnTo>
                  <a:lnTo>
                    <a:pt x="145" y="386"/>
                  </a:lnTo>
                  <a:lnTo>
                    <a:pt x="169" y="338"/>
                  </a:lnTo>
                  <a:lnTo>
                    <a:pt x="169" y="290"/>
                  </a:lnTo>
                  <a:lnTo>
                    <a:pt x="313" y="290"/>
                  </a:lnTo>
                  <a:lnTo>
                    <a:pt x="361" y="217"/>
                  </a:lnTo>
                  <a:lnTo>
                    <a:pt x="434" y="169"/>
                  </a:lnTo>
                  <a:lnTo>
                    <a:pt x="482" y="145"/>
                  </a:lnTo>
                  <a:lnTo>
                    <a:pt x="554" y="97"/>
                  </a:lnTo>
                  <a:lnTo>
                    <a:pt x="554" y="73"/>
                  </a:lnTo>
                  <a:lnTo>
                    <a:pt x="554" y="25"/>
                  </a:lnTo>
                  <a:lnTo>
                    <a:pt x="530" y="1"/>
                  </a:lnTo>
                  <a:lnTo>
                    <a:pt x="458" y="1"/>
                  </a:lnTo>
                  <a:lnTo>
                    <a:pt x="410" y="25"/>
                  </a:lnTo>
                  <a:lnTo>
                    <a:pt x="289" y="25"/>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
            <p:cNvSpPr/>
            <p:nvPr/>
          </p:nvSpPr>
          <p:spPr>
            <a:xfrm>
              <a:off x="1955750" y="1926450"/>
              <a:ext cx="13850" cy="9650"/>
            </a:xfrm>
            <a:custGeom>
              <a:avLst/>
              <a:gdLst/>
              <a:ahLst/>
              <a:cxnLst/>
              <a:rect l="l" t="t" r="r" b="b"/>
              <a:pathLst>
                <a:path w="554" h="386" extrusionOk="0">
                  <a:moveTo>
                    <a:pt x="193" y="0"/>
                  </a:moveTo>
                  <a:lnTo>
                    <a:pt x="145" y="49"/>
                  </a:lnTo>
                  <a:lnTo>
                    <a:pt x="96" y="97"/>
                  </a:lnTo>
                  <a:lnTo>
                    <a:pt x="0" y="337"/>
                  </a:lnTo>
                  <a:lnTo>
                    <a:pt x="24" y="386"/>
                  </a:lnTo>
                  <a:lnTo>
                    <a:pt x="72" y="386"/>
                  </a:lnTo>
                  <a:lnTo>
                    <a:pt x="145" y="337"/>
                  </a:lnTo>
                  <a:lnTo>
                    <a:pt x="169" y="289"/>
                  </a:lnTo>
                  <a:lnTo>
                    <a:pt x="217" y="193"/>
                  </a:lnTo>
                  <a:lnTo>
                    <a:pt x="217" y="121"/>
                  </a:lnTo>
                  <a:lnTo>
                    <a:pt x="409" y="169"/>
                  </a:lnTo>
                  <a:lnTo>
                    <a:pt x="530" y="169"/>
                  </a:lnTo>
                  <a:lnTo>
                    <a:pt x="530" y="121"/>
                  </a:lnTo>
                  <a:lnTo>
                    <a:pt x="554" y="97"/>
                  </a:lnTo>
                  <a:lnTo>
                    <a:pt x="530" y="73"/>
                  </a:lnTo>
                  <a:lnTo>
                    <a:pt x="458" y="49"/>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
            <p:cNvSpPr/>
            <p:nvPr/>
          </p:nvSpPr>
          <p:spPr>
            <a:xfrm>
              <a:off x="1876900" y="1956550"/>
              <a:ext cx="12675" cy="9650"/>
            </a:xfrm>
            <a:custGeom>
              <a:avLst/>
              <a:gdLst/>
              <a:ahLst/>
              <a:cxnLst/>
              <a:rect l="l" t="t" r="r" b="b"/>
              <a:pathLst>
                <a:path w="507" h="386" extrusionOk="0">
                  <a:moveTo>
                    <a:pt x="121" y="0"/>
                  </a:moveTo>
                  <a:lnTo>
                    <a:pt x="49" y="24"/>
                  </a:lnTo>
                  <a:lnTo>
                    <a:pt x="1" y="72"/>
                  </a:lnTo>
                  <a:lnTo>
                    <a:pt x="25" y="144"/>
                  </a:lnTo>
                  <a:lnTo>
                    <a:pt x="73" y="193"/>
                  </a:lnTo>
                  <a:lnTo>
                    <a:pt x="193" y="265"/>
                  </a:lnTo>
                  <a:lnTo>
                    <a:pt x="314" y="313"/>
                  </a:lnTo>
                  <a:lnTo>
                    <a:pt x="434" y="385"/>
                  </a:lnTo>
                  <a:lnTo>
                    <a:pt x="482" y="361"/>
                  </a:lnTo>
                  <a:lnTo>
                    <a:pt x="506" y="313"/>
                  </a:lnTo>
                  <a:lnTo>
                    <a:pt x="482" y="289"/>
                  </a:lnTo>
                  <a:lnTo>
                    <a:pt x="386" y="144"/>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
            <p:cNvSpPr/>
            <p:nvPr/>
          </p:nvSpPr>
          <p:spPr>
            <a:xfrm>
              <a:off x="1950325" y="1918625"/>
              <a:ext cx="8450" cy="8450"/>
            </a:xfrm>
            <a:custGeom>
              <a:avLst/>
              <a:gdLst/>
              <a:ahLst/>
              <a:cxnLst/>
              <a:rect l="l" t="t" r="r" b="b"/>
              <a:pathLst>
                <a:path w="338" h="338" extrusionOk="0">
                  <a:moveTo>
                    <a:pt x="145" y="0"/>
                  </a:moveTo>
                  <a:lnTo>
                    <a:pt x="73" y="24"/>
                  </a:lnTo>
                  <a:lnTo>
                    <a:pt x="25" y="73"/>
                  </a:lnTo>
                  <a:lnTo>
                    <a:pt x="1" y="193"/>
                  </a:lnTo>
                  <a:lnTo>
                    <a:pt x="25" y="313"/>
                  </a:lnTo>
                  <a:lnTo>
                    <a:pt x="49" y="337"/>
                  </a:lnTo>
                  <a:lnTo>
                    <a:pt x="97" y="337"/>
                  </a:lnTo>
                  <a:lnTo>
                    <a:pt x="145" y="313"/>
                  </a:lnTo>
                  <a:lnTo>
                    <a:pt x="193" y="265"/>
                  </a:lnTo>
                  <a:lnTo>
                    <a:pt x="241" y="241"/>
                  </a:lnTo>
                  <a:lnTo>
                    <a:pt x="313" y="241"/>
                  </a:lnTo>
                  <a:lnTo>
                    <a:pt x="313" y="217"/>
                  </a:lnTo>
                  <a:lnTo>
                    <a:pt x="338" y="217"/>
                  </a:lnTo>
                  <a:lnTo>
                    <a:pt x="338" y="169"/>
                  </a:lnTo>
                  <a:lnTo>
                    <a:pt x="265" y="49"/>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
            <p:cNvSpPr/>
            <p:nvPr/>
          </p:nvSpPr>
          <p:spPr>
            <a:xfrm>
              <a:off x="2000275" y="1944500"/>
              <a:ext cx="6650" cy="12075"/>
            </a:xfrm>
            <a:custGeom>
              <a:avLst/>
              <a:gdLst/>
              <a:ahLst/>
              <a:cxnLst/>
              <a:rect l="l" t="t" r="r" b="b"/>
              <a:pathLst>
                <a:path w="266" h="483" extrusionOk="0">
                  <a:moveTo>
                    <a:pt x="193" y="1"/>
                  </a:moveTo>
                  <a:lnTo>
                    <a:pt x="73" y="97"/>
                  </a:lnTo>
                  <a:lnTo>
                    <a:pt x="25" y="145"/>
                  </a:lnTo>
                  <a:lnTo>
                    <a:pt x="25" y="193"/>
                  </a:lnTo>
                  <a:lnTo>
                    <a:pt x="1" y="241"/>
                  </a:lnTo>
                  <a:lnTo>
                    <a:pt x="25" y="289"/>
                  </a:lnTo>
                  <a:lnTo>
                    <a:pt x="97" y="434"/>
                  </a:lnTo>
                  <a:lnTo>
                    <a:pt x="169" y="482"/>
                  </a:lnTo>
                  <a:lnTo>
                    <a:pt x="217" y="458"/>
                  </a:lnTo>
                  <a:lnTo>
                    <a:pt x="265" y="410"/>
                  </a:lnTo>
                  <a:lnTo>
                    <a:pt x="241" y="362"/>
                  </a:lnTo>
                  <a:lnTo>
                    <a:pt x="217" y="289"/>
                  </a:lnTo>
                  <a:lnTo>
                    <a:pt x="193" y="217"/>
                  </a:lnTo>
                  <a:lnTo>
                    <a:pt x="193" y="121"/>
                  </a:lnTo>
                  <a:lnTo>
                    <a:pt x="241" y="49"/>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
            <p:cNvSpPr/>
            <p:nvPr/>
          </p:nvSpPr>
          <p:spPr>
            <a:xfrm>
              <a:off x="1997275" y="1844000"/>
              <a:ext cx="6650" cy="8450"/>
            </a:xfrm>
            <a:custGeom>
              <a:avLst/>
              <a:gdLst/>
              <a:ahLst/>
              <a:cxnLst/>
              <a:rect l="l" t="t" r="r" b="b"/>
              <a:pathLst>
                <a:path w="266" h="338" extrusionOk="0">
                  <a:moveTo>
                    <a:pt x="72" y="0"/>
                  </a:moveTo>
                  <a:lnTo>
                    <a:pt x="0" y="49"/>
                  </a:lnTo>
                  <a:lnTo>
                    <a:pt x="0" y="73"/>
                  </a:lnTo>
                  <a:lnTo>
                    <a:pt x="0" y="121"/>
                  </a:lnTo>
                  <a:lnTo>
                    <a:pt x="48" y="241"/>
                  </a:lnTo>
                  <a:lnTo>
                    <a:pt x="97" y="313"/>
                  </a:lnTo>
                  <a:lnTo>
                    <a:pt x="145" y="337"/>
                  </a:lnTo>
                  <a:lnTo>
                    <a:pt x="169" y="337"/>
                  </a:lnTo>
                  <a:lnTo>
                    <a:pt x="217" y="313"/>
                  </a:lnTo>
                  <a:lnTo>
                    <a:pt x="241" y="289"/>
                  </a:lnTo>
                  <a:lnTo>
                    <a:pt x="241" y="193"/>
                  </a:lnTo>
                  <a:lnTo>
                    <a:pt x="265" y="121"/>
                  </a:lnTo>
                  <a:lnTo>
                    <a:pt x="241" y="73"/>
                  </a:lnTo>
                  <a:lnTo>
                    <a:pt x="193"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
            <p:cNvSpPr/>
            <p:nvPr/>
          </p:nvSpPr>
          <p:spPr>
            <a:xfrm>
              <a:off x="2005700" y="1909600"/>
              <a:ext cx="9050" cy="7850"/>
            </a:xfrm>
            <a:custGeom>
              <a:avLst/>
              <a:gdLst/>
              <a:ahLst/>
              <a:cxnLst/>
              <a:rect l="l" t="t" r="r" b="b"/>
              <a:pathLst>
                <a:path w="362" h="314" extrusionOk="0">
                  <a:moveTo>
                    <a:pt x="48" y="0"/>
                  </a:moveTo>
                  <a:lnTo>
                    <a:pt x="0" y="48"/>
                  </a:lnTo>
                  <a:lnTo>
                    <a:pt x="0" y="97"/>
                  </a:lnTo>
                  <a:lnTo>
                    <a:pt x="0" y="169"/>
                  </a:lnTo>
                  <a:lnTo>
                    <a:pt x="24" y="217"/>
                  </a:lnTo>
                  <a:lnTo>
                    <a:pt x="72" y="265"/>
                  </a:lnTo>
                  <a:lnTo>
                    <a:pt x="121" y="289"/>
                  </a:lnTo>
                  <a:lnTo>
                    <a:pt x="193" y="313"/>
                  </a:lnTo>
                  <a:lnTo>
                    <a:pt x="313" y="289"/>
                  </a:lnTo>
                  <a:lnTo>
                    <a:pt x="361" y="265"/>
                  </a:lnTo>
                  <a:lnTo>
                    <a:pt x="361" y="241"/>
                  </a:lnTo>
                  <a:lnTo>
                    <a:pt x="217" y="121"/>
                  </a:lnTo>
                  <a:lnTo>
                    <a:pt x="97"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
            <p:cNvSpPr/>
            <p:nvPr/>
          </p:nvSpPr>
          <p:spPr>
            <a:xfrm>
              <a:off x="2018325" y="2007100"/>
              <a:ext cx="9050" cy="9050"/>
            </a:xfrm>
            <a:custGeom>
              <a:avLst/>
              <a:gdLst/>
              <a:ahLst/>
              <a:cxnLst/>
              <a:rect l="l" t="t" r="r" b="b"/>
              <a:pathLst>
                <a:path w="362" h="362" extrusionOk="0">
                  <a:moveTo>
                    <a:pt x="290" y="0"/>
                  </a:moveTo>
                  <a:lnTo>
                    <a:pt x="242" y="24"/>
                  </a:lnTo>
                  <a:lnTo>
                    <a:pt x="217" y="48"/>
                  </a:lnTo>
                  <a:lnTo>
                    <a:pt x="193" y="96"/>
                  </a:lnTo>
                  <a:lnTo>
                    <a:pt x="169" y="169"/>
                  </a:lnTo>
                  <a:lnTo>
                    <a:pt x="145" y="193"/>
                  </a:lnTo>
                  <a:lnTo>
                    <a:pt x="97" y="217"/>
                  </a:lnTo>
                  <a:lnTo>
                    <a:pt x="49" y="241"/>
                  </a:lnTo>
                  <a:lnTo>
                    <a:pt x="1" y="265"/>
                  </a:lnTo>
                  <a:lnTo>
                    <a:pt x="25" y="313"/>
                  </a:lnTo>
                  <a:lnTo>
                    <a:pt x="73" y="361"/>
                  </a:lnTo>
                  <a:lnTo>
                    <a:pt x="121" y="361"/>
                  </a:lnTo>
                  <a:lnTo>
                    <a:pt x="193" y="289"/>
                  </a:lnTo>
                  <a:lnTo>
                    <a:pt x="217" y="265"/>
                  </a:lnTo>
                  <a:lnTo>
                    <a:pt x="242" y="265"/>
                  </a:lnTo>
                  <a:lnTo>
                    <a:pt x="314" y="217"/>
                  </a:lnTo>
                  <a:lnTo>
                    <a:pt x="338" y="193"/>
                  </a:lnTo>
                  <a:lnTo>
                    <a:pt x="362" y="121"/>
                  </a:lnTo>
                  <a:lnTo>
                    <a:pt x="338" y="72"/>
                  </a:lnTo>
                  <a:lnTo>
                    <a:pt x="338" y="24"/>
                  </a:lnTo>
                  <a:lnTo>
                    <a:pt x="29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
            <p:cNvSpPr/>
            <p:nvPr/>
          </p:nvSpPr>
          <p:spPr>
            <a:xfrm>
              <a:off x="1799275" y="1984225"/>
              <a:ext cx="9050" cy="4825"/>
            </a:xfrm>
            <a:custGeom>
              <a:avLst/>
              <a:gdLst/>
              <a:ahLst/>
              <a:cxnLst/>
              <a:rect l="l" t="t" r="r" b="b"/>
              <a:pathLst>
                <a:path w="362" h="193" extrusionOk="0">
                  <a:moveTo>
                    <a:pt x="265" y="0"/>
                  </a:moveTo>
                  <a:lnTo>
                    <a:pt x="24" y="73"/>
                  </a:lnTo>
                  <a:lnTo>
                    <a:pt x="0" y="121"/>
                  </a:lnTo>
                  <a:lnTo>
                    <a:pt x="24" y="145"/>
                  </a:lnTo>
                  <a:lnTo>
                    <a:pt x="48" y="169"/>
                  </a:lnTo>
                  <a:lnTo>
                    <a:pt x="169" y="193"/>
                  </a:lnTo>
                  <a:lnTo>
                    <a:pt x="289" y="193"/>
                  </a:lnTo>
                  <a:lnTo>
                    <a:pt x="337" y="169"/>
                  </a:lnTo>
                  <a:lnTo>
                    <a:pt x="361" y="97"/>
                  </a:lnTo>
                  <a:lnTo>
                    <a:pt x="337" y="49"/>
                  </a:lnTo>
                  <a:lnTo>
                    <a:pt x="313" y="24"/>
                  </a:lnTo>
                  <a:lnTo>
                    <a:pt x="26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
            <p:cNvSpPr/>
            <p:nvPr/>
          </p:nvSpPr>
          <p:spPr>
            <a:xfrm>
              <a:off x="2308425" y="2495775"/>
              <a:ext cx="4825" cy="8450"/>
            </a:xfrm>
            <a:custGeom>
              <a:avLst/>
              <a:gdLst/>
              <a:ahLst/>
              <a:cxnLst/>
              <a:rect l="l" t="t" r="r" b="b"/>
              <a:pathLst>
                <a:path w="193" h="338" extrusionOk="0">
                  <a:moveTo>
                    <a:pt x="72" y="1"/>
                  </a:moveTo>
                  <a:lnTo>
                    <a:pt x="24" y="25"/>
                  </a:lnTo>
                  <a:lnTo>
                    <a:pt x="0" y="97"/>
                  </a:lnTo>
                  <a:lnTo>
                    <a:pt x="0" y="145"/>
                  </a:lnTo>
                  <a:lnTo>
                    <a:pt x="24" y="289"/>
                  </a:lnTo>
                  <a:lnTo>
                    <a:pt x="48" y="338"/>
                  </a:lnTo>
                  <a:lnTo>
                    <a:pt x="96" y="338"/>
                  </a:lnTo>
                  <a:lnTo>
                    <a:pt x="169" y="314"/>
                  </a:lnTo>
                  <a:lnTo>
                    <a:pt x="193" y="289"/>
                  </a:lnTo>
                  <a:lnTo>
                    <a:pt x="193" y="265"/>
                  </a:lnTo>
                  <a:lnTo>
                    <a:pt x="169" y="121"/>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
            <p:cNvSpPr/>
            <p:nvPr/>
          </p:nvSpPr>
          <p:spPr>
            <a:xfrm>
              <a:off x="1916625" y="1937875"/>
              <a:ext cx="6050" cy="7250"/>
            </a:xfrm>
            <a:custGeom>
              <a:avLst/>
              <a:gdLst/>
              <a:ahLst/>
              <a:cxnLst/>
              <a:rect l="l" t="t" r="r" b="b"/>
              <a:pathLst>
                <a:path w="242" h="290" extrusionOk="0">
                  <a:moveTo>
                    <a:pt x="145" y="1"/>
                  </a:moveTo>
                  <a:lnTo>
                    <a:pt x="97" y="25"/>
                  </a:lnTo>
                  <a:lnTo>
                    <a:pt x="49" y="97"/>
                  </a:lnTo>
                  <a:lnTo>
                    <a:pt x="24" y="169"/>
                  </a:lnTo>
                  <a:lnTo>
                    <a:pt x="0" y="217"/>
                  </a:lnTo>
                  <a:lnTo>
                    <a:pt x="24" y="266"/>
                  </a:lnTo>
                  <a:lnTo>
                    <a:pt x="73" y="290"/>
                  </a:lnTo>
                  <a:lnTo>
                    <a:pt x="121" y="290"/>
                  </a:lnTo>
                  <a:lnTo>
                    <a:pt x="193" y="266"/>
                  </a:lnTo>
                  <a:lnTo>
                    <a:pt x="241" y="193"/>
                  </a:lnTo>
                  <a:lnTo>
                    <a:pt x="241" y="145"/>
                  </a:lnTo>
                  <a:lnTo>
                    <a:pt x="241"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
            <p:cNvSpPr/>
            <p:nvPr/>
          </p:nvSpPr>
          <p:spPr>
            <a:xfrm>
              <a:off x="2332500" y="2432575"/>
              <a:ext cx="6025" cy="6050"/>
            </a:xfrm>
            <a:custGeom>
              <a:avLst/>
              <a:gdLst/>
              <a:ahLst/>
              <a:cxnLst/>
              <a:rect l="l" t="t" r="r" b="b"/>
              <a:pathLst>
                <a:path w="241" h="242" extrusionOk="0">
                  <a:moveTo>
                    <a:pt x="96" y="1"/>
                  </a:moveTo>
                  <a:lnTo>
                    <a:pt x="48" y="25"/>
                  </a:lnTo>
                  <a:lnTo>
                    <a:pt x="24" y="49"/>
                  </a:lnTo>
                  <a:lnTo>
                    <a:pt x="0" y="97"/>
                  </a:lnTo>
                  <a:lnTo>
                    <a:pt x="0" y="169"/>
                  </a:lnTo>
                  <a:lnTo>
                    <a:pt x="48" y="193"/>
                  </a:lnTo>
                  <a:lnTo>
                    <a:pt x="72" y="242"/>
                  </a:lnTo>
                  <a:lnTo>
                    <a:pt x="145" y="242"/>
                  </a:lnTo>
                  <a:lnTo>
                    <a:pt x="217" y="218"/>
                  </a:lnTo>
                  <a:lnTo>
                    <a:pt x="241" y="169"/>
                  </a:lnTo>
                  <a:lnTo>
                    <a:pt x="241" y="97"/>
                  </a:lnTo>
                  <a:lnTo>
                    <a:pt x="217" y="49"/>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
            <p:cNvSpPr/>
            <p:nvPr/>
          </p:nvSpPr>
          <p:spPr>
            <a:xfrm>
              <a:off x="1887125" y="1972175"/>
              <a:ext cx="8450" cy="6050"/>
            </a:xfrm>
            <a:custGeom>
              <a:avLst/>
              <a:gdLst/>
              <a:ahLst/>
              <a:cxnLst/>
              <a:rect l="l" t="t" r="r" b="b"/>
              <a:pathLst>
                <a:path w="338" h="242" extrusionOk="0">
                  <a:moveTo>
                    <a:pt x="73" y="1"/>
                  </a:moveTo>
                  <a:lnTo>
                    <a:pt x="25" y="25"/>
                  </a:lnTo>
                  <a:lnTo>
                    <a:pt x="1" y="97"/>
                  </a:lnTo>
                  <a:lnTo>
                    <a:pt x="25" y="145"/>
                  </a:lnTo>
                  <a:lnTo>
                    <a:pt x="49" y="218"/>
                  </a:lnTo>
                  <a:lnTo>
                    <a:pt x="121" y="242"/>
                  </a:lnTo>
                  <a:lnTo>
                    <a:pt x="217" y="218"/>
                  </a:lnTo>
                  <a:lnTo>
                    <a:pt x="290" y="194"/>
                  </a:lnTo>
                  <a:lnTo>
                    <a:pt x="338" y="145"/>
                  </a:lnTo>
                  <a:lnTo>
                    <a:pt x="242" y="73"/>
                  </a:lnTo>
                  <a:lnTo>
                    <a:pt x="193"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
            <p:cNvSpPr/>
            <p:nvPr/>
          </p:nvSpPr>
          <p:spPr>
            <a:xfrm>
              <a:off x="2236200" y="2445825"/>
              <a:ext cx="6050" cy="7850"/>
            </a:xfrm>
            <a:custGeom>
              <a:avLst/>
              <a:gdLst/>
              <a:ahLst/>
              <a:cxnLst/>
              <a:rect l="l" t="t" r="r" b="b"/>
              <a:pathLst>
                <a:path w="242" h="314" extrusionOk="0">
                  <a:moveTo>
                    <a:pt x="24" y="0"/>
                  </a:moveTo>
                  <a:lnTo>
                    <a:pt x="0" y="49"/>
                  </a:lnTo>
                  <a:lnTo>
                    <a:pt x="0" y="121"/>
                  </a:lnTo>
                  <a:lnTo>
                    <a:pt x="24" y="193"/>
                  </a:lnTo>
                  <a:lnTo>
                    <a:pt x="97" y="289"/>
                  </a:lnTo>
                  <a:lnTo>
                    <a:pt x="169" y="313"/>
                  </a:lnTo>
                  <a:lnTo>
                    <a:pt x="193" y="289"/>
                  </a:lnTo>
                  <a:lnTo>
                    <a:pt x="241" y="241"/>
                  </a:lnTo>
                  <a:lnTo>
                    <a:pt x="241" y="217"/>
                  </a:lnTo>
                  <a:lnTo>
                    <a:pt x="241" y="169"/>
                  </a:lnTo>
                  <a:lnTo>
                    <a:pt x="169"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
            <p:cNvSpPr/>
            <p:nvPr/>
          </p:nvSpPr>
          <p:spPr>
            <a:xfrm>
              <a:off x="1850425" y="1947500"/>
              <a:ext cx="4825" cy="8450"/>
            </a:xfrm>
            <a:custGeom>
              <a:avLst/>
              <a:gdLst/>
              <a:ahLst/>
              <a:cxnLst/>
              <a:rect l="l" t="t" r="r" b="b"/>
              <a:pathLst>
                <a:path w="193" h="338" extrusionOk="0">
                  <a:moveTo>
                    <a:pt x="49" y="1"/>
                  </a:moveTo>
                  <a:lnTo>
                    <a:pt x="24" y="49"/>
                  </a:lnTo>
                  <a:lnTo>
                    <a:pt x="0" y="97"/>
                  </a:lnTo>
                  <a:lnTo>
                    <a:pt x="24" y="169"/>
                  </a:lnTo>
                  <a:lnTo>
                    <a:pt x="49" y="266"/>
                  </a:lnTo>
                  <a:lnTo>
                    <a:pt x="73" y="314"/>
                  </a:lnTo>
                  <a:lnTo>
                    <a:pt x="97" y="338"/>
                  </a:lnTo>
                  <a:lnTo>
                    <a:pt x="145" y="338"/>
                  </a:lnTo>
                  <a:lnTo>
                    <a:pt x="169" y="314"/>
                  </a:lnTo>
                  <a:lnTo>
                    <a:pt x="193" y="242"/>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
            <p:cNvSpPr/>
            <p:nvPr/>
          </p:nvSpPr>
          <p:spPr>
            <a:xfrm>
              <a:off x="2291575" y="2463875"/>
              <a:ext cx="6025" cy="5450"/>
            </a:xfrm>
            <a:custGeom>
              <a:avLst/>
              <a:gdLst/>
              <a:ahLst/>
              <a:cxnLst/>
              <a:rect l="l" t="t" r="r" b="b"/>
              <a:pathLst>
                <a:path w="241" h="218" extrusionOk="0">
                  <a:moveTo>
                    <a:pt x="96" y="1"/>
                  </a:moveTo>
                  <a:lnTo>
                    <a:pt x="48" y="25"/>
                  </a:lnTo>
                  <a:lnTo>
                    <a:pt x="24" y="49"/>
                  </a:lnTo>
                  <a:lnTo>
                    <a:pt x="0" y="145"/>
                  </a:lnTo>
                  <a:lnTo>
                    <a:pt x="0" y="169"/>
                  </a:lnTo>
                  <a:lnTo>
                    <a:pt x="24" y="193"/>
                  </a:lnTo>
                  <a:lnTo>
                    <a:pt x="72" y="217"/>
                  </a:lnTo>
                  <a:lnTo>
                    <a:pt x="120" y="217"/>
                  </a:lnTo>
                  <a:lnTo>
                    <a:pt x="169" y="193"/>
                  </a:lnTo>
                  <a:lnTo>
                    <a:pt x="217" y="145"/>
                  </a:lnTo>
                  <a:lnTo>
                    <a:pt x="241" y="97"/>
                  </a:lnTo>
                  <a:lnTo>
                    <a:pt x="241" y="73"/>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
            <p:cNvSpPr/>
            <p:nvPr/>
          </p:nvSpPr>
          <p:spPr>
            <a:xfrm>
              <a:off x="1889550" y="2042600"/>
              <a:ext cx="5425" cy="6050"/>
            </a:xfrm>
            <a:custGeom>
              <a:avLst/>
              <a:gdLst/>
              <a:ahLst/>
              <a:cxnLst/>
              <a:rect l="l" t="t" r="r" b="b"/>
              <a:pathLst>
                <a:path w="217" h="242" extrusionOk="0">
                  <a:moveTo>
                    <a:pt x="72" y="0"/>
                  </a:moveTo>
                  <a:lnTo>
                    <a:pt x="48" y="25"/>
                  </a:lnTo>
                  <a:lnTo>
                    <a:pt x="0" y="49"/>
                  </a:lnTo>
                  <a:lnTo>
                    <a:pt x="0" y="97"/>
                  </a:lnTo>
                  <a:lnTo>
                    <a:pt x="0" y="145"/>
                  </a:lnTo>
                  <a:lnTo>
                    <a:pt x="24" y="193"/>
                  </a:lnTo>
                  <a:lnTo>
                    <a:pt x="48" y="241"/>
                  </a:lnTo>
                  <a:lnTo>
                    <a:pt x="145" y="241"/>
                  </a:lnTo>
                  <a:lnTo>
                    <a:pt x="169" y="217"/>
                  </a:lnTo>
                  <a:lnTo>
                    <a:pt x="217" y="169"/>
                  </a:lnTo>
                  <a:lnTo>
                    <a:pt x="217" y="121"/>
                  </a:lnTo>
                  <a:lnTo>
                    <a:pt x="217" y="73"/>
                  </a:lnTo>
                  <a:lnTo>
                    <a:pt x="193" y="25"/>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
            <p:cNvSpPr/>
            <p:nvPr/>
          </p:nvSpPr>
          <p:spPr>
            <a:xfrm>
              <a:off x="1903375" y="1937875"/>
              <a:ext cx="6050" cy="6050"/>
            </a:xfrm>
            <a:custGeom>
              <a:avLst/>
              <a:gdLst/>
              <a:ahLst/>
              <a:cxnLst/>
              <a:rect l="l" t="t" r="r" b="b"/>
              <a:pathLst>
                <a:path w="242" h="242" extrusionOk="0">
                  <a:moveTo>
                    <a:pt x="97" y="1"/>
                  </a:moveTo>
                  <a:lnTo>
                    <a:pt x="49" y="25"/>
                  </a:lnTo>
                  <a:lnTo>
                    <a:pt x="25" y="49"/>
                  </a:lnTo>
                  <a:lnTo>
                    <a:pt x="1" y="121"/>
                  </a:lnTo>
                  <a:lnTo>
                    <a:pt x="25" y="169"/>
                  </a:lnTo>
                  <a:lnTo>
                    <a:pt x="49" y="217"/>
                  </a:lnTo>
                  <a:lnTo>
                    <a:pt x="97" y="241"/>
                  </a:lnTo>
                  <a:lnTo>
                    <a:pt x="169" y="241"/>
                  </a:lnTo>
                  <a:lnTo>
                    <a:pt x="193" y="217"/>
                  </a:lnTo>
                  <a:lnTo>
                    <a:pt x="217" y="193"/>
                  </a:lnTo>
                  <a:lnTo>
                    <a:pt x="242" y="145"/>
                  </a:lnTo>
                  <a:lnTo>
                    <a:pt x="242" y="97"/>
                  </a:lnTo>
                  <a:lnTo>
                    <a:pt x="217"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
            <p:cNvSpPr/>
            <p:nvPr/>
          </p:nvSpPr>
          <p:spPr>
            <a:xfrm>
              <a:off x="2095975" y="1907200"/>
              <a:ext cx="6025" cy="5425"/>
            </a:xfrm>
            <a:custGeom>
              <a:avLst/>
              <a:gdLst/>
              <a:ahLst/>
              <a:cxnLst/>
              <a:rect l="l" t="t" r="r" b="b"/>
              <a:pathLst>
                <a:path w="241" h="217" extrusionOk="0">
                  <a:moveTo>
                    <a:pt x="72" y="0"/>
                  </a:moveTo>
                  <a:lnTo>
                    <a:pt x="24" y="48"/>
                  </a:lnTo>
                  <a:lnTo>
                    <a:pt x="0" y="72"/>
                  </a:lnTo>
                  <a:lnTo>
                    <a:pt x="0" y="120"/>
                  </a:lnTo>
                  <a:lnTo>
                    <a:pt x="24" y="144"/>
                  </a:lnTo>
                  <a:lnTo>
                    <a:pt x="48" y="193"/>
                  </a:lnTo>
                  <a:lnTo>
                    <a:pt x="97" y="217"/>
                  </a:lnTo>
                  <a:lnTo>
                    <a:pt x="193" y="217"/>
                  </a:lnTo>
                  <a:lnTo>
                    <a:pt x="217" y="193"/>
                  </a:lnTo>
                  <a:lnTo>
                    <a:pt x="241" y="144"/>
                  </a:lnTo>
                  <a:lnTo>
                    <a:pt x="241" y="96"/>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
            <p:cNvSpPr/>
            <p:nvPr/>
          </p:nvSpPr>
          <p:spPr>
            <a:xfrm>
              <a:off x="2312625" y="1857225"/>
              <a:ext cx="6650" cy="6650"/>
            </a:xfrm>
            <a:custGeom>
              <a:avLst/>
              <a:gdLst/>
              <a:ahLst/>
              <a:cxnLst/>
              <a:rect l="l" t="t" r="r" b="b"/>
              <a:pathLst>
                <a:path w="266" h="266" extrusionOk="0">
                  <a:moveTo>
                    <a:pt x="49" y="1"/>
                  </a:moveTo>
                  <a:lnTo>
                    <a:pt x="25" y="49"/>
                  </a:lnTo>
                  <a:lnTo>
                    <a:pt x="1" y="97"/>
                  </a:lnTo>
                  <a:lnTo>
                    <a:pt x="1" y="145"/>
                  </a:lnTo>
                  <a:lnTo>
                    <a:pt x="145" y="266"/>
                  </a:lnTo>
                  <a:lnTo>
                    <a:pt x="241" y="266"/>
                  </a:lnTo>
                  <a:lnTo>
                    <a:pt x="265" y="242"/>
                  </a:lnTo>
                  <a:lnTo>
                    <a:pt x="265" y="194"/>
                  </a:lnTo>
                  <a:lnTo>
                    <a:pt x="217" y="97"/>
                  </a:lnTo>
                  <a:lnTo>
                    <a:pt x="169"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
            <p:cNvSpPr/>
            <p:nvPr/>
          </p:nvSpPr>
          <p:spPr>
            <a:xfrm>
              <a:off x="1837775" y="2042600"/>
              <a:ext cx="6650" cy="4850"/>
            </a:xfrm>
            <a:custGeom>
              <a:avLst/>
              <a:gdLst/>
              <a:ahLst/>
              <a:cxnLst/>
              <a:rect l="l" t="t" r="r" b="b"/>
              <a:pathLst>
                <a:path w="266" h="194" extrusionOk="0">
                  <a:moveTo>
                    <a:pt x="97" y="0"/>
                  </a:moveTo>
                  <a:lnTo>
                    <a:pt x="49" y="25"/>
                  </a:lnTo>
                  <a:lnTo>
                    <a:pt x="1" y="49"/>
                  </a:lnTo>
                  <a:lnTo>
                    <a:pt x="1" y="121"/>
                  </a:lnTo>
                  <a:lnTo>
                    <a:pt x="49" y="169"/>
                  </a:lnTo>
                  <a:lnTo>
                    <a:pt x="97" y="193"/>
                  </a:lnTo>
                  <a:lnTo>
                    <a:pt x="169" y="193"/>
                  </a:lnTo>
                  <a:lnTo>
                    <a:pt x="217" y="169"/>
                  </a:lnTo>
                  <a:lnTo>
                    <a:pt x="266" y="121"/>
                  </a:lnTo>
                  <a:lnTo>
                    <a:pt x="266" y="97"/>
                  </a:lnTo>
                  <a:lnTo>
                    <a:pt x="266" y="73"/>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
            <p:cNvSpPr/>
            <p:nvPr/>
          </p:nvSpPr>
          <p:spPr>
            <a:xfrm>
              <a:off x="1893750" y="1946300"/>
              <a:ext cx="4850" cy="6650"/>
            </a:xfrm>
            <a:custGeom>
              <a:avLst/>
              <a:gdLst/>
              <a:ahLst/>
              <a:cxnLst/>
              <a:rect l="l" t="t" r="r" b="b"/>
              <a:pathLst>
                <a:path w="194" h="266" extrusionOk="0">
                  <a:moveTo>
                    <a:pt x="49" y="1"/>
                  </a:moveTo>
                  <a:lnTo>
                    <a:pt x="25" y="25"/>
                  </a:lnTo>
                  <a:lnTo>
                    <a:pt x="1" y="73"/>
                  </a:lnTo>
                  <a:lnTo>
                    <a:pt x="25" y="169"/>
                  </a:lnTo>
                  <a:lnTo>
                    <a:pt x="49" y="217"/>
                  </a:lnTo>
                  <a:lnTo>
                    <a:pt x="121" y="266"/>
                  </a:lnTo>
                  <a:lnTo>
                    <a:pt x="145" y="266"/>
                  </a:lnTo>
                  <a:lnTo>
                    <a:pt x="169" y="242"/>
                  </a:lnTo>
                  <a:lnTo>
                    <a:pt x="193" y="169"/>
                  </a:lnTo>
                  <a:lnTo>
                    <a:pt x="169" y="121"/>
                  </a:lnTo>
                  <a:lnTo>
                    <a:pt x="145"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
            <p:cNvSpPr/>
            <p:nvPr/>
          </p:nvSpPr>
          <p:spPr>
            <a:xfrm>
              <a:off x="2256650" y="1846400"/>
              <a:ext cx="5450" cy="6050"/>
            </a:xfrm>
            <a:custGeom>
              <a:avLst/>
              <a:gdLst/>
              <a:ahLst/>
              <a:cxnLst/>
              <a:rect l="l" t="t" r="r" b="b"/>
              <a:pathLst>
                <a:path w="218" h="242" extrusionOk="0">
                  <a:moveTo>
                    <a:pt x="145" y="1"/>
                  </a:moveTo>
                  <a:lnTo>
                    <a:pt x="97" y="25"/>
                  </a:lnTo>
                  <a:lnTo>
                    <a:pt x="49" y="49"/>
                  </a:lnTo>
                  <a:lnTo>
                    <a:pt x="1" y="97"/>
                  </a:lnTo>
                  <a:lnTo>
                    <a:pt x="1" y="121"/>
                  </a:lnTo>
                  <a:lnTo>
                    <a:pt x="1" y="169"/>
                  </a:lnTo>
                  <a:lnTo>
                    <a:pt x="1" y="217"/>
                  </a:lnTo>
                  <a:lnTo>
                    <a:pt x="25" y="241"/>
                  </a:lnTo>
                  <a:lnTo>
                    <a:pt x="169" y="241"/>
                  </a:lnTo>
                  <a:lnTo>
                    <a:pt x="193" y="217"/>
                  </a:lnTo>
                  <a:lnTo>
                    <a:pt x="217" y="169"/>
                  </a:lnTo>
                  <a:lnTo>
                    <a:pt x="217" y="97"/>
                  </a:lnTo>
                  <a:lnTo>
                    <a:pt x="217" y="73"/>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
            <p:cNvSpPr/>
            <p:nvPr/>
          </p:nvSpPr>
          <p:spPr>
            <a:xfrm>
              <a:off x="2406525" y="2419350"/>
              <a:ext cx="4825" cy="6025"/>
            </a:xfrm>
            <a:custGeom>
              <a:avLst/>
              <a:gdLst/>
              <a:ahLst/>
              <a:cxnLst/>
              <a:rect l="l" t="t" r="r" b="b"/>
              <a:pathLst>
                <a:path w="193" h="241" extrusionOk="0">
                  <a:moveTo>
                    <a:pt x="96" y="0"/>
                  </a:moveTo>
                  <a:lnTo>
                    <a:pt x="48" y="24"/>
                  </a:lnTo>
                  <a:lnTo>
                    <a:pt x="0" y="72"/>
                  </a:lnTo>
                  <a:lnTo>
                    <a:pt x="0" y="145"/>
                  </a:lnTo>
                  <a:lnTo>
                    <a:pt x="0" y="193"/>
                  </a:lnTo>
                  <a:lnTo>
                    <a:pt x="24" y="217"/>
                  </a:lnTo>
                  <a:lnTo>
                    <a:pt x="72" y="241"/>
                  </a:lnTo>
                  <a:lnTo>
                    <a:pt x="120" y="217"/>
                  </a:lnTo>
                  <a:lnTo>
                    <a:pt x="169" y="169"/>
                  </a:lnTo>
                  <a:lnTo>
                    <a:pt x="193" y="121"/>
                  </a:lnTo>
                  <a:lnTo>
                    <a:pt x="193" y="72"/>
                  </a:lnTo>
                  <a:lnTo>
                    <a:pt x="169"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
            <p:cNvSpPr/>
            <p:nvPr/>
          </p:nvSpPr>
          <p:spPr>
            <a:xfrm>
              <a:off x="1805275" y="1993250"/>
              <a:ext cx="6650" cy="6050"/>
            </a:xfrm>
            <a:custGeom>
              <a:avLst/>
              <a:gdLst/>
              <a:ahLst/>
              <a:cxnLst/>
              <a:rect l="l" t="t" r="r" b="b"/>
              <a:pathLst>
                <a:path w="266" h="242" extrusionOk="0">
                  <a:moveTo>
                    <a:pt x="97" y="0"/>
                  </a:moveTo>
                  <a:lnTo>
                    <a:pt x="49" y="49"/>
                  </a:lnTo>
                  <a:lnTo>
                    <a:pt x="25" y="97"/>
                  </a:lnTo>
                  <a:lnTo>
                    <a:pt x="1" y="169"/>
                  </a:lnTo>
                  <a:lnTo>
                    <a:pt x="25" y="217"/>
                  </a:lnTo>
                  <a:lnTo>
                    <a:pt x="73" y="241"/>
                  </a:lnTo>
                  <a:lnTo>
                    <a:pt x="169" y="217"/>
                  </a:lnTo>
                  <a:lnTo>
                    <a:pt x="266" y="169"/>
                  </a:lnTo>
                  <a:lnTo>
                    <a:pt x="145" y="25"/>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
            <p:cNvSpPr/>
            <p:nvPr/>
          </p:nvSpPr>
          <p:spPr>
            <a:xfrm>
              <a:off x="2023750" y="1842800"/>
              <a:ext cx="6650" cy="5425"/>
            </a:xfrm>
            <a:custGeom>
              <a:avLst/>
              <a:gdLst/>
              <a:ahLst/>
              <a:cxnLst/>
              <a:rect l="l" t="t" r="r" b="b"/>
              <a:pathLst>
                <a:path w="266" h="217" extrusionOk="0">
                  <a:moveTo>
                    <a:pt x="97" y="0"/>
                  </a:moveTo>
                  <a:lnTo>
                    <a:pt x="49" y="24"/>
                  </a:lnTo>
                  <a:lnTo>
                    <a:pt x="25" y="72"/>
                  </a:lnTo>
                  <a:lnTo>
                    <a:pt x="0" y="145"/>
                  </a:lnTo>
                  <a:lnTo>
                    <a:pt x="49" y="193"/>
                  </a:lnTo>
                  <a:lnTo>
                    <a:pt x="97" y="217"/>
                  </a:lnTo>
                  <a:lnTo>
                    <a:pt x="193" y="217"/>
                  </a:lnTo>
                  <a:lnTo>
                    <a:pt x="241" y="193"/>
                  </a:lnTo>
                  <a:lnTo>
                    <a:pt x="265" y="145"/>
                  </a:lnTo>
                  <a:lnTo>
                    <a:pt x="265" y="97"/>
                  </a:lnTo>
                  <a:lnTo>
                    <a:pt x="241" y="72"/>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
            <p:cNvSpPr/>
            <p:nvPr/>
          </p:nvSpPr>
          <p:spPr>
            <a:xfrm>
              <a:off x="2292175" y="2349525"/>
              <a:ext cx="6025" cy="6050"/>
            </a:xfrm>
            <a:custGeom>
              <a:avLst/>
              <a:gdLst/>
              <a:ahLst/>
              <a:cxnLst/>
              <a:rect l="l" t="t" r="r" b="b"/>
              <a:pathLst>
                <a:path w="241" h="242" extrusionOk="0">
                  <a:moveTo>
                    <a:pt x="169" y="1"/>
                  </a:moveTo>
                  <a:lnTo>
                    <a:pt x="96" y="49"/>
                  </a:lnTo>
                  <a:lnTo>
                    <a:pt x="0" y="121"/>
                  </a:lnTo>
                  <a:lnTo>
                    <a:pt x="0" y="193"/>
                  </a:lnTo>
                  <a:lnTo>
                    <a:pt x="24" y="242"/>
                  </a:lnTo>
                  <a:lnTo>
                    <a:pt x="96" y="242"/>
                  </a:lnTo>
                  <a:lnTo>
                    <a:pt x="193" y="169"/>
                  </a:lnTo>
                  <a:lnTo>
                    <a:pt x="241" y="97"/>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
            <p:cNvSpPr/>
            <p:nvPr/>
          </p:nvSpPr>
          <p:spPr>
            <a:xfrm>
              <a:off x="1922050" y="1945100"/>
              <a:ext cx="4825" cy="6050"/>
            </a:xfrm>
            <a:custGeom>
              <a:avLst/>
              <a:gdLst/>
              <a:ahLst/>
              <a:cxnLst/>
              <a:rect l="l" t="t" r="r" b="b"/>
              <a:pathLst>
                <a:path w="193" h="242" extrusionOk="0">
                  <a:moveTo>
                    <a:pt x="96" y="1"/>
                  </a:moveTo>
                  <a:lnTo>
                    <a:pt x="48" y="25"/>
                  </a:lnTo>
                  <a:lnTo>
                    <a:pt x="0" y="73"/>
                  </a:lnTo>
                  <a:lnTo>
                    <a:pt x="0" y="145"/>
                  </a:lnTo>
                  <a:lnTo>
                    <a:pt x="24" y="193"/>
                  </a:lnTo>
                  <a:lnTo>
                    <a:pt x="48" y="217"/>
                  </a:lnTo>
                  <a:lnTo>
                    <a:pt x="72" y="241"/>
                  </a:lnTo>
                  <a:lnTo>
                    <a:pt x="145" y="217"/>
                  </a:lnTo>
                  <a:lnTo>
                    <a:pt x="193"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
            <p:cNvSpPr/>
            <p:nvPr/>
          </p:nvSpPr>
          <p:spPr>
            <a:xfrm>
              <a:off x="2171800" y="2514425"/>
              <a:ext cx="4850" cy="6650"/>
            </a:xfrm>
            <a:custGeom>
              <a:avLst/>
              <a:gdLst/>
              <a:ahLst/>
              <a:cxnLst/>
              <a:rect l="l" t="t" r="r" b="b"/>
              <a:pathLst>
                <a:path w="194" h="266" extrusionOk="0">
                  <a:moveTo>
                    <a:pt x="97" y="1"/>
                  </a:moveTo>
                  <a:lnTo>
                    <a:pt x="49" y="25"/>
                  </a:lnTo>
                  <a:lnTo>
                    <a:pt x="25" y="73"/>
                  </a:lnTo>
                  <a:lnTo>
                    <a:pt x="0" y="145"/>
                  </a:lnTo>
                  <a:lnTo>
                    <a:pt x="0" y="217"/>
                  </a:lnTo>
                  <a:lnTo>
                    <a:pt x="25" y="266"/>
                  </a:lnTo>
                  <a:lnTo>
                    <a:pt x="97" y="266"/>
                  </a:lnTo>
                  <a:lnTo>
                    <a:pt x="121" y="193"/>
                  </a:lnTo>
                  <a:lnTo>
                    <a:pt x="169"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
            <p:cNvSpPr/>
            <p:nvPr/>
          </p:nvSpPr>
          <p:spPr>
            <a:xfrm>
              <a:off x="1826350" y="1983025"/>
              <a:ext cx="7250" cy="3625"/>
            </a:xfrm>
            <a:custGeom>
              <a:avLst/>
              <a:gdLst/>
              <a:ahLst/>
              <a:cxnLst/>
              <a:rect l="l" t="t" r="r" b="b"/>
              <a:pathLst>
                <a:path w="290" h="145" extrusionOk="0">
                  <a:moveTo>
                    <a:pt x="73" y="0"/>
                  </a:moveTo>
                  <a:lnTo>
                    <a:pt x="25" y="48"/>
                  </a:lnTo>
                  <a:lnTo>
                    <a:pt x="0" y="97"/>
                  </a:lnTo>
                  <a:lnTo>
                    <a:pt x="25" y="121"/>
                  </a:lnTo>
                  <a:lnTo>
                    <a:pt x="73" y="145"/>
                  </a:lnTo>
                  <a:lnTo>
                    <a:pt x="241" y="145"/>
                  </a:lnTo>
                  <a:lnTo>
                    <a:pt x="289" y="121"/>
                  </a:lnTo>
                  <a:lnTo>
                    <a:pt x="289" y="48"/>
                  </a:lnTo>
                  <a:lnTo>
                    <a:pt x="265"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
            <p:cNvSpPr/>
            <p:nvPr/>
          </p:nvSpPr>
          <p:spPr>
            <a:xfrm>
              <a:off x="2026750" y="1948725"/>
              <a:ext cx="6650" cy="6025"/>
            </a:xfrm>
            <a:custGeom>
              <a:avLst/>
              <a:gdLst/>
              <a:ahLst/>
              <a:cxnLst/>
              <a:rect l="l" t="t" r="r" b="b"/>
              <a:pathLst>
                <a:path w="266" h="241" extrusionOk="0">
                  <a:moveTo>
                    <a:pt x="217" y="0"/>
                  </a:moveTo>
                  <a:lnTo>
                    <a:pt x="145" y="24"/>
                  </a:lnTo>
                  <a:lnTo>
                    <a:pt x="97" y="48"/>
                  </a:lnTo>
                  <a:lnTo>
                    <a:pt x="49" y="96"/>
                  </a:lnTo>
                  <a:lnTo>
                    <a:pt x="25" y="145"/>
                  </a:lnTo>
                  <a:lnTo>
                    <a:pt x="1" y="193"/>
                  </a:lnTo>
                  <a:lnTo>
                    <a:pt x="25" y="217"/>
                  </a:lnTo>
                  <a:lnTo>
                    <a:pt x="49" y="241"/>
                  </a:lnTo>
                  <a:lnTo>
                    <a:pt x="73" y="241"/>
                  </a:lnTo>
                  <a:lnTo>
                    <a:pt x="121" y="217"/>
                  </a:lnTo>
                  <a:lnTo>
                    <a:pt x="193" y="169"/>
                  </a:lnTo>
                  <a:lnTo>
                    <a:pt x="242" y="145"/>
                  </a:lnTo>
                  <a:lnTo>
                    <a:pt x="266" y="120"/>
                  </a:lnTo>
                  <a:lnTo>
                    <a:pt x="266" y="48"/>
                  </a:lnTo>
                  <a:lnTo>
                    <a:pt x="242"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
            <p:cNvSpPr/>
            <p:nvPr/>
          </p:nvSpPr>
          <p:spPr>
            <a:xfrm>
              <a:off x="2239200" y="2050425"/>
              <a:ext cx="7250" cy="4850"/>
            </a:xfrm>
            <a:custGeom>
              <a:avLst/>
              <a:gdLst/>
              <a:ahLst/>
              <a:cxnLst/>
              <a:rect l="l" t="t" r="r" b="b"/>
              <a:pathLst>
                <a:path w="290" h="194" extrusionOk="0">
                  <a:moveTo>
                    <a:pt x="97" y="0"/>
                  </a:moveTo>
                  <a:lnTo>
                    <a:pt x="49" y="25"/>
                  </a:lnTo>
                  <a:lnTo>
                    <a:pt x="25" y="49"/>
                  </a:lnTo>
                  <a:lnTo>
                    <a:pt x="1" y="97"/>
                  </a:lnTo>
                  <a:lnTo>
                    <a:pt x="25" y="121"/>
                  </a:lnTo>
                  <a:lnTo>
                    <a:pt x="73" y="169"/>
                  </a:lnTo>
                  <a:lnTo>
                    <a:pt x="145" y="193"/>
                  </a:lnTo>
                  <a:lnTo>
                    <a:pt x="193" y="193"/>
                  </a:lnTo>
                  <a:lnTo>
                    <a:pt x="266" y="169"/>
                  </a:lnTo>
                  <a:lnTo>
                    <a:pt x="290" y="145"/>
                  </a:lnTo>
                  <a:lnTo>
                    <a:pt x="290" y="97"/>
                  </a:lnTo>
                  <a:lnTo>
                    <a:pt x="217"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
            <p:cNvSpPr/>
            <p:nvPr/>
          </p:nvSpPr>
          <p:spPr>
            <a:xfrm>
              <a:off x="2292175" y="2333875"/>
              <a:ext cx="4225" cy="6650"/>
            </a:xfrm>
            <a:custGeom>
              <a:avLst/>
              <a:gdLst/>
              <a:ahLst/>
              <a:cxnLst/>
              <a:rect l="l" t="t" r="r" b="b"/>
              <a:pathLst>
                <a:path w="169" h="266" extrusionOk="0">
                  <a:moveTo>
                    <a:pt x="96" y="1"/>
                  </a:moveTo>
                  <a:lnTo>
                    <a:pt x="48" y="25"/>
                  </a:lnTo>
                  <a:lnTo>
                    <a:pt x="24" y="49"/>
                  </a:lnTo>
                  <a:lnTo>
                    <a:pt x="0" y="121"/>
                  </a:lnTo>
                  <a:lnTo>
                    <a:pt x="0" y="193"/>
                  </a:lnTo>
                  <a:lnTo>
                    <a:pt x="24" y="242"/>
                  </a:lnTo>
                  <a:lnTo>
                    <a:pt x="48" y="266"/>
                  </a:lnTo>
                  <a:lnTo>
                    <a:pt x="96" y="242"/>
                  </a:lnTo>
                  <a:lnTo>
                    <a:pt x="145" y="218"/>
                  </a:lnTo>
                  <a:lnTo>
                    <a:pt x="169" y="169"/>
                  </a:lnTo>
                  <a:lnTo>
                    <a:pt x="169" y="97"/>
                  </a:lnTo>
                  <a:lnTo>
                    <a:pt x="145" y="49"/>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
            <p:cNvSpPr/>
            <p:nvPr/>
          </p:nvSpPr>
          <p:spPr>
            <a:xfrm>
              <a:off x="2404100" y="1974600"/>
              <a:ext cx="4250" cy="7250"/>
            </a:xfrm>
            <a:custGeom>
              <a:avLst/>
              <a:gdLst/>
              <a:ahLst/>
              <a:cxnLst/>
              <a:rect l="l" t="t" r="r" b="b"/>
              <a:pathLst>
                <a:path w="170" h="290" extrusionOk="0">
                  <a:moveTo>
                    <a:pt x="97" y="0"/>
                  </a:moveTo>
                  <a:lnTo>
                    <a:pt x="49" y="24"/>
                  </a:lnTo>
                  <a:lnTo>
                    <a:pt x="1" y="97"/>
                  </a:lnTo>
                  <a:lnTo>
                    <a:pt x="1" y="193"/>
                  </a:lnTo>
                  <a:lnTo>
                    <a:pt x="25" y="241"/>
                  </a:lnTo>
                  <a:lnTo>
                    <a:pt x="73" y="289"/>
                  </a:lnTo>
                  <a:lnTo>
                    <a:pt x="97" y="265"/>
                  </a:lnTo>
                  <a:lnTo>
                    <a:pt x="121" y="241"/>
                  </a:lnTo>
                  <a:lnTo>
                    <a:pt x="169" y="169"/>
                  </a:lnTo>
                  <a:lnTo>
                    <a:pt x="169" y="121"/>
                  </a:lnTo>
                  <a:lnTo>
                    <a:pt x="169"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
            <p:cNvSpPr/>
            <p:nvPr/>
          </p:nvSpPr>
          <p:spPr>
            <a:xfrm>
              <a:off x="2280725" y="2492775"/>
              <a:ext cx="6050" cy="4225"/>
            </a:xfrm>
            <a:custGeom>
              <a:avLst/>
              <a:gdLst/>
              <a:ahLst/>
              <a:cxnLst/>
              <a:rect l="l" t="t" r="r" b="b"/>
              <a:pathLst>
                <a:path w="242" h="169" extrusionOk="0">
                  <a:moveTo>
                    <a:pt x="97" y="0"/>
                  </a:moveTo>
                  <a:lnTo>
                    <a:pt x="49" y="24"/>
                  </a:lnTo>
                  <a:lnTo>
                    <a:pt x="25" y="48"/>
                  </a:lnTo>
                  <a:lnTo>
                    <a:pt x="1" y="96"/>
                  </a:lnTo>
                  <a:lnTo>
                    <a:pt x="1" y="121"/>
                  </a:lnTo>
                  <a:lnTo>
                    <a:pt x="25" y="145"/>
                  </a:lnTo>
                  <a:lnTo>
                    <a:pt x="73" y="169"/>
                  </a:lnTo>
                  <a:lnTo>
                    <a:pt x="121" y="169"/>
                  </a:lnTo>
                  <a:lnTo>
                    <a:pt x="193" y="145"/>
                  </a:lnTo>
                  <a:lnTo>
                    <a:pt x="217" y="121"/>
                  </a:lnTo>
                  <a:lnTo>
                    <a:pt x="241" y="72"/>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
            <p:cNvSpPr/>
            <p:nvPr/>
          </p:nvSpPr>
          <p:spPr>
            <a:xfrm>
              <a:off x="2036400" y="1923450"/>
              <a:ext cx="3625" cy="6625"/>
            </a:xfrm>
            <a:custGeom>
              <a:avLst/>
              <a:gdLst/>
              <a:ahLst/>
              <a:cxnLst/>
              <a:rect l="l" t="t" r="r" b="b"/>
              <a:pathLst>
                <a:path w="145" h="265" extrusionOk="0">
                  <a:moveTo>
                    <a:pt x="48" y="0"/>
                  </a:moveTo>
                  <a:lnTo>
                    <a:pt x="24" y="120"/>
                  </a:lnTo>
                  <a:lnTo>
                    <a:pt x="0" y="241"/>
                  </a:lnTo>
                  <a:lnTo>
                    <a:pt x="24" y="265"/>
                  </a:lnTo>
                  <a:lnTo>
                    <a:pt x="48" y="265"/>
                  </a:lnTo>
                  <a:lnTo>
                    <a:pt x="96" y="241"/>
                  </a:lnTo>
                  <a:lnTo>
                    <a:pt x="144" y="169"/>
                  </a:lnTo>
                  <a:lnTo>
                    <a:pt x="120" y="72"/>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
            <p:cNvSpPr/>
            <p:nvPr/>
          </p:nvSpPr>
          <p:spPr>
            <a:xfrm>
              <a:off x="1929875" y="1918625"/>
              <a:ext cx="6025" cy="4225"/>
            </a:xfrm>
            <a:custGeom>
              <a:avLst/>
              <a:gdLst/>
              <a:ahLst/>
              <a:cxnLst/>
              <a:rect l="l" t="t" r="r" b="b"/>
              <a:pathLst>
                <a:path w="241" h="169" extrusionOk="0">
                  <a:moveTo>
                    <a:pt x="72" y="0"/>
                  </a:moveTo>
                  <a:lnTo>
                    <a:pt x="24" y="24"/>
                  </a:lnTo>
                  <a:lnTo>
                    <a:pt x="0" y="49"/>
                  </a:lnTo>
                  <a:lnTo>
                    <a:pt x="24" y="73"/>
                  </a:lnTo>
                  <a:lnTo>
                    <a:pt x="48" y="121"/>
                  </a:lnTo>
                  <a:lnTo>
                    <a:pt x="96" y="145"/>
                  </a:lnTo>
                  <a:lnTo>
                    <a:pt x="144" y="169"/>
                  </a:lnTo>
                  <a:lnTo>
                    <a:pt x="193" y="145"/>
                  </a:lnTo>
                  <a:lnTo>
                    <a:pt x="241" y="121"/>
                  </a:lnTo>
                  <a:lnTo>
                    <a:pt x="241" y="97"/>
                  </a:lnTo>
                  <a:lnTo>
                    <a:pt x="241" y="73"/>
                  </a:lnTo>
                  <a:lnTo>
                    <a:pt x="193" y="24"/>
                  </a:lnTo>
                  <a:lnTo>
                    <a:pt x="1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
            <p:cNvSpPr/>
            <p:nvPr/>
          </p:nvSpPr>
          <p:spPr>
            <a:xfrm>
              <a:off x="2047225" y="1924650"/>
              <a:ext cx="6050" cy="4825"/>
            </a:xfrm>
            <a:custGeom>
              <a:avLst/>
              <a:gdLst/>
              <a:ahLst/>
              <a:cxnLst/>
              <a:rect l="l" t="t" r="r" b="b"/>
              <a:pathLst>
                <a:path w="242" h="193" extrusionOk="0">
                  <a:moveTo>
                    <a:pt x="193" y="0"/>
                  </a:moveTo>
                  <a:lnTo>
                    <a:pt x="169" y="24"/>
                  </a:lnTo>
                  <a:lnTo>
                    <a:pt x="73" y="24"/>
                  </a:lnTo>
                  <a:lnTo>
                    <a:pt x="24" y="72"/>
                  </a:lnTo>
                  <a:lnTo>
                    <a:pt x="0" y="121"/>
                  </a:lnTo>
                  <a:lnTo>
                    <a:pt x="24" y="145"/>
                  </a:lnTo>
                  <a:lnTo>
                    <a:pt x="48" y="169"/>
                  </a:lnTo>
                  <a:lnTo>
                    <a:pt x="97" y="193"/>
                  </a:lnTo>
                  <a:lnTo>
                    <a:pt x="145" y="169"/>
                  </a:lnTo>
                  <a:lnTo>
                    <a:pt x="217" y="96"/>
                  </a:lnTo>
                  <a:lnTo>
                    <a:pt x="241" y="72"/>
                  </a:lnTo>
                  <a:lnTo>
                    <a:pt x="241"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
            <p:cNvSpPr/>
            <p:nvPr/>
          </p:nvSpPr>
          <p:spPr>
            <a:xfrm>
              <a:off x="2114625" y="1818725"/>
              <a:ext cx="4850" cy="5425"/>
            </a:xfrm>
            <a:custGeom>
              <a:avLst/>
              <a:gdLst/>
              <a:ahLst/>
              <a:cxnLst/>
              <a:rect l="l" t="t" r="r" b="b"/>
              <a:pathLst>
                <a:path w="194" h="217" extrusionOk="0">
                  <a:moveTo>
                    <a:pt x="97" y="0"/>
                  </a:moveTo>
                  <a:lnTo>
                    <a:pt x="49" y="24"/>
                  </a:lnTo>
                  <a:lnTo>
                    <a:pt x="25" y="73"/>
                  </a:lnTo>
                  <a:lnTo>
                    <a:pt x="1" y="121"/>
                  </a:lnTo>
                  <a:lnTo>
                    <a:pt x="1" y="145"/>
                  </a:lnTo>
                  <a:lnTo>
                    <a:pt x="25" y="193"/>
                  </a:lnTo>
                  <a:lnTo>
                    <a:pt x="49" y="217"/>
                  </a:lnTo>
                  <a:lnTo>
                    <a:pt x="121" y="217"/>
                  </a:lnTo>
                  <a:lnTo>
                    <a:pt x="169" y="145"/>
                  </a:lnTo>
                  <a:lnTo>
                    <a:pt x="193" y="48"/>
                  </a:lnTo>
                  <a:lnTo>
                    <a:pt x="169"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
            <p:cNvSpPr/>
            <p:nvPr/>
          </p:nvSpPr>
          <p:spPr>
            <a:xfrm>
              <a:off x="2024350" y="1921625"/>
              <a:ext cx="4250" cy="4250"/>
            </a:xfrm>
            <a:custGeom>
              <a:avLst/>
              <a:gdLst/>
              <a:ahLst/>
              <a:cxnLst/>
              <a:rect l="l" t="t" r="r" b="b"/>
              <a:pathLst>
                <a:path w="170" h="170" extrusionOk="0">
                  <a:moveTo>
                    <a:pt x="73" y="1"/>
                  </a:moveTo>
                  <a:lnTo>
                    <a:pt x="25" y="25"/>
                  </a:lnTo>
                  <a:lnTo>
                    <a:pt x="1" y="73"/>
                  </a:lnTo>
                  <a:lnTo>
                    <a:pt x="25" y="121"/>
                  </a:lnTo>
                  <a:lnTo>
                    <a:pt x="25" y="145"/>
                  </a:lnTo>
                  <a:lnTo>
                    <a:pt x="49" y="169"/>
                  </a:lnTo>
                  <a:lnTo>
                    <a:pt x="121" y="169"/>
                  </a:lnTo>
                  <a:lnTo>
                    <a:pt x="145" y="145"/>
                  </a:lnTo>
                  <a:lnTo>
                    <a:pt x="169" y="97"/>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
            <p:cNvSpPr/>
            <p:nvPr/>
          </p:nvSpPr>
          <p:spPr>
            <a:xfrm>
              <a:off x="1956950" y="1960750"/>
              <a:ext cx="4825" cy="4250"/>
            </a:xfrm>
            <a:custGeom>
              <a:avLst/>
              <a:gdLst/>
              <a:ahLst/>
              <a:cxnLst/>
              <a:rect l="l" t="t" r="r" b="b"/>
              <a:pathLst>
                <a:path w="193" h="170" extrusionOk="0">
                  <a:moveTo>
                    <a:pt x="48" y="1"/>
                  </a:moveTo>
                  <a:lnTo>
                    <a:pt x="0" y="49"/>
                  </a:lnTo>
                  <a:lnTo>
                    <a:pt x="0" y="121"/>
                  </a:lnTo>
                  <a:lnTo>
                    <a:pt x="24" y="169"/>
                  </a:lnTo>
                  <a:lnTo>
                    <a:pt x="121" y="169"/>
                  </a:lnTo>
                  <a:lnTo>
                    <a:pt x="169" y="145"/>
                  </a:lnTo>
                  <a:lnTo>
                    <a:pt x="193" y="121"/>
                  </a:lnTo>
                  <a:lnTo>
                    <a:pt x="169" y="97"/>
                  </a:lnTo>
                  <a:lnTo>
                    <a:pt x="169"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
            <p:cNvSpPr/>
            <p:nvPr/>
          </p:nvSpPr>
          <p:spPr>
            <a:xfrm>
              <a:off x="1946725" y="2012500"/>
              <a:ext cx="4225" cy="4850"/>
            </a:xfrm>
            <a:custGeom>
              <a:avLst/>
              <a:gdLst/>
              <a:ahLst/>
              <a:cxnLst/>
              <a:rect l="l" t="t" r="r" b="b"/>
              <a:pathLst>
                <a:path w="169" h="194" extrusionOk="0">
                  <a:moveTo>
                    <a:pt x="72" y="1"/>
                  </a:moveTo>
                  <a:lnTo>
                    <a:pt x="24" y="49"/>
                  </a:lnTo>
                  <a:lnTo>
                    <a:pt x="0" y="73"/>
                  </a:lnTo>
                  <a:lnTo>
                    <a:pt x="0" y="121"/>
                  </a:lnTo>
                  <a:lnTo>
                    <a:pt x="0" y="169"/>
                  </a:lnTo>
                  <a:lnTo>
                    <a:pt x="24" y="193"/>
                  </a:lnTo>
                  <a:lnTo>
                    <a:pt x="96" y="193"/>
                  </a:lnTo>
                  <a:lnTo>
                    <a:pt x="120" y="145"/>
                  </a:lnTo>
                  <a:lnTo>
                    <a:pt x="145" y="121"/>
                  </a:lnTo>
                  <a:lnTo>
                    <a:pt x="169" y="73"/>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
            <p:cNvSpPr/>
            <p:nvPr/>
          </p:nvSpPr>
          <p:spPr>
            <a:xfrm>
              <a:off x="2101375" y="1898775"/>
              <a:ext cx="6050" cy="3625"/>
            </a:xfrm>
            <a:custGeom>
              <a:avLst/>
              <a:gdLst/>
              <a:ahLst/>
              <a:cxnLst/>
              <a:rect l="l" t="t" r="r" b="b"/>
              <a:pathLst>
                <a:path w="242" h="145" extrusionOk="0">
                  <a:moveTo>
                    <a:pt x="49" y="0"/>
                  </a:moveTo>
                  <a:lnTo>
                    <a:pt x="1" y="48"/>
                  </a:lnTo>
                  <a:lnTo>
                    <a:pt x="25" y="96"/>
                  </a:lnTo>
                  <a:lnTo>
                    <a:pt x="73" y="120"/>
                  </a:lnTo>
                  <a:lnTo>
                    <a:pt x="121" y="144"/>
                  </a:lnTo>
                  <a:lnTo>
                    <a:pt x="194" y="120"/>
                  </a:lnTo>
                  <a:lnTo>
                    <a:pt x="242" y="96"/>
                  </a:lnTo>
                  <a:lnTo>
                    <a:pt x="242" y="72"/>
                  </a:lnTo>
                  <a:lnTo>
                    <a:pt x="218"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
            <p:cNvSpPr/>
            <p:nvPr/>
          </p:nvSpPr>
          <p:spPr>
            <a:xfrm>
              <a:off x="2298175" y="2103975"/>
              <a:ext cx="4850" cy="4850"/>
            </a:xfrm>
            <a:custGeom>
              <a:avLst/>
              <a:gdLst/>
              <a:ahLst/>
              <a:cxnLst/>
              <a:rect l="l" t="t" r="r" b="b"/>
              <a:pathLst>
                <a:path w="194" h="194" extrusionOk="0">
                  <a:moveTo>
                    <a:pt x="97" y="1"/>
                  </a:moveTo>
                  <a:lnTo>
                    <a:pt x="25" y="25"/>
                  </a:lnTo>
                  <a:lnTo>
                    <a:pt x="1" y="73"/>
                  </a:lnTo>
                  <a:lnTo>
                    <a:pt x="1" y="97"/>
                  </a:lnTo>
                  <a:lnTo>
                    <a:pt x="25" y="145"/>
                  </a:lnTo>
                  <a:lnTo>
                    <a:pt x="49" y="169"/>
                  </a:lnTo>
                  <a:lnTo>
                    <a:pt x="73" y="194"/>
                  </a:lnTo>
                  <a:lnTo>
                    <a:pt x="145" y="194"/>
                  </a:lnTo>
                  <a:lnTo>
                    <a:pt x="169" y="169"/>
                  </a:lnTo>
                  <a:lnTo>
                    <a:pt x="193" y="97"/>
                  </a:lnTo>
                  <a:lnTo>
                    <a:pt x="145" y="25"/>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
            <p:cNvSpPr/>
            <p:nvPr/>
          </p:nvSpPr>
          <p:spPr>
            <a:xfrm>
              <a:off x="1941900" y="1912000"/>
              <a:ext cx="4850" cy="4850"/>
            </a:xfrm>
            <a:custGeom>
              <a:avLst/>
              <a:gdLst/>
              <a:ahLst/>
              <a:cxnLst/>
              <a:rect l="l" t="t" r="r" b="b"/>
              <a:pathLst>
                <a:path w="194" h="194" extrusionOk="0">
                  <a:moveTo>
                    <a:pt x="49" y="1"/>
                  </a:moveTo>
                  <a:lnTo>
                    <a:pt x="25" y="25"/>
                  </a:lnTo>
                  <a:lnTo>
                    <a:pt x="0" y="73"/>
                  </a:lnTo>
                  <a:lnTo>
                    <a:pt x="0" y="97"/>
                  </a:lnTo>
                  <a:lnTo>
                    <a:pt x="0" y="121"/>
                  </a:lnTo>
                  <a:lnTo>
                    <a:pt x="49" y="169"/>
                  </a:lnTo>
                  <a:lnTo>
                    <a:pt x="97" y="193"/>
                  </a:lnTo>
                  <a:lnTo>
                    <a:pt x="169" y="193"/>
                  </a:lnTo>
                  <a:lnTo>
                    <a:pt x="193" y="145"/>
                  </a:lnTo>
                  <a:lnTo>
                    <a:pt x="169" y="121"/>
                  </a:lnTo>
                  <a:lnTo>
                    <a:pt x="145"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
            <p:cNvSpPr/>
            <p:nvPr/>
          </p:nvSpPr>
          <p:spPr>
            <a:xfrm>
              <a:off x="2217550" y="2465075"/>
              <a:ext cx="3625" cy="5450"/>
            </a:xfrm>
            <a:custGeom>
              <a:avLst/>
              <a:gdLst/>
              <a:ahLst/>
              <a:cxnLst/>
              <a:rect l="l" t="t" r="r" b="b"/>
              <a:pathLst>
                <a:path w="145" h="218" extrusionOk="0">
                  <a:moveTo>
                    <a:pt x="48" y="1"/>
                  </a:moveTo>
                  <a:lnTo>
                    <a:pt x="0" y="25"/>
                  </a:lnTo>
                  <a:lnTo>
                    <a:pt x="0" y="121"/>
                  </a:lnTo>
                  <a:lnTo>
                    <a:pt x="24" y="193"/>
                  </a:lnTo>
                  <a:lnTo>
                    <a:pt x="96" y="217"/>
                  </a:lnTo>
                  <a:lnTo>
                    <a:pt x="120" y="193"/>
                  </a:lnTo>
                  <a:lnTo>
                    <a:pt x="145" y="169"/>
                  </a:lnTo>
                  <a:lnTo>
                    <a:pt x="145" y="145"/>
                  </a:lnTo>
                  <a:lnTo>
                    <a:pt x="120"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
            <p:cNvSpPr/>
            <p:nvPr/>
          </p:nvSpPr>
          <p:spPr>
            <a:xfrm>
              <a:off x="2209725" y="2454850"/>
              <a:ext cx="5425" cy="4250"/>
            </a:xfrm>
            <a:custGeom>
              <a:avLst/>
              <a:gdLst/>
              <a:ahLst/>
              <a:cxnLst/>
              <a:rect l="l" t="t" r="r" b="b"/>
              <a:pathLst>
                <a:path w="217" h="170" extrusionOk="0">
                  <a:moveTo>
                    <a:pt x="72" y="1"/>
                  </a:moveTo>
                  <a:lnTo>
                    <a:pt x="48" y="25"/>
                  </a:lnTo>
                  <a:lnTo>
                    <a:pt x="24" y="73"/>
                  </a:lnTo>
                  <a:lnTo>
                    <a:pt x="0" y="121"/>
                  </a:lnTo>
                  <a:lnTo>
                    <a:pt x="48" y="169"/>
                  </a:lnTo>
                  <a:lnTo>
                    <a:pt x="96" y="169"/>
                  </a:lnTo>
                  <a:lnTo>
                    <a:pt x="169" y="145"/>
                  </a:lnTo>
                  <a:lnTo>
                    <a:pt x="193"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
            <p:cNvSpPr/>
            <p:nvPr/>
          </p:nvSpPr>
          <p:spPr>
            <a:xfrm>
              <a:off x="2131475" y="1877700"/>
              <a:ext cx="7850" cy="5450"/>
            </a:xfrm>
            <a:custGeom>
              <a:avLst/>
              <a:gdLst/>
              <a:ahLst/>
              <a:cxnLst/>
              <a:rect l="l" t="t" r="r" b="b"/>
              <a:pathLst>
                <a:path w="314" h="218" extrusionOk="0">
                  <a:moveTo>
                    <a:pt x="289" y="0"/>
                  </a:moveTo>
                  <a:lnTo>
                    <a:pt x="249" y="14"/>
                  </a:lnTo>
                  <a:lnTo>
                    <a:pt x="249" y="14"/>
                  </a:lnTo>
                  <a:lnTo>
                    <a:pt x="314" y="25"/>
                  </a:lnTo>
                  <a:lnTo>
                    <a:pt x="289" y="0"/>
                  </a:lnTo>
                  <a:close/>
                  <a:moveTo>
                    <a:pt x="169" y="0"/>
                  </a:moveTo>
                  <a:lnTo>
                    <a:pt x="97" y="25"/>
                  </a:lnTo>
                  <a:lnTo>
                    <a:pt x="25" y="49"/>
                  </a:lnTo>
                  <a:lnTo>
                    <a:pt x="1" y="73"/>
                  </a:lnTo>
                  <a:lnTo>
                    <a:pt x="1" y="121"/>
                  </a:lnTo>
                  <a:lnTo>
                    <a:pt x="25" y="169"/>
                  </a:lnTo>
                  <a:lnTo>
                    <a:pt x="73" y="193"/>
                  </a:lnTo>
                  <a:lnTo>
                    <a:pt x="169" y="193"/>
                  </a:lnTo>
                  <a:lnTo>
                    <a:pt x="121" y="145"/>
                  </a:lnTo>
                  <a:lnTo>
                    <a:pt x="121" y="97"/>
                  </a:lnTo>
                  <a:lnTo>
                    <a:pt x="145" y="73"/>
                  </a:lnTo>
                  <a:lnTo>
                    <a:pt x="217" y="25"/>
                  </a:lnTo>
                  <a:lnTo>
                    <a:pt x="249" y="14"/>
                  </a:lnTo>
                  <a:lnTo>
                    <a:pt x="249" y="14"/>
                  </a:lnTo>
                  <a:lnTo>
                    <a:pt x="169" y="0"/>
                  </a:lnTo>
                  <a:close/>
                  <a:moveTo>
                    <a:pt x="169" y="193"/>
                  </a:moveTo>
                  <a:lnTo>
                    <a:pt x="193" y="217"/>
                  </a:lnTo>
                  <a:lnTo>
                    <a:pt x="193" y="19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
            <p:cNvSpPr/>
            <p:nvPr/>
          </p:nvSpPr>
          <p:spPr>
            <a:xfrm>
              <a:off x="1984025" y="2028150"/>
              <a:ext cx="4850" cy="4250"/>
            </a:xfrm>
            <a:custGeom>
              <a:avLst/>
              <a:gdLst/>
              <a:ahLst/>
              <a:cxnLst/>
              <a:rect l="l" t="t" r="r" b="b"/>
              <a:pathLst>
                <a:path w="194" h="170" extrusionOk="0">
                  <a:moveTo>
                    <a:pt x="73" y="1"/>
                  </a:moveTo>
                  <a:lnTo>
                    <a:pt x="25" y="25"/>
                  </a:lnTo>
                  <a:lnTo>
                    <a:pt x="1" y="49"/>
                  </a:lnTo>
                  <a:lnTo>
                    <a:pt x="1" y="121"/>
                  </a:lnTo>
                  <a:lnTo>
                    <a:pt x="49" y="145"/>
                  </a:lnTo>
                  <a:lnTo>
                    <a:pt x="73" y="169"/>
                  </a:lnTo>
                  <a:lnTo>
                    <a:pt x="121" y="169"/>
                  </a:lnTo>
                  <a:lnTo>
                    <a:pt x="145" y="145"/>
                  </a:lnTo>
                  <a:lnTo>
                    <a:pt x="169"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
            <p:cNvSpPr/>
            <p:nvPr/>
          </p:nvSpPr>
          <p:spPr>
            <a:xfrm>
              <a:off x="2285550" y="2412125"/>
              <a:ext cx="4225" cy="4225"/>
            </a:xfrm>
            <a:custGeom>
              <a:avLst/>
              <a:gdLst/>
              <a:ahLst/>
              <a:cxnLst/>
              <a:rect l="l" t="t" r="r" b="b"/>
              <a:pathLst>
                <a:path w="169" h="169" extrusionOk="0">
                  <a:moveTo>
                    <a:pt x="24" y="0"/>
                  </a:moveTo>
                  <a:lnTo>
                    <a:pt x="0" y="24"/>
                  </a:lnTo>
                  <a:lnTo>
                    <a:pt x="0" y="97"/>
                  </a:lnTo>
                  <a:lnTo>
                    <a:pt x="48" y="145"/>
                  </a:lnTo>
                  <a:lnTo>
                    <a:pt x="73" y="145"/>
                  </a:lnTo>
                  <a:lnTo>
                    <a:pt x="121" y="169"/>
                  </a:lnTo>
                  <a:lnTo>
                    <a:pt x="145" y="145"/>
                  </a:lnTo>
                  <a:lnTo>
                    <a:pt x="169" y="121"/>
                  </a:lnTo>
                  <a:lnTo>
                    <a:pt x="169"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
            <p:cNvSpPr/>
            <p:nvPr/>
          </p:nvSpPr>
          <p:spPr>
            <a:xfrm>
              <a:off x="2083925" y="2442825"/>
              <a:ext cx="4850" cy="4225"/>
            </a:xfrm>
            <a:custGeom>
              <a:avLst/>
              <a:gdLst/>
              <a:ahLst/>
              <a:cxnLst/>
              <a:rect l="l" t="t" r="r" b="b"/>
              <a:pathLst>
                <a:path w="194" h="169" extrusionOk="0">
                  <a:moveTo>
                    <a:pt x="73" y="0"/>
                  </a:moveTo>
                  <a:lnTo>
                    <a:pt x="49" y="24"/>
                  </a:lnTo>
                  <a:lnTo>
                    <a:pt x="25" y="48"/>
                  </a:lnTo>
                  <a:lnTo>
                    <a:pt x="1" y="120"/>
                  </a:lnTo>
                  <a:lnTo>
                    <a:pt x="49" y="145"/>
                  </a:lnTo>
                  <a:lnTo>
                    <a:pt x="73" y="169"/>
                  </a:lnTo>
                  <a:lnTo>
                    <a:pt x="145" y="169"/>
                  </a:lnTo>
                  <a:lnTo>
                    <a:pt x="193" y="145"/>
                  </a:lnTo>
                  <a:lnTo>
                    <a:pt x="193" y="72"/>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
            <p:cNvSpPr/>
            <p:nvPr/>
          </p:nvSpPr>
          <p:spPr>
            <a:xfrm>
              <a:off x="2268700" y="1899375"/>
              <a:ext cx="4825" cy="3625"/>
            </a:xfrm>
            <a:custGeom>
              <a:avLst/>
              <a:gdLst/>
              <a:ahLst/>
              <a:cxnLst/>
              <a:rect l="l" t="t" r="r" b="b"/>
              <a:pathLst>
                <a:path w="193" h="145" extrusionOk="0">
                  <a:moveTo>
                    <a:pt x="48" y="0"/>
                  </a:moveTo>
                  <a:lnTo>
                    <a:pt x="24" y="24"/>
                  </a:lnTo>
                  <a:lnTo>
                    <a:pt x="0" y="48"/>
                  </a:lnTo>
                  <a:lnTo>
                    <a:pt x="24" y="72"/>
                  </a:lnTo>
                  <a:lnTo>
                    <a:pt x="48" y="145"/>
                  </a:lnTo>
                  <a:lnTo>
                    <a:pt x="121" y="145"/>
                  </a:lnTo>
                  <a:lnTo>
                    <a:pt x="193" y="120"/>
                  </a:lnTo>
                  <a:lnTo>
                    <a:pt x="193" y="96"/>
                  </a:lnTo>
                  <a:lnTo>
                    <a:pt x="193" y="72"/>
                  </a:lnTo>
                  <a:lnTo>
                    <a:pt x="193" y="48"/>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
            <p:cNvSpPr/>
            <p:nvPr/>
          </p:nvSpPr>
          <p:spPr>
            <a:xfrm>
              <a:off x="2072500" y="2030575"/>
              <a:ext cx="4225" cy="4225"/>
            </a:xfrm>
            <a:custGeom>
              <a:avLst/>
              <a:gdLst/>
              <a:ahLst/>
              <a:cxnLst/>
              <a:rect l="l" t="t" r="r" b="b"/>
              <a:pathLst>
                <a:path w="169" h="169" extrusionOk="0">
                  <a:moveTo>
                    <a:pt x="73" y="0"/>
                  </a:moveTo>
                  <a:lnTo>
                    <a:pt x="49" y="24"/>
                  </a:lnTo>
                  <a:lnTo>
                    <a:pt x="24" y="48"/>
                  </a:lnTo>
                  <a:lnTo>
                    <a:pt x="0" y="96"/>
                  </a:lnTo>
                  <a:lnTo>
                    <a:pt x="24" y="144"/>
                  </a:lnTo>
                  <a:lnTo>
                    <a:pt x="73" y="169"/>
                  </a:lnTo>
                  <a:lnTo>
                    <a:pt x="97" y="169"/>
                  </a:lnTo>
                  <a:lnTo>
                    <a:pt x="145" y="144"/>
                  </a:lnTo>
                  <a:lnTo>
                    <a:pt x="169" y="120"/>
                  </a:lnTo>
                  <a:lnTo>
                    <a:pt x="169" y="72"/>
                  </a:lnTo>
                  <a:lnTo>
                    <a:pt x="169"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
            <p:cNvSpPr/>
            <p:nvPr/>
          </p:nvSpPr>
          <p:spPr>
            <a:xfrm>
              <a:off x="2195875" y="2379625"/>
              <a:ext cx="4225" cy="4850"/>
            </a:xfrm>
            <a:custGeom>
              <a:avLst/>
              <a:gdLst/>
              <a:ahLst/>
              <a:cxnLst/>
              <a:rect l="l" t="t" r="r" b="b"/>
              <a:pathLst>
                <a:path w="169" h="194" extrusionOk="0">
                  <a:moveTo>
                    <a:pt x="25" y="0"/>
                  </a:moveTo>
                  <a:lnTo>
                    <a:pt x="0" y="49"/>
                  </a:lnTo>
                  <a:lnTo>
                    <a:pt x="0" y="73"/>
                  </a:lnTo>
                  <a:lnTo>
                    <a:pt x="25" y="145"/>
                  </a:lnTo>
                  <a:lnTo>
                    <a:pt x="73" y="193"/>
                  </a:lnTo>
                  <a:lnTo>
                    <a:pt x="121" y="193"/>
                  </a:lnTo>
                  <a:lnTo>
                    <a:pt x="169" y="169"/>
                  </a:lnTo>
                  <a:lnTo>
                    <a:pt x="169" y="121"/>
                  </a:lnTo>
                  <a:lnTo>
                    <a:pt x="121" y="49"/>
                  </a:lnTo>
                  <a:lnTo>
                    <a:pt x="73"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
            <p:cNvSpPr/>
            <p:nvPr/>
          </p:nvSpPr>
          <p:spPr>
            <a:xfrm>
              <a:off x="2186250" y="2315825"/>
              <a:ext cx="6025" cy="3650"/>
            </a:xfrm>
            <a:custGeom>
              <a:avLst/>
              <a:gdLst/>
              <a:ahLst/>
              <a:cxnLst/>
              <a:rect l="l" t="t" r="r" b="b"/>
              <a:pathLst>
                <a:path w="241" h="146" extrusionOk="0">
                  <a:moveTo>
                    <a:pt x="48" y="1"/>
                  </a:moveTo>
                  <a:lnTo>
                    <a:pt x="24" y="25"/>
                  </a:lnTo>
                  <a:lnTo>
                    <a:pt x="0" y="73"/>
                  </a:lnTo>
                  <a:lnTo>
                    <a:pt x="24" y="121"/>
                  </a:lnTo>
                  <a:lnTo>
                    <a:pt x="97" y="145"/>
                  </a:lnTo>
                  <a:lnTo>
                    <a:pt x="145" y="145"/>
                  </a:lnTo>
                  <a:lnTo>
                    <a:pt x="217" y="121"/>
                  </a:lnTo>
                  <a:lnTo>
                    <a:pt x="241" y="73"/>
                  </a:lnTo>
                  <a:lnTo>
                    <a:pt x="241" y="49"/>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1810100" y="1977000"/>
              <a:ext cx="4225" cy="4850"/>
            </a:xfrm>
            <a:custGeom>
              <a:avLst/>
              <a:gdLst/>
              <a:ahLst/>
              <a:cxnLst/>
              <a:rect l="l" t="t" r="r" b="b"/>
              <a:pathLst>
                <a:path w="169" h="194" extrusionOk="0">
                  <a:moveTo>
                    <a:pt x="49" y="1"/>
                  </a:moveTo>
                  <a:lnTo>
                    <a:pt x="25" y="25"/>
                  </a:lnTo>
                  <a:lnTo>
                    <a:pt x="0" y="49"/>
                  </a:lnTo>
                  <a:lnTo>
                    <a:pt x="0" y="97"/>
                  </a:lnTo>
                  <a:lnTo>
                    <a:pt x="25" y="145"/>
                  </a:lnTo>
                  <a:lnTo>
                    <a:pt x="73" y="169"/>
                  </a:lnTo>
                  <a:lnTo>
                    <a:pt x="121" y="193"/>
                  </a:lnTo>
                  <a:lnTo>
                    <a:pt x="145" y="169"/>
                  </a:lnTo>
                  <a:lnTo>
                    <a:pt x="169"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
            <p:cNvSpPr/>
            <p:nvPr/>
          </p:nvSpPr>
          <p:spPr>
            <a:xfrm>
              <a:off x="2389050" y="1996250"/>
              <a:ext cx="3650" cy="4850"/>
            </a:xfrm>
            <a:custGeom>
              <a:avLst/>
              <a:gdLst/>
              <a:ahLst/>
              <a:cxnLst/>
              <a:rect l="l" t="t" r="r" b="b"/>
              <a:pathLst>
                <a:path w="146" h="194" extrusionOk="0">
                  <a:moveTo>
                    <a:pt x="73" y="1"/>
                  </a:moveTo>
                  <a:lnTo>
                    <a:pt x="25" y="49"/>
                  </a:lnTo>
                  <a:lnTo>
                    <a:pt x="1" y="121"/>
                  </a:lnTo>
                  <a:lnTo>
                    <a:pt x="1" y="145"/>
                  </a:lnTo>
                  <a:lnTo>
                    <a:pt x="25" y="169"/>
                  </a:lnTo>
                  <a:lnTo>
                    <a:pt x="49" y="193"/>
                  </a:lnTo>
                  <a:lnTo>
                    <a:pt x="73" y="193"/>
                  </a:lnTo>
                  <a:lnTo>
                    <a:pt x="121" y="145"/>
                  </a:lnTo>
                  <a:lnTo>
                    <a:pt x="145" y="97"/>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
            <p:cNvSpPr/>
            <p:nvPr/>
          </p:nvSpPr>
          <p:spPr>
            <a:xfrm>
              <a:off x="2236200" y="1855425"/>
              <a:ext cx="4825" cy="3050"/>
            </a:xfrm>
            <a:custGeom>
              <a:avLst/>
              <a:gdLst/>
              <a:ahLst/>
              <a:cxnLst/>
              <a:rect l="l" t="t" r="r" b="b"/>
              <a:pathLst>
                <a:path w="193" h="122" extrusionOk="0">
                  <a:moveTo>
                    <a:pt x="48" y="1"/>
                  </a:moveTo>
                  <a:lnTo>
                    <a:pt x="0" y="25"/>
                  </a:lnTo>
                  <a:lnTo>
                    <a:pt x="48" y="97"/>
                  </a:lnTo>
                  <a:lnTo>
                    <a:pt x="121" y="121"/>
                  </a:lnTo>
                  <a:lnTo>
                    <a:pt x="169" y="97"/>
                  </a:lnTo>
                  <a:lnTo>
                    <a:pt x="193" y="73"/>
                  </a:lnTo>
                  <a:lnTo>
                    <a:pt x="193"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
            <p:cNvSpPr/>
            <p:nvPr/>
          </p:nvSpPr>
          <p:spPr>
            <a:xfrm>
              <a:off x="2015925" y="1900575"/>
              <a:ext cx="3625" cy="3625"/>
            </a:xfrm>
            <a:custGeom>
              <a:avLst/>
              <a:gdLst/>
              <a:ahLst/>
              <a:cxnLst/>
              <a:rect l="l" t="t" r="r" b="b"/>
              <a:pathLst>
                <a:path w="145" h="145" extrusionOk="0">
                  <a:moveTo>
                    <a:pt x="49" y="0"/>
                  </a:moveTo>
                  <a:lnTo>
                    <a:pt x="25" y="24"/>
                  </a:lnTo>
                  <a:lnTo>
                    <a:pt x="1" y="48"/>
                  </a:lnTo>
                  <a:lnTo>
                    <a:pt x="1" y="97"/>
                  </a:lnTo>
                  <a:lnTo>
                    <a:pt x="49" y="145"/>
                  </a:lnTo>
                  <a:lnTo>
                    <a:pt x="97" y="145"/>
                  </a:lnTo>
                  <a:lnTo>
                    <a:pt x="145" y="97"/>
                  </a:lnTo>
                  <a:lnTo>
                    <a:pt x="145" y="48"/>
                  </a:lnTo>
                  <a:lnTo>
                    <a:pt x="121"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
            <p:cNvSpPr/>
            <p:nvPr/>
          </p:nvSpPr>
          <p:spPr>
            <a:xfrm>
              <a:off x="2054450" y="1927650"/>
              <a:ext cx="4225" cy="3625"/>
            </a:xfrm>
            <a:custGeom>
              <a:avLst/>
              <a:gdLst/>
              <a:ahLst/>
              <a:cxnLst/>
              <a:rect l="l" t="t" r="r" b="b"/>
              <a:pathLst>
                <a:path w="169" h="145" extrusionOk="0">
                  <a:moveTo>
                    <a:pt x="72" y="1"/>
                  </a:moveTo>
                  <a:lnTo>
                    <a:pt x="0" y="49"/>
                  </a:lnTo>
                  <a:lnTo>
                    <a:pt x="0" y="121"/>
                  </a:lnTo>
                  <a:lnTo>
                    <a:pt x="24" y="145"/>
                  </a:lnTo>
                  <a:lnTo>
                    <a:pt x="121" y="145"/>
                  </a:lnTo>
                  <a:lnTo>
                    <a:pt x="169"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
            <p:cNvSpPr/>
            <p:nvPr/>
          </p:nvSpPr>
          <p:spPr>
            <a:xfrm>
              <a:off x="1931075" y="1907800"/>
              <a:ext cx="3025" cy="5425"/>
            </a:xfrm>
            <a:custGeom>
              <a:avLst/>
              <a:gdLst/>
              <a:ahLst/>
              <a:cxnLst/>
              <a:rect l="l" t="t" r="r" b="b"/>
              <a:pathLst>
                <a:path w="121" h="217" extrusionOk="0">
                  <a:moveTo>
                    <a:pt x="0" y="0"/>
                  </a:moveTo>
                  <a:lnTo>
                    <a:pt x="0" y="24"/>
                  </a:lnTo>
                  <a:lnTo>
                    <a:pt x="0" y="217"/>
                  </a:lnTo>
                  <a:lnTo>
                    <a:pt x="72" y="145"/>
                  </a:lnTo>
                  <a:lnTo>
                    <a:pt x="96" y="120"/>
                  </a:lnTo>
                  <a:lnTo>
                    <a:pt x="121" y="72"/>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
            <p:cNvSpPr/>
            <p:nvPr/>
          </p:nvSpPr>
          <p:spPr>
            <a:xfrm>
              <a:off x="2281925" y="2300775"/>
              <a:ext cx="4250" cy="3650"/>
            </a:xfrm>
            <a:custGeom>
              <a:avLst/>
              <a:gdLst/>
              <a:ahLst/>
              <a:cxnLst/>
              <a:rect l="l" t="t" r="r" b="b"/>
              <a:pathLst>
                <a:path w="170" h="146" extrusionOk="0">
                  <a:moveTo>
                    <a:pt x="73" y="1"/>
                  </a:moveTo>
                  <a:lnTo>
                    <a:pt x="25" y="25"/>
                  </a:lnTo>
                  <a:lnTo>
                    <a:pt x="1" y="73"/>
                  </a:lnTo>
                  <a:lnTo>
                    <a:pt x="25" y="121"/>
                  </a:lnTo>
                  <a:lnTo>
                    <a:pt x="49" y="145"/>
                  </a:lnTo>
                  <a:lnTo>
                    <a:pt x="121" y="145"/>
                  </a:lnTo>
                  <a:lnTo>
                    <a:pt x="169" y="97"/>
                  </a:lnTo>
                  <a:lnTo>
                    <a:pt x="169" y="49"/>
                  </a:lnTo>
                  <a:lnTo>
                    <a:pt x="145"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
            <p:cNvSpPr/>
            <p:nvPr/>
          </p:nvSpPr>
          <p:spPr>
            <a:xfrm>
              <a:off x="2221150" y="2480125"/>
              <a:ext cx="4250" cy="4250"/>
            </a:xfrm>
            <a:custGeom>
              <a:avLst/>
              <a:gdLst/>
              <a:ahLst/>
              <a:cxnLst/>
              <a:rect l="l" t="t" r="r" b="b"/>
              <a:pathLst>
                <a:path w="170" h="170" extrusionOk="0">
                  <a:moveTo>
                    <a:pt x="73" y="1"/>
                  </a:moveTo>
                  <a:lnTo>
                    <a:pt x="25" y="25"/>
                  </a:lnTo>
                  <a:lnTo>
                    <a:pt x="1" y="49"/>
                  </a:lnTo>
                  <a:lnTo>
                    <a:pt x="1" y="73"/>
                  </a:lnTo>
                  <a:lnTo>
                    <a:pt x="25" y="121"/>
                  </a:lnTo>
                  <a:lnTo>
                    <a:pt x="49" y="145"/>
                  </a:lnTo>
                  <a:lnTo>
                    <a:pt x="97" y="169"/>
                  </a:lnTo>
                  <a:lnTo>
                    <a:pt x="145" y="145"/>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
            <p:cNvSpPr/>
            <p:nvPr/>
          </p:nvSpPr>
          <p:spPr>
            <a:xfrm>
              <a:off x="2048425" y="2019125"/>
              <a:ext cx="4225" cy="3650"/>
            </a:xfrm>
            <a:custGeom>
              <a:avLst/>
              <a:gdLst/>
              <a:ahLst/>
              <a:cxnLst/>
              <a:rect l="l" t="t" r="r" b="b"/>
              <a:pathLst>
                <a:path w="169" h="146" extrusionOk="0">
                  <a:moveTo>
                    <a:pt x="49" y="1"/>
                  </a:moveTo>
                  <a:lnTo>
                    <a:pt x="0" y="25"/>
                  </a:lnTo>
                  <a:lnTo>
                    <a:pt x="0" y="73"/>
                  </a:lnTo>
                  <a:lnTo>
                    <a:pt x="25" y="121"/>
                  </a:lnTo>
                  <a:lnTo>
                    <a:pt x="73" y="145"/>
                  </a:lnTo>
                  <a:lnTo>
                    <a:pt x="145" y="145"/>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
            <p:cNvSpPr/>
            <p:nvPr/>
          </p:nvSpPr>
          <p:spPr>
            <a:xfrm>
              <a:off x="2100175" y="1940900"/>
              <a:ext cx="4850" cy="3025"/>
            </a:xfrm>
            <a:custGeom>
              <a:avLst/>
              <a:gdLst/>
              <a:ahLst/>
              <a:cxnLst/>
              <a:rect l="l" t="t" r="r" b="b"/>
              <a:pathLst>
                <a:path w="194" h="121" extrusionOk="0">
                  <a:moveTo>
                    <a:pt x="73" y="0"/>
                  </a:moveTo>
                  <a:lnTo>
                    <a:pt x="25" y="48"/>
                  </a:lnTo>
                  <a:lnTo>
                    <a:pt x="1" y="96"/>
                  </a:lnTo>
                  <a:lnTo>
                    <a:pt x="25" y="120"/>
                  </a:lnTo>
                  <a:lnTo>
                    <a:pt x="73" y="120"/>
                  </a:lnTo>
                  <a:lnTo>
                    <a:pt x="145" y="96"/>
                  </a:lnTo>
                  <a:lnTo>
                    <a:pt x="169" y="72"/>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
            <p:cNvSpPr/>
            <p:nvPr/>
          </p:nvSpPr>
          <p:spPr>
            <a:xfrm>
              <a:off x="2279525" y="1938475"/>
              <a:ext cx="3650" cy="3650"/>
            </a:xfrm>
            <a:custGeom>
              <a:avLst/>
              <a:gdLst/>
              <a:ahLst/>
              <a:cxnLst/>
              <a:rect l="l" t="t" r="r" b="b"/>
              <a:pathLst>
                <a:path w="146" h="146" extrusionOk="0">
                  <a:moveTo>
                    <a:pt x="49" y="1"/>
                  </a:moveTo>
                  <a:lnTo>
                    <a:pt x="25" y="25"/>
                  </a:lnTo>
                  <a:lnTo>
                    <a:pt x="1" y="49"/>
                  </a:lnTo>
                  <a:lnTo>
                    <a:pt x="1" y="97"/>
                  </a:lnTo>
                  <a:lnTo>
                    <a:pt x="25" y="145"/>
                  </a:lnTo>
                  <a:lnTo>
                    <a:pt x="73" y="145"/>
                  </a:lnTo>
                  <a:lnTo>
                    <a:pt x="121" y="121"/>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
            <p:cNvSpPr/>
            <p:nvPr/>
          </p:nvSpPr>
          <p:spPr>
            <a:xfrm>
              <a:off x="1877500" y="1936075"/>
              <a:ext cx="4250" cy="3625"/>
            </a:xfrm>
            <a:custGeom>
              <a:avLst/>
              <a:gdLst/>
              <a:ahLst/>
              <a:cxnLst/>
              <a:rect l="l" t="t" r="r" b="b"/>
              <a:pathLst>
                <a:path w="170" h="145" extrusionOk="0">
                  <a:moveTo>
                    <a:pt x="49" y="1"/>
                  </a:moveTo>
                  <a:lnTo>
                    <a:pt x="1" y="49"/>
                  </a:lnTo>
                  <a:lnTo>
                    <a:pt x="1" y="97"/>
                  </a:lnTo>
                  <a:lnTo>
                    <a:pt x="49" y="145"/>
                  </a:lnTo>
                  <a:lnTo>
                    <a:pt x="121" y="145"/>
                  </a:lnTo>
                  <a:lnTo>
                    <a:pt x="145" y="121"/>
                  </a:lnTo>
                  <a:lnTo>
                    <a:pt x="169"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
            <p:cNvSpPr/>
            <p:nvPr/>
          </p:nvSpPr>
          <p:spPr>
            <a:xfrm>
              <a:off x="2382450" y="2011900"/>
              <a:ext cx="3625" cy="3650"/>
            </a:xfrm>
            <a:custGeom>
              <a:avLst/>
              <a:gdLst/>
              <a:ahLst/>
              <a:cxnLst/>
              <a:rect l="l" t="t" r="r" b="b"/>
              <a:pathLst>
                <a:path w="145" h="146" extrusionOk="0">
                  <a:moveTo>
                    <a:pt x="48" y="1"/>
                  </a:moveTo>
                  <a:lnTo>
                    <a:pt x="0" y="25"/>
                  </a:lnTo>
                  <a:lnTo>
                    <a:pt x="0" y="73"/>
                  </a:lnTo>
                  <a:lnTo>
                    <a:pt x="24" y="121"/>
                  </a:lnTo>
                  <a:lnTo>
                    <a:pt x="96" y="145"/>
                  </a:lnTo>
                  <a:lnTo>
                    <a:pt x="145" y="121"/>
                  </a:lnTo>
                  <a:lnTo>
                    <a:pt x="145" y="73"/>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
            <p:cNvSpPr/>
            <p:nvPr/>
          </p:nvSpPr>
          <p:spPr>
            <a:xfrm>
              <a:off x="2290975" y="2317625"/>
              <a:ext cx="3625" cy="3050"/>
            </a:xfrm>
            <a:custGeom>
              <a:avLst/>
              <a:gdLst/>
              <a:ahLst/>
              <a:cxnLst/>
              <a:rect l="l" t="t" r="r" b="b"/>
              <a:pathLst>
                <a:path w="145" h="122" extrusionOk="0">
                  <a:moveTo>
                    <a:pt x="48" y="1"/>
                  </a:moveTo>
                  <a:lnTo>
                    <a:pt x="0" y="25"/>
                  </a:lnTo>
                  <a:lnTo>
                    <a:pt x="0" y="73"/>
                  </a:lnTo>
                  <a:lnTo>
                    <a:pt x="48" y="121"/>
                  </a:lnTo>
                  <a:lnTo>
                    <a:pt x="96" y="121"/>
                  </a:lnTo>
                  <a:lnTo>
                    <a:pt x="144" y="97"/>
                  </a:lnTo>
                  <a:lnTo>
                    <a:pt x="144"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
            <p:cNvSpPr/>
            <p:nvPr/>
          </p:nvSpPr>
          <p:spPr>
            <a:xfrm>
              <a:off x="2074300" y="1934875"/>
              <a:ext cx="3650" cy="4225"/>
            </a:xfrm>
            <a:custGeom>
              <a:avLst/>
              <a:gdLst/>
              <a:ahLst/>
              <a:cxnLst/>
              <a:rect l="l" t="t" r="r" b="b"/>
              <a:pathLst>
                <a:path w="146" h="169" extrusionOk="0">
                  <a:moveTo>
                    <a:pt x="49" y="0"/>
                  </a:moveTo>
                  <a:lnTo>
                    <a:pt x="25" y="24"/>
                  </a:lnTo>
                  <a:lnTo>
                    <a:pt x="1" y="73"/>
                  </a:lnTo>
                  <a:lnTo>
                    <a:pt x="1" y="97"/>
                  </a:lnTo>
                  <a:lnTo>
                    <a:pt x="25" y="145"/>
                  </a:lnTo>
                  <a:lnTo>
                    <a:pt x="49" y="169"/>
                  </a:lnTo>
                  <a:lnTo>
                    <a:pt x="121" y="169"/>
                  </a:lnTo>
                  <a:lnTo>
                    <a:pt x="145" y="121"/>
                  </a:lnTo>
                  <a:lnTo>
                    <a:pt x="145" y="97"/>
                  </a:lnTo>
                  <a:lnTo>
                    <a:pt x="121" y="49"/>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
            <p:cNvSpPr/>
            <p:nvPr/>
          </p:nvSpPr>
          <p:spPr>
            <a:xfrm>
              <a:off x="2337900" y="2410325"/>
              <a:ext cx="3050" cy="4225"/>
            </a:xfrm>
            <a:custGeom>
              <a:avLst/>
              <a:gdLst/>
              <a:ahLst/>
              <a:cxnLst/>
              <a:rect l="l" t="t" r="r" b="b"/>
              <a:pathLst>
                <a:path w="122" h="169" extrusionOk="0">
                  <a:moveTo>
                    <a:pt x="25" y="0"/>
                  </a:moveTo>
                  <a:lnTo>
                    <a:pt x="1" y="48"/>
                  </a:lnTo>
                  <a:lnTo>
                    <a:pt x="1" y="72"/>
                  </a:lnTo>
                  <a:lnTo>
                    <a:pt x="1" y="121"/>
                  </a:lnTo>
                  <a:lnTo>
                    <a:pt x="49" y="169"/>
                  </a:lnTo>
                  <a:lnTo>
                    <a:pt x="73" y="169"/>
                  </a:lnTo>
                  <a:lnTo>
                    <a:pt x="121" y="145"/>
                  </a:lnTo>
                  <a:lnTo>
                    <a:pt x="121" y="96"/>
                  </a:lnTo>
                  <a:lnTo>
                    <a:pt x="97"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
            <p:cNvSpPr/>
            <p:nvPr/>
          </p:nvSpPr>
          <p:spPr>
            <a:xfrm>
              <a:off x="2048425" y="2525875"/>
              <a:ext cx="3025" cy="5425"/>
            </a:xfrm>
            <a:custGeom>
              <a:avLst/>
              <a:gdLst/>
              <a:ahLst/>
              <a:cxnLst/>
              <a:rect l="l" t="t" r="r" b="b"/>
              <a:pathLst>
                <a:path w="121" h="217" extrusionOk="0">
                  <a:moveTo>
                    <a:pt x="0" y="0"/>
                  </a:moveTo>
                  <a:lnTo>
                    <a:pt x="0" y="24"/>
                  </a:lnTo>
                  <a:lnTo>
                    <a:pt x="0" y="72"/>
                  </a:lnTo>
                  <a:lnTo>
                    <a:pt x="25" y="217"/>
                  </a:lnTo>
                  <a:lnTo>
                    <a:pt x="121" y="121"/>
                  </a:lnTo>
                  <a:lnTo>
                    <a:pt x="121" y="97"/>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
            <p:cNvSpPr/>
            <p:nvPr/>
          </p:nvSpPr>
          <p:spPr>
            <a:xfrm>
              <a:off x="2126050" y="1902975"/>
              <a:ext cx="9075" cy="1225"/>
            </a:xfrm>
            <a:custGeom>
              <a:avLst/>
              <a:gdLst/>
              <a:ahLst/>
              <a:cxnLst/>
              <a:rect l="l" t="t" r="r" b="b"/>
              <a:pathLst>
                <a:path w="363" h="49" extrusionOk="0">
                  <a:moveTo>
                    <a:pt x="1" y="1"/>
                  </a:moveTo>
                  <a:lnTo>
                    <a:pt x="169" y="49"/>
                  </a:lnTo>
                  <a:lnTo>
                    <a:pt x="266" y="49"/>
                  </a:lnTo>
                  <a:lnTo>
                    <a:pt x="36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
            <p:cNvSpPr/>
            <p:nvPr/>
          </p:nvSpPr>
          <p:spPr>
            <a:xfrm>
              <a:off x="2280125" y="2017925"/>
              <a:ext cx="3650" cy="4225"/>
            </a:xfrm>
            <a:custGeom>
              <a:avLst/>
              <a:gdLst/>
              <a:ahLst/>
              <a:cxnLst/>
              <a:rect l="l" t="t" r="r" b="b"/>
              <a:pathLst>
                <a:path w="146" h="169" extrusionOk="0">
                  <a:moveTo>
                    <a:pt x="49" y="0"/>
                  </a:moveTo>
                  <a:lnTo>
                    <a:pt x="25" y="25"/>
                  </a:lnTo>
                  <a:lnTo>
                    <a:pt x="1" y="49"/>
                  </a:lnTo>
                  <a:lnTo>
                    <a:pt x="1" y="97"/>
                  </a:lnTo>
                  <a:lnTo>
                    <a:pt x="49" y="145"/>
                  </a:lnTo>
                  <a:lnTo>
                    <a:pt x="97" y="169"/>
                  </a:lnTo>
                  <a:lnTo>
                    <a:pt x="145" y="121"/>
                  </a:lnTo>
                  <a:lnTo>
                    <a:pt x="145" y="97"/>
                  </a:lnTo>
                  <a:lnTo>
                    <a:pt x="145" y="73"/>
                  </a:lnTo>
                  <a:lnTo>
                    <a:pt x="145" y="49"/>
                  </a:lnTo>
                  <a:lnTo>
                    <a:pt x="121"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
            <p:cNvSpPr/>
            <p:nvPr/>
          </p:nvSpPr>
          <p:spPr>
            <a:xfrm>
              <a:off x="2115225" y="1922225"/>
              <a:ext cx="3650" cy="3050"/>
            </a:xfrm>
            <a:custGeom>
              <a:avLst/>
              <a:gdLst/>
              <a:ahLst/>
              <a:cxnLst/>
              <a:rect l="l" t="t" r="r" b="b"/>
              <a:pathLst>
                <a:path w="146" h="122" extrusionOk="0">
                  <a:moveTo>
                    <a:pt x="73" y="1"/>
                  </a:moveTo>
                  <a:lnTo>
                    <a:pt x="1" y="49"/>
                  </a:lnTo>
                  <a:lnTo>
                    <a:pt x="1" y="73"/>
                  </a:lnTo>
                  <a:lnTo>
                    <a:pt x="1" y="121"/>
                  </a:lnTo>
                  <a:lnTo>
                    <a:pt x="73" y="121"/>
                  </a:lnTo>
                  <a:lnTo>
                    <a:pt x="121"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
            <p:cNvSpPr/>
            <p:nvPr/>
          </p:nvSpPr>
          <p:spPr>
            <a:xfrm>
              <a:off x="2260275" y="2067875"/>
              <a:ext cx="4225" cy="3625"/>
            </a:xfrm>
            <a:custGeom>
              <a:avLst/>
              <a:gdLst/>
              <a:ahLst/>
              <a:cxnLst/>
              <a:rect l="l" t="t" r="r" b="b"/>
              <a:pathLst>
                <a:path w="169" h="145" extrusionOk="0">
                  <a:moveTo>
                    <a:pt x="72" y="1"/>
                  </a:moveTo>
                  <a:lnTo>
                    <a:pt x="0" y="25"/>
                  </a:lnTo>
                  <a:lnTo>
                    <a:pt x="0" y="73"/>
                  </a:lnTo>
                  <a:lnTo>
                    <a:pt x="0" y="97"/>
                  </a:lnTo>
                  <a:lnTo>
                    <a:pt x="48" y="121"/>
                  </a:lnTo>
                  <a:lnTo>
                    <a:pt x="121" y="145"/>
                  </a:lnTo>
                  <a:lnTo>
                    <a:pt x="145" y="121"/>
                  </a:lnTo>
                  <a:lnTo>
                    <a:pt x="169" y="97"/>
                  </a:lnTo>
                  <a:lnTo>
                    <a:pt x="169" y="73"/>
                  </a:lnTo>
                  <a:lnTo>
                    <a:pt x="169" y="49"/>
                  </a:lnTo>
                  <a:lnTo>
                    <a:pt x="145"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
            <p:cNvSpPr/>
            <p:nvPr/>
          </p:nvSpPr>
          <p:spPr>
            <a:xfrm>
              <a:off x="2274100" y="2029350"/>
              <a:ext cx="3050" cy="3050"/>
            </a:xfrm>
            <a:custGeom>
              <a:avLst/>
              <a:gdLst/>
              <a:ahLst/>
              <a:cxnLst/>
              <a:rect l="l" t="t" r="r" b="b"/>
              <a:pathLst>
                <a:path w="122" h="122" extrusionOk="0">
                  <a:moveTo>
                    <a:pt x="25" y="1"/>
                  </a:moveTo>
                  <a:lnTo>
                    <a:pt x="1" y="25"/>
                  </a:lnTo>
                  <a:lnTo>
                    <a:pt x="1" y="73"/>
                  </a:lnTo>
                  <a:lnTo>
                    <a:pt x="25" y="121"/>
                  </a:lnTo>
                  <a:lnTo>
                    <a:pt x="97" y="121"/>
                  </a:lnTo>
                  <a:lnTo>
                    <a:pt x="121"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
            <p:cNvSpPr/>
            <p:nvPr/>
          </p:nvSpPr>
          <p:spPr>
            <a:xfrm>
              <a:off x="2053250" y="2460875"/>
              <a:ext cx="4225" cy="3625"/>
            </a:xfrm>
            <a:custGeom>
              <a:avLst/>
              <a:gdLst/>
              <a:ahLst/>
              <a:cxnLst/>
              <a:rect l="l" t="t" r="r" b="b"/>
              <a:pathLst>
                <a:path w="169" h="145" extrusionOk="0">
                  <a:moveTo>
                    <a:pt x="96" y="0"/>
                  </a:moveTo>
                  <a:lnTo>
                    <a:pt x="24" y="24"/>
                  </a:lnTo>
                  <a:lnTo>
                    <a:pt x="0" y="73"/>
                  </a:lnTo>
                  <a:lnTo>
                    <a:pt x="24" y="121"/>
                  </a:lnTo>
                  <a:lnTo>
                    <a:pt x="96" y="145"/>
                  </a:lnTo>
                  <a:lnTo>
                    <a:pt x="144" y="121"/>
                  </a:lnTo>
                  <a:lnTo>
                    <a:pt x="169" y="73"/>
                  </a:lnTo>
                  <a:lnTo>
                    <a:pt x="144"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
            <p:cNvSpPr/>
            <p:nvPr/>
          </p:nvSpPr>
          <p:spPr>
            <a:xfrm>
              <a:off x="1952125" y="1900575"/>
              <a:ext cx="3650" cy="3625"/>
            </a:xfrm>
            <a:custGeom>
              <a:avLst/>
              <a:gdLst/>
              <a:ahLst/>
              <a:cxnLst/>
              <a:rect l="l" t="t" r="r" b="b"/>
              <a:pathLst>
                <a:path w="146" h="145" extrusionOk="0">
                  <a:moveTo>
                    <a:pt x="73" y="0"/>
                  </a:moveTo>
                  <a:lnTo>
                    <a:pt x="25" y="24"/>
                  </a:lnTo>
                  <a:lnTo>
                    <a:pt x="1" y="72"/>
                  </a:lnTo>
                  <a:lnTo>
                    <a:pt x="25" y="121"/>
                  </a:lnTo>
                  <a:lnTo>
                    <a:pt x="49" y="145"/>
                  </a:lnTo>
                  <a:lnTo>
                    <a:pt x="97" y="145"/>
                  </a:lnTo>
                  <a:lnTo>
                    <a:pt x="121" y="121"/>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
            <p:cNvSpPr/>
            <p:nvPr/>
          </p:nvSpPr>
          <p:spPr>
            <a:xfrm>
              <a:off x="2002075" y="1936675"/>
              <a:ext cx="3650" cy="3650"/>
            </a:xfrm>
            <a:custGeom>
              <a:avLst/>
              <a:gdLst/>
              <a:ahLst/>
              <a:cxnLst/>
              <a:rect l="l" t="t" r="r" b="b"/>
              <a:pathLst>
                <a:path w="146" h="146" extrusionOk="0">
                  <a:moveTo>
                    <a:pt x="49" y="1"/>
                  </a:moveTo>
                  <a:lnTo>
                    <a:pt x="1" y="25"/>
                  </a:lnTo>
                  <a:lnTo>
                    <a:pt x="1" y="73"/>
                  </a:lnTo>
                  <a:lnTo>
                    <a:pt x="1" y="97"/>
                  </a:lnTo>
                  <a:lnTo>
                    <a:pt x="25" y="145"/>
                  </a:lnTo>
                  <a:lnTo>
                    <a:pt x="97" y="145"/>
                  </a:lnTo>
                  <a:lnTo>
                    <a:pt x="121" y="121"/>
                  </a:lnTo>
                  <a:lnTo>
                    <a:pt x="145"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
            <p:cNvSpPr/>
            <p:nvPr/>
          </p:nvSpPr>
          <p:spPr>
            <a:xfrm>
              <a:off x="1941300" y="2011900"/>
              <a:ext cx="3625" cy="3650"/>
            </a:xfrm>
            <a:custGeom>
              <a:avLst/>
              <a:gdLst/>
              <a:ahLst/>
              <a:cxnLst/>
              <a:rect l="l" t="t" r="r" b="b"/>
              <a:pathLst>
                <a:path w="145" h="146" extrusionOk="0">
                  <a:moveTo>
                    <a:pt x="49" y="1"/>
                  </a:moveTo>
                  <a:lnTo>
                    <a:pt x="24" y="25"/>
                  </a:lnTo>
                  <a:lnTo>
                    <a:pt x="0" y="49"/>
                  </a:lnTo>
                  <a:lnTo>
                    <a:pt x="0" y="97"/>
                  </a:lnTo>
                  <a:lnTo>
                    <a:pt x="24" y="145"/>
                  </a:lnTo>
                  <a:lnTo>
                    <a:pt x="73" y="145"/>
                  </a:lnTo>
                  <a:lnTo>
                    <a:pt x="121" y="121"/>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
            <p:cNvSpPr/>
            <p:nvPr/>
          </p:nvSpPr>
          <p:spPr>
            <a:xfrm>
              <a:off x="1992450" y="1937875"/>
              <a:ext cx="3650" cy="4250"/>
            </a:xfrm>
            <a:custGeom>
              <a:avLst/>
              <a:gdLst/>
              <a:ahLst/>
              <a:cxnLst/>
              <a:rect l="l" t="t" r="r" b="b"/>
              <a:pathLst>
                <a:path w="146" h="170" extrusionOk="0">
                  <a:moveTo>
                    <a:pt x="49" y="1"/>
                  </a:moveTo>
                  <a:lnTo>
                    <a:pt x="1" y="25"/>
                  </a:lnTo>
                  <a:lnTo>
                    <a:pt x="1" y="73"/>
                  </a:lnTo>
                  <a:lnTo>
                    <a:pt x="25" y="121"/>
                  </a:lnTo>
                  <a:lnTo>
                    <a:pt x="73" y="169"/>
                  </a:lnTo>
                  <a:lnTo>
                    <a:pt x="121" y="169"/>
                  </a:lnTo>
                  <a:lnTo>
                    <a:pt x="145"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
            <p:cNvSpPr/>
            <p:nvPr/>
          </p:nvSpPr>
          <p:spPr>
            <a:xfrm>
              <a:off x="1829350" y="1966775"/>
              <a:ext cx="3650" cy="4225"/>
            </a:xfrm>
            <a:custGeom>
              <a:avLst/>
              <a:gdLst/>
              <a:ahLst/>
              <a:cxnLst/>
              <a:rect l="l" t="t" r="r" b="b"/>
              <a:pathLst>
                <a:path w="146" h="169" extrusionOk="0">
                  <a:moveTo>
                    <a:pt x="49" y="0"/>
                  </a:moveTo>
                  <a:lnTo>
                    <a:pt x="25" y="24"/>
                  </a:lnTo>
                  <a:lnTo>
                    <a:pt x="1" y="72"/>
                  </a:lnTo>
                  <a:lnTo>
                    <a:pt x="25" y="97"/>
                  </a:lnTo>
                  <a:lnTo>
                    <a:pt x="25" y="145"/>
                  </a:lnTo>
                  <a:lnTo>
                    <a:pt x="73" y="169"/>
                  </a:lnTo>
                  <a:lnTo>
                    <a:pt x="121" y="169"/>
                  </a:lnTo>
                  <a:lnTo>
                    <a:pt x="145" y="145"/>
                  </a:lnTo>
                  <a:lnTo>
                    <a:pt x="145" y="97"/>
                  </a:lnTo>
                  <a:lnTo>
                    <a:pt x="145"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
            <p:cNvSpPr/>
            <p:nvPr/>
          </p:nvSpPr>
          <p:spPr>
            <a:xfrm>
              <a:off x="2295175" y="2282725"/>
              <a:ext cx="3625" cy="3650"/>
            </a:xfrm>
            <a:custGeom>
              <a:avLst/>
              <a:gdLst/>
              <a:ahLst/>
              <a:cxnLst/>
              <a:rect l="l" t="t" r="r" b="b"/>
              <a:pathLst>
                <a:path w="145" h="146" extrusionOk="0">
                  <a:moveTo>
                    <a:pt x="97" y="1"/>
                  </a:moveTo>
                  <a:lnTo>
                    <a:pt x="49" y="25"/>
                  </a:lnTo>
                  <a:lnTo>
                    <a:pt x="1" y="49"/>
                  </a:lnTo>
                  <a:lnTo>
                    <a:pt x="1" y="97"/>
                  </a:lnTo>
                  <a:lnTo>
                    <a:pt x="49" y="145"/>
                  </a:lnTo>
                  <a:lnTo>
                    <a:pt x="97" y="145"/>
                  </a:lnTo>
                  <a:lnTo>
                    <a:pt x="145"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
            <p:cNvSpPr/>
            <p:nvPr/>
          </p:nvSpPr>
          <p:spPr>
            <a:xfrm>
              <a:off x="1895550" y="1931875"/>
              <a:ext cx="4850" cy="3625"/>
            </a:xfrm>
            <a:custGeom>
              <a:avLst/>
              <a:gdLst/>
              <a:ahLst/>
              <a:cxnLst/>
              <a:rect l="l" t="t" r="r" b="b"/>
              <a:pathLst>
                <a:path w="194" h="145" extrusionOk="0">
                  <a:moveTo>
                    <a:pt x="25" y="0"/>
                  </a:moveTo>
                  <a:lnTo>
                    <a:pt x="1" y="24"/>
                  </a:lnTo>
                  <a:lnTo>
                    <a:pt x="1" y="48"/>
                  </a:lnTo>
                  <a:lnTo>
                    <a:pt x="25" y="72"/>
                  </a:lnTo>
                  <a:lnTo>
                    <a:pt x="97" y="144"/>
                  </a:lnTo>
                  <a:lnTo>
                    <a:pt x="193" y="144"/>
                  </a:lnTo>
                  <a:lnTo>
                    <a:pt x="193" y="120"/>
                  </a:lnTo>
                  <a:lnTo>
                    <a:pt x="193" y="72"/>
                  </a:lnTo>
                  <a:lnTo>
                    <a:pt x="145"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
            <p:cNvSpPr/>
            <p:nvPr/>
          </p:nvSpPr>
          <p:spPr>
            <a:xfrm>
              <a:off x="2280125" y="2372400"/>
              <a:ext cx="3650" cy="3625"/>
            </a:xfrm>
            <a:custGeom>
              <a:avLst/>
              <a:gdLst/>
              <a:ahLst/>
              <a:cxnLst/>
              <a:rect l="l" t="t" r="r" b="b"/>
              <a:pathLst>
                <a:path w="146" h="145" extrusionOk="0">
                  <a:moveTo>
                    <a:pt x="49" y="1"/>
                  </a:moveTo>
                  <a:lnTo>
                    <a:pt x="1" y="49"/>
                  </a:lnTo>
                  <a:lnTo>
                    <a:pt x="1" y="121"/>
                  </a:lnTo>
                  <a:lnTo>
                    <a:pt x="25" y="145"/>
                  </a:lnTo>
                  <a:lnTo>
                    <a:pt x="97" y="145"/>
                  </a:lnTo>
                  <a:lnTo>
                    <a:pt x="145"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
            <p:cNvSpPr/>
            <p:nvPr/>
          </p:nvSpPr>
          <p:spPr>
            <a:xfrm>
              <a:off x="2335500" y="1948725"/>
              <a:ext cx="3625" cy="3625"/>
            </a:xfrm>
            <a:custGeom>
              <a:avLst/>
              <a:gdLst/>
              <a:ahLst/>
              <a:cxnLst/>
              <a:rect l="l" t="t" r="r" b="b"/>
              <a:pathLst>
                <a:path w="145" h="145" extrusionOk="0">
                  <a:moveTo>
                    <a:pt x="25" y="0"/>
                  </a:moveTo>
                  <a:lnTo>
                    <a:pt x="0" y="24"/>
                  </a:lnTo>
                  <a:lnTo>
                    <a:pt x="0" y="72"/>
                  </a:lnTo>
                  <a:lnTo>
                    <a:pt x="25" y="96"/>
                  </a:lnTo>
                  <a:lnTo>
                    <a:pt x="73" y="145"/>
                  </a:lnTo>
                  <a:lnTo>
                    <a:pt x="121" y="120"/>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
            <p:cNvSpPr/>
            <p:nvPr/>
          </p:nvSpPr>
          <p:spPr>
            <a:xfrm>
              <a:off x="2136900" y="2417550"/>
              <a:ext cx="3025" cy="4225"/>
            </a:xfrm>
            <a:custGeom>
              <a:avLst/>
              <a:gdLst/>
              <a:ahLst/>
              <a:cxnLst/>
              <a:rect l="l" t="t" r="r" b="b"/>
              <a:pathLst>
                <a:path w="121" h="169" extrusionOk="0">
                  <a:moveTo>
                    <a:pt x="48" y="0"/>
                  </a:moveTo>
                  <a:lnTo>
                    <a:pt x="0" y="24"/>
                  </a:lnTo>
                  <a:lnTo>
                    <a:pt x="0" y="72"/>
                  </a:lnTo>
                  <a:lnTo>
                    <a:pt x="0" y="120"/>
                  </a:lnTo>
                  <a:lnTo>
                    <a:pt x="24" y="144"/>
                  </a:lnTo>
                  <a:lnTo>
                    <a:pt x="72" y="169"/>
                  </a:lnTo>
                  <a:lnTo>
                    <a:pt x="97" y="169"/>
                  </a:lnTo>
                  <a:lnTo>
                    <a:pt x="121" y="144"/>
                  </a:lnTo>
                  <a:lnTo>
                    <a:pt x="121" y="96"/>
                  </a:lnTo>
                  <a:lnTo>
                    <a:pt x="121" y="72"/>
                  </a:lnTo>
                  <a:lnTo>
                    <a:pt x="97"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
            <p:cNvSpPr/>
            <p:nvPr/>
          </p:nvSpPr>
          <p:spPr>
            <a:xfrm>
              <a:off x="2080925" y="1931875"/>
              <a:ext cx="3625" cy="4225"/>
            </a:xfrm>
            <a:custGeom>
              <a:avLst/>
              <a:gdLst/>
              <a:ahLst/>
              <a:cxnLst/>
              <a:rect l="l" t="t" r="r" b="b"/>
              <a:pathLst>
                <a:path w="145" h="169" extrusionOk="0">
                  <a:moveTo>
                    <a:pt x="49" y="0"/>
                  </a:moveTo>
                  <a:lnTo>
                    <a:pt x="25" y="24"/>
                  </a:lnTo>
                  <a:lnTo>
                    <a:pt x="0" y="48"/>
                  </a:lnTo>
                  <a:lnTo>
                    <a:pt x="0" y="96"/>
                  </a:lnTo>
                  <a:lnTo>
                    <a:pt x="25" y="144"/>
                  </a:lnTo>
                  <a:lnTo>
                    <a:pt x="97" y="169"/>
                  </a:lnTo>
                  <a:lnTo>
                    <a:pt x="121" y="144"/>
                  </a:lnTo>
                  <a:lnTo>
                    <a:pt x="145" y="96"/>
                  </a:lnTo>
                  <a:lnTo>
                    <a:pt x="145"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
            <p:cNvSpPr/>
            <p:nvPr/>
          </p:nvSpPr>
          <p:spPr>
            <a:xfrm>
              <a:off x="1920225" y="2043800"/>
              <a:ext cx="4250" cy="3650"/>
            </a:xfrm>
            <a:custGeom>
              <a:avLst/>
              <a:gdLst/>
              <a:ahLst/>
              <a:cxnLst/>
              <a:rect l="l" t="t" r="r" b="b"/>
              <a:pathLst>
                <a:path w="170" h="146" extrusionOk="0">
                  <a:moveTo>
                    <a:pt x="73" y="1"/>
                  </a:moveTo>
                  <a:lnTo>
                    <a:pt x="25" y="25"/>
                  </a:lnTo>
                  <a:lnTo>
                    <a:pt x="1" y="49"/>
                  </a:lnTo>
                  <a:lnTo>
                    <a:pt x="1" y="97"/>
                  </a:lnTo>
                  <a:lnTo>
                    <a:pt x="1" y="121"/>
                  </a:lnTo>
                  <a:lnTo>
                    <a:pt x="49" y="145"/>
                  </a:lnTo>
                  <a:lnTo>
                    <a:pt x="97" y="145"/>
                  </a:lnTo>
                  <a:lnTo>
                    <a:pt x="121" y="121"/>
                  </a:lnTo>
                  <a:lnTo>
                    <a:pt x="145" y="97"/>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
            <p:cNvSpPr/>
            <p:nvPr/>
          </p:nvSpPr>
          <p:spPr>
            <a:xfrm>
              <a:off x="2206100" y="2485550"/>
              <a:ext cx="3050" cy="3025"/>
            </a:xfrm>
            <a:custGeom>
              <a:avLst/>
              <a:gdLst/>
              <a:ahLst/>
              <a:cxnLst/>
              <a:rect l="l" t="t" r="r" b="b"/>
              <a:pathLst>
                <a:path w="122" h="121" extrusionOk="0">
                  <a:moveTo>
                    <a:pt x="49" y="0"/>
                  </a:moveTo>
                  <a:lnTo>
                    <a:pt x="25" y="24"/>
                  </a:lnTo>
                  <a:lnTo>
                    <a:pt x="1" y="48"/>
                  </a:lnTo>
                  <a:lnTo>
                    <a:pt x="1" y="97"/>
                  </a:lnTo>
                  <a:lnTo>
                    <a:pt x="25" y="121"/>
                  </a:lnTo>
                  <a:lnTo>
                    <a:pt x="97" y="97"/>
                  </a:lnTo>
                  <a:lnTo>
                    <a:pt x="121" y="73"/>
                  </a:lnTo>
                  <a:lnTo>
                    <a:pt x="121"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
            <p:cNvSpPr/>
            <p:nvPr/>
          </p:nvSpPr>
          <p:spPr>
            <a:xfrm>
              <a:off x="2222350" y="2032375"/>
              <a:ext cx="3650" cy="3025"/>
            </a:xfrm>
            <a:custGeom>
              <a:avLst/>
              <a:gdLst/>
              <a:ahLst/>
              <a:cxnLst/>
              <a:rect l="l" t="t" r="r" b="b"/>
              <a:pathLst>
                <a:path w="146" h="121" extrusionOk="0">
                  <a:moveTo>
                    <a:pt x="73" y="0"/>
                  </a:moveTo>
                  <a:lnTo>
                    <a:pt x="25" y="48"/>
                  </a:lnTo>
                  <a:lnTo>
                    <a:pt x="1" y="97"/>
                  </a:lnTo>
                  <a:lnTo>
                    <a:pt x="25" y="121"/>
                  </a:lnTo>
                  <a:lnTo>
                    <a:pt x="73" y="121"/>
                  </a:lnTo>
                  <a:lnTo>
                    <a:pt x="145" y="72"/>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
            <p:cNvSpPr/>
            <p:nvPr/>
          </p:nvSpPr>
          <p:spPr>
            <a:xfrm>
              <a:off x="2330675" y="2332075"/>
              <a:ext cx="3050" cy="3650"/>
            </a:xfrm>
            <a:custGeom>
              <a:avLst/>
              <a:gdLst/>
              <a:ahLst/>
              <a:cxnLst/>
              <a:rect l="l" t="t" r="r" b="b"/>
              <a:pathLst>
                <a:path w="122" h="146" extrusionOk="0">
                  <a:moveTo>
                    <a:pt x="25" y="1"/>
                  </a:moveTo>
                  <a:lnTo>
                    <a:pt x="1" y="49"/>
                  </a:lnTo>
                  <a:lnTo>
                    <a:pt x="1" y="73"/>
                  </a:lnTo>
                  <a:lnTo>
                    <a:pt x="1" y="97"/>
                  </a:lnTo>
                  <a:lnTo>
                    <a:pt x="49" y="145"/>
                  </a:lnTo>
                  <a:lnTo>
                    <a:pt x="97" y="145"/>
                  </a:lnTo>
                  <a:lnTo>
                    <a:pt x="121" y="121"/>
                  </a:lnTo>
                  <a:lnTo>
                    <a:pt x="121"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
            <p:cNvSpPr/>
            <p:nvPr/>
          </p:nvSpPr>
          <p:spPr>
            <a:xfrm>
              <a:off x="2275325" y="2075700"/>
              <a:ext cx="3625" cy="3625"/>
            </a:xfrm>
            <a:custGeom>
              <a:avLst/>
              <a:gdLst/>
              <a:ahLst/>
              <a:cxnLst/>
              <a:rect l="l" t="t" r="r" b="b"/>
              <a:pathLst>
                <a:path w="145" h="145" extrusionOk="0">
                  <a:moveTo>
                    <a:pt x="48" y="1"/>
                  </a:moveTo>
                  <a:lnTo>
                    <a:pt x="0" y="25"/>
                  </a:lnTo>
                  <a:lnTo>
                    <a:pt x="0" y="73"/>
                  </a:lnTo>
                  <a:lnTo>
                    <a:pt x="0" y="97"/>
                  </a:lnTo>
                  <a:lnTo>
                    <a:pt x="24" y="121"/>
                  </a:lnTo>
                  <a:lnTo>
                    <a:pt x="72" y="145"/>
                  </a:lnTo>
                  <a:lnTo>
                    <a:pt x="96" y="121"/>
                  </a:lnTo>
                  <a:lnTo>
                    <a:pt x="120" y="97"/>
                  </a:lnTo>
                  <a:lnTo>
                    <a:pt x="145" y="49"/>
                  </a:lnTo>
                  <a:lnTo>
                    <a:pt x="120"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
            <p:cNvSpPr/>
            <p:nvPr/>
          </p:nvSpPr>
          <p:spPr>
            <a:xfrm>
              <a:off x="1984025" y="1901175"/>
              <a:ext cx="3650" cy="4225"/>
            </a:xfrm>
            <a:custGeom>
              <a:avLst/>
              <a:gdLst/>
              <a:ahLst/>
              <a:cxnLst/>
              <a:rect l="l" t="t" r="r" b="b"/>
              <a:pathLst>
                <a:path w="146" h="169" extrusionOk="0">
                  <a:moveTo>
                    <a:pt x="97" y="0"/>
                  </a:moveTo>
                  <a:lnTo>
                    <a:pt x="1" y="97"/>
                  </a:lnTo>
                  <a:lnTo>
                    <a:pt x="1" y="121"/>
                  </a:lnTo>
                  <a:lnTo>
                    <a:pt x="25" y="169"/>
                  </a:lnTo>
                  <a:lnTo>
                    <a:pt x="49" y="169"/>
                  </a:lnTo>
                  <a:lnTo>
                    <a:pt x="73" y="145"/>
                  </a:lnTo>
                  <a:lnTo>
                    <a:pt x="121" y="73"/>
                  </a:lnTo>
                  <a:lnTo>
                    <a:pt x="121"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
            <p:cNvSpPr/>
            <p:nvPr/>
          </p:nvSpPr>
          <p:spPr>
            <a:xfrm>
              <a:off x="2192875" y="2498775"/>
              <a:ext cx="3025" cy="3650"/>
            </a:xfrm>
            <a:custGeom>
              <a:avLst/>
              <a:gdLst/>
              <a:ahLst/>
              <a:cxnLst/>
              <a:rect l="l" t="t" r="r" b="b"/>
              <a:pathLst>
                <a:path w="121" h="146" extrusionOk="0">
                  <a:moveTo>
                    <a:pt x="24" y="1"/>
                  </a:moveTo>
                  <a:lnTo>
                    <a:pt x="0" y="49"/>
                  </a:lnTo>
                  <a:lnTo>
                    <a:pt x="0" y="73"/>
                  </a:lnTo>
                  <a:lnTo>
                    <a:pt x="48" y="121"/>
                  </a:lnTo>
                  <a:lnTo>
                    <a:pt x="72" y="145"/>
                  </a:lnTo>
                  <a:lnTo>
                    <a:pt x="96" y="145"/>
                  </a:lnTo>
                  <a:lnTo>
                    <a:pt x="120" y="97"/>
                  </a:lnTo>
                  <a:lnTo>
                    <a:pt x="120"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
            <p:cNvSpPr/>
            <p:nvPr/>
          </p:nvSpPr>
          <p:spPr>
            <a:xfrm>
              <a:off x="2185650" y="2288750"/>
              <a:ext cx="3025" cy="3625"/>
            </a:xfrm>
            <a:custGeom>
              <a:avLst/>
              <a:gdLst/>
              <a:ahLst/>
              <a:cxnLst/>
              <a:rect l="l" t="t" r="r" b="b"/>
              <a:pathLst>
                <a:path w="121" h="145" extrusionOk="0">
                  <a:moveTo>
                    <a:pt x="72" y="0"/>
                  </a:moveTo>
                  <a:lnTo>
                    <a:pt x="0" y="24"/>
                  </a:lnTo>
                  <a:lnTo>
                    <a:pt x="0" y="73"/>
                  </a:lnTo>
                  <a:lnTo>
                    <a:pt x="0" y="121"/>
                  </a:lnTo>
                  <a:lnTo>
                    <a:pt x="48" y="145"/>
                  </a:lnTo>
                  <a:lnTo>
                    <a:pt x="96" y="145"/>
                  </a:lnTo>
                  <a:lnTo>
                    <a:pt x="121" y="121"/>
                  </a:lnTo>
                  <a:lnTo>
                    <a:pt x="121" y="73"/>
                  </a:lnTo>
                  <a:lnTo>
                    <a:pt x="121" y="49"/>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
            <p:cNvSpPr/>
            <p:nvPr/>
          </p:nvSpPr>
          <p:spPr>
            <a:xfrm>
              <a:off x="2313225" y="2460275"/>
              <a:ext cx="4250" cy="3025"/>
            </a:xfrm>
            <a:custGeom>
              <a:avLst/>
              <a:gdLst/>
              <a:ahLst/>
              <a:cxnLst/>
              <a:rect l="l" t="t" r="r" b="b"/>
              <a:pathLst>
                <a:path w="170" h="121" extrusionOk="0">
                  <a:moveTo>
                    <a:pt x="49" y="0"/>
                  </a:moveTo>
                  <a:lnTo>
                    <a:pt x="1" y="24"/>
                  </a:lnTo>
                  <a:lnTo>
                    <a:pt x="1" y="48"/>
                  </a:lnTo>
                  <a:lnTo>
                    <a:pt x="25" y="72"/>
                  </a:lnTo>
                  <a:lnTo>
                    <a:pt x="97" y="121"/>
                  </a:lnTo>
                  <a:lnTo>
                    <a:pt x="145" y="121"/>
                  </a:lnTo>
                  <a:lnTo>
                    <a:pt x="169" y="97"/>
                  </a:lnTo>
                  <a:lnTo>
                    <a:pt x="169"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
            <p:cNvSpPr/>
            <p:nvPr/>
          </p:nvSpPr>
          <p:spPr>
            <a:xfrm>
              <a:off x="2145325" y="2497575"/>
              <a:ext cx="3025" cy="3650"/>
            </a:xfrm>
            <a:custGeom>
              <a:avLst/>
              <a:gdLst/>
              <a:ahLst/>
              <a:cxnLst/>
              <a:rect l="l" t="t" r="r" b="b"/>
              <a:pathLst>
                <a:path w="121" h="146" extrusionOk="0">
                  <a:moveTo>
                    <a:pt x="48" y="1"/>
                  </a:moveTo>
                  <a:lnTo>
                    <a:pt x="0" y="25"/>
                  </a:lnTo>
                  <a:lnTo>
                    <a:pt x="0" y="73"/>
                  </a:lnTo>
                  <a:lnTo>
                    <a:pt x="24" y="121"/>
                  </a:lnTo>
                  <a:lnTo>
                    <a:pt x="72" y="145"/>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
            <p:cNvSpPr/>
            <p:nvPr/>
          </p:nvSpPr>
          <p:spPr>
            <a:xfrm>
              <a:off x="2269900" y="2033575"/>
              <a:ext cx="3025" cy="3625"/>
            </a:xfrm>
            <a:custGeom>
              <a:avLst/>
              <a:gdLst/>
              <a:ahLst/>
              <a:cxnLst/>
              <a:rect l="l" t="t" r="r" b="b"/>
              <a:pathLst>
                <a:path w="121" h="145" extrusionOk="0">
                  <a:moveTo>
                    <a:pt x="49" y="0"/>
                  </a:moveTo>
                  <a:lnTo>
                    <a:pt x="25" y="24"/>
                  </a:lnTo>
                  <a:lnTo>
                    <a:pt x="0" y="73"/>
                  </a:lnTo>
                  <a:lnTo>
                    <a:pt x="25" y="121"/>
                  </a:lnTo>
                  <a:lnTo>
                    <a:pt x="49" y="145"/>
                  </a:lnTo>
                  <a:lnTo>
                    <a:pt x="97" y="145"/>
                  </a:lnTo>
                  <a:lnTo>
                    <a:pt x="121" y="97"/>
                  </a:lnTo>
                  <a:lnTo>
                    <a:pt x="121" y="49"/>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
            <p:cNvSpPr/>
            <p:nvPr/>
          </p:nvSpPr>
          <p:spPr>
            <a:xfrm>
              <a:off x="1966575" y="1850025"/>
              <a:ext cx="4250" cy="3025"/>
            </a:xfrm>
            <a:custGeom>
              <a:avLst/>
              <a:gdLst/>
              <a:ahLst/>
              <a:cxnLst/>
              <a:rect l="l" t="t" r="r" b="b"/>
              <a:pathLst>
                <a:path w="170" h="121" extrusionOk="0">
                  <a:moveTo>
                    <a:pt x="145" y="0"/>
                  </a:moveTo>
                  <a:lnTo>
                    <a:pt x="49" y="24"/>
                  </a:lnTo>
                  <a:lnTo>
                    <a:pt x="25" y="48"/>
                  </a:lnTo>
                  <a:lnTo>
                    <a:pt x="1" y="72"/>
                  </a:lnTo>
                  <a:lnTo>
                    <a:pt x="25" y="120"/>
                  </a:lnTo>
                  <a:lnTo>
                    <a:pt x="73" y="120"/>
                  </a:lnTo>
                  <a:lnTo>
                    <a:pt x="97"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
            <p:cNvSpPr/>
            <p:nvPr/>
          </p:nvSpPr>
          <p:spPr>
            <a:xfrm>
              <a:off x="1980425" y="2009500"/>
              <a:ext cx="3625" cy="3025"/>
            </a:xfrm>
            <a:custGeom>
              <a:avLst/>
              <a:gdLst/>
              <a:ahLst/>
              <a:cxnLst/>
              <a:rect l="l" t="t" r="r" b="b"/>
              <a:pathLst>
                <a:path w="145" h="121" extrusionOk="0">
                  <a:moveTo>
                    <a:pt x="48" y="0"/>
                  </a:moveTo>
                  <a:lnTo>
                    <a:pt x="0" y="49"/>
                  </a:lnTo>
                  <a:lnTo>
                    <a:pt x="0" y="73"/>
                  </a:lnTo>
                  <a:lnTo>
                    <a:pt x="0" y="97"/>
                  </a:lnTo>
                  <a:lnTo>
                    <a:pt x="48" y="121"/>
                  </a:lnTo>
                  <a:lnTo>
                    <a:pt x="96" y="121"/>
                  </a:lnTo>
                  <a:lnTo>
                    <a:pt x="121" y="97"/>
                  </a:lnTo>
                  <a:lnTo>
                    <a:pt x="145" y="73"/>
                  </a:lnTo>
                  <a:lnTo>
                    <a:pt x="121" y="49"/>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
            <p:cNvSpPr/>
            <p:nvPr/>
          </p:nvSpPr>
          <p:spPr>
            <a:xfrm>
              <a:off x="1993650" y="2013700"/>
              <a:ext cx="3650" cy="3650"/>
            </a:xfrm>
            <a:custGeom>
              <a:avLst/>
              <a:gdLst/>
              <a:ahLst/>
              <a:cxnLst/>
              <a:rect l="l" t="t" r="r" b="b"/>
              <a:pathLst>
                <a:path w="146" h="146" extrusionOk="0">
                  <a:moveTo>
                    <a:pt x="73" y="1"/>
                  </a:moveTo>
                  <a:lnTo>
                    <a:pt x="25" y="25"/>
                  </a:lnTo>
                  <a:lnTo>
                    <a:pt x="1" y="97"/>
                  </a:lnTo>
                  <a:lnTo>
                    <a:pt x="25" y="121"/>
                  </a:lnTo>
                  <a:lnTo>
                    <a:pt x="73" y="145"/>
                  </a:lnTo>
                  <a:lnTo>
                    <a:pt x="97" y="145"/>
                  </a:lnTo>
                  <a:lnTo>
                    <a:pt x="121" y="121"/>
                  </a:lnTo>
                  <a:lnTo>
                    <a:pt x="145"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
            <p:cNvSpPr/>
            <p:nvPr/>
          </p:nvSpPr>
          <p:spPr>
            <a:xfrm>
              <a:off x="2341525" y="1818725"/>
              <a:ext cx="3625" cy="3025"/>
            </a:xfrm>
            <a:custGeom>
              <a:avLst/>
              <a:gdLst/>
              <a:ahLst/>
              <a:cxnLst/>
              <a:rect l="l" t="t" r="r" b="b"/>
              <a:pathLst>
                <a:path w="145" h="121" extrusionOk="0">
                  <a:moveTo>
                    <a:pt x="72" y="0"/>
                  </a:moveTo>
                  <a:lnTo>
                    <a:pt x="24" y="24"/>
                  </a:lnTo>
                  <a:lnTo>
                    <a:pt x="0" y="73"/>
                  </a:lnTo>
                  <a:lnTo>
                    <a:pt x="24" y="97"/>
                  </a:lnTo>
                  <a:lnTo>
                    <a:pt x="48" y="121"/>
                  </a:lnTo>
                  <a:lnTo>
                    <a:pt x="96" y="121"/>
                  </a:lnTo>
                  <a:lnTo>
                    <a:pt x="145" y="73"/>
                  </a:lnTo>
                  <a:lnTo>
                    <a:pt x="145"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
            <p:cNvSpPr/>
            <p:nvPr/>
          </p:nvSpPr>
          <p:spPr>
            <a:xfrm>
              <a:off x="1881125" y="1930050"/>
              <a:ext cx="3625" cy="3050"/>
            </a:xfrm>
            <a:custGeom>
              <a:avLst/>
              <a:gdLst/>
              <a:ahLst/>
              <a:cxnLst/>
              <a:rect l="l" t="t" r="r" b="b"/>
              <a:pathLst>
                <a:path w="145" h="122" extrusionOk="0">
                  <a:moveTo>
                    <a:pt x="24" y="1"/>
                  </a:moveTo>
                  <a:lnTo>
                    <a:pt x="0" y="49"/>
                  </a:lnTo>
                  <a:lnTo>
                    <a:pt x="0" y="73"/>
                  </a:lnTo>
                  <a:lnTo>
                    <a:pt x="24" y="97"/>
                  </a:lnTo>
                  <a:lnTo>
                    <a:pt x="72" y="121"/>
                  </a:lnTo>
                  <a:lnTo>
                    <a:pt x="120" y="97"/>
                  </a:lnTo>
                  <a:lnTo>
                    <a:pt x="145" y="49"/>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
            <p:cNvSpPr/>
            <p:nvPr/>
          </p:nvSpPr>
          <p:spPr>
            <a:xfrm>
              <a:off x="2287350" y="2454850"/>
              <a:ext cx="3025" cy="4250"/>
            </a:xfrm>
            <a:custGeom>
              <a:avLst/>
              <a:gdLst/>
              <a:ahLst/>
              <a:cxnLst/>
              <a:rect l="l" t="t" r="r" b="b"/>
              <a:pathLst>
                <a:path w="121" h="170" extrusionOk="0">
                  <a:moveTo>
                    <a:pt x="49" y="1"/>
                  </a:moveTo>
                  <a:lnTo>
                    <a:pt x="1" y="25"/>
                  </a:lnTo>
                  <a:lnTo>
                    <a:pt x="1" y="73"/>
                  </a:lnTo>
                  <a:lnTo>
                    <a:pt x="1" y="97"/>
                  </a:lnTo>
                  <a:lnTo>
                    <a:pt x="25" y="145"/>
                  </a:lnTo>
                  <a:lnTo>
                    <a:pt x="73" y="169"/>
                  </a:lnTo>
                  <a:lnTo>
                    <a:pt x="97" y="145"/>
                  </a:lnTo>
                  <a:lnTo>
                    <a:pt x="121" y="121"/>
                  </a:lnTo>
                  <a:lnTo>
                    <a:pt x="121"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
            <p:cNvSpPr/>
            <p:nvPr/>
          </p:nvSpPr>
          <p:spPr>
            <a:xfrm>
              <a:off x="2316850" y="2341700"/>
              <a:ext cx="3625" cy="3650"/>
            </a:xfrm>
            <a:custGeom>
              <a:avLst/>
              <a:gdLst/>
              <a:ahLst/>
              <a:cxnLst/>
              <a:rect l="l" t="t" r="r" b="b"/>
              <a:pathLst>
                <a:path w="145" h="146" extrusionOk="0">
                  <a:moveTo>
                    <a:pt x="48" y="1"/>
                  </a:moveTo>
                  <a:lnTo>
                    <a:pt x="24" y="25"/>
                  </a:lnTo>
                  <a:lnTo>
                    <a:pt x="0" y="73"/>
                  </a:lnTo>
                  <a:lnTo>
                    <a:pt x="24" y="121"/>
                  </a:lnTo>
                  <a:lnTo>
                    <a:pt x="72" y="145"/>
                  </a:lnTo>
                  <a:lnTo>
                    <a:pt x="96" y="121"/>
                  </a:lnTo>
                  <a:lnTo>
                    <a:pt x="145" y="73"/>
                  </a:lnTo>
                  <a:lnTo>
                    <a:pt x="145"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
            <p:cNvSpPr/>
            <p:nvPr/>
          </p:nvSpPr>
          <p:spPr>
            <a:xfrm>
              <a:off x="2077300" y="1945100"/>
              <a:ext cx="2450" cy="3025"/>
            </a:xfrm>
            <a:custGeom>
              <a:avLst/>
              <a:gdLst/>
              <a:ahLst/>
              <a:cxnLst/>
              <a:rect l="l" t="t" r="r" b="b"/>
              <a:pathLst>
                <a:path w="98" h="121" extrusionOk="0">
                  <a:moveTo>
                    <a:pt x="25" y="1"/>
                  </a:moveTo>
                  <a:lnTo>
                    <a:pt x="1" y="25"/>
                  </a:lnTo>
                  <a:lnTo>
                    <a:pt x="1" y="73"/>
                  </a:lnTo>
                  <a:lnTo>
                    <a:pt x="1" y="97"/>
                  </a:lnTo>
                  <a:lnTo>
                    <a:pt x="25" y="121"/>
                  </a:lnTo>
                  <a:lnTo>
                    <a:pt x="49" y="121"/>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
            <p:cNvSpPr/>
            <p:nvPr/>
          </p:nvSpPr>
          <p:spPr>
            <a:xfrm>
              <a:off x="2123650" y="2501200"/>
              <a:ext cx="2425" cy="3025"/>
            </a:xfrm>
            <a:custGeom>
              <a:avLst/>
              <a:gdLst/>
              <a:ahLst/>
              <a:cxnLst/>
              <a:rect l="l" t="t" r="r" b="b"/>
              <a:pathLst>
                <a:path w="97" h="121" extrusionOk="0">
                  <a:moveTo>
                    <a:pt x="73" y="0"/>
                  </a:moveTo>
                  <a:lnTo>
                    <a:pt x="25" y="24"/>
                  </a:lnTo>
                  <a:lnTo>
                    <a:pt x="1" y="48"/>
                  </a:lnTo>
                  <a:lnTo>
                    <a:pt x="25" y="97"/>
                  </a:lnTo>
                  <a:lnTo>
                    <a:pt x="73" y="121"/>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
            <p:cNvSpPr/>
            <p:nvPr/>
          </p:nvSpPr>
          <p:spPr>
            <a:xfrm>
              <a:off x="2031575" y="1922825"/>
              <a:ext cx="2425" cy="3650"/>
            </a:xfrm>
            <a:custGeom>
              <a:avLst/>
              <a:gdLst/>
              <a:ahLst/>
              <a:cxnLst/>
              <a:rect l="l" t="t" r="r" b="b"/>
              <a:pathLst>
                <a:path w="97" h="146" extrusionOk="0">
                  <a:moveTo>
                    <a:pt x="24" y="1"/>
                  </a:moveTo>
                  <a:lnTo>
                    <a:pt x="0" y="25"/>
                  </a:lnTo>
                  <a:lnTo>
                    <a:pt x="0" y="97"/>
                  </a:lnTo>
                  <a:lnTo>
                    <a:pt x="24" y="121"/>
                  </a:lnTo>
                  <a:lnTo>
                    <a:pt x="49" y="145"/>
                  </a:lnTo>
                  <a:lnTo>
                    <a:pt x="97" y="97"/>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
            <p:cNvSpPr/>
            <p:nvPr/>
          </p:nvSpPr>
          <p:spPr>
            <a:xfrm>
              <a:off x="1864275" y="1957750"/>
              <a:ext cx="3025" cy="3025"/>
            </a:xfrm>
            <a:custGeom>
              <a:avLst/>
              <a:gdLst/>
              <a:ahLst/>
              <a:cxnLst/>
              <a:rect l="l" t="t" r="r" b="b"/>
              <a:pathLst>
                <a:path w="121" h="121" extrusionOk="0">
                  <a:moveTo>
                    <a:pt x="48" y="0"/>
                  </a:moveTo>
                  <a:lnTo>
                    <a:pt x="0" y="48"/>
                  </a:lnTo>
                  <a:lnTo>
                    <a:pt x="0" y="96"/>
                  </a:lnTo>
                  <a:lnTo>
                    <a:pt x="0" y="121"/>
                  </a:lnTo>
                  <a:lnTo>
                    <a:pt x="72" y="121"/>
                  </a:lnTo>
                  <a:lnTo>
                    <a:pt x="120" y="72"/>
                  </a:lnTo>
                  <a:lnTo>
                    <a:pt x="120"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
            <p:cNvSpPr/>
            <p:nvPr/>
          </p:nvSpPr>
          <p:spPr>
            <a:xfrm>
              <a:off x="1984025" y="1915000"/>
              <a:ext cx="2425" cy="3650"/>
            </a:xfrm>
            <a:custGeom>
              <a:avLst/>
              <a:gdLst/>
              <a:ahLst/>
              <a:cxnLst/>
              <a:rect l="l" t="t" r="r" b="b"/>
              <a:pathLst>
                <a:path w="97" h="146" extrusionOk="0">
                  <a:moveTo>
                    <a:pt x="49" y="1"/>
                  </a:moveTo>
                  <a:lnTo>
                    <a:pt x="1" y="97"/>
                  </a:lnTo>
                  <a:lnTo>
                    <a:pt x="49" y="145"/>
                  </a:lnTo>
                  <a:lnTo>
                    <a:pt x="73" y="145"/>
                  </a:lnTo>
                  <a:lnTo>
                    <a:pt x="97" y="121"/>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
            <p:cNvSpPr/>
            <p:nvPr/>
          </p:nvSpPr>
          <p:spPr>
            <a:xfrm>
              <a:off x="2124850" y="2506600"/>
              <a:ext cx="3050" cy="3050"/>
            </a:xfrm>
            <a:custGeom>
              <a:avLst/>
              <a:gdLst/>
              <a:ahLst/>
              <a:cxnLst/>
              <a:rect l="l" t="t" r="r" b="b"/>
              <a:pathLst>
                <a:path w="122" h="122" extrusionOk="0">
                  <a:moveTo>
                    <a:pt x="49" y="1"/>
                  </a:moveTo>
                  <a:lnTo>
                    <a:pt x="25" y="25"/>
                  </a:lnTo>
                  <a:lnTo>
                    <a:pt x="1" y="49"/>
                  </a:lnTo>
                  <a:lnTo>
                    <a:pt x="1" y="73"/>
                  </a:lnTo>
                  <a:lnTo>
                    <a:pt x="25" y="121"/>
                  </a:lnTo>
                  <a:lnTo>
                    <a:pt x="97" y="121"/>
                  </a:lnTo>
                  <a:lnTo>
                    <a:pt x="121" y="73"/>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
            <p:cNvSpPr/>
            <p:nvPr/>
          </p:nvSpPr>
          <p:spPr>
            <a:xfrm>
              <a:off x="2109200" y="1928850"/>
              <a:ext cx="3650" cy="3050"/>
            </a:xfrm>
            <a:custGeom>
              <a:avLst/>
              <a:gdLst/>
              <a:ahLst/>
              <a:cxnLst/>
              <a:rect l="l" t="t" r="r" b="b"/>
              <a:pathLst>
                <a:path w="146" h="122" extrusionOk="0">
                  <a:moveTo>
                    <a:pt x="49" y="1"/>
                  </a:moveTo>
                  <a:lnTo>
                    <a:pt x="1" y="49"/>
                  </a:lnTo>
                  <a:lnTo>
                    <a:pt x="1" y="97"/>
                  </a:lnTo>
                  <a:lnTo>
                    <a:pt x="49" y="121"/>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
            <p:cNvSpPr/>
            <p:nvPr/>
          </p:nvSpPr>
          <p:spPr>
            <a:xfrm>
              <a:off x="1990050" y="1933075"/>
              <a:ext cx="2425" cy="2425"/>
            </a:xfrm>
            <a:custGeom>
              <a:avLst/>
              <a:gdLst/>
              <a:ahLst/>
              <a:cxnLst/>
              <a:rect l="l" t="t" r="r" b="b"/>
              <a:pathLst>
                <a:path w="97" h="97" extrusionOk="0">
                  <a:moveTo>
                    <a:pt x="49" y="0"/>
                  </a:moveTo>
                  <a:lnTo>
                    <a:pt x="0" y="24"/>
                  </a:lnTo>
                  <a:lnTo>
                    <a:pt x="0" y="72"/>
                  </a:lnTo>
                  <a:lnTo>
                    <a:pt x="24" y="96"/>
                  </a:lnTo>
                  <a:lnTo>
                    <a:pt x="73" y="96"/>
                  </a:lnTo>
                  <a:lnTo>
                    <a:pt x="97"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
            <p:cNvSpPr/>
            <p:nvPr/>
          </p:nvSpPr>
          <p:spPr>
            <a:xfrm>
              <a:off x="2284950" y="2010100"/>
              <a:ext cx="3625" cy="2425"/>
            </a:xfrm>
            <a:custGeom>
              <a:avLst/>
              <a:gdLst/>
              <a:ahLst/>
              <a:cxnLst/>
              <a:rect l="l" t="t" r="r" b="b"/>
              <a:pathLst>
                <a:path w="145" h="97" extrusionOk="0">
                  <a:moveTo>
                    <a:pt x="24" y="1"/>
                  </a:moveTo>
                  <a:lnTo>
                    <a:pt x="0" y="49"/>
                  </a:lnTo>
                  <a:lnTo>
                    <a:pt x="24" y="73"/>
                  </a:lnTo>
                  <a:lnTo>
                    <a:pt x="72" y="97"/>
                  </a:lnTo>
                  <a:lnTo>
                    <a:pt x="121" y="73"/>
                  </a:lnTo>
                  <a:lnTo>
                    <a:pt x="145" y="49"/>
                  </a:lnTo>
                  <a:lnTo>
                    <a:pt x="121"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
            <p:cNvSpPr/>
            <p:nvPr/>
          </p:nvSpPr>
          <p:spPr>
            <a:xfrm>
              <a:off x="2223550" y="2499375"/>
              <a:ext cx="2450" cy="2450"/>
            </a:xfrm>
            <a:custGeom>
              <a:avLst/>
              <a:gdLst/>
              <a:ahLst/>
              <a:cxnLst/>
              <a:rect l="l" t="t" r="r" b="b"/>
              <a:pathLst>
                <a:path w="98" h="98" extrusionOk="0">
                  <a:moveTo>
                    <a:pt x="49" y="1"/>
                  </a:moveTo>
                  <a:lnTo>
                    <a:pt x="1" y="25"/>
                  </a:lnTo>
                  <a:lnTo>
                    <a:pt x="1" y="49"/>
                  </a:lnTo>
                  <a:lnTo>
                    <a:pt x="25" y="97"/>
                  </a:lnTo>
                  <a:lnTo>
                    <a:pt x="73" y="97"/>
                  </a:lnTo>
                  <a:lnTo>
                    <a:pt x="97" y="73"/>
                  </a:lnTo>
                  <a:lnTo>
                    <a:pt x="97"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
            <p:cNvSpPr/>
            <p:nvPr/>
          </p:nvSpPr>
          <p:spPr>
            <a:xfrm>
              <a:off x="2049025" y="2531275"/>
              <a:ext cx="3625" cy="3650"/>
            </a:xfrm>
            <a:custGeom>
              <a:avLst/>
              <a:gdLst/>
              <a:ahLst/>
              <a:cxnLst/>
              <a:rect l="l" t="t" r="r" b="b"/>
              <a:pathLst>
                <a:path w="145" h="146" extrusionOk="0">
                  <a:moveTo>
                    <a:pt x="1" y="1"/>
                  </a:moveTo>
                  <a:lnTo>
                    <a:pt x="25" y="97"/>
                  </a:lnTo>
                  <a:lnTo>
                    <a:pt x="49" y="145"/>
                  </a:lnTo>
                  <a:lnTo>
                    <a:pt x="97" y="145"/>
                  </a:lnTo>
                  <a:lnTo>
                    <a:pt x="145" y="97"/>
                  </a:lnTo>
                  <a:lnTo>
                    <a:pt x="97" y="49"/>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
            <p:cNvSpPr/>
            <p:nvPr/>
          </p:nvSpPr>
          <p:spPr>
            <a:xfrm>
              <a:off x="1894350" y="1923450"/>
              <a:ext cx="3050" cy="3025"/>
            </a:xfrm>
            <a:custGeom>
              <a:avLst/>
              <a:gdLst/>
              <a:ahLst/>
              <a:cxnLst/>
              <a:rect l="l" t="t" r="r" b="b"/>
              <a:pathLst>
                <a:path w="122" h="121" extrusionOk="0">
                  <a:moveTo>
                    <a:pt x="49" y="0"/>
                  </a:moveTo>
                  <a:lnTo>
                    <a:pt x="25" y="24"/>
                  </a:lnTo>
                  <a:lnTo>
                    <a:pt x="1" y="48"/>
                  </a:lnTo>
                  <a:lnTo>
                    <a:pt x="25" y="96"/>
                  </a:lnTo>
                  <a:lnTo>
                    <a:pt x="49" y="120"/>
                  </a:lnTo>
                  <a:lnTo>
                    <a:pt x="97" y="96"/>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
            <p:cNvSpPr/>
            <p:nvPr/>
          </p:nvSpPr>
          <p:spPr>
            <a:xfrm>
              <a:off x="2041200" y="2034175"/>
              <a:ext cx="3025" cy="3025"/>
            </a:xfrm>
            <a:custGeom>
              <a:avLst/>
              <a:gdLst/>
              <a:ahLst/>
              <a:cxnLst/>
              <a:rect l="l" t="t" r="r" b="b"/>
              <a:pathLst>
                <a:path w="121" h="121" extrusionOk="0">
                  <a:moveTo>
                    <a:pt x="49" y="0"/>
                  </a:moveTo>
                  <a:lnTo>
                    <a:pt x="1" y="49"/>
                  </a:lnTo>
                  <a:lnTo>
                    <a:pt x="1" y="97"/>
                  </a:lnTo>
                  <a:lnTo>
                    <a:pt x="49" y="121"/>
                  </a:lnTo>
                  <a:lnTo>
                    <a:pt x="73" y="97"/>
                  </a:lnTo>
                  <a:lnTo>
                    <a:pt x="121"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
            <p:cNvSpPr/>
            <p:nvPr/>
          </p:nvSpPr>
          <p:spPr>
            <a:xfrm>
              <a:off x="2235000" y="2489150"/>
              <a:ext cx="2425" cy="2450"/>
            </a:xfrm>
            <a:custGeom>
              <a:avLst/>
              <a:gdLst/>
              <a:ahLst/>
              <a:cxnLst/>
              <a:rect l="l" t="t" r="r" b="b"/>
              <a:pathLst>
                <a:path w="97" h="98" extrusionOk="0">
                  <a:moveTo>
                    <a:pt x="24" y="1"/>
                  </a:moveTo>
                  <a:lnTo>
                    <a:pt x="0" y="25"/>
                  </a:lnTo>
                  <a:lnTo>
                    <a:pt x="0" y="73"/>
                  </a:lnTo>
                  <a:lnTo>
                    <a:pt x="24" y="97"/>
                  </a:lnTo>
                  <a:lnTo>
                    <a:pt x="72" y="97"/>
                  </a:lnTo>
                  <a:lnTo>
                    <a:pt x="96" y="73"/>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
            <p:cNvSpPr/>
            <p:nvPr/>
          </p:nvSpPr>
          <p:spPr>
            <a:xfrm>
              <a:off x="2166375" y="2471700"/>
              <a:ext cx="2450" cy="2425"/>
            </a:xfrm>
            <a:custGeom>
              <a:avLst/>
              <a:gdLst/>
              <a:ahLst/>
              <a:cxnLst/>
              <a:rect l="l" t="t" r="r" b="b"/>
              <a:pathLst>
                <a:path w="98" h="97" extrusionOk="0">
                  <a:moveTo>
                    <a:pt x="73" y="1"/>
                  </a:moveTo>
                  <a:lnTo>
                    <a:pt x="1" y="25"/>
                  </a:lnTo>
                  <a:lnTo>
                    <a:pt x="1" y="49"/>
                  </a:lnTo>
                  <a:lnTo>
                    <a:pt x="1" y="73"/>
                  </a:lnTo>
                  <a:lnTo>
                    <a:pt x="49" y="97"/>
                  </a:lnTo>
                  <a:lnTo>
                    <a:pt x="73" y="97"/>
                  </a:lnTo>
                  <a:lnTo>
                    <a:pt x="97"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
            <p:cNvSpPr/>
            <p:nvPr/>
          </p:nvSpPr>
          <p:spPr>
            <a:xfrm>
              <a:off x="2423975" y="2004075"/>
              <a:ext cx="3625" cy="3050"/>
            </a:xfrm>
            <a:custGeom>
              <a:avLst/>
              <a:gdLst/>
              <a:ahLst/>
              <a:cxnLst/>
              <a:rect l="l" t="t" r="r" b="b"/>
              <a:pathLst>
                <a:path w="145" h="122" extrusionOk="0">
                  <a:moveTo>
                    <a:pt x="72" y="1"/>
                  </a:moveTo>
                  <a:lnTo>
                    <a:pt x="0" y="49"/>
                  </a:lnTo>
                  <a:lnTo>
                    <a:pt x="0" y="73"/>
                  </a:lnTo>
                  <a:lnTo>
                    <a:pt x="24" y="121"/>
                  </a:lnTo>
                  <a:lnTo>
                    <a:pt x="72"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
            <p:cNvSpPr/>
            <p:nvPr/>
          </p:nvSpPr>
          <p:spPr>
            <a:xfrm>
              <a:off x="1823350" y="1970375"/>
              <a:ext cx="3025" cy="3050"/>
            </a:xfrm>
            <a:custGeom>
              <a:avLst/>
              <a:gdLst/>
              <a:ahLst/>
              <a:cxnLst/>
              <a:rect l="l" t="t" r="r" b="b"/>
              <a:pathLst>
                <a:path w="121" h="122" extrusionOk="0">
                  <a:moveTo>
                    <a:pt x="48" y="1"/>
                  </a:moveTo>
                  <a:lnTo>
                    <a:pt x="24" y="25"/>
                  </a:lnTo>
                  <a:lnTo>
                    <a:pt x="0" y="49"/>
                  </a:lnTo>
                  <a:lnTo>
                    <a:pt x="0" y="73"/>
                  </a:lnTo>
                  <a:lnTo>
                    <a:pt x="48" y="121"/>
                  </a:lnTo>
                  <a:lnTo>
                    <a:pt x="72" y="121"/>
                  </a:lnTo>
                  <a:lnTo>
                    <a:pt x="96" y="97"/>
                  </a:lnTo>
                  <a:lnTo>
                    <a:pt x="120"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
            <p:cNvSpPr/>
            <p:nvPr/>
          </p:nvSpPr>
          <p:spPr>
            <a:xfrm>
              <a:off x="1914825" y="2019125"/>
              <a:ext cx="3625" cy="3025"/>
            </a:xfrm>
            <a:custGeom>
              <a:avLst/>
              <a:gdLst/>
              <a:ahLst/>
              <a:cxnLst/>
              <a:rect l="l" t="t" r="r" b="b"/>
              <a:pathLst>
                <a:path w="145" h="121" extrusionOk="0">
                  <a:moveTo>
                    <a:pt x="48" y="1"/>
                  </a:moveTo>
                  <a:lnTo>
                    <a:pt x="24" y="25"/>
                  </a:lnTo>
                  <a:lnTo>
                    <a:pt x="0" y="73"/>
                  </a:lnTo>
                  <a:lnTo>
                    <a:pt x="48" y="121"/>
                  </a:lnTo>
                  <a:lnTo>
                    <a:pt x="96" y="121"/>
                  </a:lnTo>
                  <a:lnTo>
                    <a:pt x="145" y="97"/>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
            <p:cNvSpPr/>
            <p:nvPr/>
          </p:nvSpPr>
          <p:spPr>
            <a:xfrm>
              <a:off x="2397475" y="2362175"/>
              <a:ext cx="2450" cy="2425"/>
            </a:xfrm>
            <a:custGeom>
              <a:avLst/>
              <a:gdLst/>
              <a:ahLst/>
              <a:cxnLst/>
              <a:rect l="l" t="t" r="r" b="b"/>
              <a:pathLst>
                <a:path w="98" h="97" extrusionOk="0">
                  <a:moveTo>
                    <a:pt x="49" y="0"/>
                  </a:moveTo>
                  <a:lnTo>
                    <a:pt x="1" y="24"/>
                  </a:lnTo>
                  <a:lnTo>
                    <a:pt x="1" y="48"/>
                  </a:lnTo>
                  <a:lnTo>
                    <a:pt x="25" y="73"/>
                  </a:lnTo>
                  <a:lnTo>
                    <a:pt x="73" y="97"/>
                  </a:lnTo>
                  <a:lnTo>
                    <a:pt x="97"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
            <p:cNvSpPr/>
            <p:nvPr/>
          </p:nvSpPr>
          <p:spPr>
            <a:xfrm>
              <a:off x="2240400" y="1803675"/>
              <a:ext cx="3650" cy="2425"/>
            </a:xfrm>
            <a:custGeom>
              <a:avLst/>
              <a:gdLst/>
              <a:ahLst/>
              <a:cxnLst/>
              <a:rect l="l" t="t" r="r" b="b"/>
              <a:pathLst>
                <a:path w="146" h="97" extrusionOk="0">
                  <a:moveTo>
                    <a:pt x="49" y="0"/>
                  </a:moveTo>
                  <a:lnTo>
                    <a:pt x="25" y="25"/>
                  </a:lnTo>
                  <a:lnTo>
                    <a:pt x="1" y="49"/>
                  </a:lnTo>
                  <a:lnTo>
                    <a:pt x="25" y="73"/>
                  </a:lnTo>
                  <a:lnTo>
                    <a:pt x="49" y="97"/>
                  </a:lnTo>
                  <a:lnTo>
                    <a:pt x="97" y="97"/>
                  </a:lnTo>
                  <a:lnTo>
                    <a:pt x="145" y="73"/>
                  </a:lnTo>
                  <a:lnTo>
                    <a:pt x="145"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
            <p:cNvSpPr/>
            <p:nvPr/>
          </p:nvSpPr>
          <p:spPr>
            <a:xfrm>
              <a:off x="2028575" y="1904175"/>
              <a:ext cx="2425" cy="2425"/>
            </a:xfrm>
            <a:custGeom>
              <a:avLst/>
              <a:gdLst/>
              <a:ahLst/>
              <a:cxnLst/>
              <a:rect l="l" t="t" r="r" b="b"/>
              <a:pathLst>
                <a:path w="97" h="97" extrusionOk="0">
                  <a:moveTo>
                    <a:pt x="48" y="1"/>
                  </a:moveTo>
                  <a:lnTo>
                    <a:pt x="0" y="25"/>
                  </a:lnTo>
                  <a:lnTo>
                    <a:pt x="0" y="49"/>
                  </a:lnTo>
                  <a:lnTo>
                    <a:pt x="24" y="97"/>
                  </a:lnTo>
                  <a:lnTo>
                    <a:pt x="96" y="97"/>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
            <p:cNvSpPr/>
            <p:nvPr/>
          </p:nvSpPr>
          <p:spPr>
            <a:xfrm>
              <a:off x="2041200" y="1921625"/>
              <a:ext cx="3650" cy="2450"/>
            </a:xfrm>
            <a:custGeom>
              <a:avLst/>
              <a:gdLst/>
              <a:ahLst/>
              <a:cxnLst/>
              <a:rect l="l" t="t" r="r" b="b"/>
              <a:pathLst>
                <a:path w="146" h="98" extrusionOk="0">
                  <a:moveTo>
                    <a:pt x="73" y="1"/>
                  </a:moveTo>
                  <a:lnTo>
                    <a:pt x="25" y="25"/>
                  </a:lnTo>
                  <a:lnTo>
                    <a:pt x="1" y="49"/>
                  </a:lnTo>
                  <a:lnTo>
                    <a:pt x="1" y="73"/>
                  </a:lnTo>
                  <a:lnTo>
                    <a:pt x="73" y="97"/>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
            <p:cNvSpPr/>
            <p:nvPr/>
          </p:nvSpPr>
          <p:spPr>
            <a:xfrm>
              <a:off x="1939500" y="1923450"/>
              <a:ext cx="2425" cy="3025"/>
            </a:xfrm>
            <a:custGeom>
              <a:avLst/>
              <a:gdLst/>
              <a:ahLst/>
              <a:cxnLst/>
              <a:rect l="l" t="t" r="r" b="b"/>
              <a:pathLst>
                <a:path w="97" h="121" extrusionOk="0">
                  <a:moveTo>
                    <a:pt x="24" y="0"/>
                  </a:moveTo>
                  <a:lnTo>
                    <a:pt x="0" y="24"/>
                  </a:lnTo>
                  <a:lnTo>
                    <a:pt x="24" y="96"/>
                  </a:lnTo>
                  <a:lnTo>
                    <a:pt x="48" y="120"/>
                  </a:lnTo>
                  <a:lnTo>
                    <a:pt x="96" y="96"/>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
            <p:cNvSpPr/>
            <p:nvPr/>
          </p:nvSpPr>
          <p:spPr>
            <a:xfrm>
              <a:off x="1911800" y="1927650"/>
              <a:ext cx="3050" cy="2425"/>
            </a:xfrm>
            <a:custGeom>
              <a:avLst/>
              <a:gdLst/>
              <a:ahLst/>
              <a:cxnLst/>
              <a:rect l="l" t="t" r="r" b="b"/>
              <a:pathLst>
                <a:path w="122" h="97" extrusionOk="0">
                  <a:moveTo>
                    <a:pt x="49" y="1"/>
                  </a:moveTo>
                  <a:lnTo>
                    <a:pt x="1" y="49"/>
                  </a:lnTo>
                  <a:lnTo>
                    <a:pt x="25" y="97"/>
                  </a:lnTo>
                  <a:lnTo>
                    <a:pt x="97"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
            <p:cNvSpPr/>
            <p:nvPr/>
          </p:nvSpPr>
          <p:spPr>
            <a:xfrm>
              <a:off x="2061075" y="2017325"/>
              <a:ext cx="3625" cy="3025"/>
            </a:xfrm>
            <a:custGeom>
              <a:avLst/>
              <a:gdLst/>
              <a:ahLst/>
              <a:cxnLst/>
              <a:rect l="l" t="t" r="r" b="b"/>
              <a:pathLst>
                <a:path w="145" h="121" extrusionOk="0">
                  <a:moveTo>
                    <a:pt x="72" y="0"/>
                  </a:moveTo>
                  <a:lnTo>
                    <a:pt x="48" y="24"/>
                  </a:lnTo>
                  <a:lnTo>
                    <a:pt x="0" y="49"/>
                  </a:lnTo>
                  <a:lnTo>
                    <a:pt x="0" y="73"/>
                  </a:lnTo>
                  <a:lnTo>
                    <a:pt x="24" y="97"/>
                  </a:lnTo>
                  <a:lnTo>
                    <a:pt x="72" y="121"/>
                  </a:lnTo>
                  <a:lnTo>
                    <a:pt x="120" y="97"/>
                  </a:lnTo>
                  <a:lnTo>
                    <a:pt x="144" y="73"/>
                  </a:lnTo>
                  <a:lnTo>
                    <a:pt x="120"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
            <p:cNvSpPr/>
            <p:nvPr/>
          </p:nvSpPr>
          <p:spPr>
            <a:xfrm>
              <a:off x="2209725" y="2335100"/>
              <a:ext cx="2425" cy="3025"/>
            </a:xfrm>
            <a:custGeom>
              <a:avLst/>
              <a:gdLst/>
              <a:ahLst/>
              <a:cxnLst/>
              <a:rect l="l" t="t" r="r" b="b"/>
              <a:pathLst>
                <a:path w="97" h="121" extrusionOk="0">
                  <a:moveTo>
                    <a:pt x="72" y="0"/>
                  </a:moveTo>
                  <a:lnTo>
                    <a:pt x="24" y="24"/>
                  </a:lnTo>
                  <a:lnTo>
                    <a:pt x="0" y="72"/>
                  </a:lnTo>
                  <a:lnTo>
                    <a:pt x="24" y="120"/>
                  </a:lnTo>
                  <a:lnTo>
                    <a:pt x="72" y="120"/>
                  </a:lnTo>
                  <a:lnTo>
                    <a:pt x="96"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
            <p:cNvSpPr/>
            <p:nvPr/>
          </p:nvSpPr>
          <p:spPr>
            <a:xfrm>
              <a:off x="1920825" y="2032375"/>
              <a:ext cx="2450" cy="3025"/>
            </a:xfrm>
            <a:custGeom>
              <a:avLst/>
              <a:gdLst/>
              <a:ahLst/>
              <a:cxnLst/>
              <a:rect l="l" t="t" r="r" b="b"/>
              <a:pathLst>
                <a:path w="98" h="121" extrusionOk="0">
                  <a:moveTo>
                    <a:pt x="49" y="0"/>
                  </a:moveTo>
                  <a:lnTo>
                    <a:pt x="1" y="24"/>
                  </a:lnTo>
                  <a:lnTo>
                    <a:pt x="1" y="72"/>
                  </a:lnTo>
                  <a:lnTo>
                    <a:pt x="25" y="121"/>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
            <p:cNvSpPr/>
            <p:nvPr/>
          </p:nvSpPr>
          <p:spPr>
            <a:xfrm>
              <a:off x="2403500" y="2484950"/>
              <a:ext cx="3050" cy="3025"/>
            </a:xfrm>
            <a:custGeom>
              <a:avLst/>
              <a:gdLst/>
              <a:ahLst/>
              <a:cxnLst/>
              <a:rect l="l" t="t" r="r" b="b"/>
              <a:pathLst>
                <a:path w="122" h="121" extrusionOk="0">
                  <a:moveTo>
                    <a:pt x="49" y="0"/>
                  </a:moveTo>
                  <a:lnTo>
                    <a:pt x="1" y="24"/>
                  </a:lnTo>
                  <a:lnTo>
                    <a:pt x="1" y="72"/>
                  </a:lnTo>
                  <a:lnTo>
                    <a:pt x="1" y="97"/>
                  </a:lnTo>
                  <a:lnTo>
                    <a:pt x="25" y="121"/>
                  </a:lnTo>
                  <a:lnTo>
                    <a:pt x="73" y="121"/>
                  </a:lnTo>
                  <a:lnTo>
                    <a:pt x="97" y="97"/>
                  </a:lnTo>
                  <a:lnTo>
                    <a:pt x="121"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
            <p:cNvSpPr/>
            <p:nvPr/>
          </p:nvSpPr>
          <p:spPr>
            <a:xfrm>
              <a:off x="2078525" y="1822925"/>
              <a:ext cx="2425" cy="2450"/>
            </a:xfrm>
            <a:custGeom>
              <a:avLst/>
              <a:gdLst/>
              <a:ahLst/>
              <a:cxnLst/>
              <a:rect l="l" t="t" r="r" b="b"/>
              <a:pathLst>
                <a:path w="97" h="98" extrusionOk="0">
                  <a:moveTo>
                    <a:pt x="24" y="1"/>
                  </a:moveTo>
                  <a:lnTo>
                    <a:pt x="0" y="49"/>
                  </a:lnTo>
                  <a:lnTo>
                    <a:pt x="0" y="73"/>
                  </a:lnTo>
                  <a:lnTo>
                    <a:pt x="0" y="97"/>
                  </a:lnTo>
                  <a:lnTo>
                    <a:pt x="72"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
            <p:cNvSpPr/>
            <p:nvPr/>
          </p:nvSpPr>
          <p:spPr>
            <a:xfrm>
              <a:off x="2075500" y="1819925"/>
              <a:ext cx="1825" cy="2425"/>
            </a:xfrm>
            <a:custGeom>
              <a:avLst/>
              <a:gdLst/>
              <a:ahLst/>
              <a:cxnLst/>
              <a:rect l="l" t="t" r="r" b="b"/>
              <a:pathLst>
                <a:path w="73" h="97" extrusionOk="0">
                  <a:moveTo>
                    <a:pt x="25" y="0"/>
                  </a:moveTo>
                  <a:lnTo>
                    <a:pt x="1" y="49"/>
                  </a:lnTo>
                  <a:lnTo>
                    <a:pt x="1" y="97"/>
                  </a:lnTo>
                  <a:lnTo>
                    <a:pt x="73" y="97"/>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
            <p:cNvSpPr/>
            <p:nvPr/>
          </p:nvSpPr>
          <p:spPr>
            <a:xfrm>
              <a:off x="1960550" y="2004675"/>
              <a:ext cx="1825" cy="2450"/>
            </a:xfrm>
            <a:custGeom>
              <a:avLst/>
              <a:gdLst/>
              <a:ahLst/>
              <a:cxnLst/>
              <a:rect l="l" t="t" r="r" b="b"/>
              <a:pathLst>
                <a:path w="73" h="98" extrusionOk="0">
                  <a:moveTo>
                    <a:pt x="25" y="1"/>
                  </a:moveTo>
                  <a:lnTo>
                    <a:pt x="1" y="25"/>
                  </a:lnTo>
                  <a:lnTo>
                    <a:pt x="1" y="73"/>
                  </a:lnTo>
                  <a:lnTo>
                    <a:pt x="1" y="97"/>
                  </a:lnTo>
                  <a:lnTo>
                    <a:pt x="49"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
            <p:cNvSpPr/>
            <p:nvPr/>
          </p:nvSpPr>
          <p:spPr>
            <a:xfrm>
              <a:off x="2354750" y="1968575"/>
              <a:ext cx="1825" cy="3025"/>
            </a:xfrm>
            <a:custGeom>
              <a:avLst/>
              <a:gdLst/>
              <a:ahLst/>
              <a:cxnLst/>
              <a:rect l="l" t="t" r="r" b="b"/>
              <a:pathLst>
                <a:path w="73" h="121" extrusionOk="0">
                  <a:moveTo>
                    <a:pt x="49" y="0"/>
                  </a:moveTo>
                  <a:lnTo>
                    <a:pt x="25" y="25"/>
                  </a:lnTo>
                  <a:lnTo>
                    <a:pt x="1" y="73"/>
                  </a:lnTo>
                  <a:lnTo>
                    <a:pt x="1" y="97"/>
                  </a:lnTo>
                  <a:lnTo>
                    <a:pt x="1" y="121"/>
                  </a:lnTo>
                  <a:lnTo>
                    <a:pt x="49" y="121"/>
                  </a:lnTo>
                  <a:lnTo>
                    <a:pt x="73" y="73"/>
                  </a:lnTo>
                  <a:lnTo>
                    <a:pt x="73"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
            <p:cNvSpPr/>
            <p:nvPr/>
          </p:nvSpPr>
          <p:spPr>
            <a:xfrm>
              <a:off x="1858250" y="2049825"/>
              <a:ext cx="2425" cy="3025"/>
            </a:xfrm>
            <a:custGeom>
              <a:avLst/>
              <a:gdLst/>
              <a:ahLst/>
              <a:cxnLst/>
              <a:rect l="l" t="t" r="r" b="b"/>
              <a:pathLst>
                <a:path w="97" h="121" extrusionOk="0">
                  <a:moveTo>
                    <a:pt x="24" y="0"/>
                  </a:moveTo>
                  <a:lnTo>
                    <a:pt x="0" y="24"/>
                  </a:lnTo>
                  <a:lnTo>
                    <a:pt x="24" y="97"/>
                  </a:lnTo>
                  <a:lnTo>
                    <a:pt x="48" y="121"/>
                  </a:lnTo>
                  <a:lnTo>
                    <a:pt x="97" y="97"/>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
            <p:cNvSpPr/>
            <p:nvPr/>
          </p:nvSpPr>
          <p:spPr>
            <a:xfrm>
              <a:off x="2265075" y="2500000"/>
              <a:ext cx="3050" cy="2425"/>
            </a:xfrm>
            <a:custGeom>
              <a:avLst/>
              <a:gdLst/>
              <a:ahLst/>
              <a:cxnLst/>
              <a:rect l="l" t="t" r="r" b="b"/>
              <a:pathLst>
                <a:path w="122" h="97" extrusionOk="0">
                  <a:moveTo>
                    <a:pt x="73" y="0"/>
                  </a:moveTo>
                  <a:lnTo>
                    <a:pt x="25" y="24"/>
                  </a:lnTo>
                  <a:lnTo>
                    <a:pt x="1" y="72"/>
                  </a:lnTo>
                  <a:lnTo>
                    <a:pt x="25" y="96"/>
                  </a:lnTo>
                  <a:lnTo>
                    <a:pt x="97" y="96"/>
                  </a:lnTo>
                  <a:lnTo>
                    <a:pt x="121"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
            <p:cNvSpPr/>
            <p:nvPr/>
          </p:nvSpPr>
          <p:spPr>
            <a:xfrm>
              <a:off x="2405925" y="2478925"/>
              <a:ext cx="3025" cy="2425"/>
            </a:xfrm>
            <a:custGeom>
              <a:avLst/>
              <a:gdLst/>
              <a:ahLst/>
              <a:cxnLst/>
              <a:rect l="l" t="t" r="r" b="b"/>
              <a:pathLst>
                <a:path w="121" h="97" extrusionOk="0">
                  <a:moveTo>
                    <a:pt x="24" y="1"/>
                  </a:moveTo>
                  <a:lnTo>
                    <a:pt x="0" y="49"/>
                  </a:lnTo>
                  <a:lnTo>
                    <a:pt x="24" y="73"/>
                  </a:lnTo>
                  <a:lnTo>
                    <a:pt x="72" y="97"/>
                  </a:lnTo>
                  <a:lnTo>
                    <a:pt x="120" y="49"/>
                  </a:lnTo>
                  <a:lnTo>
                    <a:pt x="120"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
            <p:cNvSpPr/>
            <p:nvPr/>
          </p:nvSpPr>
          <p:spPr>
            <a:xfrm>
              <a:off x="2105000" y="1916225"/>
              <a:ext cx="2425" cy="2425"/>
            </a:xfrm>
            <a:custGeom>
              <a:avLst/>
              <a:gdLst/>
              <a:ahLst/>
              <a:cxnLst/>
              <a:rect l="l" t="t" r="r" b="b"/>
              <a:pathLst>
                <a:path w="97" h="97" extrusionOk="0">
                  <a:moveTo>
                    <a:pt x="24" y="0"/>
                  </a:moveTo>
                  <a:lnTo>
                    <a:pt x="0" y="24"/>
                  </a:lnTo>
                  <a:lnTo>
                    <a:pt x="0" y="72"/>
                  </a:lnTo>
                  <a:lnTo>
                    <a:pt x="24" y="96"/>
                  </a:lnTo>
                  <a:lnTo>
                    <a:pt x="49" y="96"/>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
            <p:cNvSpPr/>
            <p:nvPr/>
          </p:nvSpPr>
          <p:spPr>
            <a:xfrm>
              <a:off x="2332500" y="2384450"/>
              <a:ext cx="3025" cy="3025"/>
            </a:xfrm>
            <a:custGeom>
              <a:avLst/>
              <a:gdLst/>
              <a:ahLst/>
              <a:cxnLst/>
              <a:rect l="l" t="t" r="r" b="b"/>
              <a:pathLst>
                <a:path w="121" h="121" extrusionOk="0">
                  <a:moveTo>
                    <a:pt x="72" y="0"/>
                  </a:moveTo>
                  <a:lnTo>
                    <a:pt x="24" y="48"/>
                  </a:lnTo>
                  <a:lnTo>
                    <a:pt x="0" y="96"/>
                  </a:lnTo>
                  <a:lnTo>
                    <a:pt x="48" y="120"/>
                  </a:lnTo>
                  <a:lnTo>
                    <a:pt x="72" y="96"/>
                  </a:lnTo>
                  <a:lnTo>
                    <a:pt x="120"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
            <p:cNvSpPr/>
            <p:nvPr/>
          </p:nvSpPr>
          <p:spPr>
            <a:xfrm>
              <a:off x="2316850" y="2388650"/>
              <a:ext cx="2425" cy="2425"/>
            </a:xfrm>
            <a:custGeom>
              <a:avLst/>
              <a:gdLst/>
              <a:ahLst/>
              <a:cxnLst/>
              <a:rect l="l" t="t" r="r" b="b"/>
              <a:pathLst>
                <a:path w="97" h="97" extrusionOk="0">
                  <a:moveTo>
                    <a:pt x="24" y="1"/>
                  </a:moveTo>
                  <a:lnTo>
                    <a:pt x="0" y="25"/>
                  </a:lnTo>
                  <a:lnTo>
                    <a:pt x="0" y="97"/>
                  </a:lnTo>
                  <a:lnTo>
                    <a:pt x="48"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
            <p:cNvSpPr/>
            <p:nvPr/>
          </p:nvSpPr>
          <p:spPr>
            <a:xfrm>
              <a:off x="1890150" y="1955325"/>
              <a:ext cx="2425" cy="3050"/>
            </a:xfrm>
            <a:custGeom>
              <a:avLst/>
              <a:gdLst/>
              <a:ahLst/>
              <a:cxnLst/>
              <a:rect l="l" t="t" r="r" b="b"/>
              <a:pathLst>
                <a:path w="97" h="122" extrusionOk="0">
                  <a:moveTo>
                    <a:pt x="48" y="1"/>
                  </a:moveTo>
                  <a:lnTo>
                    <a:pt x="24" y="25"/>
                  </a:lnTo>
                  <a:lnTo>
                    <a:pt x="0" y="73"/>
                  </a:lnTo>
                  <a:lnTo>
                    <a:pt x="24" y="121"/>
                  </a:lnTo>
                  <a:lnTo>
                    <a:pt x="72" y="121"/>
                  </a:lnTo>
                  <a:lnTo>
                    <a:pt x="96"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
            <p:cNvSpPr/>
            <p:nvPr/>
          </p:nvSpPr>
          <p:spPr>
            <a:xfrm>
              <a:off x="1837175" y="1980600"/>
              <a:ext cx="2450" cy="2450"/>
            </a:xfrm>
            <a:custGeom>
              <a:avLst/>
              <a:gdLst/>
              <a:ahLst/>
              <a:cxnLst/>
              <a:rect l="l" t="t" r="r" b="b"/>
              <a:pathLst>
                <a:path w="98" h="98" extrusionOk="0">
                  <a:moveTo>
                    <a:pt x="49" y="1"/>
                  </a:moveTo>
                  <a:lnTo>
                    <a:pt x="1" y="25"/>
                  </a:lnTo>
                  <a:lnTo>
                    <a:pt x="1" y="49"/>
                  </a:lnTo>
                  <a:lnTo>
                    <a:pt x="49" y="73"/>
                  </a:lnTo>
                  <a:lnTo>
                    <a:pt x="73" y="97"/>
                  </a:lnTo>
                  <a:lnTo>
                    <a:pt x="97"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
            <p:cNvSpPr/>
            <p:nvPr/>
          </p:nvSpPr>
          <p:spPr>
            <a:xfrm>
              <a:off x="2323450" y="1807275"/>
              <a:ext cx="3050" cy="2450"/>
            </a:xfrm>
            <a:custGeom>
              <a:avLst/>
              <a:gdLst/>
              <a:ahLst/>
              <a:cxnLst/>
              <a:rect l="l" t="t" r="r" b="b"/>
              <a:pathLst>
                <a:path w="122" h="98" extrusionOk="0">
                  <a:moveTo>
                    <a:pt x="73" y="1"/>
                  </a:moveTo>
                  <a:lnTo>
                    <a:pt x="25" y="25"/>
                  </a:lnTo>
                  <a:lnTo>
                    <a:pt x="1" y="49"/>
                  </a:lnTo>
                  <a:lnTo>
                    <a:pt x="25" y="97"/>
                  </a:lnTo>
                  <a:lnTo>
                    <a:pt x="73"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
            <p:cNvSpPr/>
            <p:nvPr/>
          </p:nvSpPr>
          <p:spPr>
            <a:xfrm>
              <a:off x="2383650" y="1829550"/>
              <a:ext cx="1825" cy="2425"/>
            </a:xfrm>
            <a:custGeom>
              <a:avLst/>
              <a:gdLst/>
              <a:ahLst/>
              <a:cxnLst/>
              <a:rect l="l" t="t" r="r" b="b"/>
              <a:pathLst>
                <a:path w="73" h="97" extrusionOk="0">
                  <a:moveTo>
                    <a:pt x="24" y="1"/>
                  </a:moveTo>
                  <a:lnTo>
                    <a:pt x="0" y="49"/>
                  </a:lnTo>
                  <a:lnTo>
                    <a:pt x="0" y="73"/>
                  </a:lnTo>
                  <a:lnTo>
                    <a:pt x="48" y="97"/>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
            <p:cNvSpPr/>
            <p:nvPr/>
          </p:nvSpPr>
          <p:spPr>
            <a:xfrm>
              <a:off x="2040000" y="2518650"/>
              <a:ext cx="1225" cy="1225"/>
            </a:xfrm>
            <a:custGeom>
              <a:avLst/>
              <a:gdLst/>
              <a:ahLst/>
              <a:cxnLst/>
              <a:rect l="l" t="t" r="r" b="b"/>
              <a:pathLst>
                <a:path w="49" h="49" extrusionOk="0">
                  <a:moveTo>
                    <a:pt x="0" y="0"/>
                  </a:moveTo>
                  <a:lnTo>
                    <a:pt x="0" y="48"/>
                  </a:lnTo>
                  <a:lnTo>
                    <a:pt x="49" y="48"/>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
            <p:cNvSpPr/>
            <p:nvPr/>
          </p:nvSpPr>
          <p:spPr>
            <a:xfrm>
              <a:off x="2106200" y="2522850"/>
              <a:ext cx="1225" cy="1225"/>
            </a:xfrm>
            <a:custGeom>
              <a:avLst/>
              <a:gdLst/>
              <a:ahLst/>
              <a:cxnLst/>
              <a:rect l="l" t="t" r="r" b="b"/>
              <a:pathLst>
                <a:path w="49" h="49" extrusionOk="0">
                  <a:moveTo>
                    <a:pt x="1" y="1"/>
                  </a:moveTo>
                  <a:lnTo>
                    <a:pt x="1" y="25"/>
                  </a:lnTo>
                  <a:lnTo>
                    <a:pt x="2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
            <p:cNvSpPr/>
            <p:nvPr/>
          </p:nvSpPr>
          <p:spPr>
            <a:xfrm>
              <a:off x="2085750" y="2451850"/>
              <a:ext cx="2425" cy="1825"/>
            </a:xfrm>
            <a:custGeom>
              <a:avLst/>
              <a:gdLst/>
              <a:ahLst/>
              <a:cxnLst/>
              <a:rect l="l" t="t" r="r" b="b"/>
              <a:pathLst>
                <a:path w="97" h="73" extrusionOk="0">
                  <a:moveTo>
                    <a:pt x="24" y="0"/>
                  </a:moveTo>
                  <a:lnTo>
                    <a:pt x="0" y="24"/>
                  </a:lnTo>
                  <a:lnTo>
                    <a:pt x="0" y="48"/>
                  </a:lnTo>
                  <a:lnTo>
                    <a:pt x="24" y="72"/>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
            <p:cNvSpPr/>
            <p:nvPr/>
          </p:nvSpPr>
          <p:spPr>
            <a:xfrm>
              <a:off x="2159775" y="2429575"/>
              <a:ext cx="1825" cy="1825"/>
            </a:xfrm>
            <a:custGeom>
              <a:avLst/>
              <a:gdLst/>
              <a:ahLst/>
              <a:cxnLst/>
              <a:rect l="l" t="t" r="r" b="b"/>
              <a:pathLst>
                <a:path w="73" h="73" extrusionOk="0">
                  <a:moveTo>
                    <a:pt x="48" y="1"/>
                  </a:moveTo>
                  <a:lnTo>
                    <a:pt x="0" y="25"/>
                  </a:lnTo>
                  <a:lnTo>
                    <a:pt x="0" y="49"/>
                  </a:lnTo>
                  <a:lnTo>
                    <a:pt x="24" y="73"/>
                  </a:lnTo>
                  <a:lnTo>
                    <a:pt x="72"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
            <p:cNvSpPr/>
            <p:nvPr/>
          </p:nvSpPr>
          <p:spPr>
            <a:xfrm>
              <a:off x="2177225" y="2409125"/>
              <a:ext cx="1825" cy="2425"/>
            </a:xfrm>
            <a:custGeom>
              <a:avLst/>
              <a:gdLst/>
              <a:ahLst/>
              <a:cxnLst/>
              <a:rect l="l" t="t" r="r" b="b"/>
              <a:pathLst>
                <a:path w="73" h="97" extrusionOk="0">
                  <a:moveTo>
                    <a:pt x="48" y="0"/>
                  </a:moveTo>
                  <a:lnTo>
                    <a:pt x="0" y="24"/>
                  </a:lnTo>
                  <a:lnTo>
                    <a:pt x="0" y="48"/>
                  </a:lnTo>
                  <a:lnTo>
                    <a:pt x="24" y="96"/>
                  </a:lnTo>
                  <a:lnTo>
                    <a:pt x="48" y="72"/>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
            <p:cNvSpPr/>
            <p:nvPr/>
          </p:nvSpPr>
          <p:spPr>
            <a:xfrm>
              <a:off x="2336100" y="2477125"/>
              <a:ext cx="2425" cy="1825"/>
            </a:xfrm>
            <a:custGeom>
              <a:avLst/>
              <a:gdLst/>
              <a:ahLst/>
              <a:cxnLst/>
              <a:rect l="l" t="t" r="r" b="b"/>
              <a:pathLst>
                <a:path w="97" h="73" extrusionOk="0">
                  <a:moveTo>
                    <a:pt x="25" y="0"/>
                  </a:moveTo>
                  <a:lnTo>
                    <a:pt x="1" y="48"/>
                  </a:lnTo>
                  <a:lnTo>
                    <a:pt x="49" y="73"/>
                  </a:lnTo>
                  <a:lnTo>
                    <a:pt x="73" y="73"/>
                  </a:lnTo>
                  <a:lnTo>
                    <a:pt x="97"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
            <p:cNvSpPr/>
            <p:nvPr/>
          </p:nvSpPr>
          <p:spPr>
            <a:xfrm>
              <a:off x="2271100" y="2436800"/>
              <a:ext cx="2425" cy="2425"/>
            </a:xfrm>
            <a:custGeom>
              <a:avLst/>
              <a:gdLst/>
              <a:ahLst/>
              <a:cxnLst/>
              <a:rect l="l" t="t" r="r" b="b"/>
              <a:pathLst>
                <a:path w="97" h="97" extrusionOk="0">
                  <a:moveTo>
                    <a:pt x="73" y="0"/>
                  </a:moveTo>
                  <a:lnTo>
                    <a:pt x="49" y="24"/>
                  </a:lnTo>
                  <a:lnTo>
                    <a:pt x="1" y="49"/>
                  </a:lnTo>
                  <a:lnTo>
                    <a:pt x="1" y="73"/>
                  </a:lnTo>
                  <a:lnTo>
                    <a:pt x="49" y="97"/>
                  </a:lnTo>
                  <a:lnTo>
                    <a:pt x="73" y="73"/>
                  </a:lnTo>
                  <a:lnTo>
                    <a:pt x="97"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
            <p:cNvSpPr/>
            <p:nvPr/>
          </p:nvSpPr>
          <p:spPr>
            <a:xfrm>
              <a:off x="2253050" y="2417550"/>
              <a:ext cx="1825" cy="1825"/>
            </a:xfrm>
            <a:custGeom>
              <a:avLst/>
              <a:gdLst/>
              <a:ahLst/>
              <a:cxnLst/>
              <a:rect l="l" t="t" r="r" b="b"/>
              <a:pathLst>
                <a:path w="73" h="73" extrusionOk="0">
                  <a:moveTo>
                    <a:pt x="0" y="0"/>
                  </a:moveTo>
                  <a:lnTo>
                    <a:pt x="0" y="48"/>
                  </a:lnTo>
                  <a:lnTo>
                    <a:pt x="24" y="72"/>
                  </a:lnTo>
                  <a:lnTo>
                    <a:pt x="49" y="48"/>
                  </a:lnTo>
                  <a:lnTo>
                    <a:pt x="73"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
            <p:cNvSpPr/>
            <p:nvPr/>
          </p:nvSpPr>
          <p:spPr>
            <a:xfrm>
              <a:off x="2172400" y="2366975"/>
              <a:ext cx="2425" cy="2450"/>
            </a:xfrm>
            <a:custGeom>
              <a:avLst/>
              <a:gdLst/>
              <a:ahLst/>
              <a:cxnLst/>
              <a:rect l="l" t="t" r="r" b="b"/>
              <a:pathLst>
                <a:path w="97" h="98" extrusionOk="0">
                  <a:moveTo>
                    <a:pt x="49" y="1"/>
                  </a:moveTo>
                  <a:lnTo>
                    <a:pt x="1" y="25"/>
                  </a:lnTo>
                  <a:lnTo>
                    <a:pt x="1" y="49"/>
                  </a:lnTo>
                  <a:lnTo>
                    <a:pt x="25" y="97"/>
                  </a:lnTo>
                  <a:lnTo>
                    <a:pt x="49" y="97"/>
                  </a:lnTo>
                  <a:lnTo>
                    <a:pt x="73"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
            <p:cNvSpPr/>
            <p:nvPr/>
          </p:nvSpPr>
          <p:spPr>
            <a:xfrm>
              <a:off x="2341525" y="2435600"/>
              <a:ext cx="1825" cy="1825"/>
            </a:xfrm>
            <a:custGeom>
              <a:avLst/>
              <a:gdLst/>
              <a:ahLst/>
              <a:cxnLst/>
              <a:rect l="l" t="t" r="r" b="b"/>
              <a:pathLst>
                <a:path w="73" h="73" extrusionOk="0">
                  <a:moveTo>
                    <a:pt x="48" y="0"/>
                  </a:moveTo>
                  <a:lnTo>
                    <a:pt x="0" y="24"/>
                  </a:lnTo>
                  <a:lnTo>
                    <a:pt x="0" y="48"/>
                  </a:lnTo>
                  <a:lnTo>
                    <a:pt x="24" y="72"/>
                  </a:lnTo>
                  <a:lnTo>
                    <a:pt x="72"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
            <p:cNvSpPr/>
            <p:nvPr/>
          </p:nvSpPr>
          <p:spPr>
            <a:xfrm>
              <a:off x="2268700" y="2359150"/>
              <a:ext cx="1825" cy="3050"/>
            </a:xfrm>
            <a:custGeom>
              <a:avLst/>
              <a:gdLst/>
              <a:ahLst/>
              <a:cxnLst/>
              <a:rect l="l" t="t" r="r" b="b"/>
              <a:pathLst>
                <a:path w="73" h="122" extrusionOk="0">
                  <a:moveTo>
                    <a:pt x="24" y="1"/>
                  </a:moveTo>
                  <a:lnTo>
                    <a:pt x="0" y="49"/>
                  </a:lnTo>
                  <a:lnTo>
                    <a:pt x="0" y="97"/>
                  </a:lnTo>
                  <a:lnTo>
                    <a:pt x="24" y="121"/>
                  </a:lnTo>
                  <a:lnTo>
                    <a:pt x="48" y="97"/>
                  </a:lnTo>
                  <a:lnTo>
                    <a:pt x="73"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
            <p:cNvSpPr/>
            <p:nvPr/>
          </p:nvSpPr>
          <p:spPr>
            <a:xfrm>
              <a:off x="2311425" y="2298375"/>
              <a:ext cx="2425" cy="1825"/>
            </a:xfrm>
            <a:custGeom>
              <a:avLst/>
              <a:gdLst/>
              <a:ahLst/>
              <a:cxnLst/>
              <a:rect l="l" t="t" r="r" b="b"/>
              <a:pathLst>
                <a:path w="97"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
            <p:cNvSpPr/>
            <p:nvPr/>
          </p:nvSpPr>
          <p:spPr>
            <a:xfrm>
              <a:off x="2235600" y="2185225"/>
              <a:ext cx="2425" cy="3050"/>
            </a:xfrm>
            <a:custGeom>
              <a:avLst/>
              <a:gdLst/>
              <a:ahLst/>
              <a:cxnLst/>
              <a:rect l="l" t="t" r="r" b="b"/>
              <a:pathLst>
                <a:path w="97" h="122" extrusionOk="0">
                  <a:moveTo>
                    <a:pt x="48" y="1"/>
                  </a:moveTo>
                  <a:lnTo>
                    <a:pt x="24" y="49"/>
                  </a:lnTo>
                  <a:lnTo>
                    <a:pt x="0" y="73"/>
                  </a:lnTo>
                  <a:lnTo>
                    <a:pt x="24" y="97"/>
                  </a:lnTo>
                  <a:lnTo>
                    <a:pt x="48" y="121"/>
                  </a:lnTo>
                  <a:lnTo>
                    <a:pt x="72" y="97"/>
                  </a:lnTo>
                  <a:lnTo>
                    <a:pt x="97" y="49"/>
                  </a:lnTo>
                  <a:lnTo>
                    <a:pt x="72"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
            <p:cNvSpPr/>
            <p:nvPr/>
          </p:nvSpPr>
          <p:spPr>
            <a:xfrm>
              <a:off x="1973200" y="2011300"/>
              <a:ext cx="2425" cy="2425"/>
            </a:xfrm>
            <a:custGeom>
              <a:avLst/>
              <a:gdLst/>
              <a:ahLst/>
              <a:cxnLst/>
              <a:rect l="l" t="t" r="r" b="b"/>
              <a:pathLst>
                <a:path w="97" h="97" extrusionOk="0">
                  <a:moveTo>
                    <a:pt x="48" y="1"/>
                  </a:moveTo>
                  <a:lnTo>
                    <a:pt x="0" y="25"/>
                  </a:lnTo>
                  <a:lnTo>
                    <a:pt x="24" y="73"/>
                  </a:lnTo>
                  <a:lnTo>
                    <a:pt x="48" y="97"/>
                  </a:lnTo>
                  <a:lnTo>
                    <a:pt x="73"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
            <p:cNvSpPr/>
            <p:nvPr/>
          </p:nvSpPr>
          <p:spPr>
            <a:xfrm>
              <a:off x="1863050" y="1940300"/>
              <a:ext cx="1850" cy="1225"/>
            </a:xfrm>
            <a:custGeom>
              <a:avLst/>
              <a:gdLst/>
              <a:ahLst/>
              <a:cxnLst/>
              <a:rect l="l" t="t" r="r" b="b"/>
              <a:pathLst>
                <a:path w="74" h="49" extrusionOk="0">
                  <a:moveTo>
                    <a:pt x="49" y="0"/>
                  </a:moveTo>
                  <a:lnTo>
                    <a:pt x="1" y="24"/>
                  </a:lnTo>
                  <a:lnTo>
                    <a:pt x="1" y="48"/>
                  </a:lnTo>
                  <a:lnTo>
                    <a:pt x="73"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
            <p:cNvSpPr/>
            <p:nvPr/>
          </p:nvSpPr>
          <p:spPr>
            <a:xfrm>
              <a:off x="1925650" y="1964975"/>
              <a:ext cx="2425" cy="3025"/>
            </a:xfrm>
            <a:custGeom>
              <a:avLst/>
              <a:gdLst/>
              <a:ahLst/>
              <a:cxnLst/>
              <a:rect l="l" t="t" r="r" b="b"/>
              <a:pathLst>
                <a:path w="97" h="121" extrusionOk="0">
                  <a:moveTo>
                    <a:pt x="25" y="0"/>
                  </a:moveTo>
                  <a:lnTo>
                    <a:pt x="1" y="24"/>
                  </a:lnTo>
                  <a:lnTo>
                    <a:pt x="1" y="48"/>
                  </a:lnTo>
                  <a:lnTo>
                    <a:pt x="1" y="72"/>
                  </a:lnTo>
                  <a:lnTo>
                    <a:pt x="25" y="96"/>
                  </a:lnTo>
                  <a:lnTo>
                    <a:pt x="73" y="120"/>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
            <p:cNvSpPr/>
            <p:nvPr/>
          </p:nvSpPr>
          <p:spPr>
            <a:xfrm>
              <a:off x="2092950" y="2064275"/>
              <a:ext cx="2450" cy="2425"/>
            </a:xfrm>
            <a:custGeom>
              <a:avLst/>
              <a:gdLst/>
              <a:ahLst/>
              <a:cxnLst/>
              <a:rect l="l" t="t" r="r" b="b"/>
              <a:pathLst>
                <a:path w="98" h="97" extrusionOk="0">
                  <a:moveTo>
                    <a:pt x="25" y="0"/>
                  </a:moveTo>
                  <a:lnTo>
                    <a:pt x="1" y="24"/>
                  </a:lnTo>
                  <a:lnTo>
                    <a:pt x="1" y="72"/>
                  </a:lnTo>
                  <a:lnTo>
                    <a:pt x="25" y="96"/>
                  </a:lnTo>
                  <a:lnTo>
                    <a:pt x="49" y="96"/>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
            <p:cNvSpPr/>
            <p:nvPr/>
          </p:nvSpPr>
          <p:spPr>
            <a:xfrm>
              <a:off x="2063475" y="2032375"/>
              <a:ext cx="2425" cy="1825"/>
            </a:xfrm>
            <a:custGeom>
              <a:avLst/>
              <a:gdLst/>
              <a:ahLst/>
              <a:cxnLst/>
              <a:rect l="l" t="t" r="r" b="b"/>
              <a:pathLst>
                <a:path w="97" h="73" extrusionOk="0">
                  <a:moveTo>
                    <a:pt x="24" y="0"/>
                  </a:moveTo>
                  <a:lnTo>
                    <a:pt x="0" y="24"/>
                  </a:lnTo>
                  <a:lnTo>
                    <a:pt x="0" y="48"/>
                  </a:lnTo>
                  <a:lnTo>
                    <a:pt x="24" y="72"/>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
            <p:cNvSpPr/>
            <p:nvPr/>
          </p:nvSpPr>
          <p:spPr>
            <a:xfrm>
              <a:off x="2029775" y="2001675"/>
              <a:ext cx="2425" cy="1825"/>
            </a:xfrm>
            <a:custGeom>
              <a:avLst/>
              <a:gdLst/>
              <a:ahLst/>
              <a:cxnLst/>
              <a:rect l="l" t="t" r="r" b="b"/>
              <a:pathLst>
                <a:path w="97" h="73" extrusionOk="0">
                  <a:moveTo>
                    <a:pt x="48" y="1"/>
                  </a:moveTo>
                  <a:lnTo>
                    <a:pt x="24" y="25"/>
                  </a:lnTo>
                  <a:lnTo>
                    <a:pt x="0" y="73"/>
                  </a:lnTo>
                  <a:lnTo>
                    <a:pt x="72" y="73"/>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
            <p:cNvSpPr/>
            <p:nvPr/>
          </p:nvSpPr>
          <p:spPr>
            <a:xfrm>
              <a:off x="1990050" y="1905375"/>
              <a:ext cx="1225" cy="1850"/>
            </a:xfrm>
            <a:custGeom>
              <a:avLst/>
              <a:gdLst/>
              <a:ahLst/>
              <a:cxnLst/>
              <a:rect l="l" t="t" r="r" b="b"/>
              <a:pathLst>
                <a:path w="49" h="74" extrusionOk="0">
                  <a:moveTo>
                    <a:pt x="24" y="1"/>
                  </a:moveTo>
                  <a:lnTo>
                    <a:pt x="0" y="25"/>
                  </a:lnTo>
                  <a:lnTo>
                    <a:pt x="0" y="49"/>
                  </a:lnTo>
                  <a:lnTo>
                    <a:pt x="49" y="73"/>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
            <p:cNvSpPr/>
            <p:nvPr/>
          </p:nvSpPr>
          <p:spPr>
            <a:xfrm>
              <a:off x="1988250" y="1894550"/>
              <a:ext cx="1825" cy="1225"/>
            </a:xfrm>
            <a:custGeom>
              <a:avLst/>
              <a:gdLst/>
              <a:ahLst/>
              <a:cxnLst/>
              <a:rect l="l" t="t" r="r" b="b"/>
              <a:pathLst>
                <a:path w="73" h="49" extrusionOk="0">
                  <a:moveTo>
                    <a:pt x="48" y="0"/>
                  </a:moveTo>
                  <a:lnTo>
                    <a:pt x="0" y="25"/>
                  </a:lnTo>
                  <a:lnTo>
                    <a:pt x="0" y="49"/>
                  </a:lnTo>
                  <a:lnTo>
                    <a:pt x="72"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
            <p:cNvSpPr/>
            <p:nvPr/>
          </p:nvSpPr>
          <p:spPr>
            <a:xfrm>
              <a:off x="2051425" y="1897550"/>
              <a:ext cx="2450" cy="1850"/>
            </a:xfrm>
            <a:custGeom>
              <a:avLst/>
              <a:gdLst/>
              <a:ahLst/>
              <a:cxnLst/>
              <a:rect l="l" t="t" r="r" b="b"/>
              <a:pathLst>
                <a:path w="98" h="74" extrusionOk="0">
                  <a:moveTo>
                    <a:pt x="25" y="1"/>
                  </a:moveTo>
                  <a:lnTo>
                    <a:pt x="1" y="49"/>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
            <p:cNvSpPr/>
            <p:nvPr/>
          </p:nvSpPr>
          <p:spPr>
            <a:xfrm>
              <a:off x="2257250" y="2017325"/>
              <a:ext cx="2450" cy="1825"/>
            </a:xfrm>
            <a:custGeom>
              <a:avLst/>
              <a:gdLst/>
              <a:ahLst/>
              <a:cxnLst/>
              <a:rect l="l" t="t" r="r" b="b"/>
              <a:pathLst>
                <a:path w="98" h="73" extrusionOk="0">
                  <a:moveTo>
                    <a:pt x="25" y="0"/>
                  </a:moveTo>
                  <a:lnTo>
                    <a:pt x="1" y="24"/>
                  </a:lnTo>
                  <a:lnTo>
                    <a:pt x="25" y="73"/>
                  </a:lnTo>
                  <a:lnTo>
                    <a:pt x="49" y="73"/>
                  </a:lnTo>
                  <a:lnTo>
                    <a:pt x="97" y="49"/>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
            <p:cNvSpPr/>
            <p:nvPr/>
          </p:nvSpPr>
          <p:spPr>
            <a:xfrm>
              <a:off x="2154950" y="1942100"/>
              <a:ext cx="5450" cy="1225"/>
            </a:xfrm>
            <a:custGeom>
              <a:avLst/>
              <a:gdLst/>
              <a:ahLst/>
              <a:cxnLst/>
              <a:rect l="l" t="t" r="r" b="b"/>
              <a:pathLst>
                <a:path w="218" h="49" extrusionOk="0">
                  <a:moveTo>
                    <a:pt x="49" y="0"/>
                  </a:moveTo>
                  <a:lnTo>
                    <a:pt x="0" y="48"/>
                  </a:lnTo>
                  <a:lnTo>
                    <a:pt x="97" y="48"/>
                  </a:lnTo>
                  <a:lnTo>
                    <a:pt x="197" y="28"/>
                  </a:lnTo>
                  <a:lnTo>
                    <a:pt x="197" y="28"/>
                  </a:lnTo>
                  <a:lnTo>
                    <a:pt x="169" y="0"/>
                  </a:lnTo>
                  <a:close/>
                  <a:moveTo>
                    <a:pt x="217" y="24"/>
                  </a:moveTo>
                  <a:lnTo>
                    <a:pt x="197" y="28"/>
                  </a:lnTo>
                  <a:lnTo>
                    <a:pt x="197" y="28"/>
                  </a:lnTo>
                  <a:lnTo>
                    <a:pt x="217" y="48"/>
                  </a:lnTo>
                  <a:lnTo>
                    <a:pt x="217"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
            <p:cNvSpPr/>
            <p:nvPr/>
          </p:nvSpPr>
          <p:spPr>
            <a:xfrm>
              <a:off x="2135100" y="1902375"/>
              <a:ext cx="4825" cy="1225"/>
            </a:xfrm>
            <a:custGeom>
              <a:avLst/>
              <a:gdLst/>
              <a:ahLst/>
              <a:cxnLst/>
              <a:rect l="l" t="t" r="r" b="b"/>
              <a:pathLst>
                <a:path w="193" h="49" extrusionOk="0">
                  <a:moveTo>
                    <a:pt x="96" y="0"/>
                  </a:moveTo>
                  <a:lnTo>
                    <a:pt x="0" y="25"/>
                  </a:lnTo>
                  <a:lnTo>
                    <a:pt x="48" y="49"/>
                  </a:lnTo>
                  <a:lnTo>
                    <a:pt x="96" y="49"/>
                  </a:lnTo>
                  <a:lnTo>
                    <a:pt x="161" y="33"/>
                  </a:lnTo>
                  <a:lnTo>
                    <a:pt x="161" y="33"/>
                  </a:lnTo>
                  <a:lnTo>
                    <a:pt x="144" y="25"/>
                  </a:lnTo>
                  <a:lnTo>
                    <a:pt x="96" y="0"/>
                  </a:lnTo>
                  <a:close/>
                  <a:moveTo>
                    <a:pt x="193" y="25"/>
                  </a:moveTo>
                  <a:lnTo>
                    <a:pt x="161" y="33"/>
                  </a:lnTo>
                  <a:lnTo>
                    <a:pt x="161" y="33"/>
                  </a:lnTo>
                  <a:lnTo>
                    <a:pt x="193" y="49"/>
                  </a:lnTo>
                  <a:lnTo>
                    <a:pt x="193"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
            <p:cNvSpPr/>
            <p:nvPr/>
          </p:nvSpPr>
          <p:spPr>
            <a:xfrm>
              <a:off x="2147125" y="1906575"/>
              <a:ext cx="5450" cy="1250"/>
            </a:xfrm>
            <a:custGeom>
              <a:avLst/>
              <a:gdLst/>
              <a:ahLst/>
              <a:cxnLst/>
              <a:rect l="l" t="t" r="r" b="b"/>
              <a:pathLst>
                <a:path w="218" h="50" extrusionOk="0">
                  <a:moveTo>
                    <a:pt x="0" y="1"/>
                  </a:moveTo>
                  <a:lnTo>
                    <a:pt x="49" y="49"/>
                  </a:lnTo>
                  <a:lnTo>
                    <a:pt x="145" y="49"/>
                  </a:lnTo>
                  <a:lnTo>
                    <a:pt x="217" y="25"/>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
            <p:cNvSpPr/>
            <p:nvPr/>
          </p:nvSpPr>
          <p:spPr>
            <a:xfrm>
              <a:off x="2073700" y="1837975"/>
              <a:ext cx="2425" cy="2425"/>
            </a:xfrm>
            <a:custGeom>
              <a:avLst/>
              <a:gdLst/>
              <a:ahLst/>
              <a:cxnLst/>
              <a:rect l="l" t="t" r="r" b="b"/>
              <a:pathLst>
                <a:path w="97" h="97" extrusionOk="0">
                  <a:moveTo>
                    <a:pt x="25" y="1"/>
                  </a:moveTo>
                  <a:lnTo>
                    <a:pt x="1" y="25"/>
                  </a:lnTo>
                  <a:lnTo>
                    <a:pt x="1" y="49"/>
                  </a:lnTo>
                  <a:lnTo>
                    <a:pt x="1" y="73"/>
                  </a:lnTo>
                  <a:lnTo>
                    <a:pt x="49" y="97"/>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
            <p:cNvSpPr/>
            <p:nvPr/>
          </p:nvSpPr>
          <p:spPr>
            <a:xfrm>
              <a:off x="2303600" y="1892750"/>
              <a:ext cx="1825" cy="1825"/>
            </a:xfrm>
            <a:custGeom>
              <a:avLst/>
              <a:gdLst/>
              <a:ahLst/>
              <a:cxnLst/>
              <a:rect l="l" t="t" r="r" b="b"/>
              <a:pathLst>
                <a:path w="73" h="73" extrusionOk="0">
                  <a:moveTo>
                    <a:pt x="49" y="0"/>
                  </a:moveTo>
                  <a:lnTo>
                    <a:pt x="1" y="24"/>
                  </a:lnTo>
                  <a:lnTo>
                    <a:pt x="25"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
            <p:cNvSpPr/>
            <p:nvPr/>
          </p:nvSpPr>
          <p:spPr>
            <a:xfrm>
              <a:off x="2436600" y="1894550"/>
              <a:ext cx="2450" cy="3025"/>
            </a:xfrm>
            <a:custGeom>
              <a:avLst/>
              <a:gdLst/>
              <a:ahLst/>
              <a:cxnLst/>
              <a:rect l="l" t="t" r="r" b="b"/>
              <a:pathLst>
                <a:path w="98" h="121" extrusionOk="0">
                  <a:moveTo>
                    <a:pt x="49" y="0"/>
                  </a:moveTo>
                  <a:lnTo>
                    <a:pt x="1" y="25"/>
                  </a:lnTo>
                  <a:lnTo>
                    <a:pt x="1" y="73"/>
                  </a:lnTo>
                  <a:lnTo>
                    <a:pt x="25" y="121"/>
                  </a:lnTo>
                  <a:lnTo>
                    <a:pt x="73" y="97"/>
                  </a:lnTo>
                  <a:lnTo>
                    <a:pt x="97"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
            <p:cNvSpPr/>
            <p:nvPr/>
          </p:nvSpPr>
          <p:spPr>
            <a:xfrm>
              <a:off x="1827550" y="2045000"/>
              <a:ext cx="1825" cy="1825"/>
            </a:xfrm>
            <a:custGeom>
              <a:avLst/>
              <a:gdLst/>
              <a:ahLst/>
              <a:cxnLst/>
              <a:rect l="l" t="t" r="r" b="b"/>
              <a:pathLst>
                <a:path w="73" h="73" extrusionOk="0">
                  <a:moveTo>
                    <a:pt x="1" y="1"/>
                  </a:moveTo>
                  <a:lnTo>
                    <a:pt x="1" y="49"/>
                  </a:lnTo>
                  <a:lnTo>
                    <a:pt x="49"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
            <p:cNvSpPr/>
            <p:nvPr/>
          </p:nvSpPr>
          <p:spPr>
            <a:xfrm>
              <a:off x="1990650" y="2040800"/>
              <a:ext cx="1225" cy="625"/>
            </a:xfrm>
            <a:custGeom>
              <a:avLst/>
              <a:gdLst/>
              <a:ahLst/>
              <a:cxnLst/>
              <a:rect l="l" t="t" r="r" b="b"/>
              <a:pathLst>
                <a:path w="49" h="25" extrusionOk="0">
                  <a:moveTo>
                    <a:pt x="0" y="0"/>
                  </a:moveTo>
                  <a:lnTo>
                    <a:pt x="0"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
            <p:cNvSpPr/>
            <p:nvPr/>
          </p:nvSpPr>
          <p:spPr>
            <a:xfrm>
              <a:off x="1983425" y="2019125"/>
              <a:ext cx="1825" cy="1825"/>
            </a:xfrm>
            <a:custGeom>
              <a:avLst/>
              <a:gdLst/>
              <a:ahLst/>
              <a:cxnLst/>
              <a:rect l="l" t="t" r="r" b="b"/>
              <a:pathLst>
                <a:path w="73" h="73" extrusionOk="0">
                  <a:moveTo>
                    <a:pt x="25" y="1"/>
                  </a:moveTo>
                  <a:lnTo>
                    <a:pt x="1" y="25"/>
                  </a:lnTo>
                  <a:lnTo>
                    <a:pt x="25" y="73"/>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
            <p:cNvSpPr/>
            <p:nvPr/>
          </p:nvSpPr>
          <p:spPr>
            <a:xfrm>
              <a:off x="1895550" y="1967975"/>
              <a:ext cx="1850" cy="1225"/>
            </a:xfrm>
            <a:custGeom>
              <a:avLst/>
              <a:gdLst/>
              <a:ahLst/>
              <a:cxnLst/>
              <a:rect l="l" t="t" r="r" b="b"/>
              <a:pathLst>
                <a:path w="74" h="49" extrusionOk="0">
                  <a:moveTo>
                    <a:pt x="25" y="0"/>
                  </a:moveTo>
                  <a:lnTo>
                    <a:pt x="1" y="24"/>
                  </a:lnTo>
                  <a:lnTo>
                    <a:pt x="25" y="49"/>
                  </a:lnTo>
                  <a:lnTo>
                    <a:pt x="49" y="49"/>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
            <p:cNvSpPr/>
            <p:nvPr/>
          </p:nvSpPr>
          <p:spPr>
            <a:xfrm>
              <a:off x="2407725" y="2450025"/>
              <a:ext cx="1825" cy="1850"/>
            </a:xfrm>
            <a:custGeom>
              <a:avLst/>
              <a:gdLst/>
              <a:ahLst/>
              <a:cxnLst/>
              <a:rect l="l" t="t" r="r" b="b"/>
              <a:pathLst>
                <a:path w="73" h="74" extrusionOk="0">
                  <a:moveTo>
                    <a:pt x="24" y="1"/>
                  </a:moveTo>
                  <a:lnTo>
                    <a:pt x="0" y="49"/>
                  </a:lnTo>
                  <a:lnTo>
                    <a:pt x="24" y="73"/>
                  </a:lnTo>
                  <a:lnTo>
                    <a:pt x="72" y="73"/>
                  </a:lnTo>
                  <a:lnTo>
                    <a:pt x="72"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
            <p:cNvSpPr/>
            <p:nvPr/>
          </p:nvSpPr>
          <p:spPr>
            <a:xfrm>
              <a:off x="2328875" y="2403700"/>
              <a:ext cx="1225" cy="1225"/>
            </a:xfrm>
            <a:custGeom>
              <a:avLst/>
              <a:gdLst/>
              <a:ahLst/>
              <a:cxnLst/>
              <a:rect l="l" t="t" r="r" b="b"/>
              <a:pathLst>
                <a:path w="49" h="49" extrusionOk="0">
                  <a:moveTo>
                    <a:pt x="25" y="0"/>
                  </a:moveTo>
                  <a:lnTo>
                    <a:pt x="1" y="24"/>
                  </a:lnTo>
                  <a:lnTo>
                    <a:pt x="1" y="49"/>
                  </a:lnTo>
                  <a:lnTo>
                    <a:pt x="49"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
            <p:cNvSpPr/>
            <p:nvPr/>
          </p:nvSpPr>
          <p:spPr>
            <a:xfrm>
              <a:off x="2178425" y="2395275"/>
              <a:ext cx="1225" cy="1225"/>
            </a:xfrm>
            <a:custGeom>
              <a:avLst/>
              <a:gdLst/>
              <a:ahLst/>
              <a:cxnLst/>
              <a:rect l="l" t="t" r="r" b="b"/>
              <a:pathLst>
                <a:path w="49" h="49" extrusionOk="0">
                  <a:moveTo>
                    <a:pt x="24" y="0"/>
                  </a:moveTo>
                  <a:lnTo>
                    <a:pt x="0" y="24"/>
                  </a:lnTo>
                  <a:lnTo>
                    <a:pt x="0" y="48"/>
                  </a:lnTo>
                  <a:lnTo>
                    <a:pt x="48" y="48"/>
                  </a:lnTo>
                  <a:lnTo>
                    <a:pt x="48"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
            <p:cNvSpPr/>
            <p:nvPr/>
          </p:nvSpPr>
          <p:spPr>
            <a:xfrm>
              <a:off x="2307825" y="2370000"/>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
            <p:cNvSpPr/>
            <p:nvPr/>
          </p:nvSpPr>
          <p:spPr>
            <a:xfrm>
              <a:off x="2171200" y="2383225"/>
              <a:ext cx="1225" cy="1250"/>
            </a:xfrm>
            <a:custGeom>
              <a:avLst/>
              <a:gdLst/>
              <a:ahLst/>
              <a:cxnLst/>
              <a:rect l="l" t="t" r="r" b="b"/>
              <a:pathLst>
                <a:path w="49" h="50" extrusionOk="0">
                  <a:moveTo>
                    <a:pt x="24" y="1"/>
                  </a:moveTo>
                  <a:lnTo>
                    <a:pt x="0" y="25"/>
                  </a:lnTo>
                  <a:lnTo>
                    <a:pt x="0" y="49"/>
                  </a:lnTo>
                  <a:lnTo>
                    <a:pt x="49" y="49"/>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
            <p:cNvSpPr/>
            <p:nvPr/>
          </p:nvSpPr>
          <p:spPr>
            <a:xfrm>
              <a:off x="1986425" y="2022750"/>
              <a:ext cx="1850" cy="1225"/>
            </a:xfrm>
            <a:custGeom>
              <a:avLst/>
              <a:gdLst/>
              <a:ahLst/>
              <a:cxnLst/>
              <a:rect l="l" t="t" r="r" b="b"/>
              <a:pathLst>
                <a:path w="74" h="49" extrusionOk="0">
                  <a:moveTo>
                    <a:pt x="1" y="0"/>
                  </a:moveTo>
                  <a:lnTo>
                    <a:pt x="1" y="24"/>
                  </a:lnTo>
                  <a:lnTo>
                    <a:pt x="49" y="48"/>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
            <p:cNvSpPr/>
            <p:nvPr/>
          </p:nvSpPr>
          <p:spPr>
            <a:xfrm>
              <a:off x="2180825" y="2333275"/>
              <a:ext cx="1225" cy="1225"/>
            </a:xfrm>
            <a:custGeom>
              <a:avLst/>
              <a:gdLst/>
              <a:ahLst/>
              <a:cxnLst/>
              <a:rect l="l" t="t" r="r" b="b"/>
              <a:pathLst>
                <a:path w="49" h="49" extrusionOk="0">
                  <a:moveTo>
                    <a:pt x="1" y="1"/>
                  </a:moveTo>
                  <a:lnTo>
                    <a:pt x="1" y="49"/>
                  </a:ln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
            <p:cNvSpPr/>
            <p:nvPr/>
          </p:nvSpPr>
          <p:spPr>
            <a:xfrm>
              <a:off x="2014125" y="2003475"/>
              <a:ext cx="1825" cy="1825"/>
            </a:xfrm>
            <a:custGeom>
              <a:avLst/>
              <a:gdLst/>
              <a:ahLst/>
              <a:cxnLst/>
              <a:rect l="l" t="t" r="r" b="b"/>
              <a:pathLst>
                <a:path w="73" h="73" extrusionOk="0">
                  <a:moveTo>
                    <a:pt x="24" y="1"/>
                  </a:moveTo>
                  <a:lnTo>
                    <a:pt x="0" y="25"/>
                  </a:lnTo>
                  <a:lnTo>
                    <a:pt x="24" y="49"/>
                  </a:lnTo>
                  <a:lnTo>
                    <a:pt x="48" y="73"/>
                  </a:lnTo>
                  <a:lnTo>
                    <a:pt x="73"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
            <p:cNvSpPr/>
            <p:nvPr/>
          </p:nvSpPr>
          <p:spPr>
            <a:xfrm>
              <a:off x="2272900" y="2126850"/>
              <a:ext cx="2450" cy="1825"/>
            </a:xfrm>
            <a:custGeom>
              <a:avLst/>
              <a:gdLst/>
              <a:ahLst/>
              <a:cxnLst/>
              <a:rect l="l" t="t" r="r" b="b"/>
              <a:pathLst>
                <a:path w="98"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
            <p:cNvSpPr/>
            <p:nvPr/>
          </p:nvSpPr>
          <p:spPr>
            <a:xfrm>
              <a:off x="2083325" y="194872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
            <p:cNvSpPr/>
            <p:nvPr/>
          </p:nvSpPr>
          <p:spPr>
            <a:xfrm>
              <a:off x="2023750" y="1910800"/>
              <a:ext cx="1825" cy="1825"/>
            </a:xfrm>
            <a:custGeom>
              <a:avLst/>
              <a:gdLst/>
              <a:ahLst/>
              <a:cxnLst/>
              <a:rect l="l" t="t" r="r" b="b"/>
              <a:pathLst>
                <a:path w="73" h="73" extrusionOk="0">
                  <a:moveTo>
                    <a:pt x="25" y="0"/>
                  </a:moveTo>
                  <a:lnTo>
                    <a:pt x="0" y="49"/>
                  </a:lnTo>
                  <a:lnTo>
                    <a:pt x="25" y="73"/>
                  </a:lnTo>
                  <a:lnTo>
                    <a:pt x="73"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
            <p:cNvSpPr/>
            <p:nvPr/>
          </p:nvSpPr>
          <p:spPr>
            <a:xfrm>
              <a:off x="2019525" y="1909000"/>
              <a:ext cx="1850" cy="1825"/>
            </a:xfrm>
            <a:custGeom>
              <a:avLst/>
              <a:gdLst/>
              <a:ahLst/>
              <a:cxnLst/>
              <a:rect l="l" t="t" r="r" b="b"/>
              <a:pathLst>
                <a:path w="74" h="73" extrusionOk="0">
                  <a:moveTo>
                    <a:pt x="25" y="0"/>
                  </a:moveTo>
                  <a:lnTo>
                    <a:pt x="1" y="24"/>
                  </a:lnTo>
                  <a:lnTo>
                    <a:pt x="25" y="72"/>
                  </a:lnTo>
                  <a:lnTo>
                    <a:pt x="49" y="48"/>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
            <p:cNvSpPr/>
            <p:nvPr/>
          </p:nvSpPr>
          <p:spPr>
            <a:xfrm>
              <a:off x="2149525" y="1868675"/>
              <a:ext cx="1225" cy="3025"/>
            </a:xfrm>
            <a:custGeom>
              <a:avLst/>
              <a:gdLst/>
              <a:ahLst/>
              <a:cxnLst/>
              <a:rect l="l" t="t" r="r" b="b"/>
              <a:pathLst>
                <a:path w="49" h="121" extrusionOk="0">
                  <a:moveTo>
                    <a:pt x="49" y="0"/>
                  </a:moveTo>
                  <a:lnTo>
                    <a:pt x="37" y="30"/>
                  </a:lnTo>
                  <a:lnTo>
                    <a:pt x="49" y="24"/>
                  </a:lnTo>
                  <a:lnTo>
                    <a:pt x="49" y="0"/>
                  </a:lnTo>
                  <a:close/>
                  <a:moveTo>
                    <a:pt x="37" y="30"/>
                  </a:moveTo>
                  <a:lnTo>
                    <a:pt x="1" y="48"/>
                  </a:lnTo>
                  <a:lnTo>
                    <a:pt x="1" y="73"/>
                  </a:lnTo>
                  <a:lnTo>
                    <a:pt x="1" y="121"/>
                  </a:lnTo>
                  <a:lnTo>
                    <a:pt x="37" y="3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
            <p:cNvSpPr/>
            <p:nvPr/>
          </p:nvSpPr>
          <p:spPr>
            <a:xfrm>
              <a:off x="2064075" y="1910200"/>
              <a:ext cx="1225" cy="1225"/>
            </a:xfrm>
            <a:custGeom>
              <a:avLst/>
              <a:gdLst/>
              <a:ahLst/>
              <a:cxnLst/>
              <a:rect l="l" t="t" r="r" b="b"/>
              <a:pathLst>
                <a:path w="49" h="49" extrusionOk="0">
                  <a:moveTo>
                    <a:pt x="0" y="0"/>
                  </a:moveTo>
                  <a:lnTo>
                    <a:pt x="0" y="49"/>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
            <p:cNvSpPr/>
            <p:nvPr/>
          </p:nvSpPr>
          <p:spPr>
            <a:xfrm>
              <a:off x="2068275" y="1892750"/>
              <a:ext cx="1250" cy="1225"/>
            </a:xfrm>
            <a:custGeom>
              <a:avLst/>
              <a:gdLst/>
              <a:ahLst/>
              <a:cxnLst/>
              <a:rect l="l" t="t" r="r" b="b"/>
              <a:pathLst>
                <a:path w="50" h="49" extrusionOk="0">
                  <a:moveTo>
                    <a:pt x="25" y="0"/>
                  </a:moveTo>
                  <a:lnTo>
                    <a:pt x="1" y="24"/>
                  </a:lnTo>
                  <a:lnTo>
                    <a:pt x="1" y="48"/>
                  </a:lnTo>
                  <a:lnTo>
                    <a:pt x="49"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
            <p:cNvSpPr/>
            <p:nvPr/>
          </p:nvSpPr>
          <p:spPr>
            <a:xfrm>
              <a:off x="2091150" y="1887325"/>
              <a:ext cx="1825" cy="1225"/>
            </a:xfrm>
            <a:custGeom>
              <a:avLst/>
              <a:gdLst/>
              <a:ahLst/>
              <a:cxnLst/>
              <a:rect l="l" t="t" r="r" b="b"/>
              <a:pathLst>
                <a:path w="73" h="49" extrusionOk="0">
                  <a:moveTo>
                    <a:pt x="25" y="1"/>
                  </a:moveTo>
                  <a:lnTo>
                    <a:pt x="1" y="25"/>
                  </a:lnTo>
                  <a:lnTo>
                    <a:pt x="1" y="49"/>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
            <p:cNvSpPr/>
            <p:nvPr/>
          </p:nvSpPr>
          <p:spPr>
            <a:xfrm>
              <a:off x="2064675" y="1831350"/>
              <a:ext cx="1825" cy="1850"/>
            </a:xfrm>
            <a:custGeom>
              <a:avLst/>
              <a:gdLst/>
              <a:ahLst/>
              <a:cxnLst/>
              <a:rect l="l" t="t" r="r" b="b"/>
              <a:pathLst>
                <a:path w="73" h="74" extrusionOk="0">
                  <a:moveTo>
                    <a:pt x="49" y="1"/>
                  </a:moveTo>
                  <a:lnTo>
                    <a:pt x="0" y="25"/>
                  </a:lnTo>
                  <a:lnTo>
                    <a:pt x="0" y="49"/>
                  </a:lnTo>
                  <a:lnTo>
                    <a:pt x="25" y="73"/>
                  </a:lnTo>
                  <a:lnTo>
                    <a:pt x="73"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
            <p:cNvSpPr/>
            <p:nvPr/>
          </p:nvSpPr>
          <p:spPr>
            <a:xfrm>
              <a:off x="2349350" y="1951125"/>
              <a:ext cx="1225" cy="1825"/>
            </a:xfrm>
            <a:custGeom>
              <a:avLst/>
              <a:gdLst/>
              <a:ahLst/>
              <a:cxnLst/>
              <a:rect l="l" t="t" r="r" b="b"/>
              <a:pathLst>
                <a:path w="49" h="73" extrusionOk="0">
                  <a:moveTo>
                    <a:pt x="0" y="0"/>
                  </a:moveTo>
                  <a:lnTo>
                    <a:pt x="0" y="49"/>
                  </a:lnTo>
                  <a:lnTo>
                    <a:pt x="48" y="73"/>
                  </a:lnTo>
                  <a:lnTo>
                    <a:pt x="48" y="49"/>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
            <p:cNvSpPr/>
            <p:nvPr/>
          </p:nvSpPr>
          <p:spPr>
            <a:xfrm>
              <a:off x="2384850" y="1969175"/>
              <a:ext cx="1225" cy="1825"/>
            </a:xfrm>
            <a:custGeom>
              <a:avLst/>
              <a:gdLst/>
              <a:ahLst/>
              <a:cxnLst/>
              <a:rect l="l" t="t" r="r" b="b"/>
              <a:pathLst>
                <a:path w="49" h="73" extrusionOk="0">
                  <a:moveTo>
                    <a:pt x="25" y="1"/>
                  </a:moveTo>
                  <a:lnTo>
                    <a:pt x="0" y="25"/>
                  </a:lnTo>
                  <a:lnTo>
                    <a:pt x="0" y="49"/>
                  </a:lnTo>
                  <a:lnTo>
                    <a:pt x="25" y="73"/>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2321050" y="1930650"/>
              <a:ext cx="1825" cy="1850"/>
            </a:xfrm>
            <a:custGeom>
              <a:avLst/>
              <a:gdLst/>
              <a:ahLst/>
              <a:cxnLst/>
              <a:rect l="l" t="t" r="r" b="b"/>
              <a:pathLst>
                <a:path w="73" h="74" extrusionOk="0">
                  <a:moveTo>
                    <a:pt x="25" y="1"/>
                  </a:moveTo>
                  <a:lnTo>
                    <a:pt x="1" y="25"/>
                  </a:lnTo>
                  <a:lnTo>
                    <a:pt x="25" y="73"/>
                  </a:lnTo>
                  <a:lnTo>
                    <a:pt x="73"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1879300" y="2041400"/>
              <a:ext cx="1250" cy="625"/>
            </a:xfrm>
            <a:custGeom>
              <a:avLst/>
              <a:gdLst/>
              <a:ahLst/>
              <a:cxnLst/>
              <a:rect l="l" t="t" r="r" b="b"/>
              <a:pathLst>
                <a:path w="50" h="25" extrusionOk="0">
                  <a:moveTo>
                    <a:pt x="1" y="0"/>
                  </a:moveTo>
                  <a:lnTo>
                    <a:pt x="25"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
            <p:cNvSpPr/>
            <p:nvPr/>
          </p:nvSpPr>
          <p:spPr>
            <a:xfrm>
              <a:off x="1979825" y="2037175"/>
              <a:ext cx="1225" cy="1225"/>
            </a:xfrm>
            <a:custGeom>
              <a:avLst/>
              <a:gdLst/>
              <a:ahLst/>
              <a:cxnLst/>
              <a:rect l="l" t="t" r="r" b="b"/>
              <a:pathLst>
                <a:path w="49" h="49" extrusionOk="0">
                  <a:moveTo>
                    <a:pt x="48" y="1"/>
                  </a:moveTo>
                  <a:lnTo>
                    <a:pt x="0" y="25"/>
                  </a:lnTo>
                  <a:lnTo>
                    <a:pt x="0" y="49"/>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
            <p:cNvSpPr/>
            <p:nvPr/>
          </p:nvSpPr>
          <p:spPr>
            <a:xfrm>
              <a:off x="2061075" y="2510825"/>
              <a:ext cx="1225" cy="1225"/>
            </a:xfrm>
            <a:custGeom>
              <a:avLst/>
              <a:gdLst/>
              <a:ahLst/>
              <a:cxnLst/>
              <a:rect l="l" t="t" r="r" b="b"/>
              <a:pathLst>
                <a:path w="49" h="49" extrusionOk="0">
                  <a:moveTo>
                    <a:pt x="0" y="0"/>
                  </a:moveTo>
                  <a:lnTo>
                    <a:pt x="0" y="24"/>
                  </a:lnTo>
                  <a:lnTo>
                    <a:pt x="24" y="49"/>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2277725" y="2411525"/>
              <a:ext cx="1225" cy="1225"/>
            </a:xfrm>
            <a:custGeom>
              <a:avLst/>
              <a:gdLst/>
              <a:ahLst/>
              <a:cxnLst/>
              <a:rect l="l" t="t" r="r" b="b"/>
              <a:pathLst>
                <a:path w="49" h="49" extrusionOk="0">
                  <a:moveTo>
                    <a:pt x="0" y="0"/>
                  </a:moveTo>
                  <a:lnTo>
                    <a:pt x="0" y="48"/>
                  </a:lnTo>
                  <a:lnTo>
                    <a:pt x="24"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1893750" y="2028750"/>
              <a:ext cx="625" cy="1225"/>
            </a:xfrm>
            <a:custGeom>
              <a:avLst/>
              <a:gdLst/>
              <a:ahLst/>
              <a:cxnLst/>
              <a:rect l="l" t="t" r="r" b="b"/>
              <a:pathLst>
                <a:path w="25" h="49" extrusionOk="0">
                  <a:moveTo>
                    <a:pt x="25" y="1"/>
                  </a:moveTo>
                  <a:lnTo>
                    <a:pt x="1" y="25"/>
                  </a:ln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2325875" y="2286350"/>
              <a:ext cx="25" cy="625"/>
            </a:xfrm>
            <a:custGeom>
              <a:avLst/>
              <a:gdLst/>
              <a:ahLst/>
              <a:cxnLst/>
              <a:rect l="l" t="t" r="r" b="b"/>
              <a:pathLst>
                <a:path w="1" h="25" extrusionOk="0">
                  <a:moveTo>
                    <a:pt x="0" y="0"/>
                  </a:moveTo>
                  <a:lnTo>
                    <a:pt x="0" y="0"/>
                  </a:lnTo>
                  <a:lnTo>
                    <a:pt x="0" y="0"/>
                  </a:lnTo>
                  <a:lnTo>
                    <a:pt x="0" y="0"/>
                  </a:lnTo>
                  <a:lnTo>
                    <a:pt x="0" y="24"/>
                  </a:lnTo>
                  <a:lnTo>
                    <a:pt x="0"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2021950" y="2483150"/>
              <a:ext cx="625" cy="1225"/>
            </a:xfrm>
            <a:custGeom>
              <a:avLst/>
              <a:gdLst/>
              <a:ahLst/>
              <a:cxnLst/>
              <a:rect l="l" t="t" r="r" b="b"/>
              <a:pathLst>
                <a:path w="25" h="49" extrusionOk="0">
                  <a:moveTo>
                    <a:pt x="24" y="0"/>
                  </a:moveTo>
                  <a:lnTo>
                    <a:pt x="0" y="24"/>
                  </a:lnTo>
                  <a:lnTo>
                    <a:pt x="0" y="48"/>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
            <p:cNvSpPr/>
            <p:nvPr/>
          </p:nvSpPr>
          <p:spPr>
            <a:xfrm>
              <a:off x="2214525" y="2354950"/>
              <a:ext cx="625" cy="1225"/>
            </a:xfrm>
            <a:custGeom>
              <a:avLst/>
              <a:gdLst/>
              <a:ahLst/>
              <a:cxnLst/>
              <a:rect l="l" t="t" r="r" b="b"/>
              <a:pathLst>
                <a:path w="25" h="49" extrusionOk="0">
                  <a:moveTo>
                    <a:pt x="1" y="0"/>
                  </a:moveTo>
                  <a:lnTo>
                    <a:pt x="1" y="49"/>
                  </a:lnTo>
                  <a:lnTo>
                    <a:pt x="25"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
            <p:cNvSpPr/>
            <p:nvPr/>
          </p:nvSpPr>
          <p:spPr>
            <a:xfrm>
              <a:off x="2185050" y="2481925"/>
              <a:ext cx="1225" cy="625"/>
            </a:xfrm>
            <a:custGeom>
              <a:avLst/>
              <a:gdLst/>
              <a:ahLst/>
              <a:cxnLst/>
              <a:rect l="l" t="t" r="r" b="b"/>
              <a:pathLst>
                <a:path w="49" h="25" extrusionOk="0">
                  <a:moveTo>
                    <a:pt x="24" y="1"/>
                  </a:moveTo>
                  <a:lnTo>
                    <a:pt x="0" y="25"/>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2399900" y="2465675"/>
              <a:ext cx="625" cy="625"/>
            </a:xfrm>
            <a:custGeom>
              <a:avLst/>
              <a:gdLst/>
              <a:ahLst/>
              <a:cxnLst/>
              <a:rect l="l" t="t" r="r" b="b"/>
              <a:pathLst>
                <a:path w="25" h="25" extrusionOk="0">
                  <a:moveTo>
                    <a:pt x="0" y="1"/>
                  </a:moveTo>
                  <a:lnTo>
                    <a:pt x="0"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1927450" y="19679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2052025" y="20311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1893150" y="1937275"/>
              <a:ext cx="1225" cy="625"/>
            </a:xfrm>
            <a:custGeom>
              <a:avLst/>
              <a:gdLst/>
              <a:ahLst/>
              <a:cxnLst/>
              <a:rect l="l" t="t" r="r" b="b"/>
              <a:pathLst>
                <a:path w="49" h="25" extrusionOk="0">
                  <a:moveTo>
                    <a:pt x="1" y="1"/>
                  </a:moveTo>
                  <a:lnTo>
                    <a:pt x="1" y="25"/>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
            <p:cNvSpPr/>
            <p:nvPr/>
          </p:nvSpPr>
          <p:spPr>
            <a:xfrm>
              <a:off x="1941300" y="1962550"/>
              <a:ext cx="1825" cy="1225"/>
            </a:xfrm>
            <a:custGeom>
              <a:avLst/>
              <a:gdLst/>
              <a:ahLst/>
              <a:cxnLst/>
              <a:rect l="l" t="t" r="r" b="b"/>
              <a:pathLst>
                <a:path w="73" h="49" extrusionOk="0">
                  <a:moveTo>
                    <a:pt x="24" y="1"/>
                  </a:moveTo>
                  <a:lnTo>
                    <a:pt x="0" y="25"/>
                  </a:lnTo>
                  <a:lnTo>
                    <a:pt x="24" y="49"/>
                  </a:lnTo>
                  <a:lnTo>
                    <a:pt x="49"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
            <p:cNvSpPr/>
            <p:nvPr/>
          </p:nvSpPr>
          <p:spPr>
            <a:xfrm>
              <a:off x="1910600" y="1920425"/>
              <a:ext cx="625" cy="1225"/>
            </a:xfrm>
            <a:custGeom>
              <a:avLst/>
              <a:gdLst/>
              <a:ahLst/>
              <a:cxnLst/>
              <a:rect l="l" t="t" r="r" b="b"/>
              <a:pathLst>
                <a:path w="25" h="49" extrusionOk="0">
                  <a:moveTo>
                    <a:pt x="1" y="1"/>
                  </a:move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1861250" y="1954725"/>
              <a:ext cx="25" cy="625"/>
            </a:xfrm>
            <a:custGeom>
              <a:avLst/>
              <a:gdLst/>
              <a:ahLst/>
              <a:cxnLst/>
              <a:rect l="l" t="t" r="r" b="b"/>
              <a:pathLst>
                <a:path w="1" h="25" extrusionOk="0">
                  <a:moveTo>
                    <a:pt x="1" y="25"/>
                  </a:moveTo>
                  <a:lnTo>
                    <a:pt x="1" y="1"/>
                  </a:lnTo>
                  <a:lnTo>
                    <a:pt x="1" y="1"/>
                  </a:lnTo>
                  <a:lnTo>
                    <a:pt x="1"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2337900" y="2406100"/>
              <a:ext cx="1225" cy="1225"/>
            </a:xfrm>
            <a:custGeom>
              <a:avLst/>
              <a:gdLst/>
              <a:ahLst/>
              <a:cxnLst/>
              <a:rect l="l" t="t" r="r" b="b"/>
              <a:pathLst>
                <a:path w="49" h="49" extrusionOk="0">
                  <a:moveTo>
                    <a:pt x="1" y="1"/>
                  </a:moveTo>
                  <a:lnTo>
                    <a:pt x="1" y="25"/>
                  </a:ln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1912400" y="2023350"/>
              <a:ext cx="1250" cy="1225"/>
            </a:xfrm>
            <a:custGeom>
              <a:avLst/>
              <a:gdLst/>
              <a:ahLst/>
              <a:cxnLst/>
              <a:rect l="l" t="t" r="r" b="b"/>
              <a:pathLst>
                <a:path w="50" h="49" extrusionOk="0">
                  <a:moveTo>
                    <a:pt x="1" y="0"/>
                  </a:moveTo>
                  <a:lnTo>
                    <a:pt x="25" y="48"/>
                  </a:lnTo>
                  <a:lnTo>
                    <a:pt x="49" y="48"/>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2395075" y="2403100"/>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
            <p:cNvSpPr/>
            <p:nvPr/>
          </p:nvSpPr>
          <p:spPr>
            <a:xfrm>
              <a:off x="2241600" y="2462075"/>
              <a:ext cx="1250" cy="1225"/>
            </a:xfrm>
            <a:custGeom>
              <a:avLst/>
              <a:gdLst/>
              <a:ahLst/>
              <a:cxnLst/>
              <a:rect l="l" t="t" r="r" b="b"/>
              <a:pathLst>
                <a:path w="50" h="49" extrusionOk="0">
                  <a:moveTo>
                    <a:pt x="1" y="0"/>
                  </a:moveTo>
                  <a:lnTo>
                    <a:pt x="25" y="49"/>
                  </a:lnTo>
                  <a:lnTo>
                    <a:pt x="49"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
            <p:cNvSpPr/>
            <p:nvPr/>
          </p:nvSpPr>
          <p:spPr>
            <a:xfrm>
              <a:off x="1857650" y="1984225"/>
              <a:ext cx="1225" cy="625"/>
            </a:xfrm>
            <a:custGeom>
              <a:avLst/>
              <a:gdLst/>
              <a:ahLst/>
              <a:cxnLst/>
              <a:rect l="l" t="t" r="r" b="b"/>
              <a:pathLst>
                <a:path w="49" h="25" extrusionOk="0">
                  <a:moveTo>
                    <a:pt x="0" y="0"/>
                  </a:moveTo>
                  <a:lnTo>
                    <a:pt x="24" y="24"/>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2059250" y="1912000"/>
              <a:ext cx="1225" cy="1225"/>
            </a:xfrm>
            <a:custGeom>
              <a:avLst/>
              <a:gdLst/>
              <a:ahLst/>
              <a:cxnLst/>
              <a:rect l="l" t="t" r="r" b="b"/>
              <a:pathLst>
                <a:path w="49" h="49" extrusionOk="0">
                  <a:moveTo>
                    <a:pt x="25" y="1"/>
                  </a:moveTo>
                  <a:lnTo>
                    <a:pt x="1" y="25"/>
                  </a:lnTo>
                  <a:lnTo>
                    <a:pt x="25" y="49"/>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2127875" y="1943900"/>
              <a:ext cx="1825" cy="1225"/>
            </a:xfrm>
            <a:custGeom>
              <a:avLst/>
              <a:gdLst/>
              <a:ahLst/>
              <a:cxnLst/>
              <a:rect l="l" t="t" r="r" b="b"/>
              <a:pathLst>
                <a:path w="73" h="49" extrusionOk="0">
                  <a:moveTo>
                    <a:pt x="24" y="0"/>
                  </a:moveTo>
                  <a:lnTo>
                    <a:pt x="0" y="25"/>
                  </a:lnTo>
                  <a:lnTo>
                    <a:pt x="24" y="49"/>
                  </a:lnTo>
                  <a:lnTo>
                    <a:pt x="72" y="49"/>
                  </a:lnTo>
                  <a:lnTo>
                    <a:pt x="72" y="25"/>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2145325" y="1943300"/>
              <a:ext cx="2425" cy="625"/>
            </a:xfrm>
            <a:custGeom>
              <a:avLst/>
              <a:gdLst/>
              <a:ahLst/>
              <a:cxnLst/>
              <a:rect l="l" t="t" r="r" b="b"/>
              <a:pathLst>
                <a:path w="97" h="25" extrusionOk="0">
                  <a:moveTo>
                    <a:pt x="0" y="0"/>
                  </a:moveTo>
                  <a:lnTo>
                    <a:pt x="0" y="0"/>
                  </a:lnTo>
                  <a:lnTo>
                    <a:pt x="97" y="24"/>
                  </a:lnTo>
                  <a:lnTo>
                    <a:pt x="97" y="24"/>
                  </a:lnTo>
                  <a:lnTo>
                    <a:pt x="97" y="24"/>
                  </a:lnTo>
                  <a:lnTo>
                    <a:pt x="97"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1929250" y="2019725"/>
              <a:ext cx="25" cy="25"/>
            </a:xfrm>
            <a:custGeom>
              <a:avLst/>
              <a:gdLst/>
              <a:ahLst/>
              <a:cxnLst/>
              <a:rect l="l" t="t" r="r" b="b"/>
              <a:pathLst>
                <a:path w="1" h="1" extrusionOk="0">
                  <a:moveTo>
                    <a:pt x="1" y="1"/>
                  </a:moveTo>
                  <a:lnTo>
                    <a:pt x="1" y="1"/>
                  </a:lnTo>
                  <a:lnTo>
                    <a:pt x="1" y="1"/>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
            <p:cNvSpPr/>
            <p:nvPr/>
          </p:nvSpPr>
          <p:spPr>
            <a:xfrm>
              <a:off x="2125450" y="1902375"/>
              <a:ext cx="625" cy="625"/>
            </a:xfrm>
            <a:custGeom>
              <a:avLst/>
              <a:gdLst/>
              <a:ahLst/>
              <a:cxnLst/>
              <a:rect l="l" t="t" r="r" b="b"/>
              <a:pathLst>
                <a:path w="25" h="25" extrusionOk="0">
                  <a:moveTo>
                    <a:pt x="1" y="0"/>
                  </a:moveTo>
                  <a:lnTo>
                    <a:pt x="1" y="25"/>
                  </a:lnTo>
                  <a:lnTo>
                    <a:pt x="25" y="25"/>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
            <p:cNvSpPr/>
            <p:nvPr/>
          </p:nvSpPr>
          <p:spPr>
            <a:xfrm>
              <a:off x="2153750" y="2506000"/>
              <a:ext cx="1225" cy="1225"/>
            </a:xfrm>
            <a:custGeom>
              <a:avLst/>
              <a:gdLst/>
              <a:ahLst/>
              <a:cxnLst/>
              <a:rect l="l" t="t" r="r" b="b"/>
              <a:pathLst>
                <a:path w="49" h="49" extrusionOk="0">
                  <a:moveTo>
                    <a:pt x="24" y="1"/>
                  </a:moveTo>
                  <a:lnTo>
                    <a:pt x="0" y="25"/>
                  </a:lnTo>
                  <a:lnTo>
                    <a:pt x="24" y="49"/>
                  </a:lnTo>
                  <a:lnTo>
                    <a:pt x="48"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2413725" y="2051025"/>
              <a:ext cx="1250" cy="625"/>
            </a:xfrm>
            <a:custGeom>
              <a:avLst/>
              <a:gdLst/>
              <a:ahLst/>
              <a:cxnLst/>
              <a:rect l="l" t="t" r="r" b="b"/>
              <a:pathLst>
                <a:path w="50" h="25" extrusionOk="0">
                  <a:moveTo>
                    <a:pt x="1" y="1"/>
                  </a:moveTo>
                  <a:lnTo>
                    <a:pt x="25" y="25"/>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2211525" y="22592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1967775" y="20016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2125450" y="18337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
            <p:cNvSpPr/>
            <p:nvPr/>
          </p:nvSpPr>
          <p:spPr>
            <a:xfrm>
              <a:off x="2225975" y="226107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
            <p:cNvSpPr/>
            <p:nvPr/>
          </p:nvSpPr>
          <p:spPr>
            <a:xfrm>
              <a:off x="1913000" y="1970375"/>
              <a:ext cx="650" cy="625"/>
            </a:xfrm>
            <a:custGeom>
              <a:avLst/>
              <a:gdLst/>
              <a:ahLst/>
              <a:cxnLst/>
              <a:rect l="l" t="t" r="r" b="b"/>
              <a:pathLst>
                <a:path w="26"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2356550" y="1886725"/>
              <a:ext cx="1250" cy="625"/>
            </a:xfrm>
            <a:custGeom>
              <a:avLst/>
              <a:gdLst/>
              <a:ahLst/>
              <a:cxnLst/>
              <a:rect l="l" t="t" r="r" b="b"/>
              <a:pathLst>
                <a:path w="50" h="25" extrusionOk="0">
                  <a:moveTo>
                    <a:pt x="1" y="1"/>
                  </a:moveTo>
                  <a:lnTo>
                    <a:pt x="25" y="13"/>
                  </a:lnTo>
                  <a:lnTo>
                    <a:pt x="25" y="1"/>
                  </a:lnTo>
                  <a:close/>
                  <a:moveTo>
                    <a:pt x="25" y="13"/>
                  </a:moveTo>
                  <a:lnTo>
                    <a:pt x="25" y="25"/>
                  </a:lnTo>
                  <a:lnTo>
                    <a:pt x="49" y="25"/>
                  </a:lnTo>
                  <a:lnTo>
                    <a:pt x="25" y="1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2393275" y="1856625"/>
              <a:ext cx="1225" cy="1250"/>
            </a:xfrm>
            <a:custGeom>
              <a:avLst/>
              <a:gdLst/>
              <a:ahLst/>
              <a:cxnLst/>
              <a:rect l="l" t="t" r="r" b="b"/>
              <a:pathLst>
                <a:path w="49" h="50" extrusionOk="0">
                  <a:moveTo>
                    <a:pt x="0" y="1"/>
                  </a:move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2076700" y="2016725"/>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2325275" y="234652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
            <p:cNvSpPr/>
            <p:nvPr/>
          </p:nvSpPr>
          <p:spPr>
            <a:xfrm>
              <a:off x="2127875" y="19445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
            <p:cNvSpPr/>
            <p:nvPr/>
          </p:nvSpPr>
          <p:spPr>
            <a:xfrm>
              <a:off x="2375825" y="2359150"/>
              <a:ext cx="625" cy="650"/>
            </a:xfrm>
            <a:custGeom>
              <a:avLst/>
              <a:gdLst/>
              <a:ahLst/>
              <a:cxnLst/>
              <a:rect l="l" t="t" r="r" b="b"/>
              <a:pathLst>
                <a:path w="25" h="26"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2316250" y="2048625"/>
              <a:ext cx="25" cy="625"/>
            </a:xfrm>
            <a:custGeom>
              <a:avLst/>
              <a:gdLst/>
              <a:ahLst/>
              <a:cxnLst/>
              <a:rect l="l" t="t" r="r" b="b"/>
              <a:pathLst>
                <a:path w="1" h="25" extrusionOk="0">
                  <a:moveTo>
                    <a:pt x="0" y="24"/>
                  </a:moveTo>
                  <a:lnTo>
                    <a:pt x="0" y="24"/>
                  </a:lnTo>
                  <a:lnTo>
                    <a:pt x="0" y="0"/>
                  </a:lnTo>
                  <a:lnTo>
                    <a:pt x="0" y="0"/>
                  </a:lnTo>
                  <a:lnTo>
                    <a:pt x="0" y="0"/>
                  </a:lnTo>
                  <a:lnTo>
                    <a:pt x="0" y="0"/>
                  </a:lnTo>
                  <a:lnTo>
                    <a:pt x="0" y="24"/>
                  </a:lnTo>
                  <a:lnTo>
                    <a:pt x="0" y="24"/>
                  </a:lnTo>
                  <a:lnTo>
                    <a:pt x="0"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2142300" y="1943900"/>
              <a:ext cx="625" cy="625"/>
            </a:xfrm>
            <a:custGeom>
              <a:avLst/>
              <a:gdLst/>
              <a:ahLst/>
              <a:cxnLst/>
              <a:rect l="l" t="t" r="r" b="b"/>
              <a:pathLst>
                <a:path w="25" h="25" extrusionOk="0">
                  <a:moveTo>
                    <a:pt x="1" y="0"/>
                  </a:moveTo>
                  <a:lnTo>
                    <a:pt x="25"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2142900" y="1943300"/>
              <a:ext cx="2450" cy="625"/>
            </a:xfrm>
            <a:custGeom>
              <a:avLst/>
              <a:gdLst/>
              <a:ahLst/>
              <a:cxnLst/>
              <a:rect l="l" t="t" r="r" b="b"/>
              <a:pathLst>
                <a:path w="98" h="25" extrusionOk="0">
                  <a:moveTo>
                    <a:pt x="97" y="0"/>
                  </a:moveTo>
                  <a:lnTo>
                    <a:pt x="97" y="0"/>
                  </a:lnTo>
                  <a:lnTo>
                    <a:pt x="1" y="24"/>
                  </a:lnTo>
                  <a:lnTo>
                    <a:pt x="1" y="24"/>
                  </a:lnTo>
                  <a:lnTo>
                    <a:pt x="1" y="24"/>
                  </a:lnTo>
                  <a:lnTo>
                    <a:pt x="1" y="24"/>
                  </a:lnTo>
                  <a:lnTo>
                    <a:pt x="97" y="0"/>
                  </a:lnTo>
                  <a:lnTo>
                    <a:pt x="97" y="0"/>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2147725" y="1943300"/>
              <a:ext cx="2425" cy="625"/>
            </a:xfrm>
            <a:custGeom>
              <a:avLst/>
              <a:gdLst/>
              <a:ahLst/>
              <a:cxnLst/>
              <a:rect l="l" t="t" r="r" b="b"/>
              <a:pathLst>
                <a:path w="97" h="25" extrusionOk="0">
                  <a:moveTo>
                    <a:pt x="97" y="0"/>
                  </a:moveTo>
                  <a:lnTo>
                    <a:pt x="97" y="0"/>
                  </a:lnTo>
                  <a:lnTo>
                    <a:pt x="1" y="24"/>
                  </a:lnTo>
                  <a:lnTo>
                    <a:pt x="1" y="24"/>
                  </a:lnTo>
                  <a:lnTo>
                    <a:pt x="1" y="24"/>
                  </a:lnTo>
                  <a:lnTo>
                    <a:pt x="1" y="24"/>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
            <p:cNvSpPr/>
            <p:nvPr/>
          </p:nvSpPr>
          <p:spPr>
            <a:xfrm>
              <a:off x="2150125" y="1943300"/>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
            <p:cNvSpPr/>
            <p:nvPr/>
          </p:nvSpPr>
          <p:spPr>
            <a:xfrm>
              <a:off x="2154350" y="1943300"/>
              <a:ext cx="625" cy="25"/>
            </a:xfrm>
            <a:custGeom>
              <a:avLst/>
              <a:gdLst/>
              <a:ahLst/>
              <a:cxnLst/>
              <a:rect l="l" t="t" r="r" b="b"/>
              <a:pathLst>
                <a:path w="25" h="1" extrusionOk="0">
                  <a:moveTo>
                    <a:pt x="24" y="0"/>
                  </a:moveTo>
                  <a:lnTo>
                    <a:pt x="24" y="0"/>
                  </a:lnTo>
                  <a:lnTo>
                    <a:pt x="0" y="0"/>
                  </a:lnTo>
                  <a:lnTo>
                    <a:pt x="0" y="0"/>
                  </a:lnTo>
                  <a:lnTo>
                    <a:pt x="24" y="0"/>
                  </a:lnTo>
                  <a:lnTo>
                    <a:pt x="24" y="0"/>
                  </a:lnTo>
                  <a:lnTo>
                    <a:pt x="24"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2029775" y="1852425"/>
              <a:ext cx="625" cy="25"/>
            </a:xfrm>
            <a:custGeom>
              <a:avLst/>
              <a:gdLst/>
              <a:ahLst/>
              <a:cxnLst/>
              <a:rect l="l" t="t" r="r" b="b"/>
              <a:pathLst>
                <a:path w="25" h="1" extrusionOk="0">
                  <a:moveTo>
                    <a:pt x="24" y="0"/>
                  </a:moveTo>
                  <a:lnTo>
                    <a:pt x="24"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2135100" y="1908400"/>
              <a:ext cx="625" cy="25"/>
            </a:xfrm>
            <a:custGeom>
              <a:avLst/>
              <a:gdLst/>
              <a:ahLst/>
              <a:cxnLst/>
              <a:rect l="l" t="t" r="r" b="b"/>
              <a:pathLst>
                <a:path w="25" h="1" extrusionOk="0">
                  <a:moveTo>
                    <a:pt x="24" y="0"/>
                  </a:moveTo>
                  <a:lnTo>
                    <a:pt x="0"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2135100" y="1908400"/>
              <a:ext cx="625" cy="25"/>
            </a:xfrm>
            <a:custGeom>
              <a:avLst/>
              <a:gdLst/>
              <a:ahLst/>
              <a:cxnLst/>
              <a:rect l="l" t="t" r="r" b="b"/>
              <a:pathLst>
                <a:path w="25" h="1" extrusionOk="0">
                  <a:moveTo>
                    <a:pt x="0" y="0"/>
                  </a:moveTo>
                  <a:lnTo>
                    <a:pt x="24" y="0"/>
                  </a:lnTo>
                  <a:lnTo>
                    <a:pt x="24" y="0"/>
                  </a:lnTo>
                  <a:lnTo>
                    <a:pt x="0" y="0"/>
                  </a:lnTo>
                  <a:lnTo>
                    <a:pt x="0" y="0"/>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2139900" y="1907800"/>
              <a:ext cx="625" cy="625"/>
            </a:xfrm>
            <a:custGeom>
              <a:avLst/>
              <a:gdLst/>
              <a:ahLst/>
              <a:cxnLst/>
              <a:rect l="l" t="t" r="r" b="b"/>
              <a:pathLst>
                <a:path w="25" h="25" extrusionOk="0">
                  <a:moveTo>
                    <a:pt x="25"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
            <p:cNvSpPr/>
            <p:nvPr/>
          </p:nvSpPr>
          <p:spPr>
            <a:xfrm>
              <a:off x="2140500" y="1907800"/>
              <a:ext cx="25" cy="625"/>
            </a:xfrm>
            <a:custGeom>
              <a:avLst/>
              <a:gdLst/>
              <a:ahLst/>
              <a:cxnLst/>
              <a:rect l="l" t="t" r="r" b="b"/>
              <a:pathLst>
                <a:path w="1" h="25" extrusionOk="0">
                  <a:moveTo>
                    <a:pt x="1" y="24"/>
                  </a:moveTo>
                  <a:lnTo>
                    <a:pt x="1" y="24"/>
                  </a:lnTo>
                  <a:lnTo>
                    <a:pt x="1" y="24"/>
                  </a:lnTo>
                  <a:lnTo>
                    <a:pt x="1" y="24"/>
                  </a:lnTo>
                  <a:lnTo>
                    <a:pt x="1" y="0"/>
                  </a:lnTo>
                  <a:lnTo>
                    <a:pt x="1" y="24"/>
                  </a:lnTo>
                  <a:lnTo>
                    <a:pt x="1" y="24"/>
                  </a:lnTo>
                  <a:lnTo>
                    <a:pt x="1" y="24"/>
                  </a:lnTo>
                  <a:lnTo>
                    <a:pt x="1"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
            <p:cNvSpPr/>
            <p:nvPr/>
          </p:nvSpPr>
          <p:spPr>
            <a:xfrm>
              <a:off x="2128475" y="1897550"/>
              <a:ext cx="25" cy="25"/>
            </a:xfrm>
            <a:custGeom>
              <a:avLst/>
              <a:gdLst/>
              <a:ahLst/>
              <a:cxnLst/>
              <a:rect l="l" t="t" r="r" b="b"/>
              <a:pathLst>
                <a:path w="1" h="1" extrusionOk="0">
                  <a:moveTo>
                    <a:pt x="0" y="1"/>
                  </a:moveTo>
                  <a:lnTo>
                    <a:pt x="0" y="1"/>
                  </a:ln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2147125" y="1906575"/>
              <a:ext cx="25" cy="650"/>
            </a:xfrm>
            <a:custGeom>
              <a:avLst/>
              <a:gdLst/>
              <a:ahLst/>
              <a:cxnLst/>
              <a:rect l="l" t="t" r="r" b="b"/>
              <a:pathLst>
                <a:path w="1" h="26" extrusionOk="0">
                  <a:moveTo>
                    <a:pt x="0" y="1"/>
                  </a:moveTo>
                  <a:lnTo>
                    <a:pt x="0" y="25"/>
                  </a:lnTo>
                  <a:lnTo>
                    <a:pt x="0" y="25"/>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2128475" y="1897550"/>
              <a:ext cx="2425" cy="625"/>
            </a:xfrm>
            <a:custGeom>
              <a:avLst/>
              <a:gdLst/>
              <a:ahLst/>
              <a:cxnLst/>
              <a:rect l="l" t="t" r="r" b="b"/>
              <a:pathLst>
                <a:path w="97" h="25" extrusionOk="0">
                  <a:moveTo>
                    <a:pt x="0" y="1"/>
                  </a:moveTo>
                  <a:lnTo>
                    <a:pt x="24" y="25"/>
                  </a:lnTo>
                  <a:lnTo>
                    <a:pt x="97" y="25"/>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2139900" y="1902375"/>
              <a:ext cx="1825" cy="1225"/>
            </a:xfrm>
            <a:custGeom>
              <a:avLst/>
              <a:gdLst/>
              <a:ahLst/>
              <a:cxnLst/>
              <a:rect l="l" t="t" r="r" b="b"/>
              <a:pathLst>
                <a:path w="73" h="49" extrusionOk="0">
                  <a:moveTo>
                    <a:pt x="49" y="0"/>
                  </a:moveTo>
                  <a:lnTo>
                    <a:pt x="25" y="25"/>
                  </a:lnTo>
                  <a:lnTo>
                    <a:pt x="49" y="25"/>
                  </a:lnTo>
                  <a:lnTo>
                    <a:pt x="73" y="0"/>
                  </a:lnTo>
                  <a:close/>
                  <a:moveTo>
                    <a:pt x="1" y="25"/>
                  </a:moveTo>
                  <a:lnTo>
                    <a:pt x="1" y="49"/>
                  </a:lnTo>
                  <a:lnTo>
                    <a:pt x="25"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2130275" y="1896350"/>
              <a:ext cx="2425" cy="1825"/>
            </a:xfrm>
            <a:custGeom>
              <a:avLst/>
              <a:gdLst/>
              <a:ahLst/>
              <a:cxnLst/>
              <a:rect l="l" t="t" r="r" b="b"/>
              <a:pathLst>
                <a:path w="97" h="73" extrusionOk="0">
                  <a:moveTo>
                    <a:pt x="25" y="1"/>
                  </a:moveTo>
                  <a:lnTo>
                    <a:pt x="44" y="7"/>
                  </a:lnTo>
                  <a:lnTo>
                    <a:pt x="44" y="7"/>
                  </a:lnTo>
                  <a:lnTo>
                    <a:pt x="49" y="1"/>
                  </a:lnTo>
                  <a:close/>
                  <a:moveTo>
                    <a:pt x="44" y="7"/>
                  </a:moveTo>
                  <a:lnTo>
                    <a:pt x="0" y="73"/>
                  </a:lnTo>
                  <a:lnTo>
                    <a:pt x="25" y="73"/>
                  </a:lnTo>
                  <a:lnTo>
                    <a:pt x="49" y="25"/>
                  </a:lnTo>
                  <a:lnTo>
                    <a:pt x="97" y="25"/>
                  </a:lnTo>
                  <a:lnTo>
                    <a:pt x="44" y="7"/>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
            <p:cNvSpPr/>
            <p:nvPr/>
          </p:nvSpPr>
          <p:spPr>
            <a:xfrm>
              <a:off x="2118850" y="2487350"/>
              <a:ext cx="625" cy="625"/>
            </a:xfrm>
            <a:custGeom>
              <a:avLst/>
              <a:gdLst/>
              <a:ahLst/>
              <a:cxnLst/>
              <a:rect l="l" t="t" r="r" b="b"/>
              <a:pathLst>
                <a:path w="25" h="25" extrusionOk="0">
                  <a:moveTo>
                    <a:pt x="0"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
            <p:cNvSpPr/>
            <p:nvPr/>
          </p:nvSpPr>
          <p:spPr>
            <a:xfrm>
              <a:off x="2136300" y="1887325"/>
              <a:ext cx="1825" cy="625"/>
            </a:xfrm>
            <a:custGeom>
              <a:avLst/>
              <a:gdLst/>
              <a:ahLst/>
              <a:cxnLst/>
              <a:rect l="l" t="t" r="r" b="b"/>
              <a:pathLst>
                <a:path w="73" h="25" extrusionOk="0">
                  <a:moveTo>
                    <a:pt x="24" y="1"/>
                  </a:moveTo>
                  <a:lnTo>
                    <a:pt x="0" y="25"/>
                  </a:lnTo>
                  <a:lnTo>
                    <a:pt x="48"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2138100" y="1886725"/>
              <a:ext cx="1825" cy="625"/>
            </a:xfrm>
            <a:custGeom>
              <a:avLst/>
              <a:gdLst/>
              <a:ahLst/>
              <a:cxnLst/>
              <a:rect l="l" t="t" r="r" b="b"/>
              <a:pathLst>
                <a:path w="73" h="25" extrusionOk="0">
                  <a:moveTo>
                    <a:pt x="49" y="1"/>
                  </a:moveTo>
                  <a:lnTo>
                    <a:pt x="0" y="25"/>
                  </a:lnTo>
                  <a:lnTo>
                    <a:pt x="4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2074900" y="1848200"/>
              <a:ext cx="625" cy="25"/>
            </a:xfrm>
            <a:custGeom>
              <a:avLst/>
              <a:gdLst/>
              <a:ahLst/>
              <a:cxnLst/>
              <a:rect l="l" t="t" r="r" b="b"/>
              <a:pathLst>
                <a:path w="25" h="1" extrusionOk="0">
                  <a:moveTo>
                    <a:pt x="25" y="1"/>
                  </a:moveTo>
                  <a:lnTo>
                    <a:pt x="25" y="1"/>
                  </a:lnTo>
                  <a:lnTo>
                    <a:pt x="1" y="1"/>
                  </a:lnTo>
                  <a:lnTo>
                    <a:pt x="1" y="1"/>
                  </a:lnTo>
                  <a:lnTo>
                    <a:pt x="25" y="1"/>
                  </a:lnTo>
                  <a:lnTo>
                    <a:pt x="25" y="1"/>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2139900" y="1886125"/>
              <a:ext cx="2425" cy="625"/>
            </a:xfrm>
            <a:custGeom>
              <a:avLst/>
              <a:gdLst/>
              <a:ahLst/>
              <a:cxnLst/>
              <a:rect l="l" t="t" r="r" b="b"/>
              <a:pathLst>
                <a:path w="97" h="25" extrusionOk="0">
                  <a:moveTo>
                    <a:pt x="49" y="0"/>
                  </a:moveTo>
                  <a:lnTo>
                    <a:pt x="1" y="25"/>
                  </a:lnTo>
                  <a:lnTo>
                    <a:pt x="49" y="25"/>
                  </a:lnTo>
                  <a:lnTo>
                    <a:pt x="65" y="8"/>
                  </a:lnTo>
                  <a:lnTo>
                    <a:pt x="65" y="8"/>
                  </a:lnTo>
                  <a:lnTo>
                    <a:pt x="49" y="0"/>
                  </a:lnTo>
                  <a:close/>
                  <a:moveTo>
                    <a:pt x="73" y="0"/>
                  </a:moveTo>
                  <a:lnTo>
                    <a:pt x="65" y="8"/>
                  </a:lnTo>
                  <a:lnTo>
                    <a:pt x="65" y="8"/>
                  </a:lnTo>
                  <a:lnTo>
                    <a:pt x="97"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2075500" y="1847600"/>
              <a:ext cx="1225" cy="625"/>
            </a:xfrm>
            <a:custGeom>
              <a:avLst/>
              <a:gdLst/>
              <a:ahLst/>
              <a:cxnLst/>
              <a:rect l="l" t="t" r="r" b="b"/>
              <a:pathLst>
                <a:path w="49" h="25" extrusionOk="0">
                  <a:moveTo>
                    <a:pt x="25"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
            <p:cNvSpPr/>
            <p:nvPr/>
          </p:nvSpPr>
          <p:spPr>
            <a:xfrm>
              <a:off x="1965975" y="2039600"/>
              <a:ext cx="625" cy="25"/>
            </a:xfrm>
            <a:custGeom>
              <a:avLst/>
              <a:gdLst/>
              <a:ahLst/>
              <a:cxnLst/>
              <a:rect l="l" t="t" r="r" b="b"/>
              <a:pathLst>
                <a:path w="25" h="1" extrusionOk="0">
                  <a:moveTo>
                    <a:pt x="0" y="0"/>
                  </a:moveTo>
                  <a:lnTo>
                    <a:pt x="0" y="0"/>
                  </a:lnTo>
                  <a:lnTo>
                    <a:pt x="25"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
            <p:cNvSpPr/>
            <p:nvPr/>
          </p:nvSpPr>
          <p:spPr>
            <a:xfrm>
              <a:off x="1895550" y="1964350"/>
              <a:ext cx="625" cy="650"/>
            </a:xfrm>
            <a:custGeom>
              <a:avLst/>
              <a:gdLst/>
              <a:ahLst/>
              <a:cxnLst/>
              <a:rect l="l" t="t" r="r" b="b"/>
              <a:pathLst>
                <a:path w="25" h="26"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2027350" y="2037175"/>
              <a:ext cx="625" cy="625"/>
            </a:xfrm>
            <a:custGeom>
              <a:avLst/>
              <a:gdLst/>
              <a:ahLst/>
              <a:cxnLst/>
              <a:rect l="l" t="t" r="r" b="b"/>
              <a:pathLst>
                <a:path w="25"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2405300" y="1951725"/>
              <a:ext cx="650" cy="25"/>
            </a:xfrm>
            <a:custGeom>
              <a:avLst/>
              <a:gdLst/>
              <a:ahLst/>
              <a:cxnLst/>
              <a:rect l="l" t="t" r="r" b="b"/>
              <a:pathLst>
                <a:path w="26" h="1" extrusionOk="0">
                  <a:moveTo>
                    <a:pt x="25" y="0"/>
                  </a:moveTo>
                  <a:lnTo>
                    <a:pt x="1" y="0"/>
                  </a:lnTo>
                  <a:lnTo>
                    <a:pt x="25" y="0"/>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2357175" y="1887325"/>
              <a:ext cx="625" cy="25"/>
            </a:xfrm>
            <a:custGeom>
              <a:avLst/>
              <a:gdLst/>
              <a:ahLst/>
              <a:cxnLst/>
              <a:rect l="l" t="t" r="r" b="b"/>
              <a:pathLst>
                <a:path w="25" h="1" extrusionOk="0">
                  <a:moveTo>
                    <a:pt x="0" y="1"/>
                  </a:moveTo>
                  <a:lnTo>
                    <a:pt x="0" y="1"/>
                  </a:lnTo>
                  <a:lnTo>
                    <a:pt x="24" y="1"/>
                  </a:lnTo>
                  <a:lnTo>
                    <a:pt x="24"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2484150" y="1986025"/>
              <a:ext cx="101725" cy="97525"/>
            </a:xfrm>
            <a:custGeom>
              <a:avLst/>
              <a:gdLst/>
              <a:ahLst/>
              <a:cxnLst/>
              <a:rect l="l" t="t" r="r" b="b"/>
              <a:pathLst>
                <a:path w="4069" h="3901" extrusionOk="0">
                  <a:moveTo>
                    <a:pt x="2191" y="193"/>
                  </a:moveTo>
                  <a:lnTo>
                    <a:pt x="2649" y="265"/>
                  </a:lnTo>
                  <a:lnTo>
                    <a:pt x="2745" y="289"/>
                  </a:lnTo>
                  <a:lnTo>
                    <a:pt x="2865" y="338"/>
                  </a:lnTo>
                  <a:lnTo>
                    <a:pt x="3082" y="458"/>
                  </a:lnTo>
                  <a:lnTo>
                    <a:pt x="3299" y="602"/>
                  </a:lnTo>
                  <a:lnTo>
                    <a:pt x="3491" y="771"/>
                  </a:lnTo>
                  <a:lnTo>
                    <a:pt x="3636" y="988"/>
                  </a:lnTo>
                  <a:lnTo>
                    <a:pt x="3732" y="1180"/>
                  </a:lnTo>
                  <a:lnTo>
                    <a:pt x="3804" y="1373"/>
                  </a:lnTo>
                  <a:lnTo>
                    <a:pt x="3852" y="1662"/>
                  </a:lnTo>
                  <a:lnTo>
                    <a:pt x="3876" y="1926"/>
                  </a:lnTo>
                  <a:lnTo>
                    <a:pt x="3876" y="2095"/>
                  </a:lnTo>
                  <a:lnTo>
                    <a:pt x="3852" y="2263"/>
                  </a:lnTo>
                  <a:lnTo>
                    <a:pt x="3804" y="2432"/>
                  </a:lnTo>
                  <a:lnTo>
                    <a:pt x="3732" y="2601"/>
                  </a:lnTo>
                  <a:lnTo>
                    <a:pt x="3684" y="2697"/>
                  </a:lnTo>
                  <a:lnTo>
                    <a:pt x="3612" y="2793"/>
                  </a:lnTo>
                  <a:lnTo>
                    <a:pt x="3371" y="3010"/>
                  </a:lnTo>
                  <a:lnTo>
                    <a:pt x="3178" y="3250"/>
                  </a:lnTo>
                  <a:lnTo>
                    <a:pt x="3082" y="3347"/>
                  </a:lnTo>
                  <a:lnTo>
                    <a:pt x="2986" y="3419"/>
                  </a:lnTo>
                  <a:lnTo>
                    <a:pt x="2889" y="3467"/>
                  </a:lnTo>
                  <a:lnTo>
                    <a:pt x="2769" y="3515"/>
                  </a:lnTo>
                  <a:lnTo>
                    <a:pt x="2312" y="3660"/>
                  </a:lnTo>
                  <a:lnTo>
                    <a:pt x="2095" y="3684"/>
                  </a:lnTo>
                  <a:lnTo>
                    <a:pt x="1854" y="3708"/>
                  </a:lnTo>
                  <a:lnTo>
                    <a:pt x="1397" y="3636"/>
                  </a:lnTo>
                  <a:lnTo>
                    <a:pt x="1204" y="3612"/>
                  </a:lnTo>
                  <a:lnTo>
                    <a:pt x="988" y="3563"/>
                  </a:lnTo>
                  <a:lnTo>
                    <a:pt x="843" y="3491"/>
                  </a:lnTo>
                  <a:lnTo>
                    <a:pt x="699" y="3419"/>
                  </a:lnTo>
                  <a:lnTo>
                    <a:pt x="602" y="3323"/>
                  </a:lnTo>
                  <a:lnTo>
                    <a:pt x="506" y="3178"/>
                  </a:lnTo>
                  <a:lnTo>
                    <a:pt x="289" y="2865"/>
                  </a:lnTo>
                  <a:lnTo>
                    <a:pt x="217" y="2745"/>
                  </a:lnTo>
                  <a:lnTo>
                    <a:pt x="169" y="2625"/>
                  </a:lnTo>
                  <a:lnTo>
                    <a:pt x="145" y="2504"/>
                  </a:lnTo>
                  <a:lnTo>
                    <a:pt x="145" y="2360"/>
                  </a:lnTo>
                  <a:lnTo>
                    <a:pt x="169" y="2095"/>
                  </a:lnTo>
                  <a:lnTo>
                    <a:pt x="217" y="1734"/>
                  </a:lnTo>
                  <a:lnTo>
                    <a:pt x="289" y="1397"/>
                  </a:lnTo>
                  <a:lnTo>
                    <a:pt x="338" y="1204"/>
                  </a:lnTo>
                  <a:lnTo>
                    <a:pt x="410" y="1060"/>
                  </a:lnTo>
                  <a:lnTo>
                    <a:pt x="482" y="891"/>
                  </a:lnTo>
                  <a:lnTo>
                    <a:pt x="602" y="747"/>
                  </a:lnTo>
                  <a:lnTo>
                    <a:pt x="675" y="699"/>
                  </a:lnTo>
                  <a:lnTo>
                    <a:pt x="771" y="651"/>
                  </a:lnTo>
                  <a:lnTo>
                    <a:pt x="915" y="627"/>
                  </a:lnTo>
                  <a:lnTo>
                    <a:pt x="1060" y="578"/>
                  </a:lnTo>
                  <a:lnTo>
                    <a:pt x="1228" y="554"/>
                  </a:lnTo>
                  <a:lnTo>
                    <a:pt x="1373" y="458"/>
                  </a:lnTo>
                  <a:lnTo>
                    <a:pt x="1493" y="386"/>
                  </a:lnTo>
                  <a:lnTo>
                    <a:pt x="1613" y="314"/>
                  </a:lnTo>
                  <a:lnTo>
                    <a:pt x="1854" y="217"/>
                  </a:lnTo>
                  <a:lnTo>
                    <a:pt x="2023" y="193"/>
                  </a:lnTo>
                  <a:close/>
                  <a:moveTo>
                    <a:pt x="1902" y="1"/>
                  </a:moveTo>
                  <a:lnTo>
                    <a:pt x="1758" y="49"/>
                  </a:lnTo>
                  <a:lnTo>
                    <a:pt x="1589" y="121"/>
                  </a:lnTo>
                  <a:lnTo>
                    <a:pt x="1421" y="193"/>
                  </a:lnTo>
                  <a:lnTo>
                    <a:pt x="1349" y="241"/>
                  </a:lnTo>
                  <a:lnTo>
                    <a:pt x="1276" y="289"/>
                  </a:lnTo>
                  <a:lnTo>
                    <a:pt x="1204" y="338"/>
                  </a:lnTo>
                  <a:lnTo>
                    <a:pt x="1132" y="386"/>
                  </a:lnTo>
                  <a:lnTo>
                    <a:pt x="963" y="410"/>
                  </a:lnTo>
                  <a:lnTo>
                    <a:pt x="867" y="410"/>
                  </a:lnTo>
                  <a:lnTo>
                    <a:pt x="795" y="434"/>
                  </a:lnTo>
                  <a:lnTo>
                    <a:pt x="747" y="458"/>
                  </a:lnTo>
                  <a:lnTo>
                    <a:pt x="675" y="506"/>
                  </a:lnTo>
                  <a:lnTo>
                    <a:pt x="651" y="578"/>
                  </a:lnTo>
                  <a:lnTo>
                    <a:pt x="602" y="627"/>
                  </a:lnTo>
                  <a:lnTo>
                    <a:pt x="554" y="651"/>
                  </a:lnTo>
                  <a:lnTo>
                    <a:pt x="434" y="795"/>
                  </a:lnTo>
                  <a:lnTo>
                    <a:pt x="338" y="939"/>
                  </a:lnTo>
                  <a:lnTo>
                    <a:pt x="241" y="1108"/>
                  </a:lnTo>
                  <a:lnTo>
                    <a:pt x="193" y="1276"/>
                  </a:lnTo>
                  <a:lnTo>
                    <a:pt x="73" y="1854"/>
                  </a:lnTo>
                  <a:lnTo>
                    <a:pt x="25" y="2119"/>
                  </a:lnTo>
                  <a:lnTo>
                    <a:pt x="1" y="2360"/>
                  </a:lnTo>
                  <a:lnTo>
                    <a:pt x="1" y="2552"/>
                  </a:lnTo>
                  <a:lnTo>
                    <a:pt x="25" y="2721"/>
                  </a:lnTo>
                  <a:lnTo>
                    <a:pt x="97" y="2889"/>
                  </a:lnTo>
                  <a:lnTo>
                    <a:pt x="193" y="3034"/>
                  </a:lnTo>
                  <a:lnTo>
                    <a:pt x="289" y="3178"/>
                  </a:lnTo>
                  <a:lnTo>
                    <a:pt x="386" y="3323"/>
                  </a:lnTo>
                  <a:lnTo>
                    <a:pt x="506" y="3467"/>
                  </a:lnTo>
                  <a:lnTo>
                    <a:pt x="578" y="3563"/>
                  </a:lnTo>
                  <a:lnTo>
                    <a:pt x="675" y="3636"/>
                  </a:lnTo>
                  <a:lnTo>
                    <a:pt x="891" y="3732"/>
                  </a:lnTo>
                  <a:lnTo>
                    <a:pt x="1132" y="3804"/>
                  </a:lnTo>
                  <a:lnTo>
                    <a:pt x="1397" y="3852"/>
                  </a:lnTo>
                  <a:lnTo>
                    <a:pt x="1926" y="3900"/>
                  </a:lnTo>
                  <a:lnTo>
                    <a:pt x="2167" y="3900"/>
                  </a:lnTo>
                  <a:lnTo>
                    <a:pt x="2432" y="3852"/>
                  </a:lnTo>
                  <a:lnTo>
                    <a:pt x="2889" y="3684"/>
                  </a:lnTo>
                  <a:lnTo>
                    <a:pt x="3058" y="3612"/>
                  </a:lnTo>
                  <a:lnTo>
                    <a:pt x="3154" y="3539"/>
                  </a:lnTo>
                  <a:lnTo>
                    <a:pt x="3226" y="3467"/>
                  </a:lnTo>
                  <a:lnTo>
                    <a:pt x="3443" y="3226"/>
                  </a:lnTo>
                  <a:lnTo>
                    <a:pt x="3539" y="3106"/>
                  </a:lnTo>
                  <a:lnTo>
                    <a:pt x="3660" y="2986"/>
                  </a:lnTo>
                  <a:lnTo>
                    <a:pt x="3732" y="2889"/>
                  </a:lnTo>
                  <a:lnTo>
                    <a:pt x="3828" y="2793"/>
                  </a:lnTo>
                  <a:lnTo>
                    <a:pt x="3900" y="2697"/>
                  </a:lnTo>
                  <a:lnTo>
                    <a:pt x="3949" y="2576"/>
                  </a:lnTo>
                  <a:lnTo>
                    <a:pt x="3997" y="2408"/>
                  </a:lnTo>
                  <a:lnTo>
                    <a:pt x="4045" y="2239"/>
                  </a:lnTo>
                  <a:lnTo>
                    <a:pt x="4069" y="2047"/>
                  </a:lnTo>
                  <a:lnTo>
                    <a:pt x="4069" y="1878"/>
                  </a:lnTo>
                  <a:lnTo>
                    <a:pt x="4045" y="1614"/>
                  </a:lnTo>
                  <a:lnTo>
                    <a:pt x="3997" y="1349"/>
                  </a:lnTo>
                  <a:lnTo>
                    <a:pt x="3949" y="1204"/>
                  </a:lnTo>
                  <a:lnTo>
                    <a:pt x="3900" y="1036"/>
                  </a:lnTo>
                  <a:lnTo>
                    <a:pt x="3780" y="843"/>
                  </a:lnTo>
                  <a:lnTo>
                    <a:pt x="3636" y="651"/>
                  </a:lnTo>
                  <a:lnTo>
                    <a:pt x="3467" y="482"/>
                  </a:lnTo>
                  <a:lnTo>
                    <a:pt x="3299" y="338"/>
                  </a:lnTo>
                  <a:lnTo>
                    <a:pt x="3034" y="193"/>
                  </a:lnTo>
                  <a:lnTo>
                    <a:pt x="2889" y="121"/>
                  </a:lnTo>
                  <a:lnTo>
                    <a:pt x="2745" y="73"/>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
            <p:cNvSpPr/>
            <p:nvPr/>
          </p:nvSpPr>
          <p:spPr>
            <a:xfrm>
              <a:off x="2516050" y="2013700"/>
              <a:ext cx="39750" cy="41575"/>
            </a:xfrm>
            <a:custGeom>
              <a:avLst/>
              <a:gdLst/>
              <a:ahLst/>
              <a:cxnLst/>
              <a:rect l="l" t="t" r="r" b="b"/>
              <a:pathLst>
                <a:path w="1590" h="1663" extrusionOk="0">
                  <a:moveTo>
                    <a:pt x="963" y="194"/>
                  </a:moveTo>
                  <a:lnTo>
                    <a:pt x="1060" y="242"/>
                  </a:lnTo>
                  <a:lnTo>
                    <a:pt x="1300" y="386"/>
                  </a:lnTo>
                  <a:lnTo>
                    <a:pt x="1373" y="458"/>
                  </a:lnTo>
                  <a:lnTo>
                    <a:pt x="1397" y="555"/>
                  </a:lnTo>
                  <a:lnTo>
                    <a:pt x="1421" y="819"/>
                  </a:lnTo>
                  <a:lnTo>
                    <a:pt x="1421" y="940"/>
                  </a:lnTo>
                  <a:lnTo>
                    <a:pt x="1397" y="1084"/>
                  </a:lnTo>
                  <a:lnTo>
                    <a:pt x="1349" y="1181"/>
                  </a:lnTo>
                  <a:lnTo>
                    <a:pt x="1276" y="1253"/>
                  </a:lnTo>
                  <a:lnTo>
                    <a:pt x="1060" y="1445"/>
                  </a:lnTo>
                  <a:lnTo>
                    <a:pt x="1012" y="1469"/>
                  </a:lnTo>
                  <a:lnTo>
                    <a:pt x="939" y="1494"/>
                  </a:lnTo>
                  <a:lnTo>
                    <a:pt x="747" y="1494"/>
                  </a:lnTo>
                  <a:lnTo>
                    <a:pt x="578" y="1469"/>
                  </a:lnTo>
                  <a:lnTo>
                    <a:pt x="434" y="1421"/>
                  </a:lnTo>
                  <a:lnTo>
                    <a:pt x="289" y="1349"/>
                  </a:lnTo>
                  <a:lnTo>
                    <a:pt x="241" y="1301"/>
                  </a:lnTo>
                  <a:lnTo>
                    <a:pt x="193" y="1229"/>
                  </a:lnTo>
                  <a:lnTo>
                    <a:pt x="169" y="1181"/>
                  </a:lnTo>
                  <a:lnTo>
                    <a:pt x="169" y="1084"/>
                  </a:lnTo>
                  <a:lnTo>
                    <a:pt x="169" y="1036"/>
                  </a:lnTo>
                  <a:lnTo>
                    <a:pt x="169" y="940"/>
                  </a:lnTo>
                  <a:lnTo>
                    <a:pt x="169" y="771"/>
                  </a:lnTo>
                  <a:lnTo>
                    <a:pt x="193" y="603"/>
                  </a:lnTo>
                  <a:lnTo>
                    <a:pt x="217" y="531"/>
                  </a:lnTo>
                  <a:lnTo>
                    <a:pt x="265" y="458"/>
                  </a:lnTo>
                  <a:lnTo>
                    <a:pt x="386" y="362"/>
                  </a:lnTo>
                  <a:lnTo>
                    <a:pt x="482" y="290"/>
                  </a:lnTo>
                  <a:lnTo>
                    <a:pt x="602" y="242"/>
                  </a:lnTo>
                  <a:lnTo>
                    <a:pt x="723" y="194"/>
                  </a:lnTo>
                  <a:close/>
                  <a:moveTo>
                    <a:pt x="747" y="1"/>
                  </a:moveTo>
                  <a:lnTo>
                    <a:pt x="602" y="49"/>
                  </a:lnTo>
                  <a:lnTo>
                    <a:pt x="458" y="97"/>
                  </a:lnTo>
                  <a:lnTo>
                    <a:pt x="313" y="169"/>
                  </a:lnTo>
                  <a:lnTo>
                    <a:pt x="241" y="218"/>
                  </a:lnTo>
                  <a:lnTo>
                    <a:pt x="169" y="290"/>
                  </a:lnTo>
                  <a:lnTo>
                    <a:pt x="73" y="434"/>
                  </a:lnTo>
                  <a:lnTo>
                    <a:pt x="24" y="627"/>
                  </a:lnTo>
                  <a:lnTo>
                    <a:pt x="0" y="795"/>
                  </a:lnTo>
                  <a:lnTo>
                    <a:pt x="0" y="940"/>
                  </a:lnTo>
                  <a:lnTo>
                    <a:pt x="24" y="1108"/>
                  </a:lnTo>
                  <a:lnTo>
                    <a:pt x="24" y="1205"/>
                  </a:lnTo>
                  <a:lnTo>
                    <a:pt x="73" y="1301"/>
                  </a:lnTo>
                  <a:lnTo>
                    <a:pt x="121" y="1373"/>
                  </a:lnTo>
                  <a:lnTo>
                    <a:pt x="193" y="1445"/>
                  </a:lnTo>
                  <a:lnTo>
                    <a:pt x="289" y="1518"/>
                  </a:lnTo>
                  <a:lnTo>
                    <a:pt x="410" y="1590"/>
                  </a:lnTo>
                  <a:lnTo>
                    <a:pt x="554" y="1614"/>
                  </a:lnTo>
                  <a:lnTo>
                    <a:pt x="699" y="1638"/>
                  </a:lnTo>
                  <a:lnTo>
                    <a:pt x="963" y="1662"/>
                  </a:lnTo>
                  <a:lnTo>
                    <a:pt x="1060" y="1638"/>
                  </a:lnTo>
                  <a:lnTo>
                    <a:pt x="1132" y="1590"/>
                  </a:lnTo>
                  <a:lnTo>
                    <a:pt x="1373" y="1373"/>
                  </a:lnTo>
                  <a:lnTo>
                    <a:pt x="1469" y="1277"/>
                  </a:lnTo>
                  <a:lnTo>
                    <a:pt x="1517" y="1132"/>
                  </a:lnTo>
                  <a:lnTo>
                    <a:pt x="1565" y="964"/>
                  </a:lnTo>
                  <a:lnTo>
                    <a:pt x="1589" y="771"/>
                  </a:lnTo>
                  <a:lnTo>
                    <a:pt x="1541" y="531"/>
                  </a:lnTo>
                  <a:lnTo>
                    <a:pt x="1541" y="434"/>
                  </a:lnTo>
                  <a:lnTo>
                    <a:pt x="1493" y="338"/>
                  </a:lnTo>
                  <a:lnTo>
                    <a:pt x="1445" y="266"/>
                  </a:lnTo>
                  <a:lnTo>
                    <a:pt x="1373" y="218"/>
                  </a:lnTo>
                  <a:lnTo>
                    <a:pt x="1228" y="121"/>
                  </a:lnTo>
                  <a:lnTo>
                    <a:pt x="1084" y="49"/>
                  </a:lnTo>
                  <a:lnTo>
                    <a:pt x="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
            <p:cNvSpPr/>
            <p:nvPr/>
          </p:nvSpPr>
          <p:spPr>
            <a:xfrm>
              <a:off x="2528675" y="2028750"/>
              <a:ext cx="13875" cy="15075"/>
            </a:xfrm>
            <a:custGeom>
              <a:avLst/>
              <a:gdLst/>
              <a:ahLst/>
              <a:cxnLst/>
              <a:rect l="l" t="t" r="r" b="b"/>
              <a:pathLst>
                <a:path w="555" h="603" extrusionOk="0">
                  <a:moveTo>
                    <a:pt x="314" y="169"/>
                  </a:moveTo>
                  <a:lnTo>
                    <a:pt x="386" y="193"/>
                  </a:lnTo>
                  <a:lnTo>
                    <a:pt x="410" y="242"/>
                  </a:lnTo>
                  <a:lnTo>
                    <a:pt x="410" y="290"/>
                  </a:lnTo>
                  <a:lnTo>
                    <a:pt x="386" y="338"/>
                  </a:lnTo>
                  <a:lnTo>
                    <a:pt x="338" y="434"/>
                  </a:lnTo>
                  <a:lnTo>
                    <a:pt x="290" y="458"/>
                  </a:lnTo>
                  <a:lnTo>
                    <a:pt x="218" y="458"/>
                  </a:lnTo>
                  <a:lnTo>
                    <a:pt x="194" y="434"/>
                  </a:lnTo>
                  <a:lnTo>
                    <a:pt x="194" y="410"/>
                  </a:lnTo>
                  <a:lnTo>
                    <a:pt x="194" y="362"/>
                  </a:lnTo>
                  <a:lnTo>
                    <a:pt x="194" y="290"/>
                  </a:lnTo>
                  <a:lnTo>
                    <a:pt x="218" y="217"/>
                  </a:lnTo>
                  <a:lnTo>
                    <a:pt x="266" y="169"/>
                  </a:lnTo>
                  <a:close/>
                  <a:moveTo>
                    <a:pt x="218" y="1"/>
                  </a:moveTo>
                  <a:lnTo>
                    <a:pt x="145" y="49"/>
                  </a:lnTo>
                  <a:lnTo>
                    <a:pt x="25" y="169"/>
                  </a:lnTo>
                  <a:lnTo>
                    <a:pt x="1" y="217"/>
                  </a:lnTo>
                  <a:lnTo>
                    <a:pt x="1" y="314"/>
                  </a:lnTo>
                  <a:lnTo>
                    <a:pt x="1" y="434"/>
                  </a:lnTo>
                  <a:lnTo>
                    <a:pt x="49" y="482"/>
                  </a:lnTo>
                  <a:lnTo>
                    <a:pt x="73" y="554"/>
                  </a:lnTo>
                  <a:lnTo>
                    <a:pt x="145" y="579"/>
                  </a:lnTo>
                  <a:lnTo>
                    <a:pt x="194" y="603"/>
                  </a:lnTo>
                  <a:lnTo>
                    <a:pt x="290" y="603"/>
                  </a:lnTo>
                  <a:lnTo>
                    <a:pt x="362" y="579"/>
                  </a:lnTo>
                  <a:lnTo>
                    <a:pt x="434" y="530"/>
                  </a:lnTo>
                  <a:lnTo>
                    <a:pt x="482" y="482"/>
                  </a:lnTo>
                  <a:lnTo>
                    <a:pt x="507" y="410"/>
                  </a:lnTo>
                  <a:lnTo>
                    <a:pt x="531" y="338"/>
                  </a:lnTo>
                  <a:lnTo>
                    <a:pt x="555" y="266"/>
                  </a:lnTo>
                  <a:lnTo>
                    <a:pt x="555" y="193"/>
                  </a:lnTo>
                  <a:lnTo>
                    <a:pt x="531" y="121"/>
                  </a:lnTo>
                  <a:lnTo>
                    <a:pt x="482" y="49"/>
                  </a:lnTo>
                  <a:lnTo>
                    <a:pt x="434" y="25"/>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7"/>
          <p:cNvGrpSpPr/>
          <p:nvPr/>
        </p:nvGrpSpPr>
        <p:grpSpPr>
          <a:xfrm flipH="1">
            <a:off x="648129" y="4149711"/>
            <a:ext cx="551525" cy="559295"/>
            <a:chOff x="1308175" y="3327500"/>
            <a:chExt cx="170350" cy="172750"/>
          </a:xfrm>
        </p:grpSpPr>
        <p:sp>
          <p:nvSpPr>
            <p:cNvPr id="3077" name="Google Shape;3077;p7"/>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9" name="Google Shape;3079;p7"/>
          <p:cNvSpPr/>
          <p:nvPr/>
        </p:nvSpPr>
        <p:spPr>
          <a:xfrm flipH="1">
            <a:off x="8251050" y="704999"/>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15"/>
        <p:cNvGrpSpPr/>
        <p:nvPr/>
      </p:nvGrpSpPr>
      <p:grpSpPr>
        <a:xfrm>
          <a:off x="0" y="0"/>
          <a:ext cx="0" cy="0"/>
          <a:chOff x="0" y="0"/>
          <a:chExt cx="0" cy="0"/>
        </a:xfrm>
      </p:grpSpPr>
      <p:sp>
        <p:nvSpPr>
          <p:cNvPr id="3516" name="Google Shape;3516;p9"/>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9"/>
          <p:cNvSpPr txBox="1">
            <a:spLocks noGrp="1"/>
          </p:cNvSpPr>
          <p:nvPr>
            <p:ph type="subTitle" idx="1"/>
          </p:nvPr>
        </p:nvSpPr>
        <p:spPr>
          <a:xfrm>
            <a:off x="3902775" y="2642825"/>
            <a:ext cx="4345500" cy="13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900"/>
              <a:buNone/>
              <a:defRPr sz="15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3518" name="Google Shape;3518;p9"/>
          <p:cNvSpPr txBox="1">
            <a:spLocks noGrp="1"/>
          </p:cNvSpPr>
          <p:nvPr>
            <p:ph type="title"/>
          </p:nvPr>
        </p:nvSpPr>
        <p:spPr>
          <a:xfrm>
            <a:off x="3902800" y="1880250"/>
            <a:ext cx="4573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sz="34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grpSp>
        <p:nvGrpSpPr>
          <p:cNvPr id="3519" name="Google Shape;3519;p9"/>
          <p:cNvGrpSpPr/>
          <p:nvPr/>
        </p:nvGrpSpPr>
        <p:grpSpPr>
          <a:xfrm rot="-3463747">
            <a:off x="6279172" y="-1598352"/>
            <a:ext cx="1782737" cy="4456717"/>
            <a:chOff x="1094525" y="1997475"/>
            <a:chExt cx="357500" cy="893725"/>
          </a:xfrm>
        </p:grpSpPr>
        <p:sp>
          <p:nvSpPr>
            <p:cNvPr id="3520" name="Google Shape;3520;p9"/>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9"/>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9"/>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9"/>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9"/>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9"/>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9"/>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9"/>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9"/>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9"/>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9"/>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9"/>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9"/>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9"/>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9"/>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9"/>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9"/>
          <p:cNvGrpSpPr/>
          <p:nvPr/>
        </p:nvGrpSpPr>
        <p:grpSpPr>
          <a:xfrm>
            <a:off x="7925076" y="4155111"/>
            <a:ext cx="551525" cy="559295"/>
            <a:chOff x="1308175" y="3327500"/>
            <a:chExt cx="170350" cy="172750"/>
          </a:xfrm>
        </p:grpSpPr>
        <p:sp>
          <p:nvSpPr>
            <p:cNvPr id="3537" name="Google Shape;3537;p9"/>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9"/>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9" name="Google Shape;3539;p9"/>
          <p:cNvSpPr/>
          <p:nvPr/>
        </p:nvSpPr>
        <p:spPr>
          <a:xfrm>
            <a:off x="827063" y="452549"/>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0" name="Google Shape;3540;p9"/>
          <p:cNvGrpSpPr/>
          <p:nvPr/>
        </p:nvGrpSpPr>
        <p:grpSpPr>
          <a:xfrm rot="-3599998">
            <a:off x="-2078826" y="3414251"/>
            <a:ext cx="3605679" cy="3438411"/>
            <a:chOff x="1781825" y="1787425"/>
            <a:chExt cx="804050" cy="766750"/>
          </a:xfrm>
        </p:grpSpPr>
        <p:sp>
          <p:nvSpPr>
            <p:cNvPr id="3541" name="Google Shape;3541;p9"/>
            <p:cNvSpPr/>
            <p:nvPr/>
          </p:nvSpPr>
          <p:spPr>
            <a:xfrm>
              <a:off x="1797450" y="2122050"/>
              <a:ext cx="356325" cy="331625"/>
            </a:xfrm>
            <a:custGeom>
              <a:avLst/>
              <a:gdLst/>
              <a:ahLst/>
              <a:cxnLst/>
              <a:rect l="l" t="t" r="r" b="b"/>
              <a:pathLst>
                <a:path w="14253" h="13265" extrusionOk="0">
                  <a:moveTo>
                    <a:pt x="9799" y="0"/>
                  </a:moveTo>
                  <a:lnTo>
                    <a:pt x="9197" y="72"/>
                  </a:lnTo>
                  <a:lnTo>
                    <a:pt x="8547" y="169"/>
                  </a:lnTo>
                  <a:lnTo>
                    <a:pt x="7993" y="313"/>
                  </a:lnTo>
                  <a:lnTo>
                    <a:pt x="7464" y="482"/>
                  </a:lnTo>
                  <a:lnTo>
                    <a:pt x="6934" y="674"/>
                  </a:lnTo>
                  <a:lnTo>
                    <a:pt x="6428" y="891"/>
                  </a:lnTo>
                  <a:lnTo>
                    <a:pt x="5923" y="1132"/>
                  </a:lnTo>
                  <a:lnTo>
                    <a:pt x="5441" y="1420"/>
                  </a:lnTo>
                  <a:lnTo>
                    <a:pt x="4960" y="1709"/>
                  </a:lnTo>
                  <a:lnTo>
                    <a:pt x="4503" y="2022"/>
                  </a:lnTo>
                  <a:lnTo>
                    <a:pt x="4045" y="2359"/>
                  </a:lnTo>
                  <a:lnTo>
                    <a:pt x="3636" y="2720"/>
                  </a:lnTo>
                  <a:lnTo>
                    <a:pt x="3203" y="3082"/>
                  </a:lnTo>
                  <a:lnTo>
                    <a:pt x="2817" y="3491"/>
                  </a:lnTo>
                  <a:lnTo>
                    <a:pt x="2432" y="3900"/>
                  </a:lnTo>
                  <a:lnTo>
                    <a:pt x="2071" y="4333"/>
                  </a:lnTo>
                  <a:lnTo>
                    <a:pt x="1734" y="4767"/>
                  </a:lnTo>
                  <a:lnTo>
                    <a:pt x="1397" y="5224"/>
                  </a:lnTo>
                  <a:lnTo>
                    <a:pt x="1181" y="5513"/>
                  </a:lnTo>
                  <a:lnTo>
                    <a:pt x="988" y="5826"/>
                  </a:lnTo>
                  <a:lnTo>
                    <a:pt x="819" y="6139"/>
                  </a:lnTo>
                  <a:lnTo>
                    <a:pt x="651" y="6452"/>
                  </a:lnTo>
                  <a:lnTo>
                    <a:pt x="506" y="6789"/>
                  </a:lnTo>
                  <a:lnTo>
                    <a:pt x="386" y="7126"/>
                  </a:lnTo>
                  <a:lnTo>
                    <a:pt x="266" y="7463"/>
                  </a:lnTo>
                  <a:lnTo>
                    <a:pt x="169" y="7800"/>
                  </a:lnTo>
                  <a:lnTo>
                    <a:pt x="97" y="8137"/>
                  </a:lnTo>
                  <a:lnTo>
                    <a:pt x="49" y="8498"/>
                  </a:lnTo>
                  <a:lnTo>
                    <a:pt x="25" y="8835"/>
                  </a:lnTo>
                  <a:lnTo>
                    <a:pt x="1" y="9172"/>
                  </a:lnTo>
                  <a:lnTo>
                    <a:pt x="1" y="9509"/>
                  </a:lnTo>
                  <a:lnTo>
                    <a:pt x="25" y="9822"/>
                  </a:lnTo>
                  <a:lnTo>
                    <a:pt x="73" y="10159"/>
                  </a:lnTo>
                  <a:lnTo>
                    <a:pt x="145" y="10472"/>
                  </a:lnTo>
                  <a:lnTo>
                    <a:pt x="218" y="10761"/>
                  </a:lnTo>
                  <a:lnTo>
                    <a:pt x="338" y="11050"/>
                  </a:lnTo>
                  <a:lnTo>
                    <a:pt x="458" y="11339"/>
                  </a:lnTo>
                  <a:lnTo>
                    <a:pt x="627" y="11603"/>
                  </a:lnTo>
                  <a:lnTo>
                    <a:pt x="795" y="11868"/>
                  </a:lnTo>
                  <a:lnTo>
                    <a:pt x="988" y="12085"/>
                  </a:lnTo>
                  <a:lnTo>
                    <a:pt x="1205" y="12302"/>
                  </a:lnTo>
                  <a:lnTo>
                    <a:pt x="1445" y="12518"/>
                  </a:lnTo>
                  <a:lnTo>
                    <a:pt x="1710" y="12687"/>
                  </a:lnTo>
                  <a:lnTo>
                    <a:pt x="1999" y="12855"/>
                  </a:lnTo>
                  <a:lnTo>
                    <a:pt x="2312" y="12976"/>
                  </a:lnTo>
                  <a:lnTo>
                    <a:pt x="2649" y="13096"/>
                  </a:lnTo>
                  <a:lnTo>
                    <a:pt x="3010" y="13168"/>
                  </a:lnTo>
                  <a:lnTo>
                    <a:pt x="3395" y="13240"/>
                  </a:lnTo>
                  <a:lnTo>
                    <a:pt x="3804" y="13264"/>
                  </a:lnTo>
                  <a:lnTo>
                    <a:pt x="4238" y="13264"/>
                  </a:lnTo>
                  <a:lnTo>
                    <a:pt x="4743" y="13240"/>
                  </a:lnTo>
                  <a:lnTo>
                    <a:pt x="5249" y="13168"/>
                  </a:lnTo>
                  <a:lnTo>
                    <a:pt x="5730" y="13072"/>
                  </a:lnTo>
                  <a:lnTo>
                    <a:pt x="6212" y="12951"/>
                  </a:lnTo>
                  <a:lnTo>
                    <a:pt x="6693" y="12807"/>
                  </a:lnTo>
                  <a:lnTo>
                    <a:pt x="7151" y="12639"/>
                  </a:lnTo>
                  <a:lnTo>
                    <a:pt x="7608" y="12446"/>
                  </a:lnTo>
                  <a:lnTo>
                    <a:pt x="8065" y="12253"/>
                  </a:lnTo>
                  <a:lnTo>
                    <a:pt x="8523" y="12013"/>
                  </a:lnTo>
                  <a:lnTo>
                    <a:pt x="8956" y="11748"/>
                  </a:lnTo>
                  <a:lnTo>
                    <a:pt x="9365" y="11483"/>
                  </a:lnTo>
                  <a:lnTo>
                    <a:pt x="9775" y="11194"/>
                  </a:lnTo>
                  <a:lnTo>
                    <a:pt x="10184" y="10905"/>
                  </a:lnTo>
                  <a:lnTo>
                    <a:pt x="10569" y="10592"/>
                  </a:lnTo>
                  <a:lnTo>
                    <a:pt x="10954" y="10255"/>
                  </a:lnTo>
                  <a:lnTo>
                    <a:pt x="11315" y="9918"/>
                  </a:lnTo>
                  <a:lnTo>
                    <a:pt x="11676" y="9557"/>
                  </a:lnTo>
                  <a:lnTo>
                    <a:pt x="12038" y="9196"/>
                  </a:lnTo>
                  <a:lnTo>
                    <a:pt x="12375" y="8787"/>
                  </a:lnTo>
                  <a:lnTo>
                    <a:pt x="12688" y="8378"/>
                  </a:lnTo>
                  <a:lnTo>
                    <a:pt x="12952" y="7968"/>
                  </a:lnTo>
                  <a:lnTo>
                    <a:pt x="13217" y="7535"/>
                  </a:lnTo>
                  <a:lnTo>
                    <a:pt x="13434" y="7102"/>
                  </a:lnTo>
                  <a:lnTo>
                    <a:pt x="13650" y="6644"/>
                  </a:lnTo>
                  <a:lnTo>
                    <a:pt x="13819" y="6211"/>
                  </a:lnTo>
                  <a:lnTo>
                    <a:pt x="13963" y="5754"/>
                  </a:lnTo>
                  <a:lnTo>
                    <a:pt x="14084" y="5296"/>
                  </a:lnTo>
                  <a:lnTo>
                    <a:pt x="14156" y="4863"/>
                  </a:lnTo>
                  <a:lnTo>
                    <a:pt x="14228" y="4406"/>
                  </a:lnTo>
                  <a:lnTo>
                    <a:pt x="14252" y="3972"/>
                  </a:lnTo>
                  <a:lnTo>
                    <a:pt x="14228" y="3563"/>
                  </a:lnTo>
                  <a:lnTo>
                    <a:pt x="14204" y="3154"/>
                  </a:lnTo>
                  <a:lnTo>
                    <a:pt x="14132" y="2744"/>
                  </a:lnTo>
                  <a:lnTo>
                    <a:pt x="14012" y="2359"/>
                  </a:lnTo>
                  <a:lnTo>
                    <a:pt x="13867" y="1998"/>
                  </a:lnTo>
                  <a:lnTo>
                    <a:pt x="13699" y="1661"/>
                  </a:lnTo>
                  <a:lnTo>
                    <a:pt x="13482" y="1348"/>
                  </a:lnTo>
                  <a:lnTo>
                    <a:pt x="13217" y="1059"/>
                  </a:lnTo>
                  <a:lnTo>
                    <a:pt x="12928" y="819"/>
                  </a:lnTo>
                  <a:lnTo>
                    <a:pt x="12615" y="578"/>
                  </a:lnTo>
                  <a:lnTo>
                    <a:pt x="12254" y="385"/>
                  </a:lnTo>
                  <a:lnTo>
                    <a:pt x="11845" y="241"/>
                  </a:lnTo>
                  <a:lnTo>
                    <a:pt x="11388" y="121"/>
                  </a:lnTo>
                  <a:lnTo>
                    <a:pt x="10906" y="24"/>
                  </a:lnTo>
                  <a:lnTo>
                    <a:pt x="103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9"/>
            <p:cNvSpPr/>
            <p:nvPr/>
          </p:nvSpPr>
          <p:spPr>
            <a:xfrm>
              <a:off x="2080925" y="2161150"/>
              <a:ext cx="9050" cy="15675"/>
            </a:xfrm>
            <a:custGeom>
              <a:avLst/>
              <a:gdLst/>
              <a:ahLst/>
              <a:cxnLst/>
              <a:rect l="l" t="t" r="r" b="b"/>
              <a:pathLst>
                <a:path w="362" h="627" extrusionOk="0">
                  <a:moveTo>
                    <a:pt x="289" y="1"/>
                  </a:moveTo>
                  <a:lnTo>
                    <a:pt x="241" y="25"/>
                  </a:lnTo>
                  <a:lnTo>
                    <a:pt x="193" y="97"/>
                  </a:lnTo>
                  <a:lnTo>
                    <a:pt x="73" y="266"/>
                  </a:lnTo>
                  <a:lnTo>
                    <a:pt x="0" y="386"/>
                  </a:lnTo>
                  <a:lnTo>
                    <a:pt x="25" y="482"/>
                  </a:lnTo>
                  <a:lnTo>
                    <a:pt x="73" y="579"/>
                  </a:lnTo>
                  <a:lnTo>
                    <a:pt x="97" y="627"/>
                  </a:lnTo>
                  <a:lnTo>
                    <a:pt x="145" y="627"/>
                  </a:lnTo>
                  <a:lnTo>
                    <a:pt x="169" y="579"/>
                  </a:lnTo>
                  <a:lnTo>
                    <a:pt x="145" y="506"/>
                  </a:lnTo>
                  <a:lnTo>
                    <a:pt x="169" y="458"/>
                  </a:lnTo>
                  <a:lnTo>
                    <a:pt x="193" y="386"/>
                  </a:lnTo>
                  <a:lnTo>
                    <a:pt x="217" y="338"/>
                  </a:lnTo>
                  <a:lnTo>
                    <a:pt x="313" y="242"/>
                  </a:lnTo>
                  <a:lnTo>
                    <a:pt x="362" y="169"/>
                  </a:lnTo>
                  <a:lnTo>
                    <a:pt x="362" y="121"/>
                  </a:lnTo>
                  <a:lnTo>
                    <a:pt x="337" y="25"/>
                  </a:lnTo>
                  <a:lnTo>
                    <a:pt x="28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9"/>
            <p:cNvSpPr/>
            <p:nvPr/>
          </p:nvSpPr>
          <p:spPr>
            <a:xfrm>
              <a:off x="2144125" y="2205700"/>
              <a:ext cx="7225" cy="8450"/>
            </a:xfrm>
            <a:custGeom>
              <a:avLst/>
              <a:gdLst/>
              <a:ahLst/>
              <a:cxnLst/>
              <a:rect l="l" t="t" r="r" b="b"/>
              <a:pathLst>
                <a:path w="289" h="338" extrusionOk="0">
                  <a:moveTo>
                    <a:pt x="72" y="0"/>
                  </a:moveTo>
                  <a:lnTo>
                    <a:pt x="24" y="24"/>
                  </a:lnTo>
                  <a:lnTo>
                    <a:pt x="0" y="73"/>
                  </a:lnTo>
                  <a:lnTo>
                    <a:pt x="0" y="145"/>
                  </a:lnTo>
                  <a:lnTo>
                    <a:pt x="0" y="241"/>
                  </a:lnTo>
                  <a:lnTo>
                    <a:pt x="48" y="313"/>
                  </a:lnTo>
                  <a:lnTo>
                    <a:pt x="120" y="337"/>
                  </a:lnTo>
                  <a:lnTo>
                    <a:pt x="193" y="337"/>
                  </a:lnTo>
                  <a:lnTo>
                    <a:pt x="265" y="313"/>
                  </a:lnTo>
                  <a:lnTo>
                    <a:pt x="289" y="289"/>
                  </a:lnTo>
                  <a:lnTo>
                    <a:pt x="265" y="241"/>
                  </a:lnTo>
                  <a:lnTo>
                    <a:pt x="169" y="169"/>
                  </a:lnTo>
                  <a:lnTo>
                    <a:pt x="145" y="145"/>
                  </a:lnTo>
                  <a:lnTo>
                    <a:pt x="145" y="121"/>
                  </a:lnTo>
                  <a:lnTo>
                    <a:pt x="193" y="97"/>
                  </a:lnTo>
                  <a:lnTo>
                    <a:pt x="217" y="48"/>
                  </a:lnTo>
                  <a:lnTo>
                    <a:pt x="217" y="24"/>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9"/>
            <p:cNvSpPr/>
            <p:nvPr/>
          </p:nvSpPr>
          <p:spPr>
            <a:xfrm>
              <a:off x="2092950" y="2144900"/>
              <a:ext cx="8450" cy="9075"/>
            </a:xfrm>
            <a:custGeom>
              <a:avLst/>
              <a:gdLst/>
              <a:ahLst/>
              <a:cxnLst/>
              <a:rect l="l" t="t" r="r" b="b"/>
              <a:pathLst>
                <a:path w="338" h="363" extrusionOk="0">
                  <a:moveTo>
                    <a:pt x="218" y="1"/>
                  </a:moveTo>
                  <a:lnTo>
                    <a:pt x="169" y="25"/>
                  </a:lnTo>
                  <a:lnTo>
                    <a:pt x="25" y="25"/>
                  </a:lnTo>
                  <a:lnTo>
                    <a:pt x="1" y="73"/>
                  </a:lnTo>
                  <a:lnTo>
                    <a:pt x="49" y="145"/>
                  </a:lnTo>
                  <a:lnTo>
                    <a:pt x="73" y="194"/>
                  </a:lnTo>
                  <a:lnTo>
                    <a:pt x="49" y="266"/>
                  </a:lnTo>
                  <a:lnTo>
                    <a:pt x="73" y="314"/>
                  </a:lnTo>
                  <a:lnTo>
                    <a:pt x="97" y="338"/>
                  </a:lnTo>
                  <a:lnTo>
                    <a:pt x="145" y="362"/>
                  </a:lnTo>
                  <a:lnTo>
                    <a:pt x="169" y="338"/>
                  </a:lnTo>
                  <a:lnTo>
                    <a:pt x="193" y="290"/>
                  </a:lnTo>
                  <a:lnTo>
                    <a:pt x="218" y="218"/>
                  </a:lnTo>
                  <a:lnTo>
                    <a:pt x="242" y="194"/>
                  </a:lnTo>
                  <a:lnTo>
                    <a:pt x="290" y="194"/>
                  </a:lnTo>
                  <a:lnTo>
                    <a:pt x="314" y="169"/>
                  </a:lnTo>
                  <a:lnTo>
                    <a:pt x="338" y="145"/>
                  </a:lnTo>
                  <a:lnTo>
                    <a:pt x="338" y="97"/>
                  </a:lnTo>
                  <a:lnTo>
                    <a:pt x="314" y="73"/>
                  </a:lnTo>
                  <a:lnTo>
                    <a:pt x="242" y="25"/>
                  </a:lnTo>
                  <a:lnTo>
                    <a:pt x="21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9"/>
            <p:cNvSpPr/>
            <p:nvPr/>
          </p:nvSpPr>
          <p:spPr>
            <a:xfrm>
              <a:off x="2068275" y="2297175"/>
              <a:ext cx="9050" cy="6050"/>
            </a:xfrm>
            <a:custGeom>
              <a:avLst/>
              <a:gdLst/>
              <a:ahLst/>
              <a:cxnLst/>
              <a:rect l="l" t="t" r="r" b="b"/>
              <a:pathLst>
                <a:path w="362" h="242" extrusionOk="0">
                  <a:moveTo>
                    <a:pt x="266" y="0"/>
                  </a:moveTo>
                  <a:lnTo>
                    <a:pt x="193" y="24"/>
                  </a:lnTo>
                  <a:lnTo>
                    <a:pt x="25" y="24"/>
                  </a:lnTo>
                  <a:lnTo>
                    <a:pt x="1" y="73"/>
                  </a:lnTo>
                  <a:lnTo>
                    <a:pt x="1" y="97"/>
                  </a:lnTo>
                  <a:lnTo>
                    <a:pt x="49" y="145"/>
                  </a:lnTo>
                  <a:lnTo>
                    <a:pt x="97" y="193"/>
                  </a:lnTo>
                  <a:lnTo>
                    <a:pt x="145" y="217"/>
                  </a:lnTo>
                  <a:lnTo>
                    <a:pt x="218" y="241"/>
                  </a:lnTo>
                  <a:lnTo>
                    <a:pt x="290" y="217"/>
                  </a:lnTo>
                  <a:lnTo>
                    <a:pt x="338" y="169"/>
                  </a:lnTo>
                  <a:lnTo>
                    <a:pt x="362" y="121"/>
                  </a:lnTo>
                  <a:lnTo>
                    <a:pt x="362" y="73"/>
                  </a:lnTo>
                  <a:lnTo>
                    <a:pt x="338" y="49"/>
                  </a:lnTo>
                  <a:lnTo>
                    <a:pt x="31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9"/>
            <p:cNvSpPr/>
            <p:nvPr/>
          </p:nvSpPr>
          <p:spPr>
            <a:xfrm>
              <a:off x="2001475" y="2168975"/>
              <a:ext cx="7850" cy="6050"/>
            </a:xfrm>
            <a:custGeom>
              <a:avLst/>
              <a:gdLst/>
              <a:ahLst/>
              <a:cxnLst/>
              <a:rect l="l" t="t" r="r" b="b"/>
              <a:pathLst>
                <a:path w="314" h="242" extrusionOk="0">
                  <a:moveTo>
                    <a:pt x="169" y="1"/>
                  </a:moveTo>
                  <a:lnTo>
                    <a:pt x="121" y="25"/>
                  </a:lnTo>
                  <a:lnTo>
                    <a:pt x="49" y="49"/>
                  </a:lnTo>
                  <a:lnTo>
                    <a:pt x="25" y="97"/>
                  </a:lnTo>
                  <a:lnTo>
                    <a:pt x="1" y="145"/>
                  </a:lnTo>
                  <a:lnTo>
                    <a:pt x="25" y="193"/>
                  </a:lnTo>
                  <a:lnTo>
                    <a:pt x="49" y="242"/>
                  </a:lnTo>
                  <a:lnTo>
                    <a:pt x="217" y="242"/>
                  </a:lnTo>
                  <a:lnTo>
                    <a:pt x="290" y="169"/>
                  </a:lnTo>
                  <a:lnTo>
                    <a:pt x="314" y="145"/>
                  </a:lnTo>
                  <a:lnTo>
                    <a:pt x="290" y="97"/>
                  </a:lnTo>
                  <a:lnTo>
                    <a:pt x="290" y="73"/>
                  </a:lnTo>
                  <a:lnTo>
                    <a:pt x="241"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
            <p:cNvSpPr/>
            <p:nvPr/>
          </p:nvSpPr>
          <p:spPr>
            <a:xfrm>
              <a:off x="2065875" y="2247225"/>
              <a:ext cx="7250" cy="7250"/>
            </a:xfrm>
            <a:custGeom>
              <a:avLst/>
              <a:gdLst/>
              <a:ahLst/>
              <a:cxnLst/>
              <a:rect l="l" t="t" r="r" b="b"/>
              <a:pathLst>
                <a:path w="290" h="290" extrusionOk="0">
                  <a:moveTo>
                    <a:pt x="145" y="0"/>
                  </a:moveTo>
                  <a:lnTo>
                    <a:pt x="97" y="24"/>
                  </a:lnTo>
                  <a:lnTo>
                    <a:pt x="25" y="97"/>
                  </a:lnTo>
                  <a:lnTo>
                    <a:pt x="1" y="145"/>
                  </a:lnTo>
                  <a:lnTo>
                    <a:pt x="1" y="193"/>
                  </a:lnTo>
                  <a:lnTo>
                    <a:pt x="25" y="265"/>
                  </a:lnTo>
                  <a:lnTo>
                    <a:pt x="73" y="289"/>
                  </a:lnTo>
                  <a:lnTo>
                    <a:pt x="121" y="265"/>
                  </a:lnTo>
                  <a:lnTo>
                    <a:pt x="169" y="241"/>
                  </a:lnTo>
                  <a:lnTo>
                    <a:pt x="241" y="145"/>
                  </a:lnTo>
                  <a:lnTo>
                    <a:pt x="289" y="48"/>
                  </a:lnTo>
                  <a:lnTo>
                    <a:pt x="24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
            <p:cNvSpPr/>
            <p:nvPr/>
          </p:nvSpPr>
          <p:spPr>
            <a:xfrm>
              <a:off x="2032175" y="2327875"/>
              <a:ext cx="5450" cy="6025"/>
            </a:xfrm>
            <a:custGeom>
              <a:avLst/>
              <a:gdLst/>
              <a:ahLst/>
              <a:cxnLst/>
              <a:rect l="l" t="t" r="r" b="b"/>
              <a:pathLst>
                <a:path w="218" h="241" extrusionOk="0">
                  <a:moveTo>
                    <a:pt x="97" y="0"/>
                  </a:moveTo>
                  <a:lnTo>
                    <a:pt x="49" y="24"/>
                  </a:lnTo>
                  <a:lnTo>
                    <a:pt x="25" y="48"/>
                  </a:lnTo>
                  <a:lnTo>
                    <a:pt x="0" y="72"/>
                  </a:lnTo>
                  <a:lnTo>
                    <a:pt x="0" y="121"/>
                  </a:lnTo>
                  <a:lnTo>
                    <a:pt x="49" y="193"/>
                  </a:lnTo>
                  <a:lnTo>
                    <a:pt x="73" y="217"/>
                  </a:lnTo>
                  <a:lnTo>
                    <a:pt x="121" y="241"/>
                  </a:lnTo>
                  <a:lnTo>
                    <a:pt x="169" y="217"/>
                  </a:lnTo>
                  <a:lnTo>
                    <a:pt x="217" y="193"/>
                  </a:lnTo>
                  <a:lnTo>
                    <a:pt x="217" y="145"/>
                  </a:lnTo>
                  <a:lnTo>
                    <a:pt x="217" y="96"/>
                  </a:lnTo>
                  <a:lnTo>
                    <a:pt x="217" y="72"/>
                  </a:lnTo>
                  <a:lnTo>
                    <a:pt x="193"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9"/>
            <p:cNvSpPr/>
            <p:nvPr/>
          </p:nvSpPr>
          <p:spPr>
            <a:xfrm>
              <a:off x="2041200" y="2200275"/>
              <a:ext cx="6650" cy="5450"/>
            </a:xfrm>
            <a:custGeom>
              <a:avLst/>
              <a:gdLst/>
              <a:ahLst/>
              <a:cxnLst/>
              <a:rect l="l" t="t" r="r" b="b"/>
              <a:pathLst>
                <a:path w="266" h="218" extrusionOk="0">
                  <a:moveTo>
                    <a:pt x="97" y="1"/>
                  </a:moveTo>
                  <a:lnTo>
                    <a:pt x="73" y="49"/>
                  </a:lnTo>
                  <a:lnTo>
                    <a:pt x="1" y="193"/>
                  </a:lnTo>
                  <a:lnTo>
                    <a:pt x="97" y="217"/>
                  </a:lnTo>
                  <a:lnTo>
                    <a:pt x="193" y="217"/>
                  </a:lnTo>
                  <a:lnTo>
                    <a:pt x="241" y="193"/>
                  </a:lnTo>
                  <a:lnTo>
                    <a:pt x="265" y="145"/>
                  </a:lnTo>
                  <a:lnTo>
                    <a:pt x="241"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9"/>
            <p:cNvSpPr/>
            <p:nvPr/>
          </p:nvSpPr>
          <p:spPr>
            <a:xfrm>
              <a:off x="2105000" y="2178625"/>
              <a:ext cx="5450" cy="6025"/>
            </a:xfrm>
            <a:custGeom>
              <a:avLst/>
              <a:gdLst/>
              <a:ahLst/>
              <a:cxnLst/>
              <a:rect l="l" t="t" r="r" b="b"/>
              <a:pathLst>
                <a:path w="218" h="241" extrusionOk="0">
                  <a:moveTo>
                    <a:pt x="97" y="0"/>
                  </a:moveTo>
                  <a:lnTo>
                    <a:pt x="24" y="48"/>
                  </a:lnTo>
                  <a:lnTo>
                    <a:pt x="0" y="96"/>
                  </a:lnTo>
                  <a:lnTo>
                    <a:pt x="0" y="144"/>
                  </a:lnTo>
                  <a:lnTo>
                    <a:pt x="49" y="193"/>
                  </a:lnTo>
                  <a:lnTo>
                    <a:pt x="97" y="241"/>
                  </a:lnTo>
                  <a:lnTo>
                    <a:pt x="145" y="241"/>
                  </a:lnTo>
                  <a:lnTo>
                    <a:pt x="193" y="217"/>
                  </a:lnTo>
                  <a:lnTo>
                    <a:pt x="217" y="144"/>
                  </a:lnTo>
                  <a:lnTo>
                    <a:pt x="217" y="96"/>
                  </a:lnTo>
                  <a:lnTo>
                    <a:pt x="193" y="48"/>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9"/>
            <p:cNvSpPr/>
            <p:nvPr/>
          </p:nvSpPr>
          <p:spPr>
            <a:xfrm>
              <a:off x="2069500" y="2214725"/>
              <a:ext cx="7225" cy="6050"/>
            </a:xfrm>
            <a:custGeom>
              <a:avLst/>
              <a:gdLst/>
              <a:ahLst/>
              <a:cxnLst/>
              <a:rect l="l" t="t" r="r" b="b"/>
              <a:pathLst>
                <a:path w="289" h="242" extrusionOk="0">
                  <a:moveTo>
                    <a:pt x="24" y="0"/>
                  </a:moveTo>
                  <a:lnTo>
                    <a:pt x="0" y="24"/>
                  </a:lnTo>
                  <a:lnTo>
                    <a:pt x="0" y="73"/>
                  </a:lnTo>
                  <a:lnTo>
                    <a:pt x="48" y="121"/>
                  </a:lnTo>
                  <a:lnTo>
                    <a:pt x="120" y="217"/>
                  </a:lnTo>
                  <a:lnTo>
                    <a:pt x="169" y="241"/>
                  </a:lnTo>
                  <a:lnTo>
                    <a:pt x="217" y="241"/>
                  </a:lnTo>
                  <a:lnTo>
                    <a:pt x="265" y="217"/>
                  </a:lnTo>
                  <a:lnTo>
                    <a:pt x="289" y="169"/>
                  </a:lnTo>
                  <a:lnTo>
                    <a:pt x="289" y="121"/>
                  </a:lnTo>
                  <a:lnTo>
                    <a:pt x="241" y="97"/>
                  </a:lnTo>
                  <a:lnTo>
                    <a:pt x="169"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9"/>
            <p:cNvSpPr/>
            <p:nvPr/>
          </p:nvSpPr>
          <p:spPr>
            <a:xfrm>
              <a:off x="2126675" y="2214725"/>
              <a:ext cx="5425" cy="6050"/>
            </a:xfrm>
            <a:custGeom>
              <a:avLst/>
              <a:gdLst/>
              <a:ahLst/>
              <a:cxnLst/>
              <a:rect l="l" t="t" r="r" b="b"/>
              <a:pathLst>
                <a:path w="217" h="242" extrusionOk="0">
                  <a:moveTo>
                    <a:pt x="72" y="0"/>
                  </a:moveTo>
                  <a:lnTo>
                    <a:pt x="24" y="24"/>
                  </a:lnTo>
                  <a:lnTo>
                    <a:pt x="0" y="97"/>
                  </a:lnTo>
                  <a:lnTo>
                    <a:pt x="0" y="169"/>
                  </a:lnTo>
                  <a:lnTo>
                    <a:pt x="48" y="217"/>
                  </a:lnTo>
                  <a:lnTo>
                    <a:pt x="120" y="241"/>
                  </a:lnTo>
                  <a:lnTo>
                    <a:pt x="193" y="241"/>
                  </a:lnTo>
                  <a:lnTo>
                    <a:pt x="217" y="217"/>
                  </a:lnTo>
                  <a:lnTo>
                    <a:pt x="217" y="193"/>
                  </a:lnTo>
                  <a:lnTo>
                    <a:pt x="217" y="121"/>
                  </a:lnTo>
                  <a:lnTo>
                    <a:pt x="193" y="49"/>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9"/>
            <p:cNvSpPr/>
            <p:nvPr/>
          </p:nvSpPr>
          <p:spPr>
            <a:xfrm>
              <a:off x="2055650" y="2222550"/>
              <a:ext cx="6050" cy="5450"/>
            </a:xfrm>
            <a:custGeom>
              <a:avLst/>
              <a:gdLst/>
              <a:ahLst/>
              <a:cxnLst/>
              <a:rect l="l" t="t" r="r" b="b"/>
              <a:pathLst>
                <a:path w="242" h="218" extrusionOk="0">
                  <a:moveTo>
                    <a:pt x="145" y="0"/>
                  </a:moveTo>
                  <a:lnTo>
                    <a:pt x="73" y="24"/>
                  </a:lnTo>
                  <a:lnTo>
                    <a:pt x="24" y="48"/>
                  </a:lnTo>
                  <a:lnTo>
                    <a:pt x="0" y="97"/>
                  </a:lnTo>
                  <a:lnTo>
                    <a:pt x="0" y="121"/>
                  </a:lnTo>
                  <a:lnTo>
                    <a:pt x="24" y="145"/>
                  </a:lnTo>
                  <a:lnTo>
                    <a:pt x="48" y="169"/>
                  </a:lnTo>
                  <a:lnTo>
                    <a:pt x="217" y="217"/>
                  </a:lnTo>
                  <a:lnTo>
                    <a:pt x="241" y="121"/>
                  </a:lnTo>
                  <a:lnTo>
                    <a:pt x="241" y="73"/>
                  </a:lnTo>
                  <a:lnTo>
                    <a:pt x="241"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9"/>
            <p:cNvSpPr/>
            <p:nvPr/>
          </p:nvSpPr>
          <p:spPr>
            <a:xfrm>
              <a:off x="2034575" y="2168975"/>
              <a:ext cx="4850" cy="8450"/>
            </a:xfrm>
            <a:custGeom>
              <a:avLst/>
              <a:gdLst/>
              <a:ahLst/>
              <a:cxnLst/>
              <a:rect l="l" t="t" r="r" b="b"/>
              <a:pathLst>
                <a:path w="194" h="338" extrusionOk="0">
                  <a:moveTo>
                    <a:pt x="145" y="1"/>
                  </a:moveTo>
                  <a:lnTo>
                    <a:pt x="97" y="25"/>
                  </a:lnTo>
                  <a:lnTo>
                    <a:pt x="73" y="49"/>
                  </a:lnTo>
                  <a:lnTo>
                    <a:pt x="25" y="145"/>
                  </a:lnTo>
                  <a:lnTo>
                    <a:pt x="1" y="266"/>
                  </a:lnTo>
                  <a:lnTo>
                    <a:pt x="25" y="314"/>
                  </a:lnTo>
                  <a:lnTo>
                    <a:pt x="73" y="338"/>
                  </a:lnTo>
                  <a:lnTo>
                    <a:pt x="97" y="338"/>
                  </a:lnTo>
                  <a:lnTo>
                    <a:pt x="121" y="290"/>
                  </a:lnTo>
                  <a:lnTo>
                    <a:pt x="169" y="218"/>
                  </a:lnTo>
                  <a:lnTo>
                    <a:pt x="193" y="97"/>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9"/>
            <p:cNvSpPr/>
            <p:nvPr/>
          </p:nvSpPr>
          <p:spPr>
            <a:xfrm>
              <a:off x="2048425" y="2149725"/>
              <a:ext cx="7250" cy="5450"/>
            </a:xfrm>
            <a:custGeom>
              <a:avLst/>
              <a:gdLst/>
              <a:ahLst/>
              <a:cxnLst/>
              <a:rect l="l" t="t" r="r" b="b"/>
              <a:pathLst>
                <a:path w="290" h="218" extrusionOk="0">
                  <a:moveTo>
                    <a:pt x="193" y="1"/>
                  </a:moveTo>
                  <a:lnTo>
                    <a:pt x="49" y="49"/>
                  </a:lnTo>
                  <a:lnTo>
                    <a:pt x="25" y="73"/>
                  </a:lnTo>
                  <a:lnTo>
                    <a:pt x="0" y="97"/>
                  </a:lnTo>
                  <a:lnTo>
                    <a:pt x="25" y="121"/>
                  </a:lnTo>
                  <a:lnTo>
                    <a:pt x="49" y="145"/>
                  </a:lnTo>
                  <a:lnTo>
                    <a:pt x="169" y="217"/>
                  </a:lnTo>
                  <a:lnTo>
                    <a:pt x="217" y="217"/>
                  </a:lnTo>
                  <a:lnTo>
                    <a:pt x="265" y="193"/>
                  </a:lnTo>
                  <a:lnTo>
                    <a:pt x="289" y="169"/>
                  </a:lnTo>
                  <a:lnTo>
                    <a:pt x="289" y="121"/>
                  </a:lnTo>
                  <a:lnTo>
                    <a:pt x="289" y="97"/>
                  </a:lnTo>
                  <a:lnTo>
                    <a:pt x="265" y="49"/>
                  </a:lnTo>
                  <a:lnTo>
                    <a:pt x="241"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9"/>
            <p:cNvSpPr/>
            <p:nvPr/>
          </p:nvSpPr>
          <p:spPr>
            <a:xfrm>
              <a:off x="2105000" y="2233375"/>
              <a:ext cx="5450" cy="5450"/>
            </a:xfrm>
            <a:custGeom>
              <a:avLst/>
              <a:gdLst/>
              <a:ahLst/>
              <a:cxnLst/>
              <a:rect l="l" t="t" r="r" b="b"/>
              <a:pathLst>
                <a:path w="218" h="218" extrusionOk="0">
                  <a:moveTo>
                    <a:pt x="97" y="1"/>
                  </a:moveTo>
                  <a:lnTo>
                    <a:pt x="49" y="25"/>
                  </a:lnTo>
                  <a:lnTo>
                    <a:pt x="24" y="49"/>
                  </a:lnTo>
                  <a:lnTo>
                    <a:pt x="0" y="97"/>
                  </a:lnTo>
                  <a:lnTo>
                    <a:pt x="0" y="145"/>
                  </a:lnTo>
                  <a:lnTo>
                    <a:pt x="0" y="193"/>
                  </a:lnTo>
                  <a:lnTo>
                    <a:pt x="49" y="217"/>
                  </a:lnTo>
                  <a:lnTo>
                    <a:pt x="121" y="217"/>
                  </a:lnTo>
                  <a:lnTo>
                    <a:pt x="193" y="193"/>
                  </a:lnTo>
                  <a:lnTo>
                    <a:pt x="217" y="145"/>
                  </a:lnTo>
                  <a:lnTo>
                    <a:pt x="217" y="97"/>
                  </a:lnTo>
                  <a:lnTo>
                    <a:pt x="193" y="49"/>
                  </a:lnTo>
                  <a:lnTo>
                    <a:pt x="169" y="25"/>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9"/>
            <p:cNvSpPr/>
            <p:nvPr/>
          </p:nvSpPr>
          <p:spPr>
            <a:xfrm>
              <a:off x="1972600" y="2158150"/>
              <a:ext cx="5425" cy="5450"/>
            </a:xfrm>
            <a:custGeom>
              <a:avLst/>
              <a:gdLst/>
              <a:ahLst/>
              <a:cxnLst/>
              <a:rect l="l" t="t" r="r" b="b"/>
              <a:pathLst>
                <a:path w="217" h="218" extrusionOk="0">
                  <a:moveTo>
                    <a:pt x="121" y="1"/>
                  </a:moveTo>
                  <a:lnTo>
                    <a:pt x="48" y="25"/>
                  </a:lnTo>
                  <a:lnTo>
                    <a:pt x="0" y="97"/>
                  </a:lnTo>
                  <a:lnTo>
                    <a:pt x="0" y="145"/>
                  </a:lnTo>
                  <a:lnTo>
                    <a:pt x="24" y="193"/>
                  </a:lnTo>
                  <a:lnTo>
                    <a:pt x="72" y="217"/>
                  </a:lnTo>
                  <a:lnTo>
                    <a:pt x="97" y="217"/>
                  </a:lnTo>
                  <a:lnTo>
                    <a:pt x="145" y="193"/>
                  </a:lnTo>
                  <a:lnTo>
                    <a:pt x="193" y="169"/>
                  </a:lnTo>
                  <a:lnTo>
                    <a:pt x="217" y="121"/>
                  </a:lnTo>
                  <a:lnTo>
                    <a:pt x="217"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9"/>
            <p:cNvSpPr/>
            <p:nvPr/>
          </p:nvSpPr>
          <p:spPr>
            <a:xfrm>
              <a:off x="2029175" y="2258050"/>
              <a:ext cx="4825" cy="6050"/>
            </a:xfrm>
            <a:custGeom>
              <a:avLst/>
              <a:gdLst/>
              <a:ahLst/>
              <a:cxnLst/>
              <a:rect l="l" t="t" r="r" b="b"/>
              <a:pathLst>
                <a:path w="193" h="242" extrusionOk="0">
                  <a:moveTo>
                    <a:pt x="48" y="1"/>
                  </a:moveTo>
                  <a:lnTo>
                    <a:pt x="0" y="25"/>
                  </a:lnTo>
                  <a:lnTo>
                    <a:pt x="0" y="73"/>
                  </a:lnTo>
                  <a:lnTo>
                    <a:pt x="24" y="145"/>
                  </a:lnTo>
                  <a:lnTo>
                    <a:pt x="72" y="217"/>
                  </a:lnTo>
                  <a:lnTo>
                    <a:pt x="96" y="241"/>
                  </a:lnTo>
                  <a:lnTo>
                    <a:pt x="169" y="241"/>
                  </a:lnTo>
                  <a:lnTo>
                    <a:pt x="193" y="193"/>
                  </a:lnTo>
                  <a:lnTo>
                    <a:pt x="145" y="121"/>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9"/>
            <p:cNvSpPr/>
            <p:nvPr/>
          </p:nvSpPr>
          <p:spPr>
            <a:xfrm>
              <a:off x="2118225" y="2156350"/>
              <a:ext cx="5450" cy="5425"/>
            </a:xfrm>
            <a:custGeom>
              <a:avLst/>
              <a:gdLst/>
              <a:ahLst/>
              <a:cxnLst/>
              <a:rect l="l" t="t" r="r" b="b"/>
              <a:pathLst>
                <a:path w="218" h="217" extrusionOk="0">
                  <a:moveTo>
                    <a:pt x="49" y="0"/>
                  </a:moveTo>
                  <a:lnTo>
                    <a:pt x="25" y="48"/>
                  </a:lnTo>
                  <a:lnTo>
                    <a:pt x="1" y="97"/>
                  </a:lnTo>
                  <a:lnTo>
                    <a:pt x="25" y="145"/>
                  </a:lnTo>
                  <a:lnTo>
                    <a:pt x="73" y="193"/>
                  </a:lnTo>
                  <a:lnTo>
                    <a:pt x="97" y="217"/>
                  </a:lnTo>
                  <a:lnTo>
                    <a:pt x="145" y="217"/>
                  </a:lnTo>
                  <a:lnTo>
                    <a:pt x="194" y="193"/>
                  </a:lnTo>
                  <a:lnTo>
                    <a:pt x="218" y="145"/>
                  </a:lnTo>
                  <a:lnTo>
                    <a:pt x="218" y="73"/>
                  </a:lnTo>
                  <a:lnTo>
                    <a:pt x="169" y="48"/>
                  </a:lnTo>
                  <a:lnTo>
                    <a:pt x="121"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9"/>
            <p:cNvSpPr/>
            <p:nvPr/>
          </p:nvSpPr>
          <p:spPr>
            <a:xfrm>
              <a:off x="2052625" y="2174400"/>
              <a:ext cx="4850" cy="6050"/>
            </a:xfrm>
            <a:custGeom>
              <a:avLst/>
              <a:gdLst/>
              <a:ahLst/>
              <a:cxnLst/>
              <a:rect l="l" t="t" r="r" b="b"/>
              <a:pathLst>
                <a:path w="194" h="242" extrusionOk="0">
                  <a:moveTo>
                    <a:pt x="49" y="1"/>
                  </a:moveTo>
                  <a:lnTo>
                    <a:pt x="25" y="49"/>
                  </a:lnTo>
                  <a:lnTo>
                    <a:pt x="1" y="97"/>
                  </a:lnTo>
                  <a:lnTo>
                    <a:pt x="25" y="145"/>
                  </a:lnTo>
                  <a:lnTo>
                    <a:pt x="25" y="193"/>
                  </a:lnTo>
                  <a:lnTo>
                    <a:pt x="73" y="217"/>
                  </a:lnTo>
                  <a:lnTo>
                    <a:pt x="97" y="241"/>
                  </a:lnTo>
                  <a:lnTo>
                    <a:pt x="145" y="241"/>
                  </a:lnTo>
                  <a:lnTo>
                    <a:pt x="169" y="217"/>
                  </a:lnTo>
                  <a:lnTo>
                    <a:pt x="194" y="169"/>
                  </a:lnTo>
                  <a:lnTo>
                    <a:pt x="194" y="121"/>
                  </a:lnTo>
                  <a:lnTo>
                    <a:pt x="194" y="73"/>
                  </a:lnTo>
                  <a:lnTo>
                    <a:pt x="169"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9"/>
            <p:cNvSpPr/>
            <p:nvPr/>
          </p:nvSpPr>
          <p:spPr>
            <a:xfrm>
              <a:off x="1964175" y="2181625"/>
              <a:ext cx="5425" cy="4825"/>
            </a:xfrm>
            <a:custGeom>
              <a:avLst/>
              <a:gdLst/>
              <a:ahLst/>
              <a:cxnLst/>
              <a:rect l="l" t="t" r="r" b="b"/>
              <a:pathLst>
                <a:path w="217" h="193" extrusionOk="0">
                  <a:moveTo>
                    <a:pt x="97" y="0"/>
                  </a:moveTo>
                  <a:lnTo>
                    <a:pt x="72" y="24"/>
                  </a:lnTo>
                  <a:lnTo>
                    <a:pt x="24" y="49"/>
                  </a:lnTo>
                  <a:lnTo>
                    <a:pt x="0" y="73"/>
                  </a:lnTo>
                  <a:lnTo>
                    <a:pt x="0" y="121"/>
                  </a:lnTo>
                  <a:lnTo>
                    <a:pt x="24" y="169"/>
                  </a:lnTo>
                  <a:lnTo>
                    <a:pt x="48" y="193"/>
                  </a:lnTo>
                  <a:lnTo>
                    <a:pt x="97" y="193"/>
                  </a:lnTo>
                  <a:lnTo>
                    <a:pt x="145" y="169"/>
                  </a:lnTo>
                  <a:lnTo>
                    <a:pt x="217" y="121"/>
                  </a:lnTo>
                  <a:lnTo>
                    <a:pt x="217" y="49"/>
                  </a:lnTo>
                  <a:lnTo>
                    <a:pt x="19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
            <p:cNvSpPr/>
            <p:nvPr/>
          </p:nvSpPr>
          <p:spPr>
            <a:xfrm>
              <a:off x="2088150" y="2133475"/>
              <a:ext cx="4825" cy="6050"/>
            </a:xfrm>
            <a:custGeom>
              <a:avLst/>
              <a:gdLst/>
              <a:ahLst/>
              <a:cxnLst/>
              <a:rect l="l" t="t" r="r" b="b"/>
              <a:pathLst>
                <a:path w="193" h="242" extrusionOk="0">
                  <a:moveTo>
                    <a:pt x="97" y="1"/>
                  </a:moveTo>
                  <a:lnTo>
                    <a:pt x="48" y="49"/>
                  </a:lnTo>
                  <a:lnTo>
                    <a:pt x="24" y="97"/>
                  </a:lnTo>
                  <a:lnTo>
                    <a:pt x="0" y="169"/>
                  </a:lnTo>
                  <a:lnTo>
                    <a:pt x="24" y="217"/>
                  </a:lnTo>
                  <a:lnTo>
                    <a:pt x="48" y="241"/>
                  </a:lnTo>
                  <a:lnTo>
                    <a:pt x="121" y="241"/>
                  </a:lnTo>
                  <a:lnTo>
                    <a:pt x="169" y="145"/>
                  </a:lnTo>
                  <a:lnTo>
                    <a:pt x="193" y="73"/>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9"/>
            <p:cNvSpPr/>
            <p:nvPr/>
          </p:nvSpPr>
          <p:spPr>
            <a:xfrm>
              <a:off x="2026750" y="2295375"/>
              <a:ext cx="6050" cy="3625"/>
            </a:xfrm>
            <a:custGeom>
              <a:avLst/>
              <a:gdLst/>
              <a:ahLst/>
              <a:cxnLst/>
              <a:rect l="l" t="t" r="r" b="b"/>
              <a:pathLst>
                <a:path w="242" h="145" extrusionOk="0">
                  <a:moveTo>
                    <a:pt x="73" y="0"/>
                  </a:moveTo>
                  <a:lnTo>
                    <a:pt x="25" y="24"/>
                  </a:lnTo>
                  <a:lnTo>
                    <a:pt x="1" y="72"/>
                  </a:lnTo>
                  <a:lnTo>
                    <a:pt x="1" y="96"/>
                  </a:lnTo>
                  <a:lnTo>
                    <a:pt x="1" y="145"/>
                  </a:lnTo>
                  <a:lnTo>
                    <a:pt x="193" y="145"/>
                  </a:lnTo>
                  <a:lnTo>
                    <a:pt x="217" y="121"/>
                  </a:lnTo>
                  <a:lnTo>
                    <a:pt x="242" y="72"/>
                  </a:lnTo>
                  <a:lnTo>
                    <a:pt x="242"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
            <p:cNvSpPr/>
            <p:nvPr/>
          </p:nvSpPr>
          <p:spPr>
            <a:xfrm>
              <a:off x="2105600" y="2168375"/>
              <a:ext cx="4850" cy="5450"/>
            </a:xfrm>
            <a:custGeom>
              <a:avLst/>
              <a:gdLst/>
              <a:ahLst/>
              <a:cxnLst/>
              <a:rect l="l" t="t" r="r" b="b"/>
              <a:pathLst>
                <a:path w="194" h="218" extrusionOk="0">
                  <a:moveTo>
                    <a:pt x="97" y="1"/>
                  </a:moveTo>
                  <a:lnTo>
                    <a:pt x="49" y="25"/>
                  </a:lnTo>
                  <a:lnTo>
                    <a:pt x="25" y="49"/>
                  </a:lnTo>
                  <a:lnTo>
                    <a:pt x="0" y="73"/>
                  </a:lnTo>
                  <a:lnTo>
                    <a:pt x="0" y="121"/>
                  </a:lnTo>
                  <a:lnTo>
                    <a:pt x="49" y="193"/>
                  </a:lnTo>
                  <a:lnTo>
                    <a:pt x="73" y="217"/>
                  </a:lnTo>
                  <a:lnTo>
                    <a:pt x="97" y="217"/>
                  </a:lnTo>
                  <a:lnTo>
                    <a:pt x="145" y="193"/>
                  </a:lnTo>
                  <a:lnTo>
                    <a:pt x="169" y="169"/>
                  </a:lnTo>
                  <a:lnTo>
                    <a:pt x="193" y="97"/>
                  </a:lnTo>
                  <a:lnTo>
                    <a:pt x="193" y="73"/>
                  </a:lnTo>
                  <a:lnTo>
                    <a:pt x="169" y="49"/>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9"/>
            <p:cNvSpPr/>
            <p:nvPr/>
          </p:nvSpPr>
          <p:spPr>
            <a:xfrm>
              <a:off x="2027350" y="2199075"/>
              <a:ext cx="3650" cy="5450"/>
            </a:xfrm>
            <a:custGeom>
              <a:avLst/>
              <a:gdLst/>
              <a:ahLst/>
              <a:cxnLst/>
              <a:rect l="l" t="t" r="r" b="b"/>
              <a:pathLst>
                <a:path w="146" h="218" extrusionOk="0">
                  <a:moveTo>
                    <a:pt x="49" y="1"/>
                  </a:moveTo>
                  <a:lnTo>
                    <a:pt x="25" y="25"/>
                  </a:lnTo>
                  <a:lnTo>
                    <a:pt x="1" y="49"/>
                  </a:lnTo>
                  <a:lnTo>
                    <a:pt x="1" y="121"/>
                  </a:lnTo>
                  <a:lnTo>
                    <a:pt x="49" y="193"/>
                  </a:lnTo>
                  <a:lnTo>
                    <a:pt x="97" y="217"/>
                  </a:lnTo>
                  <a:lnTo>
                    <a:pt x="145" y="193"/>
                  </a:lnTo>
                  <a:lnTo>
                    <a:pt x="145" y="169"/>
                  </a:lnTo>
                  <a:lnTo>
                    <a:pt x="145" y="97"/>
                  </a:lnTo>
                  <a:lnTo>
                    <a:pt x="121"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9"/>
            <p:cNvSpPr/>
            <p:nvPr/>
          </p:nvSpPr>
          <p:spPr>
            <a:xfrm>
              <a:off x="1991850" y="2257450"/>
              <a:ext cx="4250" cy="4250"/>
            </a:xfrm>
            <a:custGeom>
              <a:avLst/>
              <a:gdLst/>
              <a:ahLst/>
              <a:cxnLst/>
              <a:rect l="l" t="t" r="r" b="b"/>
              <a:pathLst>
                <a:path w="170" h="170" extrusionOk="0">
                  <a:moveTo>
                    <a:pt x="25" y="1"/>
                  </a:moveTo>
                  <a:lnTo>
                    <a:pt x="1" y="25"/>
                  </a:lnTo>
                  <a:lnTo>
                    <a:pt x="1" y="73"/>
                  </a:lnTo>
                  <a:lnTo>
                    <a:pt x="1" y="97"/>
                  </a:lnTo>
                  <a:lnTo>
                    <a:pt x="25" y="145"/>
                  </a:lnTo>
                  <a:lnTo>
                    <a:pt x="73" y="169"/>
                  </a:lnTo>
                  <a:lnTo>
                    <a:pt x="145" y="145"/>
                  </a:lnTo>
                  <a:lnTo>
                    <a:pt x="169" y="121"/>
                  </a:lnTo>
                  <a:lnTo>
                    <a:pt x="169" y="73"/>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9"/>
            <p:cNvSpPr/>
            <p:nvPr/>
          </p:nvSpPr>
          <p:spPr>
            <a:xfrm>
              <a:off x="2012325" y="2309200"/>
              <a:ext cx="6025" cy="4250"/>
            </a:xfrm>
            <a:custGeom>
              <a:avLst/>
              <a:gdLst/>
              <a:ahLst/>
              <a:cxnLst/>
              <a:rect l="l" t="t" r="r" b="b"/>
              <a:pathLst>
                <a:path w="241" h="170" extrusionOk="0">
                  <a:moveTo>
                    <a:pt x="120" y="1"/>
                  </a:moveTo>
                  <a:lnTo>
                    <a:pt x="48" y="49"/>
                  </a:lnTo>
                  <a:lnTo>
                    <a:pt x="0" y="97"/>
                  </a:lnTo>
                  <a:lnTo>
                    <a:pt x="0" y="121"/>
                  </a:lnTo>
                  <a:lnTo>
                    <a:pt x="24" y="145"/>
                  </a:lnTo>
                  <a:lnTo>
                    <a:pt x="96" y="169"/>
                  </a:lnTo>
                  <a:lnTo>
                    <a:pt x="193" y="121"/>
                  </a:lnTo>
                  <a:lnTo>
                    <a:pt x="241" y="73"/>
                  </a:lnTo>
                  <a:lnTo>
                    <a:pt x="217"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9"/>
            <p:cNvSpPr/>
            <p:nvPr/>
          </p:nvSpPr>
          <p:spPr>
            <a:xfrm>
              <a:off x="2104400" y="2210500"/>
              <a:ext cx="4825" cy="4850"/>
            </a:xfrm>
            <a:custGeom>
              <a:avLst/>
              <a:gdLst/>
              <a:ahLst/>
              <a:cxnLst/>
              <a:rect l="l" t="t" r="r" b="b"/>
              <a:pathLst>
                <a:path w="193" h="194" extrusionOk="0">
                  <a:moveTo>
                    <a:pt x="24" y="1"/>
                  </a:moveTo>
                  <a:lnTo>
                    <a:pt x="0" y="121"/>
                  </a:lnTo>
                  <a:lnTo>
                    <a:pt x="0" y="145"/>
                  </a:lnTo>
                  <a:lnTo>
                    <a:pt x="0" y="169"/>
                  </a:lnTo>
                  <a:lnTo>
                    <a:pt x="48" y="193"/>
                  </a:lnTo>
                  <a:lnTo>
                    <a:pt x="121" y="169"/>
                  </a:lnTo>
                  <a:lnTo>
                    <a:pt x="169" y="121"/>
                  </a:lnTo>
                  <a:lnTo>
                    <a:pt x="193" y="73"/>
                  </a:lnTo>
                  <a:lnTo>
                    <a:pt x="169" y="49"/>
                  </a:lnTo>
                  <a:lnTo>
                    <a:pt x="145"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9"/>
            <p:cNvSpPr/>
            <p:nvPr/>
          </p:nvSpPr>
          <p:spPr>
            <a:xfrm>
              <a:off x="2048425" y="2229175"/>
              <a:ext cx="4225" cy="5425"/>
            </a:xfrm>
            <a:custGeom>
              <a:avLst/>
              <a:gdLst/>
              <a:ahLst/>
              <a:cxnLst/>
              <a:rect l="l" t="t" r="r" b="b"/>
              <a:pathLst>
                <a:path w="169" h="217" extrusionOk="0">
                  <a:moveTo>
                    <a:pt x="97" y="0"/>
                  </a:moveTo>
                  <a:lnTo>
                    <a:pt x="25" y="48"/>
                  </a:lnTo>
                  <a:lnTo>
                    <a:pt x="0" y="96"/>
                  </a:lnTo>
                  <a:lnTo>
                    <a:pt x="0" y="145"/>
                  </a:lnTo>
                  <a:lnTo>
                    <a:pt x="0" y="193"/>
                  </a:lnTo>
                  <a:lnTo>
                    <a:pt x="25" y="217"/>
                  </a:lnTo>
                  <a:lnTo>
                    <a:pt x="73" y="193"/>
                  </a:lnTo>
                  <a:lnTo>
                    <a:pt x="145" y="145"/>
                  </a:lnTo>
                  <a:lnTo>
                    <a:pt x="169" y="121"/>
                  </a:lnTo>
                  <a:lnTo>
                    <a:pt x="169" y="72"/>
                  </a:lnTo>
                  <a:lnTo>
                    <a:pt x="145"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
            <p:cNvSpPr/>
            <p:nvPr/>
          </p:nvSpPr>
          <p:spPr>
            <a:xfrm>
              <a:off x="1961750" y="2191850"/>
              <a:ext cx="4850" cy="4250"/>
            </a:xfrm>
            <a:custGeom>
              <a:avLst/>
              <a:gdLst/>
              <a:ahLst/>
              <a:cxnLst/>
              <a:rect l="l" t="t" r="r" b="b"/>
              <a:pathLst>
                <a:path w="194" h="170" extrusionOk="0">
                  <a:moveTo>
                    <a:pt x="49" y="1"/>
                  </a:moveTo>
                  <a:lnTo>
                    <a:pt x="1" y="49"/>
                  </a:lnTo>
                  <a:lnTo>
                    <a:pt x="1" y="73"/>
                  </a:lnTo>
                  <a:lnTo>
                    <a:pt x="25" y="97"/>
                  </a:lnTo>
                  <a:lnTo>
                    <a:pt x="49" y="145"/>
                  </a:lnTo>
                  <a:lnTo>
                    <a:pt x="145" y="169"/>
                  </a:lnTo>
                  <a:lnTo>
                    <a:pt x="169" y="169"/>
                  </a:lnTo>
                  <a:lnTo>
                    <a:pt x="194" y="145"/>
                  </a:lnTo>
                  <a:lnTo>
                    <a:pt x="194" y="97"/>
                  </a:lnTo>
                  <a:lnTo>
                    <a:pt x="145"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
            <p:cNvSpPr/>
            <p:nvPr/>
          </p:nvSpPr>
          <p:spPr>
            <a:xfrm>
              <a:off x="2033975" y="2217125"/>
              <a:ext cx="5450" cy="3650"/>
            </a:xfrm>
            <a:custGeom>
              <a:avLst/>
              <a:gdLst/>
              <a:ahLst/>
              <a:cxnLst/>
              <a:rect l="l" t="t" r="r" b="b"/>
              <a:pathLst>
                <a:path w="218" h="146" extrusionOk="0">
                  <a:moveTo>
                    <a:pt x="121" y="1"/>
                  </a:moveTo>
                  <a:lnTo>
                    <a:pt x="49" y="25"/>
                  </a:lnTo>
                  <a:lnTo>
                    <a:pt x="1" y="73"/>
                  </a:lnTo>
                  <a:lnTo>
                    <a:pt x="25" y="121"/>
                  </a:lnTo>
                  <a:lnTo>
                    <a:pt x="73" y="145"/>
                  </a:lnTo>
                  <a:lnTo>
                    <a:pt x="169" y="145"/>
                  </a:lnTo>
                  <a:lnTo>
                    <a:pt x="217" y="121"/>
                  </a:lnTo>
                  <a:lnTo>
                    <a:pt x="217" y="73"/>
                  </a:lnTo>
                  <a:lnTo>
                    <a:pt x="193" y="1"/>
                  </a:lnTo>
                  <a:lnTo>
                    <a:pt x="193"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
            <p:cNvSpPr/>
            <p:nvPr/>
          </p:nvSpPr>
          <p:spPr>
            <a:xfrm>
              <a:off x="2079725" y="2348925"/>
              <a:ext cx="4225" cy="4250"/>
            </a:xfrm>
            <a:custGeom>
              <a:avLst/>
              <a:gdLst/>
              <a:ahLst/>
              <a:cxnLst/>
              <a:rect l="l" t="t" r="r" b="b"/>
              <a:pathLst>
                <a:path w="169" h="170" extrusionOk="0">
                  <a:moveTo>
                    <a:pt x="73" y="1"/>
                  </a:moveTo>
                  <a:lnTo>
                    <a:pt x="24" y="25"/>
                  </a:lnTo>
                  <a:lnTo>
                    <a:pt x="0" y="49"/>
                  </a:lnTo>
                  <a:lnTo>
                    <a:pt x="0" y="97"/>
                  </a:lnTo>
                  <a:lnTo>
                    <a:pt x="24" y="145"/>
                  </a:lnTo>
                  <a:lnTo>
                    <a:pt x="97" y="169"/>
                  </a:lnTo>
                  <a:lnTo>
                    <a:pt x="145" y="145"/>
                  </a:lnTo>
                  <a:lnTo>
                    <a:pt x="169" y="121"/>
                  </a:lnTo>
                  <a:lnTo>
                    <a:pt x="169" y="73"/>
                  </a:lnTo>
                  <a:lnTo>
                    <a:pt x="169" y="49"/>
                  </a:lnTo>
                  <a:lnTo>
                    <a:pt x="145"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
            <p:cNvSpPr/>
            <p:nvPr/>
          </p:nvSpPr>
          <p:spPr>
            <a:xfrm>
              <a:off x="2009300" y="2385650"/>
              <a:ext cx="3650" cy="4825"/>
            </a:xfrm>
            <a:custGeom>
              <a:avLst/>
              <a:gdLst/>
              <a:ahLst/>
              <a:cxnLst/>
              <a:rect l="l" t="t" r="r" b="b"/>
              <a:pathLst>
                <a:path w="146" h="193" extrusionOk="0">
                  <a:moveTo>
                    <a:pt x="49" y="0"/>
                  </a:moveTo>
                  <a:lnTo>
                    <a:pt x="1" y="48"/>
                  </a:lnTo>
                  <a:lnTo>
                    <a:pt x="1" y="72"/>
                  </a:lnTo>
                  <a:lnTo>
                    <a:pt x="1" y="121"/>
                  </a:lnTo>
                  <a:lnTo>
                    <a:pt x="25" y="169"/>
                  </a:lnTo>
                  <a:lnTo>
                    <a:pt x="49" y="193"/>
                  </a:lnTo>
                  <a:lnTo>
                    <a:pt x="121" y="193"/>
                  </a:lnTo>
                  <a:lnTo>
                    <a:pt x="145" y="145"/>
                  </a:lnTo>
                  <a:lnTo>
                    <a:pt x="145" y="96"/>
                  </a:lnTo>
                  <a:lnTo>
                    <a:pt x="121"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9"/>
            <p:cNvSpPr/>
            <p:nvPr/>
          </p:nvSpPr>
          <p:spPr>
            <a:xfrm>
              <a:off x="2085125" y="2254450"/>
              <a:ext cx="4850" cy="4825"/>
            </a:xfrm>
            <a:custGeom>
              <a:avLst/>
              <a:gdLst/>
              <a:ahLst/>
              <a:cxnLst/>
              <a:rect l="l" t="t" r="r" b="b"/>
              <a:pathLst>
                <a:path w="194" h="193" extrusionOk="0">
                  <a:moveTo>
                    <a:pt x="97" y="0"/>
                  </a:moveTo>
                  <a:lnTo>
                    <a:pt x="49" y="48"/>
                  </a:lnTo>
                  <a:lnTo>
                    <a:pt x="1" y="121"/>
                  </a:lnTo>
                  <a:lnTo>
                    <a:pt x="1" y="169"/>
                  </a:lnTo>
                  <a:lnTo>
                    <a:pt x="25" y="193"/>
                  </a:lnTo>
                  <a:lnTo>
                    <a:pt x="73" y="193"/>
                  </a:lnTo>
                  <a:lnTo>
                    <a:pt x="145" y="145"/>
                  </a:lnTo>
                  <a:lnTo>
                    <a:pt x="169" y="97"/>
                  </a:lnTo>
                  <a:lnTo>
                    <a:pt x="194" y="48"/>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9"/>
            <p:cNvSpPr/>
            <p:nvPr/>
          </p:nvSpPr>
          <p:spPr>
            <a:xfrm>
              <a:off x="2091750" y="2185225"/>
              <a:ext cx="4250" cy="4250"/>
            </a:xfrm>
            <a:custGeom>
              <a:avLst/>
              <a:gdLst/>
              <a:ahLst/>
              <a:cxnLst/>
              <a:rect l="l" t="t" r="r" b="b"/>
              <a:pathLst>
                <a:path w="170" h="170" extrusionOk="0">
                  <a:moveTo>
                    <a:pt x="49" y="1"/>
                  </a:moveTo>
                  <a:lnTo>
                    <a:pt x="25" y="25"/>
                  </a:lnTo>
                  <a:lnTo>
                    <a:pt x="1" y="73"/>
                  </a:lnTo>
                  <a:lnTo>
                    <a:pt x="25" y="145"/>
                  </a:lnTo>
                  <a:lnTo>
                    <a:pt x="97" y="169"/>
                  </a:lnTo>
                  <a:lnTo>
                    <a:pt x="121" y="169"/>
                  </a:lnTo>
                  <a:lnTo>
                    <a:pt x="145" y="145"/>
                  </a:lnTo>
                  <a:lnTo>
                    <a:pt x="169" y="73"/>
                  </a:lnTo>
                  <a:lnTo>
                    <a:pt x="145"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9"/>
            <p:cNvSpPr/>
            <p:nvPr/>
          </p:nvSpPr>
          <p:spPr>
            <a:xfrm>
              <a:off x="1978600" y="2162375"/>
              <a:ext cx="3650" cy="4825"/>
            </a:xfrm>
            <a:custGeom>
              <a:avLst/>
              <a:gdLst/>
              <a:ahLst/>
              <a:cxnLst/>
              <a:rect l="l" t="t" r="r" b="b"/>
              <a:pathLst>
                <a:path w="146" h="193" extrusionOk="0">
                  <a:moveTo>
                    <a:pt x="25" y="0"/>
                  </a:moveTo>
                  <a:lnTo>
                    <a:pt x="1" y="48"/>
                  </a:lnTo>
                  <a:lnTo>
                    <a:pt x="1" y="120"/>
                  </a:lnTo>
                  <a:lnTo>
                    <a:pt x="25" y="169"/>
                  </a:lnTo>
                  <a:lnTo>
                    <a:pt x="73" y="193"/>
                  </a:lnTo>
                  <a:lnTo>
                    <a:pt x="121" y="193"/>
                  </a:lnTo>
                  <a:lnTo>
                    <a:pt x="145" y="169"/>
                  </a:lnTo>
                  <a:lnTo>
                    <a:pt x="145" y="144"/>
                  </a:lnTo>
                  <a:lnTo>
                    <a:pt x="145"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
            <p:cNvSpPr/>
            <p:nvPr/>
          </p:nvSpPr>
          <p:spPr>
            <a:xfrm>
              <a:off x="2012325" y="2155750"/>
              <a:ext cx="5425" cy="4225"/>
            </a:xfrm>
            <a:custGeom>
              <a:avLst/>
              <a:gdLst/>
              <a:ahLst/>
              <a:cxnLst/>
              <a:rect l="l" t="t" r="r" b="b"/>
              <a:pathLst>
                <a:path w="217" h="169" extrusionOk="0">
                  <a:moveTo>
                    <a:pt x="72" y="0"/>
                  </a:moveTo>
                  <a:lnTo>
                    <a:pt x="24" y="24"/>
                  </a:lnTo>
                  <a:lnTo>
                    <a:pt x="0" y="72"/>
                  </a:lnTo>
                  <a:lnTo>
                    <a:pt x="24" y="97"/>
                  </a:lnTo>
                  <a:lnTo>
                    <a:pt x="96" y="169"/>
                  </a:lnTo>
                  <a:lnTo>
                    <a:pt x="169" y="145"/>
                  </a:lnTo>
                  <a:lnTo>
                    <a:pt x="217" y="145"/>
                  </a:lnTo>
                  <a:lnTo>
                    <a:pt x="217" y="97"/>
                  </a:lnTo>
                  <a:lnTo>
                    <a:pt x="217" y="72"/>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
            <p:cNvSpPr/>
            <p:nvPr/>
          </p:nvSpPr>
          <p:spPr>
            <a:xfrm>
              <a:off x="2147125" y="2233975"/>
              <a:ext cx="3625" cy="4850"/>
            </a:xfrm>
            <a:custGeom>
              <a:avLst/>
              <a:gdLst/>
              <a:ahLst/>
              <a:cxnLst/>
              <a:rect l="l" t="t" r="r" b="b"/>
              <a:pathLst>
                <a:path w="145" h="194" extrusionOk="0">
                  <a:moveTo>
                    <a:pt x="97" y="1"/>
                  </a:moveTo>
                  <a:lnTo>
                    <a:pt x="49" y="25"/>
                  </a:lnTo>
                  <a:lnTo>
                    <a:pt x="0" y="97"/>
                  </a:lnTo>
                  <a:lnTo>
                    <a:pt x="0" y="121"/>
                  </a:lnTo>
                  <a:lnTo>
                    <a:pt x="25" y="169"/>
                  </a:lnTo>
                  <a:lnTo>
                    <a:pt x="49" y="193"/>
                  </a:lnTo>
                  <a:lnTo>
                    <a:pt x="73" y="193"/>
                  </a:lnTo>
                  <a:lnTo>
                    <a:pt x="121" y="169"/>
                  </a:lnTo>
                  <a:lnTo>
                    <a:pt x="145" y="97"/>
                  </a:lnTo>
                  <a:lnTo>
                    <a:pt x="145" y="49"/>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
            <p:cNvSpPr/>
            <p:nvPr/>
          </p:nvSpPr>
          <p:spPr>
            <a:xfrm>
              <a:off x="2052025" y="2302000"/>
              <a:ext cx="4850" cy="4825"/>
            </a:xfrm>
            <a:custGeom>
              <a:avLst/>
              <a:gdLst/>
              <a:ahLst/>
              <a:cxnLst/>
              <a:rect l="l" t="t" r="r" b="b"/>
              <a:pathLst>
                <a:path w="194" h="193" extrusionOk="0">
                  <a:moveTo>
                    <a:pt x="121" y="0"/>
                  </a:moveTo>
                  <a:lnTo>
                    <a:pt x="73" y="24"/>
                  </a:lnTo>
                  <a:lnTo>
                    <a:pt x="1" y="96"/>
                  </a:lnTo>
                  <a:lnTo>
                    <a:pt x="1" y="120"/>
                  </a:lnTo>
                  <a:lnTo>
                    <a:pt x="25" y="144"/>
                  </a:lnTo>
                  <a:lnTo>
                    <a:pt x="73" y="193"/>
                  </a:lnTo>
                  <a:lnTo>
                    <a:pt x="145" y="169"/>
                  </a:lnTo>
                  <a:lnTo>
                    <a:pt x="193" y="144"/>
                  </a:lnTo>
                  <a:lnTo>
                    <a:pt x="193" y="48"/>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
            <p:cNvSpPr/>
            <p:nvPr/>
          </p:nvSpPr>
          <p:spPr>
            <a:xfrm>
              <a:off x="1984625" y="2252650"/>
              <a:ext cx="4250" cy="4225"/>
            </a:xfrm>
            <a:custGeom>
              <a:avLst/>
              <a:gdLst/>
              <a:ahLst/>
              <a:cxnLst/>
              <a:rect l="l" t="t" r="r" b="b"/>
              <a:pathLst>
                <a:path w="170" h="169" extrusionOk="0">
                  <a:moveTo>
                    <a:pt x="49" y="0"/>
                  </a:moveTo>
                  <a:lnTo>
                    <a:pt x="1" y="24"/>
                  </a:lnTo>
                  <a:lnTo>
                    <a:pt x="1" y="48"/>
                  </a:lnTo>
                  <a:lnTo>
                    <a:pt x="1" y="72"/>
                  </a:lnTo>
                  <a:lnTo>
                    <a:pt x="25" y="120"/>
                  </a:lnTo>
                  <a:lnTo>
                    <a:pt x="97" y="169"/>
                  </a:lnTo>
                  <a:lnTo>
                    <a:pt x="121" y="169"/>
                  </a:lnTo>
                  <a:lnTo>
                    <a:pt x="145" y="144"/>
                  </a:lnTo>
                  <a:lnTo>
                    <a:pt x="169" y="96"/>
                  </a:lnTo>
                  <a:lnTo>
                    <a:pt x="145"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9"/>
            <p:cNvSpPr/>
            <p:nvPr/>
          </p:nvSpPr>
          <p:spPr>
            <a:xfrm>
              <a:off x="2003275" y="2291750"/>
              <a:ext cx="3650" cy="3650"/>
            </a:xfrm>
            <a:custGeom>
              <a:avLst/>
              <a:gdLst/>
              <a:ahLst/>
              <a:cxnLst/>
              <a:rect l="l" t="t" r="r" b="b"/>
              <a:pathLst>
                <a:path w="146" h="146" extrusionOk="0">
                  <a:moveTo>
                    <a:pt x="97" y="1"/>
                  </a:moveTo>
                  <a:lnTo>
                    <a:pt x="49" y="25"/>
                  </a:lnTo>
                  <a:lnTo>
                    <a:pt x="25" y="25"/>
                  </a:lnTo>
                  <a:lnTo>
                    <a:pt x="1" y="73"/>
                  </a:lnTo>
                  <a:lnTo>
                    <a:pt x="1" y="145"/>
                  </a:lnTo>
                  <a:lnTo>
                    <a:pt x="121" y="145"/>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
            <p:cNvSpPr/>
            <p:nvPr/>
          </p:nvSpPr>
          <p:spPr>
            <a:xfrm>
              <a:off x="1987650" y="2293550"/>
              <a:ext cx="3625" cy="3650"/>
            </a:xfrm>
            <a:custGeom>
              <a:avLst/>
              <a:gdLst/>
              <a:ahLst/>
              <a:cxnLst/>
              <a:rect l="l" t="t" r="r" b="b"/>
              <a:pathLst>
                <a:path w="145" h="146" extrusionOk="0">
                  <a:moveTo>
                    <a:pt x="24" y="1"/>
                  </a:moveTo>
                  <a:lnTo>
                    <a:pt x="0" y="49"/>
                  </a:lnTo>
                  <a:lnTo>
                    <a:pt x="24" y="121"/>
                  </a:lnTo>
                  <a:lnTo>
                    <a:pt x="48" y="145"/>
                  </a:lnTo>
                  <a:lnTo>
                    <a:pt x="96" y="145"/>
                  </a:lnTo>
                  <a:lnTo>
                    <a:pt x="120" y="121"/>
                  </a:lnTo>
                  <a:lnTo>
                    <a:pt x="145" y="73"/>
                  </a:lnTo>
                  <a:lnTo>
                    <a:pt x="120"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
            <p:cNvSpPr/>
            <p:nvPr/>
          </p:nvSpPr>
          <p:spPr>
            <a:xfrm>
              <a:off x="2033975" y="2124450"/>
              <a:ext cx="3050" cy="4225"/>
            </a:xfrm>
            <a:custGeom>
              <a:avLst/>
              <a:gdLst/>
              <a:ahLst/>
              <a:cxnLst/>
              <a:rect l="l" t="t" r="r" b="b"/>
              <a:pathLst>
                <a:path w="122" h="169" extrusionOk="0">
                  <a:moveTo>
                    <a:pt x="25" y="0"/>
                  </a:moveTo>
                  <a:lnTo>
                    <a:pt x="1" y="73"/>
                  </a:lnTo>
                  <a:lnTo>
                    <a:pt x="1" y="121"/>
                  </a:lnTo>
                  <a:lnTo>
                    <a:pt x="25" y="145"/>
                  </a:lnTo>
                  <a:lnTo>
                    <a:pt x="49" y="169"/>
                  </a:lnTo>
                  <a:lnTo>
                    <a:pt x="97"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
            <p:cNvSpPr/>
            <p:nvPr/>
          </p:nvSpPr>
          <p:spPr>
            <a:xfrm>
              <a:off x="2029775" y="2144300"/>
              <a:ext cx="4225" cy="4250"/>
            </a:xfrm>
            <a:custGeom>
              <a:avLst/>
              <a:gdLst/>
              <a:ahLst/>
              <a:cxnLst/>
              <a:rect l="l" t="t" r="r" b="b"/>
              <a:pathLst>
                <a:path w="169" h="170" extrusionOk="0">
                  <a:moveTo>
                    <a:pt x="72" y="1"/>
                  </a:moveTo>
                  <a:lnTo>
                    <a:pt x="24" y="25"/>
                  </a:lnTo>
                  <a:lnTo>
                    <a:pt x="0" y="49"/>
                  </a:lnTo>
                  <a:lnTo>
                    <a:pt x="0" y="97"/>
                  </a:lnTo>
                  <a:lnTo>
                    <a:pt x="24" y="121"/>
                  </a:lnTo>
                  <a:lnTo>
                    <a:pt x="24" y="145"/>
                  </a:lnTo>
                  <a:lnTo>
                    <a:pt x="96" y="169"/>
                  </a:lnTo>
                  <a:lnTo>
                    <a:pt x="145" y="145"/>
                  </a:lnTo>
                  <a:lnTo>
                    <a:pt x="169" y="121"/>
                  </a:lnTo>
                  <a:lnTo>
                    <a:pt x="169" y="97"/>
                  </a:lnTo>
                  <a:lnTo>
                    <a:pt x="145" y="49"/>
                  </a:lnTo>
                  <a:lnTo>
                    <a:pt x="145"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
            <p:cNvSpPr/>
            <p:nvPr/>
          </p:nvSpPr>
          <p:spPr>
            <a:xfrm>
              <a:off x="2000875" y="2179825"/>
              <a:ext cx="4250" cy="4225"/>
            </a:xfrm>
            <a:custGeom>
              <a:avLst/>
              <a:gdLst/>
              <a:ahLst/>
              <a:cxnLst/>
              <a:rect l="l" t="t" r="r" b="b"/>
              <a:pathLst>
                <a:path w="170" h="169" extrusionOk="0">
                  <a:moveTo>
                    <a:pt x="73" y="0"/>
                  </a:moveTo>
                  <a:lnTo>
                    <a:pt x="25" y="48"/>
                  </a:lnTo>
                  <a:lnTo>
                    <a:pt x="1" y="96"/>
                  </a:lnTo>
                  <a:lnTo>
                    <a:pt x="25" y="145"/>
                  </a:lnTo>
                  <a:lnTo>
                    <a:pt x="49" y="169"/>
                  </a:lnTo>
                  <a:lnTo>
                    <a:pt x="97" y="169"/>
                  </a:lnTo>
                  <a:lnTo>
                    <a:pt x="145" y="121"/>
                  </a:lnTo>
                  <a:lnTo>
                    <a:pt x="169" y="48"/>
                  </a:lnTo>
                  <a:lnTo>
                    <a:pt x="145" y="24"/>
                  </a:lnTo>
                  <a:lnTo>
                    <a:pt x="12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
            <p:cNvSpPr/>
            <p:nvPr/>
          </p:nvSpPr>
          <p:spPr>
            <a:xfrm>
              <a:off x="2037600" y="2181625"/>
              <a:ext cx="3625" cy="4225"/>
            </a:xfrm>
            <a:custGeom>
              <a:avLst/>
              <a:gdLst/>
              <a:ahLst/>
              <a:cxnLst/>
              <a:rect l="l" t="t" r="r" b="b"/>
              <a:pathLst>
                <a:path w="145" h="169" extrusionOk="0">
                  <a:moveTo>
                    <a:pt x="72" y="0"/>
                  </a:moveTo>
                  <a:lnTo>
                    <a:pt x="24" y="49"/>
                  </a:lnTo>
                  <a:lnTo>
                    <a:pt x="0" y="73"/>
                  </a:lnTo>
                  <a:lnTo>
                    <a:pt x="24" y="121"/>
                  </a:lnTo>
                  <a:lnTo>
                    <a:pt x="48" y="145"/>
                  </a:lnTo>
                  <a:lnTo>
                    <a:pt x="72" y="169"/>
                  </a:lnTo>
                  <a:lnTo>
                    <a:pt x="121" y="169"/>
                  </a:lnTo>
                  <a:lnTo>
                    <a:pt x="145" y="121"/>
                  </a:lnTo>
                  <a:lnTo>
                    <a:pt x="145" y="73"/>
                  </a:lnTo>
                  <a:lnTo>
                    <a:pt x="121" y="49"/>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
            <p:cNvSpPr/>
            <p:nvPr/>
          </p:nvSpPr>
          <p:spPr>
            <a:xfrm>
              <a:off x="2096575" y="2193050"/>
              <a:ext cx="5425" cy="4250"/>
            </a:xfrm>
            <a:custGeom>
              <a:avLst/>
              <a:gdLst/>
              <a:ahLst/>
              <a:cxnLst/>
              <a:rect l="l" t="t" r="r" b="b"/>
              <a:pathLst>
                <a:path w="217" h="170" extrusionOk="0">
                  <a:moveTo>
                    <a:pt x="193" y="1"/>
                  </a:moveTo>
                  <a:lnTo>
                    <a:pt x="121" y="25"/>
                  </a:lnTo>
                  <a:lnTo>
                    <a:pt x="73" y="49"/>
                  </a:lnTo>
                  <a:lnTo>
                    <a:pt x="0" y="169"/>
                  </a:lnTo>
                  <a:lnTo>
                    <a:pt x="73" y="145"/>
                  </a:lnTo>
                  <a:lnTo>
                    <a:pt x="145" y="121"/>
                  </a:lnTo>
                  <a:lnTo>
                    <a:pt x="193" y="73"/>
                  </a:lnTo>
                  <a:lnTo>
                    <a:pt x="217" y="49"/>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
            <p:cNvSpPr/>
            <p:nvPr/>
          </p:nvSpPr>
          <p:spPr>
            <a:xfrm>
              <a:off x="1988250" y="2172000"/>
              <a:ext cx="4225" cy="4225"/>
            </a:xfrm>
            <a:custGeom>
              <a:avLst/>
              <a:gdLst/>
              <a:ahLst/>
              <a:cxnLst/>
              <a:rect l="l" t="t" r="r" b="b"/>
              <a:pathLst>
                <a:path w="169" h="169" extrusionOk="0">
                  <a:moveTo>
                    <a:pt x="0" y="0"/>
                  </a:moveTo>
                  <a:lnTo>
                    <a:pt x="0" y="24"/>
                  </a:lnTo>
                  <a:lnTo>
                    <a:pt x="0" y="48"/>
                  </a:lnTo>
                  <a:lnTo>
                    <a:pt x="48" y="121"/>
                  </a:lnTo>
                  <a:lnTo>
                    <a:pt x="121" y="169"/>
                  </a:lnTo>
                  <a:lnTo>
                    <a:pt x="145" y="169"/>
                  </a:lnTo>
                  <a:lnTo>
                    <a:pt x="169" y="121"/>
                  </a:lnTo>
                  <a:lnTo>
                    <a:pt x="121"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
            <p:cNvSpPr/>
            <p:nvPr/>
          </p:nvSpPr>
          <p:spPr>
            <a:xfrm>
              <a:off x="1999675" y="2244825"/>
              <a:ext cx="3025" cy="3625"/>
            </a:xfrm>
            <a:custGeom>
              <a:avLst/>
              <a:gdLst/>
              <a:ahLst/>
              <a:cxnLst/>
              <a:rect l="l" t="t" r="r" b="b"/>
              <a:pathLst>
                <a:path w="121" h="145" extrusionOk="0">
                  <a:moveTo>
                    <a:pt x="97" y="0"/>
                  </a:moveTo>
                  <a:lnTo>
                    <a:pt x="25" y="24"/>
                  </a:lnTo>
                  <a:lnTo>
                    <a:pt x="1" y="72"/>
                  </a:lnTo>
                  <a:lnTo>
                    <a:pt x="25" y="96"/>
                  </a:lnTo>
                  <a:lnTo>
                    <a:pt x="49" y="144"/>
                  </a:lnTo>
                  <a:lnTo>
                    <a:pt x="121" y="144"/>
                  </a:lnTo>
                  <a:lnTo>
                    <a:pt x="121" y="96"/>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
            <p:cNvSpPr/>
            <p:nvPr/>
          </p:nvSpPr>
          <p:spPr>
            <a:xfrm>
              <a:off x="2074300" y="2235175"/>
              <a:ext cx="3025" cy="4850"/>
            </a:xfrm>
            <a:custGeom>
              <a:avLst/>
              <a:gdLst/>
              <a:ahLst/>
              <a:cxnLst/>
              <a:rect l="l" t="t" r="r" b="b"/>
              <a:pathLst>
                <a:path w="121" h="194" extrusionOk="0">
                  <a:moveTo>
                    <a:pt x="25" y="1"/>
                  </a:moveTo>
                  <a:lnTo>
                    <a:pt x="1" y="49"/>
                  </a:lnTo>
                  <a:lnTo>
                    <a:pt x="1" y="121"/>
                  </a:lnTo>
                  <a:lnTo>
                    <a:pt x="49" y="169"/>
                  </a:lnTo>
                  <a:lnTo>
                    <a:pt x="73" y="193"/>
                  </a:lnTo>
                  <a:lnTo>
                    <a:pt x="121" y="169"/>
                  </a:lnTo>
                  <a:lnTo>
                    <a:pt x="121" y="145"/>
                  </a:lnTo>
                  <a:lnTo>
                    <a:pt x="121" y="73"/>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
            <p:cNvSpPr/>
            <p:nvPr/>
          </p:nvSpPr>
          <p:spPr>
            <a:xfrm>
              <a:off x="2051425" y="2137700"/>
              <a:ext cx="3650" cy="3625"/>
            </a:xfrm>
            <a:custGeom>
              <a:avLst/>
              <a:gdLst/>
              <a:ahLst/>
              <a:cxnLst/>
              <a:rect l="l" t="t" r="r" b="b"/>
              <a:pathLst>
                <a:path w="146" h="145" extrusionOk="0">
                  <a:moveTo>
                    <a:pt x="49" y="0"/>
                  </a:moveTo>
                  <a:lnTo>
                    <a:pt x="1" y="48"/>
                  </a:lnTo>
                  <a:lnTo>
                    <a:pt x="1" y="72"/>
                  </a:lnTo>
                  <a:lnTo>
                    <a:pt x="1" y="96"/>
                  </a:lnTo>
                  <a:lnTo>
                    <a:pt x="49" y="144"/>
                  </a:lnTo>
                  <a:lnTo>
                    <a:pt x="121" y="120"/>
                  </a:lnTo>
                  <a:lnTo>
                    <a:pt x="145" y="72"/>
                  </a:lnTo>
                  <a:lnTo>
                    <a:pt x="121"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
            <p:cNvSpPr/>
            <p:nvPr/>
          </p:nvSpPr>
          <p:spPr>
            <a:xfrm>
              <a:off x="2019525" y="2223750"/>
              <a:ext cx="3050" cy="4250"/>
            </a:xfrm>
            <a:custGeom>
              <a:avLst/>
              <a:gdLst/>
              <a:ahLst/>
              <a:cxnLst/>
              <a:rect l="l" t="t" r="r" b="b"/>
              <a:pathLst>
                <a:path w="122" h="170" extrusionOk="0">
                  <a:moveTo>
                    <a:pt x="73" y="0"/>
                  </a:moveTo>
                  <a:lnTo>
                    <a:pt x="25" y="25"/>
                  </a:lnTo>
                  <a:lnTo>
                    <a:pt x="1" y="49"/>
                  </a:lnTo>
                  <a:lnTo>
                    <a:pt x="1" y="121"/>
                  </a:lnTo>
                  <a:lnTo>
                    <a:pt x="49" y="145"/>
                  </a:lnTo>
                  <a:lnTo>
                    <a:pt x="73" y="169"/>
                  </a:lnTo>
                  <a:lnTo>
                    <a:pt x="73"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
            <p:cNvSpPr/>
            <p:nvPr/>
          </p:nvSpPr>
          <p:spPr>
            <a:xfrm>
              <a:off x="2043000" y="2252025"/>
              <a:ext cx="4250" cy="3650"/>
            </a:xfrm>
            <a:custGeom>
              <a:avLst/>
              <a:gdLst/>
              <a:ahLst/>
              <a:cxnLst/>
              <a:rect l="l" t="t" r="r" b="b"/>
              <a:pathLst>
                <a:path w="170" h="146" extrusionOk="0">
                  <a:moveTo>
                    <a:pt x="73" y="1"/>
                  </a:moveTo>
                  <a:lnTo>
                    <a:pt x="25" y="49"/>
                  </a:lnTo>
                  <a:lnTo>
                    <a:pt x="1" y="97"/>
                  </a:lnTo>
                  <a:lnTo>
                    <a:pt x="25" y="121"/>
                  </a:lnTo>
                  <a:lnTo>
                    <a:pt x="49" y="145"/>
                  </a:lnTo>
                  <a:lnTo>
                    <a:pt x="97" y="145"/>
                  </a:lnTo>
                  <a:lnTo>
                    <a:pt x="145" y="97"/>
                  </a:lnTo>
                  <a:lnTo>
                    <a:pt x="169"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
            <p:cNvSpPr/>
            <p:nvPr/>
          </p:nvSpPr>
          <p:spPr>
            <a:xfrm>
              <a:off x="2012925" y="2342900"/>
              <a:ext cx="3625" cy="3650"/>
            </a:xfrm>
            <a:custGeom>
              <a:avLst/>
              <a:gdLst/>
              <a:ahLst/>
              <a:cxnLst/>
              <a:rect l="l" t="t" r="r" b="b"/>
              <a:pathLst>
                <a:path w="145" h="146" extrusionOk="0">
                  <a:moveTo>
                    <a:pt x="72" y="1"/>
                  </a:moveTo>
                  <a:lnTo>
                    <a:pt x="24" y="25"/>
                  </a:lnTo>
                  <a:lnTo>
                    <a:pt x="24" y="49"/>
                  </a:lnTo>
                  <a:lnTo>
                    <a:pt x="0" y="97"/>
                  </a:lnTo>
                  <a:lnTo>
                    <a:pt x="24" y="145"/>
                  </a:lnTo>
                  <a:lnTo>
                    <a:pt x="96" y="145"/>
                  </a:lnTo>
                  <a:lnTo>
                    <a:pt x="145" y="121"/>
                  </a:lnTo>
                  <a:lnTo>
                    <a:pt x="145" y="73"/>
                  </a:lnTo>
                  <a:lnTo>
                    <a:pt x="121"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
            <p:cNvSpPr/>
            <p:nvPr/>
          </p:nvSpPr>
          <p:spPr>
            <a:xfrm>
              <a:off x="2083325" y="2210500"/>
              <a:ext cx="3050" cy="3650"/>
            </a:xfrm>
            <a:custGeom>
              <a:avLst/>
              <a:gdLst/>
              <a:ahLst/>
              <a:cxnLst/>
              <a:rect l="l" t="t" r="r" b="b"/>
              <a:pathLst>
                <a:path w="122" h="146" extrusionOk="0">
                  <a:moveTo>
                    <a:pt x="25" y="1"/>
                  </a:moveTo>
                  <a:lnTo>
                    <a:pt x="1" y="49"/>
                  </a:lnTo>
                  <a:lnTo>
                    <a:pt x="1" y="73"/>
                  </a:lnTo>
                  <a:lnTo>
                    <a:pt x="1" y="121"/>
                  </a:lnTo>
                  <a:lnTo>
                    <a:pt x="25" y="145"/>
                  </a:lnTo>
                  <a:lnTo>
                    <a:pt x="97" y="145"/>
                  </a:lnTo>
                  <a:lnTo>
                    <a:pt x="121"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
            <p:cNvSpPr/>
            <p:nvPr/>
          </p:nvSpPr>
          <p:spPr>
            <a:xfrm>
              <a:off x="1940700" y="2197875"/>
              <a:ext cx="3025" cy="3625"/>
            </a:xfrm>
            <a:custGeom>
              <a:avLst/>
              <a:gdLst/>
              <a:ahLst/>
              <a:cxnLst/>
              <a:rect l="l" t="t" r="r" b="b"/>
              <a:pathLst>
                <a:path w="121" h="145" extrusionOk="0">
                  <a:moveTo>
                    <a:pt x="73" y="0"/>
                  </a:moveTo>
                  <a:lnTo>
                    <a:pt x="24" y="24"/>
                  </a:lnTo>
                  <a:lnTo>
                    <a:pt x="0" y="73"/>
                  </a:lnTo>
                  <a:lnTo>
                    <a:pt x="0" y="97"/>
                  </a:lnTo>
                  <a:lnTo>
                    <a:pt x="0" y="121"/>
                  </a:lnTo>
                  <a:lnTo>
                    <a:pt x="48" y="145"/>
                  </a:lnTo>
                  <a:lnTo>
                    <a:pt x="97" y="145"/>
                  </a:lnTo>
                  <a:lnTo>
                    <a:pt x="121" y="121"/>
                  </a:lnTo>
                  <a:lnTo>
                    <a:pt x="121" y="73"/>
                  </a:lnTo>
                  <a:lnTo>
                    <a:pt x="121"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
            <p:cNvSpPr/>
            <p:nvPr/>
          </p:nvSpPr>
          <p:spPr>
            <a:xfrm>
              <a:off x="2000275" y="2276700"/>
              <a:ext cx="4850" cy="3050"/>
            </a:xfrm>
            <a:custGeom>
              <a:avLst/>
              <a:gdLst/>
              <a:ahLst/>
              <a:cxnLst/>
              <a:rect l="l" t="t" r="r" b="b"/>
              <a:pathLst>
                <a:path w="194" h="122" extrusionOk="0">
                  <a:moveTo>
                    <a:pt x="49" y="1"/>
                  </a:moveTo>
                  <a:lnTo>
                    <a:pt x="1" y="49"/>
                  </a:lnTo>
                  <a:lnTo>
                    <a:pt x="1" y="73"/>
                  </a:lnTo>
                  <a:lnTo>
                    <a:pt x="25" y="97"/>
                  </a:lnTo>
                  <a:lnTo>
                    <a:pt x="97" y="121"/>
                  </a:lnTo>
                  <a:lnTo>
                    <a:pt x="193" y="97"/>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
            <p:cNvSpPr/>
            <p:nvPr/>
          </p:nvSpPr>
          <p:spPr>
            <a:xfrm>
              <a:off x="2120050" y="2191250"/>
              <a:ext cx="3025" cy="4250"/>
            </a:xfrm>
            <a:custGeom>
              <a:avLst/>
              <a:gdLst/>
              <a:ahLst/>
              <a:cxnLst/>
              <a:rect l="l" t="t" r="r" b="b"/>
              <a:pathLst>
                <a:path w="121" h="170" extrusionOk="0">
                  <a:moveTo>
                    <a:pt x="72" y="1"/>
                  </a:moveTo>
                  <a:lnTo>
                    <a:pt x="24" y="25"/>
                  </a:lnTo>
                  <a:lnTo>
                    <a:pt x="0" y="49"/>
                  </a:lnTo>
                  <a:lnTo>
                    <a:pt x="0" y="97"/>
                  </a:lnTo>
                  <a:lnTo>
                    <a:pt x="0" y="145"/>
                  </a:lnTo>
                  <a:lnTo>
                    <a:pt x="24" y="169"/>
                  </a:lnTo>
                  <a:lnTo>
                    <a:pt x="96" y="169"/>
                  </a:lnTo>
                  <a:lnTo>
                    <a:pt x="96" y="121"/>
                  </a:lnTo>
                  <a:lnTo>
                    <a:pt x="121" y="73"/>
                  </a:lnTo>
                  <a:lnTo>
                    <a:pt x="96"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
            <p:cNvSpPr/>
            <p:nvPr/>
          </p:nvSpPr>
          <p:spPr>
            <a:xfrm>
              <a:off x="2014125" y="2188250"/>
              <a:ext cx="3025" cy="4225"/>
            </a:xfrm>
            <a:custGeom>
              <a:avLst/>
              <a:gdLst/>
              <a:ahLst/>
              <a:cxnLst/>
              <a:rect l="l" t="t" r="r" b="b"/>
              <a:pathLst>
                <a:path w="121" h="169" extrusionOk="0">
                  <a:moveTo>
                    <a:pt x="48" y="0"/>
                  </a:moveTo>
                  <a:lnTo>
                    <a:pt x="24" y="24"/>
                  </a:lnTo>
                  <a:lnTo>
                    <a:pt x="0" y="72"/>
                  </a:lnTo>
                  <a:lnTo>
                    <a:pt x="0" y="121"/>
                  </a:lnTo>
                  <a:lnTo>
                    <a:pt x="24" y="169"/>
                  </a:lnTo>
                  <a:lnTo>
                    <a:pt x="73" y="169"/>
                  </a:lnTo>
                  <a:lnTo>
                    <a:pt x="97" y="145"/>
                  </a:lnTo>
                  <a:lnTo>
                    <a:pt x="121"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
            <p:cNvSpPr/>
            <p:nvPr/>
          </p:nvSpPr>
          <p:spPr>
            <a:xfrm>
              <a:off x="2094175" y="2245425"/>
              <a:ext cx="3025" cy="4225"/>
            </a:xfrm>
            <a:custGeom>
              <a:avLst/>
              <a:gdLst/>
              <a:ahLst/>
              <a:cxnLst/>
              <a:rect l="l" t="t" r="r" b="b"/>
              <a:pathLst>
                <a:path w="121" h="169" extrusionOk="0">
                  <a:moveTo>
                    <a:pt x="72" y="0"/>
                  </a:moveTo>
                  <a:lnTo>
                    <a:pt x="24" y="24"/>
                  </a:lnTo>
                  <a:lnTo>
                    <a:pt x="0" y="72"/>
                  </a:lnTo>
                  <a:lnTo>
                    <a:pt x="24" y="145"/>
                  </a:lnTo>
                  <a:lnTo>
                    <a:pt x="48" y="169"/>
                  </a:lnTo>
                  <a:lnTo>
                    <a:pt x="96" y="145"/>
                  </a:lnTo>
                  <a:lnTo>
                    <a:pt x="120" y="96"/>
                  </a:lnTo>
                  <a:lnTo>
                    <a:pt x="120" y="48"/>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
            <p:cNvSpPr/>
            <p:nvPr/>
          </p:nvSpPr>
          <p:spPr>
            <a:xfrm>
              <a:off x="2052625" y="2259850"/>
              <a:ext cx="3650" cy="3050"/>
            </a:xfrm>
            <a:custGeom>
              <a:avLst/>
              <a:gdLst/>
              <a:ahLst/>
              <a:cxnLst/>
              <a:rect l="l" t="t" r="r" b="b"/>
              <a:pathLst>
                <a:path w="146" h="122" extrusionOk="0">
                  <a:moveTo>
                    <a:pt x="73" y="1"/>
                  </a:moveTo>
                  <a:lnTo>
                    <a:pt x="49" y="25"/>
                  </a:lnTo>
                  <a:lnTo>
                    <a:pt x="1" y="49"/>
                  </a:lnTo>
                  <a:lnTo>
                    <a:pt x="1" y="73"/>
                  </a:lnTo>
                  <a:lnTo>
                    <a:pt x="25" y="97"/>
                  </a:lnTo>
                  <a:lnTo>
                    <a:pt x="73" y="121"/>
                  </a:lnTo>
                  <a:lnTo>
                    <a:pt x="121" y="97"/>
                  </a:lnTo>
                  <a:lnTo>
                    <a:pt x="145" y="49"/>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
            <p:cNvSpPr/>
            <p:nvPr/>
          </p:nvSpPr>
          <p:spPr>
            <a:xfrm>
              <a:off x="2051425" y="2373600"/>
              <a:ext cx="3050" cy="2425"/>
            </a:xfrm>
            <a:custGeom>
              <a:avLst/>
              <a:gdLst/>
              <a:ahLst/>
              <a:cxnLst/>
              <a:rect l="l" t="t" r="r" b="b"/>
              <a:pathLst>
                <a:path w="122" h="97" extrusionOk="0">
                  <a:moveTo>
                    <a:pt x="73" y="1"/>
                  </a:moveTo>
                  <a:lnTo>
                    <a:pt x="25" y="25"/>
                  </a:lnTo>
                  <a:lnTo>
                    <a:pt x="1" y="49"/>
                  </a:lnTo>
                  <a:lnTo>
                    <a:pt x="25" y="97"/>
                  </a:lnTo>
                  <a:lnTo>
                    <a:pt x="97" y="97"/>
                  </a:lnTo>
                  <a:lnTo>
                    <a:pt x="121"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
            <p:cNvSpPr/>
            <p:nvPr/>
          </p:nvSpPr>
          <p:spPr>
            <a:xfrm>
              <a:off x="1994250" y="2134675"/>
              <a:ext cx="3050" cy="2425"/>
            </a:xfrm>
            <a:custGeom>
              <a:avLst/>
              <a:gdLst/>
              <a:ahLst/>
              <a:cxnLst/>
              <a:rect l="l" t="t" r="r" b="b"/>
              <a:pathLst>
                <a:path w="122" h="97" extrusionOk="0">
                  <a:moveTo>
                    <a:pt x="1" y="1"/>
                  </a:moveTo>
                  <a:lnTo>
                    <a:pt x="1" y="49"/>
                  </a:lnTo>
                  <a:lnTo>
                    <a:pt x="25" y="97"/>
                  </a:lnTo>
                  <a:lnTo>
                    <a:pt x="121" y="97"/>
                  </a:lnTo>
                  <a:lnTo>
                    <a:pt x="121" y="73"/>
                  </a:lnTo>
                  <a:lnTo>
                    <a:pt x="97"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
            <p:cNvSpPr/>
            <p:nvPr/>
          </p:nvSpPr>
          <p:spPr>
            <a:xfrm>
              <a:off x="2033975" y="2134675"/>
              <a:ext cx="3650" cy="3050"/>
            </a:xfrm>
            <a:custGeom>
              <a:avLst/>
              <a:gdLst/>
              <a:ahLst/>
              <a:cxnLst/>
              <a:rect l="l" t="t" r="r" b="b"/>
              <a:pathLst>
                <a:path w="146" h="122" extrusionOk="0">
                  <a:moveTo>
                    <a:pt x="49" y="1"/>
                  </a:moveTo>
                  <a:lnTo>
                    <a:pt x="1" y="25"/>
                  </a:lnTo>
                  <a:lnTo>
                    <a:pt x="1" y="73"/>
                  </a:lnTo>
                  <a:lnTo>
                    <a:pt x="25" y="97"/>
                  </a:lnTo>
                  <a:lnTo>
                    <a:pt x="49" y="121"/>
                  </a:lnTo>
                  <a:lnTo>
                    <a:pt x="121" y="121"/>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
            <p:cNvSpPr/>
            <p:nvPr/>
          </p:nvSpPr>
          <p:spPr>
            <a:xfrm>
              <a:off x="2005100" y="2137700"/>
              <a:ext cx="3025" cy="3625"/>
            </a:xfrm>
            <a:custGeom>
              <a:avLst/>
              <a:gdLst/>
              <a:ahLst/>
              <a:cxnLst/>
              <a:rect l="l" t="t" r="r" b="b"/>
              <a:pathLst>
                <a:path w="121" h="145" extrusionOk="0">
                  <a:moveTo>
                    <a:pt x="48" y="0"/>
                  </a:moveTo>
                  <a:lnTo>
                    <a:pt x="0" y="24"/>
                  </a:lnTo>
                  <a:lnTo>
                    <a:pt x="0" y="72"/>
                  </a:lnTo>
                  <a:lnTo>
                    <a:pt x="0" y="120"/>
                  </a:lnTo>
                  <a:lnTo>
                    <a:pt x="48" y="144"/>
                  </a:lnTo>
                  <a:lnTo>
                    <a:pt x="96" y="144"/>
                  </a:lnTo>
                  <a:lnTo>
                    <a:pt x="121" y="120"/>
                  </a:lnTo>
                  <a:lnTo>
                    <a:pt x="121" y="72"/>
                  </a:lnTo>
                  <a:lnTo>
                    <a:pt x="96"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
            <p:cNvSpPr/>
            <p:nvPr/>
          </p:nvSpPr>
          <p:spPr>
            <a:xfrm>
              <a:off x="2133275" y="2167775"/>
              <a:ext cx="3050" cy="3650"/>
            </a:xfrm>
            <a:custGeom>
              <a:avLst/>
              <a:gdLst/>
              <a:ahLst/>
              <a:cxnLst/>
              <a:rect l="l" t="t" r="r" b="b"/>
              <a:pathLst>
                <a:path w="122" h="146" extrusionOk="0">
                  <a:moveTo>
                    <a:pt x="49" y="1"/>
                  </a:moveTo>
                  <a:lnTo>
                    <a:pt x="25" y="25"/>
                  </a:lnTo>
                  <a:lnTo>
                    <a:pt x="1" y="49"/>
                  </a:lnTo>
                  <a:lnTo>
                    <a:pt x="1" y="97"/>
                  </a:lnTo>
                  <a:lnTo>
                    <a:pt x="73" y="145"/>
                  </a:lnTo>
                  <a:lnTo>
                    <a:pt x="97" y="121"/>
                  </a:lnTo>
                  <a:lnTo>
                    <a:pt x="121" y="121"/>
                  </a:lnTo>
                  <a:lnTo>
                    <a:pt x="97"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
            <p:cNvSpPr/>
            <p:nvPr/>
          </p:nvSpPr>
          <p:spPr>
            <a:xfrm>
              <a:off x="2011725" y="2258050"/>
              <a:ext cx="3025" cy="3050"/>
            </a:xfrm>
            <a:custGeom>
              <a:avLst/>
              <a:gdLst/>
              <a:ahLst/>
              <a:cxnLst/>
              <a:rect l="l" t="t" r="r" b="b"/>
              <a:pathLst>
                <a:path w="121" h="122" extrusionOk="0">
                  <a:moveTo>
                    <a:pt x="48" y="1"/>
                  </a:moveTo>
                  <a:lnTo>
                    <a:pt x="24" y="25"/>
                  </a:lnTo>
                  <a:lnTo>
                    <a:pt x="0" y="73"/>
                  </a:lnTo>
                  <a:lnTo>
                    <a:pt x="24" y="121"/>
                  </a:lnTo>
                  <a:lnTo>
                    <a:pt x="72" y="121"/>
                  </a:lnTo>
                  <a:lnTo>
                    <a:pt x="120" y="97"/>
                  </a:lnTo>
                  <a:lnTo>
                    <a:pt x="120" y="49"/>
                  </a:lnTo>
                  <a:lnTo>
                    <a:pt x="96"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
            <p:cNvSpPr/>
            <p:nvPr/>
          </p:nvSpPr>
          <p:spPr>
            <a:xfrm>
              <a:off x="2112225" y="2256250"/>
              <a:ext cx="3025" cy="2425"/>
            </a:xfrm>
            <a:custGeom>
              <a:avLst/>
              <a:gdLst/>
              <a:ahLst/>
              <a:cxnLst/>
              <a:rect l="l" t="t" r="r" b="b"/>
              <a:pathLst>
                <a:path w="121" h="97" extrusionOk="0">
                  <a:moveTo>
                    <a:pt x="48" y="0"/>
                  </a:moveTo>
                  <a:lnTo>
                    <a:pt x="24" y="25"/>
                  </a:lnTo>
                  <a:lnTo>
                    <a:pt x="0" y="49"/>
                  </a:lnTo>
                  <a:lnTo>
                    <a:pt x="0" y="97"/>
                  </a:lnTo>
                  <a:lnTo>
                    <a:pt x="97" y="97"/>
                  </a:lnTo>
                  <a:lnTo>
                    <a:pt x="121" y="49"/>
                  </a:lnTo>
                  <a:lnTo>
                    <a:pt x="97" y="25"/>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
            <p:cNvSpPr/>
            <p:nvPr/>
          </p:nvSpPr>
          <p:spPr>
            <a:xfrm>
              <a:off x="2129075" y="2193050"/>
              <a:ext cx="3025" cy="3050"/>
            </a:xfrm>
            <a:custGeom>
              <a:avLst/>
              <a:gdLst/>
              <a:ahLst/>
              <a:cxnLst/>
              <a:rect l="l" t="t" r="r" b="b"/>
              <a:pathLst>
                <a:path w="121" h="122" extrusionOk="0">
                  <a:moveTo>
                    <a:pt x="48" y="1"/>
                  </a:moveTo>
                  <a:lnTo>
                    <a:pt x="0" y="25"/>
                  </a:lnTo>
                  <a:lnTo>
                    <a:pt x="0" y="73"/>
                  </a:lnTo>
                  <a:lnTo>
                    <a:pt x="24" y="97"/>
                  </a:lnTo>
                  <a:lnTo>
                    <a:pt x="73" y="121"/>
                  </a:lnTo>
                  <a:lnTo>
                    <a:pt x="121" y="97"/>
                  </a:lnTo>
                  <a:lnTo>
                    <a:pt x="121" y="49"/>
                  </a:lnTo>
                  <a:lnTo>
                    <a:pt x="97"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
            <p:cNvSpPr/>
            <p:nvPr/>
          </p:nvSpPr>
          <p:spPr>
            <a:xfrm>
              <a:off x="1965375" y="2152725"/>
              <a:ext cx="2425" cy="3050"/>
            </a:xfrm>
            <a:custGeom>
              <a:avLst/>
              <a:gdLst/>
              <a:ahLst/>
              <a:cxnLst/>
              <a:rect l="l" t="t" r="r" b="b"/>
              <a:pathLst>
                <a:path w="97" h="122" extrusionOk="0">
                  <a:moveTo>
                    <a:pt x="24" y="1"/>
                  </a:moveTo>
                  <a:lnTo>
                    <a:pt x="0" y="49"/>
                  </a:lnTo>
                  <a:lnTo>
                    <a:pt x="24" y="97"/>
                  </a:lnTo>
                  <a:lnTo>
                    <a:pt x="49" y="121"/>
                  </a:lnTo>
                  <a:lnTo>
                    <a:pt x="73" y="121"/>
                  </a:lnTo>
                  <a:lnTo>
                    <a:pt x="97" y="73"/>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
            <p:cNvSpPr/>
            <p:nvPr/>
          </p:nvSpPr>
          <p:spPr>
            <a:xfrm>
              <a:off x="2085750" y="2293550"/>
              <a:ext cx="3025" cy="3050"/>
            </a:xfrm>
            <a:custGeom>
              <a:avLst/>
              <a:gdLst/>
              <a:ahLst/>
              <a:cxnLst/>
              <a:rect l="l" t="t" r="r" b="b"/>
              <a:pathLst>
                <a:path w="121" h="122" extrusionOk="0">
                  <a:moveTo>
                    <a:pt x="0" y="1"/>
                  </a:moveTo>
                  <a:lnTo>
                    <a:pt x="0" y="49"/>
                  </a:lnTo>
                  <a:lnTo>
                    <a:pt x="48" y="97"/>
                  </a:lnTo>
                  <a:lnTo>
                    <a:pt x="72" y="121"/>
                  </a:lnTo>
                  <a:lnTo>
                    <a:pt x="96" y="97"/>
                  </a:lnTo>
                  <a:lnTo>
                    <a:pt x="120" y="73"/>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
            <p:cNvSpPr/>
            <p:nvPr/>
          </p:nvSpPr>
          <p:spPr>
            <a:xfrm>
              <a:off x="2073100" y="2267675"/>
              <a:ext cx="2425" cy="2450"/>
            </a:xfrm>
            <a:custGeom>
              <a:avLst/>
              <a:gdLst/>
              <a:ahLst/>
              <a:cxnLst/>
              <a:rect l="l" t="t" r="r" b="b"/>
              <a:pathLst>
                <a:path w="97" h="98" extrusionOk="0">
                  <a:moveTo>
                    <a:pt x="49" y="1"/>
                  </a:moveTo>
                  <a:lnTo>
                    <a:pt x="25" y="25"/>
                  </a:lnTo>
                  <a:lnTo>
                    <a:pt x="0" y="49"/>
                  </a:lnTo>
                  <a:lnTo>
                    <a:pt x="0" y="73"/>
                  </a:lnTo>
                  <a:lnTo>
                    <a:pt x="49" y="97"/>
                  </a:lnTo>
                  <a:lnTo>
                    <a:pt x="73" y="97"/>
                  </a:lnTo>
                  <a:lnTo>
                    <a:pt x="97" y="49"/>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
            <p:cNvSpPr/>
            <p:nvPr/>
          </p:nvSpPr>
          <p:spPr>
            <a:xfrm>
              <a:off x="2075500" y="2203300"/>
              <a:ext cx="3050" cy="2425"/>
            </a:xfrm>
            <a:custGeom>
              <a:avLst/>
              <a:gdLst/>
              <a:ahLst/>
              <a:cxnLst/>
              <a:rect l="l" t="t" r="r" b="b"/>
              <a:pathLst>
                <a:path w="122" h="97" extrusionOk="0">
                  <a:moveTo>
                    <a:pt x="49" y="0"/>
                  </a:moveTo>
                  <a:lnTo>
                    <a:pt x="1" y="24"/>
                  </a:lnTo>
                  <a:lnTo>
                    <a:pt x="1" y="48"/>
                  </a:lnTo>
                  <a:lnTo>
                    <a:pt x="25" y="72"/>
                  </a:lnTo>
                  <a:lnTo>
                    <a:pt x="49" y="96"/>
                  </a:lnTo>
                  <a:lnTo>
                    <a:pt x="97" y="72"/>
                  </a:lnTo>
                  <a:lnTo>
                    <a:pt x="121"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
            <p:cNvSpPr/>
            <p:nvPr/>
          </p:nvSpPr>
          <p:spPr>
            <a:xfrm>
              <a:off x="1944300" y="2209900"/>
              <a:ext cx="2450" cy="3050"/>
            </a:xfrm>
            <a:custGeom>
              <a:avLst/>
              <a:gdLst/>
              <a:ahLst/>
              <a:cxnLst/>
              <a:rect l="l" t="t" r="r" b="b"/>
              <a:pathLst>
                <a:path w="98" h="122" extrusionOk="0">
                  <a:moveTo>
                    <a:pt x="49" y="1"/>
                  </a:moveTo>
                  <a:lnTo>
                    <a:pt x="1" y="25"/>
                  </a:lnTo>
                  <a:lnTo>
                    <a:pt x="1" y="73"/>
                  </a:lnTo>
                  <a:lnTo>
                    <a:pt x="25" y="97"/>
                  </a:lnTo>
                  <a:lnTo>
                    <a:pt x="73" y="121"/>
                  </a:lnTo>
                  <a:lnTo>
                    <a:pt x="97" y="97"/>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
            <p:cNvSpPr/>
            <p:nvPr/>
          </p:nvSpPr>
          <p:spPr>
            <a:xfrm>
              <a:off x="2014125" y="2136475"/>
              <a:ext cx="2425" cy="3050"/>
            </a:xfrm>
            <a:custGeom>
              <a:avLst/>
              <a:gdLst/>
              <a:ahLst/>
              <a:cxnLst/>
              <a:rect l="l" t="t" r="r" b="b"/>
              <a:pathLst>
                <a:path w="97" h="122" extrusionOk="0">
                  <a:moveTo>
                    <a:pt x="24" y="1"/>
                  </a:moveTo>
                  <a:lnTo>
                    <a:pt x="0" y="25"/>
                  </a:lnTo>
                  <a:lnTo>
                    <a:pt x="0" y="73"/>
                  </a:lnTo>
                  <a:lnTo>
                    <a:pt x="24" y="121"/>
                  </a:lnTo>
                  <a:lnTo>
                    <a:pt x="48" y="97"/>
                  </a:lnTo>
                  <a:lnTo>
                    <a:pt x="97"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
            <p:cNvSpPr/>
            <p:nvPr/>
          </p:nvSpPr>
          <p:spPr>
            <a:xfrm>
              <a:off x="2099575" y="2264675"/>
              <a:ext cx="2425" cy="2425"/>
            </a:xfrm>
            <a:custGeom>
              <a:avLst/>
              <a:gdLst/>
              <a:ahLst/>
              <a:cxnLst/>
              <a:rect l="l" t="t" r="r" b="b"/>
              <a:pathLst>
                <a:path w="97" h="97" extrusionOk="0">
                  <a:moveTo>
                    <a:pt x="25" y="0"/>
                  </a:moveTo>
                  <a:lnTo>
                    <a:pt x="1" y="25"/>
                  </a:lnTo>
                  <a:lnTo>
                    <a:pt x="1" y="73"/>
                  </a:lnTo>
                  <a:lnTo>
                    <a:pt x="25" y="97"/>
                  </a:lnTo>
                  <a:lnTo>
                    <a:pt x="49" y="97"/>
                  </a:lnTo>
                  <a:lnTo>
                    <a:pt x="97" y="73"/>
                  </a:lnTo>
                  <a:lnTo>
                    <a:pt x="97"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
            <p:cNvSpPr/>
            <p:nvPr/>
          </p:nvSpPr>
          <p:spPr>
            <a:xfrm>
              <a:off x="2014725" y="2224350"/>
              <a:ext cx="2425" cy="3025"/>
            </a:xfrm>
            <a:custGeom>
              <a:avLst/>
              <a:gdLst/>
              <a:ahLst/>
              <a:cxnLst/>
              <a:rect l="l" t="t" r="r" b="b"/>
              <a:pathLst>
                <a:path w="97" h="121" extrusionOk="0">
                  <a:moveTo>
                    <a:pt x="49" y="1"/>
                  </a:moveTo>
                  <a:lnTo>
                    <a:pt x="0" y="25"/>
                  </a:lnTo>
                  <a:lnTo>
                    <a:pt x="0" y="49"/>
                  </a:lnTo>
                  <a:lnTo>
                    <a:pt x="0" y="97"/>
                  </a:lnTo>
                  <a:lnTo>
                    <a:pt x="49" y="121"/>
                  </a:lnTo>
                  <a:lnTo>
                    <a:pt x="97"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
            <p:cNvSpPr/>
            <p:nvPr/>
          </p:nvSpPr>
          <p:spPr>
            <a:xfrm>
              <a:off x="2069500" y="2224350"/>
              <a:ext cx="3625" cy="3025"/>
            </a:xfrm>
            <a:custGeom>
              <a:avLst/>
              <a:gdLst/>
              <a:ahLst/>
              <a:cxnLst/>
              <a:rect l="l" t="t" r="r" b="b"/>
              <a:pathLst>
                <a:path w="145" h="121" extrusionOk="0">
                  <a:moveTo>
                    <a:pt x="24" y="1"/>
                  </a:moveTo>
                  <a:lnTo>
                    <a:pt x="0" y="49"/>
                  </a:lnTo>
                  <a:lnTo>
                    <a:pt x="24" y="97"/>
                  </a:lnTo>
                  <a:lnTo>
                    <a:pt x="72" y="121"/>
                  </a:lnTo>
                  <a:lnTo>
                    <a:pt x="120" y="97"/>
                  </a:lnTo>
                  <a:lnTo>
                    <a:pt x="144" y="49"/>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
            <p:cNvSpPr/>
            <p:nvPr/>
          </p:nvSpPr>
          <p:spPr>
            <a:xfrm>
              <a:off x="2060450" y="2253850"/>
              <a:ext cx="2450" cy="2425"/>
            </a:xfrm>
            <a:custGeom>
              <a:avLst/>
              <a:gdLst/>
              <a:ahLst/>
              <a:cxnLst/>
              <a:rect l="l" t="t" r="r" b="b"/>
              <a:pathLst>
                <a:path w="98" h="97" extrusionOk="0">
                  <a:moveTo>
                    <a:pt x="25" y="0"/>
                  </a:moveTo>
                  <a:lnTo>
                    <a:pt x="1" y="48"/>
                  </a:lnTo>
                  <a:lnTo>
                    <a:pt x="1" y="72"/>
                  </a:lnTo>
                  <a:lnTo>
                    <a:pt x="25" y="96"/>
                  </a:lnTo>
                  <a:lnTo>
                    <a:pt x="73" y="96"/>
                  </a:lnTo>
                  <a:lnTo>
                    <a:pt x="97" y="72"/>
                  </a:lnTo>
                  <a:lnTo>
                    <a:pt x="97" y="48"/>
                  </a:lnTo>
                  <a:lnTo>
                    <a:pt x="73"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
            <p:cNvSpPr/>
            <p:nvPr/>
          </p:nvSpPr>
          <p:spPr>
            <a:xfrm>
              <a:off x="2014125" y="2325450"/>
              <a:ext cx="3025" cy="3050"/>
            </a:xfrm>
            <a:custGeom>
              <a:avLst/>
              <a:gdLst/>
              <a:ahLst/>
              <a:cxnLst/>
              <a:rect l="l" t="t" r="r" b="b"/>
              <a:pathLst>
                <a:path w="121" h="122" extrusionOk="0">
                  <a:moveTo>
                    <a:pt x="24" y="1"/>
                  </a:moveTo>
                  <a:lnTo>
                    <a:pt x="0" y="49"/>
                  </a:lnTo>
                  <a:lnTo>
                    <a:pt x="24" y="73"/>
                  </a:lnTo>
                  <a:lnTo>
                    <a:pt x="48" y="121"/>
                  </a:lnTo>
                  <a:lnTo>
                    <a:pt x="97" y="121"/>
                  </a:lnTo>
                  <a:lnTo>
                    <a:pt x="121" y="73"/>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
            <p:cNvSpPr/>
            <p:nvPr/>
          </p:nvSpPr>
          <p:spPr>
            <a:xfrm>
              <a:off x="1982225" y="2191250"/>
              <a:ext cx="1825" cy="3025"/>
            </a:xfrm>
            <a:custGeom>
              <a:avLst/>
              <a:gdLst/>
              <a:ahLst/>
              <a:cxnLst/>
              <a:rect l="l" t="t" r="r" b="b"/>
              <a:pathLst>
                <a:path w="73" h="121" extrusionOk="0">
                  <a:moveTo>
                    <a:pt x="0" y="1"/>
                  </a:moveTo>
                  <a:lnTo>
                    <a:pt x="0" y="49"/>
                  </a:lnTo>
                  <a:lnTo>
                    <a:pt x="0" y="73"/>
                  </a:lnTo>
                  <a:lnTo>
                    <a:pt x="24" y="121"/>
                  </a:lnTo>
                  <a:lnTo>
                    <a:pt x="49" y="97"/>
                  </a:lnTo>
                  <a:lnTo>
                    <a:pt x="73" y="73"/>
                  </a:lnTo>
                  <a:lnTo>
                    <a:pt x="73"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
            <p:cNvSpPr/>
            <p:nvPr/>
          </p:nvSpPr>
          <p:spPr>
            <a:xfrm>
              <a:off x="1949125" y="2205700"/>
              <a:ext cx="2425" cy="3025"/>
            </a:xfrm>
            <a:custGeom>
              <a:avLst/>
              <a:gdLst/>
              <a:ahLst/>
              <a:cxnLst/>
              <a:rect l="l" t="t" r="r" b="b"/>
              <a:pathLst>
                <a:path w="97" h="121" extrusionOk="0">
                  <a:moveTo>
                    <a:pt x="73" y="0"/>
                  </a:moveTo>
                  <a:lnTo>
                    <a:pt x="24" y="24"/>
                  </a:lnTo>
                  <a:lnTo>
                    <a:pt x="0" y="73"/>
                  </a:lnTo>
                  <a:lnTo>
                    <a:pt x="24" y="97"/>
                  </a:lnTo>
                  <a:lnTo>
                    <a:pt x="49" y="121"/>
                  </a:lnTo>
                  <a:lnTo>
                    <a:pt x="97" y="97"/>
                  </a:lnTo>
                  <a:lnTo>
                    <a:pt x="97"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
            <p:cNvSpPr/>
            <p:nvPr/>
          </p:nvSpPr>
          <p:spPr>
            <a:xfrm>
              <a:off x="2037600" y="2209300"/>
              <a:ext cx="3025" cy="2450"/>
            </a:xfrm>
            <a:custGeom>
              <a:avLst/>
              <a:gdLst/>
              <a:ahLst/>
              <a:cxnLst/>
              <a:rect l="l" t="t" r="r" b="b"/>
              <a:pathLst>
                <a:path w="121" h="98" extrusionOk="0">
                  <a:moveTo>
                    <a:pt x="48" y="1"/>
                  </a:moveTo>
                  <a:lnTo>
                    <a:pt x="24" y="25"/>
                  </a:lnTo>
                  <a:lnTo>
                    <a:pt x="0" y="49"/>
                  </a:lnTo>
                  <a:lnTo>
                    <a:pt x="24" y="97"/>
                  </a:lnTo>
                  <a:lnTo>
                    <a:pt x="72" y="97"/>
                  </a:lnTo>
                  <a:lnTo>
                    <a:pt x="96" y="49"/>
                  </a:lnTo>
                  <a:lnTo>
                    <a:pt x="121"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
            <p:cNvSpPr/>
            <p:nvPr/>
          </p:nvSpPr>
          <p:spPr>
            <a:xfrm>
              <a:off x="2061675" y="2210500"/>
              <a:ext cx="2425" cy="2450"/>
            </a:xfrm>
            <a:custGeom>
              <a:avLst/>
              <a:gdLst/>
              <a:ahLst/>
              <a:cxnLst/>
              <a:rect l="l" t="t" r="r" b="b"/>
              <a:pathLst>
                <a:path w="97" h="98" extrusionOk="0">
                  <a:moveTo>
                    <a:pt x="24" y="1"/>
                  </a:moveTo>
                  <a:lnTo>
                    <a:pt x="0" y="25"/>
                  </a:lnTo>
                  <a:lnTo>
                    <a:pt x="0" y="49"/>
                  </a:lnTo>
                  <a:lnTo>
                    <a:pt x="0" y="73"/>
                  </a:lnTo>
                  <a:lnTo>
                    <a:pt x="48" y="97"/>
                  </a:lnTo>
                  <a:lnTo>
                    <a:pt x="96" y="73"/>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
            <p:cNvSpPr/>
            <p:nvPr/>
          </p:nvSpPr>
          <p:spPr>
            <a:xfrm>
              <a:off x="1993650" y="2225550"/>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
            <p:cNvSpPr/>
            <p:nvPr/>
          </p:nvSpPr>
          <p:spPr>
            <a:xfrm>
              <a:off x="1946125" y="2237600"/>
              <a:ext cx="2425" cy="2425"/>
            </a:xfrm>
            <a:custGeom>
              <a:avLst/>
              <a:gdLst/>
              <a:ahLst/>
              <a:cxnLst/>
              <a:rect l="l" t="t" r="r" b="b"/>
              <a:pathLst>
                <a:path w="97" h="97" extrusionOk="0">
                  <a:moveTo>
                    <a:pt x="24" y="0"/>
                  </a:moveTo>
                  <a:lnTo>
                    <a:pt x="0" y="24"/>
                  </a:lnTo>
                  <a:lnTo>
                    <a:pt x="0" y="72"/>
                  </a:lnTo>
                  <a:lnTo>
                    <a:pt x="24" y="96"/>
                  </a:lnTo>
                  <a:lnTo>
                    <a:pt x="72" y="96"/>
                  </a:lnTo>
                  <a:lnTo>
                    <a:pt x="96" y="48"/>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
            <p:cNvSpPr/>
            <p:nvPr/>
          </p:nvSpPr>
          <p:spPr>
            <a:xfrm>
              <a:off x="2063475" y="2280925"/>
              <a:ext cx="3625" cy="2425"/>
            </a:xfrm>
            <a:custGeom>
              <a:avLst/>
              <a:gdLst/>
              <a:ahLst/>
              <a:cxnLst/>
              <a:rect l="l" t="t" r="r" b="b"/>
              <a:pathLst>
                <a:path w="145" h="97" extrusionOk="0">
                  <a:moveTo>
                    <a:pt x="48" y="0"/>
                  </a:moveTo>
                  <a:lnTo>
                    <a:pt x="0" y="25"/>
                  </a:lnTo>
                  <a:lnTo>
                    <a:pt x="24" y="73"/>
                  </a:lnTo>
                  <a:lnTo>
                    <a:pt x="73" y="97"/>
                  </a:lnTo>
                  <a:lnTo>
                    <a:pt x="121" y="97"/>
                  </a:lnTo>
                  <a:lnTo>
                    <a:pt x="145" y="49"/>
                  </a:lnTo>
                  <a:lnTo>
                    <a:pt x="121"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
            <p:cNvSpPr/>
            <p:nvPr/>
          </p:nvSpPr>
          <p:spPr>
            <a:xfrm>
              <a:off x="2113425" y="2283925"/>
              <a:ext cx="2425" cy="2450"/>
            </a:xfrm>
            <a:custGeom>
              <a:avLst/>
              <a:gdLst/>
              <a:ahLst/>
              <a:cxnLst/>
              <a:rect l="l" t="t" r="r" b="b"/>
              <a:pathLst>
                <a:path w="97" h="98" extrusionOk="0">
                  <a:moveTo>
                    <a:pt x="24" y="1"/>
                  </a:moveTo>
                  <a:lnTo>
                    <a:pt x="0" y="25"/>
                  </a:lnTo>
                  <a:lnTo>
                    <a:pt x="0" y="73"/>
                  </a:lnTo>
                  <a:lnTo>
                    <a:pt x="24" y="97"/>
                  </a:lnTo>
                  <a:lnTo>
                    <a:pt x="73"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
            <p:cNvSpPr/>
            <p:nvPr/>
          </p:nvSpPr>
          <p:spPr>
            <a:xfrm>
              <a:off x="2089950" y="2128650"/>
              <a:ext cx="1825" cy="1850"/>
            </a:xfrm>
            <a:custGeom>
              <a:avLst/>
              <a:gdLst/>
              <a:ahLst/>
              <a:cxnLst/>
              <a:rect l="l" t="t" r="r" b="b"/>
              <a:pathLst>
                <a:path w="73" h="74" extrusionOk="0">
                  <a:moveTo>
                    <a:pt x="25" y="1"/>
                  </a:moveTo>
                  <a:lnTo>
                    <a:pt x="1" y="73"/>
                  </a:lnTo>
                  <a:lnTo>
                    <a:pt x="73" y="73"/>
                  </a:lnTo>
                  <a:lnTo>
                    <a:pt x="73"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
            <p:cNvSpPr/>
            <p:nvPr/>
          </p:nvSpPr>
          <p:spPr>
            <a:xfrm>
              <a:off x="2026750" y="2159950"/>
              <a:ext cx="2450" cy="1825"/>
            </a:xfrm>
            <a:custGeom>
              <a:avLst/>
              <a:gdLst/>
              <a:ahLst/>
              <a:cxnLst/>
              <a:rect l="l" t="t" r="r" b="b"/>
              <a:pathLst>
                <a:path w="98" h="73" extrusionOk="0">
                  <a:moveTo>
                    <a:pt x="25" y="1"/>
                  </a:moveTo>
                  <a:lnTo>
                    <a:pt x="1" y="25"/>
                  </a:lnTo>
                  <a:lnTo>
                    <a:pt x="25"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
            <p:cNvSpPr/>
            <p:nvPr/>
          </p:nvSpPr>
          <p:spPr>
            <a:xfrm>
              <a:off x="2040600" y="2159950"/>
              <a:ext cx="1225" cy="1825"/>
            </a:xfrm>
            <a:custGeom>
              <a:avLst/>
              <a:gdLst/>
              <a:ahLst/>
              <a:cxnLst/>
              <a:rect l="l" t="t" r="r" b="b"/>
              <a:pathLst>
                <a:path w="49" h="73" extrusionOk="0">
                  <a:moveTo>
                    <a:pt x="1" y="1"/>
                  </a:moveTo>
                  <a:lnTo>
                    <a:pt x="1" y="25"/>
                  </a:lnTo>
                  <a:lnTo>
                    <a:pt x="1" y="49"/>
                  </a:lnTo>
                  <a:lnTo>
                    <a:pt x="1" y="73"/>
                  </a:lnTo>
                  <a:lnTo>
                    <a:pt x="49" y="73"/>
                  </a:lnTo>
                  <a:lnTo>
                    <a:pt x="49" y="49"/>
                  </a:lnTo>
                  <a:lnTo>
                    <a:pt x="49"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
            <p:cNvSpPr/>
            <p:nvPr/>
          </p:nvSpPr>
          <p:spPr>
            <a:xfrm>
              <a:off x="2068875" y="2163575"/>
              <a:ext cx="1850" cy="1825"/>
            </a:xfrm>
            <a:custGeom>
              <a:avLst/>
              <a:gdLst/>
              <a:ahLst/>
              <a:cxnLst/>
              <a:rect l="l" t="t" r="r" b="b"/>
              <a:pathLst>
                <a:path w="74" h="73" extrusionOk="0">
                  <a:moveTo>
                    <a:pt x="25" y="0"/>
                  </a:moveTo>
                  <a:lnTo>
                    <a:pt x="1" y="24"/>
                  </a:lnTo>
                  <a:lnTo>
                    <a:pt x="1" y="48"/>
                  </a:lnTo>
                  <a:lnTo>
                    <a:pt x="1" y="72"/>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
            <p:cNvSpPr/>
            <p:nvPr/>
          </p:nvSpPr>
          <p:spPr>
            <a:xfrm>
              <a:off x="1937675" y="2178625"/>
              <a:ext cx="1850" cy="1825"/>
            </a:xfrm>
            <a:custGeom>
              <a:avLst/>
              <a:gdLst/>
              <a:ahLst/>
              <a:cxnLst/>
              <a:rect l="l" t="t" r="r" b="b"/>
              <a:pathLst>
                <a:path w="74" h="73" extrusionOk="0">
                  <a:moveTo>
                    <a:pt x="25" y="0"/>
                  </a:moveTo>
                  <a:lnTo>
                    <a:pt x="1" y="24"/>
                  </a:lnTo>
                  <a:lnTo>
                    <a:pt x="1" y="48"/>
                  </a:lnTo>
                  <a:lnTo>
                    <a:pt x="25" y="72"/>
                  </a:lnTo>
                  <a:lnTo>
                    <a:pt x="49" y="72"/>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
            <p:cNvSpPr/>
            <p:nvPr/>
          </p:nvSpPr>
          <p:spPr>
            <a:xfrm>
              <a:off x="1925650" y="2189450"/>
              <a:ext cx="1825" cy="1825"/>
            </a:xfrm>
            <a:custGeom>
              <a:avLst/>
              <a:gdLst/>
              <a:ahLst/>
              <a:cxnLst/>
              <a:rect l="l" t="t" r="r" b="b"/>
              <a:pathLst>
                <a:path w="73" h="73" extrusionOk="0">
                  <a:moveTo>
                    <a:pt x="25" y="0"/>
                  </a:moveTo>
                  <a:lnTo>
                    <a:pt x="1" y="24"/>
                  </a:lnTo>
                  <a:lnTo>
                    <a:pt x="1" y="48"/>
                  </a:lnTo>
                  <a:lnTo>
                    <a:pt x="25" y="73"/>
                  </a:lnTo>
                  <a:lnTo>
                    <a:pt x="49" y="73"/>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
            <p:cNvSpPr/>
            <p:nvPr/>
          </p:nvSpPr>
          <p:spPr>
            <a:xfrm>
              <a:off x="1929875" y="2194250"/>
              <a:ext cx="1825" cy="1250"/>
            </a:xfrm>
            <a:custGeom>
              <a:avLst/>
              <a:gdLst/>
              <a:ahLst/>
              <a:cxnLst/>
              <a:rect l="l" t="t" r="r" b="b"/>
              <a:pathLst>
                <a:path w="73" h="50" extrusionOk="0">
                  <a:moveTo>
                    <a:pt x="0" y="1"/>
                  </a:moveTo>
                  <a:lnTo>
                    <a:pt x="0" y="49"/>
                  </a:lnTo>
                  <a:lnTo>
                    <a:pt x="48"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
            <p:cNvSpPr/>
            <p:nvPr/>
          </p:nvSpPr>
          <p:spPr>
            <a:xfrm>
              <a:off x="1988850" y="2193050"/>
              <a:ext cx="2425" cy="2450"/>
            </a:xfrm>
            <a:custGeom>
              <a:avLst/>
              <a:gdLst/>
              <a:ahLst/>
              <a:cxnLst/>
              <a:rect l="l" t="t" r="r" b="b"/>
              <a:pathLst>
                <a:path w="97" h="98" extrusionOk="0">
                  <a:moveTo>
                    <a:pt x="72" y="1"/>
                  </a:moveTo>
                  <a:lnTo>
                    <a:pt x="24" y="25"/>
                  </a:lnTo>
                  <a:lnTo>
                    <a:pt x="0" y="49"/>
                  </a:lnTo>
                  <a:lnTo>
                    <a:pt x="24" y="73"/>
                  </a:lnTo>
                  <a:lnTo>
                    <a:pt x="48" y="97"/>
                  </a:lnTo>
                  <a:lnTo>
                    <a:pt x="97" y="73"/>
                  </a:lnTo>
                  <a:lnTo>
                    <a:pt x="97" y="49"/>
                  </a:lnTo>
                  <a:lnTo>
                    <a:pt x="97"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
            <p:cNvSpPr/>
            <p:nvPr/>
          </p:nvSpPr>
          <p:spPr>
            <a:xfrm>
              <a:off x="2003900" y="2197875"/>
              <a:ext cx="1825" cy="1825"/>
            </a:xfrm>
            <a:custGeom>
              <a:avLst/>
              <a:gdLst/>
              <a:ahLst/>
              <a:cxnLst/>
              <a:rect l="l" t="t" r="r" b="b"/>
              <a:pathLst>
                <a:path w="73" h="73" extrusionOk="0">
                  <a:moveTo>
                    <a:pt x="24" y="0"/>
                  </a:moveTo>
                  <a:lnTo>
                    <a:pt x="0" y="24"/>
                  </a:lnTo>
                  <a:lnTo>
                    <a:pt x="0" y="49"/>
                  </a:lnTo>
                  <a:lnTo>
                    <a:pt x="48" y="73"/>
                  </a:lnTo>
                  <a:lnTo>
                    <a:pt x="72" y="49"/>
                  </a:lnTo>
                  <a:lnTo>
                    <a:pt x="72"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
            <p:cNvSpPr/>
            <p:nvPr/>
          </p:nvSpPr>
          <p:spPr>
            <a:xfrm>
              <a:off x="2102600" y="2208100"/>
              <a:ext cx="2425" cy="2425"/>
            </a:xfrm>
            <a:custGeom>
              <a:avLst/>
              <a:gdLst/>
              <a:ahLst/>
              <a:cxnLst/>
              <a:rect l="l" t="t" r="r" b="b"/>
              <a:pathLst>
                <a:path w="97" h="97" extrusionOk="0">
                  <a:moveTo>
                    <a:pt x="48" y="1"/>
                  </a:moveTo>
                  <a:lnTo>
                    <a:pt x="24" y="25"/>
                  </a:lnTo>
                  <a:lnTo>
                    <a:pt x="0" y="49"/>
                  </a:lnTo>
                  <a:lnTo>
                    <a:pt x="0" y="73"/>
                  </a:lnTo>
                  <a:lnTo>
                    <a:pt x="24" y="97"/>
                  </a:lnTo>
                  <a:lnTo>
                    <a:pt x="96" y="97"/>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
            <p:cNvSpPr/>
            <p:nvPr/>
          </p:nvSpPr>
          <p:spPr>
            <a:xfrm>
              <a:off x="1972000" y="2217725"/>
              <a:ext cx="2425" cy="2450"/>
            </a:xfrm>
            <a:custGeom>
              <a:avLst/>
              <a:gdLst/>
              <a:ahLst/>
              <a:cxnLst/>
              <a:rect l="l" t="t" r="r" b="b"/>
              <a:pathLst>
                <a:path w="97" h="98" extrusionOk="0">
                  <a:moveTo>
                    <a:pt x="48" y="1"/>
                  </a:moveTo>
                  <a:lnTo>
                    <a:pt x="0" y="25"/>
                  </a:lnTo>
                  <a:lnTo>
                    <a:pt x="0" y="49"/>
                  </a:lnTo>
                  <a:lnTo>
                    <a:pt x="0" y="73"/>
                  </a:lnTo>
                  <a:lnTo>
                    <a:pt x="48" y="97"/>
                  </a:lnTo>
                  <a:lnTo>
                    <a:pt x="72" y="73"/>
                  </a:lnTo>
                  <a:lnTo>
                    <a:pt x="96"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
            <p:cNvSpPr/>
            <p:nvPr/>
          </p:nvSpPr>
          <p:spPr>
            <a:xfrm>
              <a:off x="2068875" y="2220150"/>
              <a:ext cx="1850" cy="2425"/>
            </a:xfrm>
            <a:custGeom>
              <a:avLst/>
              <a:gdLst/>
              <a:ahLst/>
              <a:cxnLst/>
              <a:rect l="l" t="t" r="r" b="b"/>
              <a:pathLst>
                <a:path w="74" h="97" extrusionOk="0">
                  <a:moveTo>
                    <a:pt x="25" y="0"/>
                  </a:moveTo>
                  <a:lnTo>
                    <a:pt x="1" y="24"/>
                  </a:lnTo>
                  <a:lnTo>
                    <a:pt x="1" y="48"/>
                  </a:lnTo>
                  <a:lnTo>
                    <a:pt x="1" y="72"/>
                  </a:lnTo>
                  <a:lnTo>
                    <a:pt x="25" y="96"/>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
            <p:cNvSpPr/>
            <p:nvPr/>
          </p:nvSpPr>
          <p:spPr>
            <a:xfrm>
              <a:off x="2011100" y="2249625"/>
              <a:ext cx="3050" cy="1825"/>
            </a:xfrm>
            <a:custGeom>
              <a:avLst/>
              <a:gdLst/>
              <a:ahLst/>
              <a:cxnLst/>
              <a:rect l="l" t="t" r="r" b="b"/>
              <a:pathLst>
                <a:path w="122" h="73" extrusionOk="0">
                  <a:moveTo>
                    <a:pt x="25" y="1"/>
                  </a:moveTo>
                  <a:lnTo>
                    <a:pt x="1" y="49"/>
                  </a:lnTo>
                  <a:lnTo>
                    <a:pt x="25" y="73"/>
                  </a:lnTo>
                  <a:lnTo>
                    <a:pt x="97"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
            <p:cNvSpPr/>
            <p:nvPr/>
          </p:nvSpPr>
          <p:spPr>
            <a:xfrm>
              <a:off x="1991850" y="2250825"/>
              <a:ext cx="1225" cy="1850"/>
            </a:xfrm>
            <a:custGeom>
              <a:avLst/>
              <a:gdLst/>
              <a:ahLst/>
              <a:cxnLst/>
              <a:rect l="l" t="t" r="r" b="b"/>
              <a:pathLst>
                <a:path w="49" h="74" extrusionOk="0">
                  <a:moveTo>
                    <a:pt x="25" y="1"/>
                  </a:moveTo>
                  <a:lnTo>
                    <a:pt x="1" y="25"/>
                  </a:lnTo>
                  <a:lnTo>
                    <a:pt x="1" y="49"/>
                  </a:lnTo>
                  <a:lnTo>
                    <a:pt x="1" y="73"/>
                  </a:lnTo>
                  <a:lnTo>
                    <a:pt x="25" y="49"/>
                  </a:lnTo>
                  <a:lnTo>
                    <a:pt x="49"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
            <p:cNvSpPr/>
            <p:nvPr/>
          </p:nvSpPr>
          <p:spPr>
            <a:xfrm>
              <a:off x="2140500" y="2264675"/>
              <a:ext cx="1825" cy="2425"/>
            </a:xfrm>
            <a:custGeom>
              <a:avLst/>
              <a:gdLst/>
              <a:ahLst/>
              <a:cxnLst/>
              <a:rect l="l" t="t" r="r" b="b"/>
              <a:pathLst>
                <a:path w="73" h="97" extrusionOk="0">
                  <a:moveTo>
                    <a:pt x="25" y="0"/>
                  </a:moveTo>
                  <a:lnTo>
                    <a:pt x="1" y="25"/>
                  </a:lnTo>
                  <a:lnTo>
                    <a:pt x="1" y="49"/>
                  </a:lnTo>
                  <a:lnTo>
                    <a:pt x="25" y="73"/>
                  </a:lnTo>
                  <a:lnTo>
                    <a:pt x="49" y="97"/>
                  </a:lnTo>
                  <a:lnTo>
                    <a:pt x="73" y="73"/>
                  </a:lnTo>
                  <a:lnTo>
                    <a:pt x="73" y="25"/>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
            <p:cNvSpPr/>
            <p:nvPr/>
          </p:nvSpPr>
          <p:spPr>
            <a:xfrm>
              <a:off x="2047825" y="2298375"/>
              <a:ext cx="625" cy="625"/>
            </a:xfrm>
            <a:custGeom>
              <a:avLst/>
              <a:gdLst/>
              <a:ahLst/>
              <a:cxnLst/>
              <a:rect l="l" t="t" r="r" b="b"/>
              <a:pathLst>
                <a:path w="25" h="25" extrusionOk="0">
                  <a:moveTo>
                    <a:pt x="0" y="1"/>
                  </a:moveTo>
                  <a:lnTo>
                    <a:pt x="0" y="25"/>
                  </a:lnTo>
                  <a:lnTo>
                    <a:pt x="24"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
            <p:cNvSpPr/>
            <p:nvPr/>
          </p:nvSpPr>
          <p:spPr>
            <a:xfrm>
              <a:off x="2043000" y="2385050"/>
              <a:ext cx="1850" cy="1225"/>
            </a:xfrm>
            <a:custGeom>
              <a:avLst/>
              <a:gdLst/>
              <a:ahLst/>
              <a:cxnLst/>
              <a:rect l="l" t="t" r="r" b="b"/>
              <a:pathLst>
                <a:path w="74" h="49" extrusionOk="0">
                  <a:moveTo>
                    <a:pt x="25" y="0"/>
                  </a:moveTo>
                  <a:lnTo>
                    <a:pt x="1" y="48"/>
                  </a:lnTo>
                  <a:lnTo>
                    <a:pt x="73"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
            <p:cNvSpPr/>
            <p:nvPr/>
          </p:nvSpPr>
          <p:spPr>
            <a:xfrm>
              <a:off x="2125450" y="2172000"/>
              <a:ext cx="1225" cy="1225"/>
            </a:xfrm>
            <a:custGeom>
              <a:avLst/>
              <a:gdLst/>
              <a:ahLst/>
              <a:cxnLst/>
              <a:rect l="l" t="t" r="r" b="b"/>
              <a:pathLst>
                <a:path w="49" h="49" extrusionOk="0">
                  <a:moveTo>
                    <a:pt x="1" y="0"/>
                  </a:moveTo>
                  <a:lnTo>
                    <a:pt x="25"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
            <p:cNvSpPr/>
            <p:nvPr/>
          </p:nvSpPr>
          <p:spPr>
            <a:xfrm>
              <a:off x="2053250" y="2170175"/>
              <a:ext cx="1825" cy="2450"/>
            </a:xfrm>
            <a:custGeom>
              <a:avLst/>
              <a:gdLst/>
              <a:ahLst/>
              <a:cxnLst/>
              <a:rect l="l" t="t" r="r" b="b"/>
              <a:pathLst>
                <a:path w="73" h="98" extrusionOk="0">
                  <a:moveTo>
                    <a:pt x="48" y="1"/>
                  </a:moveTo>
                  <a:lnTo>
                    <a:pt x="0" y="49"/>
                  </a:lnTo>
                  <a:lnTo>
                    <a:pt x="24" y="73"/>
                  </a:lnTo>
                  <a:lnTo>
                    <a:pt x="48" y="97"/>
                  </a:lnTo>
                  <a:lnTo>
                    <a:pt x="72" y="73"/>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
            <p:cNvSpPr/>
            <p:nvPr/>
          </p:nvSpPr>
          <p:spPr>
            <a:xfrm>
              <a:off x="1956950" y="2152725"/>
              <a:ext cx="625" cy="1250"/>
            </a:xfrm>
            <a:custGeom>
              <a:avLst/>
              <a:gdLst/>
              <a:ahLst/>
              <a:cxnLst/>
              <a:rect l="l" t="t" r="r" b="b"/>
              <a:pathLst>
                <a:path w="25" h="50" extrusionOk="0">
                  <a:moveTo>
                    <a:pt x="0" y="1"/>
                  </a:moveTo>
                  <a:lnTo>
                    <a:pt x="0" y="25"/>
                  </a:lnTo>
                  <a:lnTo>
                    <a:pt x="0" y="49"/>
                  </a:lnTo>
                  <a:lnTo>
                    <a:pt x="24" y="25"/>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
            <p:cNvSpPr/>
            <p:nvPr/>
          </p:nvSpPr>
          <p:spPr>
            <a:xfrm>
              <a:off x="2022550" y="2136475"/>
              <a:ext cx="1825" cy="1250"/>
            </a:xfrm>
            <a:custGeom>
              <a:avLst/>
              <a:gdLst/>
              <a:ahLst/>
              <a:cxnLst/>
              <a:rect l="l" t="t" r="r" b="b"/>
              <a:pathLst>
                <a:path w="73" h="50" extrusionOk="0">
                  <a:moveTo>
                    <a:pt x="24" y="1"/>
                  </a:moveTo>
                  <a:lnTo>
                    <a:pt x="0" y="25"/>
                  </a:lnTo>
                  <a:lnTo>
                    <a:pt x="24" y="49"/>
                  </a:lnTo>
                  <a:lnTo>
                    <a:pt x="73"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
            <p:cNvSpPr/>
            <p:nvPr/>
          </p:nvSpPr>
          <p:spPr>
            <a:xfrm>
              <a:off x="2086950" y="2290550"/>
              <a:ext cx="625" cy="25"/>
            </a:xfrm>
            <a:custGeom>
              <a:avLst/>
              <a:gdLst/>
              <a:ahLst/>
              <a:cxnLst/>
              <a:rect l="l" t="t" r="r" b="b"/>
              <a:pathLst>
                <a:path w="25" h="1" extrusionOk="0">
                  <a:moveTo>
                    <a:pt x="0" y="1"/>
                  </a:moveTo>
                  <a:lnTo>
                    <a:pt x="0" y="1"/>
                  </a:lnTo>
                  <a:lnTo>
                    <a:pt x="24" y="1"/>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
            <p:cNvSpPr/>
            <p:nvPr/>
          </p:nvSpPr>
          <p:spPr>
            <a:xfrm>
              <a:off x="2053850" y="2122050"/>
              <a:ext cx="1225" cy="1225"/>
            </a:xfrm>
            <a:custGeom>
              <a:avLst/>
              <a:gdLst/>
              <a:ahLst/>
              <a:cxnLst/>
              <a:rect l="l" t="t" r="r" b="b"/>
              <a:pathLst>
                <a:path w="49" h="49" extrusionOk="0">
                  <a:moveTo>
                    <a:pt x="24" y="0"/>
                  </a:moveTo>
                  <a:lnTo>
                    <a:pt x="0" y="24"/>
                  </a:lnTo>
                  <a:lnTo>
                    <a:pt x="24" y="48"/>
                  </a:lnTo>
                  <a:lnTo>
                    <a:pt x="48" y="48"/>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
            <p:cNvSpPr/>
            <p:nvPr/>
          </p:nvSpPr>
          <p:spPr>
            <a:xfrm>
              <a:off x="2026750" y="2274900"/>
              <a:ext cx="1225" cy="1825"/>
            </a:xfrm>
            <a:custGeom>
              <a:avLst/>
              <a:gdLst/>
              <a:ahLst/>
              <a:cxnLst/>
              <a:rect l="l" t="t" r="r" b="b"/>
              <a:pathLst>
                <a:path w="49" h="73" extrusionOk="0">
                  <a:moveTo>
                    <a:pt x="25" y="1"/>
                  </a:moveTo>
                  <a:lnTo>
                    <a:pt x="1" y="25"/>
                  </a:lnTo>
                  <a:lnTo>
                    <a:pt x="1" y="49"/>
                  </a:lnTo>
                  <a:lnTo>
                    <a:pt x="1" y="73"/>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
            <p:cNvSpPr/>
            <p:nvPr/>
          </p:nvSpPr>
          <p:spPr>
            <a:xfrm>
              <a:off x="2071900" y="2254450"/>
              <a:ext cx="625" cy="1225"/>
            </a:xfrm>
            <a:custGeom>
              <a:avLst/>
              <a:gdLst/>
              <a:ahLst/>
              <a:cxnLst/>
              <a:rect l="l" t="t" r="r" b="b"/>
              <a:pathLst>
                <a:path w="25" h="49" extrusionOk="0">
                  <a:moveTo>
                    <a:pt x="24" y="0"/>
                  </a:moveTo>
                  <a:lnTo>
                    <a:pt x="0" y="48"/>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
            <p:cNvSpPr/>
            <p:nvPr/>
          </p:nvSpPr>
          <p:spPr>
            <a:xfrm>
              <a:off x="2059850" y="2227975"/>
              <a:ext cx="1250" cy="2425"/>
            </a:xfrm>
            <a:custGeom>
              <a:avLst/>
              <a:gdLst/>
              <a:ahLst/>
              <a:cxnLst/>
              <a:rect l="l" t="t" r="r" b="b"/>
              <a:pathLst>
                <a:path w="50" h="97" extrusionOk="0">
                  <a:moveTo>
                    <a:pt x="49" y="0"/>
                  </a:moveTo>
                  <a:lnTo>
                    <a:pt x="25" y="48"/>
                  </a:lnTo>
                  <a:lnTo>
                    <a:pt x="1" y="72"/>
                  </a:lnTo>
                  <a:lnTo>
                    <a:pt x="25" y="96"/>
                  </a:lnTo>
                  <a:lnTo>
                    <a:pt x="49" y="72"/>
                  </a:lnTo>
                  <a:lnTo>
                    <a:pt x="49"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
            <p:cNvSpPr/>
            <p:nvPr/>
          </p:nvSpPr>
          <p:spPr>
            <a:xfrm>
              <a:off x="1964175" y="2251425"/>
              <a:ext cx="1825" cy="1850"/>
            </a:xfrm>
            <a:custGeom>
              <a:avLst/>
              <a:gdLst/>
              <a:ahLst/>
              <a:cxnLst/>
              <a:rect l="l" t="t" r="r" b="b"/>
              <a:pathLst>
                <a:path w="73" h="74" extrusionOk="0">
                  <a:moveTo>
                    <a:pt x="24" y="1"/>
                  </a:moveTo>
                  <a:lnTo>
                    <a:pt x="0" y="25"/>
                  </a:lnTo>
                  <a:lnTo>
                    <a:pt x="24" y="49"/>
                  </a:lnTo>
                  <a:lnTo>
                    <a:pt x="24" y="73"/>
                  </a:lnTo>
                  <a:lnTo>
                    <a:pt x="72"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
            <p:cNvSpPr/>
            <p:nvPr/>
          </p:nvSpPr>
          <p:spPr>
            <a:xfrm>
              <a:off x="2088750" y="2235175"/>
              <a:ext cx="2425" cy="1850"/>
            </a:xfrm>
            <a:custGeom>
              <a:avLst/>
              <a:gdLst/>
              <a:ahLst/>
              <a:cxnLst/>
              <a:rect l="l" t="t" r="r" b="b"/>
              <a:pathLst>
                <a:path w="97" h="74" extrusionOk="0">
                  <a:moveTo>
                    <a:pt x="24" y="1"/>
                  </a:moveTo>
                  <a:lnTo>
                    <a:pt x="0" y="25"/>
                  </a:lnTo>
                  <a:lnTo>
                    <a:pt x="24"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
            <p:cNvSpPr/>
            <p:nvPr/>
          </p:nvSpPr>
          <p:spPr>
            <a:xfrm>
              <a:off x="2111025" y="2230375"/>
              <a:ext cx="625" cy="1225"/>
            </a:xfrm>
            <a:custGeom>
              <a:avLst/>
              <a:gdLst/>
              <a:ahLst/>
              <a:cxnLst/>
              <a:rect l="l" t="t" r="r" b="b"/>
              <a:pathLst>
                <a:path w="25" h="49" extrusionOk="0">
                  <a:moveTo>
                    <a:pt x="0" y="0"/>
                  </a:moveTo>
                  <a:lnTo>
                    <a:pt x="0" y="24"/>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
            <p:cNvSpPr/>
            <p:nvPr/>
          </p:nvSpPr>
          <p:spPr>
            <a:xfrm>
              <a:off x="2051425" y="2217125"/>
              <a:ext cx="1850" cy="1825"/>
            </a:xfrm>
            <a:custGeom>
              <a:avLst/>
              <a:gdLst/>
              <a:ahLst/>
              <a:cxnLst/>
              <a:rect l="l" t="t" r="r" b="b"/>
              <a:pathLst>
                <a:path w="74" h="73" extrusionOk="0">
                  <a:moveTo>
                    <a:pt x="25" y="1"/>
                  </a:moveTo>
                  <a:lnTo>
                    <a:pt x="1" y="25"/>
                  </a:lnTo>
                  <a:lnTo>
                    <a:pt x="1" y="49"/>
                  </a:lnTo>
                  <a:lnTo>
                    <a:pt x="1" y="73"/>
                  </a:lnTo>
                  <a:lnTo>
                    <a:pt x="25" y="73"/>
                  </a:lnTo>
                  <a:lnTo>
                    <a:pt x="49" y="49"/>
                  </a:lnTo>
                  <a:lnTo>
                    <a:pt x="73" y="25"/>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
            <p:cNvSpPr/>
            <p:nvPr/>
          </p:nvSpPr>
          <p:spPr>
            <a:xfrm>
              <a:off x="2038800" y="2196075"/>
              <a:ext cx="1825" cy="1225"/>
            </a:xfrm>
            <a:custGeom>
              <a:avLst/>
              <a:gdLst/>
              <a:ahLst/>
              <a:cxnLst/>
              <a:rect l="l" t="t" r="r" b="b"/>
              <a:pathLst>
                <a:path w="73" h="49" extrusionOk="0">
                  <a:moveTo>
                    <a:pt x="24" y="0"/>
                  </a:moveTo>
                  <a:lnTo>
                    <a:pt x="0" y="24"/>
                  </a:lnTo>
                  <a:lnTo>
                    <a:pt x="24" y="48"/>
                  </a:lnTo>
                  <a:lnTo>
                    <a:pt x="73"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
            <p:cNvSpPr/>
            <p:nvPr/>
          </p:nvSpPr>
          <p:spPr>
            <a:xfrm>
              <a:off x="2046625" y="2193050"/>
              <a:ext cx="1225" cy="1225"/>
            </a:xfrm>
            <a:custGeom>
              <a:avLst/>
              <a:gdLst/>
              <a:ahLst/>
              <a:cxnLst/>
              <a:rect l="l" t="t" r="r" b="b"/>
              <a:pathLst>
                <a:path w="49" h="49" extrusionOk="0">
                  <a:moveTo>
                    <a:pt x="0" y="1"/>
                  </a:moveTo>
                  <a:lnTo>
                    <a:pt x="0" y="25"/>
                  </a:lnTo>
                  <a:lnTo>
                    <a:pt x="24" y="49"/>
                  </a:lnTo>
                  <a:lnTo>
                    <a:pt x="48"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
            <p:cNvSpPr/>
            <p:nvPr/>
          </p:nvSpPr>
          <p:spPr>
            <a:xfrm>
              <a:off x="2076700" y="2183425"/>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
            <p:cNvSpPr/>
            <p:nvPr/>
          </p:nvSpPr>
          <p:spPr>
            <a:xfrm>
              <a:off x="2005100" y="2279125"/>
              <a:ext cx="25" cy="1225"/>
            </a:xfrm>
            <a:custGeom>
              <a:avLst/>
              <a:gdLst/>
              <a:ahLst/>
              <a:cxnLst/>
              <a:rect l="l" t="t" r="r" b="b"/>
              <a:pathLst>
                <a:path w="1" h="49" extrusionOk="0">
                  <a:moveTo>
                    <a:pt x="0" y="0"/>
                  </a:moveTo>
                  <a:lnTo>
                    <a:pt x="0" y="0"/>
                  </a:lnTo>
                  <a:lnTo>
                    <a:pt x="0" y="48"/>
                  </a:lnTo>
                  <a:lnTo>
                    <a:pt x="0" y="48"/>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
            <p:cNvSpPr/>
            <p:nvPr/>
          </p:nvSpPr>
          <p:spPr>
            <a:xfrm>
              <a:off x="1983425" y="2181025"/>
              <a:ext cx="1225" cy="1225"/>
            </a:xfrm>
            <a:custGeom>
              <a:avLst/>
              <a:gdLst/>
              <a:ahLst/>
              <a:cxnLst/>
              <a:rect l="l" t="t" r="r" b="b"/>
              <a:pathLst>
                <a:path w="49" h="49" extrusionOk="0">
                  <a:moveTo>
                    <a:pt x="1" y="0"/>
                  </a:moveTo>
                  <a:lnTo>
                    <a:pt x="1" y="24"/>
                  </a:lnTo>
                  <a:lnTo>
                    <a:pt x="1" y="48"/>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
            <p:cNvSpPr/>
            <p:nvPr/>
          </p:nvSpPr>
          <p:spPr>
            <a:xfrm>
              <a:off x="2076700" y="2179825"/>
              <a:ext cx="1250" cy="1225"/>
            </a:xfrm>
            <a:custGeom>
              <a:avLst/>
              <a:gdLst/>
              <a:ahLst/>
              <a:cxnLst/>
              <a:rect l="l" t="t" r="r" b="b"/>
              <a:pathLst>
                <a:path w="50" h="49" extrusionOk="0">
                  <a:moveTo>
                    <a:pt x="25" y="0"/>
                  </a:moveTo>
                  <a:lnTo>
                    <a:pt x="1" y="24"/>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
            <p:cNvSpPr/>
            <p:nvPr/>
          </p:nvSpPr>
          <p:spPr>
            <a:xfrm>
              <a:off x="2023150" y="2178625"/>
              <a:ext cx="625" cy="1825"/>
            </a:xfrm>
            <a:custGeom>
              <a:avLst/>
              <a:gdLst/>
              <a:ahLst/>
              <a:cxnLst/>
              <a:rect l="l" t="t" r="r" b="b"/>
              <a:pathLst>
                <a:path w="25" h="73" extrusionOk="0">
                  <a:moveTo>
                    <a:pt x="0" y="0"/>
                  </a:moveTo>
                  <a:lnTo>
                    <a:pt x="0" y="24"/>
                  </a:lnTo>
                  <a:lnTo>
                    <a:pt x="0" y="72"/>
                  </a:lnTo>
                  <a:lnTo>
                    <a:pt x="24" y="48"/>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
            <p:cNvSpPr/>
            <p:nvPr/>
          </p:nvSpPr>
          <p:spPr>
            <a:xfrm>
              <a:off x="2037600" y="22544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
            <p:cNvSpPr/>
            <p:nvPr/>
          </p:nvSpPr>
          <p:spPr>
            <a:xfrm>
              <a:off x="2032175" y="2358550"/>
              <a:ext cx="1225" cy="1250"/>
            </a:xfrm>
            <a:custGeom>
              <a:avLst/>
              <a:gdLst/>
              <a:ahLst/>
              <a:cxnLst/>
              <a:rect l="l" t="t" r="r" b="b"/>
              <a:pathLst>
                <a:path w="49" h="50" extrusionOk="0">
                  <a:moveTo>
                    <a:pt x="25" y="1"/>
                  </a:moveTo>
                  <a:lnTo>
                    <a:pt x="0" y="25"/>
                  </a:lnTo>
                  <a:lnTo>
                    <a:pt x="25"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9"/>
            <p:cNvSpPr/>
            <p:nvPr/>
          </p:nvSpPr>
          <p:spPr>
            <a:xfrm>
              <a:off x="1970175" y="2147925"/>
              <a:ext cx="650" cy="625"/>
            </a:xfrm>
            <a:custGeom>
              <a:avLst/>
              <a:gdLst/>
              <a:ahLst/>
              <a:cxnLst/>
              <a:rect l="l" t="t" r="r" b="b"/>
              <a:pathLst>
                <a:path w="26" h="25" extrusionOk="0">
                  <a:moveTo>
                    <a:pt x="1" y="0"/>
                  </a:moveTo>
                  <a:lnTo>
                    <a:pt x="1"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
            <p:cNvSpPr/>
            <p:nvPr/>
          </p:nvSpPr>
          <p:spPr>
            <a:xfrm>
              <a:off x="2005700" y="2146125"/>
              <a:ext cx="1225" cy="625"/>
            </a:xfrm>
            <a:custGeom>
              <a:avLst/>
              <a:gdLst/>
              <a:ahLst/>
              <a:cxnLst/>
              <a:rect l="l" t="t" r="r" b="b"/>
              <a:pathLst>
                <a:path w="49" h="25" extrusionOk="0">
                  <a:moveTo>
                    <a:pt x="0" y="0"/>
                  </a:moveTo>
                  <a:lnTo>
                    <a:pt x="0" y="24"/>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
            <p:cNvSpPr/>
            <p:nvPr/>
          </p:nvSpPr>
          <p:spPr>
            <a:xfrm>
              <a:off x="1972000" y="22869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
            <p:cNvSpPr/>
            <p:nvPr/>
          </p:nvSpPr>
          <p:spPr>
            <a:xfrm>
              <a:off x="1987650" y="2284525"/>
              <a:ext cx="1225" cy="1250"/>
            </a:xfrm>
            <a:custGeom>
              <a:avLst/>
              <a:gdLst/>
              <a:ahLst/>
              <a:cxnLst/>
              <a:rect l="l" t="t" r="r" b="b"/>
              <a:pathLst>
                <a:path w="49" h="50" extrusionOk="0">
                  <a:moveTo>
                    <a:pt x="24" y="1"/>
                  </a:moveTo>
                  <a:lnTo>
                    <a:pt x="0" y="25"/>
                  </a:lnTo>
                  <a:lnTo>
                    <a:pt x="0" y="49"/>
                  </a:lnTo>
                  <a:lnTo>
                    <a:pt x="48"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
            <p:cNvSpPr/>
            <p:nvPr/>
          </p:nvSpPr>
          <p:spPr>
            <a:xfrm>
              <a:off x="2002075" y="2243600"/>
              <a:ext cx="625" cy="1250"/>
            </a:xfrm>
            <a:custGeom>
              <a:avLst/>
              <a:gdLst/>
              <a:ahLst/>
              <a:cxnLst/>
              <a:rect l="l" t="t" r="r" b="b"/>
              <a:pathLst>
                <a:path w="25" h="50" extrusionOk="0">
                  <a:moveTo>
                    <a:pt x="1" y="49"/>
                  </a:moveTo>
                  <a:lnTo>
                    <a:pt x="1" y="49"/>
                  </a:lnTo>
                  <a:lnTo>
                    <a:pt x="25" y="1"/>
                  </a:lnTo>
                  <a:lnTo>
                    <a:pt x="1" y="49"/>
                  </a:lnTo>
                  <a:lnTo>
                    <a:pt x="1" y="49"/>
                  </a:lnTo>
                  <a:lnTo>
                    <a:pt x="1" y="49"/>
                  </a:lnTo>
                  <a:lnTo>
                    <a:pt x="1" y="49"/>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
            <p:cNvSpPr/>
            <p:nvPr/>
          </p:nvSpPr>
          <p:spPr>
            <a:xfrm>
              <a:off x="2024950" y="2236400"/>
              <a:ext cx="1225" cy="1225"/>
            </a:xfrm>
            <a:custGeom>
              <a:avLst/>
              <a:gdLst/>
              <a:ahLst/>
              <a:cxnLst/>
              <a:rect l="l" t="t" r="r" b="b"/>
              <a:pathLst>
                <a:path w="49" h="49" extrusionOk="0">
                  <a:moveTo>
                    <a:pt x="25" y="0"/>
                  </a:moveTo>
                  <a:lnTo>
                    <a:pt x="1" y="24"/>
                  </a:lnTo>
                  <a:lnTo>
                    <a:pt x="25" y="48"/>
                  </a:lnTo>
                  <a:lnTo>
                    <a:pt x="49"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
            <p:cNvSpPr/>
            <p:nvPr/>
          </p:nvSpPr>
          <p:spPr>
            <a:xfrm>
              <a:off x="1998475" y="2235175"/>
              <a:ext cx="1825" cy="1250"/>
            </a:xfrm>
            <a:custGeom>
              <a:avLst/>
              <a:gdLst/>
              <a:ahLst/>
              <a:cxnLst/>
              <a:rect l="l" t="t" r="r" b="b"/>
              <a:pathLst>
                <a:path w="73" h="50" extrusionOk="0">
                  <a:moveTo>
                    <a:pt x="24" y="1"/>
                  </a:moveTo>
                  <a:lnTo>
                    <a:pt x="0" y="25"/>
                  </a:lnTo>
                  <a:lnTo>
                    <a:pt x="24"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
            <p:cNvSpPr/>
            <p:nvPr/>
          </p:nvSpPr>
          <p:spPr>
            <a:xfrm>
              <a:off x="2086950" y="2230375"/>
              <a:ext cx="625" cy="25"/>
            </a:xfrm>
            <a:custGeom>
              <a:avLst/>
              <a:gdLst/>
              <a:ahLst/>
              <a:cxnLst/>
              <a:rect l="l" t="t" r="r" b="b"/>
              <a:pathLst>
                <a:path w="25" h="1" extrusionOk="0">
                  <a:moveTo>
                    <a:pt x="24" y="0"/>
                  </a:moveTo>
                  <a:lnTo>
                    <a:pt x="0" y="0"/>
                  </a:lnTo>
                  <a:lnTo>
                    <a:pt x="0" y="0"/>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
            <p:cNvSpPr/>
            <p:nvPr/>
          </p:nvSpPr>
          <p:spPr>
            <a:xfrm>
              <a:off x="2126675" y="2229175"/>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
            <p:cNvSpPr/>
            <p:nvPr/>
          </p:nvSpPr>
          <p:spPr>
            <a:xfrm>
              <a:off x="2026750" y="2306200"/>
              <a:ext cx="625" cy="1225"/>
            </a:xfrm>
            <a:custGeom>
              <a:avLst/>
              <a:gdLst/>
              <a:ahLst/>
              <a:cxnLst/>
              <a:rect l="l" t="t" r="r" b="b"/>
              <a:pathLst>
                <a:path w="25" h="49" extrusionOk="0">
                  <a:moveTo>
                    <a:pt x="25" y="1"/>
                  </a:moveTo>
                  <a:lnTo>
                    <a:pt x="1" y="25"/>
                  </a:lnTo>
                  <a:lnTo>
                    <a:pt x="25" y="49"/>
                  </a:lnTo>
                  <a:lnTo>
                    <a:pt x="25"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
            <p:cNvSpPr/>
            <p:nvPr/>
          </p:nvSpPr>
          <p:spPr>
            <a:xfrm>
              <a:off x="1968975" y="2205700"/>
              <a:ext cx="625" cy="1225"/>
            </a:xfrm>
            <a:custGeom>
              <a:avLst/>
              <a:gdLst/>
              <a:ahLst/>
              <a:cxnLst/>
              <a:rect l="l" t="t" r="r" b="b"/>
              <a:pathLst>
                <a:path w="25" h="49" extrusionOk="0">
                  <a:moveTo>
                    <a:pt x="1" y="0"/>
                  </a:moveTo>
                  <a:lnTo>
                    <a:pt x="1" y="24"/>
                  </a:lnTo>
                  <a:lnTo>
                    <a:pt x="1" y="48"/>
                  </a:lnTo>
                  <a:lnTo>
                    <a:pt x="25" y="24"/>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
            <p:cNvSpPr/>
            <p:nvPr/>
          </p:nvSpPr>
          <p:spPr>
            <a:xfrm>
              <a:off x="2072500" y="2198475"/>
              <a:ext cx="1225" cy="1225"/>
            </a:xfrm>
            <a:custGeom>
              <a:avLst/>
              <a:gdLst/>
              <a:ahLst/>
              <a:cxnLst/>
              <a:rect l="l" t="t" r="r" b="b"/>
              <a:pathLst>
                <a:path w="49" h="49" extrusionOk="0">
                  <a:moveTo>
                    <a:pt x="24" y="0"/>
                  </a:moveTo>
                  <a:lnTo>
                    <a:pt x="0" y="25"/>
                  </a:lnTo>
                  <a:lnTo>
                    <a:pt x="24" y="49"/>
                  </a:lnTo>
                  <a:lnTo>
                    <a:pt x="49" y="49"/>
                  </a:lnTo>
                  <a:lnTo>
                    <a:pt x="49" y="25"/>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
            <p:cNvSpPr/>
            <p:nvPr/>
          </p:nvSpPr>
          <p:spPr>
            <a:xfrm>
              <a:off x="2085125" y="2146125"/>
              <a:ext cx="650" cy="625"/>
            </a:xfrm>
            <a:custGeom>
              <a:avLst/>
              <a:gdLst/>
              <a:ahLst/>
              <a:cxnLst/>
              <a:rect l="l" t="t" r="r" b="b"/>
              <a:pathLst>
                <a:path w="26"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
            <p:cNvSpPr/>
            <p:nvPr/>
          </p:nvSpPr>
          <p:spPr>
            <a:xfrm>
              <a:off x="2052625" y="2283925"/>
              <a:ext cx="650" cy="625"/>
            </a:xfrm>
            <a:custGeom>
              <a:avLst/>
              <a:gdLst/>
              <a:ahLst/>
              <a:cxnLst/>
              <a:rect l="l" t="t" r="r" b="b"/>
              <a:pathLst>
                <a:path w="26" h="25" extrusionOk="0">
                  <a:moveTo>
                    <a:pt x="1" y="1"/>
                  </a:moveTo>
                  <a:lnTo>
                    <a:pt x="1" y="25"/>
                  </a:lnTo>
                  <a:lnTo>
                    <a:pt x="25" y="25"/>
                  </a:lnTo>
                  <a:lnTo>
                    <a:pt x="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
            <p:cNvSpPr/>
            <p:nvPr/>
          </p:nvSpPr>
          <p:spPr>
            <a:xfrm>
              <a:off x="1971400" y="2338100"/>
              <a:ext cx="625" cy="625"/>
            </a:xfrm>
            <a:custGeom>
              <a:avLst/>
              <a:gdLst/>
              <a:ahLst/>
              <a:cxnLst/>
              <a:rect l="l" t="t" r="r" b="b"/>
              <a:pathLst>
                <a:path w="25" h="25" extrusionOk="0">
                  <a:moveTo>
                    <a:pt x="24" y="0"/>
                  </a:moveTo>
                  <a:lnTo>
                    <a:pt x="0" y="24"/>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
            <p:cNvSpPr/>
            <p:nvPr/>
          </p:nvSpPr>
          <p:spPr>
            <a:xfrm>
              <a:off x="2008100" y="2412725"/>
              <a:ext cx="625" cy="625"/>
            </a:xfrm>
            <a:custGeom>
              <a:avLst/>
              <a:gdLst/>
              <a:ahLst/>
              <a:cxnLst/>
              <a:rect l="l" t="t" r="r" b="b"/>
              <a:pathLst>
                <a:path w="25" h="25" extrusionOk="0">
                  <a:moveTo>
                    <a:pt x="1" y="0"/>
                  </a:moveTo>
                  <a:lnTo>
                    <a:pt x="1" y="25"/>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
            <p:cNvSpPr/>
            <p:nvPr/>
          </p:nvSpPr>
          <p:spPr>
            <a:xfrm>
              <a:off x="1978600" y="2316425"/>
              <a:ext cx="25" cy="625"/>
            </a:xfrm>
            <a:custGeom>
              <a:avLst/>
              <a:gdLst/>
              <a:ahLst/>
              <a:cxnLst/>
              <a:rect l="l" t="t" r="r" b="b"/>
              <a:pathLst>
                <a:path w="1" h="25" extrusionOk="0">
                  <a:moveTo>
                    <a:pt x="1" y="25"/>
                  </a:moveTo>
                  <a:lnTo>
                    <a:pt x="1" y="25"/>
                  </a:lnTo>
                  <a:lnTo>
                    <a:pt x="1" y="1"/>
                  </a:lnTo>
                  <a:lnTo>
                    <a:pt x="1"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
            <p:cNvSpPr/>
            <p:nvPr/>
          </p:nvSpPr>
          <p:spPr>
            <a:xfrm>
              <a:off x="2038800" y="2217125"/>
              <a:ext cx="625" cy="625"/>
            </a:xfrm>
            <a:custGeom>
              <a:avLst/>
              <a:gdLst/>
              <a:ahLst/>
              <a:cxnLst/>
              <a:rect l="l" t="t" r="r" b="b"/>
              <a:pathLst>
                <a:path w="25" h="25" extrusionOk="0">
                  <a:moveTo>
                    <a:pt x="0" y="25"/>
                  </a:moveTo>
                  <a:lnTo>
                    <a:pt x="0" y="25"/>
                  </a:lnTo>
                  <a:lnTo>
                    <a:pt x="0" y="1"/>
                  </a:lnTo>
                  <a:lnTo>
                    <a:pt x="24" y="1"/>
                  </a:lnTo>
                  <a:lnTo>
                    <a:pt x="24"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
            <p:cNvSpPr/>
            <p:nvPr/>
          </p:nvSpPr>
          <p:spPr>
            <a:xfrm>
              <a:off x="2006900" y="2215325"/>
              <a:ext cx="25" cy="25"/>
            </a:xfrm>
            <a:custGeom>
              <a:avLst/>
              <a:gdLst/>
              <a:ahLst/>
              <a:cxnLst/>
              <a:rect l="l" t="t" r="r" b="b"/>
              <a:pathLst>
                <a:path w="1" h="1" extrusionOk="0">
                  <a:moveTo>
                    <a:pt x="0" y="0"/>
                  </a:moveTo>
                  <a:lnTo>
                    <a:pt x="0" y="0"/>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
            <p:cNvSpPr/>
            <p:nvPr/>
          </p:nvSpPr>
          <p:spPr>
            <a:xfrm>
              <a:off x="2041200" y="2205100"/>
              <a:ext cx="25" cy="25"/>
            </a:xfrm>
            <a:custGeom>
              <a:avLst/>
              <a:gdLst/>
              <a:ahLst/>
              <a:cxnLst/>
              <a:rect l="l" t="t" r="r" b="b"/>
              <a:pathLst>
                <a:path w="1" h="1" extrusionOk="0">
                  <a:moveTo>
                    <a:pt x="1" y="0"/>
                  </a:moveTo>
                  <a:lnTo>
                    <a:pt x="1" y="0"/>
                  </a:lnTo>
                  <a:lnTo>
                    <a:pt x="1" y="0"/>
                  </a:ln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9"/>
            <p:cNvSpPr/>
            <p:nvPr/>
          </p:nvSpPr>
          <p:spPr>
            <a:xfrm>
              <a:off x="1952125" y="2182225"/>
              <a:ext cx="25" cy="25"/>
            </a:xfrm>
            <a:custGeom>
              <a:avLst/>
              <a:gdLst/>
              <a:ahLst/>
              <a:cxnLst/>
              <a:rect l="l" t="t" r="r" b="b"/>
              <a:pathLst>
                <a:path w="1" h="1" extrusionOk="0">
                  <a:moveTo>
                    <a:pt x="1" y="0"/>
                  </a:move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9"/>
            <p:cNvSpPr/>
            <p:nvPr/>
          </p:nvSpPr>
          <p:spPr>
            <a:xfrm>
              <a:off x="1952125" y="2181625"/>
              <a:ext cx="625" cy="625"/>
            </a:xfrm>
            <a:custGeom>
              <a:avLst/>
              <a:gdLst/>
              <a:ahLst/>
              <a:cxnLst/>
              <a:rect l="l" t="t" r="r" b="b"/>
              <a:pathLst>
                <a:path w="25"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
            <p:cNvSpPr/>
            <p:nvPr/>
          </p:nvSpPr>
          <p:spPr>
            <a:xfrm>
              <a:off x="1924450" y="2177400"/>
              <a:ext cx="25" cy="625"/>
            </a:xfrm>
            <a:custGeom>
              <a:avLst/>
              <a:gdLst/>
              <a:ahLst/>
              <a:cxnLst/>
              <a:rect l="l" t="t" r="r" b="b"/>
              <a:pathLst>
                <a:path w="1" h="25" extrusionOk="0">
                  <a:moveTo>
                    <a:pt x="0" y="25"/>
                  </a:moveTo>
                  <a:lnTo>
                    <a:pt x="0"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
            <p:cNvSpPr/>
            <p:nvPr/>
          </p:nvSpPr>
          <p:spPr>
            <a:xfrm>
              <a:off x="1781825" y="1840975"/>
              <a:ext cx="652400" cy="709600"/>
            </a:xfrm>
            <a:custGeom>
              <a:avLst/>
              <a:gdLst/>
              <a:ahLst/>
              <a:cxnLst/>
              <a:rect l="l" t="t" r="r" b="b"/>
              <a:pathLst>
                <a:path w="26096" h="28384" extrusionOk="0">
                  <a:moveTo>
                    <a:pt x="18392" y="1"/>
                  </a:moveTo>
                  <a:lnTo>
                    <a:pt x="18031" y="49"/>
                  </a:lnTo>
                  <a:lnTo>
                    <a:pt x="17646" y="121"/>
                  </a:lnTo>
                  <a:lnTo>
                    <a:pt x="17261" y="194"/>
                  </a:lnTo>
                  <a:lnTo>
                    <a:pt x="16851" y="314"/>
                  </a:lnTo>
                  <a:lnTo>
                    <a:pt x="16418" y="434"/>
                  </a:lnTo>
                  <a:lnTo>
                    <a:pt x="15599" y="747"/>
                  </a:lnTo>
                  <a:lnTo>
                    <a:pt x="13938" y="1397"/>
                  </a:lnTo>
                  <a:lnTo>
                    <a:pt x="13529" y="1542"/>
                  </a:lnTo>
                  <a:lnTo>
                    <a:pt x="13120" y="1662"/>
                  </a:lnTo>
                  <a:lnTo>
                    <a:pt x="12711" y="1758"/>
                  </a:lnTo>
                  <a:lnTo>
                    <a:pt x="12277" y="1855"/>
                  </a:lnTo>
                  <a:lnTo>
                    <a:pt x="11676" y="1951"/>
                  </a:lnTo>
                  <a:lnTo>
                    <a:pt x="11098" y="2023"/>
                  </a:lnTo>
                  <a:lnTo>
                    <a:pt x="10472" y="2047"/>
                  </a:lnTo>
                  <a:lnTo>
                    <a:pt x="9870" y="2071"/>
                  </a:lnTo>
                  <a:lnTo>
                    <a:pt x="8715" y="2095"/>
                  </a:lnTo>
                  <a:lnTo>
                    <a:pt x="7968" y="2168"/>
                  </a:lnTo>
                  <a:lnTo>
                    <a:pt x="7607" y="2216"/>
                  </a:lnTo>
                  <a:lnTo>
                    <a:pt x="7270" y="2288"/>
                  </a:lnTo>
                  <a:lnTo>
                    <a:pt x="6909" y="2360"/>
                  </a:lnTo>
                  <a:lnTo>
                    <a:pt x="6548" y="2456"/>
                  </a:lnTo>
                  <a:lnTo>
                    <a:pt x="6211" y="2577"/>
                  </a:lnTo>
                  <a:lnTo>
                    <a:pt x="5874" y="2697"/>
                  </a:lnTo>
                  <a:lnTo>
                    <a:pt x="5007" y="3058"/>
                  </a:lnTo>
                  <a:lnTo>
                    <a:pt x="4165" y="3468"/>
                  </a:lnTo>
                  <a:lnTo>
                    <a:pt x="3346" y="3925"/>
                  </a:lnTo>
                  <a:lnTo>
                    <a:pt x="2552" y="4430"/>
                  </a:lnTo>
                  <a:lnTo>
                    <a:pt x="1998" y="4816"/>
                  </a:lnTo>
                  <a:lnTo>
                    <a:pt x="1420" y="5225"/>
                  </a:lnTo>
                  <a:lnTo>
                    <a:pt x="313" y="6067"/>
                  </a:lnTo>
                  <a:lnTo>
                    <a:pt x="120" y="6212"/>
                  </a:lnTo>
                  <a:lnTo>
                    <a:pt x="24" y="6356"/>
                  </a:lnTo>
                  <a:lnTo>
                    <a:pt x="0" y="6404"/>
                  </a:lnTo>
                  <a:lnTo>
                    <a:pt x="24" y="6477"/>
                  </a:lnTo>
                  <a:lnTo>
                    <a:pt x="48" y="6525"/>
                  </a:lnTo>
                  <a:lnTo>
                    <a:pt x="265" y="6525"/>
                  </a:lnTo>
                  <a:lnTo>
                    <a:pt x="385" y="6501"/>
                  </a:lnTo>
                  <a:lnTo>
                    <a:pt x="1372" y="6236"/>
                  </a:lnTo>
                  <a:lnTo>
                    <a:pt x="2672" y="5875"/>
                  </a:lnTo>
                  <a:lnTo>
                    <a:pt x="3972" y="5562"/>
                  </a:lnTo>
                  <a:lnTo>
                    <a:pt x="5296" y="5297"/>
                  </a:lnTo>
                  <a:lnTo>
                    <a:pt x="6620" y="5056"/>
                  </a:lnTo>
                  <a:lnTo>
                    <a:pt x="8474" y="4767"/>
                  </a:lnTo>
                  <a:lnTo>
                    <a:pt x="10327" y="4527"/>
                  </a:lnTo>
                  <a:lnTo>
                    <a:pt x="12181" y="4334"/>
                  </a:lnTo>
                  <a:lnTo>
                    <a:pt x="14035" y="4166"/>
                  </a:lnTo>
                  <a:lnTo>
                    <a:pt x="14805" y="4117"/>
                  </a:lnTo>
                  <a:lnTo>
                    <a:pt x="15599" y="4069"/>
                  </a:lnTo>
                  <a:lnTo>
                    <a:pt x="16394" y="4069"/>
                  </a:lnTo>
                  <a:lnTo>
                    <a:pt x="17164" y="4093"/>
                  </a:lnTo>
                  <a:lnTo>
                    <a:pt x="17670" y="4142"/>
                  </a:lnTo>
                  <a:lnTo>
                    <a:pt x="18175" y="4190"/>
                  </a:lnTo>
                  <a:lnTo>
                    <a:pt x="18681" y="4238"/>
                  </a:lnTo>
                  <a:lnTo>
                    <a:pt x="19186" y="4334"/>
                  </a:lnTo>
                  <a:lnTo>
                    <a:pt x="19620" y="4430"/>
                  </a:lnTo>
                  <a:lnTo>
                    <a:pt x="20029" y="4575"/>
                  </a:lnTo>
                  <a:lnTo>
                    <a:pt x="20438" y="4719"/>
                  </a:lnTo>
                  <a:lnTo>
                    <a:pt x="20847" y="4912"/>
                  </a:lnTo>
                  <a:lnTo>
                    <a:pt x="21257" y="5153"/>
                  </a:lnTo>
                  <a:lnTo>
                    <a:pt x="21666" y="5442"/>
                  </a:lnTo>
                  <a:lnTo>
                    <a:pt x="22027" y="5754"/>
                  </a:lnTo>
                  <a:lnTo>
                    <a:pt x="22364" y="6091"/>
                  </a:lnTo>
                  <a:lnTo>
                    <a:pt x="22749" y="6501"/>
                  </a:lnTo>
                  <a:lnTo>
                    <a:pt x="23086" y="6934"/>
                  </a:lnTo>
                  <a:lnTo>
                    <a:pt x="23375" y="7391"/>
                  </a:lnTo>
                  <a:lnTo>
                    <a:pt x="23616" y="7897"/>
                  </a:lnTo>
                  <a:lnTo>
                    <a:pt x="23784" y="8282"/>
                  </a:lnTo>
                  <a:lnTo>
                    <a:pt x="23905" y="8691"/>
                  </a:lnTo>
                  <a:lnTo>
                    <a:pt x="23977" y="9101"/>
                  </a:lnTo>
                  <a:lnTo>
                    <a:pt x="24025" y="9534"/>
                  </a:lnTo>
                  <a:lnTo>
                    <a:pt x="24025" y="9823"/>
                  </a:lnTo>
                  <a:lnTo>
                    <a:pt x="23977" y="10088"/>
                  </a:lnTo>
                  <a:lnTo>
                    <a:pt x="23881" y="10352"/>
                  </a:lnTo>
                  <a:lnTo>
                    <a:pt x="23760" y="10593"/>
                  </a:lnTo>
                  <a:lnTo>
                    <a:pt x="23616" y="10810"/>
                  </a:lnTo>
                  <a:lnTo>
                    <a:pt x="23447" y="11026"/>
                  </a:lnTo>
                  <a:lnTo>
                    <a:pt x="22725" y="12038"/>
                  </a:lnTo>
                  <a:lnTo>
                    <a:pt x="22027" y="13049"/>
                  </a:lnTo>
                  <a:lnTo>
                    <a:pt x="21690" y="13626"/>
                  </a:lnTo>
                  <a:lnTo>
                    <a:pt x="21377" y="14204"/>
                  </a:lnTo>
                  <a:lnTo>
                    <a:pt x="21064" y="14782"/>
                  </a:lnTo>
                  <a:lnTo>
                    <a:pt x="20823" y="15408"/>
                  </a:lnTo>
                  <a:lnTo>
                    <a:pt x="20510" y="16226"/>
                  </a:lnTo>
                  <a:lnTo>
                    <a:pt x="20246" y="17069"/>
                  </a:lnTo>
                  <a:lnTo>
                    <a:pt x="20029" y="17935"/>
                  </a:lnTo>
                  <a:lnTo>
                    <a:pt x="19885" y="18802"/>
                  </a:lnTo>
                  <a:lnTo>
                    <a:pt x="19764" y="19500"/>
                  </a:lnTo>
                  <a:lnTo>
                    <a:pt x="19620" y="20222"/>
                  </a:lnTo>
                  <a:lnTo>
                    <a:pt x="19523" y="20608"/>
                  </a:lnTo>
                  <a:lnTo>
                    <a:pt x="19403" y="20969"/>
                  </a:lnTo>
                  <a:lnTo>
                    <a:pt x="19283" y="21354"/>
                  </a:lnTo>
                  <a:lnTo>
                    <a:pt x="19138" y="21715"/>
                  </a:lnTo>
                  <a:lnTo>
                    <a:pt x="18970" y="22076"/>
                  </a:lnTo>
                  <a:lnTo>
                    <a:pt x="18801" y="22413"/>
                  </a:lnTo>
                  <a:lnTo>
                    <a:pt x="18609" y="22750"/>
                  </a:lnTo>
                  <a:lnTo>
                    <a:pt x="18392" y="23087"/>
                  </a:lnTo>
                  <a:lnTo>
                    <a:pt x="18199" y="23352"/>
                  </a:lnTo>
                  <a:lnTo>
                    <a:pt x="17983" y="23593"/>
                  </a:lnTo>
                  <a:lnTo>
                    <a:pt x="17766" y="23833"/>
                  </a:lnTo>
                  <a:lnTo>
                    <a:pt x="17549" y="24026"/>
                  </a:lnTo>
                  <a:lnTo>
                    <a:pt x="17309" y="24243"/>
                  </a:lnTo>
                  <a:lnTo>
                    <a:pt x="17044" y="24411"/>
                  </a:lnTo>
                  <a:lnTo>
                    <a:pt x="16779" y="24580"/>
                  </a:lnTo>
                  <a:lnTo>
                    <a:pt x="16490" y="24724"/>
                  </a:lnTo>
                  <a:lnTo>
                    <a:pt x="16153" y="24893"/>
                  </a:lnTo>
                  <a:lnTo>
                    <a:pt x="15816" y="25037"/>
                  </a:lnTo>
                  <a:lnTo>
                    <a:pt x="15118" y="25278"/>
                  </a:lnTo>
                  <a:lnTo>
                    <a:pt x="13866" y="25639"/>
                  </a:lnTo>
                  <a:lnTo>
                    <a:pt x="13240" y="25807"/>
                  </a:lnTo>
                  <a:lnTo>
                    <a:pt x="12590" y="25976"/>
                  </a:lnTo>
                  <a:lnTo>
                    <a:pt x="12157" y="26072"/>
                  </a:lnTo>
                  <a:lnTo>
                    <a:pt x="11724" y="26217"/>
                  </a:lnTo>
                  <a:lnTo>
                    <a:pt x="11290" y="26361"/>
                  </a:lnTo>
                  <a:lnTo>
                    <a:pt x="10857" y="26530"/>
                  </a:lnTo>
                  <a:lnTo>
                    <a:pt x="10568" y="26674"/>
                  </a:lnTo>
                  <a:lnTo>
                    <a:pt x="10303" y="26843"/>
                  </a:lnTo>
                  <a:lnTo>
                    <a:pt x="10183" y="26939"/>
                  </a:lnTo>
                  <a:lnTo>
                    <a:pt x="10111" y="27083"/>
                  </a:lnTo>
                  <a:lnTo>
                    <a:pt x="10063" y="27228"/>
                  </a:lnTo>
                  <a:lnTo>
                    <a:pt x="10063" y="27372"/>
                  </a:lnTo>
                  <a:lnTo>
                    <a:pt x="10111" y="27517"/>
                  </a:lnTo>
                  <a:lnTo>
                    <a:pt x="10159" y="27661"/>
                  </a:lnTo>
                  <a:lnTo>
                    <a:pt x="10279" y="27781"/>
                  </a:lnTo>
                  <a:lnTo>
                    <a:pt x="10400" y="27854"/>
                  </a:lnTo>
                  <a:lnTo>
                    <a:pt x="10953" y="28070"/>
                  </a:lnTo>
                  <a:lnTo>
                    <a:pt x="11242" y="28142"/>
                  </a:lnTo>
                  <a:lnTo>
                    <a:pt x="11531" y="28215"/>
                  </a:lnTo>
                  <a:lnTo>
                    <a:pt x="12037" y="28287"/>
                  </a:lnTo>
                  <a:lnTo>
                    <a:pt x="12542" y="28359"/>
                  </a:lnTo>
                  <a:lnTo>
                    <a:pt x="13024" y="28383"/>
                  </a:lnTo>
                  <a:lnTo>
                    <a:pt x="13529" y="28383"/>
                  </a:lnTo>
                  <a:lnTo>
                    <a:pt x="15455" y="28359"/>
                  </a:lnTo>
                  <a:lnTo>
                    <a:pt x="16129" y="28335"/>
                  </a:lnTo>
                  <a:lnTo>
                    <a:pt x="16611" y="28287"/>
                  </a:lnTo>
                  <a:lnTo>
                    <a:pt x="17092" y="28215"/>
                  </a:lnTo>
                  <a:lnTo>
                    <a:pt x="17574" y="28142"/>
                  </a:lnTo>
                  <a:lnTo>
                    <a:pt x="18055" y="28022"/>
                  </a:lnTo>
                  <a:lnTo>
                    <a:pt x="18512" y="27878"/>
                  </a:lnTo>
                  <a:lnTo>
                    <a:pt x="18970" y="27709"/>
                  </a:lnTo>
                  <a:lnTo>
                    <a:pt x="19427" y="27517"/>
                  </a:lnTo>
                  <a:lnTo>
                    <a:pt x="19885" y="27300"/>
                  </a:lnTo>
                  <a:lnTo>
                    <a:pt x="20390" y="27035"/>
                  </a:lnTo>
                  <a:lnTo>
                    <a:pt x="20872" y="26746"/>
                  </a:lnTo>
                  <a:lnTo>
                    <a:pt x="21859" y="26120"/>
                  </a:lnTo>
                  <a:lnTo>
                    <a:pt x="22147" y="25928"/>
                  </a:lnTo>
                  <a:lnTo>
                    <a:pt x="22436" y="25711"/>
                  </a:lnTo>
                  <a:lnTo>
                    <a:pt x="23014" y="25254"/>
                  </a:lnTo>
                  <a:lnTo>
                    <a:pt x="23183" y="25085"/>
                  </a:lnTo>
                  <a:lnTo>
                    <a:pt x="23327" y="24917"/>
                  </a:lnTo>
                  <a:lnTo>
                    <a:pt x="23568" y="24532"/>
                  </a:lnTo>
                  <a:lnTo>
                    <a:pt x="23664" y="24363"/>
                  </a:lnTo>
                  <a:lnTo>
                    <a:pt x="23736" y="24170"/>
                  </a:lnTo>
                  <a:lnTo>
                    <a:pt x="23760" y="24026"/>
                  </a:lnTo>
                  <a:lnTo>
                    <a:pt x="23784" y="23906"/>
                  </a:lnTo>
                  <a:lnTo>
                    <a:pt x="23760" y="23617"/>
                  </a:lnTo>
                  <a:lnTo>
                    <a:pt x="23712" y="23352"/>
                  </a:lnTo>
                  <a:lnTo>
                    <a:pt x="23592" y="23087"/>
                  </a:lnTo>
                  <a:lnTo>
                    <a:pt x="23423" y="22798"/>
                  </a:lnTo>
                  <a:lnTo>
                    <a:pt x="23207" y="22533"/>
                  </a:lnTo>
                  <a:lnTo>
                    <a:pt x="22629" y="21763"/>
                  </a:lnTo>
                  <a:lnTo>
                    <a:pt x="22509" y="21571"/>
                  </a:lnTo>
                  <a:lnTo>
                    <a:pt x="22388" y="21378"/>
                  </a:lnTo>
                  <a:lnTo>
                    <a:pt x="22292" y="21161"/>
                  </a:lnTo>
                  <a:lnTo>
                    <a:pt x="22220" y="20945"/>
                  </a:lnTo>
                  <a:lnTo>
                    <a:pt x="22147" y="20728"/>
                  </a:lnTo>
                  <a:lnTo>
                    <a:pt x="22099" y="20487"/>
                  </a:lnTo>
                  <a:lnTo>
                    <a:pt x="22099" y="20271"/>
                  </a:lnTo>
                  <a:lnTo>
                    <a:pt x="22075" y="20030"/>
                  </a:lnTo>
                  <a:lnTo>
                    <a:pt x="22099" y="19717"/>
                  </a:lnTo>
                  <a:lnTo>
                    <a:pt x="22123" y="19404"/>
                  </a:lnTo>
                  <a:lnTo>
                    <a:pt x="22196" y="19043"/>
                  </a:lnTo>
                  <a:lnTo>
                    <a:pt x="22268" y="18682"/>
                  </a:lnTo>
                  <a:lnTo>
                    <a:pt x="22364" y="18345"/>
                  </a:lnTo>
                  <a:lnTo>
                    <a:pt x="22484" y="17984"/>
                  </a:lnTo>
                  <a:lnTo>
                    <a:pt x="22677" y="17478"/>
                  </a:lnTo>
                  <a:lnTo>
                    <a:pt x="22894" y="16997"/>
                  </a:lnTo>
                  <a:lnTo>
                    <a:pt x="23159" y="16491"/>
                  </a:lnTo>
                  <a:lnTo>
                    <a:pt x="23399" y="16034"/>
                  </a:lnTo>
                  <a:lnTo>
                    <a:pt x="24001" y="14999"/>
                  </a:lnTo>
                  <a:lnTo>
                    <a:pt x="24579" y="13963"/>
                  </a:lnTo>
                  <a:lnTo>
                    <a:pt x="24844" y="13458"/>
                  </a:lnTo>
                  <a:lnTo>
                    <a:pt x="25108" y="12928"/>
                  </a:lnTo>
                  <a:lnTo>
                    <a:pt x="25325" y="12399"/>
                  </a:lnTo>
                  <a:lnTo>
                    <a:pt x="25518" y="11845"/>
                  </a:lnTo>
                  <a:lnTo>
                    <a:pt x="25686" y="11315"/>
                  </a:lnTo>
                  <a:lnTo>
                    <a:pt x="25831" y="10786"/>
                  </a:lnTo>
                  <a:lnTo>
                    <a:pt x="25951" y="10256"/>
                  </a:lnTo>
                  <a:lnTo>
                    <a:pt x="26023" y="9727"/>
                  </a:lnTo>
                  <a:lnTo>
                    <a:pt x="26071" y="9173"/>
                  </a:lnTo>
                  <a:lnTo>
                    <a:pt x="26095" y="8643"/>
                  </a:lnTo>
                  <a:lnTo>
                    <a:pt x="26095" y="8090"/>
                  </a:lnTo>
                  <a:lnTo>
                    <a:pt x="26047" y="7536"/>
                  </a:lnTo>
                  <a:lnTo>
                    <a:pt x="25975" y="6910"/>
                  </a:lnTo>
                  <a:lnTo>
                    <a:pt x="25831" y="6284"/>
                  </a:lnTo>
                  <a:lnTo>
                    <a:pt x="25662" y="5682"/>
                  </a:lnTo>
                  <a:lnTo>
                    <a:pt x="25445" y="5104"/>
                  </a:lnTo>
                  <a:lnTo>
                    <a:pt x="25205" y="4527"/>
                  </a:lnTo>
                  <a:lnTo>
                    <a:pt x="24892" y="3997"/>
                  </a:lnTo>
                  <a:lnTo>
                    <a:pt x="24555" y="3468"/>
                  </a:lnTo>
                  <a:lnTo>
                    <a:pt x="24146" y="2962"/>
                  </a:lnTo>
                  <a:lnTo>
                    <a:pt x="23881" y="2649"/>
                  </a:lnTo>
                  <a:lnTo>
                    <a:pt x="23592" y="2360"/>
                  </a:lnTo>
                  <a:lnTo>
                    <a:pt x="23303" y="2095"/>
                  </a:lnTo>
                  <a:lnTo>
                    <a:pt x="23014" y="1831"/>
                  </a:lnTo>
                  <a:lnTo>
                    <a:pt x="22701" y="1566"/>
                  </a:lnTo>
                  <a:lnTo>
                    <a:pt x="22388" y="1325"/>
                  </a:lnTo>
                  <a:lnTo>
                    <a:pt x="21714" y="892"/>
                  </a:lnTo>
                  <a:lnTo>
                    <a:pt x="21305" y="651"/>
                  </a:lnTo>
                  <a:lnTo>
                    <a:pt x="20896" y="434"/>
                  </a:lnTo>
                  <a:lnTo>
                    <a:pt x="20390" y="242"/>
                  </a:lnTo>
                  <a:lnTo>
                    <a:pt x="20125" y="170"/>
                  </a:lnTo>
                  <a:lnTo>
                    <a:pt x="19860" y="97"/>
                  </a:lnTo>
                  <a:lnTo>
                    <a:pt x="19596" y="49"/>
                  </a:lnTo>
                  <a:lnTo>
                    <a:pt x="19331" y="25"/>
                  </a:lnTo>
                  <a:lnTo>
                    <a:pt x="19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
            <p:cNvSpPr/>
            <p:nvPr/>
          </p:nvSpPr>
          <p:spPr>
            <a:xfrm>
              <a:off x="1802875" y="1996850"/>
              <a:ext cx="521825" cy="518800"/>
            </a:xfrm>
            <a:custGeom>
              <a:avLst/>
              <a:gdLst/>
              <a:ahLst/>
              <a:cxnLst/>
              <a:rect l="l" t="t" r="r" b="b"/>
              <a:pathLst>
                <a:path w="20873" h="20752" extrusionOk="0">
                  <a:moveTo>
                    <a:pt x="18224" y="1"/>
                  </a:moveTo>
                  <a:lnTo>
                    <a:pt x="17983" y="25"/>
                  </a:lnTo>
                  <a:lnTo>
                    <a:pt x="17767" y="49"/>
                  </a:lnTo>
                  <a:lnTo>
                    <a:pt x="17430" y="97"/>
                  </a:lnTo>
                  <a:lnTo>
                    <a:pt x="17093" y="169"/>
                  </a:lnTo>
                  <a:lnTo>
                    <a:pt x="16419" y="338"/>
                  </a:lnTo>
                  <a:lnTo>
                    <a:pt x="15143" y="627"/>
                  </a:lnTo>
                  <a:lnTo>
                    <a:pt x="14709" y="723"/>
                  </a:lnTo>
                  <a:lnTo>
                    <a:pt x="14252" y="771"/>
                  </a:lnTo>
                  <a:lnTo>
                    <a:pt x="13795" y="795"/>
                  </a:lnTo>
                  <a:lnTo>
                    <a:pt x="13337" y="795"/>
                  </a:lnTo>
                  <a:lnTo>
                    <a:pt x="12639" y="771"/>
                  </a:lnTo>
                  <a:lnTo>
                    <a:pt x="11941" y="699"/>
                  </a:lnTo>
                  <a:lnTo>
                    <a:pt x="11243" y="603"/>
                  </a:lnTo>
                  <a:lnTo>
                    <a:pt x="10569" y="482"/>
                  </a:lnTo>
                  <a:lnTo>
                    <a:pt x="9774" y="314"/>
                  </a:lnTo>
                  <a:lnTo>
                    <a:pt x="8980" y="169"/>
                  </a:lnTo>
                  <a:lnTo>
                    <a:pt x="8330" y="97"/>
                  </a:lnTo>
                  <a:lnTo>
                    <a:pt x="7680" y="73"/>
                  </a:lnTo>
                  <a:lnTo>
                    <a:pt x="7367" y="73"/>
                  </a:lnTo>
                  <a:lnTo>
                    <a:pt x="7030" y="97"/>
                  </a:lnTo>
                  <a:lnTo>
                    <a:pt x="6717" y="145"/>
                  </a:lnTo>
                  <a:lnTo>
                    <a:pt x="6380" y="218"/>
                  </a:lnTo>
                  <a:lnTo>
                    <a:pt x="5778" y="338"/>
                  </a:lnTo>
                  <a:lnTo>
                    <a:pt x="5176" y="482"/>
                  </a:lnTo>
                  <a:lnTo>
                    <a:pt x="4574" y="651"/>
                  </a:lnTo>
                  <a:lnTo>
                    <a:pt x="3997" y="868"/>
                  </a:lnTo>
                  <a:lnTo>
                    <a:pt x="3082" y="1205"/>
                  </a:lnTo>
                  <a:lnTo>
                    <a:pt x="2167" y="1542"/>
                  </a:lnTo>
                  <a:lnTo>
                    <a:pt x="1782" y="1686"/>
                  </a:lnTo>
                  <a:lnTo>
                    <a:pt x="1373" y="1782"/>
                  </a:lnTo>
                  <a:lnTo>
                    <a:pt x="964" y="1879"/>
                  </a:lnTo>
                  <a:lnTo>
                    <a:pt x="554" y="1951"/>
                  </a:lnTo>
                  <a:lnTo>
                    <a:pt x="193" y="1999"/>
                  </a:lnTo>
                  <a:lnTo>
                    <a:pt x="97" y="2023"/>
                  </a:lnTo>
                  <a:lnTo>
                    <a:pt x="49" y="2047"/>
                  </a:lnTo>
                  <a:lnTo>
                    <a:pt x="1" y="2095"/>
                  </a:lnTo>
                  <a:lnTo>
                    <a:pt x="1" y="2143"/>
                  </a:lnTo>
                  <a:lnTo>
                    <a:pt x="25" y="2192"/>
                  </a:lnTo>
                  <a:lnTo>
                    <a:pt x="97" y="2240"/>
                  </a:lnTo>
                  <a:lnTo>
                    <a:pt x="169" y="2264"/>
                  </a:lnTo>
                  <a:lnTo>
                    <a:pt x="458" y="2312"/>
                  </a:lnTo>
                  <a:lnTo>
                    <a:pt x="723" y="2360"/>
                  </a:lnTo>
                  <a:lnTo>
                    <a:pt x="988" y="2360"/>
                  </a:lnTo>
                  <a:lnTo>
                    <a:pt x="1517" y="2336"/>
                  </a:lnTo>
                  <a:lnTo>
                    <a:pt x="5706" y="1927"/>
                  </a:lnTo>
                  <a:lnTo>
                    <a:pt x="6573" y="1855"/>
                  </a:lnTo>
                  <a:lnTo>
                    <a:pt x="7463" y="1806"/>
                  </a:lnTo>
                  <a:lnTo>
                    <a:pt x="7921" y="1806"/>
                  </a:lnTo>
                  <a:lnTo>
                    <a:pt x="8402" y="1830"/>
                  </a:lnTo>
                  <a:lnTo>
                    <a:pt x="8811" y="1855"/>
                  </a:lnTo>
                  <a:lnTo>
                    <a:pt x="9221" y="1951"/>
                  </a:lnTo>
                  <a:lnTo>
                    <a:pt x="9630" y="2047"/>
                  </a:lnTo>
                  <a:lnTo>
                    <a:pt x="10015" y="2216"/>
                  </a:lnTo>
                  <a:lnTo>
                    <a:pt x="10545" y="2432"/>
                  </a:lnTo>
                  <a:lnTo>
                    <a:pt x="11050" y="2649"/>
                  </a:lnTo>
                  <a:lnTo>
                    <a:pt x="11435" y="2793"/>
                  </a:lnTo>
                  <a:lnTo>
                    <a:pt x="11821" y="2914"/>
                  </a:lnTo>
                  <a:lnTo>
                    <a:pt x="12206" y="3010"/>
                  </a:lnTo>
                  <a:lnTo>
                    <a:pt x="12591" y="3082"/>
                  </a:lnTo>
                  <a:lnTo>
                    <a:pt x="12976" y="3130"/>
                  </a:lnTo>
                  <a:lnTo>
                    <a:pt x="13770" y="3130"/>
                  </a:lnTo>
                  <a:lnTo>
                    <a:pt x="14156" y="3082"/>
                  </a:lnTo>
                  <a:lnTo>
                    <a:pt x="15552" y="2866"/>
                  </a:lnTo>
                  <a:lnTo>
                    <a:pt x="15913" y="2817"/>
                  </a:lnTo>
                  <a:lnTo>
                    <a:pt x="16274" y="2769"/>
                  </a:lnTo>
                  <a:lnTo>
                    <a:pt x="17020" y="2769"/>
                  </a:lnTo>
                  <a:lnTo>
                    <a:pt x="17261" y="2793"/>
                  </a:lnTo>
                  <a:lnTo>
                    <a:pt x="17502" y="2817"/>
                  </a:lnTo>
                  <a:lnTo>
                    <a:pt x="17743" y="2890"/>
                  </a:lnTo>
                  <a:lnTo>
                    <a:pt x="17983" y="2962"/>
                  </a:lnTo>
                  <a:lnTo>
                    <a:pt x="18128" y="3010"/>
                  </a:lnTo>
                  <a:lnTo>
                    <a:pt x="18248" y="3082"/>
                  </a:lnTo>
                  <a:lnTo>
                    <a:pt x="18368" y="3155"/>
                  </a:lnTo>
                  <a:lnTo>
                    <a:pt x="18465" y="3251"/>
                  </a:lnTo>
                  <a:lnTo>
                    <a:pt x="18609" y="3419"/>
                  </a:lnTo>
                  <a:lnTo>
                    <a:pt x="18706" y="3588"/>
                  </a:lnTo>
                  <a:lnTo>
                    <a:pt x="18778" y="3804"/>
                  </a:lnTo>
                  <a:lnTo>
                    <a:pt x="18802" y="4021"/>
                  </a:lnTo>
                  <a:lnTo>
                    <a:pt x="18802" y="4238"/>
                  </a:lnTo>
                  <a:lnTo>
                    <a:pt x="18778" y="4430"/>
                  </a:lnTo>
                  <a:lnTo>
                    <a:pt x="18754" y="4647"/>
                  </a:lnTo>
                  <a:lnTo>
                    <a:pt x="18706" y="4864"/>
                  </a:lnTo>
                  <a:lnTo>
                    <a:pt x="18537" y="5393"/>
                  </a:lnTo>
                  <a:lnTo>
                    <a:pt x="18320" y="5899"/>
                  </a:lnTo>
                  <a:lnTo>
                    <a:pt x="18056" y="6404"/>
                  </a:lnTo>
                  <a:lnTo>
                    <a:pt x="17767" y="6886"/>
                  </a:lnTo>
                  <a:lnTo>
                    <a:pt x="17093" y="7921"/>
                  </a:lnTo>
                  <a:lnTo>
                    <a:pt x="16659" y="8667"/>
                  </a:lnTo>
                  <a:lnTo>
                    <a:pt x="16443" y="9028"/>
                  </a:lnTo>
                  <a:lnTo>
                    <a:pt x="16274" y="9414"/>
                  </a:lnTo>
                  <a:lnTo>
                    <a:pt x="15817" y="10425"/>
                  </a:lnTo>
                  <a:lnTo>
                    <a:pt x="15383" y="11460"/>
                  </a:lnTo>
                  <a:lnTo>
                    <a:pt x="15215" y="11941"/>
                  </a:lnTo>
                  <a:lnTo>
                    <a:pt x="15070" y="12447"/>
                  </a:lnTo>
                  <a:lnTo>
                    <a:pt x="14950" y="12952"/>
                  </a:lnTo>
                  <a:lnTo>
                    <a:pt x="14902" y="13482"/>
                  </a:lnTo>
                  <a:lnTo>
                    <a:pt x="14854" y="14011"/>
                  </a:lnTo>
                  <a:lnTo>
                    <a:pt x="14806" y="14397"/>
                  </a:lnTo>
                  <a:lnTo>
                    <a:pt x="14733" y="14782"/>
                  </a:lnTo>
                  <a:lnTo>
                    <a:pt x="14661" y="14974"/>
                  </a:lnTo>
                  <a:lnTo>
                    <a:pt x="14589" y="15143"/>
                  </a:lnTo>
                  <a:lnTo>
                    <a:pt x="14493" y="15311"/>
                  </a:lnTo>
                  <a:lnTo>
                    <a:pt x="14396" y="15480"/>
                  </a:lnTo>
                  <a:lnTo>
                    <a:pt x="14276" y="15648"/>
                  </a:lnTo>
                  <a:lnTo>
                    <a:pt x="14132" y="15793"/>
                  </a:lnTo>
                  <a:lnTo>
                    <a:pt x="13987" y="15913"/>
                  </a:lnTo>
                  <a:lnTo>
                    <a:pt x="13843" y="16058"/>
                  </a:lnTo>
                  <a:lnTo>
                    <a:pt x="13578" y="16226"/>
                  </a:lnTo>
                  <a:lnTo>
                    <a:pt x="13289" y="16371"/>
                  </a:lnTo>
                  <a:lnTo>
                    <a:pt x="12952" y="16539"/>
                  </a:lnTo>
                  <a:lnTo>
                    <a:pt x="12591" y="16684"/>
                  </a:lnTo>
                  <a:lnTo>
                    <a:pt x="12037" y="16924"/>
                  </a:lnTo>
                  <a:lnTo>
                    <a:pt x="11484" y="17189"/>
                  </a:lnTo>
                  <a:lnTo>
                    <a:pt x="10954" y="17502"/>
                  </a:lnTo>
                  <a:lnTo>
                    <a:pt x="10424" y="17815"/>
                  </a:lnTo>
                  <a:lnTo>
                    <a:pt x="9967" y="18104"/>
                  </a:lnTo>
                  <a:lnTo>
                    <a:pt x="9534" y="18441"/>
                  </a:lnTo>
                  <a:lnTo>
                    <a:pt x="9293" y="18658"/>
                  </a:lnTo>
                  <a:lnTo>
                    <a:pt x="9076" y="18874"/>
                  </a:lnTo>
                  <a:lnTo>
                    <a:pt x="8884" y="19091"/>
                  </a:lnTo>
                  <a:lnTo>
                    <a:pt x="8715" y="19332"/>
                  </a:lnTo>
                  <a:lnTo>
                    <a:pt x="8571" y="19572"/>
                  </a:lnTo>
                  <a:lnTo>
                    <a:pt x="8426" y="19837"/>
                  </a:lnTo>
                  <a:lnTo>
                    <a:pt x="8306" y="20126"/>
                  </a:lnTo>
                  <a:lnTo>
                    <a:pt x="8185" y="20391"/>
                  </a:lnTo>
                  <a:lnTo>
                    <a:pt x="8137" y="20608"/>
                  </a:lnTo>
                  <a:lnTo>
                    <a:pt x="8137" y="20680"/>
                  </a:lnTo>
                  <a:lnTo>
                    <a:pt x="8161" y="20704"/>
                  </a:lnTo>
                  <a:lnTo>
                    <a:pt x="8185" y="20728"/>
                  </a:lnTo>
                  <a:lnTo>
                    <a:pt x="8258" y="20752"/>
                  </a:lnTo>
                  <a:lnTo>
                    <a:pt x="8306" y="20704"/>
                  </a:lnTo>
                  <a:lnTo>
                    <a:pt x="8474" y="20559"/>
                  </a:lnTo>
                  <a:lnTo>
                    <a:pt x="8835" y="20126"/>
                  </a:lnTo>
                  <a:lnTo>
                    <a:pt x="9221" y="19717"/>
                  </a:lnTo>
                  <a:lnTo>
                    <a:pt x="9437" y="19500"/>
                  </a:lnTo>
                  <a:lnTo>
                    <a:pt x="9654" y="19308"/>
                  </a:lnTo>
                  <a:lnTo>
                    <a:pt x="10111" y="18995"/>
                  </a:lnTo>
                  <a:lnTo>
                    <a:pt x="10569" y="18730"/>
                  </a:lnTo>
                  <a:lnTo>
                    <a:pt x="11074" y="18489"/>
                  </a:lnTo>
                  <a:lnTo>
                    <a:pt x="11580" y="18321"/>
                  </a:lnTo>
                  <a:lnTo>
                    <a:pt x="12326" y="18152"/>
                  </a:lnTo>
                  <a:lnTo>
                    <a:pt x="13072" y="17959"/>
                  </a:lnTo>
                  <a:lnTo>
                    <a:pt x="13626" y="17839"/>
                  </a:lnTo>
                  <a:lnTo>
                    <a:pt x="14156" y="17695"/>
                  </a:lnTo>
                  <a:lnTo>
                    <a:pt x="14565" y="17526"/>
                  </a:lnTo>
                  <a:lnTo>
                    <a:pt x="14950" y="17334"/>
                  </a:lnTo>
                  <a:lnTo>
                    <a:pt x="15311" y="17093"/>
                  </a:lnTo>
                  <a:lnTo>
                    <a:pt x="15672" y="16828"/>
                  </a:lnTo>
                  <a:lnTo>
                    <a:pt x="15889" y="16635"/>
                  </a:lnTo>
                  <a:lnTo>
                    <a:pt x="16082" y="16419"/>
                  </a:lnTo>
                  <a:lnTo>
                    <a:pt x="16226" y="16178"/>
                  </a:lnTo>
                  <a:lnTo>
                    <a:pt x="16370" y="15913"/>
                  </a:lnTo>
                  <a:lnTo>
                    <a:pt x="16443" y="15648"/>
                  </a:lnTo>
                  <a:lnTo>
                    <a:pt x="16539" y="15384"/>
                  </a:lnTo>
                  <a:lnTo>
                    <a:pt x="16587" y="15119"/>
                  </a:lnTo>
                  <a:lnTo>
                    <a:pt x="16635" y="14854"/>
                  </a:lnTo>
                  <a:lnTo>
                    <a:pt x="16683" y="14324"/>
                  </a:lnTo>
                  <a:lnTo>
                    <a:pt x="16732" y="13771"/>
                  </a:lnTo>
                  <a:lnTo>
                    <a:pt x="16756" y="13217"/>
                  </a:lnTo>
                  <a:lnTo>
                    <a:pt x="16780" y="12663"/>
                  </a:lnTo>
                  <a:lnTo>
                    <a:pt x="16780" y="12062"/>
                  </a:lnTo>
                  <a:lnTo>
                    <a:pt x="16852" y="11460"/>
                  </a:lnTo>
                  <a:lnTo>
                    <a:pt x="16948" y="10954"/>
                  </a:lnTo>
                  <a:lnTo>
                    <a:pt x="17069" y="10497"/>
                  </a:lnTo>
                  <a:lnTo>
                    <a:pt x="17285" y="10039"/>
                  </a:lnTo>
                  <a:lnTo>
                    <a:pt x="17526" y="9606"/>
                  </a:lnTo>
                  <a:lnTo>
                    <a:pt x="17791" y="9197"/>
                  </a:lnTo>
                  <a:lnTo>
                    <a:pt x="18080" y="8812"/>
                  </a:lnTo>
                  <a:lnTo>
                    <a:pt x="19139" y="7367"/>
                  </a:lnTo>
                  <a:lnTo>
                    <a:pt x="19572" y="6765"/>
                  </a:lnTo>
                  <a:lnTo>
                    <a:pt x="19789" y="6453"/>
                  </a:lnTo>
                  <a:lnTo>
                    <a:pt x="20005" y="6116"/>
                  </a:lnTo>
                  <a:lnTo>
                    <a:pt x="20294" y="5610"/>
                  </a:lnTo>
                  <a:lnTo>
                    <a:pt x="20415" y="5345"/>
                  </a:lnTo>
                  <a:lnTo>
                    <a:pt x="20535" y="5056"/>
                  </a:lnTo>
                  <a:lnTo>
                    <a:pt x="20655" y="4743"/>
                  </a:lnTo>
                  <a:lnTo>
                    <a:pt x="20752" y="4430"/>
                  </a:lnTo>
                  <a:lnTo>
                    <a:pt x="20824" y="4117"/>
                  </a:lnTo>
                  <a:lnTo>
                    <a:pt x="20848" y="3804"/>
                  </a:lnTo>
                  <a:lnTo>
                    <a:pt x="20872" y="3492"/>
                  </a:lnTo>
                  <a:lnTo>
                    <a:pt x="20872" y="3155"/>
                  </a:lnTo>
                  <a:lnTo>
                    <a:pt x="20848" y="2842"/>
                  </a:lnTo>
                  <a:lnTo>
                    <a:pt x="20776" y="2505"/>
                  </a:lnTo>
                  <a:lnTo>
                    <a:pt x="20680" y="2095"/>
                  </a:lnTo>
                  <a:lnTo>
                    <a:pt x="20535" y="1686"/>
                  </a:lnTo>
                  <a:lnTo>
                    <a:pt x="20439" y="1445"/>
                  </a:lnTo>
                  <a:lnTo>
                    <a:pt x="20343" y="1205"/>
                  </a:lnTo>
                  <a:lnTo>
                    <a:pt x="20198" y="964"/>
                  </a:lnTo>
                  <a:lnTo>
                    <a:pt x="20030" y="771"/>
                  </a:lnTo>
                  <a:lnTo>
                    <a:pt x="19861" y="579"/>
                  </a:lnTo>
                  <a:lnTo>
                    <a:pt x="19668" y="410"/>
                  </a:lnTo>
                  <a:lnTo>
                    <a:pt x="19452" y="290"/>
                  </a:lnTo>
                  <a:lnTo>
                    <a:pt x="19211" y="169"/>
                  </a:lnTo>
                  <a:lnTo>
                    <a:pt x="18970" y="97"/>
                  </a:lnTo>
                  <a:lnTo>
                    <a:pt x="18706" y="25"/>
                  </a:lnTo>
                  <a:lnTo>
                    <a:pt x="18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
            <p:cNvSpPr/>
            <p:nvPr/>
          </p:nvSpPr>
          <p:spPr>
            <a:xfrm>
              <a:off x="1946725" y="1787425"/>
              <a:ext cx="588000" cy="766750"/>
            </a:xfrm>
            <a:custGeom>
              <a:avLst/>
              <a:gdLst/>
              <a:ahLst/>
              <a:cxnLst/>
              <a:rect l="l" t="t" r="r" b="b"/>
              <a:pathLst>
                <a:path w="23520" h="30670" extrusionOk="0">
                  <a:moveTo>
                    <a:pt x="11098" y="0"/>
                  </a:moveTo>
                  <a:lnTo>
                    <a:pt x="10640" y="49"/>
                  </a:lnTo>
                  <a:lnTo>
                    <a:pt x="9942" y="97"/>
                  </a:lnTo>
                  <a:lnTo>
                    <a:pt x="9292" y="169"/>
                  </a:lnTo>
                  <a:lnTo>
                    <a:pt x="8618" y="265"/>
                  </a:lnTo>
                  <a:lnTo>
                    <a:pt x="7944" y="410"/>
                  </a:lnTo>
                  <a:lnTo>
                    <a:pt x="7270" y="602"/>
                  </a:lnTo>
                  <a:lnTo>
                    <a:pt x="6596" y="795"/>
                  </a:lnTo>
                  <a:lnTo>
                    <a:pt x="5946" y="1012"/>
                  </a:lnTo>
                  <a:lnTo>
                    <a:pt x="4093" y="1589"/>
                  </a:lnTo>
                  <a:lnTo>
                    <a:pt x="2239" y="2119"/>
                  </a:lnTo>
                  <a:lnTo>
                    <a:pt x="1300" y="2384"/>
                  </a:lnTo>
                  <a:lnTo>
                    <a:pt x="361" y="2673"/>
                  </a:lnTo>
                  <a:lnTo>
                    <a:pt x="193" y="2721"/>
                  </a:lnTo>
                  <a:lnTo>
                    <a:pt x="24" y="2793"/>
                  </a:lnTo>
                  <a:lnTo>
                    <a:pt x="0" y="2841"/>
                  </a:lnTo>
                  <a:lnTo>
                    <a:pt x="0" y="2889"/>
                  </a:lnTo>
                  <a:lnTo>
                    <a:pt x="24" y="2937"/>
                  </a:lnTo>
                  <a:lnTo>
                    <a:pt x="72" y="2961"/>
                  </a:lnTo>
                  <a:lnTo>
                    <a:pt x="241" y="2986"/>
                  </a:lnTo>
                  <a:lnTo>
                    <a:pt x="433" y="2961"/>
                  </a:lnTo>
                  <a:lnTo>
                    <a:pt x="1709" y="2793"/>
                  </a:lnTo>
                  <a:lnTo>
                    <a:pt x="3009" y="2673"/>
                  </a:lnTo>
                  <a:lnTo>
                    <a:pt x="4526" y="2528"/>
                  </a:lnTo>
                  <a:lnTo>
                    <a:pt x="5296" y="2456"/>
                  </a:lnTo>
                  <a:lnTo>
                    <a:pt x="6042" y="2336"/>
                  </a:lnTo>
                  <a:lnTo>
                    <a:pt x="6789" y="2167"/>
                  </a:lnTo>
                  <a:lnTo>
                    <a:pt x="7535" y="1974"/>
                  </a:lnTo>
                  <a:lnTo>
                    <a:pt x="8522" y="1710"/>
                  </a:lnTo>
                  <a:lnTo>
                    <a:pt x="10279" y="1228"/>
                  </a:lnTo>
                  <a:lnTo>
                    <a:pt x="10929" y="1060"/>
                  </a:lnTo>
                  <a:lnTo>
                    <a:pt x="11579" y="939"/>
                  </a:lnTo>
                  <a:lnTo>
                    <a:pt x="12229" y="843"/>
                  </a:lnTo>
                  <a:lnTo>
                    <a:pt x="12903" y="771"/>
                  </a:lnTo>
                  <a:lnTo>
                    <a:pt x="13192" y="747"/>
                  </a:lnTo>
                  <a:lnTo>
                    <a:pt x="13722" y="747"/>
                  </a:lnTo>
                  <a:lnTo>
                    <a:pt x="13939" y="795"/>
                  </a:lnTo>
                  <a:lnTo>
                    <a:pt x="14372" y="867"/>
                  </a:lnTo>
                  <a:lnTo>
                    <a:pt x="14709" y="987"/>
                  </a:lnTo>
                  <a:lnTo>
                    <a:pt x="15022" y="1108"/>
                  </a:lnTo>
                  <a:lnTo>
                    <a:pt x="15335" y="1276"/>
                  </a:lnTo>
                  <a:lnTo>
                    <a:pt x="15576" y="1445"/>
                  </a:lnTo>
                  <a:lnTo>
                    <a:pt x="16009" y="1734"/>
                  </a:lnTo>
                  <a:lnTo>
                    <a:pt x="16394" y="1999"/>
                  </a:lnTo>
                  <a:lnTo>
                    <a:pt x="17116" y="2576"/>
                  </a:lnTo>
                  <a:lnTo>
                    <a:pt x="17453" y="2841"/>
                  </a:lnTo>
                  <a:lnTo>
                    <a:pt x="17766" y="3154"/>
                  </a:lnTo>
                  <a:lnTo>
                    <a:pt x="18874" y="4334"/>
                  </a:lnTo>
                  <a:lnTo>
                    <a:pt x="19379" y="4911"/>
                  </a:lnTo>
                  <a:lnTo>
                    <a:pt x="19548" y="5176"/>
                  </a:lnTo>
                  <a:lnTo>
                    <a:pt x="19716" y="5417"/>
                  </a:lnTo>
                  <a:lnTo>
                    <a:pt x="19861" y="5658"/>
                  </a:lnTo>
                  <a:lnTo>
                    <a:pt x="20005" y="5947"/>
                  </a:lnTo>
                  <a:lnTo>
                    <a:pt x="20294" y="6645"/>
                  </a:lnTo>
                  <a:lnTo>
                    <a:pt x="20848" y="8017"/>
                  </a:lnTo>
                  <a:lnTo>
                    <a:pt x="21161" y="8691"/>
                  </a:lnTo>
                  <a:lnTo>
                    <a:pt x="21473" y="9341"/>
                  </a:lnTo>
                  <a:lnTo>
                    <a:pt x="21570" y="9558"/>
                  </a:lnTo>
                  <a:lnTo>
                    <a:pt x="21618" y="9774"/>
                  </a:lnTo>
                  <a:lnTo>
                    <a:pt x="21666" y="9991"/>
                  </a:lnTo>
                  <a:lnTo>
                    <a:pt x="21690" y="10207"/>
                  </a:lnTo>
                  <a:lnTo>
                    <a:pt x="21714" y="10785"/>
                  </a:lnTo>
                  <a:lnTo>
                    <a:pt x="21666" y="11363"/>
                  </a:lnTo>
                  <a:lnTo>
                    <a:pt x="21618" y="11748"/>
                  </a:lnTo>
                  <a:lnTo>
                    <a:pt x="21546" y="12109"/>
                  </a:lnTo>
                  <a:lnTo>
                    <a:pt x="21425" y="12446"/>
                  </a:lnTo>
                  <a:lnTo>
                    <a:pt x="21305" y="12807"/>
                  </a:lnTo>
                  <a:lnTo>
                    <a:pt x="21136" y="13120"/>
                  </a:lnTo>
                  <a:lnTo>
                    <a:pt x="20968" y="13457"/>
                  </a:lnTo>
                  <a:lnTo>
                    <a:pt x="20775" y="13746"/>
                  </a:lnTo>
                  <a:lnTo>
                    <a:pt x="20535" y="14059"/>
                  </a:lnTo>
                  <a:lnTo>
                    <a:pt x="20101" y="14565"/>
                  </a:lnTo>
                  <a:lnTo>
                    <a:pt x="19668" y="15070"/>
                  </a:lnTo>
                  <a:lnTo>
                    <a:pt x="19451" y="15359"/>
                  </a:lnTo>
                  <a:lnTo>
                    <a:pt x="19235" y="15672"/>
                  </a:lnTo>
                  <a:lnTo>
                    <a:pt x="19042" y="15985"/>
                  </a:lnTo>
                  <a:lnTo>
                    <a:pt x="18898" y="16322"/>
                  </a:lnTo>
                  <a:lnTo>
                    <a:pt x="18777" y="16611"/>
                  </a:lnTo>
                  <a:lnTo>
                    <a:pt x="18681" y="16924"/>
                  </a:lnTo>
                  <a:lnTo>
                    <a:pt x="18512" y="17526"/>
                  </a:lnTo>
                  <a:lnTo>
                    <a:pt x="18392" y="18079"/>
                  </a:lnTo>
                  <a:lnTo>
                    <a:pt x="18199" y="18585"/>
                  </a:lnTo>
                  <a:lnTo>
                    <a:pt x="17911" y="19235"/>
                  </a:lnTo>
                  <a:lnTo>
                    <a:pt x="17598" y="19861"/>
                  </a:lnTo>
                  <a:lnTo>
                    <a:pt x="17405" y="20318"/>
                  </a:lnTo>
                  <a:lnTo>
                    <a:pt x="17237" y="20800"/>
                  </a:lnTo>
                  <a:lnTo>
                    <a:pt x="17140" y="21305"/>
                  </a:lnTo>
                  <a:lnTo>
                    <a:pt x="17068" y="21811"/>
                  </a:lnTo>
                  <a:lnTo>
                    <a:pt x="17068" y="22220"/>
                  </a:lnTo>
                  <a:lnTo>
                    <a:pt x="17092" y="22653"/>
                  </a:lnTo>
                  <a:lnTo>
                    <a:pt x="17188" y="23063"/>
                  </a:lnTo>
                  <a:lnTo>
                    <a:pt x="17333" y="23472"/>
                  </a:lnTo>
                  <a:lnTo>
                    <a:pt x="17622" y="24098"/>
                  </a:lnTo>
                  <a:lnTo>
                    <a:pt x="17862" y="24627"/>
                  </a:lnTo>
                  <a:lnTo>
                    <a:pt x="17983" y="24892"/>
                  </a:lnTo>
                  <a:lnTo>
                    <a:pt x="18079" y="25157"/>
                  </a:lnTo>
                  <a:lnTo>
                    <a:pt x="18175" y="25446"/>
                  </a:lnTo>
                  <a:lnTo>
                    <a:pt x="18224" y="25735"/>
                  </a:lnTo>
                  <a:lnTo>
                    <a:pt x="18248" y="26024"/>
                  </a:lnTo>
                  <a:lnTo>
                    <a:pt x="18224" y="26312"/>
                  </a:lnTo>
                  <a:lnTo>
                    <a:pt x="18175" y="26601"/>
                  </a:lnTo>
                  <a:lnTo>
                    <a:pt x="18103" y="26866"/>
                  </a:lnTo>
                  <a:lnTo>
                    <a:pt x="18007" y="27155"/>
                  </a:lnTo>
                  <a:lnTo>
                    <a:pt x="17862" y="27420"/>
                  </a:lnTo>
                  <a:lnTo>
                    <a:pt x="17742" y="27612"/>
                  </a:lnTo>
                  <a:lnTo>
                    <a:pt x="17622" y="27781"/>
                  </a:lnTo>
                  <a:lnTo>
                    <a:pt x="17333" y="28118"/>
                  </a:lnTo>
                  <a:lnTo>
                    <a:pt x="17020" y="28407"/>
                  </a:lnTo>
                  <a:lnTo>
                    <a:pt x="16683" y="28696"/>
                  </a:lnTo>
                  <a:lnTo>
                    <a:pt x="16274" y="28985"/>
                  </a:lnTo>
                  <a:lnTo>
                    <a:pt x="15864" y="29249"/>
                  </a:lnTo>
                  <a:lnTo>
                    <a:pt x="15431" y="29490"/>
                  </a:lnTo>
                  <a:lnTo>
                    <a:pt x="14998" y="29707"/>
                  </a:lnTo>
                  <a:lnTo>
                    <a:pt x="14155" y="30068"/>
                  </a:lnTo>
                  <a:lnTo>
                    <a:pt x="13337" y="30405"/>
                  </a:lnTo>
                  <a:lnTo>
                    <a:pt x="13192" y="30477"/>
                  </a:lnTo>
                  <a:lnTo>
                    <a:pt x="13048" y="30549"/>
                  </a:lnTo>
                  <a:lnTo>
                    <a:pt x="13024" y="30573"/>
                  </a:lnTo>
                  <a:lnTo>
                    <a:pt x="13024" y="30622"/>
                  </a:lnTo>
                  <a:lnTo>
                    <a:pt x="13072" y="30646"/>
                  </a:lnTo>
                  <a:lnTo>
                    <a:pt x="13096" y="30670"/>
                  </a:lnTo>
                  <a:lnTo>
                    <a:pt x="13289" y="30670"/>
                  </a:lnTo>
                  <a:lnTo>
                    <a:pt x="13842" y="30597"/>
                  </a:lnTo>
                  <a:lnTo>
                    <a:pt x="14372" y="30525"/>
                  </a:lnTo>
                  <a:lnTo>
                    <a:pt x="14901" y="30405"/>
                  </a:lnTo>
                  <a:lnTo>
                    <a:pt x="15431" y="30236"/>
                  </a:lnTo>
                  <a:lnTo>
                    <a:pt x="15816" y="30116"/>
                  </a:lnTo>
                  <a:lnTo>
                    <a:pt x="16177" y="29947"/>
                  </a:lnTo>
                  <a:lnTo>
                    <a:pt x="16538" y="29779"/>
                  </a:lnTo>
                  <a:lnTo>
                    <a:pt x="16875" y="29562"/>
                  </a:lnTo>
                  <a:lnTo>
                    <a:pt x="17188" y="29346"/>
                  </a:lnTo>
                  <a:lnTo>
                    <a:pt x="17477" y="29081"/>
                  </a:lnTo>
                  <a:lnTo>
                    <a:pt x="17766" y="28816"/>
                  </a:lnTo>
                  <a:lnTo>
                    <a:pt x="18031" y="28503"/>
                  </a:lnTo>
                  <a:lnTo>
                    <a:pt x="18296" y="28166"/>
                  </a:lnTo>
                  <a:lnTo>
                    <a:pt x="18392" y="27973"/>
                  </a:lnTo>
                  <a:lnTo>
                    <a:pt x="18488" y="27805"/>
                  </a:lnTo>
                  <a:lnTo>
                    <a:pt x="18561" y="27612"/>
                  </a:lnTo>
                  <a:lnTo>
                    <a:pt x="18609" y="27396"/>
                  </a:lnTo>
                  <a:lnTo>
                    <a:pt x="18657" y="27203"/>
                  </a:lnTo>
                  <a:lnTo>
                    <a:pt x="18681" y="26986"/>
                  </a:lnTo>
                  <a:lnTo>
                    <a:pt x="18705" y="26505"/>
                  </a:lnTo>
                  <a:lnTo>
                    <a:pt x="18705" y="26264"/>
                  </a:lnTo>
                  <a:lnTo>
                    <a:pt x="18705" y="26024"/>
                  </a:lnTo>
                  <a:lnTo>
                    <a:pt x="18657" y="25374"/>
                  </a:lnTo>
                  <a:lnTo>
                    <a:pt x="18633" y="24700"/>
                  </a:lnTo>
                  <a:lnTo>
                    <a:pt x="18585" y="23400"/>
                  </a:lnTo>
                  <a:lnTo>
                    <a:pt x="18585" y="22966"/>
                  </a:lnTo>
                  <a:lnTo>
                    <a:pt x="18633" y="22533"/>
                  </a:lnTo>
                  <a:lnTo>
                    <a:pt x="18657" y="22196"/>
                  </a:lnTo>
                  <a:lnTo>
                    <a:pt x="18705" y="21835"/>
                  </a:lnTo>
                  <a:lnTo>
                    <a:pt x="18705" y="21137"/>
                  </a:lnTo>
                  <a:lnTo>
                    <a:pt x="18705" y="20559"/>
                  </a:lnTo>
                  <a:lnTo>
                    <a:pt x="18729" y="20198"/>
                  </a:lnTo>
                  <a:lnTo>
                    <a:pt x="18753" y="19837"/>
                  </a:lnTo>
                  <a:lnTo>
                    <a:pt x="18825" y="19476"/>
                  </a:lnTo>
                  <a:lnTo>
                    <a:pt x="18922" y="19115"/>
                  </a:lnTo>
                  <a:lnTo>
                    <a:pt x="19114" y="18561"/>
                  </a:lnTo>
                  <a:lnTo>
                    <a:pt x="19331" y="17983"/>
                  </a:lnTo>
                  <a:lnTo>
                    <a:pt x="19548" y="17429"/>
                  </a:lnTo>
                  <a:lnTo>
                    <a:pt x="19812" y="16900"/>
                  </a:lnTo>
                  <a:lnTo>
                    <a:pt x="20029" y="16491"/>
                  </a:lnTo>
                  <a:lnTo>
                    <a:pt x="20294" y="16105"/>
                  </a:lnTo>
                  <a:lnTo>
                    <a:pt x="20535" y="15817"/>
                  </a:lnTo>
                  <a:lnTo>
                    <a:pt x="20799" y="15504"/>
                  </a:lnTo>
                  <a:lnTo>
                    <a:pt x="21353" y="14950"/>
                  </a:lnTo>
                  <a:lnTo>
                    <a:pt x="21594" y="14733"/>
                  </a:lnTo>
                  <a:lnTo>
                    <a:pt x="21786" y="14493"/>
                  </a:lnTo>
                  <a:lnTo>
                    <a:pt x="21979" y="14228"/>
                  </a:lnTo>
                  <a:lnTo>
                    <a:pt x="22148" y="13963"/>
                  </a:lnTo>
                  <a:lnTo>
                    <a:pt x="22340" y="13578"/>
                  </a:lnTo>
                  <a:lnTo>
                    <a:pt x="22557" y="13193"/>
                  </a:lnTo>
                  <a:lnTo>
                    <a:pt x="22918" y="12398"/>
                  </a:lnTo>
                  <a:lnTo>
                    <a:pt x="23183" y="11724"/>
                  </a:lnTo>
                  <a:lnTo>
                    <a:pt x="23303" y="11363"/>
                  </a:lnTo>
                  <a:lnTo>
                    <a:pt x="23399" y="11002"/>
                  </a:lnTo>
                  <a:lnTo>
                    <a:pt x="23472" y="10761"/>
                  </a:lnTo>
                  <a:lnTo>
                    <a:pt x="23496" y="10520"/>
                  </a:lnTo>
                  <a:lnTo>
                    <a:pt x="23520" y="10280"/>
                  </a:lnTo>
                  <a:lnTo>
                    <a:pt x="23520" y="10039"/>
                  </a:lnTo>
                  <a:lnTo>
                    <a:pt x="23520" y="9798"/>
                  </a:lnTo>
                  <a:lnTo>
                    <a:pt x="23496" y="9582"/>
                  </a:lnTo>
                  <a:lnTo>
                    <a:pt x="23447" y="9341"/>
                  </a:lnTo>
                  <a:lnTo>
                    <a:pt x="23375" y="9100"/>
                  </a:lnTo>
                  <a:lnTo>
                    <a:pt x="23231" y="8595"/>
                  </a:lnTo>
                  <a:lnTo>
                    <a:pt x="23038" y="8113"/>
                  </a:lnTo>
                  <a:lnTo>
                    <a:pt x="22846" y="7632"/>
                  </a:lnTo>
                  <a:lnTo>
                    <a:pt x="22629" y="7150"/>
                  </a:lnTo>
                  <a:lnTo>
                    <a:pt x="22388" y="6717"/>
                  </a:lnTo>
                  <a:lnTo>
                    <a:pt x="22148" y="6284"/>
                  </a:lnTo>
                  <a:lnTo>
                    <a:pt x="21883" y="5850"/>
                  </a:lnTo>
                  <a:lnTo>
                    <a:pt x="21594" y="5441"/>
                  </a:lnTo>
                  <a:lnTo>
                    <a:pt x="21305" y="5032"/>
                  </a:lnTo>
                  <a:lnTo>
                    <a:pt x="21016" y="4647"/>
                  </a:lnTo>
                  <a:lnTo>
                    <a:pt x="20679" y="4261"/>
                  </a:lnTo>
                  <a:lnTo>
                    <a:pt x="20342" y="3900"/>
                  </a:lnTo>
                  <a:lnTo>
                    <a:pt x="19764" y="3347"/>
                  </a:lnTo>
                  <a:lnTo>
                    <a:pt x="19475" y="3082"/>
                  </a:lnTo>
                  <a:lnTo>
                    <a:pt x="19162" y="2841"/>
                  </a:lnTo>
                  <a:lnTo>
                    <a:pt x="18079" y="2047"/>
                  </a:lnTo>
                  <a:lnTo>
                    <a:pt x="17742" y="1830"/>
                  </a:lnTo>
                  <a:lnTo>
                    <a:pt x="17405" y="1613"/>
                  </a:lnTo>
                  <a:lnTo>
                    <a:pt x="17044" y="1421"/>
                  </a:lnTo>
                  <a:lnTo>
                    <a:pt x="16683" y="1276"/>
                  </a:lnTo>
                  <a:lnTo>
                    <a:pt x="16081" y="1012"/>
                  </a:lnTo>
                  <a:lnTo>
                    <a:pt x="15455" y="795"/>
                  </a:lnTo>
                  <a:lnTo>
                    <a:pt x="14829" y="578"/>
                  </a:lnTo>
                  <a:lnTo>
                    <a:pt x="14179" y="386"/>
                  </a:lnTo>
                  <a:lnTo>
                    <a:pt x="13746" y="289"/>
                  </a:lnTo>
                  <a:lnTo>
                    <a:pt x="13313" y="169"/>
                  </a:lnTo>
                  <a:lnTo>
                    <a:pt x="12879" y="97"/>
                  </a:lnTo>
                  <a:lnTo>
                    <a:pt x="12422" y="49"/>
                  </a:lnTo>
                  <a:lnTo>
                    <a:pt x="119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
            <p:cNvSpPr/>
            <p:nvPr/>
          </p:nvSpPr>
          <p:spPr>
            <a:xfrm>
              <a:off x="2080325" y="1904775"/>
              <a:ext cx="13875" cy="10875"/>
            </a:xfrm>
            <a:custGeom>
              <a:avLst/>
              <a:gdLst/>
              <a:ahLst/>
              <a:cxnLst/>
              <a:rect l="l" t="t" r="r" b="b"/>
              <a:pathLst>
                <a:path w="555" h="435" extrusionOk="0">
                  <a:moveTo>
                    <a:pt x="217" y="1"/>
                  </a:moveTo>
                  <a:lnTo>
                    <a:pt x="169" y="49"/>
                  </a:lnTo>
                  <a:lnTo>
                    <a:pt x="145" y="121"/>
                  </a:lnTo>
                  <a:lnTo>
                    <a:pt x="121" y="145"/>
                  </a:lnTo>
                  <a:lnTo>
                    <a:pt x="97" y="145"/>
                  </a:lnTo>
                  <a:lnTo>
                    <a:pt x="24" y="217"/>
                  </a:lnTo>
                  <a:lnTo>
                    <a:pt x="0" y="266"/>
                  </a:lnTo>
                  <a:lnTo>
                    <a:pt x="0" y="338"/>
                  </a:lnTo>
                  <a:lnTo>
                    <a:pt x="24" y="386"/>
                  </a:lnTo>
                  <a:lnTo>
                    <a:pt x="73" y="410"/>
                  </a:lnTo>
                  <a:lnTo>
                    <a:pt x="97" y="434"/>
                  </a:lnTo>
                  <a:lnTo>
                    <a:pt x="145" y="434"/>
                  </a:lnTo>
                  <a:lnTo>
                    <a:pt x="145" y="386"/>
                  </a:lnTo>
                  <a:lnTo>
                    <a:pt x="169" y="338"/>
                  </a:lnTo>
                  <a:lnTo>
                    <a:pt x="169" y="290"/>
                  </a:lnTo>
                  <a:lnTo>
                    <a:pt x="313" y="290"/>
                  </a:lnTo>
                  <a:lnTo>
                    <a:pt x="361" y="217"/>
                  </a:lnTo>
                  <a:lnTo>
                    <a:pt x="434" y="169"/>
                  </a:lnTo>
                  <a:lnTo>
                    <a:pt x="482" y="145"/>
                  </a:lnTo>
                  <a:lnTo>
                    <a:pt x="554" y="97"/>
                  </a:lnTo>
                  <a:lnTo>
                    <a:pt x="554" y="73"/>
                  </a:lnTo>
                  <a:lnTo>
                    <a:pt x="554" y="25"/>
                  </a:lnTo>
                  <a:lnTo>
                    <a:pt x="530" y="1"/>
                  </a:lnTo>
                  <a:lnTo>
                    <a:pt x="458" y="1"/>
                  </a:lnTo>
                  <a:lnTo>
                    <a:pt x="410" y="25"/>
                  </a:lnTo>
                  <a:lnTo>
                    <a:pt x="289" y="25"/>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
            <p:cNvSpPr/>
            <p:nvPr/>
          </p:nvSpPr>
          <p:spPr>
            <a:xfrm>
              <a:off x="1955750" y="1926450"/>
              <a:ext cx="13850" cy="9650"/>
            </a:xfrm>
            <a:custGeom>
              <a:avLst/>
              <a:gdLst/>
              <a:ahLst/>
              <a:cxnLst/>
              <a:rect l="l" t="t" r="r" b="b"/>
              <a:pathLst>
                <a:path w="554" h="386" extrusionOk="0">
                  <a:moveTo>
                    <a:pt x="193" y="0"/>
                  </a:moveTo>
                  <a:lnTo>
                    <a:pt x="145" y="49"/>
                  </a:lnTo>
                  <a:lnTo>
                    <a:pt x="96" y="97"/>
                  </a:lnTo>
                  <a:lnTo>
                    <a:pt x="0" y="337"/>
                  </a:lnTo>
                  <a:lnTo>
                    <a:pt x="24" y="386"/>
                  </a:lnTo>
                  <a:lnTo>
                    <a:pt x="72" y="386"/>
                  </a:lnTo>
                  <a:lnTo>
                    <a:pt x="145" y="337"/>
                  </a:lnTo>
                  <a:lnTo>
                    <a:pt x="169" y="289"/>
                  </a:lnTo>
                  <a:lnTo>
                    <a:pt x="217" y="193"/>
                  </a:lnTo>
                  <a:lnTo>
                    <a:pt x="217" y="121"/>
                  </a:lnTo>
                  <a:lnTo>
                    <a:pt x="409" y="169"/>
                  </a:lnTo>
                  <a:lnTo>
                    <a:pt x="530" y="169"/>
                  </a:lnTo>
                  <a:lnTo>
                    <a:pt x="530" y="121"/>
                  </a:lnTo>
                  <a:lnTo>
                    <a:pt x="554" y="97"/>
                  </a:lnTo>
                  <a:lnTo>
                    <a:pt x="530" y="73"/>
                  </a:lnTo>
                  <a:lnTo>
                    <a:pt x="458" y="49"/>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
            <p:cNvSpPr/>
            <p:nvPr/>
          </p:nvSpPr>
          <p:spPr>
            <a:xfrm>
              <a:off x="1876900" y="1956550"/>
              <a:ext cx="12675" cy="9650"/>
            </a:xfrm>
            <a:custGeom>
              <a:avLst/>
              <a:gdLst/>
              <a:ahLst/>
              <a:cxnLst/>
              <a:rect l="l" t="t" r="r" b="b"/>
              <a:pathLst>
                <a:path w="507" h="386" extrusionOk="0">
                  <a:moveTo>
                    <a:pt x="121" y="0"/>
                  </a:moveTo>
                  <a:lnTo>
                    <a:pt x="49" y="24"/>
                  </a:lnTo>
                  <a:lnTo>
                    <a:pt x="1" y="72"/>
                  </a:lnTo>
                  <a:lnTo>
                    <a:pt x="25" y="144"/>
                  </a:lnTo>
                  <a:lnTo>
                    <a:pt x="73" y="193"/>
                  </a:lnTo>
                  <a:lnTo>
                    <a:pt x="193" y="265"/>
                  </a:lnTo>
                  <a:lnTo>
                    <a:pt x="314" y="313"/>
                  </a:lnTo>
                  <a:lnTo>
                    <a:pt x="434" y="385"/>
                  </a:lnTo>
                  <a:lnTo>
                    <a:pt x="482" y="361"/>
                  </a:lnTo>
                  <a:lnTo>
                    <a:pt x="506" y="313"/>
                  </a:lnTo>
                  <a:lnTo>
                    <a:pt x="482" y="289"/>
                  </a:lnTo>
                  <a:lnTo>
                    <a:pt x="386" y="144"/>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
            <p:cNvSpPr/>
            <p:nvPr/>
          </p:nvSpPr>
          <p:spPr>
            <a:xfrm>
              <a:off x="1950325" y="1918625"/>
              <a:ext cx="8450" cy="8450"/>
            </a:xfrm>
            <a:custGeom>
              <a:avLst/>
              <a:gdLst/>
              <a:ahLst/>
              <a:cxnLst/>
              <a:rect l="l" t="t" r="r" b="b"/>
              <a:pathLst>
                <a:path w="338" h="338" extrusionOk="0">
                  <a:moveTo>
                    <a:pt x="145" y="0"/>
                  </a:moveTo>
                  <a:lnTo>
                    <a:pt x="73" y="24"/>
                  </a:lnTo>
                  <a:lnTo>
                    <a:pt x="25" y="73"/>
                  </a:lnTo>
                  <a:lnTo>
                    <a:pt x="1" y="193"/>
                  </a:lnTo>
                  <a:lnTo>
                    <a:pt x="25" y="313"/>
                  </a:lnTo>
                  <a:lnTo>
                    <a:pt x="49" y="337"/>
                  </a:lnTo>
                  <a:lnTo>
                    <a:pt x="97" y="337"/>
                  </a:lnTo>
                  <a:lnTo>
                    <a:pt x="145" y="313"/>
                  </a:lnTo>
                  <a:lnTo>
                    <a:pt x="193" y="265"/>
                  </a:lnTo>
                  <a:lnTo>
                    <a:pt x="241" y="241"/>
                  </a:lnTo>
                  <a:lnTo>
                    <a:pt x="313" y="241"/>
                  </a:lnTo>
                  <a:lnTo>
                    <a:pt x="313" y="217"/>
                  </a:lnTo>
                  <a:lnTo>
                    <a:pt x="338" y="217"/>
                  </a:lnTo>
                  <a:lnTo>
                    <a:pt x="338" y="169"/>
                  </a:lnTo>
                  <a:lnTo>
                    <a:pt x="265" y="49"/>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
            <p:cNvSpPr/>
            <p:nvPr/>
          </p:nvSpPr>
          <p:spPr>
            <a:xfrm>
              <a:off x="2000275" y="1944500"/>
              <a:ext cx="6650" cy="12075"/>
            </a:xfrm>
            <a:custGeom>
              <a:avLst/>
              <a:gdLst/>
              <a:ahLst/>
              <a:cxnLst/>
              <a:rect l="l" t="t" r="r" b="b"/>
              <a:pathLst>
                <a:path w="266" h="483" extrusionOk="0">
                  <a:moveTo>
                    <a:pt x="193" y="1"/>
                  </a:moveTo>
                  <a:lnTo>
                    <a:pt x="73" y="97"/>
                  </a:lnTo>
                  <a:lnTo>
                    <a:pt x="25" y="145"/>
                  </a:lnTo>
                  <a:lnTo>
                    <a:pt x="25" y="193"/>
                  </a:lnTo>
                  <a:lnTo>
                    <a:pt x="1" y="241"/>
                  </a:lnTo>
                  <a:lnTo>
                    <a:pt x="25" y="289"/>
                  </a:lnTo>
                  <a:lnTo>
                    <a:pt x="97" y="434"/>
                  </a:lnTo>
                  <a:lnTo>
                    <a:pt x="169" y="482"/>
                  </a:lnTo>
                  <a:lnTo>
                    <a:pt x="217" y="458"/>
                  </a:lnTo>
                  <a:lnTo>
                    <a:pt x="265" y="410"/>
                  </a:lnTo>
                  <a:lnTo>
                    <a:pt x="241" y="362"/>
                  </a:lnTo>
                  <a:lnTo>
                    <a:pt x="217" y="289"/>
                  </a:lnTo>
                  <a:lnTo>
                    <a:pt x="193" y="217"/>
                  </a:lnTo>
                  <a:lnTo>
                    <a:pt x="193" y="121"/>
                  </a:lnTo>
                  <a:lnTo>
                    <a:pt x="241" y="49"/>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
            <p:cNvSpPr/>
            <p:nvPr/>
          </p:nvSpPr>
          <p:spPr>
            <a:xfrm>
              <a:off x="1997275" y="1844000"/>
              <a:ext cx="6650" cy="8450"/>
            </a:xfrm>
            <a:custGeom>
              <a:avLst/>
              <a:gdLst/>
              <a:ahLst/>
              <a:cxnLst/>
              <a:rect l="l" t="t" r="r" b="b"/>
              <a:pathLst>
                <a:path w="266" h="338" extrusionOk="0">
                  <a:moveTo>
                    <a:pt x="72" y="0"/>
                  </a:moveTo>
                  <a:lnTo>
                    <a:pt x="0" y="49"/>
                  </a:lnTo>
                  <a:lnTo>
                    <a:pt x="0" y="73"/>
                  </a:lnTo>
                  <a:lnTo>
                    <a:pt x="0" y="121"/>
                  </a:lnTo>
                  <a:lnTo>
                    <a:pt x="48" y="241"/>
                  </a:lnTo>
                  <a:lnTo>
                    <a:pt x="97" y="313"/>
                  </a:lnTo>
                  <a:lnTo>
                    <a:pt x="145" y="337"/>
                  </a:lnTo>
                  <a:lnTo>
                    <a:pt x="169" y="337"/>
                  </a:lnTo>
                  <a:lnTo>
                    <a:pt x="217" y="313"/>
                  </a:lnTo>
                  <a:lnTo>
                    <a:pt x="241" y="289"/>
                  </a:lnTo>
                  <a:lnTo>
                    <a:pt x="241" y="193"/>
                  </a:lnTo>
                  <a:lnTo>
                    <a:pt x="265" y="121"/>
                  </a:lnTo>
                  <a:lnTo>
                    <a:pt x="241" y="73"/>
                  </a:lnTo>
                  <a:lnTo>
                    <a:pt x="193"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
            <p:cNvSpPr/>
            <p:nvPr/>
          </p:nvSpPr>
          <p:spPr>
            <a:xfrm>
              <a:off x="2005700" y="1909600"/>
              <a:ext cx="9050" cy="7850"/>
            </a:xfrm>
            <a:custGeom>
              <a:avLst/>
              <a:gdLst/>
              <a:ahLst/>
              <a:cxnLst/>
              <a:rect l="l" t="t" r="r" b="b"/>
              <a:pathLst>
                <a:path w="362" h="314" extrusionOk="0">
                  <a:moveTo>
                    <a:pt x="48" y="0"/>
                  </a:moveTo>
                  <a:lnTo>
                    <a:pt x="0" y="48"/>
                  </a:lnTo>
                  <a:lnTo>
                    <a:pt x="0" y="97"/>
                  </a:lnTo>
                  <a:lnTo>
                    <a:pt x="0" y="169"/>
                  </a:lnTo>
                  <a:lnTo>
                    <a:pt x="24" y="217"/>
                  </a:lnTo>
                  <a:lnTo>
                    <a:pt x="72" y="265"/>
                  </a:lnTo>
                  <a:lnTo>
                    <a:pt x="121" y="289"/>
                  </a:lnTo>
                  <a:lnTo>
                    <a:pt x="193" y="313"/>
                  </a:lnTo>
                  <a:lnTo>
                    <a:pt x="313" y="289"/>
                  </a:lnTo>
                  <a:lnTo>
                    <a:pt x="361" y="265"/>
                  </a:lnTo>
                  <a:lnTo>
                    <a:pt x="361" y="241"/>
                  </a:lnTo>
                  <a:lnTo>
                    <a:pt x="217" y="121"/>
                  </a:lnTo>
                  <a:lnTo>
                    <a:pt x="97"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
            <p:cNvSpPr/>
            <p:nvPr/>
          </p:nvSpPr>
          <p:spPr>
            <a:xfrm>
              <a:off x="2018325" y="2007100"/>
              <a:ext cx="9050" cy="9050"/>
            </a:xfrm>
            <a:custGeom>
              <a:avLst/>
              <a:gdLst/>
              <a:ahLst/>
              <a:cxnLst/>
              <a:rect l="l" t="t" r="r" b="b"/>
              <a:pathLst>
                <a:path w="362" h="362" extrusionOk="0">
                  <a:moveTo>
                    <a:pt x="290" y="0"/>
                  </a:moveTo>
                  <a:lnTo>
                    <a:pt x="242" y="24"/>
                  </a:lnTo>
                  <a:lnTo>
                    <a:pt x="217" y="48"/>
                  </a:lnTo>
                  <a:lnTo>
                    <a:pt x="193" y="96"/>
                  </a:lnTo>
                  <a:lnTo>
                    <a:pt x="169" y="169"/>
                  </a:lnTo>
                  <a:lnTo>
                    <a:pt x="145" y="193"/>
                  </a:lnTo>
                  <a:lnTo>
                    <a:pt x="97" y="217"/>
                  </a:lnTo>
                  <a:lnTo>
                    <a:pt x="49" y="241"/>
                  </a:lnTo>
                  <a:lnTo>
                    <a:pt x="1" y="265"/>
                  </a:lnTo>
                  <a:lnTo>
                    <a:pt x="25" y="313"/>
                  </a:lnTo>
                  <a:lnTo>
                    <a:pt x="73" y="361"/>
                  </a:lnTo>
                  <a:lnTo>
                    <a:pt x="121" y="361"/>
                  </a:lnTo>
                  <a:lnTo>
                    <a:pt x="193" y="289"/>
                  </a:lnTo>
                  <a:lnTo>
                    <a:pt x="217" y="265"/>
                  </a:lnTo>
                  <a:lnTo>
                    <a:pt x="242" y="265"/>
                  </a:lnTo>
                  <a:lnTo>
                    <a:pt x="314" y="217"/>
                  </a:lnTo>
                  <a:lnTo>
                    <a:pt x="338" y="193"/>
                  </a:lnTo>
                  <a:lnTo>
                    <a:pt x="362" y="121"/>
                  </a:lnTo>
                  <a:lnTo>
                    <a:pt x="338" y="72"/>
                  </a:lnTo>
                  <a:lnTo>
                    <a:pt x="338" y="24"/>
                  </a:lnTo>
                  <a:lnTo>
                    <a:pt x="29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
            <p:cNvSpPr/>
            <p:nvPr/>
          </p:nvSpPr>
          <p:spPr>
            <a:xfrm>
              <a:off x="1799275" y="1984225"/>
              <a:ext cx="9050" cy="4825"/>
            </a:xfrm>
            <a:custGeom>
              <a:avLst/>
              <a:gdLst/>
              <a:ahLst/>
              <a:cxnLst/>
              <a:rect l="l" t="t" r="r" b="b"/>
              <a:pathLst>
                <a:path w="362" h="193" extrusionOk="0">
                  <a:moveTo>
                    <a:pt x="265" y="0"/>
                  </a:moveTo>
                  <a:lnTo>
                    <a:pt x="24" y="73"/>
                  </a:lnTo>
                  <a:lnTo>
                    <a:pt x="0" y="121"/>
                  </a:lnTo>
                  <a:lnTo>
                    <a:pt x="24" y="145"/>
                  </a:lnTo>
                  <a:lnTo>
                    <a:pt x="48" y="169"/>
                  </a:lnTo>
                  <a:lnTo>
                    <a:pt x="169" y="193"/>
                  </a:lnTo>
                  <a:lnTo>
                    <a:pt x="289" y="193"/>
                  </a:lnTo>
                  <a:lnTo>
                    <a:pt x="337" y="169"/>
                  </a:lnTo>
                  <a:lnTo>
                    <a:pt x="361" y="97"/>
                  </a:lnTo>
                  <a:lnTo>
                    <a:pt x="337" y="49"/>
                  </a:lnTo>
                  <a:lnTo>
                    <a:pt x="313" y="24"/>
                  </a:lnTo>
                  <a:lnTo>
                    <a:pt x="26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
            <p:cNvSpPr/>
            <p:nvPr/>
          </p:nvSpPr>
          <p:spPr>
            <a:xfrm>
              <a:off x="2308425" y="2495775"/>
              <a:ext cx="4825" cy="8450"/>
            </a:xfrm>
            <a:custGeom>
              <a:avLst/>
              <a:gdLst/>
              <a:ahLst/>
              <a:cxnLst/>
              <a:rect l="l" t="t" r="r" b="b"/>
              <a:pathLst>
                <a:path w="193" h="338" extrusionOk="0">
                  <a:moveTo>
                    <a:pt x="72" y="1"/>
                  </a:moveTo>
                  <a:lnTo>
                    <a:pt x="24" y="25"/>
                  </a:lnTo>
                  <a:lnTo>
                    <a:pt x="0" y="97"/>
                  </a:lnTo>
                  <a:lnTo>
                    <a:pt x="0" y="145"/>
                  </a:lnTo>
                  <a:lnTo>
                    <a:pt x="24" y="289"/>
                  </a:lnTo>
                  <a:lnTo>
                    <a:pt x="48" y="338"/>
                  </a:lnTo>
                  <a:lnTo>
                    <a:pt x="96" y="338"/>
                  </a:lnTo>
                  <a:lnTo>
                    <a:pt x="169" y="314"/>
                  </a:lnTo>
                  <a:lnTo>
                    <a:pt x="193" y="289"/>
                  </a:lnTo>
                  <a:lnTo>
                    <a:pt x="193" y="265"/>
                  </a:lnTo>
                  <a:lnTo>
                    <a:pt x="169" y="121"/>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
            <p:cNvSpPr/>
            <p:nvPr/>
          </p:nvSpPr>
          <p:spPr>
            <a:xfrm>
              <a:off x="1916625" y="1937875"/>
              <a:ext cx="6050" cy="7250"/>
            </a:xfrm>
            <a:custGeom>
              <a:avLst/>
              <a:gdLst/>
              <a:ahLst/>
              <a:cxnLst/>
              <a:rect l="l" t="t" r="r" b="b"/>
              <a:pathLst>
                <a:path w="242" h="290" extrusionOk="0">
                  <a:moveTo>
                    <a:pt x="145" y="1"/>
                  </a:moveTo>
                  <a:lnTo>
                    <a:pt x="97" y="25"/>
                  </a:lnTo>
                  <a:lnTo>
                    <a:pt x="49" y="97"/>
                  </a:lnTo>
                  <a:lnTo>
                    <a:pt x="24" y="169"/>
                  </a:lnTo>
                  <a:lnTo>
                    <a:pt x="0" y="217"/>
                  </a:lnTo>
                  <a:lnTo>
                    <a:pt x="24" y="266"/>
                  </a:lnTo>
                  <a:lnTo>
                    <a:pt x="73" y="290"/>
                  </a:lnTo>
                  <a:lnTo>
                    <a:pt x="121" y="290"/>
                  </a:lnTo>
                  <a:lnTo>
                    <a:pt x="193" y="266"/>
                  </a:lnTo>
                  <a:lnTo>
                    <a:pt x="241" y="193"/>
                  </a:lnTo>
                  <a:lnTo>
                    <a:pt x="241" y="145"/>
                  </a:lnTo>
                  <a:lnTo>
                    <a:pt x="241"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
            <p:cNvSpPr/>
            <p:nvPr/>
          </p:nvSpPr>
          <p:spPr>
            <a:xfrm>
              <a:off x="2332500" y="2432575"/>
              <a:ext cx="6025" cy="6050"/>
            </a:xfrm>
            <a:custGeom>
              <a:avLst/>
              <a:gdLst/>
              <a:ahLst/>
              <a:cxnLst/>
              <a:rect l="l" t="t" r="r" b="b"/>
              <a:pathLst>
                <a:path w="241" h="242" extrusionOk="0">
                  <a:moveTo>
                    <a:pt x="96" y="1"/>
                  </a:moveTo>
                  <a:lnTo>
                    <a:pt x="48" y="25"/>
                  </a:lnTo>
                  <a:lnTo>
                    <a:pt x="24" y="49"/>
                  </a:lnTo>
                  <a:lnTo>
                    <a:pt x="0" y="97"/>
                  </a:lnTo>
                  <a:lnTo>
                    <a:pt x="0" y="169"/>
                  </a:lnTo>
                  <a:lnTo>
                    <a:pt x="48" y="193"/>
                  </a:lnTo>
                  <a:lnTo>
                    <a:pt x="72" y="242"/>
                  </a:lnTo>
                  <a:lnTo>
                    <a:pt x="145" y="242"/>
                  </a:lnTo>
                  <a:lnTo>
                    <a:pt x="217" y="218"/>
                  </a:lnTo>
                  <a:lnTo>
                    <a:pt x="241" y="169"/>
                  </a:lnTo>
                  <a:lnTo>
                    <a:pt x="241" y="97"/>
                  </a:lnTo>
                  <a:lnTo>
                    <a:pt x="217" y="49"/>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
            <p:cNvSpPr/>
            <p:nvPr/>
          </p:nvSpPr>
          <p:spPr>
            <a:xfrm>
              <a:off x="1887125" y="1972175"/>
              <a:ext cx="8450" cy="6050"/>
            </a:xfrm>
            <a:custGeom>
              <a:avLst/>
              <a:gdLst/>
              <a:ahLst/>
              <a:cxnLst/>
              <a:rect l="l" t="t" r="r" b="b"/>
              <a:pathLst>
                <a:path w="338" h="242" extrusionOk="0">
                  <a:moveTo>
                    <a:pt x="73" y="1"/>
                  </a:moveTo>
                  <a:lnTo>
                    <a:pt x="25" y="25"/>
                  </a:lnTo>
                  <a:lnTo>
                    <a:pt x="1" y="97"/>
                  </a:lnTo>
                  <a:lnTo>
                    <a:pt x="25" y="145"/>
                  </a:lnTo>
                  <a:lnTo>
                    <a:pt x="49" y="218"/>
                  </a:lnTo>
                  <a:lnTo>
                    <a:pt x="121" y="242"/>
                  </a:lnTo>
                  <a:lnTo>
                    <a:pt x="217" y="218"/>
                  </a:lnTo>
                  <a:lnTo>
                    <a:pt x="290" y="194"/>
                  </a:lnTo>
                  <a:lnTo>
                    <a:pt x="338" y="145"/>
                  </a:lnTo>
                  <a:lnTo>
                    <a:pt x="242" y="73"/>
                  </a:lnTo>
                  <a:lnTo>
                    <a:pt x="193"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
            <p:cNvSpPr/>
            <p:nvPr/>
          </p:nvSpPr>
          <p:spPr>
            <a:xfrm>
              <a:off x="2236200" y="2445825"/>
              <a:ext cx="6050" cy="7850"/>
            </a:xfrm>
            <a:custGeom>
              <a:avLst/>
              <a:gdLst/>
              <a:ahLst/>
              <a:cxnLst/>
              <a:rect l="l" t="t" r="r" b="b"/>
              <a:pathLst>
                <a:path w="242" h="314" extrusionOk="0">
                  <a:moveTo>
                    <a:pt x="24" y="0"/>
                  </a:moveTo>
                  <a:lnTo>
                    <a:pt x="0" y="49"/>
                  </a:lnTo>
                  <a:lnTo>
                    <a:pt x="0" y="121"/>
                  </a:lnTo>
                  <a:lnTo>
                    <a:pt x="24" y="193"/>
                  </a:lnTo>
                  <a:lnTo>
                    <a:pt x="97" y="289"/>
                  </a:lnTo>
                  <a:lnTo>
                    <a:pt x="169" y="313"/>
                  </a:lnTo>
                  <a:lnTo>
                    <a:pt x="193" y="289"/>
                  </a:lnTo>
                  <a:lnTo>
                    <a:pt x="241" y="241"/>
                  </a:lnTo>
                  <a:lnTo>
                    <a:pt x="241" y="217"/>
                  </a:lnTo>
                  <a:lnTo>
                    <a:pt x="241" y="169"/>
                  </a:lnTo>
                  <a:lnTo>
                    <a:pt x="169"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
            <p:cNvSpPr/>
            <p:nvPr/>
          </p:nvSpPr>
          <p:spPr>
            <a:xfrm>
              <a:off x="1850425" y="1947500"/>
              <a:ext cx="4825" cy="8450"/>
            </a:xfrm>
            <a:custGeom>
              <a:avLst/>
              <a:gdLst/>
              <a:ahLst/>
              <a:cxnLst/>
              <a:rect l="l" t="t" r="r" b="b"/>
              <a:pathLst>
                <a:path w="193" h="338" extrusionOk="0">
                  <a:moveTo>
                    <a:pt x="49" y="1"/>
                  </a:moveTo>
                  <a:lnTo>
                    <a:pt x="24" y="49"/>
                  </a:lnTo>
                  <a:lnTo>
                    <a:pt x="0" y="97"/>
                  </a:lnTo>
                  <a:lnTo>
                    <a:pt x="24" y="169"/>
                  </a:lnTo>
                  <a:lnTo>
                    <a:pt x="49" y="266"/>
                  </a:lnTo>
                  <a:lnTo>
                    <a:pt x="73" y="314"/>
                  </a:lnTo>
                  <a:lnTo>
                    <a:pt x="97" y="338"/>
                  </a:lnTo>
                  <a:lnTo>
                    <a:pt x="145" y="338"/>
                  </a:lnTo>
                  <a:lnTo>
                    <a:pt x="169" y="314"/>
                  </a:lnTo>
                  <a:lnTo>
                    <a:pt x="193" y="242"/>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
            <p:cNvSpPr/>
            <p:nvPr/>
          </p:nvSpPr>
          <p:spPr>
            <a:xfrm>
              <a:off x="2291575" y="2463875"/>
              <a:ext cx="6025" cy="5450"/>
            </a:xfrm>
            <a:custGeom>
              <a:avLst/>
              <a:gdLst/>
              <a:ahLst/>
              <a:cxnLst/>
              <a:rect l="l" t="t" r="r" b="b"/>
              <a:pathLst>
                <a:path w="241" h="218" extrusionOk="0">
                  <a:moveTo>
                    <a:pt x="96" y="1"/>
                  </a:moveTo>
                  <a:lnTo>
                    <a:pt x="48" y="25"/>
                  </a:lnTo>
                  <a:lnTo>
                    <a:pt x="24" y="49"/>
                  </a:lnTo>
                  <a:lnTo>
                    <a:pt x="0" y="145"/>
                  </a:lnTo>
                  <a:lnTo>
                    <a:pt x="0" y="169"/>
                  </a:lnTo>
                  <a:lnTo>
                    <a:pt x="24" y="193"/>
                  </a:lnTo>
                  <a:lnTo>
                    <a:pt x="72" y="217"/>
                  </a:lnTo>
                  <a:lnTo>
                    <a:pt x="120" y="217"/>
                  </a:lnTo>
                  <a:lnTo>
                    <a:pt x="169" y="193"/>
                  </a:lnTo>
                  <a:lnTo>
                    <a:pt x="217" y="145"/>
                  </a:lnTo>
                  <a:lnTo>
                    <a:pt x="241" y="97"/>
                  </a:lnTo>
                  <a:lnTo>
                    <a:pt x="241" y="73"/>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
            <p:cNvSpPr/>
            <p:nvPr/>
          </p:nvSpPr>
          <p:spPr>
            <a:xfrm>
              <a:off x="1889550" y="2042600"/>
              <a:ext cx="5425" cy="6050"/>
            </a:xfrm>
            <a:custGeom>
              <a:avLst/>
              <a:gdLst/>
              <a:ahLst/>
              <a:cxnLst/>
              <a:rect l="l" t="t" r="r" b="b"/>
              <a:pathLst>
                <a:path w="217" h="242" extrusionOk="0">
                  <a:moveTo>
                    <a:pt x="72" y="0"/>
                  </a:moveTo>
                  <a:lnTo>
                    <a:pt x="48" y="25"/>
                  </a:lnTo>
                  <a:lnTo>
                    <a:pt x="0" y="49"/>
                  </a:lnTo>
                  <a:lnTo>
                    <a:pt x="0" y="97"/>
                  </a:lnTo>
                  <a:lnTo>
                    <a:pt x="0" y="145"/>
                  </a:lnTo>
                  <a:lnTo>
                    <a:pt x="24" y="193"/>
                  </a:lnTo>
                  <a:lnTo>
                    <a:pt x="48" y="241"/>
                  </a:lnTo>
                  <a:lnTo>
                    <a:pt x="145" y="241"/>
                  </a:lnTo>
                  <a:lnTo>
                    <a:pt x="169" y="217"/>
                  </a:lnTo>
                  <a:lnTo>
                    <a:pt x="217" y="169"/>
                  </a:lnTo>
                  <a:lnTo>
                    <a:pt x="217" y="121"/>
                  </a:lnTo>
                  <a:lnTo>
                    <a:pt x="217" y="73"/>
                  </a:lnTo>
                  <a:lnTo>
                    <a:pt x="193" y="25"/>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
            <p:cNvSpPr/>
            <p:nvPr/>
          </p:nvSpPr>
          <p:spPr>
            <a:xfrm>
              <a:off x="1903375" y="1937875"/>
              <a:ext cx="6050" cy="6050"/>
            </a:xfrm>
            <a:custGeom>
              <a:avLst/>
              <a:gdLst/>
              <a:ahLst/>
              <a:cxnLst/>
              <a:rect l="l" t="t" r="r" b="b"/>
              <a:pathLst>
                <a:path w="242" h="242" extrusionOk="0">
                  <a:moveTo>
                    <a:pt x="97" y="1"/>
                  </a:moveTo>
                  <a:lnTo>
                    <a:pt x="49" y="25"/>
                  </a:lnTo>
                  <a:lnTo>
                    <a:pt x="25" y="49"/>
                  </a:lnTo>
                  <a:lnTo>
                    <a:pt x="1" y="121"/>
                  </a:lnTo>
                  <a:lnTo>
                    <a:pt x="25" y="169"/>
                  </a:lnTo>
                  <a:lnTo>
                    <a:pt x="49" y="217"/>
                  </a:lnTo>
                  <a:lnTo>
                    <a:pt x="97" y="241"/>
                  </a:lnTo>
                  <a:lnTo>
                    <a:pt x="169" y="241"/>
                  </a:lnTo>
                  <a:lnTo>
                    <a:pt x="193" y="217"/>
                  </a:lnTo>
                  <a:lnTo>
                    <a:pt x="217" y="193"/>
                  </a:lnTo>
                  <a:lnTo>
                    <a:pt x="242" y="145"/>
                  </a:lnTo>
                  <a:lnTo>
                    <a:pt x="242" y="97"/>
                  </a:lnTo>
                  <a:lnTo>
                    <a:pt x="217"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
            <p:cNvSpPr/>
            <p:nvPr/>
          </p:nvSpPr>
          <p:spPr>
            <a:xfrm>
              <a:off x="2095975" y="1907200"/>
              <a:ext cx="6025" cy="5425"/>
            </a:xfrm>
            <a:custGeom>
              <a:avLst/>
              <a:gdLst/>
              <a:ahLst/>
              <a:cxnLst/>
              <a:rect l="l" t="t" r="r" b="b"/>
              <a:pathLst>
                <a:path w="241" h="217" extrusionOk="0">
                  <a:moveTo>
                    <a:pt x="72" y="0"/>
                  </a:moveTo>
                  <a:lnTo>
                    <a:pt x="24" y="48"/>
                  </a:lnTo>
                  <a:lnTo>
                    <a:pt x="0" y="72"/>
                  </a:lnTo>
                  <a:lnTo>
                    <a:pt x="0" y="120"/>
                  </a:lnTo>
                  <a:lnTo>
                    <a:pt x="24" y="144"/>
                  </a:lnTo>
                  <a:lnTo>
                    <a:pt x="48" y="193"/>
                  </a:lnTo>
                  <a:lnTo>
                    <a:pt x="97" y="217"/>
                  </a:lnTo>
                  <a:lnTo>
                    <a:pt x="193" y="217"/>
                  </a:lnTo>
                  <a:lnTo>
                    <a:pt x="217" y="193"/>
                  </a:lnTo>
                  <a:lnTo>
                    <a:pt x="241" y="144"/>
                  </a:lnTo>
                  <a:lnTo>
                    <a:pt x="241" y="96"/>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
            <p:cNvSpPr/>
            <p:nvPr/>
          </p:nvSpPr>
          <p:spPr>
            <a:xfrm>
              <a:off x="2312625" y="1857225"/>
              <a:ext cx="6650" cy="6650"/>
            </a:xfrm>
            <a:custGeom>
              <a:avLst/>
              <a:gdLst/>
              <a:ahLst/>
              <a:cxnLst/>
              <a:rect l="l" t="t" r="r" b="b"/>
              <a:pathLst>
                <a:path w="266" h="266" extrusionOk="0">
                  <a:moveTo>
                    <a:pt x="49" y="1"/>
                  </a:moveTo>
                  <a:lnTo>
                    <a:pt x="25" y="49"/>
                  </a:lnTo>
                  <a:lnTo>
                    <a:pt x="1" y="97"/>
                  </a:lnTo>
                  <a:lnTo>
                    <a:pt x="1" y="145"/>
                  </a:lnTo>
                  <a:lnTo>
                    <a:pt x="145" y="266"/>
                  </a:lnTo>
                  <a:lnTo>
                    <a:pt x="241" y="266"/>
                  </a:lnTo>
                  <a:lnTo>
                    <a:pt x="265" y="242"/>
                  </a:lnTo>
                  <a:lnTo>
                    <a:pt x="265" y="194"/>
                  </a:lnTo>
                  <a:lnTo>
                    <a:pt x="217" y="97"/>
                  </a:lnTo>
                  <a:lnTo>
                    <a:pt x="169"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
            <p:cNvSpPr/>
            <p:nvPr/>
          </p:nvSpPr>
          <p:spPr>
            <a:xfrm>
              <a:off x="1837775" y="2042600"/>
              <a:ext cx="6650" cy="4850"/>
            </a:xfrm>
            <a:custGeom>
              <a:avLst/>
              <a:gdLst/>
              <a:ahLst/>
              <a:cxnLst/>
              <a:rect l="l" t="t" r="r" b="b"/>
              <a:pathLst>
                <a:path w="266" h="194" extrusionOk="0">
                  <a:moveTo>
                    <a:pt x="97" y="0"/>
                  </a:moveTo>
                  <a:lnTo>
                    <a:pt x="49" y="25"/>
                  </a:lnTo>
                  <a:lnTo>
                    <a:pt x="1" y="49"/>
                  </a:lnTo>
                  <a:lnTo>
                    <a:pt x="1" y="121"/>
                  </a:lnTo>
                  <a:lnTo>
                    <a:pt x="49" y="169"/>
                  </a:lnTo>
                  <a:lnTo>
                    <a:pt x="97" y="193"/>
                  </a:lnTo>
                  <a:lnTo>
                    <a:pt x="169" y="193"/>
                  </a:lnTo>
                  <a:lnTo>
                    <a:pt x="217" y="169"/>
                  </a:lnTo>
                  <a:lnTo>
                    <a:pt x="266" y="121"/>
                  </a:lnTo>
                  <a:lnTo>
                    <a:pt x="266" y="97"/>
                  </a:lnTo>
                  <a:lnTo>
                    <a:pt x="266" y="73"/>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
            <p:cNvSpPr/>
            <p:nvPr/>
          </p:nvSpPr>
          <p:spPr>
            <a:xfrm>
              <a:off x="1893750" y="1946300"/>
              <a:ext cx="4850" cy="6650"/>
            </a:xfrm>
            <a:custGeom>
              <a:avLst/>
              <a:gdLst/>
              <a:ahLst/>
              <a:cxnLst/>
              <a:rect l="l" t="t" r="r" b="b"/>
              <a:pathLst>
                <a:path w="194" h="266" extrusionOk="0">
                  <a:moveTo>
                    <a:pt x="49" y="1"/>
                  </a:moveTo>
                  <a:lnTo>
                    <a:pt x="25" y="25"/>
                  </a:lnTo>
                  <a:lnTo>
                    <a:pt x="1" y="73"/>
                  </a:lnTo>
                  <a:lnTo>
                    <a:pt x="25" y="169"/>
                  </a:lnTo>
                  <a:lnTo>
                    <a:pt x="49" y="217"/>
                  </a:lnTo>
                  <a:lnTo>
                    <a:pt x="121" y="266"/>
                  </a:lnTo>
                  <a:lnTo>
                    <a:pt x="145" y="266"/>
                  </a:lnTo>
                  <a:lnTo>
                    <a:pt x="169" y="242"/>
                  </a:lnTo>
                  <a:lnTo>
                    <a:pt x="193" y="169"/>
                  </a:lnTo>
                  <a:lnTo>
                    <a:pt x="169" y="121"/>
                  </a:lnTo>
                  <a:lnTo>
                    <a:pt x="145"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
            <p:cNvSpPr/>
            <p:nvPr/>
          </p:nvSpPr>
          <p:spPr>
            <a:xfrm>
              <a:off x="2256650" y="1846400"/>
              <a:ext cx="5450" cy="6050"/>
            </a:xfrm>
            <a:custGeom>
              <a:avLst/>
              <a:gdLst/>
              <a:ahLst/>
              <a:cxnLst/>
              <a:rect l="l" t="t" r="r" b="b"/>
              <a:pathLst>
                <a:path w="218" h="242" extrusionOk="0">
                  <a:moveTo>
                    <a:pt x="145" y="1"/>
                  </a:moveTo>
                  <a:lnTo>
                    <a:pt x="97" y="25"/>
                  </a:lnTo>
                  <a:lnTo>
                    <a:pt x="49" y="49"/>
                  </a:lnTo>
                  <a:lnTo>
                    <a:pt x="1" y="97"/>
                  </a:lnTo>
                  <a:lnTo>
                    <a:pt x="1" y="121"/>
                  </a:lnTo>
                  <a:lnTo>
                    <a:pt x="1" y="169"/>
                  </a:lnTo>
                  <a:lnTo>
                    <a:pt x="1" y="217"/>
                  </a:lnTo>
                  <a:lnTo>
                    <a:pt x="25" y="241"/>
                  </a:lnTo>
                  <a:lnTo>
                    <a:pt x="169" y="241"/>
                  </a:lnTo>
                  <a:lnTo>
                    <a:pt x="193" y="217"/>
                  </a:lnTo>
                  <a:lnTo>
                    <a:pt x="217" y="169"/>
                  </a:lnTo>
                  <a:lnTo>
                    <a:pt x="217" y="97"/>
                  </a:lnTo>
                  <a:lnTo>
                    <a:pt x="217" y="73"/>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
            <p:cNvSpPr/>
            <p:nvPr/>
          </p:nvSpPr>
          <p:spPr>
            <a:xfrm>
              <a:off x="2406525" y="2419350"/>
              <a:ext cx="4825" cy="6025"/>
            </a:xfrm>
            <a:custGeom>
              <a:avLst/>
              <a:gdLst/>
              <a:ahLst/>
              <a:cxnLst/>
              <a:rect l="l" t="t" r="r" b="b"/>
              <a:pathLst>
                <a:path w="193" h="241" extrusionOk="0">
                  <a:moveTo>
                    <a:pt x="96" y="0"/>
                  </a:moveTo>
                  <a:lnTo>
                    <a:pt x="48" y="24"/>
                  </a:lnTo>
                  <a:lnTo>
                    <a:pt x="0" y="72"/>
                  </a:lnTo>
                  <a:lnTo>
                    <a:pt x="0" y="145"/>
                  </a:lnTo>
                  <a:lnTo>
                    <a:pt x="0" y="193"/>
                  </a:lnTo>
                  <a:lnTo>
                    <a:pt x="24" y="217"/>
                  </a:lnTo>
                  <a:lnTo>
                    <a:pt x="72" y="241"/>
                  </a:lnTo>
                  <a:lnTo>
                    <a:pt x="120" y="217"/>
                  </a:lnTo>
                  <a:lnTo>
                    <a:pt x="169" y="169"/>
                  </a:lnTo>
                  <a:lnTo>
                    <a:pt x="193" y="121"/>
                  </a:lnTo>
                  <a:lnTo>
                    <a:pt x="193" y="72"/>
                  </a:lnTo>
                  <a:lnTo>
                    <a:pt x="169"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
            <p:cNvSpPr/>
            <p:nvPr/>
          </p:nvSpPr>
          <p:spPr>
            <a:xfrm>
              <a:off x="1805275" y="1993250"/>
              <a:ext cx="6650" cy="6050"/>
            </a:xfrm>
            <a:custGeom>
              <a:avLst/>
              <a:gdLst/>
              <a:ahLst/>
              <a:cxnLst/>
              <a:rect l="l" t="t" r="r" b="b"/>
              <a:pathLst>
                <a:path w="266" h="242" extrusionOk="0">
                  <a:moveTo>
                    <a:pt x="97" y="0"/>
                  </a:moveTo>
                  <a:lnTo>
                    <a:pt x="49" y="49"/>
                  </a:lnTo>
                  <a:lnTo>
                    <a:pt x="25" y="97"/>
                  </a:lnTo>
                  <a:lnTo>
                    <a:pt x="1" y="169"/>
                  </a:lnTo>
                  <a:lnTo>
                    <a:pt x="25" y="217"/>
                  </a:lnTo>
                  <a:lnTo>
                    <a:pt x="73" y="241"/>
                  </a:lnTo>
                  <a:lnTo>
                    <a:pt x="169" y="217"/>
                  </a:lnTo>
                  <a:lnTo>
                    <a:pt x="266" y="169"/>
                  </a:lnTo>
                  <a:lnTo>
                    <a:pt x="145" y="25"/>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
            <p:cNvSpPr/>
            <p:nvPr/>
          </p:nvSpPr>
          <p:spPr>
            <a:xfrm>
              <a:off x="2023750" y="1842800"/>
              <a:ext cx="6650" cy="5425"/>
            </a:xfrm>
            <a:custGeom>
              <a:avLst/>
              <a:gdLst/>
              <a:ahLst/>
              <a:cxnLst/>
              <a:rect l="l" t="t" r="r" b="b"/>
              <a:pathLst>
                <a:path w="266" h="217" extrusionOk="0">
                  <a:moveTo>
                    <a:pt x="97" y="0"/>
                  </a:moveTo>
                  <a:lnTo>
                    <a:pt x="49" y="24"/>
                  </a:lnTo>
                  <a:lnTo>
                    <a:pt x="25" y="72"/>
                  </a:lnTo>
                  <a:lnTo>
                    <a:pt x="0" y="145"/>
                  </a:lnTo>
                  <a:lnTo>
                    <a:pt x="49" y="193"/>
                  </a:lnTo>
                  <a:lnTo>
                    <a:pt x="97" y="217"/>
                  </a:lnTo>
                  <a:lnTo>
                    <a:pt x="193" y="217"/>
                  </a:lnTo>
                  <a:lnTo>
                    <a:pt x="241" y="193"/>
                  </a:lnTo>
                  <a:lnTo>
                    <a:pt x="265" y="145"/>
                  </a:lnTo>
                  <a:lnTo>
                    <a:pt x="265" y="97"/>
                  </a:lnTo>
                  <a:lnTo>
                    <a:pt x="241" y="72"/>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
            <p:cNvSpPr/>
            <p:nvPr/>
          </p:nvSpPr>
          <p:spPr>
            <a:xfrm>
              <a:off x="2292175" y="2349525"/>
              <a:ext cx="6025" cy="6050"/>
            </a:xfrm>
            <a:custGeom>
              <a:avLst/>
              <a:gdLst/>
              <a:ahLst/>
              <a:cxnLst/>
              <a:rect l="l" t="t" r="r" b="b"/>
              <a:pathLst>
                <a:path w="241" h="242" extrusionOk="0">
                  <a:moveTo>
                    <a:pt x="169" y="1"/>
                  </a:moveTo>
                  <a:lnTo>
                    <a:pt x="96" y="49"/>
                  </a:lnTo>
                  <a:lnTo>
                    <a:pt x="0" y="121"/>
                  </a:lnTo>
                  <a:lnTo>
                    <a:pt x="0" y="193"/>
                  </a:lnTo>
                  <a:lnTo>
                    <a:pt x="24" y="242"/>
                  </a:lnTo>
                  <a:lnTo>
                    <a:pt x="96" y="242"/>
                  </a:lnTo>
                  <a:lnTo>
                    <a:pt x="193" y="169"/>
                  </a:lnTo>
                  <a:lnTo>
                    <a:pt x="241" y="97"/>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
            <p:cNvSpPr/>
            <p:nvPr/>
          </p:nvSpPr>
          <p:spPr>
            <a:xfrm>
              <a:off x="1922050" y="1945100"/>
              <a:ext cx="4825" cy="6050"/>
            </a:xfrm>
            <a:custGeom>
              <a:avLst/>
              <a:gdLst/>
              <a:ahLst/>
              <a:cxnLst/>
              <a:rect l="l" t="t" r="r" b="b"/>
              <a:pathLst>
                <a:path w="193" h="242" extrusionOk="0">
                  <a:moveTo>
                    <a:pt x="96" y="1"/>
                  </a:moveTo>
                  <a:lnTo>
                    <a:pt x="48" y="25"/>
                  </a:lnTo>
                  <a:lnTo>
                    <a:pt x="0" y="73"/>
                  </a:lnTo>
                  <a:lnTo>
                    <a:pt x="0" y="145"/>
                  </a:lnTo>
                  <a:lnTo>
                    <a:pt x="24" y="193"/>
                  </a:lnTo>
                  <a:lnTo>
                    <a:pt x="48" y="217"/>
                  </a:lnTo>
                  <a:lnTo>
                    <a:pt x="72" y="241"/>
                  </a:lnTo>
                  <a:lnTo>
                    <a:pt x="145" y="217"/>
                  </a:lnTo>
                  <a:lnTo>
                    <a:pt x="193"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
            <p:cNvSpPr/>
            <p:nvPr/>
          </p:nvSpPr>
          <p:spPr>
            <a:xfrm>
              <a:off x="2171800" y="2514425"/>
              <a:ext cx="4850" cy="6650"/>
            </a:xfrm>
            <a:custGeom>
              <a:avLst/>
              <a:gdLst/>
              <a:ahLst/>
              <a:cxnLst/>
              <a:rect l="l" t="t" r="r" b="b"/>
              <a:pathLst>
                <a:path w="194" h="266" extrusionOk="0">
                  <a:moveTo>
                    <a:pt x="97" y="1"/>
                  </a:moveTo>
                  <a:lnTo>
                    <a:pt x="49" y="25"/>
                  </a:lnTo>
                  <a:lnTo>
                    <a:pt x="25" y="73"/>
                  </a:lnTo>
                  <a:lnTo>
                    <a:pt x="0" y="145"/>
                  </a:lnTo>
                  <a:lnTo>
                    <a:pt x="0" y="217"/>
                  </a:lnTo>
                  <a:lnTo>
                    <a:pt x="25" y="266"/>
                  </a:lnTo>
                  <a:lnTo>
                    <a:pt x="97" y="266"/>
                  </a:lnTo>
                  <a:lnTo>
                    <a:pt x="121" y="193"/>
                  </a:lnTo>
                  <a:lnTo>
                    <a:pt x="169"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
            <p:cNvSpPr/>
            <p:nvPr/>
          </p:nvSpPr>
          <p:spPr>
            <a:xfrm>
              <a:off x="1826350" y="1983025"/>
              <a:ext cx="7250" cy="3625"/>
            </a:xfrm>
            <a:custGeom>
              <a:avLst/>
              <a:gdLst/>
              <a:ahLst/>
              <a:cxnLst/>
              <a:rect l="l" t="t" r="r" b="b"/>
              <a:pathLst>
                <a:path w="290" h="145" extrusionOk="0">
                  <a:moveTo>
                    <a:pt x="73" y="0"/>
                  </a:moveTo>
                  <a:lnTo>
                    <a:pt x="25" y="48"/>
                  </a:lnTo>
                  <a:lnTo>
                    <a:pt x="0" y="97"/>
                  </a:lnTo>
                  <a:lnTo>
                    <a:pt x="25" y="121"/>
                  </a:lnTo>
                  <a:lnTo>
                    <a:pt x="73" y="145"/>
                  </a:lnTo>
                  <a:lnTo>
                    <a:pt x="241" y="145"/>
                  </a:lnTo>
                  <a:lnTo>
                    <a:pt x="289" y="121"/>
                  </a:lnTo>
                  <a:lnTo>
                    <a:pt x="289" y="48"/>
                  </a:lnTo>
                  <a:lnTo>
                    <a:pt x="265"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
            <p:cNvSpPr/>
            <p:nvPr/>
          </p:nvSpPr>
          <p:spPr>
            <a:xfrm>
              <a:off x="2026750" y="1948725"/>
              <a:ext cx="6650" cy="6025"/>
            </a:xfrm>
            <a:custGeom>
              <a:avLst/>
              <a:gdLst/>
              <a:ahLst/>
              <a:cxnLst/>
              <a:rect l="l" t="t" r="r" b="b"/>
              <a:pathLst>
                <a:path w="266" h="241" extrusionOk="0">
                  <a:moveTo>
                    <a:pt x="217" y="0"/>
                  </a:moveTo>
                  <a:lnTo>
                    <a:pt x="145" y="24"/>
                  </a:lnTo>
                  <a:lnTo>
                    <a:pt x="97" y="48"/>
                  </a:lnTo>
                  <a:lnTo>
                    <a:pt x="49" y="96"/>
                  </a:lnTo>
                  <a:lnTo>
                    <a:pt x="25" y="145"/>
                  </a:lnTo>
                  <a:lnTo>
                    <a:pt x="1" y="193"/>
                  </a:lnTo>
                  <a:lnTo>
                    <a:pt x="25" y="217"/>
                  </a:lnTo>
                  <a:lnTo>
                    <a:pt x="49" y="241"/>
                  </a:lnTo>
                  <a:lnTo>
                    <a:pt x="73" y="241"/>
                  </a:lnTo>
                  <a:lnTo>
                    <a:pt x="121" y="217"/>
                  </a:lnTo>
                  <a:lnTo>
                    <a:pt x="193" y="169"/>
                  </a:lnTo>
                  <a:lnTo>
                    <a:pt x="242" y="145"/>
                  </a:lnTo>
                  <a:lnTo>
                    <a:pt x="266" y="120"/>
                  </a:lnTo>
                  <a:lnTo>
                    <a:pt x="266" y="48"/>
                  </a:lnTo>
                  <a:lnTo>
                    <a:pt x="242"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
            <p:cNvSpPr/>
            <p:nvPr/>
          </p:nvSpPr>
          <p:spPr>
            <a:xfrm>
              <a:off x="2239200" y="2050425"/>
              <a:ext cx="7250" cy="4850"/>
            </a:xfrm>
            <a:custGeom>
              <a:avLst/>
              <a:gdLst/>
              <a:ahLst/>
              <a:cxnLst/>
              <a:rect l="l" t="t" r="r" b="b"/>
              <a:pathLst>
                <a:path w="290" h="194" extrusionOk="0">
                  <a:moveTo>
                    <a:pt x="97" y="0"/>
                  </a:moveTo>
                  <a:lnTo>
                    <a:pt x="49" y="25"/>
                  </a:lnTo>
                  <a:lnTo>
                    <a:pt x="25" y="49"/>
                  </a:lnTo>
                  <a:lnTo>
                    <a:pt x="1" y="97"/>
                  </a:lnTo>
                  <a:lnTo>
                    <a:pt x="25" y="121"/>
                  </a:lnTo>
                  <a:lnTo>
                    <a:pt x="73" y="169"/>
                  </a:lnTo>
                  <a:lnTo>
                    <a:pt x="145" y="193"/>
                  </a:lnTo>
                  <a:lnTo>
                    <a:pt x="193" y="193"/>
                  </a:lnTo>
                  <a:lnTo>
                    <a:pt x="266" y="169"/>
                  </a:lnTo>
                  <a:lnTo>
                    <a:pt x="290" y="145"/>
                  </a:lnTo>
                  <a:lnTo>
                    <a:pt x="290" y="97"/>
                  </a:lnTo>
                  <a:lnTo>
                    <a:pt x="217"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
            <p:cNvSpPr/>
            <p:nvPr/>
          </p:nvSpPr>
          <p:spPr>
            <a:xfrm>
              <a:off x="2292175" y="2333875"/>
              <a:ext cx="4225" cy="6650"/>
            </a:xfrm>
            <a:custGeom>
              <a:avLst/>
              <a:gdLst/>
              <a:ahLst/>
              <a:cxnLst/>
              <a:rect l="l" t="t" r="r" b="b"/>
              <a:pathLst>
                <a:path w="169" h="266" extrusionOk="0">
                  <a:moveTo>
                    <a:pt x="96" y="1"/>
                  </a:moveTo>
                  <a:lnTo>
                    <a:pt x="48" y="25"/>
                  </a:lnTo>
                  <a:lnTo>
                    <a:pt x="24" y="49"/>
                  </a:lnTo>
                  <a:lnTo>
                    <a:pt x="0" y="121"/>
                  </a:lnTo>
                  <a:lnTo>
                    <a:pt x="0" y="193"/>
                  </a:lnTo>
                  <a:lnTo>
                    <a:pt x="24" y="242"/>
                  </a:lnTo>
                  <a:lnTo>
                    <a:pt x="48" y="266"/>
                  </a:lnTo>
                  <a:lnTo>
                    <a:pt x="96" y="242"/>
                  </a:lnTo>
                  <a:lnTo>
                    <a:pt x="145" y="218"/>
                  </a:lnTo>
                  <a:lnTo>
                    <a:pt x="169" y="169"/>
                  </a:lnTo>
                  <a:lnTo>
                    <a:pt x="169" y="97"/>
                  </a:lnTo>
                  <a:lnTo>
                    <a:pt x="145" y="49"/>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9"/>
            <p:cNvSpPr/>
            <p:nvPr/>
          </p:nvSpPr>
          <p:spPr>
            <a:xfrm>
              <a:off x="2404100" y="1974600"/>
              <a:ext cx="4250" cy="7250"/>
            </a:xfrm>
            <a:custGeom>
              <a:avLst/>
              <a:gdLst/>
              <a:ahLst/>
              <a:cxnLst/>
              <a:rect l="l" t="t" r="r" b="b"/>
              <a:pathLst>
                <a:path w="170" h="290" extrusionOk="0">
                  <a:moveTo>
                    <a:pt x="97" y="0"/>
                  </a:moveTo>
                  <a:lnTo>
                    <a:pt x="49" y="24"/>
                  </a:lnTo>
                  <a:lnTo>
                    <a:pt x="1" y="97"/>
                  </a:lnTo>
                  <a:lnTo>
                    <a:pt x="1" y="193"/>
                  </a:lnTo>
                  <a:lnTo>
                    <a:pt x="25" y="241"/>
                  </a:lnTo>
                  <a:lnTo>
                    <a:pt x="73" y="289"/>
                  </a:lnTo>
                  <a:lnTo>
                    <a:pt x="97" y="265"/>
                  </a:lnTo>
                  <a:lnTo>
                    <a:pt x="121" y="241"/>
                  </a:lnTo>
                  <a:lnTo>
                    <a:pt x="169" y="169"/>
                  </a:lnTo>
                  <a:lnTo>
                    <a:pt x="169" y="121"/>
                  </a:lnTo>
                  <a:lnTo>
                    <a:pt x="169"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9"/>
            <p:cNvSpPr/>
            <p:nvPr/>
          </p:nvSpPr>
          <p:spPr>
            <a:xfrm>
              <a:off x="2280725" y="2492775"/>
              <a:ext cx="6050" cy="4225"/>
            </a:xfrm>
            <a:custGeom>
              <a:avLst/>
              <a:gdLst/>
              <a:ahLst/>
              <a:cxnLst/>
              <a:rect l="l" t="t" r="r" b="b"/>
              <a:pathLst>
                <a:path w="242" h="169" extrusionOk="0">
                  <a:moveTo>
                    <a:pt x="97" y="0"/>
                  </a:moveTo>
                  <a:lnTo>
                    <a:pt x="49" y="24"/>
                  </a:lnTo>
                  <a:lnTo>
                    <a:pt x="25" y="48"/>
                  </a:lnTo>
                  <a:lnTo>
                    <a:pt x="1" y="96"/>
                  </a:lnTo>
                  <a:lnTo>
                    <a:pt x="1" y="121"/>
                  </a:lnTo>
                  <a:lnTo>
                    <a:pt x="25" y="145"/>
                  </a:lnTo>
                  <a:lnTo>
                    <a:pt x="73" y="169"/>
                  </a:lnTo>
                  <a:lnTo>
                    <a:pt x="121" y="169"/>
                  </a:lnTo>
                  <a:lnTo>
                    <a:pt x="193" y="145"/>
                  </a:lnTo>
                  <a:lnTo>
                    <a:pt x="217" y="121"/>
                  </a:lnTo>
                  <a:lnTo>
                    <a:pt x="241" y="72"/>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
            <p:cNvSpPr/>
            <p:nvPr/>
          </p:nvSpPr>
          <p:spPr>
            <a:xfrm>
              <a:off x="2036400" y="1923450"/>
              <a:ext cx="3625" cy="6625"/>
            </a:xfrm>
            <a:custGeom>
              <a:avLst/>
              <a:gdLst/>
              <a:ahLst/>
              <a:cxnLst/>
              <a:rect l="l" t="t" r="r" b="b"/>
              <a:pathLst>
                <a:path w="145" h="265" extrusionOk="0">
                  <a:moveTo>
                    <a:pt x="48" y="0"/>
                  </a:moveTo>
                  <a:lnTo>
                    <a:pt x="24" y="120"/>
                  </a:lnTo>
                  <a:lnTo>
                    <a:pt x="0" y="241"/>
                  </a:lnTo>
                  <a:lnTo>
                    <a:pt x="24" y="265"/>
                  </a:lnTo>
                  <a:lnTo>
                    <a:pt x="48" y="265"/>
                  </a:lnTo>
                  <a:lnTo>
                    <a:pt x="96" y="241"/>
                  </a:lnTo>
                  <a:lnTo>
                    <a:pt x="144" y="169"/>
                  </a:lnTo>
                  <a:lnTo>
                    <a:pt x="120" y="72"/>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9"/>
            <p:cNvSpPr/>
            <p:nvPr/>
          </p:nvSpPr>
          <p:spPr>
            <a:xfrm>
              <a:off x="1929875" y="1918625"/>
              <a:ext cx="6025" cy="4225"/>
            </a:xfrm>
            <a:custGeom>
              <a:avLst/>
              <a:gdLst/>
              <a:ahLst/>
              <a:cxnLst/>
              <a:rect l="l" t="t" r="r" b="b"/>
              <a:pathLst>
                <a:path w="241" h="169" extrusionOk="0">
                  <a:moveTo>
                    <a:pt x="72" y="0"/>
                  </a:moveTo>
                  <a:lnTo>
                    <a:pt x="24" y="24"/>
                  </a:lnTo>
                  <a:lnTo>
                    <a:pt x="0" y="49"/>
                  </a:lnTo>
                  <a:lnTo>
                    <a:pt x="24" y="73"/>
                  </a:lnTo>
                  <a:lnTo>
                    <a:pt x="48" y="121"/>
                  </a:lnTo>
                  <a:lnTo>
                    <a:pt x="96" y="145"/>
                  </a:lnTo>
                  <a:lnTo>
                    <a:pt x="144" y="169"/>
                  </a:lnTo>
                  <a:lnTo>
                    <a:pt x="193" y="145"/>
                  </a:lnTo>
                  <a:lnTo>
                    <a:pt x="241" y="121"/>
                  </a:lnTo>
                  <a:lnTo>
                    <a:pt x="241" y="97"/>
                  </a:lnTo>
                  <a:lnTo>
                    <a:pt x="241" y="73"/>
                  </a:lnTo>
                  <a:lnTo>
                    <a:pt x="193" y="24"/>
                  </a:lnTo>
                  <a:lnTo>
                    <a:pt x="1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
            <p:cNvSpPr/>
            <p:nvPr/>
          </p:nvSpPr>
          <p:spPr>
            <a:xfrm>
              <a:off x="2047225" y="1924650"/>
              <a:ext cx="6050" cy="4825"/>
            </a:xfrm>
            <a:custGeom>
              <a:avLst/>
              <a:gdLst/>
              <a:ahLst/>
              <a:cxnLst/>
              <a:rect l="l" t="t" r="r" b="b"/>
              <a:pathLst>
                <a:path w="242" h="193" extrusionOk="0">
                  <a:moveTo>
                    <a:pt x="193" y="0"/>
                  </a:moveTo>
                  <a:lnTo>
                    <a:pt x="169" y="24"/>
                  </a:lnTo>
                  <a:lnTo>
                    <a:pt x="73" y="24"/>
                  </a:lnTo>
                  <a:lnTo>
                    <a:pt x="24" y="72"/>
                  </a:lnTo>
                  <a:lnTo>
                    <a:pt x="0" y="121"/>
                  </a:lnTo>
                  <a:lnTo>
                    <a:pt x="24" y="145"/>
                  </a:lnTo>
                  <a:lnTo>
                    <a:pt x="48" y="169"/>
                  </a:lnTo>
                  <a:lnTo>
                    <a:pt x="97" y="193"/>
                  </a:lnTo>
                  <a:lnTo>
                    <a:pt x="145" y="169"/>
                  </a:lnTo>
                  <a:lnTo>
                    <a:pt x="217" y="96"/>
                  </a:lnTo>
                  <a:lnTo>
                    <a:pt x="241" y="72"/>
                  </a:lnTo>
                  <a:lnTo>
                    <a:pt x="241"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
            <p:cNvSpPr/>
            <p:nvPr/>
          </p:nvSpPr>
          <p:spPr>
            <a:xfrm>
              <a:off x="2114625" y="1818725"/>
              <a:ext cx="4850" cy="5425"/>
            </a:xfrm>
            <a:custGeom>
              <a:avLst/>
              <a:gdLst/>
              <a:ahLst/>
              <a:cxnLst/>
              <a:rect l="l" t="t" r="r" b="b"/>
              <a:pathLst>
                <a:path w="194" h="217" extrusionOk="0">
                  <a:moveTo>
                    <a:pt x="97" y="0"/>
                  </a:moveTo>
                  <a:lnTo>
                    <a:pt x="49" y="24"/>
                  </a:lnTo>
                  <a:lnTo>
                    <a:pt x="25" y="73"/>
                  </a:lnTo>
                  <a:lnTo>
                    <a:pt x="1" y="121"/>
                  </a:lnTo>
                  <a:lnTo>
                    <a:pt x="1" y="145"/>
                  </a:lnTo>
                  <a:lnTo>
                    <a:pt x="25" y="193"/>
                  </a:lnTo>
                  <a:lnTo>
                    <a:pt x="49" y="217"/>
                  </a:lnTo>
                  <a:lnTo>
                    <a:pt x="121" y="217"/>
                  </a:lnTo>
                  <a:lnTo>
                    <a:pt x="169" y="145"/>
                  </a:lnTo>
                  <a:lnTo>
                    <a:pt x="193" y="48"/>
                  </a:lnTo>
                  <a:lnTo>
                    <a:pt x="169"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
            <p:cNvSpPr/>
            <p:nvPr/>
          </p:nvSpPr>
          <p:spPr>
            <a:xfrm>
              <a:off x="2024350" y="1921625"/>
              <a:ext cx="4250" cy="4250"/>
            </a:xfrm>
            <a:custGeom>
              <a:avLst/>
              <a:gdLst/>
              <a:ahLst/>
              <a:cxnLst/>
              <a:rect l="l" t="t" r="r" b="b"/>
              <a:pathLst>
                <a:path w="170" h="170" extrusionOk="0">
                  <a:moveTo>
                    <a:pt x="73" y="1"/>
                  </a:moveTo>
                  <a:lnTo>
                    <a:pt x="25" y="25"/>
                  </a:lnTo>
                  <a:lnTo>
                    <a:pt x="1" y="73"/>
                  </a:lnTo>
                  <a:lnTo>
                    <a:pt x="25" y="121"/>
                  </a:lnTo>
                  <a:lnTo>
                    <a:pt x="25" y="145"/>
                  </a:lnTo>
                  <a:lnTo>
                    <a:pt x="49" y="169"/>
                  </a:lnTo>
                  <a:lnTo>
                    <a:pt x="121" y="169"/>
                  </a:lnTo>
                  <a:lnTo>
                    <a:pt x="145" y="145"/>
                  </a:lnTo>
                  <a:lnTo>
                    <a:pt x="169" y="97"/>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
            <p:cNvSpPr/>
            <p:nvPr/>
          </p:nvSpPr>
          <p:spPr>
            <a:xfrm>
              <a:off x="1956950" y="1960750"/>
              <a:ext cx="4825" cy="4250"/>
            </a:xfrm>
            <a:custGeom>
              <a:avLst/>
              <a:gdLst/>
              <a:ahLst/>
              <a:cxnLst/>
              <a:rect l="l" t="t" r="r" b="b"/>
              <a:pathLst>
                <a:path w="193" h="170" extrusionOk="0">
                  <a:moveTo>
                    <a:pt x="48" y="1"/>
                  </a:moveTo>
                  <a:lnTo>
                    <a:pt x="0" y="49"/>
                  </a:lnTo>
                  <a:lnTo>
                    <a:pt x="0" y="121"/>
                  </a:lnTo>
                  <a:lnTo>
                    <a:pt x="24" y="169"/>
                  </a:lnTo>
                  <a:lnTo>
                    <a:pt x="121" y="169"/>
                  </a:lnTo>
                  <a:lnTo>
                    <a:pt x="169" y="145"/>
                  </a:lnTo>
                  <a:lnTo>
                    <a:pt x="193" y="121"/>
                  </a:lnTo>
                  <a:lnTo>
                    <a:pt x="169" y="97"/>
                  </a:lnTo>
                  <a:lnTo>
                    <a:pt x="169"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
            <p:cNvSpPr/>
            <p:nvPr/>
          </p:nvSpPr>
          <p:spPr>
            <a:xfrm>
              <a:off x="1946725" y="2012500"/>
              <a:ext cx="4225" cy="4850"/>
            </a:xfrm>
            <a:custGeom>
              <a:avLst/>
              <a:gdLst/>
              <a:ahLst/>
              <a:cxnLst/>
              <a:rect l="l" t="t" r="r" b="b"/>
              <a:pathLst>
                <a:path w="169" h="194" extrusionOk="0">
                  <a:moveTo>
                    <a:pt x="72" y="1"/>
                  </a:moveTo>
                  <a:lnTo>
                    <a:pt x="24" y="49"/>
                  </a:lnTo>
                  <a:lnTo>
                    <a:pt x="0" y="73"/>
                  </a:lnTo>
                  <a:lnTo>
                    <a:pt x="0" y="121"/>
                  </a:lnTo>
                  <a:lnTo>
                    <a:pt x="0" y="169"/>
                  </a:lnTo>
                  <a:lnTo>
                    <a:pt x="24" y="193"/>
                  </a:lnTo>
                  <a:lnTo>
                    <a:pt x="96" y="193"/>
                  </a:lnTo>
                  <a:lnTo>
                    <a:pt x="120" y="145"/>
                  </a:lnTo>
                  <a:lnTo>
                    <a:pt x="145" y="121"/>
                  </a:lnTo>
                  <a:lnTo>
                    <a:pt x="169" y="73"/>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9"/>
            <p:cNvSpPr/>
            <p:nvPr/>
          </p:nvSpPr>
          <p:spPr>
            <a:xfrm>
              <a:off x="2101375" y="1898775"/>
              <a:ext cx="6050" cy="3625"/>
            </a:xfrm>
            <a:custGeom>
              <a:avLst/>
              <a:gdLst/>
              <a:ahLst/>
              <a:cxnLst/>
              <a:rect l="l" t="t" r="r" b="b"/>
              <a:pathLst>
                <a:path w="242" h="145" extrusionOk="0">
                  <a:moveTo>
                    <a:pt x="49" y="0"/>
                  </a:moveTo>
                  <a:lnTo>
                    <a:pt x="1" y="48"/>
                  </a:lnTo>
                  <a:lnTo>
                    <a:pt x="25" y="96"/>
                  </a:lnTo>
                  <a:lnTo>
                    <a:pt x="73" y="120"/>
                  </a:lnTo>
                  <a:lnTo>
                    <a:pt x="121" y="144"/>
                  </a:lnTo>
                  <a:lnTo>
                    <a:pt x="194" y="120"/>
                  </a:lnTo>
                  <a:lnTo>
                    <a:pt x="242" y="96"/>
                  </a:lnTo>
                  <a:lnTo>
                    <a:pt x="242" y="72"/>
                  </a:lnTo>
                  <a:lnTo>
                    <a:pt x="218"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9"/>
            <p:cNvSpPr/>
            <p:nvPr/>
          </p:nvSpPr>
          <p:spPr>
            <a:xfrm>
              <a:off x="2298175" y="2103975"/>
              <a:ext cx="4850" cy="4850"/>
            </a:xfrm>
            <a:custGeom>
              <a:avLst/>
              <a:gdLst/>
              <a:ahLst/>
              <a:cxnLst/>
              <a:rect l="l" t="t" r="r" b="b"/>
              <a:pathLst>
                <a:path w="194" h="194" extrusionOk="0">
                  <a:moveTo>
                    <a:pt x="97" y="1"/>
                  </a:moveTo>
                  <a:lnTo>
                    <a:pt x="25" y="25"/>
                  </a:lnTo>
                  <a:lnTo>
                    <a:pt x="1" y="73"/>
                  </a:lnTo>
                  <a:lnTo>
                    <a:pt x="1" y="97"/>
                  </a:lnTo>
                  <a:lnTo>
                    <a:pt x="25" y="145"/>
                  </a:lnTo>
                  <a:lnTo>
                    <a:pt x="49" y="169"/>
                  </a:lnTo>
                  <a:lnTo>
                    <a:pt x="73" y="194"/>
                  </a:lnTo>
                  <a:lnTo>
                    <a:pt x="145" y="194"/>
                  </a:lnTo>
                  <a:lnTo>
                    <a:pt x="169" y="169"/>
                  </a:lnTo>
                  <a:lnTo>
                    <a:pt x="193" y="97"/>
                  </a:lnTo>
                  <a:lnTo>
                    <a:pt x="145" y="25"/>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
            <p:cNvSpPr/>
            <p:nvPr/>
          </p:nvSpPr>
          <p:spPr>
            <a:xfrm>
              <a:off x="1941900" y="1912000"/>
              <a:ext cx="4850" cy="4850"/>
            </a:xfrm>
            <a:custGeom>
              <a:avLst/>
              <a:gdLst/>
              <a:ahLst/>
              <a:cxnLst/>
              <a:rect l="l" t="t" r="r" b="b"/>
              <a:pathLst>
                <a:path w="194" h="194" extrusionOk="0">
                  <a:moveTo>
                    <a:pt x="49" y="1"/>
                  </a:moveTo>
                  <a:lnTo>
                    <a:pt x="25" y="25"/>
                  </a:lnTo>
                  <a:lnTo>
                    <a:pt x="0" y="73"/>
                  </a:lnTo>
                  <a:lnTo>
                    <a:pt x="0" y="97"/>
                  </a:lnTo>
                  <a:lnTo>
                    <a:pt x="0" y="121"/>
                  </a:lnTo>
                  <a:lnTo>
                    <a:pt x="49" y="169"/>
                  </a:lnTo>
                  <a:lnTo>
                    <a:pt x="97" y="193"/>
                  </a:lnTo>
                  <a:lnTo>
                    <a:pt x="169" y="193"/>
                  </a:lnTo>
                  <a:lnTo>
                    <a:pt x="193" y="145"/>
                  </a:lnTo>
                  <a:lnTo>
                    <a:pt x="169" y="121"/>
                  </a:lnTo>
                  <a:lnTo>
                    <a:pt x="145"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
            <p:cNvSpPr/>
            <p:nvPr/>
          </p:nvSpPr>
          <p:spPr>
            <a:xfrm>
              <a:off x="2217550" y="2465075"/>
              <a:ext cx="3625" cy="5450"/>
            </a:xfrm>
            <a:custGeom>
              <a:avLst/>
              <a:gdLst/>
              <a:ahLst/>
              <a:cxnLst/>
              <a:rect l="l" t="t" r="r" b="b"/>
              <a:pathLst>
                <a:path w="145" h="218" extrusionOk="0">
                  <a:moveTo>
                    <a:pt x="48" y="1"/>
                  </a:moveTo>
                  <a:lnTo>
                    <a:pt x="0" y="25"/>
                  </a:lnTo>
                  <a:lnTo>
                    <a:pt x="0" y="121"/>
                  </a:lnTo>
                  <a:lnTo>
                    <a:pt x="24" y="193"/>
                  </a:lnTo>
                  <a:lnTo>
                    <a:pt x="96" y="217"/>
                  </a:lnTo>
                  <a:lnTo>
                    <a:pt x="120" y="193"/>
                  </a:lnTo>
                  <a:lnTo>
                    <a:pt x="145" y="169"/>
                  </a:lnTo>
                  <a:lnTo>
                    <a:pt x="145" y="145"/>
                  </a:lnTo>
                  <a:lnTo>
                    <a:pt x="120"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9"/>
            <p:cNvSpPr/>
            <p:nvPr/>
          </p:nvSpPr>
          <p:spPr>
            <a:xfrm>
              <a:off x="2209725" y="2454850"/>
              <a:ext cx="5425" cy="4250"/>
            </a:xfrm>
            <a:custGeom>
              <a:avLst/>
              <a:gdLst/>
              <a:ahLst/>
              <a:cxnLst/>
              <a:rect l="l" t="t" r="r" b="b"/>
              <a:pathLst>
                <a:path w="217" h="170" extrusionOk="0">
                  <a:moveTo>
                    <a:pt x="72" y="1"/>
                  </a:moveTo>
                  <a:lnTo>
                    <a:pt x="48" y="25"/>
                  </a:lnTo>
                  <a:lnTo>
                    <a:pt x="24" y="73"/>
                  </a:lnTo>
                  <a:lnTo>
                    <a:pt x="0" y="121"/>
                  </a:lnTo>
                  <a:lnTo>
                    <a:pt x="48" y="169"/>
                  </a:lnTo>
                  <a:lnTo>
                    <a:pt x="96" y="169"/>
                  </a:lnTo>
                  <a:lnTo>
                    <a:pt x="169" y="145"/>
                  </a:lnTo>
                  <a:lnTo>
                    <a:pt x="193"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9"/>
            <p:cNvSpPr/>
            <p:nvPr/>
          </p:nvSpPr>
          <p:spPr>
            <a:xfrm>
              <a:off x="2131475" y="1877700"/>
              <a:ext cx="7850" cy="5450"/>
            </a:xfrm>
            <a:custGeom>
              <a:avLst/>
              <a:gdLst/>
              <a:ahLst/>
              <a:cxnLst/>
              <a:rect l="l" t="t" r="r" b="b"/>
              <a:pathLst>
                <a:path w="314" h="218" extrusionOk="0">
                  <a:moveTo>
                    <a:pt x="289" y="0"/>
                  </a:moveTo>
                  <a:lnTo>
                    <a:pt x="249" y="14"/>
                  </a:lnTo>
                  <a:lnTo>
                    <a:pt x="249" y="14"/>
                  </a:lnTo>
                  <a:lnTo>
                    <a:pt x="314" y="25"/>
                  </a:lnTo>
                  <a:lnTo>
                    <a:pt x="289" y="0"/>
                  </a:lnTo>
                  <a:close/>
                  <a:moveTo>
                    <a:pt x="169" y="0"/>
                  </a:moveTo>
                  <a:lnTo>
                    <a:pt x="97" y="25"/>
                  </a:lnTo>
                  <a:lnTo>
                    <a:pt x="25" y="49"/>
                  </a:lnTo>
                  <a:lnTo>
                    <a:pt x="1" y="73"/>
                  </a:lnTo>
                  <a:lnTo>
                    <a:pt x="1" y="121"/>
                  </a:lnTo>
                  <a:lnTo>
                    <a:pt x="25" y="169"/>
                  </a:lnTo>
                  <a:lnTo>
                    <a:pt x="73" y="193"/>
                  </a:lnTo>
                  <a:lnTo>
                    <a:pt x="169" y="193"/>
                  </a:lnTo>
                  <a:lnTo>
                    <a:pt x="121" y="145"/>
                  </a:lnTo>
                  <a:lnTo>
                    <a:pt x="121" y="97"/>
                  </a:lnTo>
                  <a:lnTo>
                    <a:pt x="145" y="73"/>
                  </a:lnTo>
                  <a:lnTo>
                    <a:pt x="217" y="25"/>
                  </a:lnTo>
                  <a:lnTo>
                    <a:pt x="249" y="14"/>
                  </a:lnTo>
                  <a:lnTo>
                    <a:pt x="249" y="14"/>
                  </a:lnTo>
                  <a:lnTo>
                    <a:pt x="169" y="0"/>
                  </a:lnTo>
                  <a:close/>
                  <a:moveTo>
                    <a:pt x="169" y="193"/>
                  </a:moveTo>
                  <a:lnTo>
                    <a:pt x="193" y="217"/>
                  </a:lnTo>
                  <a:lnTo>
                    <a:pt x="193" y="19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
            <p:cNvSpPr/>
            <p:nvPr/>
          </p:nvSpPr>
          <p:spPr>
            <a:xfrm>
              <a:off x="1984025" y="2028150"/>
              <a:ext cx="4850" cy="4250"/>
            </a:xfrm>
            <a:custGeom>
              <a:avLst/>
              <a:gdLst/>
              <a:ahLst/>
              <a:cxnLst/>
              <a:rect l="l" t="t" r="r" b="b"/>
              <a:pathLst>
                <a:path w="194" h="170" extrusionOk="0">
                  <a:moveTo>
                    <a:pt x="73" y="1"/>
                  </a:moveTo>
                  <a:lnTo>
                    <a:pt x="25" y="25"/>
                  </a:lnTo>
                  <a:lnTo>
                    <a:pt x="1" y="49"/>
                  </a:lnTo>
                  <a:lnTo>
                    <a:pt x="1" y="121"/>
                  </a:lnTo>
                  <a:lnTo>
                    <a:pt x="49" y="145"/>
                  </a:lnTo>
                  <a:lnTo>
                    <a:pt x="73" y="169"/>
                  </a:lnTo>
                  <a:lnTo>
                    <a:pt x="121" y="169"/>
                  </a:lnTo>
                  <a:lnTo>
                    <a:pt x="145" y="145"/>
                  </a:lnTo>
                  <a:lnTo>
                    <a:pt x="169"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
            <p:cNvSpPr/>
            <p:nvPr/>
          </p:nvSpPr>
          <p:spPr>
            <a:xfrm>
              <a:off x="2285550" y="2412125"/>
              <a:ext cx="4225" cy="4225"/>
            </a:xfrm>
            <a:custGeom>
              <a:avLst/>
              <a:gdLst/>
              <a:ahLst/>
              <a:cxnLst/>
              <a:rect l="l" t="t" r="r" b="b"/>
              <a:pathLst>
                <a:path w="169" h="169" extrusionOk="0">
                  <a:moveTo>
                    <a:pt x="24" y="0"/>
                  </a:moveTo>
                  <a:lnTo>
                    <a:pt x="0" y="24"/>
                  </a:lnTo>
                  <a:lnTo>
                    <a:pt x="0" y="97"/>
                  </a:lnTo>
                  <a:lnTo>
                    <a:pt x="48" y="145"/>
                  </a:lnTo>
                  <a:lnTo>
                    <a:pt x="73" y="145"/>
                  </a:lnTo>
                  <a:lnTo>
                    <a:pt x="121" y="169"/>
                  </a:lnTo>
                  <a:lnTo>
                    <a:pt x="145" y="145"/>
                  </a:lnTo>
                  <a:lnTo>
                    <a:pt x="169" y="121"/>
                  </a:lnTo>
                  <a:lnTo>
                    <a:pt x="169"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
            <p:cNvSpPr/>
            <p:nvPr/>
          </p:nvSpPr>
          <p:spPr>
            <a:xfrm>
              <a:off x="2083925" y="2442825"/>
              <a:ext cx="4850" cy="4225"/>
            </a:xfrm>
            <a:custGeom>
              <a:avLst/>
              <a:gdLst/>
              <a:ahLst/>
              <a:cxnLst/>
              <a:rect l="l" t="t" r="r" b="b"/>
              <a:pathLst>
                <a:path w="194" h="169" extrusionOk="0">
                  <a:moveTo>
                    <a:pt x="73" y="0"/>
                  </a:moveTo>
                  <a:lnTo>
                    <a:pt x="49" y="24"/>
                  </a:lnTo>
                  <a:lnTo>
                    <a:pt x="25" y="48"/>
                  </a:lnTo>
                  <a:lnTo>
                    <a:pt x="1" y="120"/>
                  </a:lnTo>
                  <a:lnTo>
                    <a:pt x="49" y="145"/>
                  </a:lnTo>
                  <a:lnTo>
                    <a:pt x="73" y="169"/>
                  </a:lnTo>
                  <a:lnTo>
                    <a:pt x="145" y="169"/>
                  </a:lnTo>
                  <a:lnTo>
                    <a:pt x="193" y="145"/>
                  </a:lnTo>
                  <a:lnTo>
                    <a:pt x="193" y="72"/>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
            <p:cNvSpPr/>
            <p:nvPr/>
          </p:nvSpPr>
          <p:spPr>
            <a:xfrm>
              <a:off x="2268700" y="1899375"/>
              <a:ext cx="4825" cy="3625"/>
            </a:xfrm>
            <a:custGeom>
              <a:avLst/>
              <a:gdLst/>
              <a:ahLst/>
              <a:cxnLst/>
              <a:rect l="l" t="t" r="r" b="b"/>
              <a:pathLst>
                <a:path w="193" h="145" extrusionOk="0">
                  <a:moveTo>
                    <a:pt x="48" y="0"/>
                  </a:moveTo>
                  <a:lnTo>
                    <a:pt x="24" y="24"/>
                  </a:lnTo>
                  <a:lnTo>
                    <a:pt x="0" y="48"/>
                  </a:lnTo>
                  <a:lnTo>
                    <a:pt x="24" y="72"/>
                  </a:lnTo>
                  <a:lnTo>
                    <a:pt x="48" y="145"/>
                  </a:lnTo>
                  <a:lnTo>
                    <a:pt x="121" y="145"/>
                  </a:lnTo>
                  <a:lnTo>
                    <a:pt x="193" y="120"/>
                  </a:lnTo>
                  <a:lnTo>
                    <a:pt x="193" y="96"/>
                  </a:lnTo>
                  <a:lnTo>
                    <a:pt x="193" y="72"/>
                  </a:lnTo>
                  <a:lnTo>
                    <a:pt x="193" y="48"/>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
            <p:cNvSpPr/>
            <p:nvPr/>
          </p:nvSpPr>
          <p:spPr>
            <a:xfrm>
              <a:off x="2072500" y="2030575"/>
              <a:ext cx="4225" cy="4225"/>
            </a:xfrm>
            <a:custGeom>
              <a:avLst/>
              <a:gdLst/>
              <a:ahLst/>
              <a:cxnLst/>
              <a:rect l="l" t="t" r="r" b="b"/>
              <a:pathLst>
                <a:path w="169" h="169" extrusionOk="0">
                  <a:moveTo>
                    <a:pt x="73" y="0"/>
                  </a:moveTo>
                  <a:lnTo>
                    <a:pt x="49" y="24"/>
                  </a:lnTo>
                  <a:lnTo>
                    <a:pt x="24" y="48"/>
                  </a:lnTo>
                  <a:lnTo>
                    <a:pt x="0" y="96"/>
                  </a:lnTo>
                  <a:lnTo>
                    <a:pt x="24" y="144"/>
                  </a:lnTo>
                  <a:lnTo>
                    <a:pt x="73" y="169"/>
                  </a:lnTo>
                  <a:lnTo>
                    <a:pt x="97" y="169"/>
                  </a:lnTo>
                  <a:lnTo>
                    <a:pt x="145" y="144"/>
                  </a:lnTo>
                  <a:lnTo>
                    <a:pt x="169" y="120"/>
                  </a:lnTo>
                  <a:lnTo>
                    <a:pt x="169" y="72"/>
                  </a:lnTo>
                  <a:lnTo>
                    <a:pt x="169"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
            <p:cNvSpPr/>
            <p:nvPr/>
          </p:nvSpPr>
          <p:spPr>
            <a:xfrm>
              <a:off x="2195875" y="2379625"/>
              <a:ext cx="4225" cy="4850"/>
            </a:xfrm>
            <a:custGeom>
              <a:avLst/>
              <a:gdLst/>
              <a:ahLst/>
              <a:cxnLst/>
              <a:rect l="l" t="t" r="r" b="b"/>
              <a:pathLst>
                <a:path w="169" h="194" extrusionOk="0">
                  <a:moveTo>
                    <a:pt x="25" y="0"/>
                  </a:moveTo>
                  <a:lnTo>
                    <a:pt x="0" y="49"/>
                  </a:lnTo>
                  <a:lnTo>
                    <a:pt x="0" y="73"/>
                  </a:lnTo>
                  <a:lnTo>
                    <a:pt x="25" y="145"/>
                  </a:lnTo>
                  <a:lnTo>
                    <a:pt x="73" y="193"/>
                  </a:lnTo>
                  <a:lnTo>
                    <a:pt x="121" y="193"/>
                  </a:lnTo>
                  <a:lnTo>
                    <a:pt x="169" y="169"/>
                  </a:lnTo>
                  <a:lnTo>
                    <a:pt x="169" y="121"/>
                  </a:lnTo>
                  <a:lnTo>
                    <a:pt x="121" y="49"/>
                  </a:lnTo>
                  <a:lnTo>
                    <a:pt x="73"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
            <p:cNvSpPr/>
            <p:nvPr/>
          </p:nvSpPr>
          <p:spPr>
            <a:xfrm>
              <a:off x="2186250" y="2315825"/>
              <a:ext cx="6025" cy="3650"/>
            </a:xfrm>
            <a:custGeom>
              <a:avLst/>
              <a:gdLst/>
              <a:ahLst/>
              <a:cxnLst/>
              <a:rect l="l" t="t" r="r" b="b"/>
              <a:pathLst>
                <a:path w="241" h="146" extrusionOk="0">
                  <a:moveTo>
                    <a:pt x="48" y="1"/>
                  </a:moveTo>
                  <a:lnTo>
                    <a:pt x="24" y="25"/>
                  </a:lnTo>
                  <a:lnTo>
                    <a:pt x="0" y="73"/>
                  </a:lnTo>
                  <a:lnTo>
                    <a:pt x="24" y="121"/>
                  </a:lnTo>
                  <a:lnTo>
                    <a:pt x="97" y="145"/>
                  </a:lnTo>
                  <a:lnTo>
                    <a:pt x="145" y="145"/>
                  </a:lnTo>
                  <a:lnTo>
                    <a:pt x="217" y="121"/>
                  </a:lnTo>
                  <a:lnTo>
                    <a:pt x="241" y="73"/>
                  </a:lnTo>
                  <a:lnTo>
                    <a:pt x="241" y="49"/>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
            <p:cNvSpPr/>
            <p:nvPr/>
          </p:nvSpPr>
          <p:spPr>
            <a:xfrm>
              <a:off x="1810100" y="1977000"/>
              <a:ext cx="4225" cy="4850"/>
            </a:xfrm>
            <a:custGeom>
              <a:avLst/>
              <a:gdLst/>
              <a:ahLst/>
              <a:cxnLst/>
              <a:rect l="l" t="t" r="r" b="b"/>
              <a:pathLst>
                <a:path w="169" h="194" extrusionOk="0">
                  <a:moveTo>
                    <a:pt x="49" y="1"/>
                  </a:moveTo>
                  <a:lnTo>
                    <a:pt x="25" y="25"/>
                  </a:lnTo>
                  <a:lnTo>
                    <a:pt x="0" y="49"/>
                  </a:lnTo>
                  <a:lnTo>
                    <a:pt x="0" y="97"/>
                  </a:lnTo>
                  <a:lnTo>
                    <a:pt x="25" y="145"/>
                  </a:lnTo>
                  <a:lnTo>
                    <a:pt x="73" y="169"/>
                  </a:lnTo>
                  <a:lnTo>
                    <a:pt x="121" y="193"/>
                  </a:lnTo>
                  <a:lnTo>
                    <a:pt x="145" y="169"/>
                  </a:lnTo>
                  <a:lnTo>
                    <a:pt x="169"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
            <p:cNvSpPr/>
            <p:nvPr/>
          </p:nvSpPr>
          <p:spPr>
            <a:xfrm>
              <a:off x="2389050" y="1996250"/>
              <a:ext cx="3650" cy="4850"/>
            </a:xfrm>
            <a:custGeom>
              <a:avLst/>
              <a:gdLst/>
              <a:ahLst/>
              <a:cxnLst/>
              <a:rect l="l" t="t" r="r" b="b"/>
              <a:pathLst>
                <a:path w="146" h="194" extrusionOk="0">
                  <a:moveTo>
                    <a:pt x="73" y="1"/>
                  </a:moveTo>
                  <a:lnTo>
                    <a:pt x="25" y="49"/>
                  </a:lnTo>
                  <a:lnTo>
                    <a:pt x="1" y="121"/>
                  </a:lnTo>
                  <a:lnTo>
                    <a:pt x="1" y="145"/>
                  </a:lnTo>
                  <a:lnTo>
                    <a:pt x="25" y="169"/>
                  </a:lnTo>
                  <a:lnTo>
                    <a:pt x="49" y="193"/>
                  </a:lnTo>
                  <a:lnTo>
                    <a:pt x="73" y="193"/>
                  </a:lnTo>
                  <a:lnTo>
                    <a:pt x="121" y="145"/>
                  </a:lnTo>
                  <a:lnTo>
                    <a:pt x="145" y="97"/>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
            <p:cNvSpPr/>
            <p:nvPr/>
          </p:nvSpPr>
          <p:spPr>
            <a:xfrm>
              <a:off x="2236200" y="1855425"/>
              <a:ext cx="4825" cy="3050"/>
            </a:xfrm>
            <a:custGeom>
              <a:avLst/>
              <a:gdLst/>
              <a:ahLst/>
              <a:cxnLst/>
              <a:rect l="l" t="t" r="r" b="b"/>
              <a:pathLst>
                <a:path w="193" h="122" extrusionOk="0">
                  <a:moveTo>
                    <a:pt x="48" y="1"/>
                  </a:moveTo>
                  <a:lnTo>
                    <a:pt x="0" y="25"/>
                  </a:lnTo>
                  <a:lnTo>
                    <a:pt x="48" y="97"/>
                  </a:lnTo>
                  <a:lnTo>
                    <a:pt x="121" y="121"/>
                  </a:lnTo>
                  <a:lnTo>
                    <a:pt x="169" y="97"/>
                  </a:lnTo>
                  <a:lnTo>
                    <a:pt x="193" y="73"/>
                  </a:lnTo>
                  <a:lnTo>
                    <a:pt x="193"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
            <p:cNvSpPr/>
            <p:nvPr/>
          </p:nvSpPr>
          <p:spPr>
            <a:xfrm>
              <a:off x="2015925" y="1900575"/>
              <a:ext cx="3625" cy="3625"/>
            </a:xfrm>
            <a:custGeom>
              <a:avLst/>
              <a:gdLst/>
              <a:ahLst/>
              <a:cxnLst/>
              <a:rect l="l" t="t" r="r" b="b"/>
              <a:pathLst>
                <a:path w="145" h="145" extrusionOk="0">
                  <a:moveTo>
                    <a:pt x="49" y="0"/>
                  </a:moveTo>
                  <a:lnTo>
                    <a:pt x="25" y="24"/>
                  </a:lnTo>
                  <a:lnTo>
                    <a:pt x="1" y="48"/>
                  </a:lnTo>
                  <a:lnTo>
                    <a:pt x="1" y="97"/>
                  </a:lnTo>
                  <a:lnTo>
                    <a:pt x="49" y="145"/>
                  </a:lnTo>
                  <a:lnTo>
                    <a:pt x="97" y="145"/>
                  </a:lnTo>
                  <a:lnTo>
                    <a:pt x="145" y="97"/>
                  </a:lnTo>
                  <a:lnTo>
                    <a:pt x="145" y="48"/>
                  </a:lnTo>
                  <a:lnTo>
                    <a:pt x="121"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
            <p:cNvSpPr/>
            <p:nvPr/>
          </p:nvSpPr>
          <p:spPr>
            <a:xfrm>
              <a:off x="2054450" y="1927650"/>
              <a:ext cx="4225" cy="3625"/>
            </a:xfrm>
            <a:custGeom>
              <a:avLst/>
              <a:gdLst/>
              <a:ahLst/>
              <a:cxnLst/>
              <a:rect l="l" t="t" r="r" b="b"/>
              <a:pathLst>
                <a:path w="169" h="145" extrusionOk="0">
                  <a:moveTo>
                    <a:pt x="72" y="1"/>
                  </a:moveTo>
                  <a:lnTo>
                    <a:pt x="0" y="49"/>
                  </a:lnTo>
                  <a:lnTo>
                    <a:pt x="0" y="121"/>
                  </a:lnTo>
                  <a:lnTo>
                    <a:pt x="24" y="145"/>
                  </a:lnTo>
                  <a:lnTo>
                    <a:pt x="121" y="145"/>
                  </a:lnTo>
                  <a:lnTo>
                    <a:pt x="169"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
            <p:cNvSpPr/>
            <p:nvPr/>
          </p:nvSpPr>
          <p:spPr>
            <a:xfrm>
              <a:off x="1931075" y="1907800"/>
              <a:ext cx="3025" cy="5425"/>
            </a:xfrm>
            <a:custGeom>
              <a:avLst/>
              <a:gdLst/>
              <a:ahLst/>
              <a:cxnLst/>
              <a:rect l="l" t="t" r="r" b="b"/>
              <a:pathLst>
                <a:path w="121" h="217" extrusionOk="0">
                  <a:moveTo>
                    <a:pt x="0" y="0"/>
                  </a:moveTo>
                  <a:lnTo>
                    <a:pt x="0" y="24"/>
                  </a:lnTo>
                  <a:lnTo>
                    <a:pt x="0" y="217"/>
                  </a:lnTo>
                  <a:lnTo>
                    <a:pt x="72" y="145"/>
                  </a:lnTo>
                  <a:lnTo>
                    <a:pt x="96" y="120"/>
                  </a:lnTo>
                  <a:lnTo>
                    <a:pt x="121" y="72"/>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
            <p:cNvSpPr/>
            <p:nvPr/>
          </p:nvSpPr>
          <p:spPr>
            <a:xfrm>
              <a:off x="2281925" y="2300775"/>
              <a:ext cx="4250" cy="3650"/>
            </a:xfrm>
            <a:custGeom>
              <a:avLst/>
              <a:gdLst/>
              <a:ahLst/>
              <a:cxnLst/>
              <a:rect l="l" t="t" r="r" b="b"/>
              <a:pathLst>
                <a:path w="170" h="146" extrusionOk="0">
                  <a:moveTo>
                    <a:pt x="73" y="1"/>
                  </a:moveTo>
                  <a:lnTo>
                    <a:pt x="25" y="25"/>
                  </a:lnTo>
                  <a:lnTo>
                    <a:pt x="1" y="73"/>
                  </a:lnTo>
                  <a:lnTo>
                    <a:pt x="25" y="121"/>
                  </a:lnTo>
                  <a:lnTo>
                    <a:pt x="49" y="145"/>
                  </a:lnTo>
                  <a:lnTo>
                    <a:pt x="121" y="145"/>
                  </a:lnTo>
                  <a:lnTo>
                    <a:pt x="169" y="97"/>
                  </a:lnTo>
                  <a:lnTo>
                    <a:pt x="169" y="49"/>
                  </a:lnTo>
                  <a:lnTo>
                    <a:pt x="145"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
            <p:cNvSpPr/>
            <p:nvPr/>
          </p:nvSpPr>
          <p:spPr>
            <a:xfrm>
              <a:off x="2221150" y="2480125"/>
              <a:ext cx="4250" cy="4250"/>
            </a:xfrm>
            <a:custGeom>
              <a:avLst/>
              <a:gdLst/>
              <a:ahLst/>
              <a:cxnLst/>
              <a:rect l="l" t="t" r="r" b="b"/>
              <a:pathLst>
                <a:path w="170" h="170" extrusionOk="0">
                  <a:moveTo>
                    <a:pt x="73" y="1"/>
                  </a:moveTo>
                  <a:lnTo>
                    <a:pt x="25" y="25"/>
                  </a:lnTo>
                  <a:lnTo>
                    <a:pt x="1" y="49"/>
                  </a:lnTo>
                  <a:lnTo>
                    <a:pt x="1" y="73"/>
                  </a:lnTo>
                  <a:lnTo>
                    <a:pt x="25" y="121"/>
                  </a:lnTo>
                  <a:lnTo>
                    <a:pt x="49" y="145"/>
                  </a:lnTo>
                  <a:lnTo>
                    <a:pt x="97" y="169"/>
                  </a:lnTo>
                  <a:lnTo>
                    <a:pt x="145" y="145"/>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
            <p:cNvSpPr/>
            <p:nvPr/>
          </p:nvSpPr>
          <p:spPr>
            <a:xfrm>
              <a:off x="2048425" y="2019125"/>
              <a:ext cx="4225" cy="3650"/>
            </a:xfrm>
            <a:custGeom>
              <a:avLst/>
              <a:gdLst/>
              <a:ahLst/>
              <a:cxnLst/>
              <a:rect l="l" t="t" r="r" b="b"/>
              <a:pathLst>
                <a:path w="169" h="146" extrusionOk="0">
                  <a:moveTo>
                    <a:pt x="49" y="1"/>
                  </a:moveTo>
                  <a:lnTo>
                    <a:pt x="0" y="25"/>
                  </a:lnTo>
                  <a:lnTo>
                    <a:pt x="0" y="73"/>
                  </a:lnTo>
                  <a:lnTo>
                    <a:pt x="25" y="121"/>
                  </a:lnTo>
                  <a:lnTo>
                    <a:pt x="73" y="145"/>
                  </a:lnTo>
                  <a:lnTo>
                    <a:pt x="145" y="145"/>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
            <p:cNvSpPr/>
            <p:nvPr/>
          </p:nvSpPr>
          <p:spPr>
            <a:xfrm>
              <a:off x="2100175" y="1940900"/>
              <a:ext cx="4850" cy="3025"/>
            </a:xfrm>
            <a:custGeom>
              <a:avLst/>
              <a:gdLst/>
              <a:ahLst/>
              <a:cxnLst/>
              <a:rect l="l" t="t" r="r" b="b"/>
              <a:pathLst>
                <a:path w="194" h="121" extrusionOk="0">
                  <a:moveTo>
                    <a:pt x="73" y="0"/>
                  </a:moveTo>
                  <a:lnTo>
                    <a:pt x="25" y="48"/>
                  </a:lnTo>
                  <a:lnTo>
                    <a:pt x="1" y="96"/>
                  </a:lnTo>
                  <a:lnTo>
                    <a:pt x="25" y="120"/>
                  </a:lnTo>
                  <a:lnTo>
                    <a:pt x="73" y="120"/>
                  </a:lnTo>
                  <a:lnTo>
                    <a:pt x="145" y="96"/>
                  </a:lnTo>
                  <a:lnTo>
                    <a:pt x="169" y="72"/>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
            <p:cNvSpPr/>
            <p:nvPr/>
          </p:nvSpPr>
          <p:spPr>
            <a:xfrm>
              <a:off x="2279525" y="1938475"/>
              <a:ext cx="3650" cy="3650"/>
            </a:xfrm>
            <a:custGeom>
              <a:avLst/>
              <a:gdLst/>
              <a:ahLst/>
              <a:cxnLst/>
              <a:rect l="l" t="t" r="r" b="b"/>
              <a:pathLst>
                <a:path w="146" h="146" extrusionOk="0">
                  <a:moveTo>
                    <a:pt x="49" y="1"/>
                  </a:moveTo>
                  <a:lnTo>
                    <a:pt x="25" y="25"/>
                  </a:lnTo>
                  <a:lnTo>
                    <a:pt x="1" y="49"/>
                  </a:lnTo>
                  <a:lnTo>
                    <a:pt x="1" y="97"/>
                  </a:lnTo>
                  <a:lnTo>
                    <a:pt x="25" y="145"/>
                  </a:lnTo>
                  <a:lnTo>
                    <a:pt x="73" y="145"/>
                  </a:lnTo>
                  <a:lnTo>
                    <a:pt x="121" y="121"/>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
            <p:cNvSpPr/>
            <p:nvPr/>
          </p:nvSpPr>
          <p:spPr>
            <a:xfrm>
              <a:off x="1877500" y="1936075"/>
              <a:ext cx="4250" cy="3625"/>
            </a:xfrm>
            <a:custGeom>
              <a:avLst/>
              <a:gdLst/>
              <a:ahLst/>
              <a:cxnLst/>
              <a:rect l="l" t="t" r="r" b="b"/>
              <a:pathLst>
                <a:path w="170" h="145" extrusionOk="0">
                  <a:moveTo>
                    <a:pt x="49" y="1"/>
                  </a:moveTo>
                  <a:lnTo>
                    <a:pt x="1" y="49"/>
                  </a:lnTo>
                  <a:lnTo>
                    <a:pt x="1" y="97"/>
                  </a:lnTo>
                  <a:lnTo>
                    <a:pt x="49" y="145"/>
                  </a:lnTo>
                  <a:lnTo>
                    <a:pt x="121" y="145"/>
                  </a:lnTo>
                  <a:lnTo>
                    <a:pt x="145" y="121"/>
                  </a:lnTo>
                  <a:lnTo>
                    <a:pt x="169"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
            <p:cNvSpPr/>
            <p:nvPr/>
          </p:nvSpPr>
          <p:spPr>
            <a:xfrm>
              <a:off x="2382450" y="2011900"/>
              <a:ext cx="3625" cy="3650"/>
            </a:xfrm>
            <a:custGeom>
              <a:avLst/>
              <a:gdLst/>
              <a:ahLst/>
              <a:cxnLst/>
              <a:rect l="l" t="t" r="r" b="b"/>
              <a:pathLst>
                <a:path w="145" h="146" extrusionOk="0">
                  <a:moveTo>
                    <a:pt x="48" y="1"/>
                  </a:moveTo>
                  <a:lnTo>
                    <a:pt x="0" y="25"/>
                  </a:lnTo>
                  <a:lnTo>
                    <a:pt x="0" y="73"/>
                  </a:lnTo>
                  <a:lnTo>
                    <a:pt x="24" y="121"/>
                  </a:lnTo>
                  <a:lnTo>
                    <a:pt x="96" y="145"/>
                  </a:lnTo>
                  <a:lnTo>
                    <a:pt x="145" y="121"/>
                  </a:lnTo>
                  <a:lnTo>
                    <a:pt x="145" y="73"/>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
            <p:cNvSpPr/>
            <p:nvPr/>
          </p:nvSpPr>
          <p:spPr>
            <a:xfrm>
              <a:off x="2290975" y="2317625"/>
              <a:ext cx="3625" cy="3050"/>
            </a:xfrm>
            <a:custGeom>
              <a:avLst/>
              <a:gdLst/>
              <a:ahLst/>
              <a:cxnLst/>
              <a:rect l="l" t="t" r="r" b="b"/>
              <a:pathLst>
                <a:path w="145" h="122" extrusionOk="0">
                  <a:moveTo>
                    <a:pt x="48" y="1"/>
                  </a:moveTo>
                  <a:lnTo>
                    <a:pt x="0" y="25"/>
                  </a:lnTo>
                  <a:lnTo>
                    <a:pt x="0" y="73"/>
                  </a:lnTo>
                  <a:lnTo>
                    <a:pt x="48" y="121"/>
                  </a:lnTo>
                  <a:lnTo>
                    <a:pt x="96" y="121"/>
                  </a:lnTo>
                  <a:lnTo>
                    <a:pt x="144" y="97"/>
                  </a:lnTo>
                  <a:lnTo>
                    <a:pt x="144"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
            <p:cNvSpPr/>
            <p:nvPr/>
          </p:nvSpPr>
          <p:spPr>
            <a:xfrm>
              <a:off x="2074300" y="1934875"/>
              <a:ext cx="3650" cy="4225"/>
            </a:xfrm>
            <a:custGeom>
              <a:avLst/>
              <a:gdLst/>
              <a:ahLst/>
              <a:cxnLst/>
              <a:rect l="l" t="t" r="r" b="b"/>
              <a:pathLst>
                <a:path w="146" h="169" extrusionOk="0">
                  <a:moveTo>
                    <a:pt x="49" y="0"/>
                  </a:moveTo>
                  <a:lnTo>
                    <a:pt x="25" y="24"/>
                  </a:lnTo>
                  <a:lnTo>
                    <a:pt x="1" y="73"/>
                  </a:lnTo>
                  <a:lnTo>
                    <a:pt x="1" y="97"/>
                  </a:lnTo>
                  <a:lnTo>
                    <a:pt x="25" y="145"/>
                  </a:lnTo>
                  <a:lnTo>
                    <a:pt x="49" y="169"/>
                  </a:lnTo>
                  <a:lnTo>
                    <a:pt x="121" y="169"/>
                  </a:lnTo>
                  <a:lnTo>
                    <a:pt x="145" y="121"/>
                  </a:lnTo>
                  <a:lnTo>
                    <a:pt x="145" y="97"/>
                  </a:lnTo>
                  <a:lnTo>
                    <a:pt x="121" y="49"/>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
            <p:cNvSpPr/>
            <p:nvPr/>
          </p:nvSpPr>
          <p:spPr>
            <a:xfrm>
              <a:off x="2337900" y="2410325"/>
              <a:ext cx="3050" cy="4225"/>
            </a:xfrm>
            <a:custGeom>
              <a:avLst/>
              <a:gdLst/>
              <a:ahLst/>
              <a:cxnLst/>
              <a:rect l="l" t="t" r="r" b="b"/>
              <a:pathLst>
                <a:path w="122" h="169" extrusionOk="0">
                  <a:moveTo>
                    <a:pt x="25" y="0"/>
                  </a:moveTo>
                  <a:lnTo>
                    <a:pt x="1" y="48"/>
                  </a:lnTo>
                  <a:lnTo>
                    <a:pt x="1" y="72"/>
                  </a:lnTo>
                  <a:lnTo>
                    <a:pt x="1" y="121"/>
                  </a:lnTo>
                  <a:lnTo>
                    <a:pt x="49" y="169"/>
                  </a:lnTo>
                  <a:lnTo>
                    <a:pt x="73" y="169"/>
                  </a:lnTo>
                  <a:lnTo>
                    <a:pt x="121" y="145"/>
                  </a:lnTo>
                  <a:lnTo>
                    <a:pt x="121" y="96"/>
                  </a:lnTo>
                  <a:lnTo>
                    <a:pt x="97"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
            <p:cNvSpPr/>
            <p:nvPr/>
          </p:nvSpPr>
          <p:spPr>
            <a:xfrm>
              <a:off x="2048425" y="2525875"/>
              <a:ext cx="3025" cy="5425"/>
            </a:xfrm>
            <a:custGeom>
              <a:avLst/>
              <a:gdLst/>
              <a:ahLst/>
              <a:cxnLst/>
              <a:rect l="l" t="t" r="r" b="b"/>
              <a:pathLst>
                <a:path w="121" h="217" extrusionOk="0">
                  <a:moveTo>
                    <a:pt x="0" y="0"/>
                  </a:moveTo>
                  <a:lnTo>
                    <a:pt x="0" y="24"/>
                  </a:lnTo>
                  <a:lnTo>
                    <a:pt x="0" y="72"/>
                  </a:lnTo>
                  <a:lnTo>
                    <a:pt x="25" y="217"/>
                  </a:lnTo>
                  <a:lnTo>
                    <a:pt x="121" y="121"/>
                  </a:lnTo>
                  <a:lnTo>
                    <a:pt x="121" y="97"/>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
            <p:cNvSpPr/>
            <p:nvPr/>
          </p:nvSpPr>
          <p:spPr>
            <a:xfrm>
              <a:off x="2126050" y="1902975"/>
              <a:ext cx="9075" cy="1225"/>
            </a:xfrm>
            <a:custGeom>
              <a:avLst/>
              <a:gdLst/>
              <a:ahLst/>
              <a:cxnLst/>
              <a:rect l="l" t="t" r="r" b="b"/>
              <a:pathLst>
                <a:path w="363" h="49" extrusionOk="0">
                  <a:moveTo>
                    <a:pt x="1" y="1"/>
                  </a:moveTo>
                  <a:lnTo>
                    <a:pt x="169" y="49"/>
                  </a:lnTo>
                  <a:lnTo>
                    <a:pt x="266" y="49"/>
                  </a:lnTo>
                  <a:lnTo>
                    <a:pt x="36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
            <p:cNvSpPr/>
            <p:nvPr/>
          </p:nvSpPr>
          <p:spPr>
            <a:xfrm>
              <a:off x="2280125" y="2017925"/>
              <a:ext cx="3650" cy="4225"/>
            </a:xfrm>
            <a:custGeom>
              <a:avLst/>
              <a:gdLst/>
              <a:ahLst/>
              <a:cxnLst/>
              <a:rect l="l" t="t" r="r" b="b"/>
              <a:pathLst>
                <a:path w="146" h="169" extrusionOk="0">
                  <a:moveTo>
                    <a:pt x="49" y="0"/>
                  </a:moveTo>
                  <a:lnTo>
                    <a:pt x="25" y="25"/>
                  </a:lnTo>
                  <a:lnTo>
                    <a:pt x="1" y="49"/>
                  </a:lnTo>
                  <a:lnTo>
                    <a:pt x="1" y="97"/>
                  </a:lnTo>
                  <a:lnTo>
                    <a:pt x="49" y="145"/>
                  </a:lnTo>
                  <a:lnTo>
                    <a:pt x="97" y="169"/>
                  </a:lnTo>
                  <a:lnTo>
                    <a:pt x="145" y="121"/>
                  </a:lnTo>
                  <a:lnTo>
                    <a:pt x="145" y="97"/>
                  </a:lnTo>
                  <a:lnTo>
                    <a:pt x="145" y="73"/>
                  </a:lnTo>
                  <a:lnTo>
                    <a:pt x="145" y="49"/>
                  </a:lnTo>
                  <a:lnTo>
                    <a:pt x="121"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
            <p:cNvSpPr/>
            <p:nvPr/>
          </p:nvSpPr>
          <p:spPr>
            <a:xfrm>
              <a:off x="2115225" y="1922225"/>
              <a:ext cx="3650" cy="3050"/>
            </a:xfrm>
            <a:custGeom>
              <a:avLst/>
              <a:gdLst/>
              <a:ahLst/>
              <a:cxnLst/>
              <a:rect l="l" t="t" r="r" b="b"/>
              <a:pathLst>
                <a:path w="146" h="122" extrusionOk="0">
                  <a:moveTo>
                    <a:pt x="73" y="1"/>
                  </a:moveTo>
                  <a:lnTo>
                    <a:pt x="1" y="49"/>
                  </a:lnTo>
                  <a:lnTo>
                    <a:pt x="1" y="73"/>
                  </a:lnTo>
                  <a:lnTo>
                    <a:pt x="1" y="121"/>
                  </a:lnTo>
                  <a:lnTo>
                    <a:pt x="73" y="121"/>
                  </a:lnTo>
                  <a:lnTo>
                    <a:pt x="121"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
            <p:cNvSpPr/>
            <p:nvPr/>
          </p:nvSpPr>
          <p:spPr>
            <a:xfrm>
              <a:off x="2260275" y="2067875"/>
              <a:ext cx="4225" cy="3625"/>
            </a:xfrm>
            <a:custGeom>
              <a:avLst/>
              <a:gdLst/>
              <a:ahLst/>
              <a:cxnLst/>
              <a:rect l="l" t="t" r="r" b="b"/>
              <a:pathLst>
                <a:path w="169" h="145" extrusionOk="0">
                  <a:moveTo>
                    <a:pt x="72" y="1"/>
                  </a:moveTo>
                  <a:lnTo>
                    <a:pt x="0" y="25"/>
                  </a:lnTo>
                  <a:lnTo>
                    <a:pt x="0" y="73"/>
                  </a:lnTo>
                  <a:lnTo>
                    <a:pt x="0" y="97"/>
                  </a:lnTo>
                  <a:lnTo>
                    <a:pt x="48" y="121"/>
                  </a:lnTo>
                  <a:lnTo>
                    <a:pt x="121" y="145"/>
                  </a:lnTo>
                  <a:lnTo>
                    <a:pt x="145" y="121"/>
                  </a:lnTo>
                  <a:lnTo>
                    <a:pt x="169" y="97"/>
                  </a:lnTo>
                  <a:lnTo>
                    <a:pt x="169" y="73"/>
                  </a:lnTo>
                  <a:lnTo>
                    <a:pt x="169" y="49"/>
                  </a:lnTo>
                  <a:lnTo>
                    <a:pt x="145"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
            <p:cNvSpPr/>
            <p:nvPr/>
          </p:nvSpPr>
          <p:spPr>
            <a:xfrm>
              <a:off x="2274100" y="2029350"/>
              <a:ext cx="3050" cy="3050"/>
            </a:xfrm>
            <a:custGeom>
              <a:avLst/>
              <a:gdLst/>
              <a:ahLst/>
              <a:cxnLst/>
              <a:rect l="l" t="t" r="r" b="b"/>
              <a:pathLst>
                <a:path w="122" h="122" extrusionOk="0">
                  <a:moveTo>
                    <a:pt x="25" y="1"/>
                  </a:moveTo>
                  <a:lnTo>
                    <a:pt x="1" y="25"/>
                  </a:lnTo>
                  <a:lnTo>
                    <a:pt x="1" y="73"/>
                  </a:lnTo>
                  <a:lnTo>
                    <a:pt x="25" y="121"/>
                  </a:lnTo>
                  <a:lnTo>
                    <a:pt x="97" y="121"/>
                  </a:lnTo>
                  <a:lnTo>
                    <a:pt x="121"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
            <p:cNvSpPr/>
            <p:nvPr/>
          </p:nvSpPr>
          <p:spPr>
            <a:xfrm>
              <a:off x="2053250" y="2460875"/>
              <a:ext cx="4225" cy="3625"/>
            </a:xfrm>
            <a:custGeom>
              <a:avLst/>
              <a:gdLst/>
              <a:ahLst/>
              <a:cxnLst/>
              <a:rect l="l" t="t" r="r" b="b"/>
              <a:pathLst>
                <a:path w="169" h="145" extrusionOk="0">
                  <a:moveTo>
                    <a:pt x="96" y="0"/>
                  </a:moveTo>
                  <a:lnTo>
                    <a:pt x="24" y="24"/>
                  </a:lnTo>
                  <a:lnTo>
                    <a:pt x="0" y="73"/>
                  </a:lnTo>
                  <a:lnTo>
                    <a:pt x="24" y="121"/>
                  </a:lnTo>
                  <a:lnTo>
                    <a:pt x="96" y="145"/>
                  </a:lnTo>
                  <a:lnTo>
                    <a:pt x="144" y="121"/>
                  </a:lnTo>
                  <a:lnTo>
                    <a:pt x="169" y="73"/>
                  </a:lnTo>
                  <a:lnTo>
                    <a:pt x="144"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
            <p:cNvSpPr/>
            <p:nvPr/>
          </p:nvSpPr>
          <p:spPr>
            <a:xfrm>
              <a:off x="1952125" y="1900575"/>
              <a:ext cx="3650" cy="3625"/>
            </a:xfrm>
            <a:custGeom>
              <a:avLst/>
              <a:gdLst/>
              <a:ahLst/>
              <a:cxnLst/>
              <a:rect l="l" t="t" r="r" b="b"/>
              <a:pathLst>
                <a:path w="146" h="145" extrusionOk="0">
                  <a:moveTo>
                    <a:pt x="73" y="0"/>
                  </a:moveTo>
                  <a:lnTo>
                    <a:pt x="25" y="24"/>
                  </a:lnTo>
                  <a:lnTo>
                    <a:pt x="1" y="72"/>
                  </a:lnTo>
                  <a:lnTo>
                    <a:pt x="25" y="121"/>
                  </a:lnTo>
                  <a:lnTo>
                    <a:pt x="49" y="145"/>
                  </a:lnTo>
                  <a:lnTo>
                    <a:pt x="97" y="145"/>
                  </a:lnTo>
                  <a:lnTo>
                    <a:pt x="121" y="121"/>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
            <p:cNvSpPr/>
            <p:nvPr/>
          </p:nvSpPr>
          <p:spPr>
            <a:xfrm>
              <a:off x="2002075" y="1936675"/>
              <a:ext cx="3650" cy="3650"/>
            </a:xfrm>
            <a:custGeom>
              <a:avLst/>
              <a:gdLst/>
              <a:ahLst/>
              <a:cxnLst/>
              <a:rect l="l" t="t" r="r" b="b"/>
              <a:pathLst>
                <a:path w="146" h="146" extrusionOk="0">
                  <a:moveTo>
                    <a:pt x="49" y="1"/>
                  </a:moveTo>
                  <a:lnTo>
                    <a:pt x="1" y="25"/>
                  </a:lnTo>
                  <a:lnTo>
                    <a:pt x="1" y="73"/>
                  </a:lnTo>
                  <a:lnTo>
                    <a:pt x="1" y="97"/>
                  </a:lnTo>
                  <a:lnTo>
                    <a:pt x="25" y="145"/>
                  </a:lnTo>
                  <a:lnTo>
                    <a:pt x="97" y="145"/>
                  </a:lnTo>
                  <a:lnTo>
                    <a:pt x="121" y="121"/>
                  </a:lnTo>
                  <a:lnTo>
                    <a:pt x="145"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
            <p:cNvSpPr/>
            <p:nvPr/>
          </p:nvSpPr>
          <p:spPr>
            <a:xfrm>
              <a:off x="1941300" y="2011900"/>
              <a:ext cx="3625" cy="3650"/>
            </a:xfrm>
            <a:custGeom>
              <a:avLst/>
              <a:gdLst/>
              <a:ahLst/>
              <a:cxnLst/>
              <a:rect l="l" t="t" r="r" b="b"/>
              <a:pathLst>
                <a:path w="145" h="146" extrusionOk="0">
                  <a:moveTo>
                    <a:pt x="49" y="1"/>
                  </a:moveTo>
                  <a:lnTo>
                    <a:pt x="24" y="25"/>
                  </a:lnTo>
                  <a:lnTo>
                    <a:pt x="0" y="49"/>
                  </a:lnTo>
                  <a:lnTo>
                    <a:pt x="0" y="97"/>
                  </a:lnTo>
                  <a:lnTo>
                    <a:pt x="24" y="145"/>
                  </a:lnTo>
                  <a:lnTo>
                    <a:pt x="73" y="145"/>
                  </a:lnTo>
                  <a:lnTo>
                    <a:pt x="121" y="121"/>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
            <p:cNvSpPr/>
            <p:nvPr/>
          </p:nvSpPr>
          <p:spPr>
            <a:xfrm>
              <a:off x="1992450" y="1937875"/>
              <a:ext cx="3650" cy="4250"/>
            </a:xfrm>
            <a:custGeom>
              <a:avLst/>
              <a:gdLst/>
              <a:ahLst/>
              <a:cxnLst/>
              <a:rect l="l" t="t" r="r" b="b"/>
              <a:pathLst>
                <a:path w="146" h="170" extrusionOk="0">
                  <a:moveTo>
                    <a:pt x="49" y="1"/>
                  </a:moveTo>
                  <a:lnTo>
                    <a:pt x="1" y="25"/>
                  </a:lnTo>
                  <a:lnTo>
                    <a:pt x="1" y="73"/>
                  </a:lnTo>
                  <a:lnTo>
                    <a:pt x="25" y="121"/>
                  </a:lnTo>
                  <a:lnTo>
                    <a:pt x="73" y="169"/>
                  </a:lnTo>
                  <a:lnTo>
                    <a:pt x="121" y="169"/>
                  </a:lnTo>
                  <a:lnTo>
                    <a:pt x="145"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
            <p:cNvSpPr/>
            <p:nvPr/>
          </p:nvSpPr>
          <p:spPr>
            <a:xfrm>
              <a:off x="1829350" y="1966775"/>
              <a:ext cx="3650" cy="4225"/>
            </a:xfrm>
            <a:custGeom>
              <a:avLst/>
              <a:gdLst/>
              <a:ahLst/>
              <a:cxnLst/>
              <a:rect l="l" t="t" r="r" b="b"/>
              <a:pathLst>
                <a:path w="146" h="169" extrusionOk="0">
                  <a:moveTo>
                    <a:pt x="49" y="0"/>
                  </a:moveTo>
                  <a:lnTo>
                    <a:pt x="25" y="24"/>
                  </a:lnTo>
                  <a:lnTo>
                    <a:pt x="1" y="72"/>
                  </a:lnTo>
                  <a:lnTo>
                    <a:pt x="25" y="97"/>
                  </a:lnTo>
                  <a:lnTo>
                    <a:pt x="25" y="145"/>
                  </a:lnTo>
                  <a:lnTo>
                    <a:pt x="73" y="169"/>
                  </a:lnTo>
                  <a:lnTo>
                    <a:pt x="121" y="169"/>
                  </a:lnTo>
                  <a:lnTo>
                    <a:pt x="145" y="145"/>
                  </a:lnTo>
                  <a:lnTo>
                    <a:pt x="145" y="97"/>
                  </a:lnTo>
                  <a:lnTo>
                    <a:pt x="145"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
            <p:cNvSpPr/>
            <p:nvPr/>
          </p:nvSpPr>
          <p:spPr>
            <a:xfrm>
              <a:off x="2295175" y="2282725"/>
              <a:ext cx="3625" cy="3650"/>
            </a:xfrm>
            <a:custGeom>
              <a:avLst/>
              <a:gdLst/>
              <a:ahLst/>
              <a:cxnLst/>
              <a:rect l="l" t="t" r="r" b="b"/>
              <a:pathLst>
                <a:path w="145" h="146" extrusionOk="0">
                  <a:moveTo>
                    <a:pt x="97" y="1"/>
                  </a:moveTo>
                  <a:lnTo>
                    <a:pt x="49" y="25"/>
                  </a:lnTo>
                  <a:lnTo>
                    <a:pt x="1" y="49"/>
                  </a:lnTo>
                  <a:lnTo>
                    <a:pt x="1" y="97"/>
                  </a:lnTo>
                  <a:lnTo>
                    <a:pt x="49" y="145"/>
                  </a:lnTo>
                  <a:lnTo>
                    <a:pt x="97" y="145"/>
                  </a:lnTo>
                  <a:lnTo>
                    <a:pt x="145"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
            <p:cNvSpPr/>
            <p:nvPr/>
          </p:nvSpPr>
          <p:spPr>
            <a:xfrm>
              <a:off x="1895550" y="1931875"/>
              <a:ext cx="4850" cy="3625"/>
            </a:xfrm>
            <a:custGeom>
              <a:avLst/>
              <a:gdLst/>
              <a:ahLst/>
              <a:cxnLst/>
              <a:rect l="l" t="t" r="r" b="b"/>
              <a:pathLst>
                <a:path w="194" h="145" extrusionOk="0">
                  <a:moveTo>
                    <a:pt x="25" y="0"/>
                  </a:moveTo>
                  <a:lnTo>
                    <a:pt x="1" y="24"/>
                  </a:lnTo>
                  <a:lnTo>
                    <a:pt x="1" y="48"/>
                  </a:lnTo>
                  <a:lnTo>
                    <a:pt x="25" y="72"/>
                  </a:lnTo>
                  <a:lnTo>
                    <a:pt x="97" y="144"/>
                  </a:lnTo>
                  <a:lnTo>
                    <a:pt x="193" y="144"/>
                  </a:lnTo>
                  <a:lnTo>
                    <a:pt x="193" y="120"/>
                  </a:lnTo>
                  <a:lnTo>
                    <a:pt x="193" y="72"/>
                  </a:lnTo>
                  <a:lnTo>
                    <a:pt x="145"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
            <p:cNvSpPr/>
            <p:nvPr/>
          </p:nvSpPr>
          <p:spPr>
            <a:xfrm>
              <a:off x="2280125" y="2372400"/>
              <a:ext cx="3650" cy="3625"/>
            </a:xfrm>
            <a:custGeom>
              <a:avLst/>
              <a:gdLst/>
              <a:ahLst/>
              <a:cxnLst/>
              <a:rect l="l" t="t" r="r" b="b"/>
              <a:pathLst>
                <a:path w="146" h="145" extrusionOk="0">
                  <a:moveTo>
                    <a:pt x="49" y="1"/>
                  </a:moveTo>
                  <a:lnTo>
                    <a:pt x="1" y="49"/>
                  </a:lnTo>
                  <a:lnTo>
                    <a:pt x="1" y="121"/>
                  </a:lnTo>
                  <a:lnTo>
                    <a:pt x="25" y="145"/>
                  </a:lnTo>
                  <a:lnTo>
                    <a:pt x="97" y="145"/>
                  </a:lnTo>
                  <a:lnTo>
                    <a:pt x="145"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
            <p:cNvSpPr/>
            <p:nvPr/>
          </p:nvSpPr>
          <p:spPr>
            <a:xfrm>
              <a:off x="2335500" y="1948725"/>
              <a:ext cx="3625" cy="3625"/>
            </a:xfrm>
            <a:custGeom>
              <a:avLst/>
              <a:gdLst/>
              <a:ahLst/>
              <a:cxnLst/>
              <a:rect l="l" t="t" r="r" b="b"/>
              <a:pathLst>
                <a:path w="145" h="145" extrusionOk="0">
                  <a:moveTo>
                    <a:pt x="25" y="0"/>
                  </a:moveTo>
                  <a:lnTo>
                    <a:pt x="0" y="24"/>
                  </a:lnTo>
                  <a:lnTo>
                    <a:pt x="0" y="72"/>
                  </a:lnTo>
                  <a:lnTo>
                    <a:pt x="25" y="96"/>
                  </a:lnTo>
                  <a:lnTo>
                    <a:pt x="73" y="145"/>
                  </a:lnTo>
                  <a:lnTo>
                    <a:pt x="121" y="120"/>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
            <p:cNvSpPr/>
            <p:nvPr/>
          </p:nvSpPr>
          <p:spPr>
            <a:xfrm>
              <a:off x="2136900" y="2417550"/>
              <a:ext cx="3025" cy="4225"/>
            </a:xfrm>
            <a:custGeom>
              <a:avLst/>
              <a:gdLst/>
              <a:ahLst/>
              <a:cxnLst/>
              <a:rect l="l" t="t" r="r" b="b"/>
              <a:pathLst>
                <a:path w="121" h="169" extrusionOk="0">
                  <a:moveTo>
                    <a:pt x="48" y="0"/>
                  </a:moveTo>
                  <a:lnTo>
                    <a:pt x="0" y="24"/>
                  </a:lnTo>
                  <a:lnTo>
                    <a:pt x="0" y="72"/>
                  </a:lnTo>
                  <a:lnTo>
                    <a:pt x="0" y="120"/>
                  </a:lnTo>
                  <a:lnTo>
                    <a:pt x="24" y="144"/>
                  </a:lnTo>
                  <a:lnTo>
                    <a:pt x="72" y="169"/>
                  </a:lnTo>
                  <a:lnTo>
                    <a:pt x="97" y="169"/>
                  </a:lnTo>
                  <a:lnTo>
                    <a:pt x="121" y="144"/>
                  </a:lnTo>
                  <a:lnTo>
                    <a:pt x="121" y="96"/>
                  </a:lnTo>
                  <a:lnTo>
                    <a:pt x="121" y="72"/>
                  </a:lnTo>
                  <a:lnTo>
                    <a:pt x="97"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
            <p:cNvSpPr/>
            <p:nvPr/>
          </p:nvSpPr>
          <p:spPr>
            <a:xfrm>
              <a:off x="2080925" y="1931875"/>
              <a:ext cx="3625" cy="4225"/>
            </a:xfrm>
            <a:custGeom>
              <a:avLst/>
              <a:gdLst/>
              <a:ahLst/>
              <a:cxnLst/>
              <a:rect l="l" t="t" r="r" b="b"/>
              <a:pathLst>
                <a:path w="145" h="169" extrusionOk="0">
                  <a:moveTo>
                    <a:pt x="49" y="0"/>
                  </a:moveTo>
                  <a:lnTo>
                    <a:pt x="25" y="24"/>
                  </a:lnTo>
                  <a:lnTo>
                    <a:pt x="0" y="48"/>
                  </a:lnTo>
                  <a:lnTo>
                    <a:pt x="0" y="96"/>
                  </a:lnTo>
                  <a:lnTo>
                    <a:pt x="25" y="144"/>
                  </a:lnTo>
                  <a:lnTo>
                    <a:pt x="97" y="169"/>
                  </a:lnTo>
                  <a:lnTo>
                    <a:pt x="121" y="144"/>
                  </a:lnTo>
                  <a:lnTo>
                    <a:pt x="145" y="96"/>
                  </a:lnTo>
                  <a:lnTo>
                    <a:pt x="145"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
            <p:cNvSpPr/>
            <p:nvPr/>
          </p:nvSpPr>
          <p:spPr>
            <a:xfrm>
              <a:off x="1920225" y="2043800"/>
              <a:ext cx="4250" cy="3650"/>
            </a:xfrm>
            <a:custGeom>
              <a:avLst/>
              <a:gdLst/>
              <a:ahLst/>
              <a:cxnLst/>
              <a:rect l="l" t="t" r="r" b="b"/>
              <a:pathLst>
                <a:path w="170" h="146" extrusionOk="0">
                  <a:moveTo>
                    <a:pt x="73" y="1"/>
                  </a:moveTo>
                  <a:lnTo>
                    <a:pt x="25" y="25"/>
                  </a:lnTo>
                  <a:lnTo>
                    <a:pt x="1" y="49"/>
                  </a:lnTo>
                  <a:lnTo>
                    <a:pt x="1" y="97"/>
                  </a:lnTo>
                  <a:lnTo>
                    <a:pt x="1" y="121"/>
                  </a:lnTo>
                  <a:lnTo>
                    <a:pt x="49" y="145"/>
                  </a:lnTo>
                  <a:lnTo>
                    <a:pt x="97" y="145"/>
                  </a:lnTo>
                  <a:lnTo>
                    <a:pt x="121" y="121"/>
                  </a:lnTo>
                  <a:lnTo>
                    <a:pt x="145" y="97"/>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
            <p:cNvSpPr/>
            <p:nvPr/>
          </p:nvSpPr>
          <p:spPr>
            <a:xfrm>
              <a:off x="2206100" y="2485550"/>
              <a:ext cx="3050" cy="3025"/>
            </a:xfrm>
            <a:custGeom>
              <a:avLst/>
              <a:gdLst/>
              <a:ahLst/>
              <a:cxnLst/>
              <a:rect l="l" t="t" r="r" b="b"/>
              <a:pathLst>
                <a:path w="122" h="121" extrusionOk="0">
                  <a:moveTo>
                    <a:pt x="49" y="0"/>
                  </a:moveTo>
                  <a:lnTo>
                    <a:pt x="25" y="24"/>
                  </a:lnTo>
                  <a:lnTo>
                    <a:pt x="1" y="48"/>
                  </a:lnTo>
                  <a:lnTo>
                    <a:pt x="1" y="97"/>
                  </a:lnTo>
                  <a:lnTo>
                    <a:pt x="25" y="121"/>
                  </a:lnTo>
                  <a:lnTo>
                    <a:pt x="97" y="97"/>
                  </a:lnTo>
                  <a:lnTo>
                    <a:pt x="121" y="73"/>
                  </a:lnTo>
                  <a:lnTo>
                    <a:pt x="121"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
            <p:cNvSpPr/>
            <p:nvPr/>
          </p:nvSpPr>
          <p:spPr>
            <a:xfrm>
              <a:off x="2222350" y="2032375"/>
              <a:ext cx="3650" cy="3025"/>
            </a:xfrm>
            <a:custGeom>
              <a:avLst/>
              <a:gdLst/>
              <a:ahLst/>
              <a:cxnLst/>
              <a:rect l="l" t="t" r="r" b="b"/>
              <a:pathLst>
                <a:path w="146" h="121" extrusionOk="0">
                  <a:moveTo>
                    <a:pt x="73" y="0"/>
                  </a:moveTo>
                  <a:lnTo>
                    <a:pt x="25" y="48"/>
                  </a:lnTo>
                  <a:lnTo>
                    <a:pt x="1" y="97"/>
                  </a:lnTo>
                  <a:lnTo>
                    <a:pt x="25" y="121"/>
                  </a:lnTo>
                  <a:lnTo>
                    <a:pt x="73" y="121"/>
                  </a:lnTo>
                  <a:lnTo>
                    <a:pt x="145" y="72"/>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
            <p:cNvSpPr/>
            <p:nvPr/>
          </p:nvSpPr>
          <p:spPr>
            <a:xfrm>
              <a:off x="2330675" y="2332075"/>
              <a:ext cx="3050" cy="3650"/>
            </a:xfrm>
            <a:custGeom>
              <a:avLst/>
              <a:gdLst/>
              <a:ahLst/>
              <a:cxnLst/>
              <a:rect l="l" t="t" r="r" b="b"/>
              <a:pathLst>
                <a:path w="122" h="146" extrusionOk="0">
                  <a:moveTo>
                    <a:pt x="25" y="1"/>
                  </a:moveTo>
                  <a:lnTo>
                    <a:pt x="1" y="49"/>
                  </a:lnTo>
                  <a:lnTo>
                    <a:pt x="1" y="73"/>
                  </a:lnTo>
                  <a:lnTo>
                    <a:pt x="1" y="97"/>
                  </a:lnTo>
                  <a:lnTo>
                    <a:pt x="49" y="145"/>
                  </a:lnTo>
                  <a:lnTo>
                    <a:pt x="97" y="145"/>
                  </a:lnTo>
                  <a:lnTo>
                    <a:pt x="121" y="121"/>
                  </a:lnTo>
                  <a:lnTo>
                    <a:pt x="121"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
            <p:cNvSpPr/>
            <p:nvPr/>
          </p:nvSpPr>
          <p:spPr>
            <a:xfrm>
              <a:off x="2275325" y="2075700"/>
              <a:ext cx="3625" cy="3625"/>
            </a:xfrm>
            <a:custGeom>
              <a:avLst/>
              <a:gdLst/>
              <a:ahLst/>
              <a:cxnLst/>
              <a:rect l="l" t="t" r="r" b="b"/>
              <a:pathLst>
                <a:path w="145" h="145" extrusionOk="0">
                  <a:moveTo>
                    <a:pt x="48" y="1"/>
                  </a:moveTo>
                  <a:lnTo>
                    <a:pt x="0" y="25"/>
                  </a:lnTo>
                  <a:lnTo>
                    <a:pt x="0" y="73"/>
                  </a:lnTo>
                  <a:lnTo>
                    <a:pt x="0" y="97"/>
                  </a:lnTo>
                  <a:lnTo>
                    <a:pt x="24" y="121"/>
                  </a:lnTo>
                  <a:lnTo>
                    <a:pt x="72" y="145"/>
                  </a:lnTo>
                  <a:lnTo>
                    <a:pt x="96" y="121"/>
                  </a:lnTo>
                  <a:lnTo>
                    <a:pt x="120" y="97"/>
                  </a:lnTo>
                  <a:lnTo>
                    <a:pt x="145" y="49"/>
                  </a:lnTo>
                  <a:lnTo>
                    <a:pt x="120"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
            <p:cNvSpPr/>
            <p:nvPr/>
          </p:nvSpPr>
          <p:spPr>
            <a:xfrm>
              <a:off x="1984025" y="1901175"/>
              <a:ext cx="3650" cy="4225"/>
            </a:xfrm>
            <a:custGeom>
              <a:avLst/>
              <a:gdLst/>
              <a:ahLst/>
              <a:cxnLst/>
              <a:rect l="l" t="t" r="r" b="b"/>
              <a:pathLst>
                <a:path w="146" h="169" extrusionOk="0">
                  <a:moveTo>
                    <a:pt x="97" y="0"/>
                  </a:moveTo>
                  <a:lnTo>
                    <a:pt x="1" y="97"/>
                  </a:lnTo>
                  <a:lnTo>
                    <a:pt x="1" y="121"/>
                  </a:lnTo>
                  <a:lnTo>
                    <a:pt x="25" y="169"/>
                  </a:lnTo>
                  <a:lnTo>
                    <a:pt x="49" y="169"/>
                  </a:lnTo>
                  <a:lnTo>
                    <a:pt x="73" y="145"/>
                  </a:lnTo>
                  <a:lnTo>
                    <a:pt x="121" y="73"/>
                  </a:lnTo>
                  <a:lnTo>
                    <a:pt x="121"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
            <p:cNvSpPr/>
            <p:nvPr/>
          </p:nvSpPr>
          <p:spPr>
            <a:xfrm>
              <a:off x="2192875" y="2498775"/>
              <a:ext cx="3025" cy="3650"/>
            </a:xfrm>
            <a:custGeom>
              <a:avLst/>
              <a:gdLst/>
              <a:ahLst/>
              <a:cxnLst/>
              <a:rect l="l" t="t" r="r" b="b"/>
              <a:pathLst>
                <a:path w="121" h="146" extrusionOk="0">
                  <a:moveTo>
                    <a:pt x="24" y="1"/>
                  </a:moveTo>
                  <a:lnTo>
                    <a:pt x="0" y="49"/>
                  </a:lnTo>
                  <a:lnTo>
                    <a:pt x="0" y="73"/>
                  </a:lnTo>
                  <a:lnTo>
                    <a:pt x="48" y="121"/>
                  </a:lnTo>
                  <a:lnTo>
                    <a:pt x="72" y="145"/>
                  </a:lnTo>
                  <a:lnTo>
                    <a:pt x="96" y="145"/>
                  </a:lnTo>
                  <a:lnTo>
                    <a:pt x="120" y="97"/>
                  </a:lnTo>
                  <a:lnTo>
                    <a:pt x="120"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
            <p:cNvSpPr/>
            <p:nvPr/>
          </p:nvSpPr>
          <p:spPr>
            <a:xfrm>
              <a:off x="2185650" y="2288750"/>
              <a:ext cx="3025" cy="3625"/>
            </a:xfrm>
            <a:custGeom>
              <a:avLst/>
              <a:gdLst/>
              <a:ahLst/>
              <a:cxnLst/>
              <a:rect l="l" t="t" r="r" b="b"/>
              <a:pathLst>
                <a:path w="121" h="145" extrusionOk="0">
                  <a:moveTo>
                    <a:pt x="72" y="0"/>
                  </a:moveTo>
                  <a:lnTo>
                    <a:pt x="0" y="24"/>
                  </a:lnTo>
                  <a:lnTo>
                    <a:pt x="0" y="73"/>
                  </a:lnTo>
                  <a:lnTo>
                    <a:pt x="0" y="121"/>
                  </a:lnTo>
                  <a:lnTo>
                    <a:pt x="48" y="145"/>
                  </a:lnTo>
                  <a:lnTo>
                    <a:pt x="96" y="145"/>
                  </a:lnTo>
                  <a:lnTo>
                    <a:pt x="121" y="121"/>
                  </a:lnTo>
                  <a:lnTo>
                    <a:pt x="121" y="73"/>
                  </a:lnTo>
                  <a:lnTo>
                    <a:pt x="121" y="49"/>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
            <p:cNvSpPr/>
            <p:nvPr/>
          </p:nvSpPr>
          <p:spPr>
            <a:xfrm>
              <a:off x="2313225" y="2460275"/>
              <a:ext cx="4250" cy="3025"/>
            </a:xfrm>
            <a:custGeom>
              <a:avLst/>
              <a:gdLst/>
              <a:ahLst/>
              <a:cxnLst/>
              <a:rect l="l" t="t" r="r" b="b"/>
              <a:pathLst>
                <a:path w="170" h="121" extrusionOk="0">
                  <a:moveTo>
                    <a:pt x="49" y="0"/>
                  </a:moveTo>
                  <a:lnTo>
                    <a:pt x="1" y="24"/>
                  </a:lnTo>
                  <a:lnTo>
                    <a:pt x="1" y="48"/>
                  </a:lnTo>
                  <a:lnTo>
                    <a:pt x="25" y="72"/>
                  </a:lnTo>
                  <a:lnTo>
                    <a:pt x="97" y="121"/>
                  </a:lnTo>
                  <a:lnTo>
                    <a:pt x="145" y="121"/>
                  </a:lnTo>
                  <a:lnTo>
                    <a:pt x="169" y="97"/>
                  </a:lnTo>
                  <a:lnTo>
                    <a:pt x="169"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
            <p:cNvSpPr/>
            <p:nvPr/>
          </p:nvSpPr>
          <p:spPr>
            <a:xfrm>
              <a:off x="2145325" y="2497575"/>
              <a:ext cx="3025" cy="3650"/>
            </a:xfrm>
            <a:custGeom>
              <a:avLst/>
              <a:gdLst/>
              <a:ahLst/>
              <a:cxnLst/>
              <a:rect l="l" t="t" r="r" b="b"/>
              <a:pathLst>
                <a:path w="121" h="146" extrusionOk="0">
                  <a:moveTo>
                    <a:pt x="48" y="1"/>
                  </a:moveTo>
                  <a:lnTo>
                    <a:pt x="0" y="25"/>
                  </a:lnTo>
                  <a:lnTo>
                    <a:pt x="0" y="73"/>
                  </a:lnTo>
                  <a:lnTo>
                    <a:pt x="24" y="121"/>
                  </a:lnTo>
                  <a:lnTo>
                    <a:pt x="72" y="145"/>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
            <p:cNvSpPr/>
            <p:nvPr/>
          </p:nvSpPr>
          <p:spPr>
            <a:xfrm>
              <a:off x="2269900" y="2033575"/>
              <a:ext cx="3025" cy="3625"/>
            </a:xfrm>
            <a:custGeom>
              <a:avLst/>
              <a:gdLst/>
              <a:ahLst/>
              <a:cxnLst/>
              <a:rect l="l" t="t" r="r" b="b"/>
              <a:pathLst>
                <a:path w="121" h="145" extrusionOk="0">
                  <a:moveTo>
                    <a:pt x="49" y="0"/>
                  </a:moveTo>
                  <a:lnTo>
                    <a:pt x="25" y="24"/>
                  </a:lnTo>
                  <a:lnTo>
                    <a:pt x="0" y="73"/>
                  </a:lnTo>
                  <a:lnTo>
                    <a:pt x="25" y="121"/>
                  </a:lnTo>
                  <a:lnTo>
                    <a:pt x="49" y="145"/>
                  </a:lnTo>
                  <a:lnTo>
                    <a:pt x="97" y="145"/>
                  </a:lnTo>
                  <a:lnTo>
                    <a:pt x="121" y="97"/>
                  </a:lnTo>
                  <a:lnTo>
                    <a:pt x="121" y="49"/>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
            <p:cNvSpPr/>
            <p:nvPr/>
          </p:nvSpPr>
          <p:spPr>
            <a:xfrm>
              <a:off x="1966575" y="1850025"/>
              <a:ext cx="4250" cy="3025"/>
            </a:xfrm>
            <a:custGeom>
              <a:avLst/>
              <a:gdLst/>
              <a:ahLst/>
              <a:cxnLst/>
              <a:rect l="l" t="t" r="r" b="b"/>
              <a:pathLst>
                <a:path w="170" h="121" extrusionOk="0">
                  <a:moveTo>
                    <a:pt x="145" y="0"/>
                  </a:moveTo>
                  <a:lnTo>
                    <a:pt x="49" y="24"/>
                  </a:lnTo>
                  <a:lnTo>
                    <a:pt x="25" y="48"/>
                  </a:lnTo>
                  <a:lnTo>
                    <a:pt x="1" y="72"/>
                  </a:lnTo>
                  <a:lnTo>
                    <a:pt x="25" y="120"/>
                  </a:lnTo>
                  <a:lnTo>
                    <a:pt x="73" y="120"/>
                  </a:lnTo>
                  <a:lnTo>
                    <a:pt x="97"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
            <p:cNvSpPr/>
            <p:nvPr/>
          </p:nvSpPr>
          <p:spPr>
            <a:xfrm>
              <a:off x="1980425" y="2009500"/>
              <a:ext cx="3625" cy="3025"/>
            </a:xfrm>
            <a:custGeom>
              <a:avLst/>
              <a:gdLst/>
              <a:ahLst/>
              <a:cxnLst/>
              <a:rect l="l" t="t" r="r" b="b"/>
              <a:pathLst>
                <a:path w="145" h="121" extrusionOk="0">
                  <a:moveTo>
                    <a:pt x="48" y="0"/>
                  </a:moveTo>
                  <a:lnTo>
                    <a:pt x="0" y="49"/>
                  </a:lnTo>
                  <a:lnTo>
                    <a:pt x="0" y="73"/>
                  </a:lnTo>
                  <a:lnTo>
                    <a:pt x="0" y="97"/>
                  </a:lnTo>
                  <a:lnTo>
                    <a:pt x="48" y="121"/>
                  </a:lnTo>
                  <a:lnTo>
                    <a:pt x="96" y="121"/>
                  </a:lnTo>
                  <a:lnTo>
                    <a:pt x="121" y="97"/>
                  </a:lnTo>
                  <a:lnTo>
                    <a:pt x="145" y="73"/>
                  </a:lnTo>
                  <a:lnTo>
                    <a:pt x="121" y="49"/>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
            <p:cNvSpPr/>
            <p:nvPr/>
          </p:nvSpPr>
          <p:spPr>
            <a:xfrm>
              <a:off x="1993650" y="2013700"/>
              <a:ext cx="3650" cy="3650"/>
            </a:xfrm>
            <a:custGeom>
              <a:avLst/>
              <a:gdLst/>
              <a:ahLst/>
              <a:cxnLst/>
              <a:rect l="l" t="t" r="r" b="b"/>
              <a:pathLst>
                <a:path w="146" h="146" extrusionOk="0">
                  <a:moveTo>
                    <a:pt x="73" y="1"/>
                  </a:moveTo>
                  <a:lnTo>
                    <a:pt x="25" y="25"/>
                  </a:lnTo>
                  <a:lnTo>
                    <a:pt x="1" y="97"/>
                  </a:lnTo>
                  <a:lnTo>
                    <a:pt x="25" y="121"/>
                  </a:lnTo>
                  <a:lnTo>
                    <a:pt x="73" y="145"/>
                  </a:lnTo>
                  <a:lnTo>
                    <a:pt x="97" y="145"/>
                  </a:lnTo>
                  <a:lnTo>
                    <a:pt x="121" y="121"/>
                  </a:lnTo>
                  <a:lnTo>
                    <a:pt x="145"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
            <p:cNvSpPr/>
            <p:nvPr/>
          </p:nvSpPr>
          <p:spPr>
            <a:xfrm>
              <a:off x="2341525" y="1818725"/>
              <a:ext cx="3625" cy="3025"/>
            </a:xfrm>
            <a:custGeom>
              <a:avLst/>
              <a:gdLst/>
              <a:ahLst/>
              <a:cxnLst/>
              <a:rect l="l" t="t" r="r" b="b"/>
              <a:pathLst>
                <a:path w="145" h="121" extrusionOk="0">
                  <a:moveTo>
                    <a:pt x="72" y="0"/>
                  </a:moveTo>
                  <a:lnTo>
                    <a:pt x="24" y="24"/>
                  </a:lnTo>
                  <a:lnTo>
                    <a:pt x="0" y="73"/>
                  </a:lnTo>
                  <a:lnTo>
                    <a:pt x="24" y="97"/>
                  </a:lnTo>
                  <a:lnTo>
                    <a:pt x="48" y="121"/>
                  </a:lnTo>
                  <a:lnTo>
                    <a:pt x="96" y="121"/>
                  </a:lnTo>
                  <a:lnTo>
                    <a:pt x="145" y="73"/>
                  </a:lnTo>
                  <a:lnTo>
                    <a:pt x="145"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
            <p:cNvSpPr/>
            <p:nvPr/>
          </p:nvSpPr>
          <p:spPr>
            <a:xfrm>
              <a:off x="1881125" y="1930050"/>
              <a:ext cx="3625" cy="3050"/>
            </a:xfrm>
            <a:custGeom>
              <a:avLst/>
              <a:gdLst/>
              <a:ahLst/>
              <a:cxnLst/>
              <a:rect l="l" t="t" r="r" b="b"/>
              <a:pathLst>
                <a:path w="145" h="122" extrusionOk="0">
                  <a:moveTo>
                    <a:pt x="24" y="1"/>
                  </a:moveTo>
                  <a:lnTo>
                    <a:pt x="0" y="49"/>
                  </a:lnTo>
                  <a:lnTo>
                    <a:pt x="0" y="73"/>
                  </a:lnTo>
                  <a:lnTo>
                    <a:pt x="24" y="97"/>
                  </a:lnTo>
                  <a:lnTo>
                    <a:pt x="72" y="121"/>
                  </a:lnTo>
                  <a:lnTo>
                    <a:pt x="120" y="97"/>
                  </a:lnTo>
                  <a:lnTo>
                    <a:pt x="145" y="49"/>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9"/>
            <p:cNvSpPr/>
            <p:nvPr/>
          </p:nvSpPr>
          <p:spPr>
            <a:xfrm>
              <a:off x="2287350" y="2454850"/>
              <a:ext cx="3025" cy="4250"/>
            </a:xfrm>
            <a:custGeom>
              <a:avLst/>
              <a:gdLst/>
              <a:ahLst/>
              <a:cxnLst/>
              <a:rect l="l" t="t" r="r" b="b"/>
              <a:pathLst>
                <a:path w="121" h="170" extrusionOk="0">
                  <a:moveTo>
                    <a:pt x="49" y="1"/>
                  </a:moveTo>
                  <a:lnTo>
                    <a:pt x="1" y="25"/>
                  </a:lnTo>
                  <a:lnTo>
                    <a:pt x="1" y="73"/>
                  </a:lnTo>
                  <a:lnTo>
                    <a:pt x="1" y="97"/>
                  </a:lnTo>
                  <a:lnTo>
                    <a:pt x="25" y="145"/>
                  </a:lnTo>
                  <a:lnTo>
                    <a:pt x="73" y="169"/>
                  </a:lnTo>
                  <a:lnTo>
                    <a:pt x="97" y="145"/>
                  </a:lnTo>
                  <a:lnTo>
                    <a:pt x="121" y="121"/>
                  </a:lnTo>
                  <a:lnTo>
                    <a:pt x="121"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
            <p:cNvSpPr/>
            <p:nvPr/>
          </p:nvSpPr>
          <p:spPr>
            <a:xfrm>
              <a:off x="2316850" y="2341700"/>
              <a:ext cx="3625" cy="3650"/>
            </a:xfrm>
            <a:custGeom>
              <a:avLst/>
              <a:gdLst/>
              <a:ahLst/>
              <a:cxnLst/>
              <a:rect l="l" t="t" r="r" b="b"/>
              <a:pathLst>
                <a:path w="145" h="146" extrusionOk="0">
                  <a:moveTo>
                    <a:pt x="48" y="1"/>
                  </a:moveTo>
                  <a:lnTo>
                    <a:pt x="24" y="25"/>
                  </a:lnTo>
                  <a:lnTo>
                    <a:pt x="0" y="73"/>
                  </a:lnTo>
                  <a:lnTo>
                    <a:pt x="24" y="121"/>
                  </a:lnTo>
                  <a:lnTo>
                    <a:pt x="72" y="145"/>
                  </a:lnTo>
                  <a:lnTo>
                    <a:pt x="96" y="121"/>
                  </a:lnTo>
                  <a:lnTo>
                    <a:pt x="145" y="73"/>
                  </a:lnTo>
                  <a:lnTo>
                    <a:pt x="145"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9"/>
            <p:cNvSpPr/>
            <p:nvPr/>
          </p:nvSpPr>
          <p:spPr>
            <a:xfrm>
              <a:off x="2077300" y="1945100"/>
              <a:ext cx="2450" cy="3025"/>
            </a:xfrm>
            <a:custGeom>
              <a:avLst/>
              <a:gdLst/>
              <a:ahLst/>
              <a:cxnLst/>
              <a:rect l="l" t="t" r="r" b="b"/>
              <a:pathLst>
                <a:path w="98" h="121" extrusionOk="0">
                  <a:moveTo>
                    <a:pt x="25" y="1"/>
                  </a:moveTo>
                  <a:lnTo>
                    <a:pt x="1" y="25"/>
                  </a:lnTo>
                  <a:lnTo>
                    <a:pt x="1" y="73"/>
                  </a:lnTo>
                  <a:lnTo>
                    <a:pt x="1" y="97"/>
                  </a:lnTo>
                  <a:lnTo>
                    <a:pt x="25" y="121"/>
                  </a:lnTo>
                  <a:lnTo>
                    <a:pt x="49" y="121"/>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9"/>
            <p:cNvSpPr/>
            <p:nvPr/>
          </p:nvSpPr>
          <p:spPr>
            <a:xfrm>
              <a:off x="2123650" y="2501200"/>
              <a:ext cx="2425" cy="3025"/>
            </a:xfrm>
            <a:custGeom>
              <a:avLst/>
              <a:gdLst/>
              <a:ahLst/>
              <a:cxnLst/>
              <a:rect l="l" t="t" r="r" b="b"/>
              <a:pathLst>
                <a:path w="97" h="121" extrusionOk="0">
                  <a:moveTo>
                    <a:pt x="73" y="0"/>
                  </a:moveTo>
                  <a:lnTo>
                    <a:pt x="25" y="24"/>
                  </a:lnTo>
                  <a:lnTo>
                    <a:pt x="1" y="48"/>
                  </a:lnTo>
                  <a:lnTo>
                    <a:pt x="25" y="97"/>
                  </a:lnTo>
                  <a:lnTo>
                    <a:pt x="73" y="121"/>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
            <p:cNvSpPr/>
            <p:nvPr/>
          </p:nvSpPr>
          <p:spPr>
            <a:xfrm>
              <a:off x="2031575" y="1922825"/>
              <a:ext cx="2425" cy="3650"/>
            </a:xfrm>
            <a:custGeom>
              <a:avLst/>
              <a:gdLst/>
              <a:ahLst/>
              <a:cxnLst/>
              <a:rect l="l" t="t" r="r" b="b"/>
              <a:pathLst>
                <a:path w="97" h="146" extrusionOk="0">
                  <a:moveTo>
                    <a:pt x="24" y="1"/>
                  </a:moveTo>
                  <a:lnTo>
                    <a:pt x="0" y="25"/>
                  </a:lnTo>
                  <a:lnTo>
                    <a:pt x="0" y="97"/>
                  </a:lnTo>
                  <a:lnTo>
                    <a:pt x="24" y="121"/>
                  </a:lnTo>
                  <a:lnTo>
                    <a:pt x="49" y="145"/>
                  </a:lnTo>
                  <a:lnTo>
                    <a:pt x="97" y="97"/>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
            <p:cNvSpPr/>
            <p:nvPr/>
          </p:nvSpPr>
          <p:spPr>
            <a:xfrm>
              <a:off x="1864275" y="1957750"/>
              <a:ext cx="3025" cy="3025"/>
            </a:xfrm>
            <a:custGeom>
              <a:avLst/>
              <a:gdLst/>
              <a:ahLst/>
              <a:cxnLst/>
              <a:rect l="l" t="t" r="r" b="b"/>
              <a:pathLst>
                <a:path w="121" h="121" extrusionOk="0">
                  <a:moveTo>
                    <a:pt x="48" y="0"/>
                  </a:moveTo>
                  <a:lnTo>
                    <a:pt x="0" y="48"/>
                  </a:lnTo>
                  <a:lnTo>
                    <a:pt x="0" y="96"/>
                  </a:lnTo>
                  <a:lnTo>
                    <a:pt x="0" y="121"/>
                  </a:lnTo>
                  <a:lnTo>
                    <a:pt x="72" y="121"/>
                  </a:lnTo>
                  <a:lnTo>
                    <a:pt x="120" y="72"/>
                  </a:lnTo>
                  <a:lnTo>
                    <a:pt x="120"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
            <p:cNvSpPr/>
            <p:nvPr/>
          </p:nvSpPr>
          <p:spPr>
            <a:xfrm>
              <a:off x="1984025" y="1915000"/>
              <a:ext cx="2425" cy="3650"/>
            </a:xfrm>
            <a:custGeom>
              <a:avLst/>
              <a:gdLst/>
              <a:ahLst/>
              <a:cxnLst/>
              <a:rect l="l" t="t" r="r" b="b"/>
              <a:pathLst>
                <a:path w="97" h="146" extrusionOk="0">
                  <a:moveTo>
                    <a:pt x="49" y="1"/>
                  </a:moveTo>
                  <a:lnTo>
                    <a:pt x="1" y="97"/>
                  </a:lnTo>
                  <a:lnTo>
                    <a:pt x="49" y="145"/>
                  </a:lnTo>
                  <a:lnTo>
                    <a:pt x="73" y="145"/>
                  </a:lnTo>
                  <a:lnTo>
                    <a:pt x="97" y="121"/>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9"/>
            <p:cNvSpPr/>
            <p:nvPr/>
          </p:nvSpPr>
          <p:spPr>
            <a:xfrm>
              <a:off x="2124850" y="2506600"/>
              <a:ext cx="3050" cy="3050"/>
            </a:xfrm>
            <a:custGeom>
              <a:avLst/>
              <a:gdLst/>
              <a:ahLst/>
              <a:cxnLst/>
              <a:rect l="l" t="t" r="r" b="b"/>
              <a:pathLst>
                <a:path w="122" h="122" extrusionOk="0">
                  <a:moveTo>
                    <a:pt x="49" y="1"/>
                  </a:moveTo>
                  <a:lnTo>
                    <a:pt x="25" y="25"/>
                  </a:lnTo>
                  <a:lnTo>
                    <a:pt x="1" y="49"/>
                  </a:lnTo>
                  <a:lnTo>
                    <a:pt x="1" y="73"/>
                  </a:lnTo>
                  <a:lnTo>
                    <a:pt x="25" y="121"/>
                  </a:lnTo>
                  <a:lnTo>
                    <a:pt x="97" y="121"/>
                  </a:lnTo>
                  <a:lnTo>
                    <a:pt x="121" y="73"/>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
            <p:cNvSpPr/>
            <p:nvPr/>
          </p:nvSpPr>
          <p:spPr>
            <a:xfrm>
              <a:off x="2109200" y="1928850"/>
              <a:ext cx="3650" cy="3050"/>
            </a:xfrm>
            <a:custGeom>
              <a:avLst/>
              <a:gdLst/>
              <a:ahLst/>
              <a:cxnLst/>
              <a:rect l="l" t="t" r="r" b="b"/>
              <a:pathLst>
                <a:path w="146" h="122" extrusionOk="0">
                  <a:moveTo>
                    <a:pt x="49" y="1"/>
                  </a:moveTo>
                  <a:lnTo>
                    <a:pt x="1" y="49"/>
                  </a:lnTo>
                  <a:lnTo>
                    <a:pt x="1" y="97"/>
                  </a:lnTo>
                  <a:lnTo>
                    <a:pt x="49" y="121"/>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
            <p:cNvSpPr/>
            <p:nvPr/>
          </p:nvSpPr>
          <p:spPr>
            <a:xfrm>
              <a:off x="1990050" y="1933075"/>
              <a:ext cx="2425" cy="2425"/>
            </a:xfrm>
            <a:custGeom>
              <a:avLst/>
              <a:gdLst/>
              <a:ahLst/>
              <a:cxnLst/>
              <a:rect l="l" t="t" r="r" b="b"/>
              <a:pathLst>
                <a:path w="97" h="97" extrusionOk="0">
                  <a:moveTo>
                    <a:pt x="49" y="0"/>
                  </a:moveTo>
                  <a:lnTo>
                    <a:pt x="0" y="24"/>
                  </a:lnTo>
                  <a:lnTo>
                    <a:pt x="0" y="72"/>
                  </a:lnTo>
                  <a:lnTo>
                    <a:pt x="24" y="96"/>
                  </a:lnTo>
                  <a:lnTo>
                    <a:pt x="73" y="96"/>
                  </a:lnTo>
                  <a:lnTo>
                    <a:pt x="97"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
            <p:cNvSpPr/>
            <p:nvPr/>
          </p:nvSpPr>
          <p:spPr>
            <a:xfrm>
              <a:off x="2284950" y="2010100"/>
              <a:ext cx="3625" cy="2425"/>
            </a:xfrm>
            <a:custGeom>
              <a:avLst/>
              <a:gdLst/>
              <a:ahLst/>
              <a:cxnLst/>
              <a:rect l="l" t="t" r="r" b="b"/>
              <a:pathLst>
                <a:path w="145" h="97" extrusionOk="0">
                  <a:moveTo>
                    <a:pt x="24" y="1"/>
                  </a:moveTo>
                  <a:lnTo>
                    <a:pt x="0" y="49"/>
                  </a:lnTo>
                  <a:lnTo>
                    <a:pt x="24" y="73"/>
                  </a:lnTo>
                  <a:lnTo>
                    <a:pt x="72" y="97"/>
                  </a:lnTo>
                  <a:lnTo>
                    <a:pt x="121" y="73"/>
                  </a:lnTo>
                  <a:lnTo>
                    <a:pt x="145" y="49"/>
                  </a:lnTo>
                  <a:lnTo>
                    <a:pt x="121"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
            <p:cNvSpPr/>
            <p:nvPr/>
          </p:nvSpPr>
          <p:spPr>
            <a:xfrm>
              <a:off x="2223550" y="2499375"/>
              <a:ext cx="2450" cy="2450"/>
            </a:xfrm>
            <a:custGeom>
              <a:avLst/>
              <a:gdLst/>
              <a:ahLst/>
              <a:cxnLst/>
              <a:rect l="l" t="t" r="r" b="b"/>
              <a:pathLst>
                <a:path w="98" h="98" extrusionOk="0">
                  <a:moveTo>
                    <a:pt x="49" y="1"/>
                  </a:moveTo>
                  <a:lnTo>
                    <a:pt x="1" y="25"/>
                  </a:lnTo>
                  <a:lnTo>
                    <a:pt x="1" y="49"/>
                  </a:lnTo>
                  <a:lnTo>
                    <a:pt x="25" y="97"/>
                  </a:lnTo>
                  <a:lnTo>
                    <a:pt x="73" y="97"/>
                  </a:lnTo>
                  <a:lnTo>
                    <a:pt x="97" y="73"/>
                  </a:lnTo>
                  <a:lnTo>
                    <a:pt x="97"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9"/>
            <p:cNvSpPr/>
            <p:nvPr/>
          </p:nvSpPr>
          <p:spPr>
            <a:xfrm>
              <a:off x="2049025" y="2531275"/>
              <a:ext cx="3625" cy="3650"/>
            </a:xfrm>
            <a:custGeom>
              <a:avLst/>
              <a:gdLst/>
              <a:ahLst/>
              <a:cxnLst/>
              <a:rect l="l" t="t" r="r" b="b"/>
              <a:pathLst>
                <a:path w="145" h="146" extrusionOk="0">
                  <a:moveTo>
                    <a:pt x="1" y="1"/>
                  </a:moveTo>
                  <a:lnTo>
                    <a:pt x="25" y="97"/>
                  </a:lnTo>
                  <a:lnTo>
                    <a:pt x="49" y="145"/>
                  </a:lnTo>
                  <a:lnTo>
                    <a:pt x="97" y="145"/>
                  </a:lnTo>
                  <a:lnTo>
                    <a:pt x="145" y="97"/>
                  </a:lnTo>
                  <a:lnTo>
                    <a:pt x="97" y="49"/>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9"/>
            <p:cNvSpPr/>
            <p:nvPr/>
          </p:nvSpPr>
          <p:spPr>
            <a:xfrm>
              <a:off x="1894350" y="1923450"/>
              <a:ext cx="3050" cy="3025"/>
            </a:xfrm>
            <a:custGeom>
              <a:avLst/>
              <a:gdLst/>
              <a:ahLst/>
              <a:cxnLst/>
              <a:rect l="l" t="t" r="r" b="b"/>
              <a:pathLst>
                <a:path w="122" h="121" extrusionOk="0">
                  <a:moveTo>
                    <a:pt x="49" y="0"/>
                  </a:moveTo>
                  <a:lnTo>
                    <a:pt x="25" y="24"/>
                  </a:lnTo>
                  <a:lnTo>
                    <a:pt x="1" y="48"/>
                  </a:lnTo>
                  <a:lnTo>
                    <a:pt x="25" y="96"/>
                  </a:lnTo>
                  <a:lnTo>
                    <a:pt x="49" y="120"/>
                  </a:lnTo>
                  <a:lnTo>
                    <a:pt x="97" y="96"/>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9"/>
            <p:cNvSpPr/>
            <p:nvPr/>
          </p:nvSpPr>
          <p:spPr>
            <a:xfrm>
              <a:off x="2041200" y="2034175"/>
              <a:ext cx="3025" cy="3025"/>
            </a:xfrm>
            <a:custGeom>
              <a:avLst/>
              <a:gdLst/>
              <a:ahLst/>
              <a:cxnLst/>
              <a:rect l="l" t="t" r="r" b="b"/>
              <a:pathLst>
                <a:path w="121" h="121" extrusionOk="0">
                  <a:moveTo>
                    <a:pt x="49" y="0"/>
                  </a:moveTo>
                  <a:lnTo>
                    <a:pt x="1" y="49"/>
                  </a:lnTo>
                  <a:lnTo>
                    <a:pt x="1" y="97"/>
                  </a:lnTo>
                  <a:lnTo>
                    <a:pt x="49" y="121"/>
                  </a:lnTo>
                  <a:lnTo>
                    <a:pt x="73" y="97"/>
                  </a:lnTo>
                  <a:lnTo>
                    <a:pt x="121"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9"/>
            <p:cNvSpPr/>
            <p:nvPr/>
          </p:nvSpPr>
          <p:spPr>
            <a:xfrm>
              <a:off x="2235000" y="2489150"/>
              <a:ext cx="2425" cy="2450"/>
            </a:xfrm>
            <a:custGeom>
              <a:avLst/>
              <a:gdLst/>
              <a:ahLst/>
              <a:cxnLst/>
              <a:rect l="l" t="t" r="r" b="b"/>
              <a:pathLst>
                <a:path w="97" h="98" extrusionOk="0">
                  <a:moveTo>
                    <a:pt x="24" y="1"/>
                  </a:moveTo>
                  <a:lnTo>
                    <a:pt x="0" y="25"/>
                  </a:lnTo>
                  <a:lnTo>
                    <a:pt x="0" y="73"/>
                  </a:lnTo>
                  <a:lnTo>
                    <a:pt x="24" y="97"/>
                  </a:lnTo>
                  <a:lnTo>
                    <a:pt x="72" y="97"/>
                  </a:lnTo>
                  <a:lnTo>
                    <a:pt x="96" y="73"/>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9"/>
            <p:cNvSpPr/>
            <p:nvPr/>
          </p:nvSpPr>
          <p:spPr>
            <a:xfrm>
              <a:off x="2166375" y="2471700"/>
              <a:ext cx="2450" cy="2425"/>
            </a:xfrm>
            <a:custGeom>
              <a:avLst/>
              <a:gdLst/>
              <a:ahLst/>
              <a:cxnLst/>
              <a:rect l="l" t="t" r="r" b="b"/>
              <a:pathLst>
                <a:path w="98" h="97" extrusionOk="0">
                  <a:moveTo>
                    <a:pt x="73" y="1"/>
                  </a:moveTo>
                  <a:lnTo>
                    <a:pt x="1" y="25"/>
                  </a:lnTo>
                  <a:lnTo>
                    <a:pt x="1" y="49"/>
                  </a:lnTo>
                  <a:lnTo>
                    <a:pt x="1" y="73"/>
                  </a:lnTo>
                  <a:lnTo>
                    <a:pt x="49" y="97"/>
                  </a:lnTo>
                  <a:lnTo>
                    <a:pt x="73" y="97"/>
                  </a:lnTo>
                  <a:lnTo>
                    <a:pt x="97"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9"/>
            <p:cNvSpPr/>
            <p:nvPr/>
          </p:nvSpPr>
          <p:spPr>
            <a:xfrm>
              <a:off x="2423975" y="2004075"/>
              <a:ext cx="3625" cy="3050"/>
            </a:xfrm>
            <a:custGeom>
              <a:avLst/>
              <a:gdLst/>
              <a:ahLst/>
              <a:cxnLst/>
              <a:rect l="l" t="t" r="r" b="b"/>
              <a:pathLst>
                <a:path w="145" h="122" extrusionOk="0">
                  <a:moveTo>
                    <a:pt x="72" y="1"/>
                  </a:moveTo>
                  <a:lnTo>
                    <a:pt x="0" y="49"/>
                  </a:lnTo>
                  <a:lnTo>
                    <a:pt x="0" y="73"/>
                  </a:lnTo>
                  <a:lnTo>
                    <a:pt x="24" y="121"/>
                  </a:lnTo>
                  <a:lnTo>
                    <a:pt x="72"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9"/>
            <p:cNvSpPr/>
            <p:nvPr/>
          </p:nvSpPr>
          <p:spPr>
            <a:xfrm>
              <a:off x="1823350" y="1970375"/>
              <a:ext cx="3025" cy="3050"/>
            </a:xfrm>
            <a:custGeom>
              <a:avLst/>
              <a:gdLst/>
              <a:ahLst/>
              <a:cxnLst/>
              <a:rect l="l" t="t" r="r" b="b"/>
              <a:pathLst>
                <a:path w="121" h="122" extrusionOk="0">
                  <a:moveTo>
                    <a:pt x="48" y="1"/>
                  </a:moveTo>
                  <a:lnTo>
                    <a:pt x="24" y="25"/>
                  </a:lnTo>
                  <a:lnTo>
                    <a:pt x="0" y="49"/>
                  </a:lnTo>
                  <a:lnTo>
                    <a:pt x="0" y="73"/>
                  </a:lnTo>
                  <a:lnTo>
                    <a:pt x="48" y="121"/>
                  </a:lnTo>
                  <a:lnTo>
                    <a:pt x="72" y="121"/>
                  </a:lnTo>
                  <a:lnTo>
                    <a:pt x="96" y="97"/>
                  </a:lnTo>
                  <a:lnTo>
                    <a:pt x="120"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9"/>
            <p:cNvSpPr/>
            <p:nvPr/>
          </p:nvSpPr>
          <p:spPr>
            <a:xfrm>
              <a:off x="1914825" y="2019125"/>
              <a:ext cx="3625" cy="3025"/>
            </a:xfrm>
            <a:custGeom>
              <a:avLst/>
              <a:gdLst/>
              <a:ahLst/>
              <a:cxnLst/>
              <a:rect l="l" t="t" r="r" b="b"/>
              <a:pathLst>
                <a:path w="145" h="121" extrusionOk="0">
                  <a:moveTo>
                    <a:pt x="48" y="1"/>
                  </a:moveTo>
                  <a:lnTo>
                    <a:pt x="24" y="25"/>
                  </a:lnTo>
                  <a:lnTo>
                    <a:pt x="0" y="73"/>
                  </a:lnTo>
                  <a:lnTo>
                    <a:pt x="48" y="121"/>
                  </a:lnTo>
                  <a:lnTo>
                    <a:pt x="96" y="121"/>
                  </a:lnTo>
                  <a:lnTo>
                    <a:pt x="145" y="97"/>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9"/>
            <p:cNvSpPr/>
            <p:nvPr/>
          </p:nvSpPr>
          <p:spPr>
            <a:xfrm>
              <a:off x="2397475" y="2362175"/>
              <a:ext cx="2450" cy="2425"/>
            </a:xfrm>
            <a:custGeom>
              <a:avLst/>
              <a:gdLst/>
              <a:ahLst/>
              <a:cxnLst/>
              <a:rect l="l" t="t" r="r" b="b"/>
              <a:pathLst>
                <a:path w="98" h="97" extrusionOk="0">
                  <a:moveTo>
                    <a:pt x="49" y="0"/>
                  </a:moveTo>
                  <a:lnTo>
                    <a:pt x="1" y="24"/>
                  </a:lnTo>
                  <a:lnTo>
                    <a:pt x="1" y="48"/>
                  </a:lnTo>
                  <a:lnTo>
                    <a:pt x="25" y="73"/>
                  </a:lnTo>
                  <a:lnTo>
                    <a:pt x="73" y="97"/>
                  </a:lnTo>
                  <a:lnTo>
                    <a:pt x="97"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
            <p:cNvSpPr/>
            <p:nvPr/>
          </p:nvSpPr>
          <p:spPr>
            <a:xfrm>
              <a:off x="2240400" y="1803675"/>
              <a:ext cx="3650" cy="2425"/>
            </a:xfrm>
            <a:custGeom>
              <a:avLst/>
              <a:gdLst/>
              <a:ahLst/>
              <a:cxnLst/>
              <a:rect l="l" t="t" r="r" b="b"/>
              <a:pathLst>
                <a:path w="146" h="97" extrusionOk="0">
                  <a:moveTo>
                    <a:pt x="49" y="0"/>
                  </a:moveTo>
                  <a:lnTo>
                    <a:pt x="25" y="25"/>
                  </a:lnTo>
                  <a:lnTo>
                    <a:pt x="1" y="49"/>
                  </a:lnTo>
                  <a:lnTo>
                    <a:pt x="25" y="73"/>
                  </a:lnTo>
                  <a:lnTo>
                    <a:pt x="49" y="97"/>
                  </a:lnTo>
                  <a:lnTo>
                    <a:pt x="97" y="97"/>
                  </a:lnTo>
                  <a:lnTo>
                    <a:pt x="145" y="73"/>
                  </a:lnTo>
                  <a:lnTo>
                    <a:pt x="145"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
            <p:cNvSpPr/>
            <p:nvPr/>
          </p:nvSpPr>
          <p:spPr>
            <a:xfrm>
              <a:off x="2028575" y="1904175"/>
              <a:ext cx="2425" cy="2425"/>
            </a:xfrm>
            <a:custGeom>
              <a:avLst/>
              <a:gdLst/>
              <a:ahLst/>
              <a:cxnLst/>
              <a:rect l="l" t="t" r="r" b="b"/>
              <a:pathLst>
                <a:path w="97" h="97" extrusionOk="0">
                  <a:moveTo>
                    <a:pt x="48" y="1"/>
                  </a:moveTo>
                  <a:lnTo>
                    <a:pt x="0" y="25"/>
                  </a:lnTo>
                  <a:lnTo>
                    <a:pt x="0" y="49"/>
                  </a:lnTo>
                  <a:lnTo>
                    <a:pt x="24" y="97"/>
                  </a:lnTo>
                  <a:lnTo>
                    <a:pt x="96" y="97"/>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
            <p:cNvSpPr/>
            <p:nvPr/>
          </p:nvSpPr>
          <p:spPr>
            <a:xfrm>
              <a:off x="2041200" y="1921625"/>
              <a:ext cx="3650" cy="2450"/>
            </a:xfrm>
            <a:custGeom>
              <a:avLst/>
              <a:gdLst/>
              <a:ahLst/>
              <a:cxnLst/>
              <a:rect l="l" t="t" r="r" b="b"/>
              <a:pathLst>
                <a:path w="146" h="98" extrusionOk="0">
                  <a:moveTo>
                    <a:pt x="73" y="1"/>
                  </a:moveTo>
                  <a:lnTo>
                    <a:pt x="25" y="25"/>
                  </a:lnTo>
                  <a:lnTo>
                    <a:pt x="1" y="49"/>
                  </a:lnTo>
                  <a:lnTo>
                    <a:pt x="1" y="73"/>
                  </a:lnTo>
                  <a:lnTo>
                    <a:pt x="73" y="97"/>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
            <p:cNvSpPr/>
            <p:nvPr/>
          </p:nvSpPr>
          <p:spPr>
            <a:xfrm>
              <a:off x="1939500" y="1923450"/>
              <a:ext cx="2425" cy="3025"/>
            </a:xfrm>
            <a:custGeom>
              <a:avLst/>
              <a:gdLst/>
              <a:ahLst/>
              <a:cxnLst/>
              <a:rect l="l" t="t" r="r" b="b"/>
              <a:pathLst>
                <a:path w="97" h="121" extrusionOk="0">
                  <a:moveTo>
                    <a:pt x="24" y="0"/>
                  </a:moveTo>
                  <a:lnTo>
                    <a:pt x="0" y="24"/>
                  </a:lnTo>
                  <a:lnTo>
                    <a:pt x="24" y="96"/>
                  </a:lnTo>
                  <a:lnTo>
                    <a:pt x="48" y="120"/>
                  </a:lnTo>
                  <a:lnTo>
                    <a:pt x="96" y="96"/>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
            <p:cNvSpPr/>
            <p:nvPr/>
          </p:nvSpPr>
          <p:spPr>
            <a:xfrm>
              <a:off x="1911800" y="1927650"/>
              <a:ext cx="3050" cy="2425"/>
            </a:xfrm>
            <a:custGeom>
              <a:avLst/>
              <a:gdLst/>
              <a:ahLst/>
              <a:cxnLst/>
              <a:rect l="l" t="t" r="r" b="b"/>
              <a:pathLst>
                <a:path w="122" h="97" extrusionOk="0">
                  <a:moveTo>
                    <a:pt x="49" y="1"/>
                  </a:moveTo>
                  <a:lnTo>
                    <a:pt x="1" y="49"/>
                  </a:lnTo>
                  <a:lnTo>
                    <a:pt x="25" y="97"/>
                  </a:lnTo>
                  <a:lnTo>
                    <a:pt x="97"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
            <p:cNvSpPr/>
            <p:nvPr/>
          </p:nvSpPr>
          <p:spPr>
            <a:xfrm>
              <a:off x="2061075" y="2017325"/>
              <a:ext cx="3625" cy="3025"/>
            </a:xfrm>
            <a:custGeom>
              <a:avLst/>
              <a:gdLst/>
              <a:ahLst/>
              <a:cxnLst/>
              <a:rect l="l" t="t" r="r" b="b"/>
              <a:pathLst>
                <a:path w="145" h="121" extrusionOk="0">
                  <a:moveTo>
                    <a:pt x="72" y="0"/>
                  </a:moveTo>
                  <a:lnTo>
                    <a:pt x="48" y="24"/>
                  </a:lnTo>
                  <a:lnTo>
                    <a:pt x="0" y="49"/>
                  </a:lnTo>
                  <a:lnTo>
                    <a:pt x="0" y="73"/>
                  </a:lnTo>
                  <a:lnTo>
                    <a:pt x="24" y="97"/>
                  </a:lnTo>
                  <a:lnTo>
                    <a:pt x="72" y="121"/>
                  </a:lnTo>
                  <a:lnTo>
                    <a:pt x="120" y="97"/>
                  </a:lnTo>
                  <a:lnTo>
                    <a:pt x="144" y="73"/>
                  </a:lnTo>
                  <a:lnTo>
                    <a:pt x="120"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
            <p:cNvSpPr/>
            <p:nvPr/>
          </p:nvSpPr>
          <p:spPr>
            <a:xfrm>
              <a:off x="2209725" y="2335100"/>
              <a:ext cx="2425" cy="3025"/>
            </a:xfrm>
            <a:custGeom>
              <a:avLst/>
              <a:gdLst/>
              <a:ahLst/>
              <a:cxnLst/>
              <a:rect l="l" t="t" r="r" b="b"/>
              <a:pathLst>
                <a:path w="97" h="121" extrusionOk="0">
                  <a:moveTo>
                    <a:pt x="72" y="0"/>
                  </a:moveTo>
                  <a:lnTo>
                    <a:pt x="24" y="24"/>
                  </a:lnTo>
                  <a:lnTo>
                    <a:pt x="0" y="72"/>
                  </a:lnTo>
                  <a:lnTo>
                    <a:pt x="24" y="120"/>
                  </a:lnTo>
                  <a:lnTo>
                    <a:pt x="72" y="120"/>
                  </a:lnTo>
                  <a:lnTo>
                    <a:pt x="96"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
            <p:cNvSpPr/>
            <p:nvPr/>
          </p:nvSpPr>
          <p:spPr>
            <a:xfrm>
              <a:off x="1920825" y="2032375"/>
              <a:ext cx="2450" cy="3025"/>
            </a:xfrm>
            <a:custGeom>
              <a:avLst/>
              <a:gdLst/>
              <a:ahLst/>
              <a:cxnLst/>
              <a:rect l="l" t="t" r="r" b="b"/>
              <a:pathLst>
                <a:path w="98" h="121" extrusionOk="0">
                  <a:moveTo>
                    <a:pt x="49" y="0"/>
                  </a:moveTo>
                  <a:lnTo>
                    <a:pt x="1" y="24"/>
                  </a:lnTo>
                  <a:lnTo>
                    <a:pt x="1" y="72"/>
                  </a:lnTo>
                  <a:lnTo>
                    <a:pt x="25" y="121"/>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
            <p:cNvSpPr/>
            <p:nvPr/>
          </p:nvSpPr>
          <p:spPr>
            <a:xfrm>
              <a:off x="2403500" y="2484950"/>
              <a:ext cx="3050" cy="3025"/>
            </a:xfrm>
            <a:custGeom>
              <a:avLst/>
              <a:gdLst/>
              <a:ahLst/>
              <a:cxnLst/>
              <a:rect l="l" t="t" r="r" b="b"/>
              <a:pathLst>
                <a:path w="122" h="121" extrusionOk="0">
                  <a:moveTo>
                    <a:pt x="49" y="0"/>
                  </a:moveTo>
                  <a:lnTo>
                    <a:pt x="1" y="24"/>
                  </a:lnTo>
                  <a:lnTo>
                    <a:pt x="1" y="72"/>
                  </a:lnTo>
                  <a:lnTo>
                    <a:pt x="1" y="97"/>
                  </a:lnTo>
                  <a:lnTo>
                    <a:pt x="25" y="121"/>
                  </a:lnTo>
                  <a:lnTo>
                    <a:pt x="73" y="121"/>
                  </a:lnTo>
                  <a:lnTo>
                    <a:pt x="97" y="97"/>
                  </a:lnTo>
                  <a:lnTo>
                    <a:pt x="121"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
            <p:cNvSpPr/>
            <p:nvPr/>
          </p:nvSpPr>
          <p:spPr>
            <a:xfrm>
              <a:off x="2078525" y="1822925"/>
              <a:ext cx="2425" cy="2450"/>
            </a:xfrm>
            <a:custGeom>
              <a:avLst/>
              <a:gdLst/>
              <a:ahLst/>
              <a:cxnLst/>
              <a:rect l="l" t="t" r="r" b="b"/>
              <a:pathLst>
                <a:path w="97" h="98" extrusionOk="0">
                  <a:moveTo>
                    <a:pt x="24" y="1"/>
                  </a:moveTo>
                  <a:lnTo>
                    <a:pt x="0" y="49"/>
                  </a:lnTo>
                  <a:lnTo>
                    <a:pt x="0" y="73"/>
                  </a:lnTo>
                  <a:lnTo>
                    <a:pt x="0" y="97"/>
                  </a:lnTo>
                  <a:lnTo>
                    <a:pt x="72"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
            <p:cNvSpPr/>
            <p:nvPr/>
          </p:nvSpPr>
          <p:spPr>
            <a:xfrm>
              <a:off x="2075500" y="1819925"/>
              <a:ext cx="1825" cy="2425"/>
            </a:xfrm>
            <a:custGeom>
              <a:avLst/>
              <a:gdLst/>
              <a:ahLst/>
              <a:cxnLst/>
              <a:rect l="l" t="t" r="r" b="b"/>
              <a:pathLst>
                <a:path w="73" h="97" extrusionOk="0">
                  <a:moveTo>
                    <a:pt x="25" y="0"/>
                  </a:moveTo>
                  <a:lnTo>
                    <a:pt x="1" y="49"/>
                  </a:lnTo>
                  <a:lnTo>
                    <a:pt x="1" y="97"/>
                  </a:lnTo>
                  <a:lnTo>
                    <a:pt x="73" y="97"/>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
            <p:cNvSpPr/>
            <p:nvPr/>
          </p:nvSpPr>
          <p:spPr>
            <a:xfrm>
              <a:off x="1960550" y="2004675"/>
              <a:ext cx="1825" cy="2450"/>
            </a:xfrm>
            <a:custGeom>
              <a:avLst/>
              <a:gdLst/>
              <a:ahLst/>
              <a:cxnLst/>
              <a:rect l="l" t="t" r="r" b="b"/>
              <a:pathLst>
                <a:path w="73" h="98" extrusionOk="0">
                  <a:moveTo>
                    <a:pt x="25" y="1"/>
                  </a:moveTo>
                  <a:lnTo>
                    <a:pt x="1" y="25"/>
                  </a:lnTo>
                  <a:lnTo>
                    <a:pt x="1" y="73"/>
                  </a:lnTo>
                  <a:lnTo>
                    <a:pt x="1" y="97"/>
                  </a:lnTo>
                  <a:lnTo>
                    <a:pt x="49"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
            <p:cNvSpPr/>
            <p:nvPr/>
          </p:nvSpPr>
          <p:spPr>
            <a:xfrm>
              <a:off x="2354750" y="1968575"/>
              <a:ext cx="1825" cy="3025"/>
            </a:xfrm>
            <a:custGeom>
              <a:avLst/>
              <a:gdLst/>
              <a:ahLst/>
              <a:cxnLst/>
              <a:rect l="l" t="t" r="r" b="b"/>
              <a:pathLst>
                <a:path w="73" h="121" extrusionOk="0">
                  <a:moveTo>
                    <a:pt x="49" y="0"/>
                  </a:moveTo>
                  <a:lnTo>
                    <a:pt x="25" y="25"/>
                  </a:lnTo>
                  <a:lnTo>
                    <a:pt x="1" y="73"/>
                  </a:lnTo>
                  <a:lnTo>
                    <a:pt x="1" y="97"/>
                  </a:lnTo>
                  <a:lnTo>
                    <a:pt x="1" y="121"/>
                  </a:lnTo>
                  <a:lnTo>
                    <a:pt x="49" y="121"/>
                  </a:lnTo>
                  <a:lnTo>
                    <a:pt x="73" y="73"/>
                  </a:lnTo>
                  <a:lnTo>
                    <a:pt x="73"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
            <p:cNvSpPr/>
            <p:nvPr/>
          </p:nvSpPr>
          <p:spPr>
            <a:xfrm>
              <a:off x="1858250" y="2049825"/>
              <a:ext cx="2425" cy="3025"/>
            </a:xfrm>
            <a:custGeom>
              <a:avLst/>
              <a:gdLst/>
              <a:ahLst/>
              <a:cxnLst/>
              <a:rect l="l" t="t" r="r" b="b"/>
              <a:pathLst>
                <a:path w="97" h="121" extrusionOk="0">
                  <a:moveTo>
                    <a:pt x="24" y="0"/>
                  </a:moveTo>
                  <a:lnTo>
                    <a:pt x="0" y="24"/>
                  </a:lnTo>
                  <a:lnTo>
                    <a:pt x="24" y="97"/>
                  </a:lnTo>
                  <a:lnTo>
                    <a:pt x="48" y="121"/>
                  </a:lnTo>
                  <a:lnTo>
                    <a:pt x="97" y="97"/>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
            <p:cNvSpPr/>
            <p:nvPr/>
          </p:nvSpPr>
          <p:spPr>
            <a:xfrm>
              <a:off x="2265075" y="2500000"/>
              <a:ext cx="3050" cy="2425"/>
            </a:xfrm>
            <a:custGeom>
              <a:avLst/>
              <a:gdLst/>
              <a:ahLst/>
              <a:cxnLst/>
              <a:rect l="l" t="t" r="r" b="b"/>
              <a:pathLst>
                <a:path w="122" h="97" extrusionOk="0">
                  <a:moveTo>
                    <a:pt x="73" y="0"/>
                  </a:moveTo>
                  <a:lnTo>
                    <a:pt x="25" y="24"/>
                  </a:lnTo>
                  <a:lnTo>
                    <a:pt x="1" y="72"/>
                  </a:lnTo>
                  <a:lnTo>
                    <a:pt x="25" y="96"/>
                  </a:lnTo>
                  <a:lnTo>
                    <a:pt x="97" y="96"/>
                  </a:lnTo>
                  <a:lnTo>
                    <a:pt x="121"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
            <p:cNvSpPr/>
            <p:nvPr/>
          </p:nvSpPr>
          <p:spPr>
            <a:xfrm>
              <a:off x="2405925" y="2478925"/>
              <a:ext cx="3025" cy="2425"/>
            </a:xfrm>
            <a:custGeom>
              <a:avLst/>
              <a:gdLst/>
              <a:ahLst/>
              <a:cxnLst/>
              <a:rect l="l" t="t" r="r" b="b"/>
              <a:pathLst>
                <a:path w="121" h="97" extrusionOk="0">
                  <a:moveTo>
                    <a:pt x="24" y="1"/>
                  </a:moveTo>
                  <a:lnTo>
                    <a:pt x="0" y="49"/>
                  </a:lnTo>
                  <a:lnTo>
                    <a:pt x="24" y="73"/>
                  </a:lnTo>
                  <a:lnTo>
                    <a:pt x="72" y="97"/>
                  </a:lnTo>
                  <a:lnTo>
                    <a:pt x="120" y="49"/>
                  </a:lnTo>
                  <a:lnTo>
                    <a:pt x="120"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
            <p:cNvSpPr/>
            <p:nvPr/>
          </p:nvSpPr>
          <p:spPr>
            <a:xfrm>
              <a:off x="2105000" y="1916225"/>
              <a:ext cx="2425" cy="2425"/>
            </a:xfrm>
            <a:custGeom>
              <a:avLst/>
              <a:gdLst/>
              <a:ahLst/>
              <a:cxnLst/>
              <a:rect l="l" t="t" r="r" b="b"/>
              <a:pathLst>
                <a:path w="97" h="97" extrusionOk="0">
                  <a:moveTo>
                    <a:pt x="24" y="0"/>
                  </a:moveTo>
                  <a:lnTo>
                    <a:pt x="0" y="24"/>
                  </a:lnTo>
                  <a:lnTo>
                    <a:pt x="0" y="72"/>
                  </a:lnTo>
                  <a:lnTo>
                    <a:pt x="24" y="96"/>
                  </a:lnTo>
                  <a:lnTo>
                    <a:pt x="49" y="96"/>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
            <p:cNvSpPr/>
            <p:nvPr/>
          </p:nvSpPr>
          <p:spPr>
            <a:xfrm>
              <a:off x="2332500" y="2384450"/>
              <a:ext cx="3025" cy="3025"/>
            </a:xfrm>
            <a:custGeom>
              <a:avLst/>
              <a:gdLst/>
              <a:ahLst/>
              <a:cxnLst/>
              <a:rect l="l" t="t" r="r" b="b"/>
              <a:pathLst>
                <a:path w="121" h="121" extrusionOk="0">
                  <a:moveTo>
                    <a:pt x="72" y="0"/>
                  </a:moveTo>
                  <a:lnTo>
                    <a:pt x="24" y="48"/>
                  </a:lnTo>
                  <a:lnTo>
                    <a:pt x="0" y="96"/>
                  </a:lnTo>
                  <a:lnTo>
                    <a:pt x="48" y="120"/>
                  </a:lnTo>
                  <a:lnTo>
                    <a:pt x="72" y="96"/>
                  </a:lnTo>
                  <a:lnTo>
                    <a:pt x="120"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
            <p:cNvSpPr/>
            <p:nvPr/>
          </p:nvSpPr>
          <p:spPr>
            <a:xfrm>
              <a:off x="2316850" y="2388650"/>
              <a:ext cx="2425" cy="2425"/>
            </a:xfrm>
            <a:custGeom>
              <a:avLst/>
              <a:gdLst/>
              <a:ahLst/>
              <a:cxnLst/>
              <a:rect l="l" t="t" r="r" b="b"/>
              <a:pathLst>
                <a:path w="97" h="97" extrusionOk="0">
                  <a:moveTo>
                    <a:pt x="24" y="1"/>
                  </a:moveTo>
                  <a:lnTo>
                    <a:pt x="0" y="25"/>
                  </a:lnTo>
                  <a:lnTo>
                    <a:pt x="0" y="97"/>
                  </a:lnTo>
                  <a:lnTo>
                    <a:pt x="48"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
            <p:cNvSpPr/>
            <p:nvPr/>
          </p:nvSpPr>
          <p:spPr>
            <a:xfrm>
              <a:off x="1890150" y="1955325"/>
              <a:ext cx="2425" cy="3050"/>
            </a:xfrm>
            <a:custGeom>
              <a:avLst/>
              <a:gdLst/>
              <a:ahLst/>
              <a:cxnLst/>
              <a:rect l="l" t="t" r="r" b="b"/>
              <a:pathLst>
                <a:path w="97" h="122" extrusionOk="0">
                  <a:moveTo>
                    <a:pt x="48" y="1"/>
                  </a:moveTo>
                  <a:lnTo>
                    <a:pt x="24" y="25"/>
                  </a:lnTo>
                  <a:lnTo>
                    <a:pt x="0" y="73"/>
                  </a:lnTo>
                  <a:lnTo>
                    <a:pt x="24" y="121"/>
                  </a:lnTo>
                  <a:lnTo>
                    <a:pt x="72" y="121"/>
                  </a:lnTo>
                  <a:lnTo>
                    <a:pt x="96"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
            <p:cNvSpPr/>
            <p:nvPr/>
          </p:nvSpPr>
          <p:spPr>
            <a:xfrm>
              <a:off x="1837175" y="1980600"/>
              <a:ext cx="2450" cy="2450"/>
            </a:xfrm>
            <a:custGeom>
              <a:avLst/>
              <a:gdLst/>
              <a:ahLst/>
              <a:cxnLst/>
              <a:rect l="l" t="t" r="r" b="b"/>
              <a:pathLst>
                <a:path w="98" h="98" extrusionOk="0">
                  <a:moveTo>
                    <a:pt x="49" y="1"/>
                  </a:moveTo>
                  <a:lnTo>
                    <a:pt x="1" y="25"/>
                  </a:lnTo>
                  <a:lnTo>
                    <a:pt x="1" y="49"/>
                  </a:lnTo>
                  <a:lnTo>
                    <a:pt x="49" y="73"/>
                  </a:lnTo>
                  <a:lnTo>
                    <a:pt x="73" y="97"/>
                  </a:lnTo>
                  <a:lnTo>
                    <a:pt x="97"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
            <p:cNvSpPr/>
            <p:nvPr/>
          </p:nvSpPr>
          <p:spPr>
            <a:xfrm>
              <a:off x="2323450" y="1807275"/>
              <a:ext cx="3050" cy="2450"/>
            </a:xfrm>
            <a:custGeom>
              <a:avLst/>
              <a:gdLst/>
              <a:ahLst/>
              <a:cxnLst/>
              <a:rect l="l" t="t" r="r" b="b"/>
              <a:pathLst>
                <a:path w="122" h="98" extrusionOk="0">
                  <a:moveTo>
                    <a:pt x="73" y="1"/>
                  </a:moveTo>
                  <a:lnTo>
                    <a:pt x="25" y="25"/>
                  </a:lnTo>
                  <a:lnTo>
                    <a:pt x="1" y="49"/>
                  </a:lnTo>
                  <a:lnTo>
                    <a:pt x="25" y="97"/>
                  </a:lnTo>
                  <a:lnTo>
                    <a:pt x="73"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
            <p:cNvSpPr/>
            <p:nvPr/>
          </p:nvSpPr>
          <p:spPr>
            <a:xfrm>
              <a:off x="2383650" y="1829550"/>
              <a:ext cx="1825" cy="2425"/>
            </a:xfrm>
            <a:custGeom>
              <a:avLst/>
              <a:gdLst/>
              <a:ahLst/>
              <a:cxnLst/>
              <a:rect l="l" t="t" r="r" b="b"/>
              <a:pathLst>
                <a:path w="73" h="97" extrusionOk="0">
                  <a:moveTo>
                    <a:pt x="24" y="1"/>
                  </a:moveTo>
                  <a:lnTo>
                    <a:pt x="0" y="49"/>
                  </a:lnTo>
                  <a:lnTo>
                    <a:pt x="0" y="73"/>
                  </a:lnTo>
                  <a:lnTo>
                    <a:pt x="48" y="97"/>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
            <p:cNvSpPr/>
            <p:nvPr/>
          </p:nvSpPr>
          <p:spPr>
            <a:xfrm>
              <a:off x="2040000" y="2518650"/>
              <a:ext cx="1225" cy="1225"/>
            </a:xfrm>
            <a:custGeom>
              <a:avLst/>
              <a:gdLst/>
              <a:ahLst/>
              <a:cxnLst/>
              <a:rect l="l" t="t" r="r" b="b"/>
              <a:pathLst>
                <a:path w="49" h="49" extrusionOk="0">
                  <a:moveTo>
                    <a:pt x="0" y="0"/>
                  </a:moveTo>
                  <a:lnTo>
                    <a:pt x="0" y="48"/>
                  </a:lnTo>
                  <a:lnTo>
                    <a:pt x="49" y="48"/>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
            <p:cNvSpPr/>
            <p:nvPr/>
          </p:nvSpPr>
          <p:spPr>
            <a:xfrm>
              <a:off x="2106200" y="2522850"/>
              <a:ext cx="1225" cy="1225"/>
            </a:xfrm>
            <a:custGeom>
              <a:avLst/>
              <a:gdLst/>
              <a:ahLst/>
              <a:cxnLst/>
              <a:rect l="l" t="t" r="r" b="b"/>
              <a:pathLst>
                <a:path w="49" h="49" extrusionOk="0">
                  <a:moveTo>
                    <a:pt x="1" y="1"/>
                  </a:moveTo>
                  <a:lnTo>
                    <a:pt x="1" y="25"/>
                  </a:lnTo>
                  <a:lnTo>
                    <a:pt x="2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
            <p:cNvSpPr/>
            <p:nvPr/>
          </p:nvSpPr>
          <p:spPr>
            <a:xfrm>
              <a:off x="2085750" y="2451850"/>
              <a:ext cx="2425" cy="1825"/>
            </a:xfrm>
            <a:custGeom>
              <a:avLst/>
              <a:gdLst/>
              <a:ahLst/>
              <a:cxnLst/>
              <a:rect l="l" t="t" r="r" b="b"/>
              <a:pathLst>
                <a:path w="97" h="73" extrusionOk="0">
                  <a:moveTo>
                    <a:pt x="24" y="0"/>
                  </a:moveTo>
                  <a:lnTo>
                    <a:pt x="0" y="24"/>
                  </a:lnTo>
                  <a:lnTo>
                    <a:pt x="0" y="48"/>
                  </a:lnTo>
                  <a:lnTo>
                    <a:pt x="24" y="72"/>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
            <p:cNvSpPr/>
            <p:nvPr/>
          </p:nvSpPr>
          <p:spPr>
            <a:xfrm>
              <a:off x="2159775" y="2429575"/>
              <a:ext cx="1825" cy="1825"/>
            </a:xfrm>
            <a:custGeom>
              <a:avLst/>
              <a:gdLst/>
              <a:ahLst/>
              <a:cxnLst/>
              <a:rect l="l" t="t" r="r" b="b"/>
              <a:pathLst>
                <a:path w="73" h="73" extrusionOk="0">
                  <a:moveTo>
                    <a:pt x="48" y="1"/>
                  </a:moveTo>
                  <a:lnTo>
                    <a:pt x="0" y="25"/>
                  </a:lnTo>
                  <a:lnTo>
                    <a:pt x="0" y="49"/>
                  </a:lnTo>
                  <a:lnTo>
                    <a:pt x="24" y="73"/>
                  </a:lnTo>
                  <a:lnTo>
                    <a:pt x="72"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
            <p:cNvSpPr/>
            <p:nvPr/>
          </p:nvSpPr>
          <p:spPr>
            <a:xfrm>
              <a:off x="2177225" y="2409125"/>
              <a:ext cx="1825" cy="2425"/>
            </a:xfrm>
            <a:custGeom>
              <a:avLst/>
              <a:gdLst/>
              <a:ahLst/>
              <a:cxnLst/>
              <a:rect l="l" t="t" r="r" b="b"/>
              <a:pathLst>
                <a:path w="73" h="97" extrusionOk="0">
                  <a:moveTo>
                    <a:pt x="48" y="0"/>
                  </a:moveTo>
                  <a:lnTo>
                    <a:pt x="0" y="24"/>
                  </a:lnTo>
                  <a:lnTo>
                    <a:pt x="0" y="48"/>
                  </a:lnTo>
                  <a:lnTo>
                    <a:pt x="24" y="96"/>
                  </a:lnTo>
                  <a:lnTo>
                    <a:pt x="48" y="72"/>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
            <p:cNvSpPr/>
            <p:nvPr/>
          </p:nvSpPr>
          <p:spPr>
            <a:xfrm>
              <a:off x="2336100" y="2477125"/>
              <a:ext cx="2425" cy="1825"/>
            </a:xfrm>
            <a:custGeom>
              <a:avLst/>
              <a:gdLst/>
              <a:ahLst/>
              <a:cxnLst/>
              <a:rect l="l" t="t" r="r" b="b"/>
              <a:pathLst>
                <a:path w="97" h="73" extrusionOk="0">
                  <a:moveTo>
                    <a:pt x="25" y="0"/>
                  </a:moveTo>
                  <a:lnTo>
                    <a:pt x="1" y="48"/>
                  </a:lnTo>
                  <a:lnTo>
                    <a:pt x="49" y="73"/>
                  </a:lnTo>
                  <a:lnTo>
                    <a:pt x="73" y="73"/>
                  </a:lnTo>
                  <a:lnTo>
                    <a:pt x="97"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
            <p:cNvSpPr/>
            <p:nvPr/>
          </p:nvSpPr>
          <p:spPr>
            <a:xfrm>
              <a:off x="2271100" y="2436800"/>
              <a:ext cx="2425" cy="2425"/>
            </a:xfrm>
            <a:custGeom>
              <a:avLst/>
              <a:gdLst/>
              <a:ahLst/>
              <a:cxnLst/>
              <a:rect l="l" t="t" r="r" b="b"/>
              <a:pathLst>
                <a:path w="97" h="97" extrusionOk="0">
                  <a:moveTo>
                    <a:pt x="73" y="0"/>
                  </a:moveTo>
                  <a:lnTo>
                    <a:pt x="49" y="24"/>
                  </a:lnTo>
                  <a:lnTo>
                    <a:pt x="1" y="49"/>
                  </a:lnTo>
                  <a:lnTo>
                    <a:pt x="1" y="73"/>
                  </a:lnTo>
                  <a:lnTo>
                    <a:pt x="49" y="97"/>
                  </a:lnTo>
                  <a:lnTo>
                    <a:pt x="73" y="73"/>
                  </a:lnTo>
                  <a:lnTo>
                    <a:pt x="97"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
            <p:cNvSpPr/>
            <p:nvPr/>
          </p:nvSpPr>
          <p:spPr>
            <a:xfrm>
              <a:off x="2253050" y="2417550"/>
              <a:ext cx="1825" cy="1825"/>
            </a:xfrm>
            <a:custGeom>
              <a:avLst/>
              <a:gdLst/>
              <a:ahLst/>
              <a:cxnLst/>
              <a:rect l="l" t="t" r="r" b="b"/>
              <a:pathLst>
                <a:path w="73" h="73" extrusionOk="0">
                  <a:moveTo>
                    <a:pt x="0" y="0"/>
                  </a:moveTo>
                  <a:lnTo>
                    <a:pt x="0" y="48"/>
                  </a:lnTo>
                  <a:lnTo>
                    <a:pt x="24" y="72"/>
                  </a:lnTo>
                  <a:lnTo>
                    <a:pt x="49" y="48"/>
                  </a:lnTo>
                  <a:lnTo>
                    <a:pt x="73"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
            <p:cNvSpPr/>
            <p:nvPr/>
          </p:nvSpPr>
          <p:spPr>
            <a:xfrm>
              <a:off x="2172400" y="2366975"/>
              <a:ext cx="2425" cy="2450"/>
            </a:xfrm>
            <a:custGeom>
              <a:avLst/>
              <a:gdLst/>
              <a:ahLst/>
              <a:cxnLst/>
              <a:rect l="l" t="t" r="r" b="b"/>
              <a:pathLst>
                <a:path w="97" h="98" extrusionOk="0">
                  <a:moveTo>
                    <a:pt x="49" y="1"/>
                  </a:moveTo>
                  <a:lnTo>
                    <a:pt x="1" y="25"/>
                  </a:lnTo>
                  <a:lnTo>
                    <a:pt x="1" y="49"/>
                  </a:lnTo>
                  <a:lnTo>
                    <a:pt x="25" y="97"/>
                  </a:lnTo>
                  <a:lnTo>
                    <a:pt x="49" y="97"/>
                  </a:lnTo>
                  <a:lnTo>
                    <a:pt x="73"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
            <p:cNvSpPr/>
            <p:nvPr/>
          </p:nvSpPr>
          <p:spPr>
            <a:xfrm>
              <a:off x="2341525" y="2435600"/>
              <a:ext cx="1825" cy="1825"/>
            </a:xfrm>
            <a:custGeom>
              <a:avLst/>
              <a:gdLst/>
              <a:ahLst/>
              <a:cxnLst/>
              <a:rect l="l" t="t" r="r" b="b"/>
              <a:pathLst>
                <a:path w="73" h="73" extrusionOk="0">
                  <a:moveTo>
                    <a:pt x="48" y="0"/>
                  </a:moveTo>
                  <a:lnTo>
                    <a:pt x="0" y="24"/>
                  </a:lnTo>
                  <a:lnTo>
                    <a:pt x="0" y="48"/>
                  </a:lnTo>
                  <a:lnTo>
                    <a:pt x="24" y="72"/>
                  </a:lnTo>
                  <a:lnTo>
                    <a:pt x="72"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
            <p:cNvSpPr/>
            <p:nvPr/>
          </p:nvSpPr>
          <p:spPr>
            <a:xfrm>
              <a:off x="2268700" y="2359150"/>
              <a:ext cx="1825" cy="3050"/>
            </a:xfrm>
            <a:custGeom>
              <a:avLst/>
              <a:gdLst/>
              <a:ahLst/>
              <a:cxnLst/>
              <a:rect l="l" t="t" r="r" b="b"/>
              <a:pathLst>
                <a:path w="73" h="122" extrusionOk="0">
                  <a:moveTo>
                    <a:pt x="24" y="1"/>
                  </a:moveTo>
                  <a:lnTo>
                    <a:pt x="0" y="49"/>
                  </a:lnTo>
                  <a:lnTo>
                    <a:pt x="0" y="97"/>
                  </a:lnTo>
                  <a:lnTo>
                    <a:pt x="24" y="121"/>
                  </a:lnTo>
                  <a:lnTo>
                    <a:pt x="48" y="97"/>
                  </a:lnTo>
                  <a:lnTo>
                    <a:pt x="73"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
            <p:cNvSpPr/>
            <p:nvPr/>
          </p:nvSpPr>
          <p:spPr>
            <a:xfrm>
              <a:off x="2311425" y="2298375"/>
              <a:ext cx="2425" cy="1825"/>
            </a:xfrm>
            <a:custGeom>
              <a:avLst/>
              <a:gdLst/>
              <a:ahLst/>
              <a:cxnLst/>
              <a:rect l="l" t="t" r="r" b="b"/>
              <a:pathLst>
                <a:path w="97"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
            <p:cNvSpPr/>
            <p:nvPr/>
          </p:nvSpPr>
          <p:spPr>
            <a:xfrm>
              <a:off x="2235600" y="2185225"/>
              <a:ext cx="2425" cy="3050"/>
            </a:xfrm>
            <a:custGeom>
              <a:avLst/>
              <a:gdLst/>
              <a:ahLst/>
              <a:cxnLst/>
              <a:rect l="l" t="t" r="r" b="b"/>
              <a:pathLst>
                <a:path w="97" h="122" extrusionOk="0">
                  <a:moveTo>
                    <a:pt x="48" y="1"/>
                  </a:moveTo>
                  <a:lnTo>
                    <a:pt x="24" y="49"/>
                  </a:lnTo>
                  <a:lnTo>
                    <a:pt x="0" y="73"/>
                  </a:lnTo>
                  <a:lnTo>
                    <a:pt x="24" y="97"/>
                  </a:lnTo>
                  <a:lnTo>
                    <a:pt x="48" y="121"/>
                  </a:lnTo>
                  <a:lnTo>
                    <a:pt x="72" y="97"/>
                  </a:lnTo>
                  <a:lnTo>
                    <a:pt x="97" y="49"/>
                  </a:lnTo>
                  <a:lnTo>
                    <a:pt x="72"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
            <p:cNvSpPr/>
            <p:nvPr/>
          </p:nvSpPr>
          <p:spPr>
            <a:xfrm>
              <a:off x="1973200" y="2011300"/>
              <a:ext cx="2425" cy="2425"/>
            </a:xfrm>
            <a:custGeom>
              <a:avLst/>
              <a:gdLst/>
              <a:ahLst/>
              <a:cxnLst/>
              <a:rect l="l" t="t" r="r" b="b"/>
              <a:pathLst>
                <a:path w="97" h="97" extrusionOk="0">
                  <a:moveTo>
                    <a:pt x="48" y="1"/>
                  </a:moveTo>
                  <a:lnTo>
                    <a:pt x="0" y="25"/>
                  </a:lnTo>
                  <a:lnTo>
                    <a:pt x="24" y="73"/>
                  </a:lnTo>
                  <a:lnTo>
                    <a:pt x="48" y="97"/>
                  </a:lnTo>
                  <a:lnTo>
                    <a:pt x="73"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
            <p:cNvSpPr/>
            <p:nvPr/>
          </p:nvSpPr>
          <p:spPr>
            <a:xfrm>
              <a:off x="1863050" y="1940300"/>
              <a:ext cx="1850" cy="1225"/>
            </a:xfrm>
            <a:custGeom>
              <a:avLst/>
              <a:gdLst/>
              <a:ahLst/>
              <a:cxnLst/>
              <a:rect l="l" t="t" r="r" b="b"/>
              <a:pathLst>
                <a:path w="74" h="49" extrusionOk="0">
                  <a:moveTo>
                    <a:pt x="49" y="0"/>
                  </a:moveTo>
                  <a:lnTo>
                    <a:pt x="1" y="24"/>
                  </a:lnTo>
                  <a:lnTo>
                    <a:pt x="1" y="48"/>
                  </a:lnTo>
                  <a:lnTo>
                    <a:pt x="73"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
            <p:cNvSpPr/>
            <p:nvPr/>
          </p:nvSpPr>
          <p:spPr>
            <a:xfrm>
              <a:off x="1925650" y="1964975"/>
              <a:ext cx="2425" cy="3025"/>
            </a:xfrm>
            <a:custGeom>
              <a:avLst/>
              <a:gdLst/>
              <a:ahLst/>
              <a:cxnLst/>
              <a:rect l="l" t="t" r="r" b="b"/>
              <a:pathLst>
                <a:path w="97" h="121" extrusionOk="0">
                  <a:moveTo>
                    <a:pt x="25" y="0"/>
                  </a:moveTo>
                  <a:lnTo>
                    <a:pt x="1" y="24"/>
                  </a:lnTo>
                  <a:lnTo>
                    <a:pt x="1" y="48"/>
                  </a:lnTo>
                  <a:lnTo>
                    <a:pt x="1" y="72"/>
                  </a:lnTo>
                  <a:lnTo>
                    <a:pt x="25" y="96"/>
                  </a:lnTo>
                  <a:lnTo>
                    <a:pt x="73" y="120"/>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
            <p:cNvSpPr/>
            <p:nvPr/>
          </p:nvSpPr>
          <p:spPr>
            <a:xfrm>
              <a:off x="2092950" y="2064275"/>
              <a:ext cx="2450" cy="2425"/>
            </a:xfrm>
            <a:custGeom>
              <a:avLst/>
              <a:gdLst/>
              <a:ahLst/>
              <a:cxnLst/>
              <a:rect l="l" t="t" r="r" b="b"/>
              <a:pathLst>
                <a:path w="98" h="97" extrusionOk="0">
                  <a:moveTo>
                    <a:pt x="25" y="0"/>
                  </a:moveTo>
                  <a:lnTo>
                    <a:pt x="1" y="24"/>
                  </a:lnTo>
                  <a:lnTo>
                    <a:pt x="1" y="72"/>
                  </a:lnTo>
                  <a:lnTo>
                    <a:pt x="25" y="96"/>
                  </a:lnTo>
                  <a:lnTo>
                    <a:pt x="49" y="96"/>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
            <p:cNvSpPr/>
            <p:nvPr/>
          </p:nvSpPr>
          <p:spPr>
            <a:xfrm>
              <a:off x="2063475" y="2032375"/>
              <a:ext cx="2425" cy="1825"/>
            </a:xfrm>
            <a:custGeom>
              <a:avLst/>
              <a:gdLst/>
              <a:ahLst/>
              <a:cxnLst/>
              <a:rect l="l" t="t" r="r" b="b"/>
              <a:pathLst>
                <a:path w="97" h="73" extrusionOk="0">
                  <a:moveTo>
                    <a:pt x="24" y="0"/>
                  </a:moveTo>
                  <a:lnTo>
                    <a:pt x="0" y="24"/>
                  </a:lnTo>
                  <a:lnTo>
                    <a:pt x="0" y="48"/>
                  </a:lnTo>
                  <a:lnTo>
                    <a:pt x="24" y="72"/>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
            <p:cNvSpPr/>
            <p:nvPr/>
          </p:nvSpPr>
          <p:spPr>
            <a:xfrm>
              <a:off x="2029775" y="2001675"/>
              <a:ext cx="2425" cy="1825"/>
            </a:xfrm>
            <a:custGeom>
              <a:avLst/>
              <a:gdLst/>
              <a:ahLst/>
              <a:cxnLst/>
              <a:rect l="l" t="t" r="r" b="b"/>
              <a:pathLst>
                <a:path w="97" h="73" extrusionOk="0">
                  <a:moveTo>
                    <a:pt x="48" y="1"/>
                  </a:moveTo>
                  <a:lnTo>
                    <a:pt x="24" y="25"/>
                  </a:lnTo>
                  <a:lnTo>
                    <a:pt x="0" y="73"/>
                  </a:lnTo>
                  <a:lnTo>
                    <a:pt x="72" y="73"/>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
            <p:cNvSpPr/>
            <p:nvPr/>
          </p:nvSpPr>
          <p:spPr>
            <a:xfrm>
              <a:off x="1990050" y="1905375"/>
              <a:ext cx="1225" cy="1850"/>
            </a:xfrm>
            <a:custGeom>
              <a:avLst/>
              <a:gdLst/>
              <a:ahLst/>
              <a:cxnLst/>
              <a:rect l="l" t="t" r="r" b="b"/>
              <a:pathLst>
                <a:path w="49" h="74" extrusionOk="0">
                  <a:moveTo>
                    <a:pt x="24" y="1"/>
                  </a:moveTo>
                  <a:lnTo>
                    <a:pt x="0" y="25"/>
                  </a:lnTo>
                  <a:lnTo>
                    <a:pt x="0" y="49"/>
                  </a:lnTo>
                  <a:lnTo>
                    <a:pt x="49" y="73"/>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
            <p:cNvSpPr/>
            <p:nvPr/>
          </p:nvSpPr>
          <p:spPr>
            <a:xfrm>
              <a:off x="1988250" y="1894550"/>
              <a:ext cx="1825" cy="1225"/>
            </a:xfrm>
            <a:custGeom>
              <a:avLst/>
              <a:gdLst/>
              <a:ahLst/>
              <a:cxnLst/>
              <a:rect l="l" t="t" r="r" b="b"/>
              <a:pathLst>
                <a:path w="73" h="49" extrusionOk="0">
                  <a:moveTo>
                    <a:pt x="48" y="0"/>
                  </a:moveTo>
                  <a:lnTo>
                    <a:pt x="0" y="25"/>
                  </a:lnTo>
                  <a:lnTo>
                    <a:pt x="0" y="49"/>
                  </a:lnTo>
                  <a:lnTo>
                    <a:pt x="72"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
            <p:cNvSpPr/>
            <p:nvPr/>
          </p:nvSpPr>
          <p:spPr>
            <a:xfrm>
              <a:off x="2051425" y="1897550"/>
              <a:ext cx="2450" cy="1850"/>
            </a:xfrm>
            <a:custGeom>
              <a:avLst/>
              <a:gdLst/>
              <a:ahLst/>
              <a:cxnLst/>
              <a:rect l="l" t="t" r="r" b="b"/>
              <a:pathLst>
                <a:path w="98" h="74" extrusionOk="0">
                  <a:moveTo>
                    <a:pt x="25" y="1"/>
                  </a:moveTo>
                  <a:lnTo>
                    <a:pt x="1" y="49"/>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
            <p:cNvSpPr/>
            <p:nvPr/>
          </p:nvSpPr>
          <p:spPr>
            <a:xfrm>
              <a:off x="2257250" y="2017325"/>
              <a:ext cx="2450" cy="1825"/>
            </a:xfrm>
            <a:custGeom>
              <a:avLst/>
              <a:gdLst/>
              <a:ahLst/>
              <a:cxnLst/>
              <a:rect l="l" t="t" r="r" b="b"/>
              <a:pathLst>
                <a:path w="98" h="73" extrusionOk="0">
                  <a:moveTo>
                    <a:pt x="25" y="0"/>
                  </a:moveTo>
                  <a:lnTo>
                    <a:pt x="1" y="24"/>
                  </a:lnTo>
                  <a:lnTo>
                    <a:pt x="25" y="73"/>
                  </a:lnTo>
                  <a:lnTo>
                    <a:pt x="49" y="73"/>
                  </a:lnTo>
                  <a:lnTo>
                    <a:pt x="97" y="49"/>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
            <p:cNvSpPr/>
            <p:nvPr/>
          </p:nvSpPr>
          <p:spPr>
            <a:xfrm>
              <a:off x="2154950" y="1942100"/>
              <a:ext cx="5450" cy="1225"/>
            </a:xfrm>
            <a:custGeom>
              <a:avLst/>
              <a:gdLst/>
              <a:ahLst/>
              <a:cxnLst/>
              <a:rect l="l" t="t" r="r" b="b"/>
              <a:pathLst>
                <a:path w="218" h="49" extrusionOk="0">
                  <a:moveTo>
                    <a:pt x="49" y="0"/>
                  </a:moveTo>
                  <a:lnTo>
                    <a:pt x="0" y="48"/>
                  </a:lnTo>
                  <a:lnTo>
                    <a:pt x="97" y="48"/>
                  </a:lnTo>
                  <a:lnTo>
                    <a:pt x="197" y="28"/>
                  </a:lnTo>
                  <a:lnTo>
                    <a:pt x="197" y="28"/>
                  </a:lnTo>
                  <a:lnTo>
                    <a:pt x="169" y="0"/>
                  </a:lnTo>
                  <a:close/>
                  <a:moveTo>
                    <a:pt x="217" y="24"/>
                  </a:moveTo>
                  <a:lnTo>
                    <a:pt x="197" y="28"/>
                  </a:lnTo>
                  <a:lnTo>
                    <a:pt x="197" y="28"/>
                  </a:lnTo>
                  <a:lnTo>
                    <a:pt x="217" y="48"/>
                  </a:lnTo>
                  <a:lnTo>
                    <a:pt x="217"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
            <p:cNvSpPr/>
            <p:nvPr/>
          </p:nvSpPr>
          <p:spPr>
            <a:xfrm>
              <a:off x="2135100" y="1902375"/>
              <a:ext cx="4825" cy="1225"/>
            </a:xfrm>
            <a:custGeom>
              <a:avLst/>
              <a:gdLst/>
              <a:ahLst/>
              <a:cxnLst/>
              <a:rect l="l" t="t" r="r" b="b"/>
              <a:pathLst>
                <a:path w="193" h="49" extrusionOk="0">
                  <a:moveTo>
                    <a:pt x="96" y="0"/>
                  </a:moveTo>
                  <a:lnTo>
                    <a:pt x="0" y="25"/>
                  </a:lnTo>
                  <a:lnTo>
                    <a:pt x="48" y="49"/>
                  </a:lnTo>
                  <a:lnTo>
                    <a:pt x="96" y="49"/>
                  </a:lnTo>
                  <a:lnTo>
                    <a:pt x="161" y="33"/>
                  </a:lnTo>
                  <a:lnTo>
                    <a:pt x="161" y="33"/>
                  </a:lnTo>
                  <a:lnTo>
                    <a:pt x="144" y="25"/>
                  </a:lnTo>
                  <a:lnTo>
                    <a:pt x="96" y="0"/>
                  </a:lnTo>
                  <a:close/>
                  <a:moveTo>
                    <a:pt x="193" y="25"/>
                  </a:moveTo>
                  <a:lnTo>
                    <a:pt x="161" y="33"/>
                  </a:lnTo>
                  <a:lnTo>
                    <a:pt x="161" y="33"/>
                  </a:lnTo>
                  <a:lnTo>
                    <a:pt x="193" y="49"/>
                  </a:lnTo>
                  <a:lnTo>
                    <a:pt x="193"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
            <p:cNvSpPr/>
            <p:nvPr/>
          </p:nvSpPr>
          <p:spPr>
            <a:xfrm>
              <a:off x="2147125" y="1906575"/>
              <a:ext cx="5450" cy="1250"/>
            </a:xfrm>
            <a:custGeom>
              <a:avLst/>
              <a:gdLst/>
              <a:ahLst/>
              <a:cxnLst/>
              <a:rect l="l" t="t" r="r" b="b"/>
              <a:pathLst>
                <a:path w="218" h="50" extrusionOk="0">
                  <a:moveTo>
                    <a:pt x="0" y="1"/>
                  </a:moveTo>
                  <a:lnTo>
                    <a:pt x="49" y="49"/>
                  </a:lnTo>
                  <a:lnTo>
                    <a:pt x="145" y="49"/>
                  </a:lnTo>
                  <a:lnTo>
                    <a:pt x="217" y="25"/>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
            <p:cNvSpPr/>
            <p:nvPr/>
          </p:nvSpPr>
          <p:spPr>
            <a:xfrm>
              <a:off x="2073700" y="1837975"/>
              <a:ext cx="2425" cy="2425"/>
            </a:xfrm>
            <a:custGeom>
              <a:avLst/>
              <a:gdLst/>
              <a:ahLst/>
              <a:cxnLst/>
              <a:rect l="l" t="t" r="r" b="b"/>
              <a:pathLst>
                <a:path w="97" h="97" extrusionOk="0">
                  <a:moveTo>
                    <a:pt x="25" y="1"/>
                  </a:moveTo>
                  <a:lnTo>
                    <a:pt x="1" y="25"/>
                  </a:lnTo>
                  <a:lnTo>
                    <a:pt x="1" y="49"/>
                  </a:lnTo>
                  <a:lnTo>
                    <a:pt x="1" y="73"/>
                  </a:lnTo>
                  <a:lnTo>
                    <a:pt x="49" y="97"/>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
            <p:cNvSpPr/>
            <p:nvPr/>
          </p:nvSpPr>
          <p:spPr>
            <a:xfrm>
              <a:off x="2303600" y="1892750"/>
              <a:ext cx="1825" cy="1825"/>
            </a:xfrm>
            <a:custGeom>
              <a:avLst/>
              <a:gdLst/>
              <a:ahLst/>
              <a:cxnLst/>
              <a:rect l="l" t="t" r="r" b="b"/>
              <a:pathLst>
                <a:path w="73" h="73" extrusionOk="0">
                  <a:moveTo>
                    <a:pt x="49" y="0"/>
                  </a:moveTo>
                  <a:lnTo>
                    <a:pt x="1" y="24"/>
                  </a:lnTo>
                  <a:lnTo>
                    <a:pt x="25"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
            <p:cNvSpPr/>
            <p:nvPr/>
          </p:nvSpPr>
          <p:spPr>
            <a:xfrm>
              <a:off x="2436600" y="1894550"/>
              <a:ext cx="2450" cy="3025"/>
            </a:xfrm>
            <a:custGeom>
              <a:avLst/>
              <a:gdLst/>
              <a:ahLst/>
              <a:cxnLst/>
              <a:rect l="l" t="t" r="r" b="b"/>
              <a:pathLst>
                <a:path w="98" h="121" extrusionOk="0">
                  <a:moveTo>
                    <a:pt x="49" y="0"/>
                  </a:moveTo>
                  <a:lnTo>
                    <a:pt x="1" y="25"/>
                  </a:lnTo>
                  <a:lnTo>
                    <a:pt x="1" y="73"/>
                  </a:lnTo>
                  <a:lnTo>
                    <a:pt x="25" y="121"/>
                  </a:lnTo>
                  <a:lnTo>
                    <a:pt x="73" y="97"/>
                  </a:lnTo>
                  <a:lnTo>
                    <a:pt x="97"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
            <p:cNvSpPr/>
            <p:nvPr/>
          </p:nvSpPr>
          <p:spPr>
            <a:xfrm>
              <a:off x="1827550" y="2045000"/>
              <a:ext cx="1825" cy="1825"/>
            </a:xfrm>
            <a:custGeom>
              <a:avLst/>
              <a:gdLst/>
              <a:ahLst/>
              <a:cxnLst/>
              <a:rect l="l" t="t" r="r" b="b"/>
              <a:pathLst>
                <a:path w="73" h="73" extrusionOk="0">
                  <a:moveTo>
                    <a:pt x="1" y="1"/>
                  </a:moveTo>
                  <a:lnTo>
                    <a:pt x="1" y="49"/>
                  </a:lnTo>
                  <a:lnTo>
                    <a:pt x="49"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
            <p:cNvSpPr/>
            <p:nvPr/>
          </p:nvSpPr>
          <p:spPr>
            <a:xfrm>
              <a:off x="1990650" y="2040800"/>
              <a:ext cx="1225" cy="625"/>
            </a:xfrm>
            <a:custGeom>
              <a:avLst/>
              <a:gdLst/>
              <a:ahLst/>
              <a:cxnLst/>
              <a:rect l="l" t="t" r="r" b="b"/>
              <a:pathLst>
                <a:path w="49" h="25" extrusionOk="0">
                  <a:moveTo>
                    <a:pt x="0" y="0"/>
                  </a:moveTo>
                  <a:lnTo>
                    <a:pt x="0"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
            <p:cNvSpPr/>
            <p:nvPr/>
          </p:nvSpPr>
          <p:spPr>
            <a:xfrm>
              <a:off x="1983425" y="2019125"/>
              <a:ext cx="1825" cy="1825"/>
            </a:xfrm>
            <a:custGeom>
              <a:avLst/>
              <a:gdLst/>
              <a:ahLst/>
              <a:cxnLst/>
              <a:rect l="l" t="t" r="r" b="b"/>
              <a:pathLst>
                <a:path w="73" h="73" extrusionOk="0">
                  <a:moveTo>
                    <a:pt x="25" y="1"/>
                  </a:moveTo>
                  <a:lnTo>
                    <a:pt x="1" y="25"/>
                  </a:lnTo>
                  <a:lnTo>
                    <a:pt x="25" y="73"/>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
            <p:cNvSpPr/>
            <p:nvPr/>
          </p:nvSpPr>
          <p:spPr>
            <a:xfrm>
              <a:off x="1895550" y="1967975"/>
              <a:ext cx="1850" cy="1225"/>
            </a:xfrm>
            <a:custGeom>
              <a:avLst/>
              <a:gdLst/>
              <a:ahLst/>
              <a:cxnLst/>
              <a:rect l="l" t="t" r="r" b="b"/>
              <a:pathLst>
                <a:path w="74" h="49" extrusionOk="0">
                  <a:moveTo>
                    <a:pt x="25" y="0"/>
                  </a:moveTo>
                  <a:lnTo>
                    <a:pt x="1" y="24"/>
                  </a:lnTo>
                  <a:lnTo>
                    <a:pt x="25" y="49"/>
                  </a:lnTo>
                  <a:lnTo>
                    <a:pt x="49" y="49"/>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
            <p:cNvSpPr/>
            <p:nvPr/>
          </p:nvSpPr>
          <p:spPr>
            <a:xfrm>
              <a:off x="2407725" y="2450025"/>
              <a:ext cx="1825" cy="1850"/>
            </a:xfrm>
            <a:custGeom>
              <a:avLst/>
              <a:gdLst/>
              <a:ahLst/>
              <a:cxnLst/>
              <a:rect l="l" t="t" r="r" b="b"/>
              <a:pathLst>
                <a:path w="73" h="74" extrusionOk="0">
                  <a:moveTo>
                    <a:pt x="24" y="1"/>
                  </a:moveTo>
                  <a:lnTo>
                    <a:pt x="0" y="49"/>
                  </a:lnTo>
                  <a:lnTo>
                    <a:pt x="24" y="73"/>
                  </a:lnTo>
                  <a:lnTo>
                    <a:pt x="72" y="73"/>
                  </a:lnTo>
                  <a:lnTo>
                    <a:pt x="72"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
            <p:cNvSpPr/>
            <p:nvPr/>
          </p:nvSpPr>
          <p:spPr>
            <a:xfrm>
              <a:off x="2328875" y="2403700"/>
              <a:ext cx="1225" cy="1225"/>
            </a:xfrm>
            <a:custGeom>
              <a:avLst/>
              <a:gdLst/>
              <a:ahLst/>
              <a:cxnLst/>
              <a:rect l="l" t="t" r="r" b="b"/>
              <a:pathLst>
                <a:path w="49" h="49" extrusionOk="0">
                  <a:moveTo>
                    <a:pt x="25" y="0"/>
                  </a:moveTo>
                  <a:lnTo>
                    <a:pt x="1" y="24"/>
                  </a:lnTo>
                  <a:lnTo>
                    <a:pt x="1" y="49"/>
                  </a:lnTo>
                  <a:lnTo>
                    <a:pt x="49"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
            <p:cNvSpPr/>
            <p:nvPr/>
          </p:nvSpPr>
          <p:spPr>
            <a:xfrm>
              <a:off x="2178425" y="2395275"/>
              <a:ext cx="1225" cy="1225"/>
            </a:xfrm>
            <a:custGeom>
              <a:avLst/>
              <a:gdLst/>
              <a:ahLst/>
              <a:cxnLst/>
              <a:rect l="l" t="t" r="r" b="b"/>
              <a:pathLst>
                <a:path w="49" h="49" extrusionOk="0">
                  <a:moveTo>
                    <a:pt x="24" y="0"/>
                  </a:moveTo>
                  <a:lnTo>
                    <a:pt x="0" y="24"/>
                  </a:lnTo>
                  <a:lnTo>
                    <a:pt x="0" y="48"/>
                  </a:lnTo>
                  <a:lnTo>
                    <a:pt x="48" y="48"/>
                  </a:lnTo>
                  <a:lnTo>
                    <a:pt x="48"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
            <p:cNvSpPr/>
            <p:nvPr/>
          </p:nvSpPr>
          <p:spPr>
            <a:xfrm>
              <a:off x="2307825" y="2370000"/>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
            <p:cNvSpPr/>
            <p:nvPr/>
          </p:nvSpPr>
          <p:spPr>
            <a:xfrm>
              <a:off x="2171200" y="2383225"/>
              <a:ext cx="1225" cy="1250"/>
            </a:xfrm>
            <a:custGeom>
              <a:avLst/>
              <a:gdLst/>
              <a:ahLst/>
              <a:cxnLst/>
              <a:rect l="l" t="t" r="r" b="b"/>
              <a:pathLst>
                <a:path w="49" h="50" extrusionOk="0">
                  <a:moveTo>
                    <a:pt x="24" y="1"/>
                  </a:moveTo>
                  <a:lnTo>
                    <a:pt x="0" y="25"/>
                  </a:lnTo>
                  <a:lnTo>
                    <a:pt x="0" y="49"/>
                  </a:lnTo>
                  <a:lnTo>
                    <a:pt x="49" y="49"/>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
            <p:cNvSpPr/>
            <p:nvPr/>
          </p:nvSpPr>
          <p:spPr>
            <a:xfrm>
              <a:off x="1986425" y="2022750"/>
              <a:ext cx="1850" cy="1225"/>
            </a:xfrm>
            <a:custGeom>
              <a:avLst/>
              <a:gdLst/>
              <a:ahLst/>
              <a:cxnLst/>
              <a:rect l="l" t="t" r="r" b="b"/>
              <a:pathLst>
                <a:path w="74" h="49" extrusionOk="0">
                  <a:moveTo>
                    <a:pt x="1" y="0"/>
                  </a:moveTo>
                  <a:lnTo>
                    <a:pt x="1" y="24"/>
                  </a:lnTo>
                  <a:lnTo>
                    <a:pt x="49" y="48"/>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
            <p:cNvSpPr/>
            <p:nvPr/>
          </p:nvSpPr>
          <p:spPr>
            <a:xfrm>
              <a:off x="2180825" y="2333275"/>
              <a:ext cx="1225" cy="1225"/>
            </a:xfrm>
            <a:custGeom>
              <a:avLst/>
              <a:gdLst/>
              <a:ahLst/>
              <a:cxnLst/>
              <a:rect l="l" t="t" r="r" b="b"/>
              <a:pathLst>
                <a:path w="49" h="49" extrusionOk="0">
                  <a:moveTo>
                    <a:pt x="1" y="1"/>
                  </a:moveTo>
                  <a:lnTo>
                    <a:pt x="1" y="49"/>
                  </a:ln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9"/>
            <p:cNvSpPr/>
            <p:nvPr/>
          </p:nvSpPr>
          <p:spPr>
            <a:xfrm>
              <a:off x="2014125" y="2003475"/>
              <a:ext cx="1825" cy="1825"/>
            </a:xfrm>
            <a:custGeom>
              <a:avLst/>
              <a:gdLst/>
              <a:ahLst/>
              <a:cxnLst/>
              <a:rect l="l" t="t" r="r" b="b"/>
              <a:pathLst>
                <a:path w="73" h="73" extrusionOk="0">
                  <a:moveTo>
                    <a:pt x="24" y="1"/>
                  </a:moveTo>
                  <a:lnTo>
                    <a:pt x="0" y="25"/>
                  </a:lnTo>
                  <a:lnTo>
                    <a:pt x="24" y="49"/>
                  </a:lnTo>
                  <a:lnTo>
                    <a:pt x="48" y="73"/>
                  </a:lnTo>
                  <a:lnTo>
                    <a:pt x="73"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9"/>
            <p:cNvSpPr/>
            <p:nvPr/>
          </p:nvSpPr>
          <p:spPr>
            <a:xfrm>
              <a:off x="2272900" y="2126850"/>
              <a:ext cx="2450" cy="1825"/>
            </a:xfrm>
            <a:custGeom>
              <a:avLst/>
              <a:gdLst/>
              <a:ahLst/>
              <a:cxnLst/>
              <a:rect l="l" t="t" r="r" b="b"/>
              <a:pathLst>
                <a:path w="98"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
            <p:cNvSpPr/>
            <p:nvPr/>
          </p:nvSpPr>
          <p:spPr>
            <a:xfrm>
              <a:off x="2083325" y="194872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
            <p:cNvSpPr/>
            <p:nvPr/>
          </p:nvSpPr>
          <p:spPr>
            <a:xfrm>
              <a:off x="2023750" y="1910800"/>
              <a:ext cx="1825" cy="1825"/>
            </a:xfrm>
            <a:custGeom>
              <a:avLst/>
              <a:gdLst/>
              <a:ahLst/>
              <a:cxnLst/>
              <a:rect l="l" t="t" r="r" b="b"/>
              <a:pathLst>
                <a:path w="73" h="73" extrusionOk="0">
                  <a:moveTo>
                    <a:pt x="25" y="0"/>
                  </a:moveTo>
                  <a:lnTo>
                    <a:pt x="0" y="49"/>
                  </a:lnTo>
                  <a:lnTo>
                    <a:pt x="25" y="73"/>
                  </a:lnTo>
                  <a:lnTo>
                    <a:pt x="73"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
            <p:cNvSpPr/>
            <p:nvPr/>
          </p:nvSpPr>
          <p:spPr>
            <a:xfrm>
              <a:off x="2019525" y="1909000"/>
              <a:ext cx="1850" cy="1825"/>
            </a:xfrm>
            <a:custGeom>
              <a:avLst/>
              <a:gdLst/>
              <a:ahLst/>
              <a:cxnLst/>
              <a:rect l="l" t="t" r="r" b="b"/>
              <a:pathLst>
                <a:path w="74" h="73" extrusionOk="0">
                  <a:moveTo>
                    <a:pt x="25" y="0"/>
                  </a:moveTo>
                  <a:lnTo>
                    <a:pt x="1" y="24"/>
                  </a:lnTo>
                  <a:lnTo>
                    <a:pt x="25" y="72"/>
                  </a:lnTo>
                  <a:lnTo>
                    <a:pt x="49" y="48"/>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
            <p:cNvSpPr/>
            <p:nvPr/>
          </p:nvSpPr>
          <p:spPr>
            <a:xfrm>
              <a:off x="2149525" y="1868675"/>
              <a:ext cx="1225" cy="3025"/>
            </a:xfrm>
            <a:custGeom>
              <a:avLst/>
              <a:gdLst/>
              <a:ahLst/>
              <a:cxnLst/>
              <a:rect l="l" t="t" r="r" b="b"/>
              <a:pathLst>
                <a:path w="49" h="121" extrusionOk="0">
                  <a:moveTo>
                    <a:pt x="49" y="0"/>
                  </a:moveTo>
                  <a:lnTo>
                    <a:pt x="37" y="30"/>
                  </a:lnTo>
                  <a:lnTo>
                    <a:pt x="49" y="24"/>
                  </a:lnTo>
                  <a:lnTo>
                    <a:pt x="49" y="0"/>
                  </a:lnTo>
                  <a:close/>
                  <a:moveTo>
                    <a:pt x="37" y="30"/>
                  </a:moveTo>
                  <a:lnTo>
                    <a:pt x="1" y="48"/>
                  </a:lnTo>
                  <a:lnTo>
                    <a:pt x="1" y="73"/>
                  </a:lnTo>
                  <a:lnTo>
                    <a:pt x="1" y="121"/>
                  </a:lnTo>
                  <a:lnTo>
                    <a:pt x="37" y="3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
            <p:cNvSpPr/>
            <p:nvPr/>
          </p:nvSpPr>
          <p:spPr>
            <a:xfrm>
              <a:off x="2064075" y="1910200"/>
              <a:ext cx="1225" cy="1225"/>
            </a:xfrm>
            <a:custGeom>
              <a:avLst/>
              <a:gdLst/>
              <a:ahLst/>
              <a:cxnLst/>
              <a:rect l="l" t="t" r="r" b="b"/>
              <a:pathLst>
                <a:path w="49" h="49" extrusionOk="0">
                  <a:moveTo>
                    <a:pt x="0" y="0"/>
                  </a:moveTo>
                  <a:lnTo>
                    <a:pt x="0" y="49"/>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9"/>
            <p:cNvSpPr/>
            <p:nvPr/>
          </p:nvSpPr>
          <p:spPr>
            <a:xfrm>
              <a:off x="2068275" y="1892750"/>
              <a:ext cx="1250" cy="1225"/>
            </a:xfrm>
            <a:custGeom>
              <a:avLst/>
              <a:gdLst/>
              <a:ahLst/>
              <a:cxnLst/>
              <a:rect l="l" t="t" r="r" b="b"/>
              <a:pathLst>
                <a:path w="50" h="49" extrusionOk="0">
                  <a:moveTo>
                    <a:pt x="25" y="0"/>
                  </a:moveTo>
                  <a:lnTo>
                    <a:pt x="1" y="24"/>
                  </a:lnTo>
                  <a:lnTo>
                    <a:pt x="1" y="48"/>
                  </a:lnTo>
                  <a:lnTo>
                    <a:pt x="49"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9"/>
            <p:cNvSpPr/>
            <p:nvPr/>
          </p:nvSpPr>
          <p:spPr>
            <a:xfrm>
              <a:off x="2091150" y="1887325"/>
              <a:ext cx="1825" cy="1225"/>
            </a:xfrm>
            <a:custGeom>
              <a:avLst/>
              <a:gdLst/>
              <a:ahLst/>
              <a:cxnLst/>
              <a:rect l="l" t="t" r="r" b="b"/>
              <a:pathLst>
                <a:path w="73" h="49" extrusionOk="0">
                  <a:moveTo>
                    <a:pt x="25" y="1"/>
                  </a:moveTo>
                  <a:lnTo>
                    <a:pt x="1" y="25"/>
                  </a:lnTo>
                  <a:lnTo>
                    <a:pt x="1" y="49"/>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9"/>
            <p:cNvSpPr/>
            <p:nvPr/>
          </p:nvSpPr>
          <p:spPr>
            <a:xfrm>
              <a:off x="2064675" y="1831350"/>
              <a:ext cx="1825" cy="1850"/>
            </a:xfrm>
            <a:custGeom>
              <a:avLst/>
              <a:gdLst/>
              <a:ahLst/>
              <a:cxnLst/>
              <a:rect l="l" t="t" r="r" b="b"/>
              <a:pathLst>
                <a:path w="73" h="74" extrusionOk="0">
                  <a:moveTo>
                    <a:pt x="49" y="1"/>
                  </a:moveTo>
                  <a:lnTo>
                    <a:pt x="0" y="25"/>
                  </a:lnTo>
                  <a:lnTo>
                    <a:pt x="0" y="49"/>
                  </a:lnTo>
                  <a:lnTo>
                    <a:pt x="25" y="73"/>
                  </a:lnTo>
                  <a:lnTo>
                    <a:pt x="73"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9"/>
            <p:cNvSpPr/>
            <p:nvPr/>
          </p:nvSpPr>
          <p:spPr>
            <a:xfrm>
              <a:off x="2349350" y="1951125"/>
              <a:ext cx="1225" cy="1825"/>
            </a:xfrm>
            <a:custGeom>
              <a:avLst/>
              <a:gdLst/>
              <a:ahLst/>
              <a:cxnLst/>
              <a:rect l="l" t="t" r="r" b="b"/>
              <a:pathLst>
                <a:path w="49" h="73" extrusionOk="0">
                  <a:moveTo>
                    <a:pt x="0" y="0"/>
                  </a:moveTo>
                  <a:lnTo>
                    <a:pt x="0" y="49"/>
                  </a:lnTo>
                  <a:lnTo>
                    <a:pt x="48" y="73"/>
                  </a:lnTo>
                  <a:lnTo>
                    <a:pt x="48" y="49"/>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9"/>
            <p:cNvSpPr/>
            <p:nvPr/>
          </p:nvSpPr>
          <p:spPr>
            <a:xfrm>
              <a:off x="2384850" y="1969175"/>
              <a:ext cx="1225" cy="1825"/>
            </a:xfrm>
            <a:custGeom>
              <a:avLst/>
              <a:gdLst/>
              <a:ahLst/>
              <a:cxnLst/>
              <a:rect l="l" t="t" r="r" b="b"/>
              <a:pathLst>
                <a:path w="49" h="73" extrusionOk="0">
                  <a:moveTo>
                    <a:pt x="25" y="1"/>
                  </a:moveTo>
                  <a:lnTo>
                    <a:pt x="0" y="25"/>
                  </a:lnTo>
                  <a:lnTo>
                    <a:pt x="0" y="49"/>
                  </a:lnTo>
                  <a:lnTo>
                    <a:pt x="25" y="73"/>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9"/>
            <p:cNvSpPr/>
            <p:nvPr/>
          </p:nvSpPr>
          <p:spPr>
            <a:xfrm>
              <a:off x="2321050" y="1930650"/>
              <a:ext cx="1825" cy="1850"/>
            </a:xfrm>
            <a:custGeom>
              <a:avLst/>
              <a:gdLst/>
              <a:ahLst/>
              <a:cxnLst/>
              <a:rect l="l" t="t" r="r" b="b"/>
              <a:pathLst>
                <a:path w="73" h="74" extrusionOk="0">
                  <a:moveTo>
                    <a:pt x="25" y="1"/>
                  </a:moveTo>
                  <a:lnTo>
                    <a:pt x="1" y="25"/>
                  </a:lnTo>
                  <a:lnTo>
                    <a:pt x="25" y="73"/>
                  </a:lnTo>
                  <a:lnTo>
                    <a:pt x="73"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9"/>
            <p:cNvSpPr/>
            <p:nvPr/>
          </p:nvSpPr>
          <p:spPr>
            <a:xfrm>
              <a:off x="1879300" y="2041400"/>
              <a:ext cx="1250" cy="625"/>
            </a:xfrm>
            <a:custGeom>
              <a:avLst/>
              <a:gdLst/>
              <a:ahLst/>
              <a:cxnLst/>
              <a:rect l="l" t="t" r="r" b="b"/>
              <a:pathLst>
                <a:path w="50" h="25" extrusionOk="0">
                  <a:moveTo>
                    <a:pt x="1" y="0"/>
                  </a:moveTo>
                  <a:lnTo>
                    <a:pt x="25"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
            <p:cNvSpPr/>
            <p:nvPr/>
          </p:nvSpPr>
          <p:spPr>
            <a:xfrm>
              <a:off x="1979825" y="2037175"/>
              <a:ext cx="1225" cy="1225"/>
            </a:xfrm>
            <a:custGeom>
              <a:avLst/>
              <a:gdLst/>
              <a:ahLst/>
              <a:cxnLst/>
              <a:rect l="l" t="t" r="r" b="b"/>
              <a:pathLst>
                <a:path w="49" h="49" extrusionOk="0">
                  <a:moveTo>
                    <a:pt x="48" y="1"/>
                  </a:moveTo>
                  <a:lnTo>
                    <a:pt x="0" y="25"/>
                  </a:lnTo>
                  <a:lnTo>
                    <a:pt x="0" y="49"/>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
            <p:cNvSpPr/>
            <p:nvPr/>
          </p:nvSpPr>
          <p:spPr>
            <a:xfrm>
              <a:off x="2061075" y="2510825"/>
              <a:ext cx="1225" cy="1225"/>
            </a:xfrm>
            <a:custGeom>
              <a:avLst/>
              <a:gdLst/>
              <a:ahLst/>
              <a:cxnLst/>
              <a:rect l="l" t="t" r="r" b="b"/>
              <a:pathLst>
                <a:path w="49" h="49" extrusionOk="0">
                  <a:moveTo>
                    <a:pt x="0" y="0"/>
                  </a:moveTo>
                  <a:lnTo>
                    <a:pt x="0" y="24"/>
                  </a:lnTo>
                  <a:lnTo>
                    <a:pt x="24" y="49"/>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
            <p:cNvSpPr/>
            <p:nvPr/>
          </p:nvSpPr>
          <p:spPr>
            <a:xfrm>
              <a:off x="2277725" y="2411525"/>
              <a:ext cx="1225" cy="1225"/>
            </a:xfrm>
            <a:custGeom>
              <a:avLst/>
              <a:gdLst/>
              <a:ahLst/>
              <a:cxnLst/>
              <a:rect l="l" t="t" r="r" b="b"/>
              <a:pathLst>
                <a:path w="49" h="49" extrusionOk="0">
                  <a:moveTo>
                    <a:pt x="0" y="0"/>
                  </a:moveTo>
                  <a:lnTo>
                    <a:pt x="0" y="48"/>
                  </a:lnTo>
                  <a:lnTo>
                    <a:pt x="24"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9"/>
            <p:cNvSpPr/>
            <p:nvPr/>
          </p:nvSpPr>
          <p:spPr>
            <a:xfrm>
              <a:off x="1893750" y="2028750"/>
              <a:ext cx="625" cy="1225"/>
            </a:xfrm>
            <a:custGeom>
              <a:avLst/>
              <a:gdLst/>
              <a:ahLst/>
              <a:cxnLst/>
              <a:rect l="l" t="t" r="r" b="b"/>
              <a:pathLst>
                <a:path w="25" h="49" extrusionOk="0">
                  <a:moveTo>
                    <a:pt x="25" y="1"/>
                  </a:moveTo>
                  <a:lnTo>
                    <a:pt x="1" y="25"/>
                  </a:ln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9"/>
            <p:cNvSpPr/>
            <p:nvPr/>
          </p:nvSpPr>
          <p:spPr>
            <a:xfrm>
              <a:off x="2325875" y="2286350"/>
              <a:ext cx="25" cy="625"/>
            </a:xfrm>
            <a:custGeom>
              <a:avLst/>
              <a:gdLst/>
              <a:ahLst/>
              <a:cxnLst/>
              <a:rect l="l" t="t" r="r" b="b"/>
              <a:pathLst>
                <a:path w="1" h="25" extrusionOk="0">
                  <a:moveTo>
                    <a:pt x="0" y="0"/>
                  </a:moveTo>
                  <a:lnTo>
                    <a:pt x="0" y="0"/>
                  </a:lnTo>
                  <a:lnTo>
                    <a:pt x="0" y="0"/>
                  </a:lnTo>
                  <a:lnTo>
                    <a:pt x="0" y="0"/>
                  </a:lnTo>
                  <a:lnTo>
                    <a:pt x="0" y="24"/>
                  </a:lnTo>
                  <a:lnTo>
                    <a:pt x="0"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9"/>
            <p:cNvSpPr/>
            <p:nvPr/>
          </p:nvSpPr>
          <p:spPr>
            <a:xfrm>
              <a:off x="2021950" y="2483150"/>
              <a:ext cx="625" cy="1225"/>
            </a:xfrm>
            <a:custGeom>
              <a:avLst/>
              <a:gdLst/>
              <a:ahLst/>
              <a:cxnLst/>
              <a:rect l="l" t="t" r="r" b="b"/>
              <a:pathLst>
                <a:path w="25" h="49" extrusionOk="0">
                  <a:moveTo>
                    <a:pt x="24" y="0"/>
                  </a:moveTo>
                  <a:lnTo>
                    <a:pt x="0" y="24"/>
                  </a:lnTo>
                  <a:lnTo>
                    <a:pt x="0" y="48"/>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
            <p:cNvSpPr/>
            <p:nvPr/>
          </p:nvSpPr>
          <p:spPr>
            <a:xfrm>
              <a:off x="2214525" y="2354950"/>
              <a:ext cx="625" cy="1225"/>
            </a:xfrm>
            <a:custGeom>
              <a:avLst/>
              <a:gdLst/>
              <a:ahLst/>
              <a:cxnLst/>
              <a:rect l="l" t="t" r="r" b="b"/>
              <a:pathLst>
                <a:path w="25" h="49" extrusionOk="0">
                  <a:moveTo>
                    <a:pt x="1" y="0"/>
                  </a:moveTo>
                  <a:lnTo>
                    <a:pt x="1" y="49"/>
                  </a:lnTo>
                  <a:lnTo>
                    <a:pt x="25"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
            <p:cNvSpPr/>
            <p:nvPr/>
          </p:nvSpPr>
          <p:spPr>
            <a:xfrm>
              <a:off x="2185050" y="2481925"/>
              <a:ext cx="1225" cy="625"/>
            </a:xfrm>
            <a:custGeom>
              <a:avLst/>
              <a:gdLst/>
              <a:ahLst/>
              <a:cxnLst/>
              <a:rect l="l" t="t" r="r" b="b"/>
              <a:pathLst>
                <a:path w="49" h="25" extrusionOk="0">
                  <a:moveTo>
                    <a:pt x="24" y="1"/>
                  </a:moveTo>
                  <a:lnTo>
                    <a:pt x="0" y="25"/>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
            <p:cNvSpPr/>
            <p:nvPr/>
          </p:nvSpPr>
          <p:spPr>
            <a:xfrm>
              <a:off x="2399900" y="2465675"/>
              <a:ext cx="625" cy="625"/>
            </a:xfrm>
            <a:custGeom>
              <a:avLst/>
              <a:gdLst/>
              <a:ahLst/>
              <a:cxnLst/>
              <a:rect l="l" t="t" r="r" b="b"/>
              <a:pathLst>
                <a:path w="25" h="25" extrusionOk="0">
                  <a:moveTo>
                    <a:pt x="0" y="1"/>
                  </a:moveTo>
                  <a:lnTo>
                    <a:pt x="0"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
            <p:cNvSpPr/>
            <p:nvPr/>
          </p:nvSpPr>
          <p:spPr>
            <a:xfrm>
              <a:off x="1927450" y="19679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9"/>
            <p:cNvSpPr/>
            <p:nvPr/>
          </p:nvSpPr>
          <p:spPr>
            <a:xfrm>
              <a:off x="2052025" y="20311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9"/>
            <p:cNvSpPr/>
            <p:nvPr/>
          </p:nvSpPr>
          <p:spPr>
            <a:xfrm>
              <a:off x="1893150" y="1937275"/>
              <a:ext cx="1225" cy="625"/>
            </a:xfrm>
            <a:custGeom>
              <a:avLst/>
              <a:gdLst/>
              <a:ahLst/>
              <a:cxnLst/>
              <a:rect l="l" t="t" r="r" b="b"/>
              <a:pathLst>
                <a:path w="49" h="25" extrusionOk="0">
                  <a:moveTo>
                    <a:pt x="1" y="1"/>
                  </a:moveTo>
                  <a:lnTo>
                    <a:pt x="1" y="25"/>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
            <p:cNvSpPr/>
            <p:nvPr/>
          </p:nvSpPr>
          <p:spPr>
            <a:xfrm>
              <a:off x="1941300" y="1962550"/>
              <a:ext cx="1825" cy="1225"/>
            </a:xfrm>
            <a:custGeom>
              <a:avLst/>
              <a:gdLst/>
              <a:ahLst/>
              <a:cxnLst/>
              <a:rect l="l" t="t" r="r" b="b"/>
              <a:pathLst>
                <a:path w="73" h="49" extrusionOk="0">
                  <a:moveTo>
                    <a:pt x="24" y="1"/>
                  </a:moveTo>
                  <a:lnTo>
                    <a:pt x="0" y="25"/>
                  </a:lnTo>
                  <a:lnTo>
                    <a:pt x="24" y="49"/>
                  </a:lnTo>
                  <a:lnTo>
                    <a:pt x="49"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
            <p:cNvSpPr/>
            <p:nvPr/>
          </p:nvSpPr>
          <p:spPr>
            <a:xfrm>
              <a:off x="1910600" y="1920425"/>
              <a:ext cx="625" cy="1225"/>
            </a:xfrm>
            <a:custGeom>
              <a:avLst/>
              <a:gdLst/>
              <a:ahLst/>
              <a:cxnLst/>
              <a:rect l="l" t="t" r="r" b="b"/>
              <a:pathLst>
                <a:path w="25" h="49" extrusionOk="0">
                  <a:moveTo>
                    <a:pt x="1" y="1"/>
                  </a:move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
            <p:cNvSpPr/>
            <p:nvPr/>
          </p:nvSpPr>
          <p:spPr>
            <a:xfrm>
              <a:off x="1861250" y="1954725"/>
              <a:ext cx="25" cy="625"/>
            </a:xfrm>
            <a:custGeom>
              <a:avLst/>
              <a:gdLst/>
              <a:ahLst/>
              <a:cxnLst/>
              <a:rect l="l" t="t" r="r" b="b"/>
              <a:pathLst>
                <a:path w="1" h="25" extrusionOk="0">
                  <a:moveTo>
                    <a:pt x="1" y="25"/>
                  </a:moveTo>
                  <a:lnTo>
                    <a:pt x="1" y="1"/>
                  </a:lnTo>
                  <a:lnTo>
                    <a:pt x="1" y="1"/>
                  </a:lnTo>
                  <a:lnTo>
                    <a:pt x="1"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
            <p:cNvSpPr/>
            <p:nvPr/>
          </p:nvSpPr>
          <p:spPr>
            <a:xfrm>
              <a:off x="2337900" y="2406100"/>
              <a:ext cx="1225" cy="1225"/>
            </a:xfrm>
            <a:custGeom>
              <a:avLst/>
              <a:gdLst/>
              <a:ahLst/>
              <a:cxnLst/>
              <a:rect l="l" t="t" r="r" b="b"/>
              <a:pathLst>
                <a:path w="49" h="49" extrusionOk="0">
                  <a:moveTo>
                    <a:pt x="1" y="1"/>
                  </a:moveTo>
                  <a:lnTo>
                    <a:pt x="1" y="25"/>
                  </a:ln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
            <p:cNvSpPr/>
            <p:nvPr/>
          </p:nvSpPr>
          <p:spPr>
            <a:xfrm>
              <a:off x="1912400" y="2023350"/>
              <a:ext cx="1250" cy="1225"/>
            </a:xfrm>
            <a:custGeom>
              <a:avLst/>
              <a:gdLst/>
              <a:ahLst/>
              <a:cxnLst/>
              <a:rect l="l" t="t" r="r" b="b"/>
              <a:pathLst>
                <a:path w="50" h="49" extrusionOk="0">
                  <a:moveTo>
                    <a:pt x="1" y="0"/>
                  </a:moveTo>
                  <a:lnTo>
                    <a:pt x="25" y="48"/>
                  </a:lnTo>
                  <a:lnTo>
                    <a:pt x="49" y="48"/>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
            <p:cNvSpPr/>
            <p:nvPr/>
          </p:nvSpPr>
          <p:spPr>
            <a:xfrm>
              <a:off x="2395075" y="2403100"/>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
            <p:cNvSpPr/>
            <p:nvPr/>
          </p:nvSpPr>
          <p:spPr>
            <a:xfrm>
              <a:off x="2241600" y="2462075"/>
              <a:ext cx="1250" cy="1225"/>
            </a:xfrm>
            <a:custGeom>
              <a:avLst/>
              <a:gdLst/>
              <a:ahLst/>
              <a:cxnLst/>
              <a:rect l="l" t="t" r="r" b="b"/>
              <a:pathLst>
                <a:path w="50" h="49" extrusionOk="0">
                  <a:moveTo>
                    <a:pt x="1" y="0"/>
                  </a:moveTo>
                  <a:lnTo>
                    <a:pt x="25" y="49"/>
                  </a:lnTo>
                  <a:lnTo>
                    <a:pt x="49"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
            <p:cNvSpPr/>
            <p:nvPr/>
          </p:nvSpPr>
          <p:spPr>
            <a:xfrm>
              <a:off x="1857650" y="1984225"/>
              <a:ext cx="1225" cy="625"/>
            </a:xfrm>
            <a:custGeom>
              <a:avLst/>
              <a:gdLst/>
              <a:ahLst/>
              <a:cxnLst/>
              <a:rect l="l" t="t" r="r" b="b"/>
              <a:pathLst>
                <a:path w="49" h="25" extrusionOk="0">
                  <a:moveTo>
                    <a:pt x="0" y="0"/>
                  </a:moveTo>
                  <a:lnTo>
                    <a:pt x="24" y="24"/>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
            <p:cNvSpPr/>
            <p:nvPr/>
          </p:nvSpPr>
          <p:spPr>
            <a:xfrm>
              <a:off x="2059250" y="1912000"/>
              <a:ext cx="1225" cy="1225"/>
            </a:xfrm>
            <a:custGeom>
              <a:avLst/>
              <a:gdLst/>
              <a:ahLst/>
              <a:cxnLst/>
              <a:rect l="l" t="t" r="r" b="b"/>
              <a:pathLst>
                <a:path w="49" h="49" extrusionOk="0">
                  <a:moveTo>
                    <a:pt x="25" y="1"/>
                  </a:moveTo>
                  <a:lnTo>
                    <a:pt x="1" y="25"/>
                  </a:lnTo>
                  <a:lnTo>
                    <a:pt x="25" y="49"/>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
            <p:cNvSpPr/>
            <p:nvPr/>
          </p:nvSpPr>
          <p:spPr>
            <a:xfrm>
              <a:off x="2127875" y="1943900"/>
              <a:ext cx="1825" cy="1225"/>
            </a:xfrm>
            <a:custGeom>
              <a:avLst/>
              <a:gdLst/>
              <a:ahLst/>
              <a:cxnLst/>
              <a:rect l="l" t="t" r="r" b="b"/>
              <a:pathLst>
                <a:path w="73" h="49" extrusionOk="0">
                  <a:moveTo>
                    <a:pt x="24" y="0"/>
                  </a:moveTo>
                  <a:lnTo>
                    <a:pt x="0" y="25"/>
                  </a:lnTo>
                  <a:lnTo>
                    <a:pt x="24" y="49"/>
                  </a:lnTo>
                  <a:lnTo>
                    <a:pt x="72" y="49"/>
                  </a:lnTo>
                  <a:lnTo>
                    <a:pt x="72" y="25"/>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
            <p:cNvSpPr/>
            <p:nvPr/>
          </p:nvSpPr>
          <p:spPr>
            <a:xfrm>
              <a:off x="2145325" y="1943300"/>
              <a:ext cx="2425" cy="625"/>
            </a:xfrm>
            <a:custGeom>
              <a:avLst/>
              <a:gdLst/>
              <a:ahLst/>
              <a:cxnLst/>
              <a:rect l="l" t="t" r="r" b="b"/>
              <a:pathLst>
                <a:path w="97" h="25" extrusionOk="0">
                  <a:moveTo>
                    <a:pt x="0" y="0"/>
                  </a:moveTo>
                  <a:lnTo>
                    <a:pt x="0" y="0"/>
                  </a:lnTo>
                  <a:lnTo>
                    <a:pt x="97" y="24"/>
                  </a:lnTo>
                  <a:lnTo>
                    <a:pt x="97" y="24"/>
                  </a:lnTo>
                  <a:lnTo>
                    <a:pt x="97" y="24"/>
                  </a:lnTo>
                  <a:lnTo>
                    <a:pt x="97"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
            <p:cNvSpPr/>
            <p:nvPr/>
          </p:nvSpPr>
          <p:spPr>
            <a:xfrm>
              <a:off x="1929250" y="2019725"/>
              <a:ext cx="25" cy="25"/>
            </a:xfrm>
            <a:custGeom>
              <a:avLst/>
              <a:gdLst/>
              <a:ahLst/>
              <a:cxnLst/>
              <a:rect l="l" t="t" r="r" b="b"/>
              <a:pathLst>
                <a:path w="1" h="1" extrusionOk="0">
                  <a:moveTo>
                    <a:pt x="1" y="1"/>
                  </a:moveTo>
                  <a:lnTo>
                    <a:pt x="1" y="1"/>
                  </a:lnTo>
                  <a:lnTo>
                    <a:pt x="1" y="1"/>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
            <p:cNvSpPr/>
            <p:nvPr/>
          </p:nvSpPr>
          <p:spPr>
            <a:xfrm>
              <a:off x="2125450" y="1902375"/>
              <a:ext cx="625" cy="625"/>
            </a:xfrm>
            <a:custGeom>
              <a:avLst/>
              <a:gdLst/>
              <a:ahLst/>
              <a:cxnLst/>
              <a:rect l="l" t="t" r="r" b="b"/>
              <a:pathLst>
                <a:path w="25" h="25" extrusionOk="0">
                  <a:moveTo>
                    <a:pt x="1" y="0"/>
                  </a:moveTo>
                  <a:lnTo>
                    <a:pt x="1" y="25"/>
                  </a:lnTo>
                  <a:lnTo>
                    <a:pt x="25" y="25"/>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
            <p:cNvSpPr/>
            <p:nvPr/>
          </p:nvSpPr>
          <p:spPr>
            <a:xfrm>
              <a:off x="2153750" y="2506000"/>
              <a:ext cx="1225" cy="1225"/>
            </a:xfrm>
            <a:custGeom>
              <a:avLst/>
              <a:gdLst/>
              <a:ahLst/>
              <a:cxnLst/>
              <a:rect l="l" t="t" r="r" b="b"/>
              <a:pathLst>
                <a:path w="49" h="49" extrusionOk="0">
                  <a:moveTo>
                    <a:pt x="24" y="1"/>
                  </a:moveTo>
                  <a:lnTo>
                    <a:pt x="0" y="25"/>
                  </a:lnTo>
                  <a:lnTo>
                    <a:pt x="24" y="49"/>
                  </a:lnTo>
                  <a:lnTo>
                    <a:pt x="48"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
            <p:cNvSpPr/>
            <p:nvPr/>
          </p:nvSpPr>
          <p:spPr>
            <a:xfrm>
              <a:off x="2413725" y="2051025"/>
              <a:ext cx="1250" cy="625"/>
            </a:xfrm>
            <a:custGeom>
              <a:avLst/>
              <a:gdLst/>
              <a:ahLst/>
              <a:cxnLst/>
              <a:rect l="l" t="t" r="r" b="b"/>
              <a:pathLst>
                <a:path w="50" h="25" extrusionOk="0">
                  <a:moveTo>
                    <a:pt x="1" y="1"/>
                  </a:moveTo>
                  <a:lnTo>
                    <a:pt x="25" y="25"/>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
            <p:cNvSpPr/>
            <p:nvPr/>
          </p:nvSpPr>
          <p:spPr>
            <a:xfrm>
              <a:off x="2211525" y="22592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
            <p:cNvSpPr/>
            <p:nvPr/>
          </p:nvSpPr>
          <p:spPr>
            <a:xfrm>
              <a:off x="1967775" y="20016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
            <p:cNvSpPr/>
            <p:nvPr/>
          </p:nvSpPr>
          <p:spPr>
            <a:xfrm>
              <a:off x="2125450" y="18337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
            <p:cNvSpPr/>
            <p:nvPr/>
          </p:nvSpPr>
          <p:spPr>
            <a:xfrm>
              <a:off x="2225975" y="226107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
            <p:cNvSpPr/>
            <p:nvPr/>
          </p:nvSpPr>
          <p:spPr>
            <a:xfrm>
              <a:off x="1913000" y="1970375"/>
              <a:ext cx="650" cy="625"/>
            </a:xfrm>
            <a:custGeom>
              <a:avLst/>
              <a:gdLst/>
              <a:ahLst/>
              <a:cxnLst/>
              <a:rect l="l" t="t" r="r" b="b"/>
              <a:pathLst>
                <a:path w="26"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
            <p:cNvSpPr/>
            <p:nvPr/>
          </p:nvSpPr>
          <p:spPr>
            <a:xfrm>
              <a:off x="2356550" y="1886725"/>
              <a:ext cx="1250" cy="625"/>
            </a:xfrm>
            <a:custGeom>
              <a:avLst/>
              <a:gdLst/>
              <a:ahLst/>
              <a:cxnLst/>
              <a:rect l="l" t="t" r="r" b="b"/>
              <a:pathLst>
                <a:path w="50" h="25" extrusionOk="0">
                  <a:moveTo>
                    <a:pt x="1" y="1"/>
                  </a:moveTo>
                  <a:lnTo>
                    <a:pt x="25" y="13"/>
                  </a:lnTo>
                  <a:lnTo>
                    <a:pt x="25" y="1"/>
                  </a:lnTo>
                  <a:close/>
                  <a:moveTo>
                    <a:pt x="25" y="13"/>
                  </a:moveTo>
                  <a:lnTo>
                    <a:pt x="25" y="25"/>
                  </a:lnTo>
                  <a:lnTo>
                    <a:pt x="49" y="25"/>
                  </a:lnTo>
                  <a:lnTo>
                    <a:pt x="25" y="1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
            <p:cNvSpPr/>
            <p:nvPr/>
          </p:nvSpPr>
          <p:spPr>
            <a:xfrm>
              <a:off x="2393275" y="1856625"/>
              <a:ext cx="1225" cy="1250"/>
            </a:xfrm>
            <a:custGeom>
              <a:avLst/>
              <a:gdLst/>
              <a:ahLst/>
              <a:cxnLst/>
              <a:rect l="l" t="t" r="r" b="b"/>
              <a:pathLst>
                <a:path w="49" h="50" extrusionOk="0">
                  <a:moveTo>
                    <a:pt x="0" y="1"/>
                  </a:move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
            <p:cNvSpPr/>
            <p:nvPr/>
          </p:nvSpPr>
          <p:spPr>
            <a:xfrm>
              <a:off x="2076700" y="2016725"/>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
            <p:cNvSpPr/>
            <p:nvPr/>
          </p:nvSpPr>
          <p:spPr>
            <a:xfrm>
              <a:off x="2325275" y="234652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
            <p:cNvSpPr/>
            <p:nvPr/>
          </p:nvSpPr>
          <p:spPr>
            <a:xfrm>
              <a:off x="2127875" y="19445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
            <p:cNvSpPr/>
            <p:nvPr/>
          </p:nvSpPr>
          <p:spPr>
            <a:xfrm>
              <a:off x="2375825" y="2359150"/>
              <a:ext cx="625" cy="650"/>
            </a:xfrm>
            <a:custGeom>
              <a:avLst/>
              <a:gdLst/>
              <a:ahLst/>
              <a:cxnLst/>
              <a:rect l="l" t="t" r="r" b="b"/>
              <a:pathLst>
                <a:path w="25" h="26"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
            <p:cNvSpPr/>
            <p:nvPr/>
          </p:nvSpPr>
          <p:spPr>
            <a:xfrm>
              <a:off x="2316250" y="2048625"/>
              <a:ext cx="25" cy="625"/>
            </a:xfrm>
            <a:custGeom>
              <a:avLst/>
              <a:gdLst/>
              <a:ahLst/>
              <a:cxnLst/>
              <a:rect l="l" t="t" r="r" b="b"/>
              <a:pathLst>
                <a:path w="1" h="25" extrusionOk="0">
                  <a:moveTo>
                    <a:pt x="0" y="24"/>
                  </a:moveTo>
                  <a:lnTo>
                    <a:pt x="0" y="24"/>
                  </a:lnTo>
                  <a:lnTo>
                    <a:pt x="0" y="0"/>
                  </a:lnTo>
                  <a:lnTo>
                    <a:pt x="0" y="0"/>
                  </a:lnTo>
                  <a:lnTo>
                    <a:pt x="0" y="0"/>
                  </a:lnTo>
                  <a:lnTo>
                    <a:pt x="0" y="0"/>
                  </a:lnTo>
                  <a:lnTo>
                    <a:pt x="0" y="24"/>
                  </a:lnTo>
                  <a:lnTo>
                    <a:pt x="0" y="24"/>
                  </a:lnTo>
                  <a:lnTo>
                    <a:pt x="0"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
            <p:cNvSpPr/>
            <p:nvPr/>
          </p:nvSpPr>
          <p:spPr>
            <a:xfrm>
              <a:off x="2142300" y="1943900"/>
              <a:ext cx="625" cy="625"/>
            </a:xfrm>
            <a:custGeom>
              <a:avLst/>
              <a:gdLst/>
              <a:ahLst/>
              <a:cxnLst/>
              <a:rect l="l" t="t" r="r" b="b"/>
              <a:pathLst>
                <a:path w="25" h="25" extrusionOk="0">
                  <a:moveTo>
                    <a:pt x="1" y="0"/>
                  </a:moveTo>
                  <a:lnTo>
                    <a:pt x="25"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
            <p:cNvSpPr/>
            <p:nvPr/>
          </p:nvSpPr>
          <p:spPr>
            <a:xfrm>
              <a:off x="2142900" y="1943300"/>
              <a:ext cx="2450" cy="625"/>
            </a:xfrm>
            <a:custGeom>
              <a:avLst/>
              <a:gdLst/>
              <a:ahLst/>
              <a:cxnLst/>
              <a:rect l="l" t="t" r="r" b="b"/>
              <a:pathLst>
                <a:path w="98" h="25" extrusionOk="0">
                  <a:moveTo>
                    <a:pt x="97" y="0"/>
                  </a:moveTo>
                  <a:lnTo>
                    <a:pt x="97" y="0"/>
                  </a:lnTo>
                  <a:lnTo>
                    <a:pt x="1" y="24"/>
                  </a:lnTo>
                  <a:lnTo>
                    <a:pt x="1" y="24"/>
                  </a:lnTo>
                  <a:lnTo>
                    <a:pt x="1" y="24"/>
                  </a:lnTo>
                  <a:lnTo>
                    <a:pt x="1" y="24"/>
                  </a:lnTo>
                  <a:lnTo>
                    <a:pt x="97" y="0"/>
                  </a:lnTo>
                  <a:lnTo>
                    <a:pt x="97" y="0"/>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
            <p:cNvSpPr/>
            <p:nvPr/>
          </p:nvSpPr>
          <p:spPr>
            <a:xfrm>
              <a:off x="2147725" y="1943300"/>
              <a:ext cx="2425" cy="625"/>
            </a:xfrm>
            <a:custGeom>
              <a:avLst/>
              <a:gdLst/>
              <a:ahLst/>
              <a:cxnLst/>
              <a:rect l="l" t="t" r="r" b="b"/>
              <a:pathLst>
                <a:path w="97" h="25" extrusionOk="0">
                  <a:moveTo>
                    <a:pt x="97" y="0"/>
                  </a:moveTo>
                  <a:lnTo>
                    <a:pt x="97" y="0"/>
                  </a:lnTo>
                  <a:lnTo>
                    <a:pt x="1" y="24"/>
                  </a:lnTo>
                  <a:lnTo>
                    <a:pt x="1" y="24"/>
                  </a:lnTo>
                  <a:lnTo>
                    <a:pt x="1" y="24"/>
                  </a:lnTo>
                  <a:lnTo>
                    <a:pt x="1" y="24"/>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
            <p:cNvSpPr/>
            <p:nvPr/>
          </p:nvSpPr>
          <p:spPr>
            <a:xfrm>
              <a:off x="2150125" y="1943300"/>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
            <p:cNvSpPr/>
            <p:nvPr/>
          </p:nvSpPr>
          <p:spPr>
            <a:xfrm>
              <a:off x="2154350" y="1943300"/>
              <a:ext cx="625" cy="25"/>
            </a:xfrm>
            <a:custGeom>
              <a:avLst/>
              <a:gdLst/>
              <a:ahLst/>
              <a:cxnLst/>
              <a:rect l="l" t="t" r="r" b="b"/>
              <a:pathLst>
                <a:path w="25" h="1" extrusionOk="0">
                  <a:moveTo>
                    <a:pt x="24" y="0"/>
                  </a:moveTo>
                  <a:lnTo>
                    <a:pt x="24" y="0"/>
                  </a:lnTo>
                  <a:lnTo>
                    <a:pt x="0" y="0"/>
                  </a:lnTo>
                  <a:lnTo>
                    <a:pt x="0" y="0"/>
                  </a:lnTo>
                  <a:lnTo>
                    <a:pt x="24" y="0"/>
                  </a:lnTo>
                  <a:lnTo>
                    <a:pt x="24" y="0"/>
                  </a:lnTo>
                  <a:lnTo>
                    <a:pt x="24"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
            <p:cNvSpPr/>
            <p:nvPr/>
          </p:nvSpPr>
          <p:spPr>
            <a:xfrm>
              <a:off x="2029775" y="1852425"/>
              <a:ext cx="625" cy="25"/>
            </a:xfrm>
            <a:custGeom>
              <a:avLst/>
              <a:gdLst/>
              <a:ahLst/>
              <a:cxnLst/>
              <a:rect l="l" t="t" r="r" b="b"/>
              <a:pathLst>
                <a:path w="25" h="1" extrusionOk="0">
                  <a:moveTo>
                    <a:pt x="24" y="0"/>
                  </a:moveTo>
                  <a:lnTo>
                    <a:pt x="24"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
            <p:cNvSpPr/>
            <p:nvPr/>
          </p:nvSpPr>
          <p:spPr>
            <a:xfrm>
              <a:off x="2135100" y="1908400"/>
              <a:ext cx="625" cy="25"/>
            </a:xfrm>
            <a:custGeom>
              <a:avLst/>
              <a:gdLst/>
              <a:ahLst/>
              <a:cxnLst/>
              <a:rect l="l" t="t" r="r" b="b"/>
              <a:pathLst>
                <a:path w="25" h="1" extrusionOk="0">
                  <a:moveTo>
                    <a:pt x="24" y="0"/>
                  </a:moveTo>
                  <a:lnTo>
                    <a:pt x="0"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
            <p:cNvSpPr/>
            <p:nvPr/>
          </p:nvSpPr>
          <p:spPr>
            <a:xfrm>
              <a:off x="2135100" y="1908400"/>
              <a:ext cx="625" cy="25"/>
            </a:xfrm>
            <a:custGeom>
              <a:avLst/>
              <a:gdLst/>
              <a:ahLst/>
              <a:cxnLst/>
              <a:rect l="l" t="t" r="r" b="b"/>
              <a:pathLst>
                <a:path w="25" h="1" extrusionOk="0">
                  <a:moveTo>
                    <a:pt x="0" y="0"/>
                  </a:moveTo>
                  <a:lnTo>
                    <a:pt x="24" y="0"/>
                  </a:lnTo>
                  <a:lnTo>
                    <a:pt x="24" y="0"/>
                  </a:lnTo>
                  <a:lnTo>
                    <a:pt x="0" y="0"/>
                  </a:lnTo>
                  <a:lnTo>
                    <a:pt x="0" y="0"/>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
            <p:cNvSpPr/>
            <p:nvPr/>
          </p:nvSpPr>
          <p:spPr>
            <a:xfrm>
              <a:off x="2139900" y="1907800"/>
              <a:ext cx="625" cy="625"/>
            </a:xfrm>
            <a:custGeom>
              <a:avLst/>
              <a:gdLst/>
              <a:ahLst/>
              <a:cxnLst/>
              <a:rect l="l" t="t" r="r" b="b"/>
              <a:pathLst>
                <a:path w="25" h="25" extrusionOk="0">
                  <a:moveTo>
                    <a:pt x="25"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
            <p:cNvSpPr/>
            <p:nvPr/>
          </p:nvSpPr>
          <p:spPr>
            <a:xfrm>
              <a:off x="2140500" y="1907800"/>
              <a:ext cx="25" cy="625"/>
            </a:xfrm>
            <a:custGeom>
              <a:avLst/>
              <a:gdLst/>
              <a:ahLst/>
              <a:cxnLst/>
              <a:rect l="l" t="t" r="r" b="b"/>
              <a:pathLst>
                <a:path w="1" h="25" extrusionOk="0">
                  <a:moveTo>
                    <a:pt x="1" y="24"/>
                  </a:moveTo>
                  <a:lnTo>
                    <a:pt x="1" y="24"/>
                  </a:lnTo>
                  <a:lnTo>
                    <a:pt x="1" y="24"/>
                  </a:lnTo>
                  <a:lnTo>
                    <a:pt x="1" y="24"/>
                  </a:lnTo>
                  <a:lnTo>
                    <a:pt x="1" y="0"/>
                  </a:lnTo>
                  <a:lnTo>
                    <a:pt x="1" y="24"/>
                  </a:lnTo>
                  <a:lnTo>
                    <a:pt x="1" y="24"/>
                  </a:lnTo>
                  <a:lnTo>
                    <a:pt x="1" y="24"/>
                  </a:lnTo>
                  <a:lnTo>
                    <a:pt x="1"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
            <p:cNvSpPr/>
            <p:nvPr/>
          </p:nvSpPr>
          <p:spPr>
            <a:xfrm>
              <a:off x="2128475" y="1897550"/>
              <a:ext cx="25" cy="25"/>
            </a:xfrm>
            <a:custGeom>
              <a:avLst/>
              <a:gdLst/>
              <a:ahLst/>
              <a:cxnLst/>
              <a:rect l="l" t="t" r="r" b="b"/>
              <a:pathLst>
                <a:path w="1" h="1" extrusionOk="0">
                  <a:moveTo>
                    <a:pt x="0" y="1"/>
                  </a:moveTo>
                  <a:lnTo>
                    <a:pt x="0" y="1"/>
                  </a:ln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
            <p:cNvSpPr/>
            <p:nvPr/>
          </p:nvSpPr>
          <p:spPr>
            <a:xfrm>
              <a:off x="2147125" y="1906575"/>
              <a:ext cx="25" cy="650"/>
            </a:xfrm>
            <a:custGeom>
              <a:avLst/>
              <a:gdLst/>
              <a:ahLst/>
              <a:cxnLst/>
              <a:rect l="l" t="t" r="r" b="b"/>
              <a:pathLst>
                <a:path w="1" h="26" extrusionOk="0">
                  <a:moveTo>
                    <a:pt x="0" y="1"/>
                  </a:moveTo>
                  <a:lnTo>
                    <a:pt x="0" y="25"/>
                  </a:lnTo>
                  <a:lnTo>
                    <a:pt x="0" y="25"/>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
            <p:cNvSpPr/>
            <p:nvPr/>
          </p:nvSpPr>
          <p:spPr>
            <a:xfrm>
              <a:off x="2128475" y="1897550"/>
              <a:ext cx="2425" cy="625"/>
            </a:xfrm>
            <a:custGeom>
              <a:avLst/>
              <a:gdLst/>
              <a:ahLst/>
              <a:cxnLst/>
              <a:rect l="l" t="t" r="r" b="b"/>
              <a:pathLst>
                <a:path w="97" h="25" extrusionOk="0">
                  <a:moveTo>
                    <a:pt x="0" y="1"/>
                  </a:moveTo>
                  <a:lnTo>
                    <a:pt x="24" y="25"/>
                  </a:lnTo>
                  <a:lnTo>
                    <a:pt x="97" y="25"/>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
            <p:cNvSpPr/>
            <p:nvPr/>
          </p:nvSpPr>
          <p:spPr>
            <a:xfrm>
              <a:off x="2139900" y="1902375"/>
              <a:ext cx="1825" cy="1225"/>
            </a:xfrm>
            <a:custGeom>
              <a:avLst/>
              <a:gdLst/>
              <a:ahLst/>
              <a:cxnLst/>
              <a:rect l="l" t="t" r="r" b="b"/>
              <a:pathLst>
                <a:path w="73" h="49" extrusionOk="0">
                  <a:moveTo>
                    <a:pt x="49" y="0"/>
                  </a:moveTo>
                  <a:lnTo>
                    <a:pt x="25" y="25"/>
                  </a:lnTo>
                  <a:lnTo>
                    <a:pt x="49" y="25"/>
                  </a:lnTo>
                  <a:lnTo>
                    <a:pt x="73" y="0"/>
                  </a:lnTo>
                  <a:close/>
                  <a:moveTo>
                    <a:pt x="1" y="25"/>
                  </a:moveTo>
                  <a:lnTo>
                    <a:pt x="1" y="49"/>
                  </a:lnTo>
                  <a:lnTo>
                    <a:pt x="25"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
            <p:cNvSpPr/>
            <p:nvPr/>
          </p:nvSpPr>
          <p:spPr>
            <a:xfrm>
              <a:off x="2130275" y="1896350"/>
              <a:ext cx="2425" cy="1825"/>
            </a:xfrm>
            <a:custGeom>
              <a:avLst/>
              <a:gdLst/>
              <a:ahLst/>
              <a:cxnLst/>
              <a:rect l="l" t="t" r="r" b="b"/>
              <a:pathLst>
                <a:path w="97" h="73" extrusionOk="0">
                  <a:moveTo>
                    <a:pt x="25" y="1"/>
                  </a:moveTo>
                  <a:lnTo>
                    <a:pt x="44" y="7"/>
                  </a:lnTo>
                  <a:lnTo>
                    <a:pt x="44" y="7"/>
                  </a:lnTo>
                  <a:lnTo>
                    <a:pt x="49" y="1"/>
                  </a:lnTo>
                  <a:close/>
                  <a:moveTo>
                    <a:pt x="44" y="7"/>
                  </a:moveTo>
                  <a:lnTo>
                    <a:pt x="0" y="73"/>
                  </a:lnTo>
                  <a:lnTo>
                    <a:pt x="25" y="73"/>
                  </a:lnTo>
                  <a:lnTo>
                    <a:pt x="49" y="25"/>
                  </a:lnTo>
                  <a:lnTo>
                    <a:pt x="97" y="25"/>
                  </a:lnTo>
                  <a:lnTo>
                    <a:pt x="44" y="7"/>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
            <p:cNvSpPr/>
            <p:nvPr/>
          </p:nvSpPr>
          <p:spPr>
            <a:xfrm>
              <a:off x="2118850" y="2487350"/>
              <a:ext cx="625" cy="625"/>
            </a:xfrm>
            <a:custGeom>
              <a:avLst/>
              <a:gdLst/>
              <a:ahLst/>
              <a:cxnLst/>
              <a:rect l="l" t="t" r="r" b="b"/>
              <a:pathLst>
                <a:path w="25" h="25" extrusionOk="0">
                  <a:moveTo>
                    <a:pt x="0"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9"/>
            <p:cNvSpPr/>
            <p:nvPr/>
          </p:nvSpPr>
          <p:spPr>
            <a:xfrm>
              <a:off x="2136300" y="1887325"/>
              <a:ext cx="1825" cy="625"/>
            </a:xfrm>
            <a:custGeom>
              <a:avLst/>
              <a:gdLst/>
              <a:ahLst/>
              <a:cxnLst/>
              <a:rect l="l" t="t" r="r" b="b"/>
              <a:pathLst>
                <a:path w="73" h="25" extrusionOk="0">
                  <a:moveTo>
                    <a:pt x="24" y="1"/>
                  </a:moveTo>
                  <a:lnTo>
                    <a:pt x="0" y="25"/>
                  </a:lnTo>
                  <a:lnTo>
                    <a:pt x="48"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
            <p:cNvSpPr/>
            <p:nvPr/>
          </p:nvSpPr>
          <p:spPr>
            <a:xfrm>
              <a:off x="2138100" y="1886725"/>
              <a:ext cx="1825" cy="625"/>
            </a:xfrm>
            <a:custGeom>
              <a:avLst/>
              <a:gdLst/>
              <a:ahLst/>
              <a:cxnLst/>
              <a:rect l="l" t="t" r="r" b="b"/>
              <a:pathLst>
                <a:path w="73" h="25" extrusionOk="0">
                  <a:moveTo>
                    <a:pt x="49" y="1"/>
                  </a:moveTo>
                  <a:lnTo>
                    <a:pt x="0" y="25"/>
                  </a:lnTo>
                  <a:lnTo>
                    <a:pt x="4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
            <p:cNvSpPr/>
            <p:nvPr/>
          </p:nvSpPr>
          <p:spPr>
            <a:xfrm>
              <a:off x="2074900" y="1848200"/>
              <a:ext cx="625" cy="25"/>
            </a:xfrm>
            <a:custGeom>
              <a:avLst/>
              <a:gdLst/>
              <a:ahLst/>
              <a:cxnLst/>
              <a:rect l="l" t="t" r="r" b="b"/>
              <a:pathLst>
                <a:path w="25" h="1" extrusionOk="0">
                  <a:moveTo>
                    <a:pt x="25" y="1"/>
                  </a:moveTo>
                  <a:lnTo>
                    <a:pt x="25" y="1"/>
                  </a:lnTo>
                  <a:lnTo>
                    <a:pt x="1" y="1"/>
                  </a:lnTo>
                  <a:lnTo>
                    <a:pt x="1" y="1"/>
                  </a:lnTo>
                  <a:lnTo>
                    <a:pt x="25" y="1"/>
                  </a:lnTo>
                  <a:lnTo>
                    <a:pt x="25" y="1"/>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
            <p:cNvSpPr/>
            <p:nvPr/>
          </p:nvSpPr>
          <p:spPr>
            <a:xfrm>
              <a:off x="2139900" y="1886125"/>
              <a:ext cx="2425" cy="625"/>
            </a:xfrm>
            <a:custGeom>
              <a:avLst/>
              <a:gdLst/>
              <a:ahLst/>
              <a:cxnLst/>
              <a:rect l="l" t="t" r="r" b="b"/>
              <a:pathLst>
                <a:path w="97" h="25" extrusionOk="0">
                  <a:moveTo>
                    <a:pt x="49" y="0"/>
                  </a:moveTo>
                  <a:lnTo>
                    <a:pt x="1" y="25"/>
                  </a:lnTo>
                  <a:lnTo>
                    <a:pt x="49" y="25"/>
                  </a:lnTo>
                  <a:lnTo>
                    <a:pt x="65" y="8"/>
                  </a:lnTo>
                  <a:lnTo>
                    <a:pt x="65" y="8"/>
                  </a:lnTo>
                  <a:lnTo>
                    <a:pt x="49" y="0"/>
                  </a:lnTo>
                  <a:close/>
                  <a:moveTo>
                    <a:pt x="73" y="0"/>
                  </a:moveTo>
                  <a:lnTo>
                    <a:pt x="65" y="8"/>
                  </a:lnTo>
                  <a:lnTo>
                    <a:pt x="65" y="8"/>
                  </a:lnTo>
                  <a:lnTo>
                    <a:pt x="97"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9"/>
            <p:cNvSpPr/>
            <p:nvPr/>
          </p:nvSpPr>
          <p:spPr>
            <a:xfrm>
              <a:off x="2075500" y="1847600"/>
              <a:ext cx="1225" cy="625"/>
            </a:xfrm>
            <a:custGeom>
              <a:avLst/>
              <a:gdLst/>
              <a:ahLst/>
              <a:cxnLst/>
              <a:rect l="l" t="t" r="r" b="b"/>
              <a:pathLst>
                <a:path w="49" h="25" extrusionOk="0">
                  <a:moveTo>
                    <a:pt x="25"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9"/>
            <p:cNvSpPr/>
            <p:nvPr/>
          </p:nvSpPr>
          <p:spPr>
            <a:xfrm>
              <a:off x="1965975" y="2039600"/>
              <a:ext cx="625" cy="25"/>
            </a:xfrm>
            <a:custGeom>
              <a:avLst/>
              <a:gdLst/>
              <a:ahLst/>
              <a:cxnLst/>
              <a:rect l="l" t="t" r="r" b="b"/>
              <a:pathLst>
                <a:path w="25" h="1" extrusionOk="0">
                  <a:moveTo>
                    <a:pt x="0" y="0"/>
                  </a:moveTo>
                  <a:lnTo>
                    <a:pt x="0" y="0"/>
                  </a:lnTo>
                  <a:lnTo>
                    <a:pt x="25"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9"/>
            <p:cNvSpPr/>
            <p:nvPr/>
          </p:nvSpPr>
          <p:spPr>
            <a:xfrm>
              <a:off x="1895550" y="1964350"/>
              <a:ext cx="625" cy="650"/>
            </a:xfrm>
            <a:custGeom>
              <a:avLst/>
              <a:gdLst/>
              <a:ahLst/>
              <a:cxnLst/>
              <a:rect l="l" t="t" r="r" b="b"/>
              <a:pathLst>
                <a:path w="25" h="26"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9"/>
            <p:cNvSpPr/>
            <p:nvPr/>
          </p:nvSpPr>
          <p:spPr>
            <a:xfrm>
              <a:off x="2027350" y="2037175"/>
              <a:ext cx="625" cy="625"/>
            </a:xfrm>
            <a:custGeom>
              <a:avLst/>
              <a:gdLst/>
              <a:ahLst/>
              <a:cxnLst/>
              <a:rect l="l" t="t" r="r" b="b"/>
              <a:pathLst>
                <a:path w="25"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9"/>
            <p:cNvSpPr/>
            <p:nvPr/>
          </p:nvSpPr>
          <p:spPr>
            <a:xfrm>
              <a:off x="2405300" y="1951725"/>
              <a:ext cx="650" cy="25"/>
            </a:xfrm>
            <a:custGeom>
              <a:avLst/>
              <a:gdLst/>
              <a:ahLst/>
              <a:cxnLst/>
              <a:rect l="l" t="t" r="r" b="b"/>
              <a:pathLst>
                <a:path w="26" h="1" extrusionOk="0">
                  <a:moveTo>
                    <a:pt x="25" y="0"/>
                  </a:moveTo>
                  <a:lnTo>
                    <a:pt x="1" y="0"/>
                  </a:lnTo>
                  <a:lnTo>
                    <a:pt x="25" y="0"/>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9"/>
            <p:cNvSpPr/>
            <p:nvPr/>
          </p:nvSpPr>
          <p:spPr>
            <a:xfrm>
              <a:off x="2357175" y="1887325"/>
              <a:ext cx="625" cy="25"/>
            </a:xfrm>
            <a:custGeom>
              <a:avLst/>
              <a:gdLst/>
              <a:ahLst/>
              <a:cxnLst/>
              <a:rect l="l" t="t" r="r" b="b"/>
              <a:pathLst>
                <a:path w="25" h="1" extrusionOk="0">
                  <a:moveTo>
                    <a:pt x="0" y="1"/>
                  </a:moveTo>
                  <a:lnTo>
                    <a:pt x="0" y="1"/>
                  </a:lnTo>
                  <a:lnTo>
                    <a:pt x="24" y="1"/>
                  </a:lnTo>
                  <a:lnTo>
                    <a:pt x="24"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9"/>
            <p:cNvSpPr/>
            <p:nvPr/>
          </p:nvSpPr>
          <p:spPr>
            <a:xfrm>
              <a:off x="2484150" y="1986025"/>
              <a:ext cx="101725" cy="97525"/>
            </a:xfrm>
            <a:custGeom>
              <a:avLst/>
              <a:gdLst/>
              <a:ahLst/>
              <a:cxnLst/>
              <a:rect l="l" t="t" r="r" b="b"/>
              <a:pathLst>
                <a:path w="4069" h="3901" extrusionOk="0">
                  <a:moveTo>
                    <a:pt x="2191" y="193"/>
                  </a:moveTo>
                  <a:lnTo>
                    <a:pt x="2649" y="265"/>
                  </a:lnTo>
                  <a:lnTo>
                    <a:pt x="2745" y="289"/>
                  </a:lnTo>
                  <a:lnTo>
                    <a:pt x="2865" y="338"/>
                  </a:lnTo>
                  <a:lnTo>
                    <a:pt x="3082" y="458"/>
                  </a:lnTo>
                  <a:lnTo>
                    <a:pt x="3299" y="602"/>
                  </a:lnTo>
                  <a:lnTo>
                    <a:pt x="3491" y="771"/>
                  </a:lnTo>
                  <a:lnTo>
                    <a:pt x="3636" y="988"/>
                  </a:lnTo>
                  <a:lnTo>
                    <a:pt x="3732" y="1180"/>
                  </a:lnTo>
                  <a:lnTo>
                    <a:pt x="3804" y="1373"/>
                  </a:lnTo>
                  <a:lnTo>
                    <a:pt x="3852" y="1662"/>
                  </a:lnTo>
                  <a:lnTo>
                    <a:pt x="3876" y="1926"/>
                  </a:lnTo>
                  <a:lnTo>
                    <a:pt x="3876" y="2095"/>
                  </a:lnTo>
                  <a:lnTo>
                    <a:pt x="3852" y="2263"/>
                  </a:lnTo>
                  <a:lnTo>
                    <a:pt x="3804" y="2432"/>
                  </a:lnTo>
                  <a:lnTo>
                    <a:pt x="3732" y="2601"/>
                  </a:lnTo>
                  <a:lnTo>
                    <a:pt x="3684" y="2697"/>
                  </a:lnTo>
                  <a:lnTo>
                    <a:pt x="3612" y="2793"/>
                  </a:lnTo>
                  <a:lnTo>
                    <a:pt x="3371" y="3010"/>
                  </a:lnTo>
                  <a:lnTo>
                    <a:pt x="3178" y="3250"/>
                  </a:lnTo>
                  <a:lnTo>
                    <a:pt x="3082" y="3347"/>
                  </a:lnTo>
                  <a:lnTo>
                    <a:pt x="2986" y="3419"/>
                  </a:lnTo>
                  <a:lnTo>
                    <a:pt x="2889" y="3467"/>
                  </a:lnTo>
                  <a:lnTo>
                    <a:pt x="2769" y="3515"/>
                  </a:lnTo>
                  <a:lnTo>
                    <a:pt x="2312" y="3660"/>
                  </a:lnTo>
                  <a:lnTo>
                    <a:pt x="2095" y="3684"/>
                  </a:lnTo>
                  <a:lnTo>
                    <a:pt x="1854" y="3708"/>
                  </a:lnTo>
                  <a:lnTo>
                    <a:pt x="1397" y="3636"/>
                  </a:lnTo>
                  <a:lnTo>
                    <a:pt x="1204" y="3612"/>
                  </a:lnTo>
                  <a:lnTo>
                    <a:pt x="988" y="3563"/>
                  </a:lnTo>
                  <a:lnTo>
                    <a:pt x="843" y="3491"/>
                  </a:lnTo>
                  <a:lnTo>
                    <a:pt x="699" y="3419"/>
                  </a:lnTo>
                  <a:lnTo>
                    <a:pt x="602" y="3323"/>
                  </a:lnTo>
                  <a:lnTo>
                    <a:pt x="506" y="3178"/>
                  </a:lnTo>
                  <a:lnTo>
                    <a:pt x="289" y="2865"/>
                  </a:lnTo>
                  <a:lnTo>
                    <a:pt x="217" y="2745"/>
                  </a:lnTo>
                  <a:lnTo>
                    <a:pt x="169" y="2625"/>
                  </a:lnTo>
                  <a:lnTo>
                    <a:pt x="145" y="2504"/>
                  </a:lnTo>
                  <a:lnTo>
                    <a:pt x="145" y="2360"/>
                  </a:lnTo>
                  <a:lnTo>
                    <a:pt x="169" y="2095"/>
                  </a:lnTo>
                  <a:lnTo>
                    <a:pt x="217" y="1734"/>
                  </a:lnTo>
                  <a:lnTo>
                    <a:pt x="289" y="1397"/>
                  </a:lnTo>
                  <a:lnTo>
                    <a:pt x="338" y="1204"/>
                  </a:lnTo>
                  <a:lnTo>
                    <a:pt x="410" y="1060"/>
                  </a:lnTo>
                  <a:lnTo>
                    <a:pt x="482" y="891"/>
                  </a:lnTo>
                  <a:lnTo>
                    <a:pt x="602" y="747"/>
                  </a:lnTo>
                  <a:lnTo>
                    <a:pt x="675" y="699"/>
                  </a:lnTo>
                  <a:lnTo>
                    <a:pt x="771" y="651"/>
                  </a:lnTo>
                  <a:lnTo>
                    <a:pt x="915" y="627"/>
                  </a:lnTo>
                  <a:lnTo>
                    <a:pt x="1060" y="578"/>
                  </a:lnTo>
                  <a:lnTo>
                    <a:pt x="1228" y="554"/>
                  </a:lnTo>
                  <a:lnTo>
                    <a:pt x="1373" y="458"/>
                  </a:lnTo>
                  <a:lnTo>
                    <a:pt x="1493" y="386"/>
                  </a:lnTo>
                  <a:lnTo>
                    <a:pt x="1613" y="314"/>
                  </a:lnTo>
                  <a:lnTo>
                    <a:pt x="1854" y="217"/>
                  </a:lnTo>
                  <a:lnTo>
                    <a:pt x="2023" y="193"/>
                  </a:lnTo>
                  <a:close/>
                  <a:moveTo>
                    <a:pt x="1902" y="1"/>
                  </a:moveTo>
                  <a:lnTo>
                    <a:pt x="1758" y="49"/>
                  </a:lnTo>
                  <a:lnTo>
                    <a:pt x="1589" y="121"/>
                  </a:lnTo>
                  <a:lnTo>
                    <a:pt x="1421" y="193"/>
                  </a:lnTo>
                  <a:lnTo>
                    <a:pt x="1349" y="241"/>
                  </a:lnTo>
                  <a:lnTo>
                    <a:pt x="1276" y="289"/>
                  </a:lnTo>
                  <a:lnTo>
                    <a:pt x="1204" y="338"/>
                  </a:lnTo>
                  <a:lnTo>
                    <a:pt x="1132" y="386"/>
                  </a:lnTo>
                  <a:lnTo>
                    <a:pt x="963" y="410"/>
                  </a:lnTo>
                  <a:lnTo>
                    <a:pt x="867" y="410"/>
                  </a:lnTo>
                  <a:lnTo>
                    <a:pt x="795" y="434"/>
                  </a:lnTo>
                  <a:lnTo>
                    <a:pt x="747" y="458"/>
                  </a:lnTo>
                  <a:lnTo>
                    <a:pt x="675" y="506"/>
                  </a:lnTo>
                  <a:lnTo>
                    <a:pt x="651" y="578"/>
                  </a:lnTo>
                  <a:lnTo>
                    <a:pt x="602" y="627"/>
                  </a:lnTo>
                  <a:lnTo>
                    <a:pt x="554" y="651"/>
                  </a:lnTo>
                  <a:lnTo>
                    <a:pt x="434" y="795"/>
                  </a:lnTo>
                  <a:lnTo>
                    <a:pt x="338" y="939"/>
                  </a:lnTo>
                  <a:lnTo>
                    <a:pt x="241" y="1108"/>
                  </a:lnTo>
                  <a:lnTo>
                    <a:pt x="193" y="1276"/>
                  </a:lnTo>
                  <a:lnTo>
                    <a:pt x="73" y="1854"/>
                  </a:lnTo>
                  <a:lnTo>
                    <a:pt x="25" y="2119"/>
                  </a:lnTo>
                  <a:lnTo>
                    <a:pt x="1" y="2360"/>
                  </a:lnTo>
                  <a:lnTo>
                    <a:pt x="1" y="2552"/>
                  </a:lnTo>
                  <a:lnTo>
                    <a:pt x="25" y="2721"/>
                  </a:lnTo>
                  <a:lnTo>
                    <a:pt x="97" y="2889"/>
                  </a:lnTo>
                  <a:lnTo>
                    <a:pt x="193" y="3034"/>
                  </a:lnTo>
                  <a:lnTo>
                    <a:pt x="289" y="3178"/>
                  </a:lnTo>
                  <a:lnTo>
                    <a:pt x="386" y="3323"/>
                  </a:lnTo>
                  <a:lnTo>
                    <a:pt x="506" y="3467"/>
                  </a:lnTo>
                  <a:lnTo>
                    <a:pt x="578" y="3563"/>
                  </a:lnTo>
                  <a:lnTo>
                    <a:pt x="675" y="3636"/>
                  </a:lnTo>
                  <a:lnTo>
                    <a:pt x="891" y="3732"/>
                  </a:lnTo>
                  <a:lnTo>
                    <a:pt x="1132" y="3804"/>
                  </a:lnTo>
                  <a:lnTo>
                    <a:pt x="1397" y="3852"/>
                  </a:lnTo>
                  <a:lnTo>
                    <a:pt x="1926" y="3900"/>
                  </a:lnTo>
                  <a:lnTo>
                    <a:pt x="2167" y="3900"/>
                  </a:lnTo>
                  <a:lnTo>
                    <a:pt x="2432" y="3852"/>
                  </a:lnTo>
                  <a:lnTo>
                    <a:pt x="2889" y="3684"/>
                  </a:lnTo>
                  <a:lnTo>
                    <a:pt x="3058" y="3612"/>
                  </a:lnTo>
                  <a:lnTo>
                    <a:pt x="3154" y="3539"/>
                  </a:lnTo>
                  <a:lnTo>
                    <a:pt x="3226" y="3467"/>
                  </a:lnTo>
                  <a:lnTo>
                    <a:pt x="3443" y="3226"/>
                  </a:lnTo>
                  <a:lnTo>
                    <a:pt x="3539" y="3106"/>
                  </a:lnTo>
                  <a:lnTo>
                    <a:pt x="3660" y="2986"/>
                  </a:lnTo>
                  <a:lnTo>
                    <a:pt x="3732" y="2889"/>
                  </a:lnTo>
                  <a:lnTo>
                    <a:pt x="3828" y="2793"/>
                  </a:lnTo>
                  <a:lnTo>
                    <a:pt x="3900" y="2697"/>
                  </a:lnTo>
                  <a:lnTo>
                    <a:pt x="3949" y="2576"/>
                  </a:lnTo>
                  <a:lnTo>
                    <a:pt x="3997" y="2408"/>
                  </a:lnTo>
                  <a:lnTo>
                    <a:pt x="4045" y="2239"/>
                  </a:lnTo>
                  <a:lnTo>
                    <a:pt x="4069" y="2047"/>
                  </a:lnTo>
                  <a:lnTo>
                    <a:pt x="4069" y="1878"/>
                  </a:lnTo>
                  <a:lnTo>
                    <a:pt x="4045" y="1614"/>
                  </a:lnTo>
                  <a:lnTo>
                    <a:pt x="3997" y="1349"/>
                  </a:lnTo>
                  <a:lnTo>
                    <a:pt x="3949" y="1204"/>
                  </a:lnTo>
                  <a:lnTo>
                    <a:pt x="3900" y="1036"/>
                  </a:lnTo>
                  <a:lnTo>
                    <a:pt x="3780" y="843"/>
                  </a:lnTo>
                  <a:lnTo>
                    <a:pt x="3636" y="651"/>
                  </a:lnTo>
                  <a:lnTo>
                    <a:pt x="3467" y="482"/>
                  </a:lnTo>
                  <a:lnTo>
                    <a:pt x="3299" y="338"/>
                  </a:lnTo>
                  <a:lnTo>
                    <a:pt x="3034" y="193"/>
                  </a:lnTo>
                  <a:lnTo>
                    <a:pt x="2889" y="121"/>
                  </a:lnTo>
                  <a:lnTo>
                    <a:pt x="2745" y="73"/>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9"/>
            <p:cNvSpPr/>
            <p:nvPr/>
          </p:nvSpPr>
          <p:spPr>
            <a:xfrm>
              <a:off x="2516050" y="2013700"/>
              <a:ext cx="39750" cy="41575"/>
            </a:xfrm>
            <a:custGeom>
              <a:avLst/>
              <a:gdLst/>
              <a:ahLst/>
              <a:cxnLst/>
              <a:rect l="l" t="t" r="r" b="b"/>
              <a:pathLst>
                <a:path w="1590" h="1663" extrusionOk="0">
                  <a:moveTo>
                    <a:pt x="963" y="194"/>
                  </a:moveTo>
                  <a:lnTo>
                    <a:pt x="1060" y="242"/>
                  </a:lnTo>
                  <a:lnTo>
                    <a:pt x="1300" y="386"/>
                  </a:lnTo>
                  <a:lnTo>
                    <a:pt x="1373" y="458"/>
                  </a:lnTo>
                  <a:lnTo>
                    <a:pt x="1397" y="555"/>
                  </a:lnTo>
                  <a:lnTo>
                    <a:pt x="1421" y="819"/>
                  </a:lnTo>
                  <a:lnTo>
                    <a:pt x="1421" y="940"/>
                  </a:lnTo>
                  <a:lnTo>
                    <a:pt x="1397" y="1084"/>
                  </a:lnTo>
                  <a:lnTo>
                    <a:pt x="1349" y="1181"/>
                  </a:lnTo>
                  <a:lnTo>
                    <a:pt x="1276" y="1253"/>
                  </a:lnTo>
                  <a:lnTo>
                    <a:pt x="1060" y="1445"/>
                  </a:lnTo>
                  <a:lnTo>
                    <a:pt x="1012" y="1469"/>
                  </a:lnTo>
                  <a:lnTo>
                    <a:pt x="939" y="1494"/>
                  </a:lnTo>
                  <a:lnTo>
                    <a:pt x="747" y="1494"/>
                  </a:lnTo>
                  <a:lnTo>
                    <a:pt x="578" y="1469"/>
                  </a:lnTo>
                  <a:lnTo>
                    <a:pt x="434" y="1421"/>
                  </a:lnTo>
                  <a:lnTo>
                    <a:pt x="289" y="1349"/>
                  </a:lnTo>
                  <a:lnTo>
                    <a:pt x="241" y="1301"/>
                  </a:lnTo>
                  <a:lnTo>
                    <a:pt x="193" y="1229"/>
                  </a:lnTo>
                  <a:lnTo>
                    <a:pt x="169" y="1181"/>
                  </a:lnTo>
                  <a:lnTo>
                    <a:pt x="169" y="1084"/>
                  </a:lnTo>
                  <a:lnTo>
                    <a:pt x="169" y="1036"/>
                  </a:lnTo>
                  <a:lnTo>
                    <a:pt x="169" y="940"/>
                  </a:lnTo>
                  <a:lnTo>
                    <a:pt x="169" y="771"/>
                  </a:lnTo>
                  <a:lnTo>
                    <a:pt x="193" y="603"/>
                  </a:lnTo>
                  <a:lnTo>
                    <a:pt x="217" y="531"/>
                  </a:lnTo>
                  <a:lnTo>
                    <a:pt x="265" y="458"/>
                  </a:lnTo>
                  <a:lnTo>
                    <a:pt x="386" y="362"/>
                  </a:lnTo>
                  <a:lnTo>
                    <a:pt x="482" y="290"/>
                  </a:lnTo>
                  <a:lnTo>
                    <a:pt x="602" y="242"/>
                  </a:lnTo>
                  <a:lnTo>
                    <a:pt x="723" y="194"/>
                  </a:lnTo>
                  <a:close/>
                  <a:moveTo>
                    <a:pt x="747" y="1"/>
                  </a:moveTo>
                  <a:lnTo>
                    <a:pt x="602" y="49"/>
                  </a:lnTo>
                  <a:lnTo>
                    <a:pt x="458" y="97"/>
                  </a:lnTo>
                  <a:lnTo>
                    <a:pt x="313" y="169"/>
                  </a:lnTo>
                  <a:lnTo>
                    <a:pt x="241" y="218"/>
                  </a:lnTo>
                  <a:lnTo>
                    <a:pt x="169" y="290"/>
                  </a:lnTo>
                  <a:lnTo>
                    <a:pt x="73" y="434"/>
                  </a:lnTo>
                  <a:lnTo>
                    <a:pt x="24" y="627"/>
                  </a:lnTo>
                  <a:lnTo>
                    <a:pt x="0" y="795"/>
                  </a:lnTo>
                  <a:lnTo>
                    <a:pt x="0" y="940"/>
                  </a:lnTo>
                  <a:lnTo>
                    <a:pt x="24" y="1108"/>
                  </a:lnTo>
                  <a:lnTo>
                    <a:pt x="24" y="1205"/>
                  </a:lnTo>
                  <a:lnTo>
                    <a:pt x="73" y="1301"/>
                  </a:lnTo>
                  <a:lnTo>
                    <a:pt x="121" y="1373"/>
                  </a:lnTo>
                  <a:lnTo>
                    <a:pt x="193" y="1445"/>
                  </a:lnTo>
                  <a:lnTo>
                    <a:pt x="289" y="1518"/>
                  </a:lnTo>
                  <a:lnTo>
                    <a:pt x="410" y="1590"/>
                  </a:lnTo>
                  <a:lnTo>
                    <a:pt x="554" y="1614"/>
                  </a:lnTo>
                  <a:lnTo>
                    <a:pt x="699" y="1638"/>
                  </a:lnTo>
                  <a:lnTo>
                    <a:pt x="963" y="1662"/>
                  </a:lnTo>
                  <a:lnTo>
                    <a:pt x="1060" y="1638"/>
                  </a:lnTo>
                  <a:lnTo>
                    <a:pt x="1132" y="1590"/>
                  </a:lnTo>
                  <a:lnTo>
                    <a:pt x="1373" y="1373"/>
                  </a:lnTo>
                  <a:lnTo>
                    <a:pt x="1469" y="1277"/>
                  </a:lnTo>
                  <a:lnTo>
                    <a:pt x="1517" y="1132"/>
                  </a:lnTo>
                  <a:lnTo>
                    <a:pt x="1565" y="964"/>
                  </a:lnTo>
                  <a:lnTo>
                    <a:pt x="1589" y="771"/>
                  </a:lnTo>
                  <a:lnTo>
                    <a:pt x="1541" y="531"/>
                  </a:lnTo>
                  <a:lnTo>
                    <a:pt x="1541" y="434"/>
                  </a:lnTo>
                  <a:lnTo>
                    <a:pt x="1493" y="338"/>
                  </a:lnTo>
                  <a:lnTo>
                    <a:pt x="1445" y="266"/>
                  </a:lnTo>
                  <a:lnTo>
                    <a:pt x="1373" y="218"/>
                  </a:lnTo>
                  <a:lnTo>
                    <a:pt x="1228" y="121"/>
                  </a:lnTo>
                  <a:lnTo>
                    <a:pt x="1084" y="49"/>
                  </a:lnTo>
                  <a:lnTo>
                    <a:pt x="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9"/>
            <p:cNvSpPr/>
            <p:nvPr/>
          </p:nvSpPr>
          <p:spPr>
            <a:xfrm>
              <a:off x="2528675" y="2028750"/>
              <a:ext cx="13875" cy="15075"/>
            </a:xfrm>
            <a:custGeom>
              <a:avLst/>
              <a:gdLst/>
              <a:ahLst/>
              <a:cxnLst/>
              <a:rect l="l" t="t" r="r" b="b"/>
              <a:pathLst>
                <a:path w="555" h="603" extrusionOk="0">
                  <a:moveTo>
                    <a:pt x="314" y="169"/>
                  </a:moveTo>
                  <a:lnTo>
                    <a:pt x="386" y="193"/>
                  </a:lnTo>
                  <a:lnTo>
                    <a:pt x="410" y="242"/>
                  </a:lnTo>
                  <a:lnTo>
                    <a:pt x="410" y="290"/>
                  </a:lnTo>
                  <a:lnTo>
                    <a:pt x="386" y="338"/>
                  </a:lnTo>
                  <a:lnTo>
                    <a:pt x="338" y="434"/>
                  </a:lnTo>
                  <a:lnTo>
                    <a:pt x="290" y="458"/>
                  </a:lnTo>
                  <a:lnTo>
                    <a:pt x="218" y="458"/>
                  </a:lnTo>
                  <a:lnTo>
                    <a:pt x="194" y="434"/>
                  </a:lnTo>
                  <a:lnTo>
                    <a:pt x="194" y="410"/>
                  </a:lnTo>
                  <a:lnTo>
                    <a:pt x="194" y="362"/>
                  </a:lnTo>
                  <a:lnTo>
                    <a:pt x="194" y="290"/>
                  </a:lnTo>
                  <a:lnTo>
                    <a:pt x="218" y="217"/>
                  </a:lnTo>
                  <a:lnTo>
                    <a:pt x="266" y="169"/>
                  </a:lnTo>
                  <a:close/>
                  <a:moveTo>
                    <a:pt x="218" y="1"/>
                  </a:moveTo>
                  <a:lnTo>
                    <a:pt x="145" y="49"/>
                  </a:lnTo>
                  <a:lnTo>
                    <a:pt x="25" y="169"/>
                  </a:lnTo>
                  <a:lnTo>
                    <a:pt x="1" y="217"/>
                  </a:lnTo>
                  <a:lnTo>
                    <a:pt x="1" y="314"/>
                  </a:lnTo>
                  <a:lnTo>
                    <a:pt x="1" y="434"/>
                  </a:lnTo>
                  <a:lnTo>
                    <a:pt x="49" y="482"/>
                  </a:lnTo>
                  <a:lnTo>
                    <a:pt x="73" y="554"/>
                  </a:lnTo>
                  <a:lnTo>
                    <a:pt x="145" y="579"/>
                  </a:lnTo>
                  <a:lnTo>
                    <a:pt x="194" y="603"/>
                  </a:lnTo>
                  <a:lnTo>
                    <a:pt x="290" y="603"/>
                  </a:lnTo>
                  <a:lnTo>
                    <a:pt x="362" y="579"/>
                  </a:lnTo>
                  <a:lnTo>
                    <a:pt x="434" y="530"/>
                  </a:lnTo>
                  <a:lnTo>
                    <a:pt x="482" y="482"/>
                  </a:lnTo>
                  <a:lnTo>
                    <a:pt x="507" y="410"/>
                  </a:lnTo>
                  <a:lnTo>
                    <a:pt x="531" y="338"/>
                  </a:lnTo>
                  <a:lnTo>
                    <a:pt x="555" y="266"/>
                  </a:lnTo>
                  <a:lnTo>
                    <a:pt x="555" y="193"/>
                  </a:lnTo>
                  <a:lnTo>
                    <a:pt x="531" y="121"/>
                  </a:lnTo>
                  <a:lnTo>
                    <a:pt x="482" y="49"/>
                  </a:lnTo>
                  <a:lnTo>
                    <a:pt x="434" y="25"/>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484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850"/>
        <p:cNvGrpSpPr/>
        <p:nvPr/>
      </p:nvGrpSpPr>
      <p:grpSpPr>
        <a:xfrm>
          <a:off x="0" y="0"/>
          <a:ext cx="0" cy="0"/>
          <a:chOff x="0" y="0"/>
          <a:chExt cx="0" cy="0"/>
        </a:xfrm>
      </p:grpSpPr>
      <p:sp>
        <p:nvSpPr>
          <p:cNvPr id="4851" name="Google Shape;4851;p13"/>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
          <p:cNvSpPr txBox="1">
            <a:spLocks noGrp="1"/>
          </p:cNvSpPr>
          <p:nvPr>
            <p:ph type="title"/>
          </p:nvPr>
        </p:nvSpPr>
        <p:spPr>
          <a:xfrm>
            <a:off x="1921876" y="1289267"/>
            <a:ext cx="249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53" name="Google Shape;4853;p13"/>
          <p:cNvSpPr txBox="1">
            <a:spLocks noGrp="1"/>
          </p:cNvSpPr>
          <p:nvPr>
            <p:ph type="subTitle" idx="1"/>
          </p:nvPr>
        </p:nvSpPr>
        <p:spPr>
          <a:xfrm>
            <a:off x="1921876" y="1681026"/>
            <a:ext cx="24900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4" name="Google Shape;4854;p13"/>
          <p:cNvSpPr txBox="1">
            <a:spLocks noGrp="1"/>
          </p:cNvSpPr>
          <p:nvPr>
            <p:ph type="title" idx="2"/>
          </p:nvPr>
        </p:nvSpPr>
        <p:spPr>
          <a:xfrm>
            <a:off x="5775224" y="1289267"/>
            <a:ext cx="249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55" name="Google Shape;4855;p13"/>
          <p:cNvSpPr txBox="1">
            <a:spLocks noGrp="1"/>
          </p:cNvSpPr>
          <p:nvPr>
            <p:ph type="subTitle" idx="3"/>
          </p:nvPr>
        </p:nvSpPr>
        <p:spPr>
          <a:xfrm>
            <a:off x="5775226" y="1681026"/>
            <a:ext cx="24900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6" name="Google Shape;4856;p13"/>
          <p:cNvSpPr txBox="1">
            <a:spLocks noGrp="1"/>
          </p:cNvSpPr>
          <p:nvPr>
            <p:ph type="title" idx="4"/>
          </p:nvPr>
        </p:nvSpPr>
        <p:spPr>
          <a:xfrm>
            <a:off x="1921876" y="2380416"/>
            <a:ext cx="249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57" name="Google Shape;4857;p13"/>
          <p:cNvSpPr txBox="1">
            <a:spLocks noGrp="1"/>
          </p:cNvSpPr>
          <p:nvPr>
            <p:ph type="subTitle" idx="5"/>
          </p:nvPr>
        </p:nvSpPr>
        <p:spPr>
          <a:xfrm>
            <a:off x="1921876" y="2772186"/>
            <a:ext cx="24900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8" name="Google Shape;4858;p13"/>
          <p:cNvSpPr txBox="1">
            <a:spLocks noGrp="1"/>
          </p:cNvSpPr>
          <p:nvPr>
            <p:ph type="title" idx="6"/>
          </p:nvPr>
        </p:nvSpPr>
        <p:spPr>
          <a:xfrm>
            <a:off x="5775224" y="2380416"/>
            <a:ext cx="249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59" name="Google Shape;4859;p13"/>
          <p:cNvSpPr txBox="1">
            <a:spLocks noGrp="1"/>
          </p:cNvSpPr>
          <p:nvPr>
            <p:ph type="subTitle" idx="7"/>
          </p:nvPr>
        </p:nvSpPr>
        <p:spPr>
          <a:xfrm>
            <a:off x="5775226" y="2772186"/>
            <a:ext cx="24900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60" name="Google Shape;4860;p13"/>
          <p:cNvSpPr txBox="1">
            <a:spLocks noGrp="1"/>
          </p:cNvSpPr>
          <p:nvPr>
            <p:ph type="title" idx="8" hasCustomPrompt="1"/>
          </p:nvPr>
        </p:nvSpPr>
        <p:spPr>
          <a:xfrm>
            <a:off x="878775" y="1589975"/>
            <a:ext cx="1048200" cy="434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61" name="Google Shape;4861;p13"/>
          <p:cNvSpPr txBox="1">
            <a:spLocks noGrp="1"/>
          </p:cNvSpPr>
          <p:nvPr>
            <p:ph type="title" idx="9" hasCustomPrompt="1"/>
          </p:nvPr>
        </p:nvSpPr>
        <p:spPr>
          <a:xfrm>
            <a:off x="878775" y="2662760"/>
            <a:ext cx="1048200" cy="427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62" name="Google Shape;4862;p13"/>
          <p:cNvSpPr txBox="1">
            <a:spLocks noGrp="1"/>
          </p:cNvSpPr>
          <p:nvPr>
            <p:ph type="title" idx="13" hasCustomPrompt="1"/>
          </p:nvPr>
        </p:nvSpPr>
        <p:spPr>
          <a:xfrm>
            <a:off x="4728950" y="1589975"/>
            <a:ext cx="1048200" cy="434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63" name="Google Shape;4863;p13"/>
          <p:cNvSpPr txBox="1">
            <a:spLocks noGrp="1"/>
          </p:cNvSpPr>
          <p:nvPr>
            <p:ph type="title" idx="14" hasCustomPrompt="1"/>
          </p:nvPr>
        </p:nvSpPr>
        <p:spPr>
          <a:xfrm>
            <a:off x="4728950" y="2662760"/>
            <a:ext cx="1048200" cy="427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64" name="Google Shape;4864;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4865" name="Google Shape;4865;p13"/>
          <p:cNvGrpSpPr/>
          <p:nvPr/>
        </p:nvGrpSpPr>
        <p:grpSpPr>
          <a:xfrm rot="-5400000">
            <a:off x="-1082844" y="4056866"/>
            <a:ext cx="3605682" cy="3438414"/>
            <a:chOff x="1781825" y="1787425"/>
            <a:chExt cx="804050" cy="766750"/>
          </a:xfrm>
        </p:grpSpPr>
        <p:sp>
          <p:nvSpPr>
            <p:cNvPr id="4866" name="Google Shape;4866;p13"/>
            <p:cNvSpPr/>
            <p:nvPr/>
          </p:nvSpPr>
          <p:spPr>
            <a:xfrm>
              <a:off x="1797450" y="2122050"/>
              <a:ext cx="356325" cy="331625"/>
            </a:xfrm>
            <a:custGeom>
              <a:avLst/>
              <a:gdLst/>
              <a:ahLst/>
              <a:cxnLst/>
              <a:rect l="l" t="t" r="r" b="b"/>
              <a:pathLst>
                <a:path w="14253" h="13265" extrusionOk="0">
                  <a:moveTo>
                    <a:pt x="9799" y="0"/>
                  </a:moveTo>
                  <a:lnTo>
                    <a:pt x="9197" y="72"/>
                  </a:lnTo>
                  <a:lnTo>
                    <a:pt x="8547" y="169"/>
                  </a:lnTo>
                  <a:lnTo>
                    <a:pt x="7993" y="313"/>
                  </a:lnTo>
                  <a:lnTo>
                    <a:pt x="7464" y="482"/>
                  </a:lnTo>
                  <a:lnTo>
                    <a:pt x="6934" y="674"/>
                  </a:lnTo>
                  <a:lnTo>
                    <a:pt x="6428" y="891"/>
                  </a:lnTo>
                  <a:lnTo>
                    <a:pt x="5923" y="1132"/>
                  </a:lnTo>
                  <a:lnTo>
                    <a:pt x="5441" y="1420"/>
                  </a:lnTo>
                  <a:lnTo>
                    <a:pt x="4960" y="1709"/>
                  </a:lnTo>
                  <a:lnTo>
                    <a:pt x="4503" y="2022"/>
                  </a:lnTo>
                  <a:lnTo>
                    <a:pt x="4045" y="2359"/>
                  </a:lnTo>
                  <a:lnTo>
                    <a:pt x="3636" y="2720"/>
                  </a:lnTo>
                  <a:lnTo>
                    <a:pt x="3203" y="3082"/>
                  </a:lnTo>
                  <a:lnTo>
                    <a:pt x="2817" y="3491"/>
                  </a:lnTo>
                  <a:lnTo>
                    <a:pt x="2432" y="3900"/>
                  </a:lnTo>
                  <a:lnTo>
                    <a:pt x="2071" y="4333"/>
                  </a:lnTo>
                  <a:lnTo>
                    <a:pt x="1734" y="4767"/>
                  </a:lnTo>
                  <a:lnTo>
                    <a:pt x="1397" y="5224"/>
                  </a:lnTo>
                  <a:lnTo>
                    <a:pt x="1181" y="5513"/>
                  </a:lnTo>
                  <a:lnTo>
                    <a:pt x="988" y="5826"/>
                  </a:lnTo>
                  <a:lnTo>
                    <a:pt x="819" y="6139"/>
                  </a:lnTo>
                  <a:lnTo>
                    <a:pt x="651" y="6452"/>
                  </a:lnTo>
                  <a:lnTo>
                    <a:pt x="506" y="6789"/>
                  </a:lnTo>
                  <a:lnTo>
                    <a:pt x="386" y="7126"/>
                  </a:lnTo>
                  <a:lnTo>
                    <a:pt x="266" y="7463"/>
                  </a:lnTo>
                  <a:lnTo>
                    <a:pt x="169" y="7800"/>
                  </a:lnTo>
                  <a:lnTo>
                    <a:pt x="97" y="8137"/>
                  </a:lnTo>
                  <a:lnTo>
                    <a:pt x="49" y="8498"/>
                  </a:lnTo>
                  <a:lnTo>
                    <a:pt x="25" y="8835"/>
                  </a:lnTo>
                  <a:lnTo>
                    <a:pt x="1" y="9172"/>
                  </a:lnTo>
                  <a:lnTo>
                    <a:pt x="1" y="9509"/>
                  </a:lnTo>
                  <a:lnTo>
                    <a:pt x="25" y="9822"/>
                  </a:lnTo>
                  <a:lnTo>
                    <a:pt x="73" y="10159"/>
                  </a:lnTo>
                  <a:lnTo>
                    <a:pt x="145" y="10472"/>
                  </a:lnTo>
                  <a:lnTo>
                    <a:pt x="218" y="10761"/>
                  </a:lnTo>
                  <a:lnTo>
                    <a:pt x="338" y="11050"/>
                  </a:lnTo>
                  <a:lnTo>
                    <a:pt x="458" y="11339"/>
                  </a:lnTo>
                  <a:lnTo>
                    <a:pt x="627" y="11603"/>
                  </a:lnTo>
                  <a:lnTo>
                    <a:pt x="795" y="11868"/>
                  </a:lnTo>
                  <a:lnTo>
                    <a:pt x="988" y="12085"/>
                  </a:lnTo>
                  <a:lnTo>
                    <a:pt x="1205" y="12302"/>
                  </a:lnTo>
                  <a:lnTo>
                    <a:pt x="1445" y="12518"/>
                  </a:lnTo>
                  <a:lnTo>
                    <a:pt x="1710" y="12687"/>
                  </a:lnTo>
                  <a:lnTo>
                    <a:pt x="1999" y="12855"/>
                  </a:lnTo>
                  <a:lnTo>
                    <a:pt x="2312" y="12976"/>
                  </a:lnTo>
                  <a:lnTo>
                    <a:pt x="2649" y="13096"/>
                  </a:lnTo>
                  <a:lnTo>
                    <a:pt x="3010" y="13168"/>
                  </a:lnTo>
                  <a:lnTo>
                    <a:pt x="3395" y="13240"/>
                  </a:lnTo>
                  <a:lnTo>
                    <a:pt x="3804" y="13264"/>
                  </a:lnTo>
                  <a:lnTo>
                    <a:pt x="4238" y="13264"/>
                  </a:lnTo>
                  <a:lnTo>
                    <a:pt x="4743" y="13240"/>
                  </a:lnTo>
                  <a:lnTo>
                    <a:pt x="5249" y="13168"/>
                  </a:lnTo>
                  <a:lnTo>
                    <a:pt x="5730" y="13072"/>
                  </a:lnTo>
                  <a:lnTo>
                    <a:pt x="6212" y="12951"/>
                  </a:lnTo>
                  <a:lnTo>
                    <a:pt x="6693" y="12807"/>
                  </a:lnTo>
                  <a:lnTo>
                    <a:pt x="7151" y="12639"/>
                  </a:lnTo>
                  <a:lnTo>
                    <a:pt x="7608" y="12446"/>
                  </a:lnTo>
                  <a:lnTo>
                    <a:pt x="8065" y="12253"/>
                  </a:lnTo>
                  <a:lnTo>
                    <a:pt x="8523" y="12013"/>
                  </a:lnTo>
                  <a:lnTo>
                    <a:pt x="8956" y="11748"/>
                  </a:lnTo>
                  <a:lnTo>
                    <a:pt x="9365" y="11483"/>
                  </a:lnTo>
                  <a:lnTo>
                    <a:pt x="9775" y="11194"/>
                  </a:lnTo>
                  <a:lnTo>
                    <a:pt x="10184" y="10905"/>
                  </a:lnTo>
                  <a:lnTo>
                    <a:pt x="10569" y="10592"/>
                  </a:lnTo>
                  <a:lnTo>
                    <a:pt x="10954" y="10255"/>
                  </a:lnTo>
                  <a:lnTo>
                    <a:pt x="11315" y="9918"/>
                  </a:lnTo>
                  <a:lnTo>
                    <a:pt x="11676" y="9557"/>
                  </a:lnTo>
                  <a:lnTo>
                    <a:pt x="12038" y="9196"/>
                  </a:lnTo>
                  <a:lnTo>
                    <a:pt x="12375" y="8787"/>
                  </a:lnTo>
                  <a:lnTo>
                    <a:pt x="12688" y="8378"/>
                  </a:lnTo>
                  <a:lnTo>
                    <a:pt x="12952" y="7968"/>
                  </a:lnTo>
                  <a:lnTo>
                    <a:pt x="13217" y="7535"/>
                  </a:lnTo>
                  <a:lnTo>
                    <a:pt x="13434" y="7102"/>
                  </a:lnTo>
                  <a:lnTo>
                    <a:pt x="13650" y="6644"/>
                  </a:lnTo>
                  <a:lnTo>
                    <a:pt x="13819" y="6211"/>
                  </a:lnTo>
                  <a:lnTo>
                    <a:pt x="13963" y="5754"/>
                  </a:lnTo>
                  <a:lnTo>
                    <a:pt x="14084" y="5296"/>
                  </a:lnTo>
                  <a:lnTo>
                    <a:pt x="14156" y="4863"/>
                  </a:lnTo>
                  <a:lnTo>
                    <a:pt x="14228" y="4406"/>
                  </a:lnTo>
                  <a:lnTo>
                    <a:pt x="14252" y="3972"/>
                  </a:lnTo>
                  <a:lnTo>
                    <a:pt x="14228" y="3563"/>
                  </a:lnTo>
                  <a:lnTo>
                    <a:pt x="14204" y="3154"/>
                  </a:lnTo>
                  <a:lnTo>
                    <a:pt x="14132" y="2744"/>
                  </a:lnTo>
                  <a:lnTo>
                    <a:pt x="14012" y="2359"/>
                  </a:lnTo>
                  <a:lnTo>
                    <a:pt x="13867" y="1998"/>
                  </a:lnTo>
                  <a:lnTo>
                    <a:pt x="13699" y="1661"/>
                  </a:lnTo>
                  <a:lnTo>
                    <a:pt x="13482" y="1348"/>
                  </a:lnTo>
                  <a:lnTo>
                    <a:pt x="13217" y="1059"/>
                  </a:lnTo>
                  <a:lnTo>
                    <a:pt x="12928" y="819"/>
                  </a:lnTo>
                  <a:lnTo>
                    <a:pt x="12615" y="578"/>
                  </a:lnTo>
                  <a:lnTo>
                    <a:pt x="12254" y="385"/>
                  </a:lnTo>
                  <a:lnTo>
                    <a:pt x="11845" y="241"/>
                  </a:lnTo>
                  <a:lnTo>
                    <a:pt x="11388" y="121"/>
                  </a:lnTo>
                  <a:lnTo>
                    <a:pt x="10906" y="24"/>
                  </a:lnTo>
                  <a:lnTo>
                    <a:pt x="103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3"/>
            <p:cNvSpPr/>
            <p:nvPr/>
          </p:nvSpPr>
          <p:spPr>
            <a:xfrm>
              <a:off x="2080925" y="2161150"/>
              <a:ext cx="9050" cy="15675"/>
            </a:xfrm>
            <a:custGeom>
              <a:avLst/>
              <a:gdLst/>
              <a:ahLst/>
              <a:cxnLst/>
              <a:rect l="l" t="t" r="r" b="b"/>
              <a:pathLst>
                <a:path w="362" h="627" extrusionOk="0">
                  <a:moveTo>
                    <a:pt x="289" y="1"/>
                  </a:moveTo>
                  <a:lnTo>
                    <a:pt x="241" y="25"/>
                  </a:lnTo>
                  <a:lnTo>
                    <a:pt x="193" y="97"/>
                  </a:lnTo>
                  <a:lnTo>
                    <a:pt x="73" y="266"/>
                  </a:lnTo>
                  <a:lnTo>
                    <a:pt x="0" y="386"/>
                  </a:lnTo>
                  <a:lnTo>
                    <a:pt x="25" y="482"/>
                  </a:lnTo>
                  <a:lnTo>
                    <a:pt x="73" y="579"/>
                  </a:lnTo>
                  <a:lnTo>
                    <a:pt x="97" y="627"/>
                  </a:lnTo>
                  <a:lnTo>
                    <a:pt x="145" y="627"/>
                  </a:lnTo>
                  <a:lnTo>
                    <a:pt x="169" y="579"/>
                  </a:lnTo>
                  <a:lnTo>
                    <a:pt x="145" y="506"/>
                  </a:lnTo>
                  <a:lnTo>
                    <a:pt x="169" y="458"/>
                  </a:lnTo>
                  <a:lnTo>
                    <a:pt x="193" y="386"/>
                  </a:lnTo>
                  <a:lnTo>
                    <a:pt x="217" y="338"/>
                  </a:lnTo>
                  <a:lnTo>
                    <a:pt x="313" y="242"/>
                  </a:lnTo>
                  <a:lnTo>
                    <a:pt x="362" y="169"/>
                  </a:lnTo>
                  <a:lnTo>
                    <a:pt x="362" y="121"/>
                  </a:lnTo>
                  <a:lnTo>
                    <a:pt x="337" y="25"/>
                  </a:lnTo>
                  <a:lnTo>
                    <a:pt x="28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3"/>
            <p:cNvSpPr/>
            <p:nvPr/>
          </p:nvSpPr>
          <p:spPr>
            <a:xfrm>
              <a:off x="2144125" y="2205700"/>
              <a:ext cx="7225" cy="8450"/>
            </a:xfrm>
            <a:custGeom>
              <a:avLst/>
              <a:gdLst/>
              <a:ahLst/>
              <a:cxnLst/>
              <a:rect l="l" t="t" r="r" b="b"/>
              <a:pathLst>
                <a:path w="289" h="338" extrusionOk="0">
                  <a:moveTo>
                    <a:pt x="72" y="0"/>
                  </a:moveTo>
                  <a:lnTo>
                    <a:pt x="24" y="24"/>
                  </a:lnTo>
                  <a:lnTo>
                    <a:pt x="0" y="73"/>
                  </a:lnTo>
                  <a:lnTo>
                    <a:pt x="0" y="145"/>
                  </a:lnTo>
                  <a:lnTo>
                    <a:pt x="0" y="241"/>
                  </a:lnTo>
                  <a:lnTo>
                    <a:pt x="48" y="313"/>
                  </a:lnTo>
                  <a:lnTo>
                    <a:pt x="120" y="337"/>
                  </a:lnTo>
                  <a:lnTo>
                    <a:pt x="193" y="337"/>
                  </a:lnTo>
                  <a:lnTo>
                    <a:pt x="265" y="313"/>
                  </a:lnTo>
                  <a:lnTo>
                    <a:pt x="289" y="289"/>
                  </a:lnTo>
                  <a:lnTo>
                    <a:pt x="265" y="241"/>
                  </a:lnTo>
                  <a:lnTo>
                    <a:pt x="169" y="169"/>
                  </a:lnTo>
                  <a:lnTo>
                    <a:pt x="145" y="145"/>
                  </a:lnTo>
                  <a:lnTo>
                    <a:pt x="145" y="121"/>
                  </a:lnTo>
                  <a:lnTo>
                    <a:pt x="193" y="97"/>
                  </a:lnTo>
                  <a:lnTo>
                    <a:pt x="217" y="48"/>
                  </a:lnTo>
                  <a:lnTo>
                    <a:pt x="217" y="24"/>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
            <p:cNvSpPr/>
            <p:nvPr/>
          </p:nvSpPr>
          <p:spPr>
            <a:xfrm>
              <a:off x="2092950" y="2144900"/>
              <a:ext cx="8450" cy="9075"/>
            </a:xfrm>
            <a:custGeom>
              <a:avLst/>
              <a:gdLst/>
              <a:ahLst/>
              <a:cxnLst/>
              <a:rect l="l" t="t" r="r" b="b"/>
              <a:pathLst>
                <a:path w="338" h="363" extrusionOk="0">
                  <a:moveTo>
                    <a:pt x="218" y="1"/>
                  </a:moveTo>
                  <a:lnTo>
                    <a:pt x="169" y="25"/>
                  </a:lnTo>
                  <a:lnTo>
                    <a:pt x="25" y="25"/>
                  </a:lnTo>
                  <a:lnTo>
                    <a:pt x="1" y="73"/>
                  </a:lnTo>
                  <a:lnTo>
                    <a:pt x="49" y="145"/>
                  </a:lnTo>
                  <a:lnTo>
                    <a:pt x="73" y="194"/>
                  </a:lnTo>
                  <a:lnTo>
                    <a:pt x="49" y="266"/>
                  </a:lnTo>
                  <a:lnTo>
                    <a:pt x="73" y="314"/>
                  </a:lnTo>
                  <a:lnTo>
                    <a:pt x="97" y="338"/>
                  </a:lnTo>
                  <a:lnTo>
                    <a:pt x="145" y="362"/>
                  </a:lnTo>
                  <a:lnTo>
                    <a:pt x="169" y="338"/>
                  </a:lnTo>
                  <a:lnTo>
                    <a:pt x="193" y="290"/>
                  </a:lnTo>
                  <a:lnTo>
                    <a:pt x="218" y="218"/>
                  </a:lnTo>
                  <a:lnTo>
                    <a:pt x="242" y="194"/>
                  </a:lnTo>
                  <a:lnTo>
                    <a:pt x="290" y="194"/>
                  </a:lnTo>
                  <a:lnTo>
                    <a:pt x="314" y="169"/>
                  </a:lnTo>
                  <a:lnTo>
                    <a:pt x="338" y="145"/>
                  </a:lnTo>
                  <a:lnTo>
                    <a:pt x="338" y="97"/>
                  </a:lnTo>
                  <a:lnTo>
                    <a:pt x="314" y="73"/>
                  </a:lnTo>
                  <a:lnTo>
                    <a:pt x="242" y="25"/>
                  </a:lnTo>
                  <a:lnTo>
                    <a:pt x="21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3"/>
            <p:cNvSpPr/>
            <p:nvPr/>
          </p:nvSpPr>
          <p:spPr>
            <a:xfrm>
              <a:off x="2068275" y="2297175"/>
              <a:ext cx="9050" cy="6050"/>
            </a:xfrm>
            <a:custGeom>
              <a:avLst/>
              <a:gdLst/>
              <a:ahLst/>
              <a:cxnLst/>
              <a:rect l="l" t="t" r="r" b="b"/>
              <a:pathLst>
                <a:path w="362" h="242" extrusionOk="0">
                  <a:moveTo>
                    <a:pt x="266" y="0"/>
                  </a:moveTo>
                  <a:lnTo>
                    <a:pt x="193" y="24"/>
                  </a:lnTo>
                  <a:lnTo>
                    <a:pt x="25" y="24"/>
                  </a:lnTo>
                  <a:lnTo>
                    <a:pt x="1" y="73"/>
                  </a:lnTo>
                  <a:lnTo>
                    <a:pt x="1" y="97"/>
                  </a:lnTo>
                  <a:lnTo>
                    <a:pt x="49" y="145"/>
                  </a:lnTo>
                  <a:lnTo>
                    <a:pt x="97" y="193"/>
                  </a:lnTo>
                  <a:lnTo>
                    <a:pt x="145" y="217"/>
                  </a:lnTo>
                  <a:lnTo>
                    <a:pt x="218" y="241"/>
                  </a:lnTo>
                  <a:lnTo>
                    <a:pt x="290" y="217"/>
                  </a:lnTo>
                  <a:lnTo>
                    <a:pt x="338" y="169"/>
                  </a:lnTo>
                  <a:lnTo>
                    <a:pt x="362" y="121"/>
                  </a:lnTo>
                  <a:lnTo>
                    <a:pt x="362" y="73"/>
                  </a:lnTo>
                  <a:lnTo>
                    <a:pt x="338" y="49"/>
                  </a:lnTo>
                  <a:lnTo>
                    <a:pt x="31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3"/>
            <p:cNvSpPr/>
            <p:nvPr/>
          </p:nvSpPr>
          <p:spPr>
            <a:xfrm>
              <a:off x="2001475" y="2168975"/>
              <a:ext cx="7850" cy="6050"/>
            </a:xfrm>
            <a:custGeom>
              <a:avLst/>
              <a:gdLst/>
              <a:ahLst/>
              <a:cxnLst/>
              <a:rect l="l" t="t" r="r" b="b"/>
              <a:pathLst>
                <a:path w="314" h="242" extrusionOk="0">
                  <a:moveTo>
                    <a:pt x="169" y="1"/>
                  </a:moveTo>
                  <a:lnTo>
                    <a:pt x="121" y="25"/>
                  </a:lnTo>
                  <a:lnTo>
                    <a:pt x="49" y="49"/>
                  </a:lnTo>
                  <a:lnTo>
                    <a:pt x="25" y="97"/>
                  </a:lnTo>
                  <a:lnTo>
                    <a:pt x="1" y="145"/>
                  </a:lnTo>
                  <a:lnTo>
                    <a:pt x="25" y="193"/>
                  </a:lnTo>
                  <a:lnTo>
                    <a:pt x="49" y="242"/>
                  </a:lnTo>
                  <a:lnTo>
                    <a:pt x="217" y="242"/>
                  </a:lnTo>
                  <a:lnTo>
                    <a:pt x="290" y="169"/>
                  </a:lnTo>
                  <a:lnTo>
                    <a:pt x="314" y="145"/>
                  </a:lnTo>
                  <a:lnTo>
                    <a:pt x="290" y="97"/>
                  </a:lnTo>
                  <a:lnTo>
                    <a:pt x="290" y="73"/>
                  </a:lnTo>
                  <a:lnTo>
                    <a:pt x="241"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
            <p:cNvSpPr/>
            <p:nvPr/>
          </p:nvSpPr>
          <p:spPr>
            <a:xfrm>
              <a:off x="2065875" y="2247225"/>
              <a:ext cx="7250" cy="7250"/>
            </a:xfrm>
            <a:custGeom>
              <a:avLst/>
              <a:gdLst/>
              <a:ahLst/>
              <a:cxnLst/>
              <a:rect l="l" t="t" r="r" b="b"/>
              <a:pathLst>
                <a:path w="290" h="290" extrusionOk="0">
                  <a:moveTo>
                    <a:pt x="145" y="0"/>
                  </a:moveTo>
                  <a:lnTo>
                    <a:pt x="97" y="24"/>
                  </a:lnTo>
                  <a:lnTo>
                    <a:pt x="25" y="97"/>
                  </a:lnTo>
                  <a:lnTo>
                    <a:pt x="1" y="145"/>
                  </a:lnTo>
                  <a:lnTo>
                    <a:pt x="1" y="193"/>
                  </a:lnTo>
                  <a:lnTo>
                    <a:pt x="25" y="265"/>
                  </a:lnTo>
                  <a:lnTo>
                    <a:pt x="73" y="289"/>
                  </a:lnTo>
                  <a:lnTo>
                    <a:pt x="121" y="265"/>
                  </a:lnTo>
                  <a:lnTo>
                    <a:pt x="169" y="241"/>
                  </a:lnTo>
                  <a:lnTo>
                    <a:pt x="241" y="145"/>
                  </a:lnTo>
                  <a:lnTo>
                    <a:pt x="289" y="48"/>
                  </a:lnTo>
                  <a:lnTo>
                    <a:pt x="24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3"/>
            <p:cNvSpPr/>
            <p:nvPr/>
          </p:nvSpPr>
          <p:spPr>
            <a:xfrm>
              <a:off x="2032175" y="2327875"/>
              <a:ext cx="5450" cy="6025"/>
            </a:xfrm>
            <a:custGeom>
              <a:avLst/>
              <a:gdLst/>
              <a:ahLst/>
              <a:cxnLst/>
              <a:rect l="l" t="t" r="r" b="b"/>
              <a:pathLst>
                <a:path w="218" h="241" extrusionOk="0">
                  <a:moveTo>
                    <a:pt x="97" y="0"/>
                  </a:moveTo>
                  <a:lnTo>
                    <a:pt x="49" y="24"/>
                  </a:lnTo>
                  <a:lnTo>
                    <a:pt x="25" y="48"/>
                  </a:lnTo>
                  <a:lnTo>
                    <a:pt x="0" y="72"/>
                  </a:lnTo>
                  <a:lnTo>
                    <a:pt x="0" y="121"/>
                  </a:lnTo>
                  <a:lnTo>
                    <a:pt x="49" y="193"/>
                  </a:lnTo>
                  <a:lnTo>
                    <a:pt x="73" y="217"/>
                  </a:lnTo>
                  <a:lnTo>
                    <a:pt x="121" y="241"/>
                  </a:lnTo>
                  <a:lnTo>
                    <a:pt x="169" y="217"/>
                  </a:lnTo>
                  <a:lnTo>
                    <a:pt x="217" y="193"/>
                  </a:lnTo>
                  <a:lnTo>
                    <a:pt x="217" y="145"/>
                  </a:lnTo>
                  <a:lnTo>
                    <a:pt x="217" y="96"/>
                  </a:lnTo>
                  <a:lnTo>
                    <a:pt x="217" y="72"/>
                  </a:lnTo>
                  <a:lnTo>
                    <a:pt x="193"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3"/>
            <p:cNvSpPr/>
            <p:nvPr/>
          </p:nvSpPr>
          <p:spPr>
            <a:xfrm>
              <a:off x="2041200" y="2200275"/>
              <a:ext cx="6650" cy="5450"/>
            </a:xfrm>
            <a:custGeom>
              <a:avLst/>
              <a:gdLst/>
              <a:ahLst/>
              <a:cxnLst/>
              <a:rect l="l" t="t" r="r" b="b"/>
              <a:pathLst>
                <a:path w="266" h="218" extrusionOk="0">
                  <a:moveTo>
                    <a:pt x="97" y="1"/>
                  </a:moveTo>
                  <a:lnTo>
                    <a:pt x="73" y="49"/>
                  </a:lnTo>
                  <a:lnTo>
                    <a:pt x="1" y="193"/>
                  </a:lnTo>
                  <a:lnTo>
                    <a:pt x="97" y="217"/>
                  </a:lnTo>
                  <a:lnTo>
                    <a:pt x="193" y="217"/>
                  </a:lnTo>
                  <a:lnTo>
                    <a:pt x="241" y="193"/>
                  </a:lnTo>
                  <a:lnTo>
                    <a:pt x="265" y="145"/>
                  </a:lnTo>
                  <a:lnTo>
                    <a:pt x="241"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
            <p:cNvSpPr/>
            <p:nvPr/>
          </p:nvSpPr>
          <p:spPr>
            <a:xfrm>
              <a:off x="2105000" y="2178625"/>
              <a:ext cx="5450" cy="6025"/>
            </a:xfrm>
            <a:custGeom>
              <a:avLst/>
              <a:gdLst/>
              <a:ahLst/>
              <a:cxnLst/>
              <a:rect l="l" t="t" r="r" b="b"/>
              <a:pathLst>
                <a:path w="218" h="241" extrusionOk="0">
                  <a:moveTo>
                    <a:pt x="97" y="0"/>
                  </a:moveTo>
                  <a:lnTo>
                    <a:pt x="24" y="48"/>
                  </a:lnTo>
                  <a:lnTo>
                    <a:pt x="0" y="96"/>
                  </a:lnTo>
                  <a:lnTo>
                    <a:pt x="0" y="144"/>
                  </a:lnTo>
                  <a:lnTo>
                    <a:pt x="49" y="193"/>
                  </a:lnTo>
                  <a:lnTo>
                    <a:pt x="97" y="241"/>
                  </a:lnTo>
                  <a:lnTo>
                    <a:pt x="145" y="241"/>
                  </a:lnTo>
                  <a:lnTo>
                    <a:pt x="193" y="217"/>
                  </a:lnTo>
                  <a:lnTo>
                    <a:pt x="217" y="144"/>
                  </a:lnTo>
                  <a:lnTo>
                    <a:pt x="217" y="96"/>
                  </a:lnTo>
                  <a:lnTo>
                    <a:pt x="193" y="48"/>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3"/>
            <p:cNvSpPr/>
            <p:nvPr/>
          </p:nvSpPr>
          <p:spPr>
            <a:xfrm>
              <a:off x="2069500" y="2214725"/>
              <a:ext cx="7225" cy="6050"/>
            </a:xfrm>
            <a:custGeom>
              <a:avLst/>
              <a:gdLst/>
              <a:ahLst/>
              <a:cxnLst/>
              <a:rect l="l" t="t" r="r" b="b"/>
              <a:pathLst>
                <a:path w="289" h="242" extrusionOk="0">
                  <a:moveTo>
                    <a:pt x="24" y="0"/>
                  </a:moveTo>
                  <a:lnTo>
                    <a:pt x="0" y="24"/>
                  </a:lnTo>
                  <a:lnTo>
                    <a:pt x="0" y="73"/>
                  </a:lnTo>
                  <a:lnTo>
                    <a:pt x="48" y="121"/>
                  </a:lnTo>
                  <a:lnTo>
                    <a:pt x="120" y="217"/>
                  </a:lnTo>
                  <a:lnTo>
                    <a:pt x="169" y="241"/>
                  </a:lnTo>
                  <a:lnTo>
                    <a:pt x="217" y="241"/>
                  </a:lnTo>
                  <a:lnTo>
                    <a:pt x="265" y="217"/>
                  </a:lnTo>
                  <a:lnTo>
                    <a:pt x="289" y="169"/>
                  </a:lnTo>
                  <a:lnTo>
                    <a:pt x="289" y="121"/>
                  </a:lnTo>
                  <a:lnTo>
                    <a:pt x="241" y="97"/>
                  </a:lnTo>
                  <a:lnTo>
                    <a:pt x="169"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3"/>
            <p:cNvSpPr/>
            <p:nvPr/>
          </p:nvSpPr>
          <p:spPr>
            <a:xfrm>
              <a:off x="2126675" y="2214725"/>
              <a:ext cx="5425" cy="6050"/>
            </a:xfrm>
            <a:custGeom>
              <a:avLst/>
              <a:gdLst/>
              <a:ahLst/>
              <a:cxnLst/>
              <a:rect l="l" t="t" r="r" b="b"/>
              <a:pathLst>
                <a:path w="217" h="242" extrusionOk="0">
                  <a:moveTo>
                    <a:pt x="72" y="0"/>
                  </a:moveTo>
                  <a:lnTo>
                    <a:pt x="24" y="24"/>
                  </a:lnTo>
                  <a:lnTo>
                    <a:pt x="0" y="97"/>
                  </a:lnTo>
                  <a:lnTo>
                    <a:pt x="0" y="169"/>
                  </a:lnTo>
                  <a:lnTo>
                    <a:pt x="48" y="217"/>
                  </a:lnTo>
                  <a:lnTo>
                    <a:pt x="120" y="241"/>
                  </a:lnTo>
                  <a:lnTo>
                    <a:pt x="193" y="241"/>
                  </a:lnTo>
                  <a:lnTo>
                    <a:pt x="217" y="217"/>
                  </a:lnTo>
                  <a:lnTo>
                    <a:pt x="217" y="193"/>
                  </a:lnTo>
                  <a:lnTo>
                    <a:pt x="217" y="121"/>
                  </a:lnTo>
                  <a:lnTo>
                    <a:pt x="193" y="49"/>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
            <p:cNvSpPr/>
            <p:nvPr/>
          </p:nvSpPr>
          <p:spPr>
            <a:xfrm>
              <a:off x="2055650" y="2222550"/>
              <a:ext cx="6050" cy="5450"/>
            </a:xfrm>
            <a:custGeom>
              <a:avLst/>
              <a:gdLst/>
              <a:ahLst/>
              <a:cxnLst/>
              <a:rect l="l" t="t" r="r" b="b"/>
              <a:pathLst>
                <a:path w="242" h="218" extrusionOk="0">
                  <a:moveTo>
                    <a:pt x="145" y="0"/>
                  </a:moveTo>
                  <a:lnTo>
                    <a:pt x="73" y="24"/>
                  </a:lnTo>
                  <a:lnTo>
                    <a:pt x="24" y="48"/>
                  </a:lnTo>
                  <a:lnTo>
                    <a:pt x="0" y="97"/>
                  </a:lnTo>
                  <a:lnTo>
                    <a:pt x="0" y="121"/>
                  </a:lnTo>
                  <a:lnTo>
                    <a:pt x="24" y="145"/>
                  </a:lnTo>
                  <a:lnTo>
                    <a:pt x="48" y="169"/>
                  </a:lnTo>
                  <a:lnTo>
                    <a:pt x="217" y="217"/>
                  </a:lnTo>
                  <a:lnTo>
                    <a:pt x="241" y="121"/>
                  </a:lnTo>
                  <a:lnTo>
                    <a:pt x="241" y="73"/>
                  </a:lnTo>
                  <a:lnTo>
                    <a:pt x="241"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
            <p:cNvSpPr/>
            <p:nvPr/>
          </p:nvSpPr>
          <p:spPr>
            <a:xfrm>
              <a:off x="2034575" y="2168975"/>
              <a:ext cx="4850" cy="8450"/>
            </a:xfrm>
            <a:custGeom>
              <a:avLst/>
              <a:gdLst/>
              <a:ahLst/>
              <a:cxnLst/>
              <a:rect l="l" t="t" r="r" b="b"/>
              <a:pathLst>
                <a:path w="194" h="338" extrusionOk="0">
                  <a:moveTo>
                    <a:pt x="145" y="1"/>
                  </a:moveTo>
                  <a:lnTo>
                    <a:pt x="97" y="25"/>
                  </a:lnTo>
                  <a:lnTo>
                    <a:pt x="73" y="49"/>
                  </a:lnTo>
                  <a:lnTo>
                    <a:pt x="25" y="145"/>
                  </a:lnTo>
                  <a:lnTo>
                    <a:pt x="1" y="266"/>
                  </a:lnTo>
                  <a:lnTo>
                    <a:pt x="25" y="314"/>
                  </a:lnTo>
                  <a:lnTo>
                    <a:pt x="73" y="338"/>
                  </a:lnTo>
                  <a:lnTo>
                    <a:pt x="97" y="338"/>
                  </a:lnTo>
                  <a:lnTo>
                    <a:pt x="121" y="290"/>
                  </a:lnTo>
                  <a:lnTo>
                    <a:pt x="169" y="218"/>
                  </a:lnTo>
                  <a:lnTo>
                    <a:pt x="193" y="97"/>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
            <p:cNvSpPr/>
            <p:nvPr/>
          </p:nvSpPr>
          <p:spPr>
            <a:xfrm>
              <a:off x="2048425" y="2149725"/>
              <a:ext cx="7250" cy="5450"/>
            </a:xfrm>
            <a:custGeom>
              <a:avLst/>
              <a:gdLst/>
              <a:ahLst/>
              <a:cxnLst/>
              <a:rect l="l" t="t" r="r" b="b"/>
              <a:pathLst>
                <a:path w="290" h="218" extrusionOk="0">
                  <a:moveTo>
                    <a:pt x="193" y="1"/>
                  </a:moveTo>
                  <a:lnTo>
                    <a:pt x="49" y="49"/>
                  </a:lnTo>
                  <a:lnTo>
                    <a:pt x="25" y="73"/>
                  </a:lnTo>
                  <a:lnTo>
                    <a:pt x="0" y="97"/>
                  </a:lnTo>
                  <a:lnTo>
                    <a:pt x="25" y="121"/>
                  </a:lnTo>
                  <a:lnTo>
                    <a:pt x="49" y="145"/>
                  </a:lnTo>
                  <a:lnTo>
                    <a:pt x="169" y="217"/>
                  </a:lnTo>
                  <a:lnTo>
                    <a:pt x="217" y="217"/>
                  </a:lnTo>
                  <a:lnTo>
                    <a:pt x="265" y="193"/>
                  </a:lnTo>
                  <a:lnTo>
                    <a:pt x="289" y="169"/>
                  </a:lnTo>
                  <a:lnTo>
                    <a:pt x="289" y="121"/>
                  </a:lnTo>
                  <a:lnTo>
                    <a:pt x="289" y="97"/>
                  </a:lnTo>
                  <a:lnTo>
                    <a:pt x="265" y="49"/>
                  </a:lnTo>
                  <a:lnTo>
                    <a:pt x="241"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
            <p:cNvSpPr/>
            <p:nvPr/>
          </p:nvSpPr>
          <p:spPr>
            <a:xfrm>
              <a:off x="2105000" y="2233375"/>
              <a:ext cx="5450" cy="5450"/>
            </a:xfrm>
            <a:custGeom>
              <a:avLst/>
              <a:gdLst/>
              <a:ahLst/>
              <a:cxnLst/>
              <a:rect l="l" t="t" r="r" b="b"/>
              <a:pathLst>
                <a:path w="218" h="218" extrusionOk="0">
                  <a:moveTo>
                    <a:pt x="97" y="1"/>
                  </a:moveTo>
                  <a:lnTo>
                    <a:pt x="49" y="25"/>
                  </a:lnTo>
                  <a:lnTo>
                    <a:pt x="24" y="49"/>
                  </a:lnTo>
                  <a:lnTo>
                    <a:pt x="0" y="97"/>
                  </a:lnTo>
                  <a:lnTo>
                    <a:pt x="0" y="145"/>
                  </a:lnTo>
                  <a:lnTo>
                    <a:pt x="0" y="193"/>
                  </a:lnTo>
                  <a:lnTo>
                    <a:pt x="49" y="217"/>
                  </a:lnTo>
                  <a:lnTo>
                    <a:pt x="121" y="217"/>
                  </a:lnTo>
                  <a:lnTo>
                    <a:pt x="193" y="193"/>
                  </a:lnTo>
                  <a:lnTo>
                    <a:pt x="217" y="145"/>
                  </a:lnTo>
                  <a:lnTo>
                    <a:pt x="217" y="97"/>
                  </a:lnTo>
                  <a:lnTo>
                    <a:pt x="193" y="49"/>
                  </a:lnTo>
                  <a:lnTo>
                    <a:pt x="169" y="25"/>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
            <p:cNvSpPr/>
            <p:nvPr/>
          </p:nvSpPr>
          <p:spPr>
            <a:xfrm>
              <a:off x="1972600" y="2158150"/>
              <a:ext cx="5425" cy="5450"/>
            </a:xfrm>
            <a:custGeom>
              <a:avLst/>
              <a:gdLst/>
              <a:ahLst/>
              <a:cxnLst/>
              <a:rect l="l" t="t" r="r" b="b"/>
              <a:pathLst>
                <a:path w="217" h="218" extrusionOk="0">
                  <a:moveTo>
                    <a:pt x="121" y="1"/>
                  </a:moveTo>
                  <a:lnTo>
                    <a:pt x="48" y="25"/>
                  </a:lnTo>
                  <a:lnTo>
                    <a:pt x="0" y="97"/>
                  </a:lnTo>
                  <a:lnTo>
                    <a:pt x="0" y="145"/>
                  </a:lnTo>
                  <a:lnTo>
                    <a:pt x="24" y="193"/>
                  </a:lnTo>
                  <a:lnTo>
                    <a:pt x="72" y="217"/>
                  </a:lnTo>
                  <a:lnTo>
                    <a:pt x="97" y="217"/>
                  </a:lnTo>
                  <a:lnTo>
                    <a:pt x="145" y="193"/>
                  </a:lnTo>
                  <a:lnTo>
                    <a:pt x="193" y="169"/>
                  </a:lnTo>
                  <a:lnTo>
                    <a:pt x="217" y="121"/>
                  </a:lnTo>
                  <a:lnTo>
                    <a:pt x="217" y="73"/>
                  </a:lnTo>
                  <a:lnTo>
                    <a:pt x="193" y="25"/>
                  </a:lnTo>
                  <a:lnTo>
                    <a:pt x="1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
            <p:cNvSpPr/>
            <p:nvPr/>
          </p:nvSpPr>
          <p:spPr>
            <a:xfrm>
              <a:off x="2029175" y="2258050"/>
              <a:ext cx="4825" cy="6050"/>
            </a:xfrm>
            <a:custGeom>
              <a:avLst/>
              <a:gdLst/>
              <a:ahLst/>
              <a:cxnLst/>
              <a:rect l="l" t="t" r="r" b="b"/>
              <a:pathLst>
                <a:path w="193" h="242" extrusionOk="0">
                  <a:moveTo>
                    <a:pt x="48" y="1"/>
                  </a:moveTo>
                  <a:lnTo>
                    <a:pt x="0" y="25"/>
                  </a:lnTo>
                  <a:lnTo>
                    <a:pt x="0" y="73"/>
                  </a:lnTo>
                  <a:lnTo>
                    <a:pt x="24" y="145"/>
                  </a:lnTo>
                  <a:lnTo>
                    <a:pt x="72" y="217"/>
                  </a:lnTo>
                  <a:lnTo>
                    <a:pt x="96" y="241"/>
                  </a:lnTo>
                  <a:lnTo>
                    <a:pt x="169" y="241"/>
                  </a:lnTo>
                  <a:lnTo>
                    <a:pt x="193" y="193"/>
                  </a:lnTo>
                  <a:lnTo>
                    <a:pt x="145" y="121"/>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
            <p:cNvSpPr/>
            <p:nvPr/>
          </p:nvSpPr>
          <p:spPr>
            <a:xfrm>
              <a:off x="2118225" y="2156350"/>
              <a:ext cx="5450" cy="5425"/>
            </a:xfrm>
            <a:custGeom>
              <a:avLst/>
              <a:gdLst/>
              <a:ahLst/>
              <a:cxnLst/>
              <a:rect l="l" t="t" r="r" b="b"/>
              <a:pathLst>
                <a:path w="218" h="217" extrusionOk="0">
                  <a:moveTo>
                    <a:pt x="49" y="0"/>
                  </a:moveTo>
                  <a:lnTo>
                    <a:pt x="25" y="48"/>
                  </a:lnTo>
                  <a:lnTo>
                    <a:pt x="1" y="97"/>
                  </a:lnTo>
                  <a:lnTo>
                    <a:pt x="25" y="145"/>
                  </a:lnTo>
                  <a:lnTo>
                    <a:pt x="73" y="193"/>
                  </a:lnTo>
                  <a:lnTo>
                    <a:pt x="97" y="217"/>
                  </a:lnTo>
                  <a:lnTo>
                    <a:pt x="145" y="217"/>
                  </a:lnTo>
                  <a:lnTo>
                    <a:pt x="194" y="193"/>
                  </a:lnTo>
                  <a:lnTo>
                    <a:pt x="218" y="145"/>
                  </a:lnTo>
                  <a:lnTo>
                    <a:pt x="218" y="73"/>
                  </a:lnTo>
                  <a:lnTo>
                    <a:pt x="169" y="48"/>
                  </a:lnTo>
                  <a:lnTo>
                    <a:pt x="121"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
            <p:cNvSpPr/>
            <p:nvPr/>
          </p:nvSpPr>
          <p:spPr>
            <a:xfrm>
              <a:off x="2052625" y="2174400"/>
              <a:ext cx="4850" cy="6050"/>
            </a:xfrm>
            <a:custGeom>
              <a:avLst/>
              <a:gdLst/>
              <a:ahLst/>
              <a:cxnLst/>
              <a:rect l="l" t="t" r="r" b="b"/>
              <a:pathLst>
                <a:path w="194" h="242" extrusionOk="0">
                  <a:moveTo>
                    <a:pt x="49" y="1"/>
                  </a:moveTo>
                  <a:lnTo>
                    <a:pt x="25" y="49"/>
                  </a:lnTo>
                  <a:lnTo>
                    <a:pt x="1" y="97"/>
                  </a:lnTo>
                  <a:lnTo>
                    <a:pt x="25" y="145"/>
                  </a:lnTo>
                  <a:lnTo>
                    <a:pt x="25" y="193"/>
                  </a:lnTo>
                  <a:lnTo>
                    <a:pt x="73" y="217"/>
                  </a:lnTo>
                  <a:lnTo>
                    <a:pt x="97" y="241"/>
                  </a:lnTo>
                  <a:lnTo>
                    <a:pt x="145" y="241"/>
                  </a:lnTo>
                  <a:lnTo>
                    <a:pt x="169" y="217"/>
                  </a:lnTo>
                  <a:lnTo>
                    <a:pt x="194" y="169"/>
                  </a:lnTo>
                  <a:lnTo>
                    <a:pt x="194" y="121"/>
                  </a:lnTo>
                  <a:lnTo>
                    <a:pt x="194" y="73"/>
                  </a:lnTo>
                  <a:lnTo>
                    <a:pt x="169"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
            <p:cNvSpPr/>
            <p:nvPr/>
          </p:nvSpPr>
          <p:spPr>
            <a:xfrm>
              <a:off x="1964175" y="2181625"/>
              <a:ext cx="5425" cy="4825"/>
            </a:xfrm>
            <a:custGeom>
              <a:avLst/>
              <a:gdLst/>
              <a:ahLst/>
              <a:cxnLst/>
              <a:rect l="l" t="t" r="r" b="b"/>
              <a:pathLst>
                <a:path w="217" h="193" extrusionOk="0">
                  <a:moveTo>
                    <a:pt x="97" y="0"/>
                  </a:moveTo>
                  <a:lnTo>
                    <a:pt x="72" y="24"/>
                  </a:lnTo>
                  <a:lnTo>
                    <a:pt x="24" y="49"/>
                  </a:lnTo>
                  <a:lnTo>
                    <a:pt x="0" y="73"/>
                  </a:lnTo>
                  <a:lnTo>
                    <a:pt x="0" y="121"/>
                  </a:lnTo>
                  <a:lnTo>
                    <a:pt x="24" y="169"/>
                  </a:lnTo>
                  <a:lnTo>
                    <a:pt x="48" y="193"/>
                  </a:lnTo>
                  <a:lnTo>
                    <a:pt x="97" y="193"/>
                  </a:lnTo>
                  <a:lnTo>
                    <a:pt x="145" y="169"/>
                  </a:lnTo>
                  <a:lnTo>
                    <a:pt x="217" y="121"/>
                  </a:lnTo>
                  <a:lnTo>
                    <a:pt x="217" y="49"/>
                  </a:lnTo>
                  <a:lnTo>
                    <a:pt x="19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
            <p:cNvSpPr/>
            <p:nvPr/>
          </p:nvSpPr>
          <p:spPr>
            <a:xfrm>
              <a:off x="2088150" y="2133475"/>
              <a:ext cx="4825" cy="6050"/>
            </a:xfrm>
            <a:custGeom>
              <a:avLst/>
              <a:gdLst/>
              <a:ahLst/>
              <a:cxnLst/>
              <a:rect l="l" t="t" r="r" b="b"/>
              <a:pathLst>
                <a:path w="193" h="242" extrusionOk="0">
                  <a:moveTo>
                    <a:pt x="97" y="1"/>
                  </a:moveTo>
                  <a:lnTo>
                    <a:pt x="48" y="49"/>
                  </a:lnTo>
                  <a:lnTo>
                    <a:pt x="24" y="97"/>
                  </a:lnTo>
                  <a:lnTo>
                    <a:pt x="0" y="169"/>
                  </a:lnTo>
                  <a:lnTo>
                    <a:pt x="24" y="217"/>
                  </a:lnTo>
                  <a:lnTo>
                    <a:pt x="48" y="241"/>
                  </a:lnTo>
                  <a:lnTo>
                    <a:pt x="121" y="241"/>
                  </a:lnTo>
                  <a:lnTo>
                    <a:pt x="169" y="145"/>
                  </a:lnTo>
                  <a:lnTo>
                    <a:pt x="193" y="73"/>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
            <p:cNvSpPr/>
            <p:nvPr/>
          </p:nvSpPr>
          <p:spPr>
            <a:xfrm>
              <a:off x="2026750" y="2295375"/>
              <a:ext cx="6050" cy="3625"/>
            </a:xfrm>
            <a:custGeom>
              <a:avLst/>
              <a:gdLst/>
              <a:ahLst/>
              <a:cxnLst/>
              <a:rect l="l" t="t" r="r" b="b"/>
              <a:pathLst>
                <a:path w="242" h="145" extrusionOk="0">
                  <a:moveTo>
                    <a:pt x="73" y="0"/>
                  </a:moveTo>
                  <a:lnTo>
                    <a:pt x="25" y="24"/>
                  </a:lnTo>
                  <a:lnTo>
                    <a:pt x="1" y="72"/>
                  </a:lnTo>
                  <a:lnTo>
                    <a:pt x="1" y="96"/>
                  </a:lnTo>
                  <a:lnTo>
                    <a:pt x="1" y="145"/>
                  </a:lnTo>
                  <a:lnTo>
                    <a:pt x="193" y="145"/>
                  </a:lnTo>
                  <a:lnTo>
                    <a:pt x="217" y="121"/>
                  </a:lnTo>
                  <a:lnTo>
                    <a:pt x="242" y="72"/>
                  </a:lnTo>
                  <a:lnTo>
                    <a:pt x="242" y="24"/>
                  </a:lnTo>
                  <a:lnTo>
                    <a:pt x="21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
            <p:cNvSpPr/>
            <p:nvPr/>
          </p:nvSpPr>
          <p:spPr>
            <a:xfrm>
              <a:off x="2105600" y="2168375"/>
              <a:ext cx="4850" cy="5450"/>
            </a:xfrm>
            <a:custGeom>
              <a:avLst/>
              <a:gdLst/>
              <a:ahLst/>
              <a:cxnLst/>
              <a:rect l="l" t="t" r="r" b="b"/>
              <a:pathLst>
                <a:path w="194" h="218" extrusionOk="0">
                  <a:moveTo>
                    <a:pt x="97" y="1"/>
                  </a:moveTo>
                  <a:lnTo>
                    <a:pt x="49" y="25"/>
                  </a:lnTo>
                  <a:lnTo>
                    <a:pt x="25" y="49"/>
                  </a:lnTo>
                  <a:lnTo>
                    <a:pt x="0" y="73"/>
                  </a:lnTo>
                  <a:lnTo>
                    <a:pt x="0" y="121"/>
                  </a:lnTo>
                  <a:lnTo>
                    <a:pt x="49" y="193"/>
                  </a:lnTo>
                  <a:lnTo>
                    <a:pt x="73" y="217"/>
                  </a:lnTo>
                  <a:lnTo>
                    <a:pt x="97" y="217"/>
                  </a:lnTo>
                  <a:lnTo>
                    <a:pt x="145" y="193"/>
                  </a:lnTo>
                  <a:lnTo>
                    <a:pt x="169" y="169"/>
                  </a:lnTo>
                  <a:lnTo>
                    <a:pt x="193" y="97"/>
                  </a:lnTo>
                  <a:lnTo>
                    <a:pt x="193" y="73"/>
                  </a:lnTo>
                  <a:lnTo>
                    <a:pt x="169" y="49"/>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
            <p:cNvSpPr/>
            <p:nvPr/>
          </p:nvSpPr>
          <p:spPr>
            <a:xfrm>
              <a:off x="2027350" y="2199075"/>
              <a:ext cx="3650" cy="5450"/>
            </a:xfrm>
            <a:custGeom>
              <a:avLst/>
              <a:gdLst/>
              <a:ahLst/>
              <a:cxnLst/>
              <a:rect l="l" t="t" r="r" b="b"/>
              <a:pathLst>
                <a:path w="146" h="218" extrusionOk="0">
                  <a:moveTo>
                    <a:pt x="49" y="1"/>
                  </a:moveTo>
                  <a:lnTo>
                    <a:pt x="25" y="25"/>
                  </a:lnTo>
                  <a:lnTo>
                    <a:pt x="1" y="49"/>
                  </a:lnTo>
                  <a:lnTo>
                    <a:pt x="1" y="121"/>
                  </a:lnTo>
                  <a:lnTo>
                    <a:pt x="49" y="193"/>
                  </a:lnTo>
                  <a:lnTo>
                    <a:pt x="97" y="217"/>
                  </a:lnTo>
                  <a:lnTo>
                    <a:pt x="145" y="193"/>
                  </a:lnTo>
                  <a:lnTo>
                    <a:pt x="145" y="169"/>
                  </a:lnTo>
                  <a:lnTo>
                    <a:pt x="145" y="97"/>
                  </a:lnTo>
                  <a:lnTo>
                    <a:pt x="121"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
            <p:cNvSpPr/>
            <p:nvPr/>
          </p:nvSpPr>
          <p:spPr>
            <a:xfrm>
              <a:off x="1991850" y="2257450"/>
              <a:ext cx="4250" cy="4250"/>
            </a:xfrm>
            <a:custGeom>
              <a:avLst/>
              <a:gdLst/>
              <a:ahLst/>
              <a:cxnLst/>
              <a:rect l="l" t="t" r="r" b="b"/>
              <a:pathLst>
                <a:path w="170" h="170" extrusionOk="0">
                  <a:moveTo>
                    <a:pt x="25" y="1"/>
                  </a:moveTo>
                  <a:lnTo>
                    <a:pt x="1" y="25"/>
                  </a:lnTo>
                  <a:lnTo>
                    <a:pt x="1" y="73"/>
                  </a:lnTo>
                  <a:lnTo>
                    <a:pt x="1" y="97"/>
                  </a:lnTo>
                  <a:lnTo>
                    <a:pt x="25" y="145"/>
                  </a:lnTo>
                  <a:lnTo>
                    <a:pt x="73" y="169"/>
                  </a:lnTo>
                  <a:lnTo>
                    <a:pt x="145" y="145"/>
                  </a:lnTo>
                  <a:lnTo>
                    <a:pt x="169" y="121"/>
                  </a:lnTo>
                  <a:lnTo>
                    <a:pt x="169" y="73"/>
                  </a:lnTo>
                  <a:lnTo>
                    <a:pt x="169" y="49"/>
                  </a:lnTo>
                  <a:lnTo>
                    <a:pt x="14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
            <p:cNvSpPr/>
            <p:nvPr/>
          </p:nvSpPr>
          <p:spPr>
            <a:xfrm>
              <a:off x="2012325" y="2309200"/>
              <a:ext cx="6025" cy="4250"/>
            </a:xfrm>
            <a:custGeom>
              <a:avLst/>
              <a:gdLst/>
              <a:ahLst/>
              <a:cxnLst/>
              <a:rect l="l" t="t" r="r" b="b"/>
              <a:pathLst>
                <a:path w="241" h="170" extrusionOk="0">
                  <a:moveTo>
                    <a:pt x="120" y="1"/>
                  </a:moveTo>
                  <a:lnTo>
                    <a:pt x="48" y="49"/>
                  </a:lnTo>
                  <a:lnTo>
                    <a:pt x="0" y="97"/>
                  </a:lnTo>
                  <a:lnTo>
                    <a:pt x="0" y="121"/>
                  </a:lnTo>
                  <a:lnTo>
                    <a:pt x="24" y="145"/>
                  </a:lnTo>
                  <a:lnTo>
                    <a:pt x="96" y="169"/>
                  </a:lnTo>
                  <a:lnTo>
                    <a:pt x="193" y="121"/>
                  </a:lnTo>
                  <a:lnTo>
                    <a:pt x="241" y="73"/>
                  </a:lnTo>
                  <a:lnTo>
                    <a:pt x="217" y="25"/>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
            <p:cNvSpPr/>
            <p:nvPr/>
          </p:nvSpPr>
          <p:spPr>
            <a:xfrm>
              <a:off x="2104400" y="2210500"/>
              <a:ext cx="4825" cy="4850"/>
            </a:xfrm>
            <a:custGeom>
              <a:avLst/>
              <a:gdLst/>
              <a:ahLst/>
              <a:cxnLst/>
              <a:rect l="l" t="t" r="r" b="b"/>
              <a:pathLst>
                <a:path w="193" h="194" extrusionOk="0">
                  <a:moveTo>
                    <a:pt x="24" y="1"/>
                  </a:moveTo>
                  <a:lnTo>
                    <a:pt x="0" y="121"/>
                  </a:lnTo>
                  <a:lnTo>
                    <a:pt x="0" y="145"/>
                  </a:lnTo>
                  <a:lnTo>
                    <a:pt x="0" y="169"/>
                  </a:lnTo>
                  <a:lnTo>
                    <a:pt x="48" y="193"/>
                  </a:lnTo>
                  <a:lnTo>
                    <a:pt x="121" y="169"/>
                  </a:lnTo>
                  <a:lnTo>
                    <a:pt x="169" y="121"/>
                  </a:lnTo>
                  <a:lnTo>
                    <a:pt x="193" y="73"/>
                  </a:lnTo>
                  <a:lnTo>
                    <a:pt x="169" y="49"/>
                  </a:lnTo>
                  <a:lnTo>
                    <a:pt x="145"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
            <p:cNvSpPr/>
            <p:nvPr/>
          </p:nvSpPr>
          <p:spPr>
            <a:xfrm>
              <a:off x="2048425" y="2229175"/>
              <a:ext cx="4225" cy="5425"/>
            </a:xfrm>
            <a:custGeom>
              <a:avLst/>
              <a:gdLst/>
              <a:ahLst/>
              <a:cxnLst/>
              <a:rect l="l" t="t" r="r" b="b"/>
              <a:pathLst>
                <a:path w="169" h="217" extrusionOk="0">
                  <a:moveTo>
                    <a:pt x="97" y="0"/>
                  </a:moveTo>
                  <a:lnTo>
                    <a:pt x="25" y="48"/>
                  </a:lnTo>
                  <a:lnTo>
                    <a:pt x="0" y="96"/>
                  </a:lnTo>
                  <a:lnTo>
                    <a:pt x="0" y="145"/>
                  </a:lnTo>
                  <a:lnTo>
                    <a:pt x="0" y="193"/>
                  </a:lnTo>
                  <a:lnTo>
                    <a:pt x="25" y="217"/>
                  </a:lnTo>
                  <a:lnTo>
                    <a:pt x="73" y="193"/>
                  </a:lnTo>
                  <a:lnTo>
                    <a:pt x="145" y="145"/>
                  </a:lnTo>
                  <a:lnTo>
                    <a:pt x="169" y="121"/>
                  </a:lnTo>
                  <a:lnTo>
                    <a:pt x="169" y="72"/>
                  </a:lnTo>
                  <a:lnTo>
                    <a:pt x="145"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
            <p:cNvSpPr/>
            <p:nvPr/>
          </p:nvSpPr>
          <p:spPr>
            <a:xfrm>
              <a:off x="1961750" y="2191850"/>
              <a:ext cx="4850" cy="4250"/>
            </a:xfrm>
            <a:custGeom>
              <a:avLst/>
              <a:gdLst/>
              <a:ahLst/>
              <a:cxnLst/>
              <a:rect l="l" t="t" r="r" b="b"/>
              <a:pathLst>
                <a:path w="194" h="170" extrusionOk="0">
                  <a:moveTo>
                    <a:pt x="49" y="1"/>
                  </a:moveTo>
                  <a:lnTo>
                    <a:pt x="1" y="49"/>
                  </a:lnTo>
                  <a:lnTo>
                    <a:pt x="1" y="73"/>
                  </a:lnTo>
                  <a:lnTo>
                    <a:pt x="25" y="97"/>
                  </a:lnTo>
                  <a:lnTo>
                    <a:pt x="49" y="145"/>
                  </a:lnTo>
                  <a:lnTo>
                    <a:pt x="145" y="169"/>
                  </a:lnTo>
                  <a:lnTo>
                    <a:pt x="169" y="169"/>
                  </a:lnTo>
                  <a:lnTo>
                    <a:pt x="194" y="145"/>
                  </a:lnTo>
                  <a:lnTo>
                    <a:pt x="194" y="97"/>
                  </a:lnTo>
                  <a:lnTo>
                    <a:pt x="145"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
            <p:cNvSpPr/>
            <p:nvPr/>
          </p:nvSpPr>
          <p:spPr>
            <a:xfrm>
              <a:off x="2033975" y="2217125"/>
              <a:ext cx="5450" cy="3650"/>
            </a:xfrm>
            <a:custGeom>
              <a:avLst/>
              <a:gdLst/>
              <a:ahLst/>
              <a:cxnLst/>
              <a:rect l="l" t="t" r="r" b="b"/>
              <a:pathLst>
                <a:path w="218" h="146" extrusionOk="0">
                  <a:moveTo>
                    <a:pt x="121" y="1"/>
                  </a:moveTo>
                  <a:lnTo>
                    <a:pt x="49" y="25"/>
                  </a:lnTo>
                  <a:lnTo>
                    <a:pt x="1" y="73"/>
                  </a:lnTo>
                  <a:lnTo>
                    <a:pt x="25" y="121"/>
                  </a:lnTo>
                  <a:lnTo>
                    <a:pt x="73" y="145"/>
                  </a:lnTo>
                  <a:lnTo>
                    <a:pt x="169" y="145"/>
                  </a:lnTo>
                  <a:lnTo>
                    <a:pt x="217" y="121"/>
                  </a:lnTo>
                  <a:lnTo>
                    <a:pt x="217" y="73"/>
                  </a:lnTo>
                  <a:lnTo>
                    <a:pt x="193" y="1"/>
                  </a:lnTo>
                  <a:lnTo>
                    <a:pt x="193"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
            <p:cNvSpPr/>
            <p:nvPr/>
          </p:nvSpPr>
          <p:spPr>
            <a:xfrm>
              <a:off x="2079725" y="2348925"/>
              <a:ext cx="4225" cy="4250"/>
            </a:xfrm>
            <a:custGeom>
              <a:avLst/>
              <a:gdLst/>
              <a:ahLst/>
              <a:cxnLst/>
              <a:rect l="l" t="t" r="r" b="b"/>
              <a:pathLst>
                <a:path w="169" h="170" extrusionOk="0">
                  <a:moveTo>
                    <a:pt x="73" y="1"/>
                  </a:moveTo>
                  <a:lnTo>
                    <a:pt x="24" y="25"/>
                  </a:lnTo>
                  <a:lnTo>
                    <a:pt x="0" y="49"/>
                  </a:lnTo>
                  <a:lnTo>
                    <a:pt x="0" y="97"/>
                  </a:lnTo>
                  <a:lnTo>
                    <a:pt x="24" y="145"/>
                  </a:lnTo>
                  <a:lnTo>
                    <a:pt x="97" y="169"/>
                  </a:lnTo>
                  <a:lnTo>
                    <a:pt x="145" y="145"/>
                  </a:lnTo>
                  <a:lnTo>
                    <a:pt x="169" y="121"/>
                  </a:lnTo>
                  <a:lnTo>
                    <a:pt x="169" y="73"/>
                  </a:lnTo>
                  <a:lnTo>
                    <a:pt x="169" y="49"/>
                  </a:lnTo>
                  <a:lnTo>
                    <a:pt x="145"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
            <p:cNvSpPr/>
            <p:nvPr/>
          </p:nvSpPr>
          <p:spPr>
            <a:xfrm>
              <a:off x="2009300" y="2385650"/>
              <a:ext cx="3650" cy="4825"/>
            </a:xfrm>
            <a:custGeom>
              <a:avLst/>
              <a:gdLst/>
              <a:ahLst/>
              <a:cxnLst/>
              <a:rect l="l" t="t" r="r" b="b"/>
              <a:pathLst>
                <a:path w="146" h="193" extrusionOk="0">
                  <a:moveTo>
                    <a:pt x="49" y="0"/>
                  </a:moveTo>
                  <a:lnTo>
                    <a:pt x="1" y="48"/>
                  </a:lnTo>
                  <a:lnTo>
                    <a:pt x="1" y="72"/>
                  </a:lnTo>
                  <a:lnTo>
                    <a:pt x="1" y="121"/>
                  </a:lnTo>
                  <a:lnTo>
                    <a:pt x="25" y="169"/>
                  </a:lnTo>
                  <a:lnTo>
                    <a:pt x="49" y="193"/>
                  </a:lnTo>
                  <a:lnTo>
                    <a:pt x="121" y="193"/>
                  </a:lnTo>
                  <a:lnTo>
                    <a:pt x="145" y="145"/>
                  </a:lnTo>
                  <a:lnTo>
                    <a:pt x="145" y="96"/>
                  </a:lnTo>
                  <a:lnTo>
                    <a:pt x="121"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
            <p:cNvSpPr/>
            <p:nvPr/>
          </p:nvSpPr>
          <p:spPr>
            <a:xfrm>
              <a:off x="2085125" y="2254450"/>
              <a:ext cx="4850" cy="4825"/>
            </a:xfrm>
            <a:custGeom>
              <a:avLst/>
              <a:gdLst/>
              <a:ahLst/>
              <a:cxnLst/>
              <a:rect l="l" t="t" r="r" b="b"/>
              <a:pathLst>
                <a:path w="194" h="193" extrusionOk="0">
                  <a:moveTo>
                    <a:pt x="97" y="0"/>
                  </a:moveTo>
                  <a:lnTo>
                    <a:pt x="49" y="48"/>
                  </a:lnTo>
                  <a:lnTo>
                    <a:pt x="1" y="121"/>
                  </a:lnTo>
                  <a:lnTo>
                    <a:pt x="1" y="169"/>
                  </a:lnTo>
                  <a:lnTo>
                    <a:pt x="25" y="193"/>
                  </a:lnTo>
                  <a:lnTo>
                    <a:pt x="73" y="193"/>
                  </a:lnTo>
                  <a:lnTo>
                    <a:pt x="145" y="145"/>
                  </a:lnTo>
                  <a:lnTo>
                    <a:pt x="169" y="97"/>
                  </a:lnTo>
                  <a:lnTo>
                    <a:pt x="194" y="48"/>
                  </a:lnTo>
                  <a:lnTo>
                    <a:pt x="16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
            <p:cNvSpPr/>
            <p:nvPr/>
          </p:nvSpPr>
          <p:spPr>
            <a:xfrm>
              <a:off x="2091750" y="2185225"/>
              <a:ext cx="4250" cy="4250"/>
            </a:xfrm>
            <a:custGeom>
              <a:avLst/>
              <a:gdLst/>
              <a:ahLst/>
              <a:cxnLst/>
              <a:rect l="l" t="t" r="r" b="b"/>
              <a:pathLst>
                <a:path w="170" h="170" extrusionOk="0">
                  <a:moveTo>
                    <a:pt x="49" y="1"/>
                  </a:moveTo>
                  <a:lnTo>
                    <a:pt x="25" y="25"/>
                  </a:lnTo>
                  <a:lnTo>
                    <a:pt x="1" y="73"/>
                  </a:lnTo>
                  <a:lnTo>
                    <a:pt x="25" y="145"/>
                  </a:lnTo>
                  <a:lnTo>
                    <a:pt x="97" y="169"/>
                  </a:lnTo>
                  <a:lnTo>
                    <a:pt x="121" y="169"/>
                  </a:lnTo>
                  <a:lnTo>
                    <a:pt x="145" y="145"/>
                  </a:lnTo>
                  <a:lnTo>
                    <a:pt x="169" y="73"/>
                  </a:lnTo>
                  <a:lnTo>
                    <a:pt x="145"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
            <p:cNvSpPr/>
            <p:nvPr/>
          </p:nvSpPr>
          <p:spPr>
            <a:xfrm>
              <a:off x="1978600" y="2162375"/>
              <a:ext cx="3650" cy="4825"/>
            </a:xfrm>
            <a:custGeom>
              <a:avLst/>
              <a:gdLst/>
              <a:ahLst/>
              <a:cxnLst/>
              <a:rect l="l" t="t" r="r" b="b"/>
              <a:pathLst>
                <a:path w="146" h="193" extrusionOk="0">
                  <a:moveTo>
                    <a:pt x="25" y="0"/>
                  </a:moveTo>
                  <a:lnTo>
                    <a:pt x="1" y="48"/>
                  </a:lnTo>
                  <a:lnTo>
                    <a:pt x="1" y="120"/>
                  </a:lnTo>
                  <a:lnTo>
                    <a:pt x="25" y="169"/>
                  </a:lnTo>
                  <a:lnTo>
                    <a:pt x="73" y="193"/>
                  </a:lnTo>
                  <a:lnTo>
                    <a:pt x="121" y="193"/>
                  </a:lnTo>
                  <a:lnTo>
                    <a:pt x="145" y="169"/>
                  </a:lnTo>
                  <a:lnTo>
                    <a:pt x="145" y="144"/>
                  </a:lnTo>
                  <a:lnTo>
                    <a:pt x="145"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
            <p:cNvSpPr/>
            <p:nvPr/>
          </p:nvSpPr>
          <p:spPr>
            <a:xfrm>
              <a:off x="2012325" y="2155750"/>
              <a:ext cx="5425" cy="4225"/>
            </a:xfrm>
            <a:custGeom>
              <a:avLst/>
              <a:gdLst/>
              <a:ahLst/>
              <a:cxnLst/>
              <a:rect l="l" t="t" r="r" b="b"/>
              <a:pathLst>
                <a:path w="217" h="169" extrusionOk="0">
                  <a:moveTo>
                    <a:pt x="72" y="0"/>
                  </a:moveTo>
                  <a:lnTo>
                    <a:pt x="24" y="24"/>
                  </a:lnTo>
                  <a:lnTo>
                    <a:pt x="0" y="72"/>
                  </a:lnTo>
                  <a:lnTo>
                    <a:pt x="24" y="97"/>
                  </a:lnTo>
                  <a:lnTo>
                    <a:pt x="96" y="169"/>
                  </a:lnTo>
                  <a:lnTo>
                    <a:pt x="169" y="145"/>
                  </a:lnTo>
                  <a:lnTo>
                    <a:pt x="217" y="145"/>
                  </a:lnTo>
                  <a:lnTo>
                    <a:pt x="217" y="97"/>
                  </a:lnTo>
                  <a:lnTo>
                    <a:pt x="217" y="72"/>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
            <p:cNvSpPr/>
            <p:nvPr/>
          </p:nvSpPr>
          <p:spPr>
            <a:xfrm>
              <a:off x="2147125" y="2233975"/>
              <a:ext cx="3625" cy="4850"/>
            </a:xfrm>
            <a:custGeom>
              <a:avLst/>
              <a:gdLst/>
              <a:ahLst/>
              <a:cxnLst/>
              <a:rect l="l" t="t" r="r" b="b"/>
              <a:pathLst>
                <a:path w="145" h="194" extrusionOk="0">
                  <a:moveTo>
                    <a:pt x="97" y="1"/>
                  </a:moveTo>
                  <a:lnTo>
                    <a:pt x="49" y="25"/>
                  </a:lnTo>
                  <a:lnTo>
                    <a:pt x="0" y="97"/>
                  </a:lnTo>
                  <a:lnTo>
                    <a:pt x="0" y="121"/>
                  </a:lnTo>
                  <a:lnTo>
                    <a:pt x="25" y="169"/>
                  </a:lnTo>
                  <a:lnTo>
                    <a:pt x="49" y="193"/>
                  </a:lnTo>
                  <a:lnTo>
                    <a:pt x="73" y="193"/>
                  </a:lnTo>
                  <a:lnTo>
                    <a:pt x="121" y="169"/>
                  </a:lnTo>
                  <a:lnTo>
                    <a:pt x="145" y="97"/>
                  </a:lnTo>
                  <a:lnTo>
                    <a:pt x="145" y="49"/>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
            <p:cNvSpPr/>
            <p:nvPr/>
          </p:nvSpPr>
          <p:spPr>
            <a:xfrm>
              <a:off x="2052025" y="2302000"/>
              <a:ext cx="4850" cy="4825"/>
            </a:xfrm>
            <a:custGeom>
              <a:avLst/>
              <a:gdLst/>
              <a:ahLst/>
              <a:cxnLst/>
              <a:rect l="l" t="t" r="r" b="b"/>
              <a:pathLst>
                <a:path w="194" h="193" extrusionOk="0">
                  <a:moveTo>
                    <a:pt x="121" y="0"/>
                  </a:moveTo>
                  <a:lnTo>
                    <a:pt x="73" y="24"/>
                  </a:lnTo>
                  <a:lnTo>
                    <a:pt x="1" y="96"/>
                  </a:lnTo>
                  <a:lnTo>
                    <a:pt x="1" y="120"/>
                  </a:lnTo>
                  <a:lnTo>
                    <a:pt x="25" y="144"/>
                  </a:lnTo>
                  <a:lnTo>
                    <a:pt x="73" y="193"/>
                  </a:lnTo>
                  <a:lnTo>
                    <a:pt x="145" y="169"/>
                  </a:lnTo>
                  <a:lnTo>
                    <a:pt x="193" y="144"/>
                  </a:lnTo>
                  <a:lnTo>
                    <a:pt x="193" y="48"/>
                  </a:lnTo>
                  <a:lnTo>
                    <a:pt x="169" y="24"/>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
            <p:cNvSpPr/>
            <p:nvPr/>
          </p:nvSpPr>
          <p:spPr>
            <a:xfrm>
              <a:off x="1984625" y="2252650"/>
              <a:ext cx="4250" cy="4225"/>
            </a:xfrm>
            <a:custGeom>
              <a:avLst/>
              <a:gdLst/>
              <a:ahLst/>
              <a:cxnLst/>
              <a:rect l="l" t="t" r="r" b="b"/>
              <a:pathLst>
                <a:path w="170" h="169" extrusionOk="0">
                  <a:moveTo>
                    <a:pt x="49" y="0"/>
                  </a:moveTo>
                  <a:lnTo>
                    <a:pt x="1" y="24"/>
                  </a:lnTo>
                  <a:lnTo>
                    <a:pt x="1" y="48"/>
                  </a:lnTo>
                  <a:lnTo>
                    <a:pt x="1" y="72"/>
                  </a:lnTo>
                  <a:lnTo>
                    <a:pt x="25" y="120"/>
                  </a:lnTo>
                  <a:lnTo>
                    <a:pt x="97" y="169"/>
                  </a:lnTo>
                  <a:lnTo>
                    <a:pt x="121" y="169"/>
                  </a:lnTo>
                  <a:lnTo>
                    <a:pt x="145" y="144"/>
                  </a:lnTo>
                  <a:lnTo>
                    <a:pt x="169" y="96"/>
                  </a:lnTo>
                  <a:lnTo>
                    <a:pt x="145" y="48"/>
                  </a:lnTo>
                  <a:lnTo>
                    <a:pt x="97"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
            <p:cNvSpPr/>
            <p:nvPr/>
          </p:nvSpPr>
          <p:spPr>
            <a:xfrm>
              <a:off x="2003275" y="2291750"/>
              <a:ext cx="3650" cy="3650"/>
            </a:xfrm>
            <a:custGeom>
              <a:avLst/>
              <a:gdLst/>
              <a:ahLst/>
              <a:cxnLst/>
              <a:rect l="l" t="t" r="r" b="b"/>
              <a:pathLst>
                <a:path w="146" h="146" extrusionOk="0">
                  <a:moveTo>
                    <a:pt x="97" y="1"/>
                  </a:moveTo>
                  <a:lnTo>
                    <a:pt x="49" y="25"/>
                  </a:lnTo>
                  <a:lnTo>
                    <a:pt x="25" y="25"/>
                  </a:lnTo>
                  <a:lnTo>
                    <a:pt x="1" y="73"/>
                  </a:lnTo>
                  <a:lnTo>
                    <a:pt x="1" y="145"/>
                  </a:lnTo>
                  <a:lnTo>
                    <a:pt x="121" y="145"/>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
            <p:cNvSpPr/>
            <p:nvPr/>
          </p:nvSpPr>
          <p:spPr>
            <a:xfrm>
              <a:off x="1987650" y="2293550"/>
              <a:ext cx="3625" cy="3650"/>
            </a:xfrm>
            <a:custGeom>
              <a:avLst/>
              <a:gdLst/>
              <a:ahLst/>
              <a:cxnLst/>
              <a:rect l="l" t="t" r="r" b="b"/>
              <a:pathLst>
                <a:path w="145" h="146" extrusionOk="0">
                  <a:moveTo>
                    <a:pt x="24" y="1"/>
                  </a:moveTo>
                  <a:lnTo>
                    <a:pt x="0" y="49"/>
                  </a:lnTo>
                  <a:lnTo>
                    <a:pt x="24" y="121"/>
                  </a:lnTo>
                  <a:lnTo>
                    <a:pt x="48" y="145"/>
                  </a:lnTo>
                  <a:lnTo>
                    <a:pt x="96" y="145"/>
                  </a:lnTo>
                  <a:lnTo>
                    <a:pt x="120" y="121"/>
                  </a:lnTo>
                  <a:lnTo>
                    <a:pt x="145" y="73"/>
                  </a:lnTo>
                  <a:lnTo>
                    <a:pt x="120"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
            <p:cNvSpPr/>
            <p:nvPr/>
          </p:nvSpPr>
          <p:spPr>
            <a:xfrm>
              <a:off x="2033975" y="2124450"/>
              <a:ext cx="3050" cy="4225"/>
            </a:xfrm>
            <a:custGeom>
              <a:avLst/>
              <a:gdLst/>
              <a:ahLst/>
              <a:cxnLst/>
              <a:rect l="l" t="t" r="r" b="b"/>
              <a:pathLst>
                <a:path w="122" h="169" extrusionOk="0">
                  <a:moveTo>
                    <a:pt x="25" y="0"/>
                  </a:moveTo>
                  <a:lnTo>
                    <a:pt x="1" y="73"/>
                  </a:lnTo>
                  <a:lnTo>
                    <a:pt x="1" y="121"/>
                  </a:lnTo>
                  <a:lnTo>
                    <a:pt x="25" y="145"/>
                  </a:lnTo>
                  <a:lnTo>
                    <a:pt x="49" y="169"/>
                  </a:lnTo>
                  <a:lnTo>
                    <a:pt x="97"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
            <p:cNvSpPr/>
            <p:nvPr/>
          </p:nvSpPr>
          <p:spPr>
            <a:xfrm>
              <a:off x="2029775" y="2144300"/>
              <a:ext cx="4225" cy="4250"/>
            </a:xfrm>
            <a:custGeom>
              <a:avLst/>
              <a:gdLst/>
              <a:ahLst/>
              <a:cxnLst/>
              <a:rect l="l" t="t" r="r" b="b"/>
              <a:pathLst>
                <a:path w="169" h="170" extrusionOk="0">
                  <a:moveTo>
                    <a:pt x="72" y="1"/>
                  </a:moveTo>
                  <a:lnTo>
                    <a:pt x="24" y="25"/>
                  </a:lnTo>
                  <a:lnTo>
                    <a:pt x="0" y="49"/>
                  </a:lnTo>
                  <a:lnTo>
                    <a:pt x="0" y="97"/>
                  </a:lnTo>
                  <a:lnTo>
                    <a:pt x="24" y="121"/>
                  </a:lnTo>
                  <a:lnTo>
                    <a:pt x="24" y="145"/>
                  </a:lnTo>
                  <a:lnTo>
                    <a:pt x="96" y="169"/>
                  </a:lnTo>
                  <a:lnTo>
                    <a:pt x="145" y="145"/>
                  </a:lnTo>
                  <a:lnTo>
                    <a:pt x="169" y="121"/>
                  </a:lnTo>
                  <a:lnTo>
                    <a:pt x="169" y="97"/>
                  </a:lnTo>
                  <a:lnTo>
                    <a:pt x="145" y="49"/>
                  </a:lnTo>
                  <a:lnTo>
                    <a:pt x="145"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
            <p:cNvSpPr/>
            <p:nvPr/>
          </p:nvSpPr>
          <p:spPr>
            <a:xfrm>
              <a:off x="2000875" y="2179825"/>
              <a:ext cx="4250" cy="4225"/>
            </a:xfrm>
            <a:custGeom>
              <a:avLst/>
              <a:gdLst/>
              <a:ahLst/>
              <a:cxnLst/>
              <a:rect l="l" t="t" r="r" b="b"/>
              <a:pathLst>
                <a:path w="170" h="169" extrusionOk="0">
                  <a:moveTo>
                    <a:pt x="73" y="0"/>
                  </a:moveTo>
                  <a:lnTo>
                    <a:pt x="25" y="48"/>
                  </a:lnTo>
                  <a:lnTo>
                    <a:pt x="1" y="96"/>
                  </a:lnTo>
                  <a:lnTo>
                    <a:pt x="25" y="145"/>
                  </a:lnTo>
                  <a:lnTo>
                    <a:pt x="49" y="169"/>
                  </a:lnTo>
                  <a:lnTo>
                    <a:pt x="97" y="169"/>
                  </a:lnTo>
                  <a:lnTo>
                    <a:pt x="145" y="121"/>
                  </a:lnTo>
                  <a:lnTo>
                    <a:pt x="169" y="48"/>
                  </a:lnTo>
                  <a:lnTo>
                    <a:pt x="145" y="24"/>
                  </a:lnTo>
                  <a:lnTo>
                    <a:pt x="12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
            <p:cNvSpPr/>
            <p:nvPr/>
          </p:nvSpPr>
          <p:spPr>
            <a:xfrm>
              <a:off x="2037600" y="2181625"/>
              <a:ext cx="3625" cy="4225"/>
            </a:xfrm>
            <a:custGeom>
              <a:avLst/>
              <a:gdLst/>
              <a:ahLst/>
              <a:cxnLst/>
              <a:rect l="l" t="t" r="r" b="b"/>
              <a:pathLst>
                <a:path w="145" h="169" extrusionOk="0">
                  <a:moveTo>
                    <a:pt x="72" y="0"/>
                  </a:moveTo>
                  <a:lnTo>
                    <a:pt x="24" y="49"/>
                  </a:lnTo>
                  <a:lnTo>
                    <a:pt x="0" y="73"/>
                  </a:lnTo>
                  <a:lnTo>
                    <a:pt x="24" y="121"/>
                  </a:lnTo>
                  <a:lnTo>
                    <a:pt x="48" y="145"/>
                  </a:lnTo>
                  <a:lnTo>
                    <a:pt x="72" y="169"/>
                  </a:lnTo>
                  <a:lnTo>
                    <a:pt x="121" y="169"/>
                  </a:lnTo>
                  <a:lnTo>
                    <a:pt x="145" y="121"/>
                  </a:lnTo>
                  <a:lnTo>
                    <a:pt x="145" y="73"/>
                  </a:lnTo>
                  <a:lnTo>
                    <a:pt x="121" y="49"/>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
            <p:cNvSpPr/>
            <p:nvPr/>
          </p:nvSpPr>
          <p:spPr>
            <a:xfrm>
              <a:off x="2096575" y="2193050"/>
              <a:ext cx="5425" cy="4250"/>
            </a:xfrm>
            <a:custGeom>
              <a:avLst/>
              <a:gdLst/>
              <a:ahLst/>
              <a:cxnLst/>
              <a:rect l="l" t="t" r="r" b="b"/>
              <a:pathLst>
                <a:path w="217" h="170" extrusionOk="0">
                  <a:moveTo>
                    <a:pt x="193" y="1"/>
                  </a:moveTo>
                  <a:lnTo>
                    <a:pt x="121" y="25"/>
                  </a:lnTo>
                  <a:lnTo>
                    <a:pt x="73" y="49"/>
                  </a:lnTo>
                  <a:lnTo>
                    <a:pt x="0" y="169"/>
                  </a:lnTo>
                  <a:lnTo>
                    <a:pt x="73" y="145"/>
                  </a:lnTo>
                  <a:lnTo>
                    <a:pt x="145" y="121"/>
                  </a:lnTo>
                  <a:lnTo>
                    <a:pt x="193" y="73"/>
                  </a:lnTo>
                  <a:lnTo>
                    <a:pt x="217" y="49"/>
                  </a:lnTo>
                  <a:lnTo>
                    <a:pt x="19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
            <p:cNvSpPr/>
            <p:nvPr/>
          </p:nvSpPr>
          <p:spPr>
            <a:xfrm>
              <a:off x="1988250" y="2172000"/>
              <a:ext cx="4225" cy="4225"/>
            </a:xfrm>
            <a:custGeom>
              <a:avLst/>
              <a:gdLst/>
              <a:ahLst/>
              <a:cxnLst/>
              <a:rect l="l" t="t" r="r" b="b"/>
              <a:pathLst>
                <a:path w="169" h="169" extrusionOk="0">
                  <a:moveTo>
                    <a:pt x="0" y="0"/>
                  </a:moveTo>
                  <a:lnTo>
                    <a:pt x="0" y="24"/>
                  </a:lnTo>
                  <a:lnTo>
                    <a:pt x="0" y="48"/>
                  </a:lnTo>
                  <a:lnTo>
                    <a:pt x="48" y="121"/>
                  </a:lnTo>
                  <a:lnTo>
                    <a:pt x="121" y="169"/>
                  </a:lnTo>
                  <a:lnTo>
                    <a:pt x="145" y="169"/>
                  </a:lnTo>
                  <a:lnTo>
                    <a:pt x="169" y="121"/>
                  </a:lnTo>
                  <a:lnTo>
                    <a:pt x="121"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
            <p:cNvSpPr/>
            <p:nvPr/>
          </p:nvSpPr>
          <p:spPr>
            <a:xfrm>
              <a:off x="1999675" y="2244825"/>
              <a:ext cx="3025" cy="3625"/>
            </a:xfrm>
            <a:custGeom>
              <a:avLst/>
              <a:gdLst/>
              <a:ahLst/>
              <a:cxnLst/>
              <a:rect l="l" t="t" r="r" b="b"/>
              <a:pathLst>
                <a:path w="121" h="145" extrusionOk="0">
                  <a:moveTo>
                    <a:pt x="97" y="0"/>
                  </a:moveTo>
                  <a:lnTo>
                    <a:pt x="25" y="24"/>
                  </a:lnTo>
                  <a:lnTo>
                    <a:pt x="1" y="72"/>
                  </a:lnTo>
                  <a:lnTo>
                    <a:pt x="25" y="96"/>
                  </a:lnTo>
                  <a:lnTo>
                    <a:pt x="49" y="144"/>
                  </a:lnTo>
                  <a:lnTo>
                    <a:pt x="121" y="144"/>
                  </a:lnTo>
                  <a:lnTo>
                    <a:pt x="121" y="96"/>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
            <p:cNvSpPr/>
            <p:nvPr/>
          </p:nvSpPr>
          <p:spPr>
            <a:xfrm>
              <a:off x="2074300" y="2235175"/>
              <a:ext cx="3025" cy="4850"/>
            </a:xfrm>
            <a:custGeom>
              <a:avLst/>
              <a:gdLst/>
              <a:ahLst/>
              <a:cxnLst/>
              <a:rect l="l" t="t" r="r" b="b"/>
              <a:pathLst>
                <a:path w="121" h="194" extrusionOk="0">
                  <a:moveTo>
                    <a:pt x="25" y="1"/>
                  </a:moveTo>
                  <a:lnTo>
                    <a:pt x="1" y="49"/>
                  </a:lnTo>
                  <a:lnTo>
                    <a:pt x="1" y="121"/>
                  </a:lnTo>
                  <a:lnTo>
                    <a:pt x="49" y="169"/>
                  </a:lnTo>
                  <a:lnTo>
                    <a:pt x="73" y="193"/>
                  </a:lnTo>
                  <a:lnTo>
                    <a:pt x="121" y="169"/>
                  </a:lnTo>
                  <a:lnTo>
                    <a:pt x="121" y="145"/>
                  </a:lnTo>
                  <a:lnTo>
                    <a:pt x="121" y="73"/>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
            <p:cNvSpPr/>
            <p:nvPr/>
          </p:nvSpPr>
          <p:spPr>
            <a:xfrm>
              <a:off x="2051425" y="2137700"/>
              <a:ext cx="3650" cy="3625"/>
            </a:xfrm>
            <a:custGeom>
              <a:avLst/>
              <a:gdLst/>
              <a:ahLst/>
              <a:cxnLst/>
              <a:rect l="l" t="t" r="r" b="b"/>
              <a:pathLst>
                <a:path w="146" h="145" extrusionOk="0">
                  <a:moveTo>
                    <a:pt x="49" y="0"/>
                  </a:moveTo>
                  <a:lnTo>
                    <a:pt x="1" y="48"/>
                  </a:lnTo>
                  <a:lnTo>
                    <a:pt x="1" y="72"/>
                  </a:lnTo>
                  <a:lnTo>
                    <a:pt x="1" y="96"/>
                  </a:lnTo>
                  <a:lnTo>
                    <a:pt x="49" y="144"/>
                  </a:lnTo>
                  <a:lnTo>
                    <a:pt x="121" y="120"/>
                  </a:lnTo>
                  <a:lnTo>
                    <a:pt x="145" y="72"/>
                  </a:lnTo>
                  <a:lnTo>
                    <a:pt x="121" y="24"/>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
            <p:cNvSpPr/>
            <p:nvPr/>
          </p:nvSpPr>
          <p:spPr>
            <a:xfrm>
              <a:off x="2019525" y="2223750"/>
              <a:ext cx="3050" cy="4250"/>
            </a:xfrm>
            <a:custGeom>
              <a:avLst/>
              <a:gdLst/>
              <a:ahLst/>
              <a:cxnLst/>
              <a:rect l="l" t="t" r="r" b="b"/>
              <a:pathLst>
                <a:path w="122" h="170" extrusionOk="0">
                  <a:moveTo>
                    <a:pt x="73" y="0"/>
                  </a:moveTo>
                  <a:lnTo>
                    <a:pt x="25" y="25"/>
                  </a:lnTo>
                  <a:lnTo>
                    <a:pt x="1" y="49"/>
                  </a:lnTo>
                  <a:lnTo>
                    <a:pt x="1" y="121"/>
                  </a:lnTo>
                  <a:lnTo>
                    <a:pt x="49" y="145"/>
                  </a:lnTo>
                  <a:lnTo>
                    <a:pt x="73" y="169"/>
                  </a:lnTo>
                  <a:lnTo>
                    <a:pt x="73" y="145"/>
                  </a:lnTo>
                  <a:lnTo>
                    <a:pt x="121" y="97"/>
                  </a:lnTo>
                  <a:lnTo>
                    <a:pt x="121" y="25"/>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
            <p:cNvSpPr/>
            <p:nvPr/>
          </p:nvSpPr>
          <p:spPr>
            <a:xfrm>
              <a:off x="2043000" y="2252025"/>
              <a:ext cx="4250" cy="3650"/>
            </a:xfrm>
            <a:custGeom>
              <a:avLst/>
              <a:gdLst/>
              <a:ahLst/>
              <a:cxnLst/>
              <a:rect l="l" t="t" r="r" b="b"/>
              <a:pathLst>
                <a:path w="170" h="146" extrusionOk="0">
                  <a:moveTo>
                    <a:pt x="73" y="1"/>
                  </a:moveTo>
                  <a:lnTo>
                    <a:pt x="25" y="49"/>
                  </a:lnTo>
                  <a:lnTo>
                    <a:pt x="1" y="97"/>
                  </a:lnTo>
                  <a:lnTo>
                    <a:pt x="25" y="121"/>
                  </a:lnTo>
                  <a:lnTo>
                    <a:pt x="49" y="145"/>
                  </a:lnTo>
                  <a:lnTo>
                    <a:pt x="97" y="145"/>
                  </a:lnTo>
                  <a:lnTo>
                    <a:pt x="145" y="97"/>
                  </a:lnTo>
                  <a:lnTo>
                    <a:pt x="169" y="25"/>
                  </a:lnTo>
                  <a:lnTo>
                    <a:pt x="12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
            <p:cNvSpPr/>
            <p:nvPr/>
          </p:nvSpPr>
          <p:spPr>
            <a:xfrm>
              <a:off x="2012925" y="2342900"/>
              <a:ext cx="3625" cy="3650"/>
            </a:xfrm>
            <a:custGeom>
              <a:avLst/>
              <a:gdLst/>
              <a:ahLst/>
              <a:cxnLst/>
              <a:rect l="l" t="t" r="r" b="b"/>
              <a:pathLst>
                <a:path w="145" h="146" extrusionOk="0">
                  <a:moveTo>
                    <a:pt x="72" y="1"/>
                  </a:moveTo>
                  <a:lnTo>
                    <a:pt x="24" y="25"/>
                  </a:lnTo>
                  <a:lnTo>
                    <a:pt x="24" y="49"/>
                  </a:lnTo>
                  <a:lnTo>
                    <a:pt x="0" y="97"/>
                  </a:lnTo>
                  <a:lnTo>
                    <a:pt x="24" y="145"/>
                  </a:lnTo>
                  <a:lnTo>
                    <a:pt x="96" y="145"/>
                  </a:lnTo>
                  <a:lnTo>
                    <a:pt x="145" y="121"/>
                  </a:lnTo>
                  <a:lnTo>
                    <a:pt x="145" y="73"/>
                  </a:lnTo>
                  <a:lnTo>
                    <a:pt x="121"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
            <p:cNvSpPr/>
            <p:nvPr/>
          </p:nvSpPr>
          <p:spPr>
            <a:xfrm>
              <a:off x="2083325" y="2210500"/>
              <a:ext cx="3050" cy="3650"/>
            </a:xfrm>
            <a:custGeom>
              <a:avLst/>
              <a:gdLst/>
              <a:ahLst/>
              <a:cxnLst/>
              <a:rect l="l" t="t" r="r" b="b"/>
              <a:pathLst>
                <a:path w="122" h="146" extrusionOk="0">
                  <a:moveTo>
                    <a:pt x="25" y="1"/>
                  </a:moveTo>
                  <a:lnTo>
                    <a:pt x="1" y="49"/>
                  </a:lnTo>
                  <a:lnTo>
                    <a:pt x="1" y="73"/>
                  </a:lnTo>
                  <a:lnTo>
                    <a:pt x="1" y="121"/>
                  </a:lnTo>
                  <a:lnTo>
                    <a:pt x="25" y="145"/>
                  </a:lnTo>
                  <a:lnTo>
                    <a:pt x="97" y="145"/>
                  </a:lnTo>
                  <a:lnTo>
                    <a:pt x="121"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
            <p:cNvSpPr/>
            <p:nvPr/>
          </p:nvSpPr>
          <p:spPr>
            <a:xfrm>
              <a:off x="1940700" y="2197875"/>
              <a:ext cx="3025" cy="3625"/>
            </a:xfrm>
            <a:custGeom>
              <a:avLst/>
              <a:gdLst/>
              <a:ahLst/>
              <a:cxnLst/>
              <a:rect l="l" t="t" r="r" b="b"/>
              <a:pathLst>
                <a:path w="121" h="145" extrusionOk="0">
                  <a:moveTo>
                    <a:pt x="73" y="0"/>
                  </a:moveTo>
                  <a:lnTo>
                    <a:pt x="24" y="24"/>
                  </a:lnTo>
                  <a:lnTo>
                    <a:pt x="0" y="73"/>
                  </a:lnTo>
                  <a:lnTo>
                    <a:pt x="0" y="97"/>
                  </a:lnTo>
                  <a:lnTo>
                    <a:pt x="0" y="121"/>
                  </a:lnTo>
                  <a:lnTo>
                    <a:pt x="48" y="145"/>
                  </a:lnTo>
                  <a:lnTo>
                    <a:pt x="97" y="145"/>
                  </a:lnTo>
                  <a:lnTo>
                    <a:pt x="121" y="121"/>
                  </a:lnTo>
                  <a:lnTo>
                    <a:pt x="121" y="73"/>
                  </a:lnTo>
                  <a:lnTo>
                    <a:pt x="121"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
            <p:cNvSpPr/>
            <p:nvPr/>
          </p:nvSpPr>
          <p:spPr>
            <a:xfrm>
              <a:off x="2000275" y="2276700"/>
              <a:ext cx="4850" cy="3050"/>
            </a:xfrm>
            <a:custGeom>
              <a:avLst/>
              <a:gdLst/>
              <a:ahLst/>
              <a:cxnLst/>
              <a:rect l="l" t="t" r="r" b="b"/>
              <a:pathLst>
                <a:path w="194" h="122" extrusionOk="0">
                  <a:moveTo>
                    <a:pt x="49" y="1"/>
                  </a:moveTo>
                  <a:lnTo>
                    <a:pt x="1" y="49"/>
                  </a:lnTo>
                  <a:lnTo>
                    <a:pt x="1" y="73"/>
                  </a:lnTo>
                  <a:lnTo>
                    <a:pt x="25" y="97"/>
                  </a:lnTo>
                  <a:lnTo>
                    <a:pt x="97" y="121"/>
                  </a:lnTo>
                  <a:lnTo>
                    <a:pt x="193" y="97"/>
                  </a:lnTo>
                  <a:lnTo>
                    <a:pt x="145"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
            <p:cNvSpPr/>
            <p:nvPr/>
          </p:nvSpPr>
          <p:spPr>
            <a:xfrm>
              <a:off x="2120050" y="2191250"/>
              <a:ext cx="3025" cy="4250"/>
            </a:xfrm>
            <a:custGeom>
              <a:avLst/>
              <a:gdLst/>
              <a:ahLst/>
              <a:cxnLst/>
              <a:rect l="l" t="t" r="r" b="b"/>
              <a:pathLst>
                <a:path w="121" h="170" extrusionOk="0">
                  <a:moveTo>
                    <a:pt x="72" y="1"/>
                  </a:moveTo>
                  <a:lnTo>
                    <a:pt x="24" y="25"/>
                  </a:lnTo>
                  <a:lnTo>
                    <a:pt x="0" y="49"/>
                  </a:lnTo>
                  <a:lnTo>
                    <a:pt x="0" y="97"/>
                  </a:lnTo>
                  <a:lnTo>
                    <a:pt x="0" y="145"/>
                  </a:lnTo>
                  <a:lnTo>
                    <a:pt x="24" y="169"/>
                  </a:lnTo>
                  <a:lnTo>
                    <a:pt x="96" y="169"/>
                  </a:lnTo>
                  <a:lnTo>
                    <a:pt x="96" y="121"/>
                  </a:lnTo>
                  <a:lnTo>
                    <a:pt x="121" y="73"/>
                  </a:lnTo>
                  <a:lnTo>
                    <a:pt x="96"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
            <p:cNvSpPr/>
            <p:nvPr/>
          </p:nvSpPr>
          <p:spPr>
            <a:xfrm>
              <a:off x="2014125" y="2188250"/>
              <a:ext cx="3025" cy="4225"/>
            </a:xfrm>
            <a:custGeom>
              <a:avLst/>
              <a:gdLst/>
              <a:ahLst/>
              <a:cxnLst/>
              <a:rect l="l" t="t" r="r" b="b"/>
              <a:pathLst>
                <a:path w="121" h="169" extrusionOk="0">
                  <a:moveTo>
                    <a:pt x="48" y="0"/>
                  </a:moveTo>
                  <a:lnTo>
                    <a:pt x="24" y="24"/>
                  </a:lnTo>
                  <a:lnTo>
                    <a:pt x="0" y="72"/>
                  </a:lnTo>
                  <a:lnTo>
                    <a:pt x="0" y="121"/>
                  </a:lnTo>
                  <a:lnTo>
                    <a:pt x="24" y="169"/>
                  </a:lnTo>
                  <a:lnTo>
                    <a:pt x="73" y="169"/>
                  </a:lnTo>
                  <a:lnTo>
                    <a:pt x="97" y="145"/>
                  </a:lnTo>
                  <a:lnTo>
                    <a:pt x="121" y="96"/>
                  </a:lnTo>
                  <a:lnTo>
                    <a:pt x="97" y="24"/>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
            <p:cNvSpPr/>
            <p:nvPr/>
          </p:nvSpPr>
          <p:spPr>
            <a:xfrm>
              <a:off x="2094175" y="2245425"/>
              <a:ext cx="3025" cy="4225"/>
            </a:xfrm>
            <a:custGeom>
              <a:avLst/>
              <a:gdLst/>
              <a:ahLst/>
              <a:cxnLst/>
              <a:rect l="l" t="t" r="r" b="b"/>
              <a:pathLst>
                <a:path w="121" h="169" extrusionOk="0">
                  <a:moveTo>
                    <a:pt x="72" y="0"/>
                  </a:moveTo>
                  <a:lnTo>
                    <a:pt x="24" y="24"/>
                  </a:lnTo>
                  <a:lnTo>
                    <a:pt x="0" y="72"/>
                  </a:lnTo>
                  <a:lnTo>
                    <a:pt x="24" y="145"/>
                  </a:lnTo>
                  <a:lnTo>
                    <a:pt x="48" y="169"/>
                  </a:lnTo>
                  <a:lnTo>
                    <a:pt x="96" y="145"/>
                  </a:lnTo>
                  <a:lnTo>
                    <a:pt x="120" y="96"/>
                  </a:lnTo>
                  <a:lnTo>
                    <a:pt x="120" y="48"/>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
            <p:cNvSpPr/>
            <p:nvPr/>
          </p:nvSpPr>
          <p:spPr>
            <a:xfrm>
              <a:off x="2052625" y="2259850"/>
              <a:ext cx="3650" cy="3050"/>
            </a:xfrm>
            <a:custGeom>
              <a:avLst/>
              <a:gdLst/>
              <a:ahLst/>
              <a:cxnLst/>
              <a:rect l="l" t="t" r="r" b="b"/>
              <a:pathLst>
                <a:path w="146" h="122" extrusionOk="0">
                  <a:moveTo>
                    <a:pt x="73" y="1"/>
                  </a:moveTo>
                  <a:lnTo>
                    <a:pt x="49" y="25"/>
                  </a:lnTo>
                  <a:lnTo>
                    <a:pt x="1" y="49"/>
                  </a:lnTo>
                  <a:lnTo>
                    <a:pt x="1" y="73"/>
                  </a:lnTo>
                  <a:lnTo>
                    <a:pt x="25" y="97"/>
                  </a:lnTo>
                  <a:lnTo>
                    <a:pt x="73" y="121"/>
                  </a:lnTo>
                  <a:lnTo>
                    <a:pt x="121" y="97"/>
                  </a:lnTo>
                  <a:lnTo>
                    <a:pt x="145" y="49"/>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
            <p:cNvSpPr/>
            <p:nvPr/>
          </p:nvSpPr>
          <p:spPr>
            <a:xfrm>
              <a:off x="2051425" y="2373600"/>
              <a:ext cx="3050" cy="2425"/>
            </a:xfrm>
            <a:custGeom>
              <a:avLst/>
              <a:gdLst/>
              <a:ahLst/>
              <a:cxnLst/>
              <a:rect l="l" t="t" r="r" b="b"/>
              <a:pathLst>
                <a:path w="122" h="97" extrusionOk="0">
                  <a:moveTo>
                    <a:pt x="73" y="1"/>
                  </a:moveTo>
                  <a:lnTo>
                    <a:pt x="25" y="25"/>
                  </a:lnTo>
                  <a:lnTo>
                    <a:pt x="1" y="49"/>
                  </a:lnTo>
                  <a:lnTo>
                    <a:pt x="25" y="97"/>
                  </a:lnTo>
                  <a:lnTo>
                    <a:pt x="97" y="97"/>
                  </a:lnTo>
                  <a:lnTo>
                    <a:pt x="121"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
            <p:cNvSpPr/>
            <p:nvPr/>
          </p:nvSpPr>
          <p:spPr>
            <a:xfrm>
              <a:off x="1994250" y="2134675"/>
              <a:ext cx="3050" cy="2425"/>
            </a:xfrm>
            <a:custGeom>
              <a:avLst/>
              <a:gdLst/>
              <a:ahLst/>
              <a:cxnLst/>
              <a:rect l="l" t="t" r="r" b="b"/>
              <a:pathLst>
                <a:path w="122" h="97" extrusionOk="0">
                  <a:moveTo>
                    <a:pt x="1" y="1"/>
                  </a:moveTo>
                  <a:lnTo>
                    <a:pt x="1" y="49"/>
                  </a:lnTo>
                  <a:lnTo>
                    <a:pt x="25" y="97"/>
                  </a:lnTo>
                  <a:lnTo>
                    <a:pt x="121" y="97"/>
                  </a:lnTo>
                  <a:lnTo>
                    <a:pt x="121" y="73"/>
                  </a:lnTo>
                  <a:lnTo>
                    <a:pt x="97"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
            <p:cNvSpPr/>
            <p:nvPr/>
          </p:nvSpPr>
          <p:spPr>
            <a:xfrm>
              <a:off x="2033975" y="2134675"/>
              <a:ext cx="3650" cy="3050"/>
            </a:xfrm>
            <a:custGeom>
              <a:avLst/>
              <a:gdLst/>
              <a:ahLst/>
              <a:cxnLst/>
              <a:rect l="l" t="t" r="r" b="b"/>
              <a:pathLst>
                <a:path w="146" h="122" extrusionOk="0">
                  <a:moveTo>
                    <a:pt x="49" y="1"/>
                  </a:moveTo>
                  <a:lnTo>
                    <a:pt x="1" y="25"/>
                  </a:lnTo>
                  <a:lnTo>
                    <a:pt x="1" y="73"/>
                  </a:lnTo>
                  <a:lnTo>
                    <a:pt x="25" y="97"/>
                  </a:lnTo>
                  <a:lnTo>
                    <a:pt x="49" y="121"/>
                  </a:lnTo>
                  <a:lnTo>
                    <a:pt x="121" y="121"/>
                  </a:lnTo>
                  <a:lnTo>
                    <a:pt x="145" y="97"/>
                  </a:lnTo>
                  <a:lnTo>
                    <a:pt x="145" y="49"/>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
            <p:cNvSpPr/>
            <p:nvPr/>
          </p:nvSpPr>
          <p:spPr>
            <a:xfrm>
              <a:off x="2005100" y="2137700"/>
              <a:ext cx="3025" cy="3625"/>
            </a:xfrm>
            <a:custGeom>
              <a:avLst/>
              <a:gdLst/>
              <a:ahLst/>
              <a:cxnLst/>
              <a:rect l="l" t="t" r="r" b="b"/>
              <a:pathLst>
                <a:path w="121" h="145" extrusionOk="0">
                  <a:moveTo>
                    <a:pt x="48" y="0"/>
                  </a:moveTo>
                  <a:lnTo>
                    <a:pt x="0" y="24"/>
                  </a:lnTo>
                  <a:lnTo>
                    <a:pt x="0" y="72"/>
                  </a:lnTo>
                  <a:lnTo>
                    <a:pt x="0" y="120"/>
                  </a:lnTo>
                  <a:lnTo>
                    <a:pt x="48" y="144"/>
                  </a:lnTo>
                  <a:lnTo>
                    <a:pt x="96" y="144"/>
                  </a:lnTo>
                  <a:lnTo>
                    <a:pt x="121" y="120"/>
                  </a:lnTo>
                  <a:lnTo>
                    <a:pt x="121" y="72"/>
                  </a:lnTo>
                  <a:lnTo>
                    <a:pt x="96"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
            <p:cNvSpPr/>
            <p:nvPr/>
          </p:nvSpPr>
          <p:spPr>
            <a:xfrm>
              <a:off x="2133275" y="2167775"/>
              <a:ext cx="3050" cy="3650"/>
            </a:xfrm>
            <a:custGeom>
              <a:avLst/>
              <a:gdLst/>
              <a:ahLst/>
              <a:cxnLst/>
              <a:rect l="l" t="t" r="r" b="b"/>
              <a:pathLst>
                <a:path w="122" h="146" extrusionOk="0">
                  <a:moveTo>
                    <a:pt x="49" y="1"/>
                  </a:moveTo>
                  <a:lnTo>
                    <a:pt x="25" y="25"/>
                  </a:lnTo>
                  <a:lnTo>
                    <a:pt x="1" y="49"/>
                  </a:lnTo>
                  <a:lnTo>
                    <a:pt x="1" y="97"/>
                  </a:lnTo>
                  <a:lnTo>
                    <a:pt x="73" y="145"/>
                  </a:lnTo>
                  <a:lnTo>
                    <a:pt x="97" y="121"/>
                  </a:lnTo>
                  <a:lnTo>
                    <a:pt x="121" y="121"/>
                  </a:lnTo>
                  <a:lnTo>
                    <a:pt x="97"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
            <p:cNvSpPr/>
            <p:nvPr/>
          </p:nvSpPr>
          <p:spPr>
            <a:xfrm>
              <a:off x="2011725" y="2258050"/>
              <a:ext cx="3025" cy="3050"/>
            </a:xfrm>
            <a:custGeom>
              <a:avLst/>
              <a:gdLst/>
              <a:ahLst/>
              <a:cxnLst/>
              <a:rect l="l" t="t" r="r" b="b"/>
              <a:pathLst>
                <a:path w="121" h="122" extrusionOk="0">
                  <a:moveTo>
                    <a:pt x="48" y="1"/>
                  </a:moveTo>
                  <a:lnTo>
                    <a:pt x="24" y="25"/>
                  </a:lnTo>
                  <a:lnTo>
                    <a:pt x="0" y="73"/>
                  </a:lnTo>
                  <a:lnTo>
                    <a:pt x="24" y="121"/>
                  </a:lnTo>
                  <a:lnTo>
                    <a:pt x="72" y="121"/>
                  </a:lnTo>
                  <a:lnTo>
                    <a:pt x="120" y="97"/>
                  </a:lnTo>
                  <a:lnTo>
                    <a:pt x="120" y="49"/>
                  </a:lnTo>
                  <a:lnTo>
                    <a:pt x="96"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
            <p:cNvSpPr/>
            <p:nvPr/>
          </p:nvSpPr>
          <p:spPr>
            <a:xfrm>
              <a:off x="2112225" y="2256250"/>
              <a:ext cx="3025" cy="2425"/>
            </a:xfrm>
            <a:custGeom>
              <a:avLst/>
              <a:gdLst/>
              <a:ahLst/>
              <a:cxnLst/>
              <a:rect l="l" t="t" r="r" b="b"/>
              <a:pathLst>
                <a:path w="121" h="97" extrusionOk="0">
                  <a:moveTo>
                    <a:pt x="48" y="0"/>
                  </a:moveTo>
                  <a:lnTo>
                    <a:pt x="24" y="25"/>
                  </a:lnTo>
                  <a:lnTo>
                    <a:pt x="0" y="49"/>
                  </a:lnTo>
                  <a:lnTo>
                    <a:pt x="0" y="97"/>
                  </a:lnTo>
                  <a:lnTo>
                    <a:pt x="97" y="97"/>
                  </a:lnTo>
                  <a:lnTo>
                    <a:pt x="121" y="49"/>
                  </a:lnTo>
                  <a:lnTo>
                    <a:pt x="97" y="25"/>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3"/>
            <p:cNvSpPr/>
            <p:nvPr/>
          </p:nvSpPr>
          <p:spPr>
            <a:xfrm>
              <a:off x="2129075" y="2193050"/>
              <a:ext cx="3025" cy="3050"/>
            </a:xfrm>
            <a:custGeom>
              <a:avLst/>
              <a:gdLst/>
              <a:ahLst/>
              <a:cxnLst/>
              <a:rect l="l" t="t" r="r" b="b"/>
              <a:pathLst>
                <a:path w="121" h="122" extrusionOk="0">
                  <a:moveTo>
                    <a:pt x="48" y="1"/>
                  </a:moveTo>
                  <a:lnTo>
                    <a:pt x="0" y="25"/>
                  </a:lnTo>
                  <a:lnTo>
                    <a:pt x="0" y="73"/>
                  </a:lnTo>
                  <a:lnTo>
                    <a:pt x="24" y="97"/>
                  </a:lnTo>
                  <a:lnTo>
                    <a:pt x="73" y="121"/>
                  </a:lnTo>
                  <a:lnTo>
                    <a:pt x="121" y="97"/>
                  </a:lnTo>
                  <a:lnTo>
                    <a:pt x="121" y="49"/>
                  </a:lnTo>
                  <a:lnTo>
                    <a:pt x="97"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
            <p:cNvSpPr/>
            <p:nvPr/>
          </p:nvSpPr>
          <p:spPr>
            <a:xfrm>
              <a:off x="1965375" y="2152725"/>
              <a:ext cx="2425" cy="3050"/>
            </a:xfrm>
            <a:custGeom>
              <a:avLst/>
              <a:gdLst/>
              <a:ahLst/>
              <a:cxnLst/>
              <a:rect l="l" t="t" r="r" b="b"/>
              <a:pathLst>
                <a:path w="97" h="122" extrusionOk="0">
                  <a:moveTo>
                    <a:pt x="24" y="1"/>
                  </a:moveTo>
                  <a:lnTo>
                    <a:pt x="0" y="49"/>
                  </a:lnTo>
                  <a:lnTo>
                    <a:pt x="24" y="97"/>
                  </a:lnTo>
                  <a:lnTo>
                    <a:pt x="49" y="121"/>
                  </a:lnTo>
                  <a:lnTo>
                    <a:pt x="73" y="121"/>
                  </a:lnTo>
                  <a:lnTo>
                    <a:pt x="97" y="73"/>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
            <p:cNvSpPr/>
            <p:nvPr/>
          </p:nvSpPr>
          <p:spPr>
            <a:xfrm>
              <a:off x="2085750" y="2293550"/>
              <a:ext cx="3025" cy="3050"/>
            </a:xfrm>
            <a:custGeom>
              <a:avLst/>
              <a:gdLst/>
              <a:ahLst/>
              <a:cxnLst/>
              <a:rect l="l" t="t" r="r" b="b"/>
              <a:pathLst>
                <a:path w="121" h="122" extrusionOk="0">
                  <a:moveTo>
                    <a:pt x="0" y="1"/>
                  </a:moveTo>
                  <a:lnTo>
                    <a:pt x="0" y="49"/>
                  </a:lnTo>
                  <a:lnTo>
                    <a:pt x="48" y="97"/>
                  </a:lnTo>
                  <a:lnTo>
                    <a:pt x="72" y="121"/>
                  </a:lnTo>
                  <a:lnTo>
                    <a:pt x="96" y="97"/>
                  </a:lnTo>
                  <a:lnTo>
                    <a:pt x="120" y="73"/>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3"/>
            <p:cNvSpPr/>
            <p:nvPr/>
          </p:nvSpPr>
          <p:spPr>
            <a:xfrm>
              <a:off x="2073100" y="2267675"/>
              <a:ext cx="2425" cy="2450"/>
            </a:xfrm>
            <a:custGeom>
              <a:avLst/>
              <a:gdLst/>
              <a:ahLst/>
              <a:cxnLst/>
              <a:rect l="l" t="t" r="r" b="b"/>
              <a:pathLst>
                <a:path w="97" h="98" extrusionOk="0">
                  <a:moveTo>
                    <a:pt x="49" y="1"/>
                  </a:moveTo>
                  <a:lnTo>
                    <a:pt x="25" y="25"/>
                  </a:lnTo>
                  <a:lnTo>
                    <a:pt x="0" y="49"/>
                  </a:lnTo>
                  <a:lnTo>
                    <a:pt x="0" y="73"/>
                  </a:lnTo>
                  <a:lnTo>
                    <a:pt x="49" y="97"/>
                  </a:lnTo>
                  <a:lnTo>
                    <a:pt x="73" y="97"/>
                  </a:lnTo>
                  <a:lnTo>
                    <a:pt x="97" y="49"/>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
            <p:cNvSpPr/>
            <p:nvPr/>
          </p:nvSpPr>
          <p:spPr>
            <a:xfrm>
              <a:off x="2075500" y="2203300"/>
              <a:ext cx="3050" cy="2425"/>
            </a:xfrm>
            <a:custGeom>
              <a:avLst/>
              <a:gdLst/>
              <a:ahLst/>
              <a:cxnLst/>
              <a:rect l="l" t="t" r="r" b="b"/>
              <a:pathLst>
                <a:path w="122" h="97" extrusionOk="0">
                  <a:moveTo>
                    <a:pt x="49" y="0"/>
                  </a:moveTo>
                  <a:lnTo>
                    <a:pt x="1" y="24"/>
                  </a:lnTo>
                  <a:lnTo>
                    <a:pt x="1" y="48"/>
                  </a:lnTo>
                  <a:lnTo>
                    <a:pt x="25" y="72"/>
                  </a:lnTo>
                  <a:lnTo>
                    <a:pt x="49" y="96"/>
                  </a:lnTo>
                  <a:lnTo>
                    <a:pt x="97" y="72"/>
                  </a:lnTo>
                  <a:lnTo>
                    <a:pt x="121"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
            <p:cNvSpPr/>
            <p:nvPr/>
          </p:nvSpPr>
          <p:spPr>
            <a:xfrm>
              <a:off x="1944300" y="2209900"/>
              <a:ext cx="2450" cy="3050"/>
            </a:xfrm>
            <a:custGeom>
              <a:avLst/>
              <a:gdLst/>
              <a:ahLst/>
              <a:cxnLst/>
              <a:rect l="l" t="t" r="r" b="b"/>
              <a:pathLst>
                <a:path w="98" h="122" extrusionOk="0">
                  <a:moveTo>
                    <a:pt x="49" y="1"/>
                  </a:moveTo>
                  <a:lnTo>
                    <a:pt x="1" y="25"/>
                  </a:lnTo>
                  <a:lnTo>
                    <a:pt x="1" y="73"/>
                  </a:lnTo>
                  <a:lnTo>
                    <a:pt x="25" y="97"/>
                  </a:lnTo>
                  <a:lnTo>
                    <a:pt x="73" y="121"/>
                  </a:lnTo>
                  <a:lnTo>
                    <a:pt x="97" y="97"/>
                  </a:lnTo>
                  <a:lnTo>
                    <a:pt x="97" y="49"/>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3"/>
            <p:cNvSpPr/>
            <p:nvPr/>
          </p:nvSpPr>
          <p:spPr>
            <a:xfrm>
              <a:off x="2014125" y="2136475"/>
              <a:ext cx="2425" cy="3050"/>
            </a:xfrm>
            <a:custGeom>
              <a:avLst/>
              <a:gdLst/>
              <a:ahLst/>
              <a:cxnLst/>
              <a:rect l="l" t="t" r="r" b="b"/>
              <a:pathLst>
                <a:path w="97" h="122" extrusionOk="0">
                  <a:moveTo>
                    <a:pt x="24" y="1"/>
                  </a:moveTo>
                  <a:lnTo>
                    <a:pt x="0" y="25"/>
                  </a:lnTo>
                  <a:lnTo>
                    <a:pt x="0" y="73"/>
                  </a:lnTo>
                  <a:lnTo>
                    <a:pt x="24" y="121"/>
                  </a:lnTo>
                  <a:lnTo>
                    <a:pt x="48" y="97"/>
                  </a:lnTo>
                  <a:lnTo>
                    <a:pt x="97"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3"/>
            <p:cNvSpPr/>
            <p:nvPr/>
          </p:nvSpPr>
          <p:spPr>
            <a:xfrm>
              <a:off x="2099575" y="2264675"/>
              <a:ext cx="2425" cy="2425"/>
            </a:xfrm>
            <a:custGeom>
              <a:avLst/>
              <a:gdLst/>
              <a:ahLst/>
              <a:cxnLst/>
              <a:rect l="l" t="t" r="r" b="b"/>
              <a:pathLst>
                <a:path w="97" h="97" extrusionOk="0">
                  <a:moveTo>
                    <a:pt x="25" y="0"/>
                  </a:moveTo>
                  <a:lnTo>
                    <a:pt x="1" y="25"/>
                  </a:lnTo>
                  <a:lnTo>
                    <a:pt x="1" y="73"/>
                  </a:lnTo>
                  <a:lnTo>
                    <a:pt x="25" y="97"/>
                  </a:lnTo>
                  <a:lnTo>
                    <a:pt x="49" y="97"/>
                  </a:lnTo>
                  <a:lnTo>
                    <a:pt x="97" y="73"/>
                  </a:lnTo>
                  <a:lnTo>
                    <a:pt x="97"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
            <p:cNvSpPr/>
            <p:nvPr/>
          </p:nvSpPr>
          <p:spPr>
            <a:xfrm>
              <a:off x="2014725" y="2224350"/>
              <a:ext cx="2425" cy="3025"/>
            </a:xfrm>
            <a:custGeom>
              <a:avLst/>
              <a:gdLst/>
              <a:ahLst/>
              <a:cxnLst/>
              <a:rect l="l" t="t" r="r" b="b"/>
              <a:pathLst>
                <a:path w="97" h="121" extrusionOk="0">
                  <a:moveTo>
                    <a:pt x="49" y="1"/>
                  </a:moveTo>
                  <a:lnTo>
                    <a:pt x="0" y="25"/>
                  </a:lnTo>
                  <a:lnTo>
                    <a:pt x="0" y="49"/>
                  </a:lnTo>
                  <a:lnTo>
                    <a:pt x="0" y="97"/>
                  </a:lnTo>
                  <a:lnTo>
                    <a:pt x="49" y="121"/>
                  </a:lnTo>
                  <a:lnTo>
                    <a:pt x="97"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3"/>
            <p:cNvSpPr/>
            <p:nvPr/>
          </p:nvSpPr>
          <p:spPr>
            <a:xfrm>
              <a:off x="2069500" y="2224350"/>
              <a:ext cx="3625" cy="3025"/>
            </a:xfrm>
            <a:custGeom>
              <a:avLst/>
              <a:gdLst/>
              <a:ahLst/>
              <a:cxnLst/>
              <a:rect l="l" t="t" r="r" b="b"/>
              <a:pathLst>
                <a:path w="145" h="121" extrusionOk="0">
                  <a:moveTo>
                    <a:pt x="24" y="1"/>
                  </a:moveTo>
                  <a:lnTo>
                    <a:pt x="0" y="49"/>
                  </a:lnTo>
                  <a:lnTo>
                    <a:pt x="24" y="97"/>
                  </a:lnTo>
                  <a:lnTo>
                    <a:pt x="72" y="121"/>
                  </a:lnTo>
                  <a:lnTo>
                    <a:pt x="120" y="97"/>
                  </a:lnTo>
                  <a:lnTo>
                    <a:pt x="144" y="49"/>
                  </a:lnTo>
                  <a:lnTo>
                    <a:pt x="120"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3"/>
            <p:cNvSpPr/>
            <p:nvPr/>
          </p:nvSpPr>
          <p:spPr>
            <a:xfrm>
              <a:off x="2060450" y="2253850"/>
              <a:ext cx="2450" cy="2425"/>
            </a:xfrm>
            <a:custGeom>
              <a:avLst/>
              <a:gdLst/>
              <a:ahLst/>
              <a:cxnLst/>
              <a:rect l="l" t="t" r="r" b="b"/>
              <a:pathLst>
                <a:path w="98" h="97" extrusionOk="0">
                  <a:moveTo>
                    <a:pt x="25" y="0"/>
                  </a:moveTo>
                  <a:lnTo>
                    <a:pt x="1" y="48"/>
                  </a:lnTo>
                  <a:lnTo>
                    <a:pt x="1" y="72"/>
                  </a:lnTo>
                  <a:lnTo>
                    <a:pt x="25" y="96"/>
                  </a:lnTo>
                  <a:lnTo>
                    <a:pt x="73" y="96"/>
                  </a:lnTo>
                  <a:lnTo>
                    <a:pt x="97" y="72"/>
                  </a:lnTo>
                  <a:lnTo>
                    <a:pt x="97" y="48"/>
                  </a:lnTo>
                  <a:lnTo>
                    <a:pt x="73"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
            <p:cNvSpPr/>
            <p:nvPr/>
          </p:nvSpPr>
          <p:spPr>
            <a:xfrm>
              <a:off x="2014125" y="2325450"/>
              <a:ext cx="3025" cy="3050"/>
            </a:xfrm>
            <a:custGeom>
              <a:avLst/>
              <a:gdLst/>
              <a:ahLst/>
              <a:cxnLst/>
              <a:rect l="l" t="t" r="r" b="b"/>
              <a:pathLst>
                <a:path w="121" h="122" extrusionOk="0">
                  <a:moveTo>
                    <a:pt x="24" y="1"/>
                  </a:moveTo>
                  <a:lnTo>
                    <a:pt x="0" y="49"/>
                  </a:lnTo>
                  <a:lnTo>
                    <a:pt x="24" y="73"/>
                  </a:lnTo>
                  <a:lnTo>
                    <a:pt x="48" y="121"/>
                  </a:lnTo>
                  <a:lnTo>
                    <a:pt x="97" y="121"/>
                  </a:lnTo>
                  <a:lnTo>
                    <a:pt x="121" y="73"/>
                  </a:lnTo>
                  <a:lnTo>
                    <a:pt x="121"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3"/>
            <p:cNvSpPr/>
            <p:nvPr/>
          </p:nvSpPr>
          <p:spPr>
            <a:xfrm>
              <a:off x="1982225" y="2191250"/>
              <a:ext cx="1825" cy="3025"/>
            </a:xfrm>
            <a:custGeom>
              <a:avLst/>
              <a:gdLst/>
              <a:ahLst/>
              <a:cxnLst/>
              <a:rect l="l" t="t" r="r" b="b"/>
              <a:pathLst>
                <a:path w="73" h="121" extrusionOk="0">
                  <a:moveTo>
                    <a:pt x="0" y="1"/>
                  </a:moveTo>
                  <a:lnTo>
                    <a:pt x="0" y="49"/>
                  </a:lnTo>
                  <a:lnTo>
                    <a:pt x="0" y="73"/>
                  </a:lnTo>
                  <a:lnTo>
                    <a:pt x="24" y="121"/>
                  </a:lnTo>
                  <a:lnTo>
                    <a:pt x="49" y="97"/>
                  </a:lnTo>
                  <a:lnTo>
                    <a:pt x="73" y="73"/>
                  </a:lnTo>
                  <a:lnTo>
                    <a:pt x="73" y="49"/>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3"/>
            <p:cNvSpPr/>
            <p:nvPr/>
          </p:nvSpPr>
          <p:spPr>
            <a:xfrm>
              <a:off x="1949125" y="2205700"/>
              <a:ext cx="2425" cy="3025"/>
            </a:xfrm>
            <a:custGeom>
              <a:avLst/>
              <a:gdLst/>
              <a:ahLst/>
              <a:cxnLst/>
              <a:rect l="l" t="t" r="r" b="b"/>
              <a:pathLst>
                <a:path w="97" h="121" extrusionOk="0">
                  <a:moveTo>
                    <a:pt x="73" y="0"/>
                  </a:moveTo>
                  <a:lnTo>
                    <a:pt x="24" y="24"/>
                  </a:lnTo>
                  <a:lnTo>
                    <a:pt x="0" y="73"/>
                  </a:lnTo>
                  <a:lnTo>
                    <a:pt x="24" y="97"/>
                  </a:lnTo>
                  <a:lnTo>
                    <a:pt x="49" y="121"/>
                  </a:lnTo>
                  <a:lnTo>
                    <a:pt x="97" y="97"/>
                  </a:lnTo>
                  <a:lnTo>
                    <a:pt x="97" y="48"/>
                  </a:lnTo>
                  <a:lnTo>
                    <a:pt x="9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
            <p:cNvSpPr/>
            <p:nvPr/>
          </p:nvSpPr>
          <p:spPr>
            <a:xfrm>
              <a:off x="2037600" y="2209300"/>
              <a:ext cx="3025" cy="2450"/>
            </a:xfrm>
            <a:custGeom>
              <a:avLst/>
              <a:gdLst/>
              <a:ahLst/>
              <a:cxnLst/>
              <a:rect l="l" t="t" r="r" b="b"/>
              <a:pathLst>
                <a:path w="121" h="98" extrusionOk="0">
                  <a:moveTo>
                    <a:pt x="48" y="1"/>
                  </a:moveTo>
                  <a:lnTo>
                    <a:pt x="24" y="25"/>
                  </a:lnTo>
                  <a:lnTo>
                    <a:pt x="0" y="49"/>
                  </a:lnTo>
                  <a:lnTo>
                    <a:pt x="24" y="97"/>
                  </a:lnTo>
                  <a:lnTo>
                    <a:pt x="72" y="97"/>
                  </a:lnTo>
                  <a:lnTo>
                    <a:pt x="96" y="49"/>
                  </a:lnTo>
                  <a:lnTo>
                    <a:pt x="121" y="25"/>
                  </a:lnTo>
                  <a:lnTo>
                    <a:pt x="9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3"/>
            <p:cNvSpPr/>
            <p:nvPr/>
          </p:nvSpPr>
          <p:spPr>
            <a:xfrm>
              <a:off x="2061675" y="2210500"/>
              <a:ext cx="2425" cy="2450"/>
            </a:xfrm>
            <a:custGeom>
              <a:avLst/>
              <a:gdLst/>
              <a:ahLst/>
              <a:cxnLst/>
              <a:rect l="l" t="t" r="r" b="b"/>
              <a:pathLst>
                <a:path w="97" h="98" extrusionOk="0">
                  <a:moveTo>
                    <a:pt x="24" y="1"/>
                  </a:moveTo>
                  <a:lnTo>
                    <a:pt x="0" y="25"/>
                  </a:lnTo>
                  <a:lnTo>
                    <a:pt x="0" y="49"/>
                  </a:lnTo>
                  <a:lnTo>
                    <a:pt x="0" y="73"/>
                  </a:lnTo>
                  <a:lnTo>
                    <a:pt x="48" y="97"/>
                  </a:lnTo>
                  <a:lnTo>
                    <a:pt x="96" y="73"/>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3"/>
            <p:cNvSpPr/>
            <p:nvPr/>
          </p:nvSpPr>
          <p:spPr>
            <a:xfrm>
              <a:off x="1993650" y="2225550"/>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
            <p:cNvSpPr/>
            <p:nvPr/>
          </p:nvSpPr>
          <p:spPr>
            <a:xfrm>
              <a:off x="1946125" y="2237600"/>
              <a:ext cx="2425" cy="2425"/>
            </a:xfrm>
            <a:custGeom>
              <a:avLst/>
              <a:gdLst/>
              <a:ahLst/>
              <a:cxnLst/>
              <a:rect l="l" t="t" r="r" b="b"/>
              <a:pathLst>
                <a:path w="97" h="97" extrusionOk="0">
                  <a:moveTo>
                    <a:pt x="24" y="0"/>
                  </a:moveTo>
                  <a:lnTo>
                    <a:pt x="0" y="24"/>
                  </a:lnTo>
                  <a:lnTo>
                    <a:pt x="0" y="72"/>
                  </a:lnTo>
                  <a:lnTo>
                    <a:pt x="24" y="96"/>
                  </a:lnTo>
                  <a:lnTo>
                    <a:pt x="72" y="96"/>
                  </a:lnTo>
                  <a:lnTo>
                    <a:pt x="96" y="48"/>
                  </a:lnTo>
                  <a:lnTo>
                    <a:pt x="96"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3"/>
            <p:cNvSpPr/>
            <p:nvPr/>
          </p:nvSpPr>
          <p:spPr>
            <a:xfrm>
              <a:off x="2063475" y="2280925"/>
              <a:ext cx="3625" cy="2425"/>
            </a:xfrm>
            <a:custGeom>
              <a:avLst/>
              <a:gdLst/>
              <a:ahLst/>
              <a:cxnLst/>
              <a:rect l="l" t="t" r="r" b="b"/>
              <a:pathLst>
                <a:path w="145" h="97" extrusionOk="0">
                  <a:moveTo>
                    <a:pt x="48" y="0"/>
                  </a:moveTo>
                  <a:lnTo>
                    <a:pt x="0" y="25"/>
                  </a:lnTo>
                  <a:lnTo>
                    <a:pt x="24" y="73"/>
                  </a:lnTo>
                  <a:lnTo>
                    <a:pt x="73" y="97"/>
                  </a:lnTo>
                  <a:lnTo>
                    <a:pt x="121" y="97"/>
                  </a:lnTo>
                  <a:lnTo>
                    <a:pt x="145" y="49"/>
                  </a:lnTo>
                  <a:lnTo>
                    <a:pt x="121" y="25"/>
                  </a:lnTo>
                  <a:lnTo>
                    <a:pt x="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3"/>
            <p:cNvSpPr/>
            <p:nvPr/>
          </p:nvSpPr>
          <p:spPr>
            <a:xfrm>
              <a:off x="2113425" y="2283925"/>
              <a:ext cx="2425" cy="2450"/>
            </a:xfrm>
            <a:custGeom>
              <a:avLst/>
              <a:gdLst/>
              <a:ahLst/>
              <a:cxnLst/>
              <a:rect l="l" t="t" r="r" b="b"/>
              <a:pathLst>
                <a:path w="97" h="98" extrusionOk="0">
                  <a:moveTo>
                    <a:pt x="24" y="1"/>
                  </a:moveTo>
                  <a:lnTo>
                    <a:pt x="0" y="25"/>
                  </a:lnTo>
                  <a:lnTo>
                    <a:pt x="0" y="73"/>
                  </a:lnTo>
                  <a:lnTo>
                    <a:pt x="24" y="97"/>
                  </a:lnTo>
                  <a:lnTo>
                    <a:pt x="73" y="97"/>
                  </a:lnTo>
                  <a:lnTo>
                    <a:pt x="97" y="73"/>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
            <p:cNvSpPr/>
            <p:nvPr/>
          </p:nvSpPr>
          <p:spPr>
            <a:xfrm>
              <a:off x="2089950" y="2128650"/>
              <a:ext cx="1825" cy="1850"/>
            </a:xfrm>
            <a:custGeom>
              <a:avLst/>
              <a:gdLst/>
              <a:ahLst/>
              <a:cxnLst/>
              <a:rect l="l" t="t" r="r" b="b"/>
              <a:pathLst>
                <a:path w="73" h="74" extrusionOk="0">
                  <a:moveTo>
                    <a:pt x="25" y="1"/>
                  </a:moveTo>
                  <a:lnTo>
                    <a:pt x="1" y="73"/>
                  </a:lnTo>
                  <a:lnTo>
                    <a:pt x="73" y="73"/>
                  </a:lnTo>
                  <a:lnTo>
                    <a:pt x="73"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3"/>
            <p:cNvSpPr/>
            <p:nvPr/>
          </p:nvSpPr>
          <p:spPr>
            <a:xfrm>
              <a:off x="2026750" y="2159950"/>
              <a:ext cx="2450" cy="1825"/>
            </a:xfrm>
            <a:custGeom>
              <a:avLst/>
              <a:gdLst/>
              <a:ahLst/>
              <a:cxnLst/>
              <a:rect l="l" t="t" r="r" b="b"/>
              <a:pathLst>
                <a:path w="98" h="73" extrusionOk="0">
                  <a:moveTo>
                    <a:pt x="25" y="1"/>
                  </a:moveTo>
                  <a:lnTo>
                    <a:pt x="1" y="25"/>
                  </a:lnTo>
                  <a:lnTo>
                    <a:pt x="25"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3"/>
            <p:cNvSpPr/>
            <p:nvPr/>
          </p:nvSpPr>
          <p:spPr>
            <a:xfrm>
              <a:off x="2040600" y="2159950"/>
              <a:ext cx="1225" cy="1825"/>
            </a:xfrm>
            <a:custGeom>
              <a:avLst/>
              <a:gdLst/>
              <a:ahLst/>
              <a:cxnLst/>
              <a:rect l="l" t="t" r="r" b="b"/>
              <a:pathLst>
                <a:path w="49" h="73" extrusionOk="0">
                  <a:moveTo>
                    <a:pt x="1" y="1"/>
                  </a:moveTo>
                  <a:lnTo>
                    <a:pt x="1" y="25"/>
                  </a:lnTo>
                  <a:lnTo>
                    <a:pt x="1" y="49"/>
                  </a:lnTo>
                  <a:lnTo>
                    <a:pt x="1" y="73"/>
                  </a:lnTo>
                  <a:lnTo>
                    <a:pt x="49" y="73"/>
                  </a:lnTo>
                  <a:lnTo>
                    <a:pt x="49" y="49"/>
                  </a:lnTo>
                  <a:lnTo>
                    <a:pt x="49"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
            <p:cNvSpPr/>
            <p:nvPr/>
          </p:nvSpPr>
          <p:spPr>
            <a:xfrm>
              <a:off x="2068875" y="2163575"/>
              <a:ext cx="1850" cy="1825"/>
            </a:xfrm>
            <a:custGeom>
              <a:avLst/>
              <a:gdLst/>
              <a:ahLst/>
              <a:cxnLst/>
              <a:rect l="l" t="t" r="r" b="b"/>
              <a:pathLst>
                <a:path w="74" h="73" extrusionOk="0">
                  <a:moveTo>
                    <a:pt x="25" y="0"/>
                  </a:moveTo>
                  <a:lnTo>
                    <a:pt x="1" y="24"/>
                  </a:lnTo>
                  <a:lnTo>
                    <a:pt x="1" y="48"/>
                  </a:lnTo>
                  <a:lnTo>
                    <a:pt x="1" y="72"/>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3"/>
            <p:cNvSpPr/>
            <p:nvPr/>
          </p:nvSpPr>
          <p:spPr>
            <a:xfrm>
              <a:off x="1937675" y="2178625"/>
              <a:ext cx="1850" cy="1825"/>
            </a:xfrm>
            <a:custGeom>
              <a:avLst/>
              <a:gdLst/>
              <a:ahLst/>
              <a:cxnLst/>
              <a:rect l="l" t="t" r="r" b="b"/>
              <a:pathLst>
                <a:path w="74" h="73" extrusionOk="0">
                  <a:moveTo>
                    <a:pt x="25" y="0"/>
                  </a:moveTo>
                  <a:lnTo>
                    <a:pt x="1" y="24"/>
                  </a:lnTo>
                  <a:lnTo>
                    <a:pt x="1" y="48"/>
                  </a:lnTo>
                  <a:lnTo>
                    <a:pt x="25" y="72"/>
                  </a:lnTo>
                  <a:lnTo>
                    <a:pt x="49" y="72"/>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3"/>
            <p:cNvSpPr/>
            <p:nvPr/>
          </p:nvSpPr>
          <p:spPr>
            <a:xfrm>
              <a:off x="1925650" y="2189450"/>
              <a:ext cx="1825" cy="1825"/>
            </a:xfrm>
            <a:custGeom>
              <a:avLst/>
              <a:gdLst/>
              <a:ahLst/>
              <a:cxnLst/>
              <a:rect l="l" t="t" r="r" b="b"/>
              <a:pathLst>
                <a:path w="73" h="73" extrusionOk="0">
                  <a:moveTo>
                    <a:pt x="25" y="0"/>
                  </a:moveTo>
                  <a:lnTo>
                    <a:pt x="1" y="24"/>
                  </a:lnTo>
                  <a:lnTo>
                    <a:pt x="1" y="48"/>
                  </a:lnTo>
                  <a:lnTo>
                    <a:pt x="25" y="73"/>
                  </a:lnTo>
                  <a:lnTo>
                    <a:pt x="49" y="73"/>
                  </a:lnTo>
                  <a:lnTo>
                    <a:pt x="73" y="48"/>
                  </a:lnTo>
                  <a:lnTo>
                    <a:pt x="73"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
            <p:cNvSpPr/>
            <p:nvPr/>
          </p:nvSpPr>
          <p:spPr>
            <a:xfrm>
              <a:off x="1929875" y="2194250"/>
              <a:ext cx="1825" cy="1250"/>
            </a:xfrm>
            <a:custGeom>
              <a:avLst/>
              <a:gdLst/>
              <a:ahLst/>
              <a:cxnLst/>
              <a:rect l="l" t="t" r="r" b="b"/>
              <a:pathLst>
                <a:path w="73" h="50" extrusionOk="0">
                  <a:moveTo>
                    <a:pt x="0" y="1"/>
                  </a:moveTo>
                  <a:lnTo>
                    <a:pt x="0" y="49"/>
                  </a:lnTo>
                  <a:lnTo>
                    <a:pt x="48"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3"/>
            <p:cNvSpPr/>
            <p:nvPr/>
          </p:nvSpPr>
          <p:spPr>
            <a:xfrm>
              <a:off x="1988850" y="2193050"/>
              <a:ext cx="2425" cy="2450"/>
            </a:xfrm>
            <a:custGeom>
              <a:avLst/>
              <a:gdLst/>
              <a:ahLst/>
              <a:cxnLst/>
              <a:rect l="l" t="t" r="r" b="b"/>
              <a:pathLst>
                <a:path w="97" h="98" extrusionOk="0">
                  <a:moveTo>
                    <a:pt x="72" y="1"/>
                  </a:moveTo>
                  <a:lnTo>
                    <a:pt x="24" y="25"/>
                  </a:lnTo>
                  <a:lnTo>
                    <a:pt x="0" y="49"/>
                  </a:lnTo>
                  <a:lnTo>
                    <a:pt x="24" y="73"/>
                  </a:lnTo>
                  <a:lnTo>
                    <a:pt x="48" y="97"/>
                  </a:lnTo>
                  <a:lnTo>
                    <a:pt x="97" y="73"/>
                  </a:lnTo>
                  <a:lnTo>
                    <a:pt x="97" y="49"/>
                  </a:lnTo>
                  <a:lnTo>
                    <a:pt x="97" y="25"/>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3"/>
            <p:cNvSpPr/>
            <p:nvPr/>
          </p:nvSpPr>
          <p:spPr>
            <a:xfrm>
              <a:off x="2003900" y="2197875"/>
              <a:ext cx="1825" cy="1825"/>
            </a:xfrm>
            <a:custGeom>
              <a:avLst/>
              <a:gdLst/>
              <a:ahLst/>
              <a:cxnLst/>
              <a:rect l="l" t="t" r="r" b="b"/>
              <a:pathLst>
                <a:path w="73" h="73" extrusionOk="0">
                  <a:moveTo>
                    <a:pt x="24" y="0"/>
                  </a:moveTo>
                  <a:lnTo>
                    <a:pt x="0" y="24"/>
                  </a:lnTo>
                  <a:lnTo>
                    <a:pt x="0" y="49"/>
                  </a:lnTo>
                  <a:lnTo>
                    <a:pt x="48" y="73"/>
                  </a:lnTo>
                  <a:lnTo>
                    <a:pt x="72" y="49"/>
                  </a:lnTo>
                  <a:lnTo>
                    <a:pt x="72" y="24"/>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
            <p:cNvSpPr/>
            <p:nvPr/>
          </p:nvSpPr>
          <p:spPr>
            <a:xfrm>
              <a:off x="2102600" y="2208100"/>
              <a:ext cx="2425" cy="2425"/>
            </a:xfrm>
            <a:custGeom>
              <a:avLst/>
              <a:gdLst/>
              <a:ahLst/>
              <a:cxnLst/>
              <a:rect l="l" t="t" r="r" b="b"/>
              <a:pathLst>
                <a:path w="97" h="97" extrusionOk="0">
                  <a:moveTo>
                    <a:pt x="48" y="1"/>
                  </a:moveTo>
                  <a:lnTo>
                    <a:pt x="24" y="25"/>
                  </a:lnTo>
                  <a:lnTo>
                    <a:pt x="0" y="49"/>
                  </a:lnTo>
                  <a:lnTo>
                    <a:pt x="0" y="73"/>
                  </a:lnTo>
                  <a:lnTo>
                    <a:pt x="24" y="97"/>
                  </a:lnTo>
                  <a:lnTo>
                    <a:pt x="96" y="97"/>
                  </a:lnTo>
                  <a:lnTo>
                    <a:pt x="96" y="49"/>
                  </a:lnTo>
                  <a:lnTo>
                    <a:pt x="72"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3"/>
            <p:cNvSpPr/>
            <p:nvPr/>
          </p:nvSpPr>
          <p:spPr>
            <a:xfrm>
              <a:off x="1972000" y="2217725"/>
              <a:ext cx="2425" cy="2450"/>
            </a:xfrm>
            <a:custGeom>
              <a:avLst/>
              <a:gdLst/>
              <a:ahLst/>
              <a:cxnLst/>
              <a:rect l="l" t="t" r="r" b="b"/>
              <a:pathLst>
                <a:path w="97" h="98" extrusionOk="0">
                  <a:moveTo>
                    <a:pt x="48" y="1"/>
                  </a:moveTo>
                  <a:lnTo>
                    <a:pt x="0" y="25"/>
                  </a:lnTo>
                  <a:lnTo>
                    <a:pt x="0" y="49"/>
                  </a:lnTo>
                  <a:lnTo>
                    <a:pt x="0" y="73"/>
                  </a:lnTo>
                  <a:lnTo>
                    <a:pt x="48" y="97"/>
                  </a:lnTo>
                  <a:lnTo>
                    <a:pt x="72" y="73"/>
                  </a:lnTo>
                  <a:lnTo>
                    <a:pt x="96"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3"/>
            <p:cNvSpPr/>
            <p:nvPr/>
          </p:nvSpPr>
          <p:spPr>
            <a:xfrm>
              <a:off x="2068875" y="2220150"/>
              <a:ext cx="1850" cy="2425"/>
            </a:xfrm>
            <a:custGeom>
              <a:avLst/>
              <a:gdLst/>
              <a:ahLst/>
              <a:cxnLst/>
              <a:rect l="l" t="t" r="r" b="b"/>
              <a:pathLst>
                <a:path w="74" h="97" extrusionOk="0">
                  <a:moveTo>
                    <a:pt x="25" y="0"/>
                  </a:moveTo>
                  <a:lnTo>
                    <a:pt x="1" y="24"/>
                  </a:lnTo>
                  <a:lnTo>
                    <a:pt x="1" y="48"/>
                  </a:lnTo>
                  <a:lnTo>
                    <a:pt x="1" y="72"/>
                  </a:lnTo>
                  <a:lnTo>
                    <a:pt x="25" y="96"/>
                  </a:lnTo>
                  <a:lnTo>
                    <a:pt x="73" y="72"/>
                  </a:lnTo>
                  <a:lnTo>
                    <a:pt x="73"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
            <p:cNvSpPr/>
            <p:nvPr/>
          </p:nvSpPr>
          <p:spPr>
            <a:xfrm>
              <a:off x="2011100" y="2249625"/>
              <a:ext cx="3050" cy="1825"/>
            </a:xfrm>
            <a:custGeom>
              <a:avLst/>
              <a:gdLst/>
              <a:ahLst/>
              <a:cxnLst/>
              <a:rect l="l" t="t" r="r" b="b"/>
              <a:pathLst>
                <a:path w="122" h="73" extrusionOk="0">
                  <a:moveTo>
                    <a:pt x="25" y="1"/>
                  </a:moveTo>
                  <a:lnTo>
                    <a:pt x="1" y="49"/>
                  </a:lnTo>
                  <a:lnTo>
                    <a:pt x="25" y="73"/>
                  </a:lnTo>
                  <a:lnTo>
                    <a:pt x="97" y="73"/>
                  </a:lnTo>
                  <a:lnTo>
                    <a:pt x="121" y="25"/>
                  </a:lnTo>
                  <a:lnTo>
                    <a:pt x="9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3"/>
            <p:cNvSpPr/>
            <p:nvPr/>
          </p:nvSpPr>
          <p:spPr>
            <a:xfrm>
              <a:off x="1991850" y="2250825"/>
              <a:ext cx="1225" cy="1850"/>
            </a:xfrm>
            <a:custGeom>
              <a:avLst/>
              <a:gdLst/>
              <a:ahLst/>
              <a:cxnLst/>
              <a:rect l="l" t="t" r="r" b="b"/>
              <a:pathLst>
                <a:path w="49" h="74" extrusionOk="0">
                  <a:moveTo>
                    <a:pt x="25" y="1"/>
                  </a:moveTo>
                  <a:lnTo>
                    <a:pt x="1" y="25"/>
                  </a:lnTo>
                  <a:lnTo>
                    <a:pt x="1" y="49"/>
                  </a:lnTo>
                  <a:lnTo>
                    <a:pt x="1" y="73"/>
                  </a:lnTo>
                  <a:lnTo>
                    <a:pt x="25" y="49"/>
                  </a:lnTo>
                  <a:lnTo>
                    <a:pt x="49"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
            <p:cNvSpPr/>
            <p:nvPr/>
          </p:nvSpPr>
          <p:spPr>
            <a:xfrm>
              <a:off x="2140500" y="2264675"/>
              <a:ext cx="1825" cy="2425"/>
            </a:xfrm>
            <a:custGeom>
              <a:avLst/>
              <a:gdLst/>
              <a:ahLst/>
              <a:cxnLst/>
              <a:rect l="l" t="t" r="r" b="b"/>
              <a:pathLst>
                <a:path w="73" h="97" extrusionOk="0">
                  <a:moveTo>
                    <a:pt x="25" y="0"/>
                  </a:moveTo>
                  <a:lnTo>
                    <a:pt x="1" y="25"/>
                  </a:lnTo>
                  <a:lnTo>
                    <a:pt x="1" y="49"/>
                  </a:lnTo>
                  <a:lnTo>
                    <a:pt x="25" y="73"/>
                  </a:lnTo>
                  <a:lnTo>
                    <a:pt x="49" y="97"/>
                  </a:lnTo>
                  <a:lnTo>
                    <a:pt x="73" y="73"/>
                  </a:lnTo>
                  <a:lnTo>
                    <a:pt x="73" y="25"/>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
            <p:cNvSpPr/>
            <p:nvPr/>
          </p:nvSpPr>
          <p:spPr>
            <a:xfrm>
              <a:off x="2047825" y="2298375"/>
              <a:ext cx="625" cy="625"/>
            </a:xfrm>
            <a:custGeom>
              <a:avLst/>
              <a:gdLst/>
              <a:ahLst/>
              <a:cxnLst/>
              <a:rect l="l" t="t" r="r" b="b"/>
              <a:pathLst>
                <a:path w="25" h="25" extrusionOk="0">
                  <a:moveTo>
                    <a:pt x="0" y="1"/>
                  </a:moveTo>
                  <a:lnTo>
                    <a:pt x="0" y="25"/>
                  </a:lnTo>
                  <a:lnTo>
                    <a:pt x="24"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3"/>
            <p:cNvSpPr/>
            <p:nvPr/>
          </p:nvSpPr>
          <p:spPr>
            <a:xfrm>
              <a:off x="2043000" y="2385050"/>
              <a:ext cx="1850" cy="1225"/>
            </a:xfrm>
            <a:custGeom>
              <a:avLst/>
              <a:gdLst/>
              <a:ahLst/>
              <a:cxnLst/>
              <a:rect l="l" t="t" r="r" b="b"/>
              <a:pathLst>
                <a:path w="74" h="49" extrusionOk="0">
                  <a:moveTo>
                    <a:pt x="25" y="0"/>
                  </a:moveTo>
                  <a:lnTo>
                    <a:pt x="1" y="48"/>
                  </a:lnTo>
                  <a:lnTo>
                    <a:pt x="73"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
            <p:cNvSpPr/>
            <p:nvPr/>
          </p:nvSpPr>
          <p:spPr>
            <a:xfrm>
              <a:off x="2125450" y="2172000"/>
              <a:ext cx="1225" cy="1225"/>
            </a:xfrm>
            <a:custGeom>
              <a:avLst/>
              <a:gdLst/>
              <a:ahLst/>
              <a:cxnLst/>
              <a:rect l="l" t="t" r="r" b="b"/>
              <a:pathLst>
                <a:path w="49" h="49" extrusionOk="0">
                  <a:moveTo>
                    <a:pt x="1" y="0"/>
                  </a:moveTo>
                  <a:lnTo>
                    <a:pt x="25"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
            <p:cNvSpPr/>
            <p:nvPr/>
          </p:nvSpPr>
          <p:spPr>
            <a:xfrm>
              <a:off x="2053250" y="2170175"/>
              <a:ext cx="1825" cy="2450"/>
            </a:xfrm>
            <a:custGeom>
              <a:avLst/>
              <a:gdLst/>
              <a:ahLst/>
              <a:cxnLst/>
              <a:rect l="l" t="t" r="r" b="b"/>
              <a:pathLst>
                <a:path w="73" h="98" extrusionOk="0">
                  <a:moveTo>
                    <a:pt x="48" y="1"/>
                  </a:moveTo>
                  <a:lnTo>
                    <a:pt x="0" y="49"/>
                  </a:lnTo>
                  <a:lnTo>
                    <a:pt x="24" y="73"/>
                  </a:lnTo>
                  <a:lnTo>
                    <a:pt x="48" y="97"/>
                  </a:lnTo>
                  <a:lnTo>
                    <a:pt x="72" y="73"/>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3"/>
            <p:cNvSpPr/>
            <p:nvPr/>
          </p:nvSpPr>
          <p:spPr>
            <a:xfrm>
              <a:off x="1956950" y="2152725"/>
              <a:ext cx="625" cy="1250"/>
            </a:xfrm>
            <a:custGeom>
              <a:avLst/>
              <a:gdLst/>
              <a:ahLst/>
              <a:cxnLst/>
              <a:rect l="l" t="t" r="r" b="b"/>
              <a:pathLst>
                <a:path w="25" h="50" extrusionOk="0">
                  <a:moveTo>
                    <a:pt x="0" y="1"/>
                  </a:moveTo>
                  <a:lnTo>
                    <a:pt x="0" y="25"/>
                  </a:lnTo>
                  <a:lnTo>
                    <a:pt x="0" y="49"/>
                  </a:lnTo>
                  <a:lnTo>
                    <a:pt x="24" y="25"/>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
            <p:cNvSpPr/>
            <p:nvPr/>
          </p:nvSpPr>
          <p:spPr>
            <a:xfrm>
              <a:off x="2022550" y="2136475"/>
              <a:ext cx="1825" cy="1250"/>
            </a:xfrm>
            <a:custGeom>
              <a:avLst/>
              <a:gdLst/>
              <a:ahLst/>
              <a:cxnLst/>
              <a:rect l="l" t="t" r="r" b="b"/>
              <a:pathLst>
                <a:path w="73" h="50" extrusionOk="0">
                  <a:moveTo>
                    <a:pt x="24" y="1"/>
                  </a:moveTo>
                  <a:lnTo>
                    <a:pt x="0" y="25"/>
                  </a:lnTo>
                  <a:lnTo>
                    <a:pt x="24" y="49"/>
                  </a:lnTo>
                  <a:lnTo>
                    <a:pt x="73"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3"/>
            <p:cNvSpPr/>
            <p:nvPr/>
          </p:nvSpPr>
          <p:spPr>
            <a:xfrm>
              <a:off x="2086950" y="2290550"/>
              <a:ext cx="625" cy="25"/>
            </a:xfrm>
            <a:custGeom>
              <a:avLst/>
              <a:gdLst/>
              <a:ahLst/>
              <a:cxnLst/>
              <a:rect l="l" t="t" r="r" b="b"/>
              <a:pathLst>
                <a:path w="25" h="1" extrusionOk="0">
                  <a:moveTo>
                    <a:pt x="0" y="1"/>
                  </a:moveTo>
                  <a:lnTo>
                    <a:pt x="0" y="1"/>
                  </a:lnTo>
                  <a:lnTo>
                    <a:pt x="24" y="1"/>
                  </a:lnTo>
                  <a:lnTo>
                    <a:pt x="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3"/>
            <p:cNvSpPr/>
            <p:nvPr/>
          </p:nvSpPr>
          <p:spPr>
            <a:xfrm>
              <a:off x="2053850" y="2122050"/>
              <a:ext cx="1225" cy="1225"/>
            </a:xfrm>
            <a:custGeom>
              <a:avLst/>
              <a:gdLst/>
              <a:ahLst/>
              <a:cxnLst/>
              <a:rect l="l" t="t" r="r" b="b"/>
              <a:pathLst>
                <a:path w="49" h="49" extrusionOk="0">
                  <a:moveTo>
                    <a:pt x="24" y="0"/>
                  </a:moveTo>
                  <a:lnTo>
                    <a:pt x="0" y="24"/>
                  </a:lnTo>
                  <a:lnTo>
                    <a:pt x="24" y="48"/>
                  </a:lnTo>
                  <a:lnTo>
                    <a:pt x="48" y="48"/>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
            <p:cNvSpPr/>
            <p:nvPr/>
          </p:nvSpPr>
          <p:spPr>
            <a:xfrm>
              <a:off x="2026750" y="2274900"/>
              <a:ext cx="1225" cy="1825"/>
            </a:xfrm>
            <a:custGeom>
              <a:avLst/>
              <a:gdLst/>
              <a:ahLst/>
              <a:cxnLst/>
              <a:rect l="l" t="t" r="r" b="b"/>
              <a:pathLst>
                <a:path w="49" h="73" extrusionOk="0">
                  <a:moveTo>
                    <a:pt x="25" y="1"/>
                  </a:moveTo>
                  <a:lnTo>
                    <a:pt x="1" y="25"/>
                  </a:lnTo>
                  <a:lnTo>
                    <a:pt x="1" y="49"/>
                  </a:lnTo>
                  <a:lnTo>
                    <a:pt x="1" y="73"/>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3"/>
            <p:cNvSpPr/>
            <p:nvPr/>
          </p:nvSpPr>
          <p:spPr>
            <a:xfrm>
              <a:off x="2071900" y="2254450"/>
              <a:ext cx="625" cy="1225"/>
            </a:xfrm>
            <a:custGeom>
              <a:avLst/>
              <a:gdLst/>
              <a:ahLst/>
              <a:cxnLst/>
              <a:rect l="l" t="t" r="r" b="b"/>
              <a:pathLst>
                <a:path w="25" h="49" extrusionOk="0">
                  <a:moveTo>
                    <a:pt x="24" y="0"/>
                  </a:moveTo>
                  <a:lnTo>
                    <a:pt x="0" y="48"/>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3"/>
            <p:cNvSpPr/>
            <p:nvPr/>
          </p:nvSpPr>
          <p:spPr>
            <a:xfrm>
              <a:off x="2059850" y="2227975"/>
              <a:ext cx="1250" cy="2425"/>
            </a:xfrm>
            <a:custGeom>
              <a:avLst/>
              <a:gdLst/>
              <a:ahLst/>
              <a:cxnLst/>
              <a:rect l="l" t="t" r="r" b="b"/>
              <a:pathLst>
                <a:path w="50" h="97" extrusionOk="0">
                  <a:moveTo>
                    <a:pt x="49" y="0"/>
                  </a:moveTo>
                  <a:lnTo>
                    <a:pt x="25" y="48"/>
                  </a:lnTo>
                  <a:lnTo>
                    <a:pt x="1" y="72"/>
                  </a:lnTo>
                  <a:lnTo>
                    <a:pt x="25" y="96"/>
                  </a:lnTo>
                  <a:lnTo>
                    <a:pt x="49" y="72"/>
                  </a:lnTo>
                  <a:lnTo>
                    <a:pt x="49" y="48"/>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
            <p:cNvSpPr/>
            <p:nvPr/>
          </p:nvSpPr>
          <p:spPr>
            <a:xfrm>
              <a:off x="1964175" y="2251425"/>
              <a:ext cx="1825" cy="1850"/>
            </a:xfrm>
            <a:custGeom>
              <a:avLst/>
              <a:gdLst/>
              <a:ahLst/>
              <a:cxnLst/>
              <a:rect l="l" t="t" r="r" b="b"/>
              <a:pathLst>
                <a:path w="73" h="74" extrusionOk="0">
                  <a:moveTo>
                    <a:pt x="24" y="1"/>
                  </a:moveTo>
                  <a:lnTo>
                    <a:pt x="0" y="25"/>
                  </a:lnTo>
                  <a:lnTo>
                    <a:pt x="24" y="49"/>
                  </a:lnTo>
                  <a:lnTo>
                    <a:pt x="24" y="73"/>
                  </a:lnTo>
                  <a:lnTo>
                    <a:pt x="72" y="49"/>
                  </a:lnTo>
                  <a:lnTo>
                    <a:pt x="72" y="25"/>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3"/>
            <p:cNvSpPr/>
            <p:nvPr/>
          </p:nvSpPr>
          <p:spPr>
            <a:xfrm>
              <a:off x="2088750" y="2235175"/>
              <a:ext cx="2425" cy="1850"/>
            </a:xfrm>
            <a:custGeom>
              <a:avLst/>
              <a:gdLst/>
              <a:ahLst/>
              <a:cxnLst/>
              <a:rect l="l" t="t" r="r" b="b"/>
              <a:pathLst>
                <a:path w="97" h="74" extrusionOk="0">
                  <a:moveTo>
                    <a:pt x="24" y="1"/>
                  </a:moveTo>
                  <a:lnTo>
                    <a:pt x="0" y="25"/>
                  </a:lnTo>
                  <a:lnTo>
                    <a:pt x="24" y="73"/>
                  </a:lnTo>
                  <a:lnTo>
                    <a:pt x="73" y="73"/>
                  </a:lnTo>
                  <a:lnTo>
                    <a:pt x="97" y="25"/>
                  </a:lnTo>
                  <a:lnTo>
                    <a:pt x="7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3"/>
            <p:cNvSpPr/>
            <p:nvPr/>
          </p:nvSpPr>
          <p:spPr>
            <a:xfrm>
              <a:off x="2111025" y="2230375"/>
              <a:ext cx="625" cy="1225"/>
            </a:xfrm>
            <a:custGeom>
              <a:avLst/>
              <a:gdLst/>
              <a:ahLst/>
              <a:cxnLst/>
              <a:rect l="l" t="t" r="r" b="b"/>
              <a:pathLst>
                <a:path w="25" h="49" extrusionOk="0">
                  <a:moveTo>
                    <a:pt x="0" y="0"/>
                  </a:moveTo>
                  <a:lnTo>
                    <a:pt x="0" y="24"/>
                  </a:lnTo>
                  <a:lnTo>
                    <a:pt x="24" y="48"/>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
            <p:cNvSpPr/>
            <p:nvPr/>
          </p:nvSpPr>
          <p:spPr>
            <a:xfrm>
              <a:off x="2051425" y="2217125"/>
              <a:ext cx="1850" cy="1825"/>
            </a:xfrm>
            <a:custGeom>
              <a:avLst/>
              <a:gdLst/>
              <a:ahLst/>
              <a:cxnLst/>
              <a:rect l="l" t="t" r="r" b="b"/>
              <a:pathLst>
                <a:path w="74" h="73" extrusionOk="0">
                  <a:moveTo>
                    <a:pt x="25" y="1"/>
                  </a:moveTo>
                  <a:lnTo>
                    <a:pt x="1" y="25"/>
                  </a:lnTo>
                  <a:lnTo>
                    <a:pt x="1" y="49"/>
                  </a:lnTo>
                  <a:lnTo>
                    <a:pt x="1" y="73"/>
                  </a:lnTo>
                  <a:lnTo>
                    <a:pt x="25" y="73"/>
                  </a:lnTo>
                  <a:lnTo>
                    <a:pt x="49" y="49"/>
                  </a:lnTo>
                  <a:lnTo>
                    <a:pt x="73" y="25"/>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3"/>
            <p:cNvSpPr/>
            <p:nvPr/>
          </p:nvSpPr>
          <p:spPr>
            <a:xfrm>
              <a:off x="2038800" y="2196075"/>
              <a:ext cx="1825" cy="1225"/>
            </a:xfrm>
            <a:custGeom>
              <a:avLst/>
              <a:gdLst/>
              <a:ahLst/>
              <a:cxnLst/>
              <a:rect l="l" t="t" r="r" b="b"/>
              <a:pathLst>
                <a:path w="73" h="49" extrusionOk="0">
                  <a:moveTo>
                    <a:pt x="24" y="0"/>
                  </a:moveTo>
                  <a:lnTo>
                    <a:pt x="0" y="24"/>
                  </a:lnTo>
                  <a:lnTo>
                    <a:pt x="24" y="48"/>
                  </a:lnTo>
                  <a:lnTo>
                    <a:pt x="73"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3"/>
            <p:cNvSpPr/>
            <p:nvPr/>
          </p:nvSpPr>
          <p:spPr>
            <a:xfrm>
              <a:off x="2046625" y="2193050"/>
              <a:ext cx="1225" cy="1225"/>
            </a:xfrm>
            <a:custGeom>
              <a:avLst/>
              <a:gdLst/>
              <a:ahLst/>
              <a:cxnLst/>
              <a:rect l="l" t="t" r="r" b="b"/>
              <a:pathLst>
                <a:path w="49" h="49" extrusionOk="0">
                  <a:moveTo>
                    <a:pt x="0" y="1"/>
                  </a:moveTo>
                  <a:lnTo>
                    <a:pt x="0" y="25"/>
                  </a:lnTo>
                  <a:lnTo>
                    <a:pt x="24" y="49"/>
                  </a:lnTo>
                  <a:lnTo>
                    <a:pt x="48" y="49"/>
                  </a:lnTo>
                  <a:lnTo>
                    <a:pt x="48"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
            <p:cNvSpPr/>
            <p:nvPr/>
          </p:nvSpPr>
          <p:spPr>
            <a:xfrm>
              <a:off x="2076700" y="2183425"/>
              <a:ext cx="1850" cy="1825"/>
            </a:xfrm>
            <a:custGeom>
              <a:avLst/>
              <a:gdLst/>
              <a:ahLst/>
              <a:cxnLst/>
              <a:rect l="l" t="t" r="r" b="b"/>
              <a:pathLst>
                <a:path w="74" h="73" extrusionOk="0">
                  <a:moveTo>
                    <a:pt x="25" y="1"/>
                  </a:moveTo>
                  <a:lnTo>
                    <a:pt x="1" y="25"/>
                  </a:lnTo>
                  <a:lnTo>
                    <a:pt x="1" y="49"/>
                  </a:lnTo>
                  <a:lnTo>
                    <a:pt x="25" y="73"/>
                  </a:lnTo>
                  <a:lnTo>
                    <a:pt x="49" y="73"/>
                  </a:lnTo>
                  <a:lnTo>
                    <a:pt x="73"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3"/>
            <p:cNvSpPr/>
            <p:nvPr/>
          </p:nvSpPr>
          <p:spPr>
            <a:xfrm>
              <a:off x="2005100" y="2279125"/>
              <a:ext cx="25" cy="1225"/>
            </a:xfrm>
            <a:custGeom>
              <a:avLst/>
              <a:gdLst/>
              <a:ahLst/>
              <a:cxnLst/>
              <a:rect l="l" t="t" r="r" b="b"/>
              <a:pathLst>
                <a:path w="1" h="49" extrusionOk="0">
                  <a:moveTo>
                    <a:pt x="0" y="0"/>
                  </a:moveTo>
                  <a:lnTo>
                    <a:pt x="0" y="0"/>
                  </a:lnTo>
                  <a:lnTo>
                    <a:pt x="0" y="48"/>
                  </a:lnTo>
                  <a:lnTo>
                    <a:pt x="0" y="48"/>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3"/>
            <p:cNvSpPr/>
            <p:nvPr/>
          </p:nvSpPr>
          <p:spPr>
            <a:xfrm>
              <a:off x="1983425" y="2181025"/>
              <a:ext cx="1225" cy="1225"/>
            </a:xfrm>
            <a:custGeom>
              <a:avLst/>
              <a:gdLst/>
              <a:ahLst/>
              <a:cxnLst/>
              <a:rect l="l" t="t" r="r" b="b"/>
              <a:pathLst>
                <a:path w="49" h="49" extrusionOk="0">
                  <a:moveTo>
                    <a:pt x="1" y="0"/>
                  </a:moveTo>
                  <a:lnTo>
                    <a:pt x="1" y="24"/>
                  </a:lnTo>
                  <a:lnTo>
                    <a:pt x="1" y="48"/>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
            <p:cNvSpPr/>
            <p:nvPr/>
          </p:nvSpPr>
          <p:spPr>
            <a:xfrm>
              <a:off x="2076700" y="2179825"/>
              <a:ext cx="1250" cy="1225"/>
            </a:xfrm>
            <a:custGeom>
              <a:avLst/>
              <a:gdLst/>
              <a:ahLst/>
              <a:cxnLst/>
              <a:rect l="l" t="t" r="r" b="b"/>
              <a:pathLst>
                <a:path w="50" h="49" extrusionOk="0">
                  <a:moveTo>
                    <a:pt x="25" y="0"/>
                  </a:moveTo>
                  <a:lnTo>
                    <a:pt x="1" y="24"/>
                  </a:lnTo>
                  <a:lnTo>
                    <a:pt x="25" y="48"/>
                  </a:lnTo>
                  <a:lnTo>
                    <a:pt x="49"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3"/>
            <p:cNvSpPr/>
            <p:nvPr/>
          </p:nvSpPr>
          <p:spPr>
            <a:xfrm>
              <a:off x="2023150" y="2178625"/>
              <a:ext cx="625" cy="1825"/>
            </a:xfrm>
            <a:custGeom>
              <a:avLst/>
              <a:gdLst/>
              <a:ahLst/>
              <a:cxnLst/>
              <a:rect l="l" t="t" r="r" b="b"/>
              <a:pathLst>
                <a:path w="25" h="73" extrusionOk="0">
                  <a:moveTo>
                    <a:pt x="0" y="0"/>
                  </a:moveTo>
                  <a:lnTo>
                    <a:pt x="0" y="24"/>
                  </a:lnTo>
                  <a:lnTo>
                    <a:pt x="0" y="72"/>
                  </a:lnTo>
                  <a:lnTo>
                    <a:pt x="24" y="48"/>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3"/>
            <p:cNvSpPr/>
            <p:nvPr/>
          </p:nvSpPr>
          <p:spPr>
            <a:xfrm>
              <a:off x="2037600" y="22544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
            <p:cNvSpPr/>
            <p:nvPr/>
          </p:nvSpPr>
          <p:spPr>
            <a:xfrm>
              <a:off x="2032175" y="2358550"/>
              <a:ext cx="1225" cy="1250"/>
            </a:xfrm>
            <a:custGeom>
              <a:avLst/>
              <a:gdLst/>
              <a:ahLst/>
              <a:cxnLst/>
              <a:rect l="l" t="t" r="r" b="b"/>
              <a:pathLst>
                <a:path w="49" h="50" extrusionOk="0">
                  <a:moveTo>
                    <a:pt x="25" y="1"/>
                  </a:moveTo>
                  <a:lnTo>
                    <a:pt x="0" y="25"/>
                  </a:lnTo>
                  <a:lnTo>
                    <a:pt x="25" y="49"/>
                  </a:lnTo>
                  <a:lnTo>
                    <a:pt x="49"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3"/>
            <p:cNvSpPr/>
            <p:nvPr/>
          </p:nvSpPr>
          <p:spPr>
            <a:xfrm>
              <a:off x="1970175" y="2147925"/>
              <a:ext cx="650" cy="625"/>
            </a:xfrm>
            <a:custGeom>
              <a:avLst/>
              <a:gdLst/>
              <a:ahLst/>
              <a:cxnLst/>
              <a:rect l="l" t="t" r="r" b="b"/>
              <a:pathLst>
                <a:path w="26" h="25" extrusionOk="0">
                  <a:moveTo>
                    <a:pt x="1" y="0"/>
                  </a:moveTo>
                  <a:lnTo>
                    <a:pt x="1"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3"/>
            <p:cNvSpPr/>
            <p:nvPr/>
          </p:nvSpPr>
          <p:spPr>
            <a:xfrm>
              <a:off x="2005700" y="2146125"/>
              <a:ext cx="1225" cy="625"/>
            </a:xfrm>
            <a:custGeom>
              <a:avLst/>
              <a:gdLst/>
              <a:ahLst/>
              <a:cxnLst/>
              <a:rect l="l" t="t" r="r" b="b"/>
              <a:pathLst>
                <a:path w="49" h="25" extrusionOk="0">
                  <a:moveTo>
                    <a:pt x="0" y="0"/>
                  </a:moveTo>
                  <a:lnTo>
                    <a:pt x="0" y="24"/>
                  </a:lnTo>
                  <a:lnTo>
                    <a:pt x="48"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
            <p:cNvSpPr/>
            <p:nvPr/>
          </p:nvSpPr>
          <p:spPr>
            <a:xfrm>
              <a:off x="1972000" y="2286950"/>
              <a:ext cx="1225" cy="625"/>
            </a:xfrm>
            <a:custGeom>
              <a:avLst/>
              <a:gdLst/>
              <a:ahLst/>
              <a:cxnLst/>
              <a:rect l="l" t="t" r="r" b="b"/>
              <a:pathLst>
                <a:path w="49" h="25" extrusionOk="0">
                  <a:moveTo>
                    <a:pt x="0" y="0"/>
                  </a:moveTo>
                  <a:lnTo>
                    <a:pt x="24" y="24"/>
                  </a:lnTo>
                  <a:lnTo>
                    <a:pt x="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3"/>
            <p:cNvSpPr/>
            <p:nvPr/>
          </p:nvSpPr>
          <p:spPr>
            <a:xfrm>
              <a:off x="1987650" y="2284525"/>
              <a:ext cx="1225" cy="1250"/>
            </a:xfrm>
            <a:custGeom>
              <a:avLst/>
              <a:gdLst/>
              <a:ahLst/>
              <a:cxnLst/>
              <a:rect l="l" t="t" r="r" b="b"/>
              <a:pathLst>
                <a:path w="49" h="50" extrusionOk="0">
                  <a:moveTo>
                    <a:pt x="24" y="1"/>
                  </a:moveTo>
                  <a:lnTo>
                    <a:pt x="0" y="25"/>
                  </a:lnTo>
                  <a:lnTo>
                    <a:pt x="0" y="49"/>
                  </a:lnTo>
                  <a:lnTo>
                    <a:pt x="48" y="25"/>
                  </a:lnTo>
                  <a:lnTo>
                    <a:pt x="2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3"/>
            <p:cNvSpPr/>
            <p:nvPr/>
          </p:nvSpPr>
          <p:spPr>
            <a:xfrm>
              <a:off x="2002075" y="2243600"/>
              <a:ext cx="625" cy="1250"/>
            </a:xfrm>
            <a:custGeom>
              <a:avLst/>
              <a:gdLst/>
              <a:ahLst/>
              <a:cxnLst/>
              <a:rect l="l" t="t" r="r" b="b"/>
              <a:pathLst>
                <a:path w="25" h="50" extrusionOk="0">
                  <a:moveTo>
                    <a:pt x="1" y="49"/>
                  </a:moveTo>
                  <a:lnTo>
                    <a:pt x="1" y="49"/>
                  </a:lnTo>
                  <a:lnTo>
                    <a:pt x="25" y="1"/>
                  </a:lnTo>
                  <a:lnTo>
                    <a:pt x="1" y="49"/>
                  </a:lnTo>
                  <a:lnTo>
                    <a:pt x="1" y="49"/>
                  </a:lnTo>
                  <a:lnTo>
                    <a:pt x="1" y="49"/>
                  </a:lnTo>
                  <a:lnTo>
                    <a:pt x="1" y="49"/>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
            <p:cNvSpPr/>
            <p:nvPr/>
          </p:nvSpPr>
          <p:spPr>
            <a:xfrm>
              <a:off x="2024950" y="2236400"/>
              <a:ext cx="1225" cy="1225"/>
            </a:xfrm>
            <a:custGeom>
              <a:avLst/>
              <a:gdLst/>
              <a:ahLst/>
              <a:cxnLst/>
              <a:rect l="l" t="t" r="r" b="b"/>
              <a:pathLst>
                <a:path w="49" h="49" extrusionOk="0">
                  <a:moveTo>
                    <a:pt x="25" y="0"/>
                  </a:moveTo>
                  <a:lnTo>
                    <a:pt x="1" y="24"/>
                  </a:lnTo>
                  <a:lnTo>
                    <a:pt x="25" y="48"/>
                  </a:lnTo>
                  <a:lnTo>
                    <a:pt x="49" y="24"/>
                  </a:lnTo>
                  <a:lnTo>
                    <a:pt x="4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3"/>
            <p:cNvSpPr/>
            <p:nvPr/>
          </p:nvSpPr>
          <p:spPr>
            <a:xfrm>
              <a:off x="1998475" y="2235175"/>
              <a:ext cx="1825" cy="1250"/>
            </a:xfrm>
            <a:custGeom>
              <a:avLst/>
              <a:gdLst/>
              <a:ahLst/>
              <a:cxnLst/>
              <a:rect l="l" t="t" r="r" b="b"/>
              <a:pathLst>
                <a:path w="73" h="50" extrusionOk="0">
                  <a:moveTo>
                    <a:pt x="24" y="1"/>
                  </a:moveTo>
                  <a:lnTo>
                    <a:pt x="0" y="25"/>
                  </a:lnTo>
                  <a:lnTo>
                    <a:pt x="24" y="49"/>
                  </a:lnTo>
                  <a:lnTo>
                    <a:pt x="73"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3"/>
            <p:cNvSpPr/>
            <p:nvPr/>
          </p:nvSpPr>
          <p:spPr>
            <a:xfrm>
              <a:off x="2086950" y="2230375"/>
              <a:ext cx="625" cy="25"/>
            </a:xfrm>
            <a:custGeom>
              <a:avLst/>
              <a:gdLst/>
              <a:ahLst/>
              <a:cxnLst/>
              <a:rect l="l" t="t" r="r" b="b"/>
              <a:pathLst>
                <a:path w="25" h="1" extrusionOk="0">
                  <a:moveTo>
                    <a:pt x="24" y="0"/>
                  </a:moveTo>
                  <a:lnTo>
                    <a:pt x="0" y="0"/>
                  </a:lnTo>
                  <a:lnTo>
                    <a:pt x="0" y="0"/>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
            <p:cNvSpPr/>
            <p:nvPr/>
          </p:nvSpPr>
          <p:spPr>
            <a:xfrm>
              <a:off x="2126675" y="2229175"/>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3"/>
            <p:cNvSpPr/>
            <p:nvPr/>
          </p:nvSpPr>
          <p:spPr>
            <a:xfrm>
              <a:off x="2026750" y="2306200"/>
              <a:ext cx="625" cy="1225"/>
            </a:xfrm>
            <a:custGeom>
              <a:avLst/>
              <a:gdLst/>
              <a:ahLst/>
              <a:cxnLst/>
              <a:rect l="l" t="t" r="r" b="b"/>
              <a:pathLst>
                <a:path w="25" h="49" extrusionOk="0">
                  <a:moveTo>
                    <a:pt x="25" y="1"/>
                  </a:moveTo>
                  <a:lnTo>
                    <a:pt x="1" y="25"/>
                  </a:lnTo>
                  <a:lnTo>
                    <a:pt x="25" y="49"/>
                  </a:lnTo>
                  <a:lnTo>
                    <a:pt x="25" y="25"/>
                  </a:lnTo>
                  <a:lnTo>
                    <a:pt x="2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3"/>
            <p:cNvSpPr/>
            <p:nvPr/>
          </p:nvSpPr>
          <p:spPr>
            <a:xfrm>
              <a:off x="1968975" y="2205700"/>
              <a:ext cx="625" cy="1225"/>
            </a:xfrm>
            <a:custGeom>
              <a:avLst/>
              <a:gdLst/>
              <a:ahLst/>
              <a:cxnLst/>
              <a:rect l="l" t="t" r="r" b="b"/>
              <a:pathLst>
                <a:path w="25" h="49" extrusionOk="0">
                  <a:moveTo>
                    <a:pt x="1" y="0"/>
                  </a:moveTo>
                  <a:lnTo>
                    <a:pt x="1" y="24"/>
                  </a:lnTo>
                  <a:lnTo>
                    <a:pt x="1" y="48"/>
                  </a:lnTo>
                  <a:lnTo>
                    <a:pt x="25" y="24"/>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
            <p:cNvSpPr/>
            <p:nvPr/>
          </p:nvSpPr>
          <p:spPr>
            <a:xfrm>
              <a:off x="2072500" y="2198475"/>
              <a:ext cx="1225" cy="1225"/>
            </a:xfrm>
            <a:custGeom>
              <a:avLst/>
              <a:gdLst/>
              <a:ahLst/>
              <a:cxnLst/>
              <a:rect l="l" t="t" r="r" b="b"/>
              <a:pathLst>
                <a:path w="49" h="49" extrusionOk="0">
                  <a:moveTo>
                    <a:pt x="24" y="0"/>
                  </a:moveTo>
                  <a:lnTo>
                    <a:pt x="0" y="25"/>
                  </a:lnTo>
                  <a:lnTo>
                    <a:pt x="24" y="49"/>
                  </a:lnTo>
                  <a:lnTo>
                    <a:pt x="49" y="49"/>
                  </a:lnTo>
                  <a:lnTo>
                    <a:pt x="49" y="25"/>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3"/>
            <p:cNvSpPr/>
            <p:nvPr/>
          </p:nvSpPr>
          <p:spPr>
            <a:xfrm>
              <a:off x="2085125" y="2146125"/>
              <a:ext cx="650" cy="625"/>
            </a:xfrm>
            <a:custGeom>
              <a:avLst/>
              <a:gdLst/>
              <a:ahLst/>
              <a:cxnLst/>
              <a:rect l="l" t="t" r="r" b="b"/>
              <a:pathLst>
                <a:path w="26"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3"/>
            <p:cNvSpPr/>
            <p:nvPr/>
          </p:nvSpPr>
          <p:spPr>
            <a:xfrm>
              <a:off x="2052625" y="2283925"/>
              <a:ext cx="650" cy="625"/>
            </a:xfrm>
            <a:custGeom>
              <a:avLst/>
              <a:gdLst/>
              <a:ahLst/>
              <a:cxnLst/>
              <a:rect l="l" t="t" r="r" b="b"/>
              <a:pathLst>
                <a:path w="26" h="25" extrusionOk="0">
                  <a:moveTo>
                    <a:pt x="1" y="1"/>
                  </a:moveTo>
                  <a:lnTo>
                    <a:pt x="1" y="25"/>
                  </a:lnTo>
                  <a:lnTo>
                    <a:pt x="25" y="25"/>
                  </a:lnTo>
                  <a:lnTo>
                    <a:pt x="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
            <p:cNvSpPr/>
            <p:nvPr/>
          </p:nvSpPr>
          <p:spPr>
            <a:xfrm>
              <a:off x="1971400" y="2338100"/>
              <a:ext cx="625" cy="625"/>
            </a:xfrm>
            <a:custGeom>
              <a:avLst/>
              <a:gdLst/>
              <a:ahLst/>
              <a:cxnLst/>
              <a:rect l="l" t="t" r="r" b="b"/>
              <a:pathLst>
                <a:path w="25" h="25" extrusionOk="0">
                  <a:moveTo>
                    <a:pt x="24" y="0"/>
                  </a:moveTo>
                  <a:lnTo>
                    <a:pt x="0" y="24"/>
                  </a:lnTo>
                  <a:lnTo>
                    <a:pt x="24" y="24"/>
                  </a:lnTo>
                  <a:lnTo>
                    <a:pt x="2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3"/>
            <p:cNvSpPr/>
            <p:nvPr/>
          </p:nvSpPr>
          <p:spPr>
            <a:xfrm>
              <a:off x="2008100" y="2412725"/>
              <a:ext cx="625" cy="625"/>
            </a:xfrm>
            <a:custGeom>
              <a:avLst/>
              <a:gdLst/>
              <a:ahLst/>
              <a:cxnLst/>
              <a:rect l="l" t="t" r="r" b="b"/>
              <a:pathLst>
                <a:path w="25" h="25" extrusionOk="0">
                  <a:moveTo>
                    <a:pt x="1" y="0"/>
                  </a:moveTo>
                  <a:lnTo>
                    <a:pt x="1" y="25"/>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3"/>
            <p:cNvSpPr/>
            <p:nvPr/>
          </p:nvSpPr>
          <p:spPr>
            <a:xfrm>
              <a:off x="1978600" y="2316425"/>
              <a:ext cx="25" cy="625"/>
            </a:xfrm>
            <a:custGeom>
              <a:avLst/>
              <a:gdLst/>
              <a:ahLst/>
              <a:cxnLst/>
              <a:rect l="l" t="t" r="r" b="b"/>
              <a:pathLst>
                <a:path w="1" h="25" extrusionOk="0">
                  <a:moveTo>
                    <a:pt x="1" y="25"/>
                  </a:moveTo>
                  <a:lnTo>
                    <a:pt x="1" y="25"/>
                  </a:lnTo>
                  <a:lnTo>
                    <a:pt x="1" y="1"/>
                  </a:lnTo>
                  <a:lnTo>
                    <a:pt x="1"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
            <p:cNvSpPr/>
            <p:nvPr/>
          </p:nvSpPr>
          <p:spPr>
            <a:xfrm>
              <a:off x="2038800" y="2217125"/>
              <a:ext cx="625" cy="625"/>
            </a:xfrm>
            <a:custGeom>
              <a:avLst/>
              <a:gdLst/>
              <a:ahLst/>
              <a:cxnLst/>
              <a:rect l="l" t="t" r="r" b="b"/>
              <a:pathLst>
                <a:path w="25" h="25" extrusionOk="0">
                  <a:moveTo>
                    <a:pt x="0" y="25"/>
                  </a:moveTo>
                  <a:lnTo>
                    <a:pt x="0" y="25"/>
                  </a:lnTo>
                  <a:lnTo>
                    <a:pt x="0" y="1"/>
                  </a:lnTo>
                  <a:lnTo>
                    <a:pt x="24" y="1"/>
                  </a:lnTo>
                  <a:lnTo>
                    <a:pt x="24"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3"/>
            <p:cNvSpPr/>
            <p:nvPr/>
          </p:nvSpPr>
          <p:spPr>
            <a:xfrm>
              <a:off x="2006900" y="2215325"/>
              <a:ext cx="25" cy="25"/>
            </a:xfrm>
            <a:custGeom>
              <a:avLst/>
              <a:gdLst/>
              <a:ahLst/>
              <a:cxnLst/>
              <a:rect l="l" t="t" r="r" b="b"/>
              <a:pathLst>
                <a:path w="1" h="1" extrusionOk="0">
                  <a:moveTo>
                    <a:pt x="0" y="0"/>
                  </a:moveTo>
                  <a:lnTo>
                    <a:pt x="0" y="0"/>
                  </a:lnTo>
                  <a:lnTo>
                    <a:pt x="0" y="0"/>
                  </a:lnTo>
                  <a:lnTo>
                    <a:pt x="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3"/>
            <p:cNvSpPr/>
            <p:nvPr/>
          </p:nvSpPr>
          <p:spPr>
            <a:xfrm>
              <a:off x="2041200" y="2205100"/>
              <a:ext cx="25" cy="25"/>
            </a:xfrm>
            <a:custGeom>
              <a:avLst/>
              <a:gdLst/>
              <a:ahLst/>
              <a:cxnLst/>
              <a:rect l="l" t="t" r="r" b="b"/>
              <a:pathLst>
                <a:path w="1" h="1" extrusionOk="0">
                  <a:moveTo>
                    <a:pt x="1" y="0"/>
                  </a:moveTo>
                  <a:lnTo>
                    <a:pt x="1" y="0"/>
                  </a:lnTo>
                  <a:lnTo>
                    <a:pt x="1" y="0"/>
                  </a:ln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
            <p:cNvSpPr/>
            <p:nvPr/>
          </p:nvSpPr>
          <p:spPr>
            <a:xfrm>
              <a:off x="1952125" y="2182225"/>
              <a:ext cx="25" cy="25"/>
            </a:xfrm>
            <a:custGeom>
              <a:avLst/>
              <a:gdLst/>
              <a:ahLst/>
              <a:cxnLst/>
              <a:rect l="l" t="t" r="r" b="b"/>
              <a:pathLst>
                <a:path w="1" h="1" extrusionOk="0">
                  <a:moveTo>
                    <a:pt x="1" y="0"/>
                  </a:moveTo>
                  <a:lnTo>
                    <a:pt x="1" y="0"/>
                  </a:lnTo>
                  <a:lnTo>
                    <a:pt x="1"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3"/>
            <p:cNvSpPr/>
            <p:nvPr/>
          </p:nvSpPr>
          <p:spPr>
            <a:xfrm>
              <a:off x="1952125" y="2181625"/>
              <a:ext cx="625" cy="625"/>
            </a:xfrm>
            <a:custGeom>
              <a:avLst/>
              <a:gdLst/>
              <a:ahLst/>
              <a:cxnLst/>
              <a:rect l="l" t="t" r="r" b="b"/>
              <a:pathLst>
                <a:path w="25" h="25" extrusionOk="0">
                  <a:moveTo>
                    <a:pt x="25" y="0"/>
                  </a:moveTo>
                  <a:lnTo>
                    <a:pt x="1" y="24"/>
                  </a:lnTo>
                  <a:lnTo>
                    <a:pt x="25"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3"/>
            <p:cNvSpPr/>
            <p:nvPr/>
          </p:nvSpPr>
          <p:spPr>
            <a:xfrm>
              <a:off x="1924450" y="2177400"/>
              <a:ext cx="25" cy="625"/>
            </a:xfrm>
            <a:custGeom>
              <a:avLst/>
              <a:gdLst/>
              <a:ahLst/>
              <a:cxnLst/>
              <a:rect l="l" t="t" r="r" b="b"/>
              <a:pathLst>
                <a:path w="1" h="25" extrusionOk="0">
                  <a:moveTo>
                    <a:pt x="0" y="25"/>
                  </a:moveTo>
                  <a:lnTo>
                    <a:pt x="0" y="1"/>
                  </a:lnTo>
                  <a:lnTo>
                    <a:pt x="0" y="1"/>
                  </a:lnTo>
                  <a:lnTo>
                    <a:pt x="0" y="25"/>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
            <p:cNvSpPr/>
            <p:nvPr/>
          </p:nvSpPr>
          <p:spPr>
            <a:xfrm>
              <a:off x="1781825" y="1840975"/>
              <a:ext cx="652400" cy="709600"/>
            </a:xfrm>
            <a:custGeom>
              <a:avLst/>
              <a:gdLst/>
              <a:ahLst/>
              <a:cxnLst/>
              <a:rect l="l" t="t" r="r" b="b"/>
              <a:pathLst>
                <a:path w="26096" h="28384" extrusionOk="0">
                  <a:moveTo>
                    <a:pt x="18392" y="1"/>
                  </a:moveTo>
                  <a:lnTo>
                    <a:pt x="18031" y="49"/>
                  </a:lnTo>
                  <a:lnTo>
                    <a:pt x="17646" y="121"/>
                  </a:lnTo>
                  <a:lnTo>
                    <a:pt x="17261" y="194"/>
                  </a:lnTo>
                  <a:lnTo>
                    <a:pt x="16851" y="314"/>
                  </a:lnTo>
                  <a:lnTo>
                    <a:pt x="16418" y="434"/>
                  </a:lnTo>
                  <a:lnTo>
                    <a:pt x="15599" y="747"/>
                  </a:lnTo>
                  <a:lnTo>
                    <a:pt x="13938" y="1397"/>
                  </a:lnTo>
                  <a:lnTo>
                    <a:pt x="13529" y="1542"/>
                  </a:lnTo>
                  <a:lnTo>
                    <a:pt x="13120" y="1662"/>
                  </a:lnTo>
                  <a:lnTo>
                    <a:pt x="12711" y="1758"/>
                  </a:lnTo>
                  <a:lnTo>
                    <a:pt x="12277" y="1855"/>
                  </a:lnTo>
                  <a:lnTo>
                    <a:pt x="11676" y="1951"/>
                  </a:lnTo>
                  <a:lnTo>
                    <a:pt x="11098" y="2023"/>
                  </a:lnTo>
                  <a:lnTo>
                    <a:pt x="10472" y="2047"/>
                  </a:lnTo>
                  <a:lnTo>
                    <a:pt x="9870" y="2071"/>
                  </a:lnTo>
                  <a:lnTo>
                    <a:pt x="8715" y="2095"/>
                  </a:lnTo>
                  <a:lnTo>
                    <a:pt x="7968" y="2168"/>
                  </a:lnTo>
                  <a:lnTo>
                    <a:pt x="7607" y="2216"/>
                  </a:lnTo>
                  <a:lnTo>
                    <a:pt x="7270" y="2288"/>
                  </a:lnTo>
                  <a:lnTo>
                    <a:pt x="6909" y="2360"/>
                  </a:lnTo>
                  <a:lnTo>
                    <a:pt x="6548" y="2456"/>
                  </a:lnTo>
                  <a:lnTo>
                    <a:pt x="6211" y="2577"/>
                  </a:lnTo>
                  <a:lnTo>
                    <a:pt x="5874" y="2697"/>
                  </a:lnTo>
                  <a:lnTo>
                    <a:pt x="5007" y="3058"/>
                  </a:lnTo>
                  <a:lnTo>
                    <a:pt x="4165" y="3468"/>
                  </a:lnTo>
                  <a:lnTo>
                    <a:pt x="3346" y="3925"/>
                  </a:lnTo>
                  <a:lnTo>
                    <a:pt x="2552" y="4430"/>
                  </a:lnTo>
                  <a:lnTo>
                    <a:pt x="1998" y="4816"/>
                  </a:lnTo>
                  <a:lnTo>
                    <a:pt x="1420" y="5225"/>
                  </a:lnTo>
                  <a:lnTo>
                    <a:pt x="313" y="6067"/>
                  </a:lnTo>
                  <a:lnTo>
                    <a:pt x="120" y="6212"/>
                  </a:lnTo>
                  <a:lnTo>
                    <a:pt x="24" y="6356"/>
                  </a:lnTo>
                  <a:lnTo>
                    <a:pt x="0" y="6404"/>
                  </a:lnTo>
                  <a:lnTo>
                    <a:pt x="24" y="6477"/>
                  </a:lnTo>
                  <a:lnTo>
                    <a:pt x="48" y="6525"/>
                  </a:lnTo>
                  <a:lnTo>
                    <a:pt x="265" y="6525"/>
                  </a:lnTo>
                  <a:lnTo>
                    <a:pt x="385" y="6501"/>
                  </a:lnTo>
                  <a:lnTo>
                    <a:pt x="1372" y="6236"/>
                  </a:lnTo>
                  <a:lnTo>
                    <a:pt x="2672" y="5875"/>
                  </a:lnTo>
                  <a:lnTo>
                    <a:pt x="3972" y="5562"/>
                  </a:lnTo>
                  <a:lnTo>
                    <a:pt x="5296" y="5297"/>
                  </a:lnTo>
                  <a:lnTo>
                    <a:pt x="6620" y="5056"/>
                  </a:lnTo>
                  <a:lnTo>
                    <a:pt x="8474" y="4767"/>
                  </a:lnTo>
                  <a:lnTo>
                    <a:pt x="10327" y="4527"/>
                  </a:lnTo>
                  <a:lnTo>
                    <a:pt x="12181" y="4334"/>
                  </a:lnTo>
                  <a:lnTo>
                    <a:pt x="14035" y="4166"/>
                  </a:lnTo>
                  <a:lnTo>
                    <a:pt x="14805" y="4117"/>
                  </a:lnTo>
                  <a:lnTo>
                    <a:pt x="15599" y="4069"/>
                  </a:lnTo>
                  <a:lnTo>
                    <a:pt x="16394" y="4069"/>
                  </a:lnTo>
                  <a:lnTo>
                    <a:pt x="17164" y="4093"/>
                  </a:lnTo>
                  <a:lnTo>
                    <a:pt x="17670" y="4142"/>
                  </a:lnTo>
                  <a:lnTo>
                    <a:pt x="18175" y="4190"/>
                  </a:lnTo>
                  <a:lnTo>
                    <a:pt x="18681" y="4238"/>
                  </a:lnTo>
                  <a:lnTo>
                    <a:pt x="19186" y="4334"/>
                  </a:lnTo>
                  <a:lnTo>
                    <a:pt x="19620" y="4430"/>
                  </a:lnTo>
                  <a:lnTo>
                    <a:pt x="20029" y="4575"/>
                  </a:lnTo>
                  <a:lnTo>
                    <a:pt x="20438" y="4719"/>
                  </a:lnTo>
                  <a:lnTo>
                    <a:pt x="20847" y="4912"/>
                  </a:lnTo>
                  <a:lnTo>
                    <a:pt x="21257" y="5153"/>
                  </a:lnTo>
                  <a:lnTo>
                    <a:pt x="21666" y="5442"/>
                  </a:lnTo>
                  <a:lnTo>
                    <a:pt x="22027" y="5754"/>
                  </a:lnTo>
                  <a:lnTo>
                    <a:pt x="22364" y="6091"/>
                  </a:lnTo>
                  <a:lnTo>
                    <a:pt x="22749" y="6501"/>
                  </a:lnTo>
                  <a:lnTo>
                    <a:pt x="23086" y="6934"/>
                  </a:lnTo>
                  <a:lnTo>
                    <a:pt x="23375" y="7391"/>
                  </a:lnTo>
                  <a:lnTo>
                    <a:pt x="23616" y="7897"/>
                  </a:lnTo>
                  <a:lnTo>
                    <a:pt x="23784" y="8282"/>
                  </a:lnTo>
                  <a:lnTo>
                    <a:pt x="23905" y="8691"/>
                  </a:lnTo>
                  <a:lnTo>
                    <a:pt x="23977" y="9101"/>
                  </a:lnTo>
                  <a:lnTo>
                    <a:pt x="24025" y="9534"/>
                  </a:lnTo>
                  <a:lnTo>
                    <a:pt x="24025" y="9823"/>
                  </a:lnTo>
                  <a:lnTo>
                    <a:pt x="23977" y="10088"/>
                  </a:lnTo>
                  <a:lnTo>
                    <a:pt x="23881" y="10352"/>
                  </a:lnTo>
                  <a:lnTo>
                    <a:pt x="23760" y="10593"/>
                  </a:lnTo>
                  <a:lnTo>
                    <a:pt x="23616" y="10810"/>
                  </a:lnTo>
                  <a:lnTo>
                    <a:pt x="23447" y="11026"/>
                  </a:lnTo>
                  <a:lnTo>
                    <a:pt x="22725" y="12038"/>
                  </a:lnTo>
                  <a:lnTo>
                    <a:pt x="22027" y="13049"/>
                  </a:lnTo>
                  <a:lnTo>
                    <a:pt x="21690" y="13626"/>
                  </a:lnTo>
                  <a:lnTo>
                    <a:pt x="21377" y="14204"/>
                  </a:lnTo>
                  <a:lnTo>
                    <a:pt x="21064" y="14782"/>
                  </a:lnTo>
                  <a:lnTo>
                    <a:pt x="20823" y="15408"/>
                  </a:lnTo>
                  <a:lnTo>
                    <a:pt x="20510" y="16226"/>
                  </a:lnTo>
                  <a:lnTo>
                    <a:pt x="20246" y="17069"/>
                  </a:lnTo>
                  <a:lnTo>
                    <a:pt x="20029" y="17935"/>
                  </a:lnTo>
                  <a:lnTo>
                    <a:pt x="19885" y="18802"/>
                  </a:lnTo>
                  <a:lnTo>
                    <a:pt x="19764" y="19500"/>
                  </a:lnTo>
                  <a:lnTo>
                    <a:pt x="19620" y="20222"/>
                  </a:lnTo>
                  <a:lnTo>
                    <a:pt x="19523" y="20608"/>
                  </a:lnTo>
                  <a:lnTo>
                    <a:pt x="19403" y="20969"/>
                  </a:lnTo>
                  <a:lnTo>
                    <a:pt x="19283" y="21354"/>
                  </a:lnTo>
                  <a:lnTo>
                    <a:pt x="19138" y="21715"/>
                  </a:lnTo>
                  <a:lnTo>
                    <a:pt x="18970" y="22076"/>
                  </a:lnTo>
                  <a:lnTo>
                    <a:pt x="18801" y="22413"/>
                  </a:lnTo>
                  <a:lnTo>
                    <a:pt x="18609" y="22750"/>
                  </a:lnTo>
                  <a:lnTo>
                    <a:pt x="18392" y="23087"/>
                  </a:lnTo>
                  <a:lnTo>
                    <a:pt x="18199" y="23352"/>
                  </a:lnTo>
                  <a:lnTo>
                    <a:pt x="17983" y="23593"/>
                  </a:lnTo>
                  <a:lnTo>
                    <a:pt x="17766" y="23833"/>
                  </a:lnTo>
                  <a:lnTo>
                    <a:pt x="17549" y="24026"/>
                  </a:lnTo>
                  <a:lnTo>
                    <a:pt x="17309" y="24243"/>
                  </a:lnTo>
                  <a:lnTo>
                    <a:pt x="17044" y="24411"/>
                  </a:lnTo>
                  <a:lnTo>
                    <a:pt x="16779" y="24580"/>
                  </a:lnTo>
                  <a:lnTo>
                    <a:pt x="16490" y="24724"/>
                  </a:lnTo>
                  <a:lnTo>
                    <a:pt x="16153" y="24893"/>
                  </a:lnTo>
                  <a:lnTo>
                    <a:pt x="15816" y="25037"/>
                  </a:lnTo>
                  <a:lnTo>
                    <a:pt x="15118" y="25278"/>
                  </a:lnTo>
                  <a:lnTo>
                    <a:pt x="13866" y="25639"/>
                  </a:lnTo>
                  <a:lnTo>
                    <a:pt x="13240" y="25807"/>
                  </a:lnTo>
                  <a:lnTo>
                    <a:pt x="12590" y="25976"/>
                  </a:lnTo>
                  <a:lnTo>
                    <a:pt x="12157" y="26072"/>
                  </a:lnTo>
                  <a:lnTo>
                    <a:pt x="11724" y="26217"/>
                  </a:lnTo>
                  <a:lnTo>
                    <a:pt x="11290" y="26361"/>
                  </a:lnTo>
                  <a:lnTo>
                    <a:pt x="10857" y="26530"/>
                  </a:lnTo>
                  <a:lnTo>
                    <a:pt x="10568" y="26674"/>
                  </a:lnTo>
                  <a:lnTo>
                    <a:pt x="10303" y="26843"/>
                  </a:lnTo>
                  <a:lnTo>
                    <a:pt x="10183" y="26939"/>
                  </a:lnTo>
                  <a:lnTo>
                    <a:pt x="10111" y="27083"/>
                  </a:lnTo>
                  <a:lnTo>
                    <a:pt x="10063" y="27228"/>
                  </a:lnTo>
                  <a:lnTo>
                    <a:pt x="10063" y="27372"/>
                  </a:lnTo>
                  <a:lnTo>
                    <a:pt x="10111" y="27517"/>
                  </a:lnTo>
                  <a:lnTo>
                    <a:pt x="10159" y="27661"/>
                  </a:lnTo>
                  <a:lnTo>
                    <a:pt x="10279" y="27781"/>
                  </a:lnTo>
                  <a:lnTo>
                    <a:pt x="10400" y="27854"/>
                  </a:lnTo>
                  <a:lnTo>
                    <a:pt x="10953" y="28070"/>
                  </a:lnTo>
                  <a:lnTo>
                    <a:pt x="11242" y="28142"/>
                  </a:lnTo>
                  <a:lnTo>
                    <a:pt x="11531" y="28215"/>
                  </a:lnTo>
                  <a:lnTo>
                    <a:pt x="12037" y="28287"/>
                  </a:lnTo>
                  <a:lnTo>
                    <a:pt x="12542" y="28359"/>
                  </a:lnTo>
                  <a:lnTo>
                    <a:pt x="13024" y="28383"/>
                  </a:lnTo>
                  <a:lnTo>
                    <a:pt x="13529" y="28383"/>
                  </a:lnTo>
                  <a:lnTo>
                    <a:pt x="15455" y="28359"/>
                  </a:lnTo>
                  <a:lnTo>
                    <a:pt x="16129" y="28335"/>
                  </a:lnTo>
                  <a:lnTo>
                    <a:pt x="16611" y="28287"/>
                  </a:lnTo>
                  <a:lnTo>
                    <a:pt x="17092" y="28215"/>
                  </a:lnTo>
                  <a:lnTo>
                    <a:pt x="17574" y="28142"/>
                  </a:lnTo>
                  <a:lnTo>
                    <a:pt x="18055" y="28022"/>
                  </a:lnTo>
                  <a:lnTo>
                    <a:pt x="18512" y="27878"/>
                  </a:lnTo>
                  <a:lnTo>
                    <a:pt x="18970" y="27709"/>
                  </a:lnTo>
                  <a:lnTo>
                    <a:pt x="19427" y="27517"/>
                  </a:lnTo>
                  <a:lnTo>
                    <a:pt x="19885" y="27300"/>
                  </a:lnTo>
                  <a:lnTo>
                    <a:pt x="20390" y="27035"/>
                  </a:lnTo>
                  <a:lnTo>
                    <a:pt x="20872" y="26746"/>
                  </a:lnTo>
                  <a:lnTo>
                    <a:pt x="21859" y="26120"/>
                  </a:lnTo>
                  <a:lnTo>
                    <a:pt x="22147" y="25928"/>
                  </a:lnTo>
                  <a:lnTo>
                    <a:pt x="22436" y="25711"/>
                  </a:lnTo>
                  <a:lnTo>
                    <a:pt x="23014" y="25254"/>
                  </a:lnTo>
                  <a:lnTo>
                    <a:pt x="23183" y="25085"/>
                  </a:lnTo>
                  <a:lnTo>
                    <a:pt x="23327" y="24917"/>
                  </a:lnTo>
                  <a:lnTo>
                    <a:pt x="23568" y="24532"/>
                  </a:lnTo>
                  <a:lnTo>
                    <a:pt x="23664" y="24363"/>
                  </a:lnTo>
                  <a:lnTo>
                    <a:pt x="23736" y="24170"/>
                  </a:lnTo>
                  <a:lnTo>
                    <a:pt x="23760" y="24026"/>
                  </a:lnTo>
                  <a:lnTo>
                    <a:pt x="23784" y="23906"/>
                  </a:lnTo>
                  <a:lnTo>
                    <a:pt x="23760" y="23617"/>
                  </a:lnTo>
                  <a:lnTo>
                    <a:pt x="23712" y="23352"/>
                  </a:lnTo>
                  <a:lnTo>
                    <a:pt x="23592" y="23087"/>
                  </a:lnTo>
                  <a:lnTo>
                    <a:pt x="23423" y="22798"/>
                  </a:lnTo>
                  <a:lnTo>
                    <a:pt x="23207" y="22533"/>
                  </a:lnTo>
                  <a:lnTo>
                    <a:pt x="22629" y="21763"/>
                  </a:lnTo>
                  <a:lnTo>
                    <a:pt x="22509" y="21571"/>
                  </a:lnTo>
                  <a:lnTo>
                    <a:pt x="22388" y="21378"/>
                  </a:lnTo>
                  <a:lnTo>
                    <a:pt x="22292" y="21161"/>
                  </a:lnTo>
                  <a:lnTo>
                    <a:pt x="22220" y="20945"/>
                  </a:lnTo>
                  <a:lnTo>
                    <a:pt x="22147" y="20728"/>
                  </a:lnTo>
                  <a:lnTo>
                    <a:pt x="22099" y="20487"/>
                  </a:lnTo>
                  <a:lnTo>
                    <a:pt x="22099" y="20271"/>
                  </a:lnTo>
                  <a:lnTo>
                    <a:pt x="22075" y="20030"/>
                  </a:lnTo>
                  <a:lnTo>
                    <a:pt x="22099" y="19717"/>
                  </a:lnTo>
                  <a:lnTo>
                    <a:pt x="22123" y="19404"/>
                  </a:lnTo>
                  <a:lnTo>
                    <a:pt x="22196" y="19043"/>
                  </a:lnTo>
                  <a:lnTo>
                    <a:pt x="22268" y="18682"/>
                  </a:lnTo>
                  <a:lnTo>
                    <a:pt x="22364" y="18345"/>
                  </a:lnTo>
                  <a:lnTo>
                    <a:pt x="22484" y="17984"/>
                  </a:lnTo>
                  <a:lnTo>
                    <a:pt x="22677" y="17478"/>
                  </a:lnTo>
                  <a:lnTo>
                    <a:pt x="22894" y="16997"/>
                  </a:lnTo>
                  <a:lnTo>
                    <a:pt x="23159" y="16491"/>
                  </a:lnTo>
                  <a:lnTo>
                    <a:pt x="23399" y="16034"/>
                  </a:lnTo>
                  <a:lnTo>
                    <a:pt x="24001" y="14999"/>
                  </a:lnTo>
                  <a:lnTo>
                    <a:pt x="24579" y="13963"/>
                  </a:lnTo>
                  <a:lnTo>
                    <a:pt x="24844" y="13458"/>
                  </a:lnTo>
                  <a:lnTo>
                    <a:pt x="25108" y="12928"/>
                  </a:lnTo>
                  <a:lnTo>
                    <a:pt x="25325" y="12399"/>
                  </a:lnTo>
                  <a:lnTo>
                    <a:pt x="25518" y="11845"/>
                  </a:lnTo>
                  <a:lnTo>
                    <a:pt x="25686" y="11315"/>
                  </a:lnTo>
                  <a:lnTo>
                    <a:pt x="25831" y="10786"/>
                  </a:lnTo>
                  <a:lnTo>
                    <a:pt x="25951" y="10256"/>
                  </a:lnTo>
                  <a:lnTo>
                    <a:pt x="26023" y="9727"/>
                  </a:lnTo>
                  <a:lnTo>
                    <a:pt x="26071" y="9173"/>
                  </a:lnTo>
                  <a:lnTo>
                    <a:pt x="26095" y="8643"/>
                  </a:lnTo>
                  <a:lnTo>
                    <a:pt x="26095" y="8090"/>
                  </a:lnTo>
                  <a:lnTo>
                    <a:pt x="26047" y="7536"/>
                  </a:lnTo>
                  <a:lnTo>
                    <a:pt x="25975" y="6910"/>
                  </a:lnTo>
                  <a:lnTo>
                    <a:pt x="25831" y="6284"/>
                  </a:lnTo>
                  <a:lnTo>
                    <a:pt x="25662" y="5682"/>
                  </a:lnTo>
                  <a:lnTo>
                    <a:pt x="25445" y="5104"/>
                  </a:lnTo>
                  <a:lnTo>
                    <a:pt x="25205" y="4527"/>
                  </a:lnTo>
                  <a:lnTo>
                    <a:pt x="24892" y="3997"/>
                  </a:lnTo>
                  <a:lnTo>
                    <a:pt x="24555" y="3468"/>
                  </a:lnTo>
                  <a:lnTo>
                    <a:pt x="24146" y="2962"/>
                  </a:lnTo>
                  <a:lnTo>
                    <a:pt x="23881" y="2649"/>
                  </a:lnTo>
                  <a:lnTo>
                    <a:pt x="23592" y="2360"/>
                  </a:lnTo>
                  <a:lnTo>
                    <a:pt x="23303" y="2095"/>
                  </a:lnTo>
                  <a:lnTo>
                    <a:pt x="23014" y="1831"/>
                  </a:lnTo>
                  <a:lnTo>
                    <a:pt x="22701" y="1566"/>
                  </a:lnTo>
                  <a:lnTo>
                    <a:pt x="22388" y="1325"/>
                  </a:lnTo>
                  <a:lnTo>
                    <a:pt x="21714" y="892"/>
                  </a:lnTo>
                  <a:lnTo>
                    <a:pt x="21305" y="651"/>
                  </a:lnTo>
                  <a:lnTo>
                    <a:pt x="20896" y="434"/>
                  </a:lnTo>
                  <a:lnTo>
                    <a:pt x="20390" y="242"/>
                  </a:lnTo>
                  <a:lnTo>
                    <a:pt x="20125" y="170"/>
                  </a:lnTo>
                  <a:lnTo>
                    <a:pt x="19860" y="97"/>
                  </a:lnTo>
                  <a:lnTo>
                    <a:pt x="19596" y="49"/>
                  </a:lnTo>
                  <a:lnTo>
                    <a:pt x="19331" y="25"/>
                  </a:lnTo>
                  <a:lnTo>
                    <a:pt x="19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3"/>
            <p:cNvSpPr/>
            <p:nvPr/>
          </p:nvSpPr>
          <p:spPr>
            <a:xfrm>
              <a:off x="1802875" y="1996850"/>
              <a:ext cx="521825" cy="518800"/>
            </a:xfrm>
            <a:custGeom>
              <a:avLst/>
              <a:gdLst/>
              <a:ahLst/>
              <a:cxnLst/>
              <a:rect l="l" t="t" r="r" b="b"/>
              <a:pathLst>
                <a:path w="20873" h="20752" extrusionOk="0">
                  <a:moveTo>
                    <a:pt x="18224" y="1"/>
                  </a:moveTo>
                  <a:lnTo>
                    <a:pt x="17983" y="25"/>
                  </a:lnTo>
                  <a:lnTo>
                    <a:pt x="17767" y="49"/>
                  </a:lnTo>
                  <a:lnTo>
                    <a:pt x="17430" y="97"/>
                  </a:lnTo>
                  <a:lnTo>
                    <a:pt x="17093" y="169"/>
                  </a:lnTo>
                  <a:lnTo>
                    <a:pt x="16419" y="338"/>
                  </a:lnTo>
                  <a:lnTo>
                    <a:pt x="15143" y="627"/>
                  </a:lnTo>
                  <a:lnTo>
                    <a:pt x="14709" y="723"/>
                  </a:lnTo>
                  <a:lnTo>
                    <a:pt x="14252" y="771"/>
                  </a:lnTo>
                  <a:lnTo>
                    <a:pt x="13795" y="795"/>
                  </a:lnTo>
                  <a:lnTo>
                    <a:pt x="13337" y="795"/>
                  </a:lnTo>
                  <a:lnTo>
                    <a:pt x="12639" y="771"/>
                  </a:lnTo>
                  <a:lnTo>
                    <a:pt x="11941" y="699"/>
                  </a:lnTo>
                  <a:lnTo>
                    <a:pt x="11243" y="603"/>
                  </a:lnTo>
                  <a:lnTo>
                    <a:pt x="10569" y="482"/>
                  </a:lnTo>
                  <a:lnTo>
                    <a:pt x="9774" y="314"/>
                  </a:lnTo>
                  <a:lnTo>
                    <a:pt x="8980" y="169"/>
                  </a:lnTo>
                  <a:lnTo>
                    <a:pt x="8330" y="97"/>
                  </a:lnTo>
                  <a:lnTo>
                    <a:pt x="7680" y="73"/>
                  </a:lnTo>
                  <a:lnTo>
                    <a:pt x="7367" y="73"/>
                  </a:lnTo>
                  <a:lnTo>
                    <a:pt x="7030" y="97"/>
                  </a:lnTo>
                  <a:lnTo>
                    <a:pt x="6717" y="145"/>
                  </a:lnTo>
                  <a:lnTo>
                    <a:pt x="6380" y="218"/>
                  </a:lnTo>
                  <a:lnTo>
                    <a:pt x="5778" y="338"/>
                  </a:lnTo>
                  <a:lnTo>
                    <a:pt x="5176" y="482"/>
                  </a:lnTo>
                  <a:lnTo>
                    <a:pt x="4574" y="651"/>
                  </a:lnTo>
                  <a:lnTo>
                    <a:pt x="3997" y="868"/>
                  </a:lnTo>
                  <a:lnTo>
                    <a:pt x="3082" y="1205"/>
                  </a:lnTo>
                  <a:lnTo>
                    <a:pt x="2167" y="1542"/>
                  </a:lnTo>
                  <a:lnTo>
                    <a:pt x="1782" y="1686"/>
                  </a:lnTo>
                  <a:lnTo>
                    <a:pt x="1373" y="1782"/>
                  </a:lnTo>
                  <a:lnTo>
                    <a:pt x="964" y="1879"/>
                  </a:lnTo>
                  <a:lnTo>
                    <a:pt x="554" y="1951"/>
                  </a:lnTo>
                  <a:lnTo>
                    <a:pt x="193" y="1999"/>
                  </a:lnTo>
                  <a:lnTo>
                    <a:pt x="97" y="2023"/>
                  </a:lnTo>
                  <a:lnTo>
                    <a:pt x="49" y="2047"/>
                  </a:lnTo>
                  <a:lnTo>
                    <a:pt x="1" y="2095"/>
                  </a:lnTo>
                  <a:lnTo>
                    <a:pt x="1" y="2143"/>
                  </a:lnTo>
                  <a:lnTo>
                    <a:pt x="25" y="2192"/>
                  </a:lnTo>
                  <a:lnTo>
                    <a:pt x="97" y="2240"/>
                  </a:lnTo>
                  <a:lnTo>
                    <a:pt x="169" y="2264"/>
                  </a:lnTo>
                  <a:lnTo>
                    <a:pt x="458" y="2312"/>
                  </a:lnTo>
                  <a:lnTo>
                    <a:pt x="723" y="2360"/>
                  </a:lnTo>
                  <a:lnTo>
                    <a:pt x="988" y="2360"/>
                  </a:lnTo>
                  <a:lnTo>
                    <a:pt x="1517" y="2336"/>
                  </a:lnTo>
                  <a:lnTo>
                    <a:pt x="5706" y="1927"/>
                  </a:lnTo>
                  <a:lnTo>
                    <a:pt x="6573" y="1855"/>
                  </a:lnTo>
                  <a:lnTo>
                    <a:pt x="7463" y="1806"/>
                  </a:lnTo>
                  <a:lnTo>
                    <a:pt x="7921" y="1806"/>
                  </a:lnTo>
                  <a:lnTo>
                    <a:pt x="8402" y="1830"/>
                  </a:lnTo>
                  <a:lnTo>
                    <a:pt x="8811" y="1855"/>
                  </a:lnTo>
                  <a:lnTo>
                    <a:pt x="9221" y="1951"/>
                  </a:lnTo>
                  <a:lnTo>
                    <a:pt x="9630" y="2047"/>
                  </a:lnTo>
                  <a:lnTo>
                    <a:pt x="10015" y="2216"/>
                  </a:lnTo>
                  <a:lnTo>
                    <a:pt x="10545" y="2432"/>
                  </a:lnTo>
                  <a:lnTo>
                    <a:pt x="11050" y="2649"/>
                  </a:lnTo>
                  <a:lnTo>
                    <a:pt x="11435" y="2793"/>
                  </a:lnTo>
                  <a:lnTo>
                    <a:pt x="11821" y="2914"/>
                  </a:lnTo>
                  <a:lnTo>
                    <a:pt x="12206" y="3010"/>
                  </a:lnTo>
                  <a:lnTo>
                    <a:pt x="12591" y="3082"/>
                  </a:lnTo>
                  <a:lnTo>
                    <a:pt x="12976" y="3130"/>
                  </a:lnTo>
                  <a:lnTo>
                    <a:pt x="13770" y="3130"/>
                  </a:lnTo>
                  <a:lnTo>
                    <a:pt x="14156" y="3082"/>
                  </a:lnTo>
                  <a:lnTo>
                    <a:pt x="15552" y="2866"/>
                  </a:lnTo>
                  <a:lnTo>
                    <a:pt x="15913" y="2817"/>
                  </a:lnTo>
                  <a:lnTo>
                    <a:pt x="16274" y="2769"/>
                  </a:lnTo>
                  <a:lnTo>
                    <a:pt x="17020" y="2769"/>
                  </a:lnTo>
                  <a:lnTo>
                    <a:pt x="17261" y="2793"/>
                  </a:lnTo>
                  <a:lnTo>
                    <a:pt x="17502" y="2817"/>
                  </a:lnTo>
                  <a:lnTo>
                    <a:pt x="17743" y="2890"/>
                  </a:lnTo>
                  <a:lnTo>
                    <a:pt x="17983" y="2962"/>
                  </a:lnTo>
                  <a:lnTo>
                    <a:pt x="18128" y="3010"/>
                  </a:lnTo>
                  <a:lnTo>
                    <a:pt x="18248" y="3082"/>
                  </a:lnTo>
                  <a:lnTo>
                    <a:pt x="18368" y="3155"/>
                  </a:lnTo>
                  <a:lnTo>
                    <a:pt x="18465" y="3251"/>
                  </a:lnTo>
                  <a:lnTo>
                    <a:pt x="18609" y="3419"/>
                  </a:lnTo>
                  <a:lnTo>
                    <a:pt x="18706" y="3588"/>
                  </a:lnTo>
                  <a:lnTo>
                    <a:pt x="18778" y="3804"/>
                  </a:lnTo>
                  <a:lnTo>
                    <a:pt x="18802" y="4021"/>
                  </a:lnTo>
                  <a:lnTo>
                    <a:pt x="18802" y="4238"/>
                  </a:lnTo>
                  <a:lnTo>
                    <a:pt x="18778" y="4430"/>
                  </a:lnTo>
                  <a:lnTo>
                    <a:pt x="18754" y="4647"/>
                  </a:lnTo>
                  <a:lnTo>
                    <a:pt x="18706" y="4864"/>
                  </a:lnTo>
                  <a:lnTo>
                    <a:pt x="18537" y="5393"/>
                  </a:lnTo>
                  <a:lnTo>
                    <a:pt x="18320" y="5899"/>
                  </a:lnTo>
                  <a:lnTo>
                    <a:pt x="18056" y="6404"/>
                  </a:lnTo>
                  <a:lnTo>
                    <a:pt x="17767" y="6886"/>
                  </a:lnTo>
                  <a:lnTo>
                    <a:pt x="17093" y="7921"/>
                  </a:lnTo>
                  <a:lnTo>
                    <a:pt x="16659" y="8667"/>
                  </a:lnTo>
                  <a:lnTo>
                    <a:pt x="16443" y="9028"/>
                  </a:lnTo>
                  <a:lnTo>
                    <a:pt x="16274" y="9414"/>
                  </a:lnTo>
                  <a:lnTo>
                    <a:pt x="15817" y="10425"/>
                  </a:lnTo>
                  <a:lnTo>
                    <a:pt x="15383" y="11460"/>
                  </a:lnTo>
                  <a:lnTo>
                    <a:pt x="15215" y="11941"/>
                  </a:lnTo>
                  <a:lnTo>
                    <a:pt x="15070" y="12447"/>
                  </a:lnTo>
                  <a:lnTo>
                    <a:pt x="14950" y="12952"/>
                  </a:lnTo>
                  <a:lnTo>
                    <a:pt x="14902" y="13482"/>
                  </a:lnTo>
                  <a:lnTo>
                    <a:pt x="14854" y="14011"/>
                  </a:lnTo>
                  <a:lnTo>
                    <a:pt x="14806" y="14397"/>
                  </a:lnTo>
                  <a:lnTo>
                    <a:pt x="14733" y="14782"/>
                  </a:lnTo>
                  <a:lnTo>
                    <a:pt x="14661" y="14974"/>
                  </a:lnTo>
                  <a:lnTo>
                    <a:pt x="14589" y="15143"/>
                  </a:lnTo>
                  <a:lnTo>
                    <a:pt x="14493" y="15311"/>
                  </a:lnTo>
                  <a:lnTo>
                    <a:pt x="14396" y="15480"/>
                  </a:lnTo>
                  <a:lnTo>
                    <a:pt x="14276" y="15648"/>
                  </a:lnTo>
                  <a:lnTo>
                    <a:pt x="14132" y="15793"/>
                  </a:lnTo>
                  <a:lnTo>
                    <a:pt x="13987" y="15913"/>
                  </a:lnTo>
                  <a:lnTo>
                    <a:pt x="13843" y="16058"/>
                  </a:lnTo>
                  <a:lnTo>
                    <a:pt x="13578" y="16226"/>
                  </a:lnTo>
                  <a:lnTo>
                    <a:pt x="13289" y="16371"/>
                  </a:lnTo>
                  <a:lnTo>
                    <a:pt x="12952" y="16539"/>
                  </a:lnTo>
                  <a:lnTo>
                    <a:pt x="12591" y="16684"/>
                  </a:lnTo>
                  <a:lnTo>
                    <a:pt x="12037" y="16924"/>
                  </a:lnTo>
                  <a:lnTo>
                    <a:pt x="11484" y="17189"/>
                  </a:lnTo>
                  <a:lnTo>
                    <a:pt x="10954" y="17502"/>
                  </a:lnTo>
                  <a:lnTo>
                    <a:pt x="10424" y="17815"/>
                  </a:lnTo>
                  <a:lnTo>
                    <a:pt x="9967" y="18104"/>
                  </a:lnTo>
                  <a:lnTo>
                    <a:pt x="9534" y="18441"/>
                  </a:lnTo>
                  <a:lnTo>
                    <a:pt x="9293" y="18658"/>
                  </a:lnTo>
                  <a:lnTo>
                    <a:pt x="9076" y="18874"/>
                  </a:lnTo>
                  <a:lnTo>
                    <a:pt x="8884" y="19091"/>
                  </a:lnTo>
                  <a:lnTo>
                    <a:pt x="8715" y="19332"/>
                  </a:lnTo>
                  <a:lnTo>
                    <a:pt x="8571" y="19572"/>
                  </a:lnTo>
                  <a:lnTo>
                    <a:pt x="8426" y="19837"/>
                  </a:lnTo>
                  <a:lnTo>
                    <a:pt x="8306" y="20126"/>
                  </a:lnTo>
                  <a:lnTo>
                    <a:pt x="8185" y="20391"/>
                  </a:lnTo>
                  <a:lnTo>
                    <a:pt x="8137" y="20608"/>
                  </a:lnTo>
                  <a:lnTo>
                    <a:pt x="8137" y="20680"/>
                  </a:lnTo>
                  <a:lnTo>
                    <a:pt x="8161" y="20704"/>
                  </a:lnTo>
                  <a:lnTo>
                    <a:pt x="8185" y="20728"/>
                  </a:lnTo>
                  <a:lnTo>
                    <a:pt x="8258" y="20752"/>
                  </a:lnTo>
                  <a:lnTo>
                    <a:pt x="8306" y="20704"/>
                  </a:lnTo>
                  <a:lnTo>
                    <a:pt x="8474" y="20559"/>
                  </a:lnTo>
                  <a:lnTo>
                    <a:pt x="8835" y="20126"/>
                  </a:lnTo>
                  <a:lnTo>
                    <a:pt x="9221" y="19717"/>
                  </a:lnTo>
                  <a:lnTo>
                    <a:pt x="9437" y="19500"/>
                  </a:lnTo>
                  <a:lnTo>
                    <a:pt x="9654" y="19308"/>
                  </a:lnTo>
                  <a:lnTo>
                    <a:pt x="10111" y="18995"/>
                  </a:lnTo>
                  <a:lnTo>
                    <a:pt x="10569" y="18730"/>
                  </a:lnTo>
                  <a:lnTo>
                    <a:pt x="11074" y="18489"/>
                  </a:lnTo>
                  <a:lnTo>
                    <a:pt x="11580" y="18321"/>
                  </a:lnTo>
                  <a:lnTo>
                    <a:pt x="12326" y="18152"/>
                  </a:lnTo>
                  <a:lnTo>
                    <a:pt x="13072" y="17959"/>
                  </a:lnTo>
                  <a:lnTo>
                    <a:pt x="13626" y="17839"/>
                  </a:lnTo>
                  <a:lnTo>
                    <a:pt x="14156" y="17695"/>
                  </a:lnTo>
                  <a:lnTo>
                    <a:pt x="14565" y="17526"/>
                  </a:lnTo>
                  <a:lnTo>
                    <a:pt x="14950" y="17334"/>
                  </a:lnTo>
                  <a:lnTo>
                    <a:pt x="15311" y="17093"/>
                  </a:lnTo>
                  <a:lnTo>
                    <a:pt x="15672" y="16828"/>
                  </a:lnTo>
                  <a:lnTo>
                    <a:pt x="15889" y="16635"/>
                  </a:lnTo>
                  <a:lnTo>
                    <a:pt x="16082" y="16419"/>
                  </a:lnTo>
                  <a:lnTo>
                    <a:pt x="16226" y="16178"/>
                  </a:lnTo>
                  <a:lnTo>
                    <a:pt x="16370" y="15913"/>
                  </a:lnTo>
                  <a:lnTo>
                    <a:pt x="16443" y="15648"/>
                  </a:lnTo>
                  <a:lnTo>
                    <a:pt x="16539" y="15384"/>
                  </a:lnTo>
                  <a:lnTo>
                    <a:pt x="16587" y="15119"/>
                  </a:lnTo>
                  <a:lnTo>
                    <a:pt x="16635" y="14854"/>
                  </a:lnTo>
                  <a:lnTo>
                    <a:pt x="16683" y="14324"/>
                  </a:lnTo>
                  <a:lnTo>
                    <a:pt x="16732" y="13771"/>
                  </a:lnTo>
                  <a:lnTo>
                    <a:pt x="16756" y="13217"/>
                  </a:lnTo>
                  <a:lnTo>
                    <a:pt x="16780" y="12663"/>
                  </a:lnTo>
                  <a:lnTo>
                    <a:pt x="16780" y="12062"/>
                  </a:lnTo>
                  <a:lnTo>
                    <a:pt x="16852" y="11460"/>
                  </a:lnTo>
                  <a:lnTo>
                    <a:pt x="16948" y="10954"/>
                  </a:lnTo>
                  <a:lnTo>
                    <a:pt x="17069" y="10497"/>
                  </a:lnTo>
                  <a:lnTo>
                    <a:pt x="17285" y="10039"/>
                  </a:lnTo>
                  <a:lnTo>
                    <a:pt x="17526" y="9606"/>
                  </a:lnTo>
                  <a:lnTo>
                    <a:pt x="17791" y="9197"/>
                  </a:lnTo>
                  <a:lnTo>
                    <a:pt x="18080" y="8812"/>
                  </a:lnTo>
                  <a:lnTo>
                    <a:pt x="19139" y="7367"/>
                  </a:lnTo>
                  <a:lnTo>
                    <a:pt x="19572" y="6765"/>
                  </a:lnTo>
                  <a:lnTo>
                    <a:pt x="19789" y="6453"/>
                  </a:lnTo>
                  <a:lnTo>
                    <a:pt x="20005" y="6116"/>
                  </a:lnTo>
                  <a:lnTo>
                    <a:pt x="20294" y="5610"/>
                  </a:lnTo>
                  <a:lnTo>
                    <a:pt x="20415" y="5345"/>
                  </a:lnTo>
                  <a:lnTo>
                    <a:pt x="20535" y="5056"/>
                  </a:lnTo>
                  <a:lnTo>
                    <a:pt x="20655" y="4743"/>
                  </a:lnTo>
                  <a:lnTo>
                    <a:pt x="20752" y="4430"/>
                  </a:lnTo>
                  <a:lnTo>
                    <a:pt x="20824" y="4117"/>
                  </a:lnTo>
                  <a:lnTo>
                    <a:pt x="20848" y="3804"/>
                  </a:lnTo>
                  <a:lnTo>
                    <a:pt x="20872" y="3492"/>
                  </a:lnTo>
                  <a:lnTo>
                    <a:pt x="20872" y="3155"/>
                  </a:lnTo>
                  <a:lnTo>
                    <a:pt x="20848" y="2842"/>
                  </a:lnTo>
                  <a:lnTo>
                    <a:pt x="20776" y="2505"/>
                  </a:lnTo>
                  <a:lnTo>
                    <a:pt x="20680" y="2095"/>
                  </a:lnTo>
                  <a:lnTo>
                    <a:pt x="20535" y="1686"/>
                  </a:lnTo>
                  <a:lnTo>
                    <a:pt x="20439" y="1445"/>
                  </a:lnTo>
                  <a:lnTo>
                    <a:pt x="20343" y="1205"/>
                  </a:lnTo>
                  <a:lnTo>
                    <a:pt x="20198" y="964"/>
                  </a:lnTo>
                  <a:lnTo>
                    <a:pt x="20030" y="771"/>
                  </a:lnTo>
                  <a:lnTo>
                    <a:pt x="19861" y="579"/>
                  </a:lnTo>
                  <a:lnTo>
                    <a:pt x="19668" y="410"/>
                  </a:lnTo>
                  <a:lnTo>
                    <a:pt x="19452" y="290"/>
                  </a:lnTo>
                  <a:lnTo>
                    <a:pt x="19211" y="169"/>
                  </a:lnTo>
                  <a:lnTo>
                    <a:pt x="18970" y="97"/>
                  </a:lnTo>
                  <a:lnTo>
                    <a:pt x="18706" y="25"/>
                  </a:lnTo>
                  <a:lnTo>
                    <a:pt x="18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3"/>
            <p:cNvSpPr/>
            <p:nvPr/>
          </p:nvSpPr>
          <p:spPr>
            <a:xfrm>
              <a:off x="1946725" y="1787425"/>
              <a:ext cx="588000" cy="766750"/>
            </a:xfrm>
            <a:custGeom>
              <a:avLst/>
              <a:gdLst/>
              <a:ahLst/>
              <a:cxnLst/>
              <a:rect l="l" t="t" r="r" b="b"/>
              <a:pathLst>
                <a:path w="23520" h="30670" extrusionOk="0">
                  <a:moveTo>
                    <a:pt x="11098" y="0"/>
                  </a:moveTo>
                  <a:lnTo>
                    <a:pt x="10640" y="49"/>
                  </a:lnTo>
                  <a:lnTo>
                    <a:pt x="9942" y="97"/>
                  </a:lnTo>
                  <a:lnTo>
                    <a:pt x="9292" y="169"/>
                  </a:lnTo>
                  <a:lnTo>
                    <a:pt x="8618" y="265"/>
                  </a:lnTo>
                  <a:lnTo>
                    <a:pt x="7944" y="410"/>
                  </a:lnTo>
                  <a:lnTo>
                    <a:pt x="7270" y="602"/>
                  </a:lnTo>
                  <a:lnTo>
                    <a:pt x="6596" y="795"/>
                  </a:lnTo>
                  <a:lnTo>
                    <a:pt x="5946" y="1012"/>
                  </a:lnTo>
                  <a:lnTo>
                    <a:pt x="4093" y="1589"/>
                  </a:lnTo>
                  <a:lnTo>
                    <a:pt x="2239" y="2119"/>
                  </a:lnTo>
                  <a:lnTo>
                    <a:pt x="1300" y="2384"/>
                  </a:lnTo>
                  <a:lnTo>
                    <a:pt x="361" y="2673"/>
                  </a:lnTo>
                  <a:lnTo>
                    <a:pt x="193" y="2721"/>
                  </a:lnTo>
                  <a:lnTo>
                    <a:pt x="24" y="2793"/>
                  </a:lnTo>
                  <a:lnTo>
                    <a:pt x="0" y="2841"/>
                  </a:lnTo>
                  <a:lnTo>
                    <a:pt x="0" y="2889"/>
                  </a:lnTo>
                  <a:lnTo>
                    <a:pt x="24" y="2937"/>
                  </a:lnTo>
                  <a:lnTo>
                    <a:pt x="72" y="2961"/>
                  </a:lnTo>
                  <a:lnTo>
                    <a:pt x="241" y="2986"/>
                  </a:lnTo>
                  <a:lnTo>
                    <a:pt x="433" y="2961"/>
                  </a:lnTo>
                  <a:lnTo>
                    <a:pt x="1709" y="2793"/>
                  </a:lnTo>
                  <a:lnTo>
                    <a:pt x="3009" y="2673"/>
                  </a:lnTo>
                  <a:lnTo>
                    <a:pt x="4526" y="2528"/>
                  </a:lnTo>
                  <a:lnTo>
                    <a:pt x="5296" y="2456"/>
                  </a:lnTo>
                  <a:lnTo>
                    <a:pt x="6042" y="2336"/>
                  </a:lnTo>
                  <a:lnTo>
                    <a:pt x="6789" y="2167"/>
                  </a:lnTo>
                  <a:lnTo>
                    <a:pt x="7535" y="1974"/>
                  </a:lnTo>
                  <a:lnTo>
                    <a:pt x="8522" y="1710"/>
                  </a:lnTo>
                  <a:lnTo>
                    <a:pt x="10279" y="1228"/>
                  </a:lnTo>
                  <a:lnTo>
                    <a:pt x="10929" y="1060"/>
                  </a:lnTo>
                  <a:lnTo>
                    <a:pt x="11579" y="939"/>
                  </a:lnTo>
                  <a:lnTo>
                    <a:pt x="12229" y="843"/>
                  </a:lnTo>
                  <a:lnTo>
                    <a:pt x="12903" y="771"/>
                  </a:lnTo>
                  <a:lnTo>
                    <a:pt x="13192" y="747"/>
                  </a:lnTo>
                  <a:lnTo>
                    <a:pt x="13722" y="747"/>
                  </a:lnTo>
                  <a:lnTo>
                    <a:pt x="13939" y="795"/>
                  </a:lnTo>
                  <a:lnTo>
                    <a:pt x="14372" y="867"/>
                  </a:lnTo>
                  <a:lnTo>
                    <a:pt x="14709" y="987"/>
                  </a:lnTo>
                  <a:lnTo>
                    <a:pt x="15022" y="1108"/>
                  </a:lnTo>
                  <a:lnTo>
                    <a:pt x="15335" y="1276"/>
                  </a:lnTo>
                  <a:lnTo>
                    <a:pt x="15576" y="1445"/>
                  </a:lnTo>
                  <a:lnTo>
                    <a:pt x="16009" y="1734"/>
                  </a:lnTo>
                  <a:lnTo>
                    <a:pt x="16394" y="1999"/>
                  </a:lnTo>
                  <a:lnTo>
                    <a:pt x="17116" y="2576"/>
                  </a:lnTo>
                  <a:lnTo>
                    <a:pt x="17453" y="2841"/>
                  </a:lnTo>
                  <a:lnTo>
                    <a:pt x="17766" y="3154"/>
                  </a:lnTo>
                  <a:lnTo>
                    <a:pt x="18874" y="4334"/>
                  </a:lnTo>
                  <a:lnTo>
                    <a:pt x="19379" y="4911"/>
                  </a:lnTo>
                  <a:lnTo>
                    <a:pt x="19548" y="5176"/>
                  </a:lnTo>
                  <a:lnTo>
                    <a:pt x="19716" y="5417"/>
                  </a:lnTo>
                  <a:lnTo>
                    <a:pt x="19861" y="5658"/>
                  </a:lnTo>
                  <a:lnTo>
                    <a:pt x="20005" y="5947"/>
                  </a:lnTo>
                  <a:lnTo>
                    <a:pt x="20294" y="6645"/>
                  </a:lnTo>
                  <a:lnTo>
                    <a:pt x="20848" y="8017"/>
                  </a:lnTo>
                  <a:lnTo>
                    <a:pt x="21161" y="8691"/>
                  </a:lnTo>
                  <a:lnTo>
                    <a:pt x="21473" y="9341"/>
                  </a:lnTo>
                  <a:lnTo>
                    <a:pt x="21570" y="9558"/>
                  </a:lnTo>
                  <a:lnTo>
                    <a:pt x="21618" y="9774"/>
                  </a:lnTo>
                  <a:lnTo>
                    <a:pt x="21666" y="9991"/>
                  </a:lnTo>
                  <a:lnTo>
                    <a:pt x="21690" y="10207"/>
                  </a:lnTo>
                  <a:lnTo>
                    <a:pt x="21714" y="10785"/>
                  </a:lnTo>
                  <a:lnTo>
                    <a:pt x="21666" y="11363"/>
                  </a:lnTo>
                  <a:lnTo>
                    <a:pt x="21618" y="11748"/>
                  </a:lnTo>
                  <a:lnTo>
                    <a:pt x="21546" y="12109"/>
                  </a:lnTo>
                  <a:lnTo>
                    <a:pt x="21425" y="12446"/>
                  </a:lnTo>
                  <a:lnTo>
                    <a:pt x="21305" y="12807"/>
                  </a:lnTo>
                  <a:lnTo>
                    <a:pt x="21136" y="13120"/>
                  </a:lnTo>
                  <a:lnTo>
                    <a:pt x="20968" y="13457"/>
                  </a:lnTo>
                  <a:lnTo>
                    <a:pt x="20775" y="13746"/>
                  </a:lnTo>
                  <a:lnTo>
                    <a:pt x="20535" y="14059"/>
                  </a:lnTo>
                  <a:lnTo>
                    <a:pt x="20101" y="14565"/>
                  </a:lnTo>
                  <a:lnTo>
                    <a:pt x="19668" y="15070"/>
                  </a:lnTo>
                  <a:lnTo>
                    <a:pt x="19451" y="15359"/>
                  </a:lnTo>
                  <a:lnTo>
                    <a:pt x="19235" y="15672"/>
                  </a:lnTo>
                  <a:lnTo>
                    <a:pt x="19042" y="15985"/>
                  </a:lnTo>
                  <a:lnTo>
                    <a:pt x="18898" y="16322"/>
                  </a:lnTo>
                  <a:lnTo>
                    <a:pt x="18777" y="16611"/>
                  </a:lnTo>
                  <a:lnTo>
                    <a:pt x="18681" y="16924"/>
                  </a:lnTo>
                  <a:lnTo>
                    <a:pt x="18512" y="17526"/>
                  </a:lnTo>
                  <a:lnTo>
                    <a:pt x="18392" y="18079"/>
                  </a:lnTo>
                  <a:lnTo>
                    <a:pt x="18199" y="18585"/>
                  </a:lnTo>
                  <a:lnTo>
                    <a:pt x="17911" y="19235"/>
                  </a:lnTo>
                  <a:lnTo>
                    <a:pt x="17598" y="19861"/>
                  </a:lnTo>
                  <a:lnTo>
                    <a:pt x="17405" y="20318"/>
                  </a:lnTo>
                  <a:lnTo>
                    <a:pt x="17237" y="20800"/>
                  </a:lnTo>
                  <a:lnTo>
                    <a:pt x="17140" y="21305"/>
                  </a:lnTo>
                  <a:lnTo>
                    <a:pt x="17068" y="21811"/>
                  </a:lnTo>
                  <a:lnTo>
                    <a:pt x="17068" y="22220"/>
                  </a:lnTo>
                  <a:lnTo>
                    <a:pt x="17092" y="22653"/>
                  </a:lnTo>
                  <a:lnTo>
                    <a:pt x="17188" y="23063"/>
                  </a:lnTo>
                  <a:lnTo>
                    <a:pt x="17333" y="23472"/>
                  </a:lnTo>
                  <a:lnTo>
                    <a:pt x="17622" y="24098"/>
                  </a:lnTo>
                  <a:lnTo>
                    <a:pt x="17862" y="24627"/>
                  </a:lnTo>
                  <a:lnTo>
                    <a:pt x="17983" y="24892"/>
                  </a:lnTo>
                  <a:lnTo>
                    <a:pt x="18079" y="25157"/>
                  </a:lnTo>
                  <a:lnTo>
                    <a:pt x="18175" y="25446"/>
                  </a:lnTo>
                  <a:lnTo>
                    <a:pt x="18224" y="25735"/>
                  </a:lnTo>
                  <a:lnTo>
                    <a:pt x="18248" y="26024"/>
                  </a:lnTo>
                  <a:lnTo>
                    <a:pt x="18224" y="26312"/>
                  </a:lnTo>
                  <a:lnTo>
                    <a:pt x="18175" y="26601"/>
                  </a:lnTo>
                  <a:lnTo>
                    <a:pt x="18103" y="26866"/>
                  </a:lnTo>
                  <a:lnTo>
                    <a:pt x="18007" y="27155"/>
                  </a:lnTo>
                  <a:lnTo>
                    <a:pt x="17862" y="27420"/>
                  </a:lnTo>
                  <a:lnTo>
                    <a:pt x="17742" y="27612"/>
                  </a:lnTo>
                  <a:lnTo>
                    <a:pt x="17622" y="27781"/>
                  </a:lnTo>
                  <a:lnTo>
                    <a:pt x="17333" y="28118"/>
                  </a:lnTo>
                  <a:lnTo>
                    <a:pt x="17020" y="28407"/>
                  </a:lnTo>
                  <a:lnTo>
                    <a:pt x="16683" y="28696"/>
                  </a:lnTo>
                  <a:lnTo>
                    <a:pt x="16274" y="28985"/>
                  </a:lnTo>
                  <a:lnTo>
                    <a:pt x="15864" y="29249"/>
                  </a:lnTo>
                  <a:lnTo>
                    <a:pt x="15431" y="29490"/>
                  </a:lnTo>
                  <a:lnTo>
                    <a:pt x="14998" y="29707"/>
                  </a:lnTo>
                  <a:lnTo>
                    <a:pt x="14155" y="30068"/>
                  </a:lnTo>
                  <a:lnTo>
                    <a:pt x="13337" y="30405"/>
                  </a:lnTo>
                  <a:lnTo>
                    <a:pt x="13192" y="30477"/>
                  </a:lnTo>
                  <a:lnTo>
                    <a:pt x="13048" y="30549"/>
                  </a:lnTo>
                  <a:lnTo>
                    <a:pt x="13024" y="30573"/>
                  </a:lnTo>
                  <a:lnTo>
                    <a:pt x="13024" y="30622"/>
                  </a:lnTo>
                  <a:lnTo>
                    <a:pt x="13072" y="30646"/>
                  </a:lnTo>
                  <a:lnTo>
                    <a:pt x="13096" y="30670"/>
                  </a:lnTo>
                  <a:lnTo>
                    <a:pt x="13289" y="30670"/>
                  </a:lnTo>
                  <a:lnTo>
                    <a:pt x="13842" y="30597"/>
                  </a:lnTo>
                  <a:lnTo>
                    <a:pt x="14372" y="30525"/>
                  </a:lnTo>
                  <a:lnTo>
                    <a:pt x="14901" y="30405"/>
                  </a:lnTo>
                  <a:lnTo>
                    <a:pt x="15431" y="30236"/>
                  </a:lnTo>
                  <a:lnTo>
                    <a:pt x="15816" y="30116"/>
                  </a:lnTo>
                  <a:lnTo>
                    <a:pt x="16177" y="29947"/>
                  </a:lnTo>
                  <a:lnTo>
                    <a:pt x="16538" y="29779"/>
                  </a:lnTo>
                  <a:lnTo>
                    <a:pt x="16875" y="29562"/>
                  </a:lnTo>
                  <a:lnTo>
                    <a:pt x="17188" y="29346"/>
                  </a:lnTo>
                  <a:lnTo>
                    <a:pt x="17477" y="29081"/>
                  </a:lnTo>
                  <a:lnTo>
                    <a:pt x="17766" y="28816"/>
                  </a:lnTo>
                  <a:lnTo>
                    <a:pt x="18031" y="28503"/>
                  </a:lnTo>
                  <a:lnTo>
                    <a:pt x="18296" y="28166"/>
                  </a:lnTo>
                  <a:lnTo>
                    <a:pt x="18392" y="27973"/>
                  </a:lnTo>
                  <a:lnTo>
                    <a:pt x="18488" y="27805"/>
                  </a:lnTo>
                  <a:lnTo>
                    <a:pt x="18561" y="27612"/>
                  </a:lnTo>
                  <a:lnTo>
                    <a:pt x="18609" y="27396"/>
                  </a:lnTo>
                  <a:lnTo>
                    <a:pt x="18657" y="27203"/>
                  </a:lnTo>
                  <a:lnTo>
                    <a:pt x="18681" y="26986"/>
                  </a:lnTo>
                  <a:lnTo>
                    <a:pt x="18705" y="26505"/>
                  </a:lnTo>
                  <a:lnTo>
                    <a:pt x="18705" y="26264"/>
                  </a:lnTo>
                  <a:lnTo>
                    <a:pt x="18705" y="26024"/>
                  </a:lnTo>
                  <a:lnTo>
                    <a:pt x="18657" y="25374"/>
                  </a:lnTo>
                  <a:lnTo>
                    <a:pt x="18633" y="24700"/>
                  </a:lnTo>
                  <a:lnTo>
                    <a:pt x="18585" y="23400"/>
                  </a:lnTo>
                  <a:lnTo>
                    <a:pt x="18585" y="22966"/>
                  </a:lnTo>
                  <a:lnTo>
                    <a:pt x="18633" y="22533"/>
                  </a:lnTo>
                  <a:lnTo>
                    <a:pt x="18657" y="22196"/>
                  </a:lnTo>
                  <a:lnTo>
                    <a:pt x="18705" y="21835"/>
                  </a:lnTo>
                  <a:lnTo>
                    <a:pt x="18705" y="21137"/>
                  </a:lnTo>
                  <a:lnTo>
                    <a:pt x="18705" y="20559"/>
                  </a:lnTo>
                  <a:lnTo>
                    <a:pt x="18729" y="20198"/>
                  </a:lnTo>
                  <a:lnTo>
                    <a:pt x="18753" y="19837"/>
                  </a:lnTo>
                  <a:lnTo>
                    <a:pt x="18825" y="19476"/>
                  </a:lnTo>
                  <a:lnTo>
                    <a:pt x="18922" y="19115"/>
                  </a:lnTo>
                  <a:lnTo>
                    <a:pt x="19114" y="18561"/>
                  </a:lnTo>
                  <a:lnTo>
                    <a:pt x="19331" y="17983"/>
                  </a:lnTo>
                  <a:lnTo>
                    <a:pt x="19548" y="17429"/>
                  </a:lnTo>
                  <a:lnTo>
                    <a:pt x="19812" y="16900"/>
                  </a:lnTo>
                  <a:lnTo>
                    <a:pt x="20029" y="16491"/>
                  </a:lnTo>
                  <a:lnTo>
                    <a:pt x="20294" y="16105"/>
                  </a:lnTo>
                  <a:lnTo>
                    <a:pt x="20535" y="15817"/>
                  </a:lnTo>
                  <a:lnTo>
                    <a:pt x="20799" y="15504"/>
                  </a:lnTo>
                  <a:lnTo>
                    <a:pt x="21353" y="14950"/>
                  </a:lnTo>
                  <a:lnTo>
                    <a:pt x="21594" y="14733"/>
                  </a:lnTo>
                  <a:lnTo>
                    <a:pt x="21786" y="14493"/>
                  </a:lnTo>
                  <a:lnTo>
                    <a:pt x="21979" y="14228"/>
                  </a:lnTo>
                  <a:lnTo>
                    <a:pt x="22148" y="13963"/>
                  </a:lnTo>
                  <a:lnTo>
                    <a:pt x="22340" y="13578"/>
                  </a:lnTo>
                  <a:lnTo>
                    <a:pt x="22557" y="13193"/>
                  </a:lnTo>
                  <a:lnTo>
                    <a:pt x="22918" y="12398"/>
                  </a:lnTo>
                  <a:lnTo>
                    <a:pt x="23183" y="11724"/>
                  </a:lnTo>
                  <a:lnTo>
                    <a:pt x="23303" y="11363"/>
                  </a:lnTo>
                  <a:lnTo>
                    <a:pt x="23399" y="11002"/>
                  </a:lnTo>
                  <a:lnTo>
                    <a:pt x="23472" y="10761"/>
                  </a:lnTo>
                  <a:lnTo>
                    <a:pt x="23496" y="10520"/>
                  </a:lnTo>
                  <a:lnTo>
                    <a:pt x="23520" y="10280"/>
                  </a:lnTo>
                  <a:lnTo>
                    <a:pt x="23520" y="10039"/>
                  </a:lnTo>
                  <a:lnTo>
                    <a:pt x="23520" y="9798"/>
                  </a:lnTo>
                  <a:lnTo>
                    <a:pt x="23496" y="9582"/>
                  </a:lnTo>
                  <a:lnTo>
                    <a:pt x="23447" y="9341"/>
                  </a:lnTo>
                  <a:lnTo>
                    <a:pt x="23375" y="9100"/>
                  </a:lnTo>
                  <a:lnTo>
                    <a:pt x="23231" y="8595"/>
                  </a:lnTo>
                  <a:lnTo>
                    <a:pt x="23038" y="8113"/>
                  </a:lnTo>
                  <a:lnTo>
                    <a:pt x="22846" y="7632"/>
                  </a:lnTo>
                  <a:lnTo>
                    <a:pt x="22629" y="7150"/>
                  </a:lnTo>
                  <a:lnTo>
                    <a:pt x="22388" y="6717"/>
                  </a:lnTo>
                  <a:lnTo>
                    <a:pt x="22148" y="6284"/>
                  </a:lnTo>
                  <a:lnTo>
                    <a:pt x="21883" y="5850"/>
                  </a:lnTo>
                  <a:lnTo>
                    <a:pt x="21594" y="5441"/>
                  </a:lnTo>
                  <a:lnTo>
                    <a:pt x="21305" y="5032"/>
                  </a:lnTo>
                  <a:lnTo>
                    <a:pt x="21016" y="4647"/>
                  </a:lnTo>
                  <a:lnTo>
                    <a:pt x="20679" y="4261"/>
                  </a:lnTo>
                  <a:lnTo>
                    <a:pt x="20342" y="3900"/>
                  </a:lnTo>
                  <a:lnTo>
                    <a:pt x="19764" y="3347"/>
                  </a:lnTo>
                  <a:lnTo>
                    <a:pt x="19475" y="3082"/>
                  </a:lnTo>
                  <a:lnTo>
                    <a:pt x="19162" y="2841"/>
                  </a:lnTo>
                  <a:lnTo>
                    <a:pt x="18079" y="2047"/>
                  </a:lnTo>
                  <a:lnTo>
                    <a:pt x="17742" y="1830"/>
                  </a:lnTo>
                  <a:lnTo>
                    <a:pt x="17405" y="1613"/>
                  </a:lnTo>
                  <a:lnTo>
                    <a:pt x="17044" y="1421"/>
                  </a:lnTo>
                  <a:lnTo>
                    <a:pt x="16683" y="1276"/>
                  </a:lnTo>
                  <a:lnTo>
                    <a:pt x="16081" y="1012"/>
                  </a:lnTo>
                  <a:lnTo>
                    <a:pt x="15455" y="795"/>
                  </a:lnTo>
                  <a:lnTo>
                    <a:pt x="14829" y="578"/>
                  </a:lnTo>
                  <a:lnTo>
                    <a:pt x="14179" y="386"/>
                  </a:lnTo>
                  <a:lnTo>
                    <a:pt x="13746" y="289"/>
                  </a:lnTo>
                  <a:lnTo>
                    <a:pt x="13313" y="169"/>
                  </a:lnTo>
                  <a:lnTo>
                    <a:pt x="12879" y="97"/>
                  </a:lnTo>
                  <a:lnTo>
                    <a:pt x="12422" y="49"/>
                  </a:lnTo>
                  <a:lnTo>
                    <a:pt x="119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
            <p:cNvSpPr/>
            <p:nvPr/>
          </p:nvSpPr>
          <p:spPr>
            <a:xfrm>
              <a:off x="2080325" y="1904775"/>
              <a:ext cx="13875" cy="10875"/>
            </a:xfrm>
            <a:custGeom>
              <a:avLst/>
              <a:gdLst/>
              <a:ahLst/>
              <a:cxnLst/>
              <a:rect l="l" t="t" r="r" b="b"/>
              <a:pathLst>
                <a:path w="555" h="435" extrusionOk="0">
                  <a:moveTo>
                    <a:pt x="217" y="1"/>
                  </a:moveTo>
                  <a:lnTo>
                    <a:pt x="169" y="49"/>
                  </a:lnTo>
                  <a:lnTo>
                    <a:pt x="145" y="121"/>
                  </a:lnTo>
                  <a:lnTo>
                    <a:pt x="121" y="145"/>
                  </a:lnTo>
                  <a:lnTo>
                    <a:pt x="97" y="145"/>
                  </a:lnTo>
                  <a:lnTo>
                    <a:pt x="24" y="217"/>
                  </a:lnTo>
                  <a:lnTo>
                    <a:pt x="0" y="266"/>
                  </a:lnTo>
                  <a:lnTo>
                    <a:pt x="0" y="338"/>
                  </a:lnTo>
                  <a:lnTo>
                    <a:pt x="24" y="386"/>
                  </a:lnTo>
                  <a:lnTo>
                    <a:pt x="73" y="410"/>
                  </a:lnTo>
                  <a:lnTo>
                    <a:pt x="97" y="434"/>
                  </a:lnTo>
                  <a:lnTo>
                    <a:pt x="145" y="434"/>
                  </a:lnTo>
                  <a:lnTo>
                    <a:pt x="145" y="386"/>
                  </a:lnTo>
                  <a:lnTo>
                    <a:pt x="169" y="338"/>
                  </a:lnTo>
                  <a:lnTo>
                    <a:pt x="169" y="290"/>
                  </a:lnTo>
                  <a:lnTo>
                    <a:pt x="313" y="290"/>
                  </a:lnTo>
                  <a:lnTo>
                    <a:pt x="361" y="217"/>
                  </a:lnTo>
                  <a:lnTo>
                    <a:pt x="434" y="169"/>
                  </a:lnTo>
                  <a:lnTo>
                    <a:pt x="482" y="145"/>
                  </a:lnTo>
                  <a:lnTo>
                    <a:pt x="554" y="97"/>
                  </a:lnTo>
                  <a:lnTo>
                    <a:pt x="554" y="73"/>
                  </a:lnTo>
                  <a:lnTo>
                    <a:pt x="554" y="25"/>
                  </a:lnTo>
                  <a:lnTo>
                    <a:pt x="530" y="1"/>
                  </a:lnTo>
                  <a:lnTo>
                    <a:pt x="458" y="1"/>
                  </a:lnTo>
                  <a:lnTo>
                    <a:pt x="410" y="25"/>
                  </a:lnTo>
                  <a:lnTo>
                    <a:pt x="289" y="25"/>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3"/>
            <p:cNvSpPr/>
            <p:nvPr/>
          </p:nvSpPr>
          <p:spPr>
            <a:xfrm>
              <a:off x="1955750" y="1926450"/>
              <a:ext cx="13850" cy="9650"/>
            </a:xfrm>
            <a:custGeom>
              <a:avLst/>
              <a:gdLst/>
              <a:ahLst/>
              <a:cxnLst/>
              <a:rect l="l" t="t" r="r" b="b"/>
              <a:pathLst>
                <a:path w="554" h="386" extrusionOk="0">
                  <a:moveTo>
                    <a:pt x="193" y="0"/>
                  </a:moveTo>
                  <a:lnTo>
                    <a:pt x="145" y="49"/>
                  </a:lnTo>
                  <a:lnTo>
                    <a:pt x="96" y="97"/>
                  </a:lnTo>
                  <a:lnTo>
                    <a:pt x="0" y="337"/>
                  </a:lnTo>
                  <a:lnTo>
                    <a:pt x="24" y="386"/>
                  </a:lnTo>
                  <a:lnTo>
                    <a:pt x="72" y="386"/>
                  </a:lnTo>
                  <a:lnTo>
                    <a:pt x="145" y="337"/>
                  </a:lnTo>
                  <a:lnTo>
                    <a:pt x="169" y="289"/>
                  </a:lnTo>
                  <a:lnTo>
                    <a:pt x="217" y="193"/>
                  </a:lnTo>
                  <a:lnTo>
                    <a:pt x="217" y="121"/>
                  </a:lnTo>
                  <a:lnTo>
                    <a:pt x="409" y="169"/>
                  </a:lnTo>
                  <a:lnTo>
                    <a:pt x="530" y="169"/>
                  </a:lnTo>
                  <a:lnTo>
                    <a:pt x="530" y="121"/>
                  </a:lnTo>
                  <a:lnTo>
                    <a:pt x="554" y="97"/>
                  </a:lnTo>
                  <a:lnTo>
                    <a:pt x="530" y="73"/>
                  </a:lnTo>
                  <a:lnTo>
                    <a:pt x="458" y="49"/>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3"/>
            <p:cNvSpPr/>
            <p:nvPr/>
          </p:nvSpPr>
          <p:spPr>
            <a:xfrm>
              <a:off x="1876900" y="1956550"/>
              <a:ext cx="12675" cy="9650"/>
            </a:xfrm>
            <a:custGeom>
              <a:avLst/>
              <a:gdLst/>
              <a:ahLst/>
              <a:cxnLst/>
              <a:rect l="l" t="t" r="r" b="b"/>
              <a:pathLst>
                <a:path w="507" h="386" extrusionOk="0">
                  <a:moveTo>
                    <a:pt x="121" y="0"/>
                  </a:moveTo>
                  <a:lnTo>
                    <a:pt x="49" y="24"/>
                  </a:lnTo>
                  <a:lnTo>
                    <a:pt x="1" y="72"/>
                  </a:lnTo>
                  <a:lnTo>
                    <a:pt x="25" y="144"/>
                  </a:lnTo>
                  <a:lnTo>
                    <a:pt x="73" y="193"/>
                  </a:lnTo>
                  <a:lnTo>
                    <a:pt x="193" y="265"/>
                  </a:lnTo>
                  <a:lnTo>
                    <a:pt x="314" y="313"/>
                  </a:lnTo>
                  <a:lnTo>
                    <a:pt x="434" y="385"/>
                  </a:lnTo>
                  <a:lnTo>
                    <a:pt x="482" y="361"/>
                  </a:lnTo>
                  <a:lnTo>
                    <a:pt x="506" y="313"/>
                  </a:lnTo>
                  <a:lnTo>
                    <a:pt x="482" y="289"/>
                  </a:lnTo>
                  <a:lnTo>
                    <a:pt x="386" y="144"/>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
            <p:cNvSpPr/>
            <p:nvPr/>
          </p:nvSpPr>
          <p:spPr>
            <a:xfrm>
              <a:off x="1950325" y="1918625"/>
              <a:ext cx="8450" cy="8450"/>
            </a:xfrm>
            <a:custGeom>
              <a:avLst/>
              <a:gdLst/>
              <a:ahLst/>
              <a:cxnLst/>
              <a:rect l="l" t="t" r="r" b="b"/>
              <a:pathLst>
                <a:path w="338" h="338" extrusionOk="0">
                  <a:moveTo>
                    <a:pt x="145" y="0"/>
                  </a:moveTo>
                  <a:lnTo>
                    <a:pt x="73" y="24"/>
                  </a:lnTo>
                  <a:lnTo>
                    <a:pt x="25" y="73"/>
                  </a:lnTo>
                  <a:lnTo>
                    <a:pt x="1" y="193"/>
                  </a:lnTo>
                  <a:lnTo>
                    <a:pt x="25" y="313"/>
                  </a:lnTo>
                  <a:lnTo>
                    <a:pt x="49" y="337"/>
                  </a:lnTo>
                  <a:lnTo>
                    <a:pt x="97" y="337"/>
                  </a:lnTo>
                  <a:lnTo>
                    <a:pt x="145" y="313"/>
                  </a:lnTo>
                  <a:lnTo>
                    <a:pt x="193" y="265"/>
                  </a:lnTo>
                  <a:lnTo>
                    <a:pt x="241" y="241"/>
                  </a:lnTo>
                  <a:lnTo>
                    <a:pt x="313" y="241"/>
                  </a:lnTo>
                  <a:lnTo>
                    <a:pt x="313" y="217"/>
                  </a:lnTo>
                  <a:lnTo>
                    <a:pt x="338" y="217"/>
                  </a:lnTo>
                  <a:lnTo>
                    <a:pt x="338" y="169"/>
                  </a:lnTo>
                  <a:lnTo>
                    <a:pt x="265" y="49"/>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3"/>
            <p:cNvSpPr/>
            <p:nvPr/>
          </p:nvSpPr>
          <p:spPr>
            <a:xfrm>
              <a:off x="2000275" y="1944500"/>
              <a:ext cx="6650" cy="12075"/>
            </a:xfrm>
            <a:custGeom>
              <a:avLst/>
              <a:gdLst/>
              <a:ahLst/>
              <a:cxnLst/>
              <a:rect l="l" t="t" r="r" b="b"/>
              <a:pathLst>
                <a:path w="266" h="483" extrusionOk="0">
                  <a:moveTo>
                    <a:pt x="193" y="1"/>
                  </a:moveTo>
                  <a:lnTo>
                    <a:pt x="73" y="97"/>
                  </a:lnTo>
                  <a:lnTo>
                    <a:pt x="25" y="145"/>
                  </a:lnTo>
                  <a:lnTo>
                    <a:pt x="25" y="193"/>
                  </a:lnTo>
                  <a:lnTo>
                    <a:pt x="1" y="241"/>
                  </a:lnTo>
                  <a:lnTo>
                    <a:pt x="25" y="289"/>
                  </a:lnTo>
                  <a:lnTo>
                    <a:pt x="97" y="434"/>
                  </a:lnTo>
                  <a:lnTo>
                    <a:pt x="169" y="482"/>
                  </a:lnTo>
                  <a:lnTo>
                    <a:pt x="217" y="458"/>
                  </a:lnTo>
                  <a:lnTo>
                    <a:pt x="265" y="410"/>
                  </a:lnTo>
                  <a:lnTo>
                    <a:pt x="241" y="362"/>
                  </a:lnTo>
                  <a:lnTo>
                    <a:pt x="217" y="289"/>
                  </a:lnTo>
                  <a:lnTo>
                    <a:pt x="193" y="217"/>
                  </a:lnTo>
                  <a:lnTo>
                    <a:pt x="193" y="121"/>
                  </a:lnTo>
                  <a:lnTo>
                    <a:pt x="241" y="49"/>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3"/>
            <p:cNvSpPr/>
            <p:nvPr/>
          </p:nvSpPr>
          <p:spPr>
            <a:xfrm>
              <a:off x="1997275" y="1844000"/>
              <a:ext cx="6650" cy="8450"/>
            </a:xfrm>
            <a:custGeom>
              <a:avLst/>
              <a:gdLst/>
              <a:ahLst/>
              <a:cxnLst/>
              <a:rect l="l" t="t" r="r" b="b"/>
              <a:pathLst>
                <a:path w="266" h="338" extrusionOk="0">
                  <a:moveTo>
                    <a:pt x="72" y="0"/>
                  </a:moveTo>
                  <a:lnTo>
                    <a:pt x="0" y="49"/>
                  </a:lnTo>
                  <a:lnTo>
                    <a:pt x="0" y="73"/>
                  </a:lnTo>
                  <a:lnTo>
                    <a:pt x="0" y="121"/>
                  </a:lnTo>
                  <a:lnTo>
                    <a:pt x="48" y="241"/>
                  </a:lnTo>
                  <a:lnTo>
                    <a:pt x="97" y="313"/>
                  </a:lnTo>
                  <a:lnTo>
                    <a:pt x="145" y="337"/>
                  </a:lnTo>
                  <a:lnTo>
                    <a:pt x="169" y="337"/>
                  </a:lnTo>
                  <a:lnTo>
                    <a:pt x="217" y="313"/>
                  </a:lnTo>
                  <a:lnTo>
                    <a:pt x="241" y="289"/>
                  </a:lnTo>
                  <a:lnTo>
                    <a:pt x="241" y="193"/>
                  </a:lnTo>
                  <a:lnTo>
                    <a:pt x="265" y="121"/>
                  </a:lnTo>
                  <a:lnTo>
                    <a:pt x="241" y="73"/>
                  </a:lnTo>
                  <a:lnTo>
                    <a:pt x="193"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
            <p:cNvSpPr/>
            <p:nvPr/>
          </p:nvSpPr>
          <p:spPr>
            <a:xfrm>
              <a:off x="2005700" y="1909600"/>
              <a:ext cx="9050" cy="7850"/>
            </a:xfrm>
            <a:custGeom>
              <a:avLst/>
              <a:gdLst/>
              <a:ahLst/>
              <a:cxnLst/>
              <a:rect l="l" t="t" r="r" b="b"/>
              <a:pathLst>
                <a:path w="362" h="314" extrusionOk="0">
                  <a:moveTo>
                    <a:pt x="48" y="0"/>
                  </a:moveTo>
                  <a:lnTo>
                    <a:pt x="0" y="48"/>
                  </a:lnTo>
                  <a:lnTo>
                    <a:pt x="0" y="97"/>
                  </a:lnTo>
                  <a:lnTo>
                    <a:pt x="0" y="169"/>
                  </a:lnTo>
                  <a:lnTo>
                    <a:pt x="24" y="217"/>
                  </a:lnTo>
                  <a:lnTo>
                    <a:pt x="72" y="265"/>
                  </a:lnTo>
                  <a:lnTo>
                    <a:pt x="121" y="289"/>
                  </a:lnTo>
                  <a:lnTo>
                    <a:pt x="193" y="313"/>
                  </a:lnTo>
                  <a:lnTo>
                    <a:pt x="313" y="289"/>
                  </a:lnTo>
                  <a:lnTo>
                    <a:pt x="361" y="265"/>
                  </a:lnTo>
                  <a:lnTo>
                    <a:pt x="361" y="241"/>
                  </a:lnTo>
                  <a:lnTo>
                    <a:pt x="217" y="121"/>
                  </a:lnTo>
                  <a:lnTo>
                    <a:pt x="97"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3"/>
            <p:cNvSpPr/>
            <p:nvPr/>
          </p:nvSpPr>
          <p:spPr>
            <a:xfrm>
              <a:off x="2018325" y="2007100"/>
              <a:ext cx="9050" cy="9050"/>
            </a:xfrm>
            <a:custGeom>
              <a:avLst/>
              <a:gdLst/>
              <a:ahLst/>
              <a:cxnLst/>
              <a:rect l="l" t="t" r="r" b="b"/>
              <a:pathLst>
                <a:path w="362" h="362" extrusionOk="0">
                  <a:moveTo>
                    <a:pt x="290" y="0"/>
                  </a:moveTo>
                  <a:lnTo>
                    <a:pt x="242" y="24"/>
                  </a:lnTo>
                  <a:lnTo>
                    <a:pt x="217" y="48"/>
                  </a:lnTo>
                  <a:lnTo>
                    <a:pt x="193" y="96"/>
                  </a:lnTo>
                  <a:lnTo>
                    <a:pt x="169" y="169"/>
                  </a:lnTo>
                  <a:lnTo>
                    <a:pt x="145" y="193"/>
                  </a:lnTo>
                  <a:lnTo>
                    <a:pt x="97" y="217"/>
                  </a:lnTo>
                  <a:lnTo>
                    <a:pt x="49" y="241"/>
                  </a:lnTo>
                  <a:lnTo>
                    <a:pt x="1" y="265"/>
                  </a:lnTo>
                  <a:lnTo>
                    <a:pt x="25" y="313"/>
                  </a:lnTo>
                  <a:lnTo>
                    <a:pt x="73" y="361"/>
                  </a:lnTo>
                  <a:lnTo>
                    <a:pt x="121" y="361"/>
                  </a:lnTo>
                  <a:lnTo>
                    <a:pt x="193" y="289"/>
                  </a:lnTo>
                  <a:lnTo>
                    <a:pt x="217" y="265"/>
                  </a:lnTo>
                  <a:lnTo>
                    <a:pt x="242" y="265"/>
                  </a:lnTo>
                  <a:lnTo>
                    <a:pt x="314" y="217"/>
                  </a:lnTo>
                  <a:lnTo>
                    <a:pt x="338" y="193"/>
                  </a:lnTo>
                  <a:lnTo>
                    <a:pt x="362" y="121"/>
                  </a:lnTo>
                  <a:lnTo>
                    <a:pt x="338" y="72"/>
                  </a:lnTo>
                  <a:lnTo>
                    <a:pt x="338" y="24"/>
                  </a:lnTo>
                  <a:lnTo>
                    <a:pt x="29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3"/>
            <p:cNvSpPr/>
            <p:nvPr/>
          </p:nvSpPr>
          <p:spPr>
            <a:xfrm>
              <a:off x="1799275" y="1984225"/>
              <a:ext cx="9050" cy="4825"/>
            </a:xfrm>
            <a:custGeom>
              <a:avLst/>
              <a:gdLst/>
              <a:ahLst/>
              <a:cxnLst/>
              <a:rect l="l" t="t" r="r" b="b"/>
              <a:pathLst>
                <a:path w="362" h="193" extrusionOk="0">
                  <a:moveTo>
                    <a:pt x="265" y="0"/>
                  </a:moveTo>
                  <a:lnTo>
                    <a:pt x="24" y="73"/>
                  </a:lnTo>
                  <a:lnTo>
                    <a:pt x="0" y="121"/>
                  </a:lnTo>
                  <a:lnTo>
                    <a:pt x="24" y="145"/>
                  </a:lnTo>
                  <a:lnTo>
                    <a:pt x="48" y="169"/>
                  </a:lnTo>
                  <a:lnTo>
                    <a:pt x="169" y="193"/>
                  </a:lnTo>
                  <a:lnTo>
                    <a:pt x="289" y="193"/>
                  </a:lnTo>
                  <a:lnTo>
                    <a:pt x="337" y="169"/>
                  </a:lnTo>
                  <a:lnTo>
                    <a:pt x="361" y="97"/>
                  </a:lnTo>
                  <a:lnTo>
                    <a:pt x="337" y="49"/>
                  </a:lnTo>
                  <a:lnTo>
                    <a:pt x="313" y="24"/>
                  </a:lnTo>
                  <a:lnTo>
                    <a:pt x="26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
            <p:cNvSpPr/>
            <p:nvPr/>
          </p:nvSpPr>
          <p:spPr>
            <a:xfrm>
              <a:off x="2308425" y="2495775"/>
              <a:ext cx="4825" cy="8450"/>
            </a:xfrm>
            <a:custGeom>
              <a:avLst/>
              <a:gdLst/>
              <a:ahLst/>
              <a:cxnLst/>
              <a:rect l="l" t="t" r="r" b="b"/>
              <a:pathLst>
                <a:path w="193" h="338" extrusionOk="0">
                  <a:moveTo>
                    <a:pt x="72" y="1"/>
                  </a:moveTo>
                  <a:lnTo>
                    <a:pt x="24" y="25"/>
                  </a:lnTo>
                  <a:lnTo>
                    <a:pt x="0" y="97"/>
                  </a:lnTo>
                  <a:lnTo>
                    <a:pt x="0" y="145"/>
                  </a:lnTo>
                  <a:lnTo>
                    <a:pt x="24" y="289"/>
                  </a:lnTo>
                  <a:lnTo>
                    <a:pt x="48" y="338"/>
                  </a:lnTo>
                  <a:lnTo>
                    <a:pt x="96" y="338"/>
                  </a:lnTo>
                  <a:lnTo>
                    <a:pt x="169" y="314"/>
                  </a:lnTo>
                  <a:lnTo>
                    <a:pt x="193" y="289"/>
                  </a:lnTo>
                  <a:lnTo>
                    <a:pt x="193" y="265"/>
                  </a:lnTo>
                  <a:lnTo>
                    <a:pt x="169" y="121"/>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3"/>
            <p:cNvSpPr/>
            <p:nvPr/>
          </p:nvSpPr>
          <p:spPr>
            <a:xfrm>
              <a:off x="1916625" y="1937875"/>
              <a:ext cx="6050" cy="7250"/>
            </a:xfrm>
            <a:custGeom>
              <a:avLst/>
              <a:gdLst/>
              <a:ahLst/>
              <a:cxnLst/>
              <a:rect l="l" t="t" r="r" b="b"/>
              <a:pathLst>
                <a:path w="242" h="290" extrusionOk="0">
                  <a:moveTo>
                    <a:pt x="145" y="1"/>
                  </a:moveTo>
                  <a:lnTo>
                    <a:pt x="97" y="25"/>
                  </a:lnTo>
                  <a:lnTo>
                    <a:pt x="49" y="97"/>
                  </a:lnTo>
                  <a:lnTo>
                    <a:pt x="24" y="169"/>
                  </a:lnTo>
                  <a:lnTo>
                    <a:pt x="0" y="217"/>
                  </a:lnTo>
                  <a:lnTo>
                    <a:pt x="24" y="266"/>
                  </a:lnTo>
                  <a:lnTo>
                    <a:pt x="73" y="290"/>
                  </a:lnTo>
                  <a:lnTo>
                    <a:pt x="121" y="290"/>
                  </a:lnTo>
                  <a:lnTo>
                    <a:pt x="193" y="266"/>
                  </a:lnTo>
                  <a:lnTo>
                    <a:pt x="241" y="193"/>
                  </a:lnTo>
                  <a:lnTo>
                    <a:pt x="241" y="145"/>
                  </a:lnTo>
                  <a:lnTo>
                    <a:pt x="241"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3"/>
            <p:cNvSpPr/>
            <p:nvPr/>
          </p:nvSpPr>
          <p:spPr>
            <a:xfrm>
              <a:off x="2332500" y="2432575"/>
              <a:ext cx="6025" cy="6050"/>
            </a:xfrm>
            <a:custGeom>
              <a:avLst/>
              <a:gdLst/>
              <a:ahLst/>
              <a:cxnLst/>
              <a:rect l="l" t="t" r="r" b="b"/>
              <a:pathLst>
                <a:path w="241" h="242" extrusionOk="0">
                  <a:moveTo>
                    <a:pt x="96" y="1"/>
                  </a:moveTo>
                  <a:lnTo>
                    <a:pt x="48" y="25"/>
                  </a:lnTo>
                  <a:lnTo>
                    <a:pt x="24" y="49"/>
                  </a:lnTo>
                  <a:lnTo>
                    <a:pt x="0" y="97"/>
                  </a:lnTo>
                  <a:lnTo>
                    <a:pt x="0" y="169"/>
                  </a:lnTo>
                  <a:lnTo>
                    <a:pt x="48" y="193"/>
                  </a:lnTo>
                  <a:lnTo>
                    <a:pt x="72" y="242"/>
                  </a:lnTo>
                  <a:lnTo>
                    <a:pt x="145" y="242"/>
                  </a:lnTo>
                  <a:lnTo>
                    <a:pt x="217" y="218"/>
                  </a:lnTo>
                  <a:lnTo>
                    <a:pt x="241" y="169"/>
                  </a:lnTo>
                  <a:lnTo>
                    <a:pt x="241" y="97"/>
                  </a:lnTo>
                  <a:lnTo>
                    <a:pt x="217" y="49"/>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
            <p:cNvSpPr/>
            <p:nvPr/>
          </p:nvSpPr>
          <p:spPr>
            <a:xfrm>
              <a:off x="1887125" y="1972175"/>
              <a:ext cx="8450" cy="6050"/>
            </a:xfrm>
            <a:custGeom>
              <a:avLst/>
              <a:gdLst/>
              <a:ahLst/>
              <a:cxnLst/>
              <a:rect l="l" t="t" r="r" b="b"/>
              <a:pathLst>
                <a:path w="338" h="242" extrusionOk="0">
                  <a:moveTo>
                    <a:pt x="73" y="1"/>
                  </a:moveTo>
                  <a:lnTo>
                    <a:pt x="25" y="25"/>
                  </a:lnTo>
                  <a:lnTo>
                    <a:pt x="1" y="97"/>
                  </a:lnTo>
                  <a:lnTo>
                    <a:pt x="25" y="145"/>
                  </a:lnTo>
                  <a:lnTo>
                    <a:pt x="49" y="218"/>
                  </a:lnTo>
                  <a:lnTo>
                    <a:pt x="121" y="242"/>
                  </a:lnTo>
                  <a:lnTo>
                    <a:pt x="217" y="218"/>
                  </a:lnTo>
                  <a:lnTo>
                    <a:pt x="290" y="194"/>
                  </a:lnTo>
                  <a:lnTo>
                    <a:pt x="338" y="145"/>
                  </a:lnTo>
                  <a:lnTo>
                    <a:pt x="242" y="73"/>
                  </a:lnTo>
                  <a:lnTo>
                    <a:pt x="193"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3"/>
            <p:cNvSpPr/>
            <p:nvPr/>
          </p:nvSpPr>
          <p:spPr>
            <a:xfrm>
              <a:off x="2236200" y="2445825"/>
              <a:ext cx="6050" cy="7850"/>
            </a:xfrm>
            <a:custGeom>
              <a:avLst/>
              <a:gdLst/>
              <a:ahLst/>
              <a:cxnLst/>
              <a:rect l="l" t="t" r="r" b="b"/>
              <a:pathLst>
                <a:path w="242" h="314" extrusionOk="0">
                  <a:moveTo>
                    <a:pt x="24" y="0"/>
                  </a:moveTo>
                  <a:lnTo>
                    <a:pt x="0" y="49"/>
                  </a:lnTo>
                  <a:lnTo>
                    <a:pt x="0" y="121"/>
                  </a:lnTo>
                  <a:lnTo>
                    <a:pt x="24" y="193"/>
                  </a:lnTo>
                  <a:lnTo>
                    <a:pt x="97" y="289"/>
                  </a:lnTo>
                  <a:lnTo>
                    <a:pt x="169" y="313"/>
                  </a:lnTo>
                  <a:lnTo>
                    <a:pt x="193" y="289"/>
                  </a:lnTo>
                  <a:lnTo>
                    <a:pt x="241" y="241"/>
                  </a:lnTo>
                  <a:lnTo>
                    <a:pt x="241" y="217"/>
                  </a:lnTo>
                  <a:lnTo>
                    <a:pt x="241" y="169"/>
                  </a:lnTo>
                  <a:lnTo>
                    <a:pt x="169"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3"/>
            <p:cNvSpPr/>
            <p:nvPr/>
          </p:nvSpPr>
          <p:spPr>
            <a:xfrm>
              <a:off x="1850425" y="1947500"/>
              <a:ext cx="4825" cy="8450"/>
            </a:xfrm>
            <a:custGeom>
              <a:avLst/>
              <a:gdLst/>
              <a:ahLst/>
              <a:cxnLst/>
              <a:rect l="l" t="t" r="r" b="b"/>
              <a:pathLst>
                <a:path w="193" h="338" extrusionOk="0">
                  <a:moveTo>
                    <a:pt x="49" y="1"/>
                  </a:moveTo>
                  <a:lnTo>
                    <a:pt x="24" y="49"/>
                  </a:lnTo>
                  <a:lnTo>
                    <a:pt x="0" y="97"/>
                  </a:lnTo>
                  <a:lnTo>
                    <a:pt x="24" y="169"/>
                  </a:lnTo>
                  <a:lnTo>
                    <a:pt x="49" y="266"/>
                  </a:lnTo>
                  <a:lnTo>
                    <a:pt x="73" y="314"/>
                  </a:lnTo>
                  <a:lnTo>
                    <a:pt x="97" y="338"/>
                  </a:lnTo>
                  <a:lnTo>
                    <a:pt x="145" y="338"/>
                  </a:lnTo>
                  <a:lnTo>
                    <a:pt x="169" y="314"/>
                  </a:lnTo>
                  <a:lnTo>
                    <a:pt x="193" y="242"/>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
            <p:cNvSpPr/>
            <p:nvPr/>
          </p:nvSpPr>
          <p:spPr>
            <a:xfrm>
              <a:off x="2291575" y="2463875"/>
              <a:ext cx="6025" cy="5450"/>
            </a:xfrm>
            <a:custGeom>
              <a:avLst/>
              <a:gdLst/>
              <a:ahLst/>
              <a:cxnLst/>
              <a:rect l="l" t="t" r="r" b="b"/>
              <a:pathLst>
                <a:path w="241" h="218" extrusionOk="0">
                  <a:moveTo>
                    <a:pt x="96" y="1"/>
                  </a:moveTo>
                  <a:lnTo>
                    <a:pt x="48" y="25"/>
                  </a:lnTo>
                  <a:lnTo>
                    <a:pt x="24" y="49"/>
                  </a:lnTo>
                  <a:lnTo>
                    <a:pt x="0" y="145"/>
                  </a:lnTo>
                  <a:lnTo>
                    <a:pt x="0" y="169"/>
                  </a:lnTo>
                  <a:lnTo>
                    <a:pt x="24" y="193"/>
                  </a:lnTo>
                  <a:lnTo>
                    <a:pt x="72" y="217"/>
                  </a:lnTo>
                  <a:lnTo>
                    <a:pt x="120" y="217"/>
                  </a:lnTo>
                  <a:lnTo>
                    <a:pt x="169" y="193"/>
                  </a:lnTo>
                  <a:lnTo>
                    <a:pt x="217" y="145"/>
                  </a:lnTo>
                  <a:lnTo>
                    <a:pt x="241" y="97"/>
                  </a:lnTo>
                  <a:lnTo>
                    <a:pt x="241" y="73"/>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3"/>
            <p:cNvSpPr/>
            <p:nvPr/>
          </p:nvSpPr>
          <p:spPr>
            <a:xfrm>
              <a:off x="1889550" y="2042600"/>
              <a:ext cx="5425" cy="6050"/>
            </a:xfrm>
            <a:custGeom>
              <a:avLst/>
              <a:gdLst/>
              <a:ahLst/>
              <a:cxnLst/>
              <a:rect l="l" t="t" r="r" b="b"/>
              <a:pathLst>
                <a:path w="217" h="242" extrusionOk="0">
                  <a:moveTo>
                    <a:pt x="72" y="0"/>
                  </a:moveTo>
                  <a:lnTo>
                    <a:pt x="48" y="25"/>
                  </a:lnTo>
                  <a:lnTo>
                    <a:pt x="0" y="49"/>
                  </a:lnTo>
                  <a:lnTo>
                    <a:pt x="0" y="97"/>
                  </a:lnTo>
                  <a:lnTo>
                    <a:pt x="0" y="145"/>
                  </a:lnTo>
                  <a:lnTo>
                    <a:pt x="24" y="193"/>
                  </a:lnTo>
                  <a:lnTo>
                    <a:pt x="48" y="241"/>
                  </a:lnTo>
                  <a:lnTo>
                    <a:pt x="145" y="241"/>
                  </a:lnTo>
                  <a:lnTo>
                    <a:pt x="169" y="217"/>
                  </a:lnTo>
                  <a:lnTo>
                    <a:pt x="217" y="169"/>
                  </a:lnTo>
                  <a:lnTo>
                    <a:pt x="217" y="121"/>
                  </a:lnTo>
                  <a:lnTo>
                    <a:pt x="217" y="73"/>
                  </a:lnTo>
                  <a:lnTo>
                    <a:pt x="193" y="25"/>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3"/>
            <p:cNvSpPr/>
            <p:nvPr/>
          </p:nvSpPr>
          <p:spPr>
            <a:xfrm>
              <a:off x="1903375" y="1937875"/>
              <a:ext cx="6050" cy="6050"/>
            </a:xfrm>
            <a:custGeom>
              <a:avLst/>
              <a:gdLst/>
              <a:ahLst/>
              <a:cxnLst/>
              <a:rect l="l" t="t" r="r" b="b"/>
              <a:pathLst>
                <a:path w="242" h="242" extrusionOk="0">
                  <a:moveTo>
                    <a:pt x="97" y="1"/>
                  </a:moveTo>
                  <a:lnTo>
                    <a:pt x="49" y="25"/>
                  </a:lnTo>
                  <a:lnTo>
                    <a:pt x="25" y="49"/>
                  </a:lnTo>
                  <a:lnTo>
                    <a:pt x="1" y="121"/>
                  </a:lnTo>
                  <a:lnTo>
                    <a:pt x="25" y="169"/>
                  </a:lnTo>
                  <a:lnTo>
                    <a:pt x="49" y="217"/>
                  </a:lnTo>
                  <a:lnTo>
                    <a:pt x="97" y="241"/>
                  </a:lnTo>
                  <a:lnTo>
                    <a:pt x="169" y="241"/>
                  </a:lnTo>
                  <a:lnTo>
                    <a:pt x="193" y="217"/>
                  </a:lnTo>
                  <a:lnTo>
                    <a:pt x="217" y="193"/>
                  </a:lnTo>
                  <a:lnTo>
                    <a:pt x="242" y="145"/>
                  </a:lnTo>
                  <a:lnTo>
                    <a:pt x="242" y="97"/>
                  </a:lnTo>
                  <a:lnTo>
                    <a:pt x="217"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
            <p:cNvSpPr/>
            <p:nvPr/>
          </p:nvSpPr>
          <p:spPr>
            <a:xfrm>
              <a:off x="2095975" y="1907200"/>
              <a:ext cx="6025" cy="5425"/>
            </a:xfrm>
            <a:custGeom>
              <a:avLst/>
              <a:gdLst/>
              <a:ahLst/>
              <a:cxnLst/>
              <a:rect l="l" t="t" r="r" b="b"/>
              <a:pathLst>
                <a:path w="241" h="217" extrusionOk="0">
                  <a:moveTo>
                    <a:pt x="72" y="0"/>
                  </a:moveTo>
                  <a:lnTo>
                    <a:pt x="24" y="48"/>
                  </a:lnTo>
                  <a:lnTo>
                    <a:pt x="0" y="72"/>
                  </a:lnTo>
                  <a:lnTo>
                    <a:pt x="0" y="120"/>
                  </a:lnTo>
                  <a:lnTo>
                    <a:pt x="24" y="144"/>
                  </a:lnTo>
                  <a:lnTo>
                    <a:pt x="48" y="193"/>
                  </a:lnTo>
                  <a:lnTo>
                    <a:pt x="97" y="217"/>
                  </a:lnTo>
                  <a:lnTo>
                    <a:pt x="193" y="217"/>
                  </a:lnTo>
                  <a:lnTo>
                    <a:pt x="217" y="193"/>
                  </a:lnTo>
                  <a:lnTo>
                    <a:pt x="241" y="144"/>
                  </a:lnTo>
                  <a:lnTo>
                    <a:pt x="241" y="96"/>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3"/>
            <p:cNvSpPr/>
            <p:nvPr/>
          </p:nvSpPr>
          <p:spPr>
            <a:xfrm>
              <a:off x="2312625" y="1857225"/>
              <a:ext cx="6650" cy="6650"/>
            </a:xfrm>
            <a:custGeom>
              <a:avLst/>
              <a:gdLst/>
              <a:ahLst/>
              <a:cxnLst/>
              <a:rect l="l" t="t" r="r" b="b"/>
              <a:pathLst>
                <a:path w="266" h="266" extrusionOk="0">
                  <a:moveTo>
                    <a:pt x="49" y="1"/>
                  </a:moveTo>
                  <a:lnTo>
                    <a:pt x="25" y="49"/>
                  </a:lnTo>
                  <a:lnTo>
                    <a:pt x="1" y="97"/>
                  </a:lnTo>
                  <a:lnTo>
                    <a:pt x="1" y="145"/>
                  </a:lnTo>
                  <a:lnTo>
                    <a:pt x="145" y="266"/>
                  </a:lnTo>
                  <a:lnTo>
                    <a:pt x="241" y="266"/>
                  </a:lnTo>
                  <a:lnTo>
                    <a:pt x="265" y="242"/>
                  </a:lnTo>
                  <a:lnTo>
                    <a:pt x="265" y="194"/>
                  </a:lnTo>
                  <a:lnTo>
                    <a:pt x="217" y="97"/>
                  </a:lnTo>
                  <a:lnTo>
                    <a:pt x="169"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3"/>
            <p:cNvSpPr/>
            <p:nvPr/>
          </p:nvSpPr>
          <p:spPr>
            <a:xfrm>
              <a:off x="1837775" y="2042600"/>
              <a:ext cx="6650" cy="4850"/>
            </a:xfrm>
            <a:custGeom>
              <a:avLst/>
              <a:gdLst/>
              <a:ahLst/>
              <a:cxnLst/>
              <a:rect l="l" t="t" r="r" b="b"/>
              <a:pathLst>
                <a:path w="266" h="194" extrusionOk="0">
                  <a:moveTo>
                    <a:pt x="97" y="0"/>
                  </a:moveTo>
                  <a:lnTo>
                    <a:pt x="49" y="25"/>
                  </a:lnTo>
                  <a:lnTo>
                    <a:pt x="1" y="49"/>
                  </a:lnTo>
                  <a:lnTo>
                    <a:pt x="1" y="121"/>
                  </a:lnTo>
                  <a:lnTo>
                    <a:pt x="49" y="169"/>
                  </a:lnTo>
                  <a:lnTo>
                    <a:pt x="97" y="193"/>
                  </a:lnTo>
                  <a:lnTo>
                    <a:pt x="169" y="193"/>
                  </a:lnTo>
                  <a:lnTo>
                    <a:pt x="217" y="169"/>
                  </a:lnTo>
                  <a:lnTo>
                    <a:pt x="266" y="121"/>
                  </a:lnTo>
                  <a:lnTo>
                    <a:pt x="266" y="97"/>
                  </a:lnTo>
                  <a:lnTo>
                    <a:pt x="266" y="73"/>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
            <p:cNvSpPr/>
            <p:nvPr/>
          </p:nvSpPr>
          <p:spPr>
            <a:xfrm>
              <a:off x="1893750" y="1946300"/>
              <a:ext cx="4850" cy="6650"/>
            </a:xfrm>
            <a:custGeom>
              <a:avLst/>
              <a:gdLst/>
              <a:ahLst/>
              <a:cxnLst/>
              <a:rect l="l" t="t" r="r" b="b"/>
              <a:pathLst>
                <a:path w="194" h="266" extrusionOk="0">
                  <a:moveTo>
                    <a:pt x="49" y="1"/>
                  </a:moveTo>
                  <a:lnTo>
                    <a:pt x="25" y="25"/>
                  </a:lnTo>
                  <a:lnTo>
                    <a:pt x="1" y="73"/>
                  </a:lnTo>
                  <a:lnTo>
                    <a:pt x="25" y="169"/>
                  </a:lnTo>
                  <a:lnTo>
                    <a:pt x="49" y="217"/>
                  </a:lnTo>
                  <a:lnTo>
                    <a:pt x="121" y="266"/>
                  </a:lnTo>
                  <a:lnTo>
                    <a:pt x="145" y="266"/>
                  </a:lnTo>
                  <a:lnTo>
                    <a:pt x="169" y="242"/>
                  </a:lnTo>
                  <a:lnTo>
                    <a:pt x="193" y="169"/>
                  </a:lnTo>
                  <a:lnTo>
                    <a:pt x="169" y="121"/>
                  </a:lnTo>
                  <a:lnTo>
                    <a:pt x="145"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3"/>
            <p:cNvSpPr/>
            <p:nvPr/>
          </p:nvSpPr>
          <p:spPr>
            <a:xfrm>
              <a:off x="2256650" y="1846400"/>
              <a:ext cx="5450" cy="6050"/>
            </a:xfrm>
            <a:custGeom>
              <a:avLst/>
              <a:gdLst/>
              <a:ahLst/>
              <a:cxnLst/>
              <a:rect l="l" t="t" r="r" b="b"/>
              <a:pathLst>
                <a:path w="218" h="242" extrusionOk="0">
                  <a:moveTo>
                    <a:pt x="145" y="1"/>
                  </a:moveTo>
                  <a:lnTo>
                    <a:pt x="97" y="25"/>
                  </a:lnTo>
                  <a:lnTo>
                    <a:pt x="49" y="49"/>
                  </a:lnTo>
                  <a:lnTo>
                    <a:pt x="1" y="97"/>
                  </a:lnTo>
                  <a:lnTo>
                    <a:pt x="1" y="121"/>
                  </a:lnTo>
                  <a:lnTo>
                    <a:pt x="1" y="169"/>
                  </a:lnTo>
                  <a:lnTo>
                    <a:pt x="1" y="217"/>
                  </a:lnTo>
                  <a:lnTo>
                    <a:pt x="25" y="241"/>
                  </a:lnTo>
                  <a:lnTo>
                    <a:pt x="169" y="241"/>
                  </a:lnTo>
                  <a:lnTo>
                    <a:pt x="193" y="217"/>
                  </a:lnTo>
                  <a:lnTo>
                    <a:pt x="217" y="169"/>
                  </a:lnTo>
                  <a:lnTo>
                    <a:pt x="217" y="97"/>
                  </a:lnTo>
                  <a:lnTo>
                    <a:pt x="217" y="73"/>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3"/>
            <p:cNvSpPr/>
            <p:nvPr/>
          </p:nvSpPr>
          <p:spPr>
            <a:xfrm>
              <a:off x="2406525" y="2419350"/>
              <a:ext cx="4825" cy="6025"/>
            </a:xfrm>
            <a:custGeom>
              <a:avLst/>
              <a:gdLst/>
              <a:ahLst/>
              <a:cxnLst/>
              <a:rect l="l" t="t" r="r" b="b"/>
              <a:pathLst>
                <a:path w="193" h="241" extrusionOk="0">
                  <a:moveTo>
                    <a:pt x="96" y="0"/>
                  </a:moveTo>
                  <a:lnTo>
                    <a:pt x="48" y="24"/>
                  </a:lnTo>
                  <a:lnTo>
                    <a:pt x="0" y="72"/>
                  </a:lnTo>
                  <a:lnTo>
                    <a:pt x="0" y="145"/>
                  </a:lnTo>
                  <a:lnTo>
                    <a:pt x="0" y="193"/>
                  </a:lnTo>
                  <a:lnTo>
                    <a:pt x="24" y="217"/>
                  </a:lnTo>
                  <a:lnTo>
                    <a:pt x="72" y="241"/>
                  </a:lnTo>
                  <a:lnTo>
                    <a:pt x="120" y="217"/>
                  </a:lnTo>
                  <a:lnTo>
                    <a:pt x="169" y="169"/>
                  </a:lnTo>
                  <a:lnTo>
                    <a:pt x="193" y="121"/>
                  </a:lnTo>
                  <a:lnTo>
                    <a:pt x="193" y="72"/>
                  </a:lnTo>
                  <a:lnTo>
                    <a:pt x="169"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
            <p:cNvSpPr/>
            <p:nvPr/>
          </p:nvSpPr>
          <p:spPr>
            <a:xfrm>
              <a:off x="1805275" y="1993250"/>
              <a:ext cx="6650" cy="6050"/>
            </a:xfrm>
            <a:custGeom>
              <a:avLst/>
              <a:gdLst/>
              <a:ahLst/>
              <a:cxnLst/>
              <a:rect l="l" t="t" r="r" b="b"/>
              <a:pathLst>
                <a:path w="266" h="242" extrusionOk="0">
                  <a:moveTo>
                    <a:pt x="97" y="0"/>
                  </a:moveTo>
                  <a:lnTo>
                    <a:pt x="49" y="49"/>
                  </a:lnTo>
                  <a:lnTo>
                    <a:pt x="25" y="97"/>
                  </a:lnTo>
                  <a:lnTo>
                    <a:pt x="1" y="169"/>
                  </a:lnTo>
                  <a:lnTo>
                    <a:pt x="25" y="217"/>
                  </a:lnTo>
                  <a:lnTo>
                    <a:pt x="73" y="241"/>
                  </a:lnTo>
                  <a:lnTo>
                    <a:pt x="169" y="217"/>
                  </a:lnTo>
                  <a:lnTo>
                    <a:pt x="266" y="169"/>
                  </a:lnTo>
                  <a:lnTo>
                    <a:pt x="145" y="25"/>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3"/>
            <p:cNvSpPr/>
            <p:nvPr/>
          </p:nvSpPr>
          <p:spPr>
            <a:xfrm>
              <a:off x="2023750" y="1842800"/>
              <a:ext cx="6650" cy="5425"/>
            </a:xfrm>
            <a:custGeom>
              <a:avLst/>
              <a:gdLst/>
              <a:ahLst/>
              <a:cxnLst/>
              <a:rect l="l" t="t" r="r" b="b"/>
              <a:pathLst>
                <a:path w="266" h="217" extrusionOk="0">
                  <a:moveTo>
                    <a:pt x="97" y="0"/>
                  </a:moveTo>
                  <a:lnTo>
                    <a:pt x="49" y="24"/>
                  </a:lnTo>
                  <a:lnTo>
                    <a:pt x="25" y="72"/>
                  </a:lnTo>
                  <a:lnTo>
                    <a:pt x="0" y="145"/>
                  </a:lnTo>
                  <a:lnTo>
                    <a:pt x="49" y="193"/>
                  </a:lnTo>
                  <a:lnTo>
                    <a:pt x="97" y="217"/>
                  </a:lnTo>
                  <a:lnTo>
                    <a:pt x="193" y="217"/>
                  </a:lnTo>
                  <a:lnTo>
                    <a:pt x="241" y="193"/>
                  </a:lnTo>
                  <a:lnTo>
                    <a:pt x="265" y="145"/>
                  </a:lnTo>
                  <a:lnTo>
                    <a:pt x="265" y="97"/>
                  </a:lnTo>
                  <a:lnTo>
                    <a:pt x="241" y="72"/>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3"/>
            <p:cNvSpPr/>
            <p:nvPr/>
          </p:nvSpPr>
          <p:spPr>
            <a:xfrm>
              <a:off x="2292175" y="2349525"/>
              <a:ext cx="6025" cy="6050"/>
            </a:xfrm>
            <a:custGeom>
              <a:avLst/>
              <a:gdLst/>
              <a:ahLst/>
              <a:cxnLst/>
              <a:rect l="l" t="t" r="r" b="b"/>
              <a:pathLst>
                <a:path w="241" h="242" extrusionOk="0">
                  <a:moveTo>
                    <a:pt x="169" y="1"/>
                  </a:moveTo>
                  <a:lnTo>
                    <a:pt x="96" y="49"/>
                  </a:lnTo>
                  <a:lnTo>
                    <a:pt x="0" y="121"/>
                  </a:lnTo>
                  <a:lnTo>
                    <a:pt x="0" y="193"/>
                  </a:lnTo>
                  <a:lnTo>
                    <a:pt x="24" y="242"/>
                  </a:lnTo>
                  <a:lnTo>
                    <a:pt x="96" y="242"/>
                  </a:lnTo>
                  <a:lnTo>
                    <a:pt x="193" y="169"/>
                  </a:lnTo>
                  <a:lnTo>
                    <a:pt x="241" y="97"/>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
            <p:cNvSpPr/>
            <p:nvPr/>
          </p:nvSpPr>
          <p:spPr>
            <a:xfrm>
              <a:off x="1922050" y="1945100"/>
              <a:ext cx="4825" cy="6050"/>
            </a:xfrm>
            <a:custGeom>
              <a:avLst/>
              <a:gdLst/>
              <a:ahLst/>
              <a:cxnLst/>
              <a:rect l="l" t="t" r="r" b="b"/>
              <a:pathLst>
                <a:path w="193" h="242" extrusionOk="0">
                  <a:moveTo>
                    <a:pt x="96" y="1"/>
                  </a:moveTo>
                  <a:lnTo>
                    <a:pt x="48" y="25"/>
                  </a:lnTo>
                  <a:lnTo>
                    <a:pt x="0" y="73"/>
                  </a:lnTo>
                  <a:lnTo>
                    <a:pt x="0" y="145"/>
                  </a:lnTo>
                  <a:lnTo>
                    <a:pt x="24" y="193"/>
                  </a:lnTo>
                  <a:lnTo>
                    <a:pt x="48" y="217"/>
                  </a:lnTo>
                  <a:lnTo>
                    <a:pt x="72" y="241"/>
                  </a:lnTo>
                  <a:lnTo>
                    <a:pt x="145" y="217"/>
                  </a:lnTo>
                  <a:lnTo>
                    <a:pt x="193"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3"/>
            <p:cNvSpPr/>
            <p:nvPr/>
          </p:nvSpPr>
          <p:spPr>
            <a:xfrm>
              <a:off x="2171800" y="2514425"/>
              <a:ext cx="4850" cy="6650"/>
            </a:xfrm>
            <a:custGeom>
              <a:avLst/>
              <a:gdLst/>
              <a:ahLst/>
              <a:cxnLst/>
              <a:rect l="l" t="t" r="r" b="b"/>
              <a:pathLst>
                <a:path w="194" h="266" extrusionOk="0">
                  <a:moveTo>
                    <a:pt x="97" y="1"/>
                  </a:moveTo>
                  <a:lnTo>
                    <a:pt x="49" y="25"/>
                  </a:lnTo>
                  <a:lnTo>
                    <a:pt x="25" y="73"/>
                  </a:lnTo>
                  <a:lnTo>
                    <a:pt x="0" y="145"/>
                  </a:lnTo>
                  <a:lnTo>
                    <a:pt x="0" y="217"/>
                  </a:lnTo>
                  <a:lnTo>
                    <a:pt x="25" y="266"/>
                  </a:lnTo>
                  <a:lnTo>
                    <a:pt x="97" y="266"/>
                  </a:lnTo>
                  <a:lnTo>
                    <a:pt x="121" y="193"/>
                  </a:lnTo>
                  <a:lnTo>
                    <a:pt x="169" y="145"/>
                  </a:lnTo>
                  <a:lnTo>
                    <a:pt x="193" y="73"/>
                  </a:lnTo>
                  <a:lnTo>
                    <a:pt x="169"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3"/>
            <p:cNvSpPr/>
            <p:nvPr/>
          </p:nvSpPr>
          <p:spPr>
            <a:xfrm>
              <a:off x="1826350" y="1983025"/>
              <a:ext cx="7250" cy="3625"/>
            </a:xfrm>
            <a:custGeom>
              <a:avLst/>
              <a:gdLst/>
              <a:ahLst/>
              <a:cxnLst/>
              <a:rect l="l" t="t" r="r" b="b"/>
              <a:pathLst>
                <a:path w="290" h="145" extrusionOk="0">
                  <a:moveTo>
                    <a:pt x="73" y="0"/>
                  </a:moveTo>
                  <a:lnTo>
                    <a:pt x="25" y="48"/>
                  </a:lnTo>
                  <a:lnTo>
                    <a:pt x="0" y="97"/>
                  </a:lnTo>
                  <a:lnTo>
                    <a:pt x="25" y="121"/>
                  </a:lnTo>
                  <a:lnTo>
                    <a:pt x="73" y="145"/>
                  </a:lnTo>
                  <a:lnTo>
                    <a:pt x="241" y="145"/>
                  </a:lnTo>
                  <a:lnTo>
                    <a:pt x="289" y="121"/>
                  </a:lnTo>
                  <a:lnTo>
                    <a:pt x="289" y="48"/>
                  </a:lnTo>
                  <a:lnTo>
                    <a:pt x="265"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
            <p:cNvSpPr/>
            <p:nvPr/>
          </p:nvSpPr>
          <p:spPr>
            <a:xfrm>
              <a:off x="2026750" y="1948725"/>
              <a:ext cx="6650" cy="6025"/>
            </a:xfrm>
            <a:custGeom>
              <a:avLst/>
              <a:gdLst/>
              <a:ahLst/>
              <a:cxnLst/>
              <a:rect l="l" t="t" r="r" b="b"/>
              <a:pathLst>
                <a:path w="266" h="241" extrusionOk="0">
                  <a:moveTo>
                    <a:pt x="217" y="0"/>
                  </a:moveTo>
                  <a:lnTo>
                    <a:pt x="145" y="24"/>
                  </a:lnTo>
                  <a:lnTo>
                    <a:pt x="97" y="48"/>
                  </a:lnTo>
                  <a:lnTo>
                    <a:pt x="49" y="96"/>
                  </a:lnTo>
                  <a:lnTo>
                    <a:pt x="25" y="145"/>
                  </a:lnTo>
                  <a:lnTo>
                    <a:pt x="1" y="193"/>
                  </a:lnTo>
                  <a:lnTo>
                    <a:pt x="25" y="217"/>
                  </a:lnTo>
                  <a:lnTo>
                    <a:pt x="49" y="241"/>
                  </a:lnTo>
                  <a:lnTo>
                    <a:pt x="73" y="241"/>
                  </a:lnTo>
                  <a:lnTo>
                    <a:pt x="121" y="217"/>
                  </a:lnTo>
                  <a:lnTo>
                    <a:pt x="193" y="169"/>
                  </a:lnTo>
                  <a:lnTo>
                    <a:pt x="242" y="145"/>
                  </a:lnTo>
                  <a:lnTo>
                    <a:pt x="266" y="120"/>
                  </a:lnTo>
                  <a:lnTo>
                    <a:pt x="266" y="48"/>
                  </a:lnTo>
                  <a:lnTo>
                    <a:pt x="242"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3"/>
            <p:cNvSpPr/>
            <p:nvPr/>
          </p:nvSpPr>
          <p:spPr>
            <a:xfrm>
              <a:off x="2239200" y="2050425"/>
              <a:ext cx="7250" cy="4850"/>
            </a:xfrm>
            <a:custGeom>
              <a:avLst/>
              <a:gdLst/>
              <a:ahLst/>
              <a:cxnLst/>
              <a:rect l="l" t="t" r="r" b="b"/>
              <a:pathLst>
                <a:path w="290" h="194" extrusionOk="0">
                  <a:moveTo>
                    <a:pt x="97" y="0"/>
                  </a:moveTo>
                  <a:lnTo>
                    <a:pt x="49" y="25"/>
                  </a:lnTo>
                  <a:lnTo>
                    <a:pt x="25" y="49"/>
                  </a:lnTo>
                  <a:lnTo>
                    <a:pt x="1" y="97"/>
                  </a:lnTo>
                  <a:lnTo>
                    <a:pt x="25" y="121"/>
                  </a:lnTo>
                  <a:lnTo>
                    <a:pt x="73" y="169"/>
                  </a:lnTo>
                  <a:lnTo>
                    <a:pt x="145" y="193"/>
                  </a:lnTo>
                  <a:lnTo>
                    <a:pt x="193" y="193"/>
                  </a:lnTo>
                  <a:lnTo>
                    <a:pt x="266" y="169"/>
                  </a:lnTo>
                  <a:lnTo>
                    <a:pt x="290" y="145"/>
                  </a:lnTo>
                  <a:lnTo>
                    <a:pt x="290" y="97"/>
                  </a:lnTo>
                  <a:lnTo>
                    <a:pt x="217"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3"/>
            <p:cNvSpPr/>
            <p:nvPr/>
          </p:nvSpPr>
          <p:spPr>
            <a:xfrm>
              <a:off x="2292175" y="2333875"/>
              <a:ext cx="4225" cy="6650"/>
            </a:xfrm>
            <a:custGeom>
              <a:avLst/>
              <a:gdLst/>
              <a:ahLst/>
              <a:cxnLst/>
              <a:rect l="l" t="t" r="r" b="b"/>
              <a:pathLst>
                <a:path w="169" h="266" extrusionOk="0">
                  <a:moveTo>
                    <a:pt x="96" y="1"/>
                  </a:moveTo>
                  <a:lnTo>
                    <a:pt x="48" y="25"/>
                  </a:lnTo>
                  <a:lnTo>
                    <a:pt x="24" y="49"/>
                  </a:lnTo>
                  <a:lnTo>
                    <a:pt x="0" y="121"/>
                  </a:lnTo>
                  <a:lnTo>
                    <a:pt x="0" y="193"/>
                  </a:lnTo>
                  <a:lnTo>
                    <a:pt x="24" y="242"/>
                  </a:lnTo>
                  <a:lnTo>
                    <a:pt x="48" y="266"/>
                  </a:lnTo>
                  <a:lnTo>
                    <a:pt x="96" y="242"/>
                  </a:lnTo>
                  <a:lnTo>
                    <a:pt x="145" y="218"/>
                  </a:lnTo>
                  <a:lnTo>
                    <a:pt x="169" y="169"/>
                  </a:lnTo>
                  <a:lnTo>
                    <a:pt x="169" y="97"/>
                  </a:lnTo>
                  <a:lnTo>
                    <a:pt x="145" y="49"/>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
            <p:cNvSpPr/>
            <p:nvPr/>
          </p:nvSpPr>
          <p:spPr>
            <a:xfrm>
              <a:off x="2404100" y="1974600"/>
              <a:ext cx="4250" cy="7250"/>
            </a:xfrm>
            <a:custGeom>
              <a:avLst/>
              <a:gdLst/>
              <a:ahLst/>
              <a:cxnLst/>
              <a:rect l="l" t="t" r="r" b="b"/>
              <a:pathLst>
                <a:path w="170" h="290" extrusionOk="0">
                  <a:moveTo>
                    <a:pt x="97" y="0"/>
                  </a:moveTo>
                  <a:lnTo>
                    <a:pt x="49" y="24"/>
                  </a:lnTo>
                  <a:lnTo>
                    <a:pt x="1" y="97"/>
                  </a:lnTo>
                  <a:lnTo>
                    <a:pt x="1" y="193"/>
                  </a:lnTo>
                  <a:lnTo>
                    <a:pt x="25" y="241"/>
                  </a:lnTo>
                  <a:lnTo>
                    <a:pt x="73" y="289"/>
                  </a:lnTo>
                  <a:lnTo>
                    <a:pt x="97" y="265"/>
                  </a:lnTo>
                  <a:lnTo>
                    <a:pt x="121" y="241"/>
                  </a:lnTo>
                  <a:lnTo>
                    <a:pt x="169" y="169"/>
                  </a:lnTo>
                  <a:lnTo>
                    <a:pt x="169" y="121"/>
                  </a:lnTo>
                  <a:lnTo>
                    <a:pt x="169"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3"/>
            <p:cNvSpPr/>
            <p:nvPr/>
          </p:nvSpPr>
          <p:spPr>
            <a:xfrm>
              <a:off x="2280725" y="2492775"/>
              <a:ext cx="6050" cy="4225"/>
            </a:xfrm>
            <a:custGeom>
              <a:avLst/>
              <a:gdLst/>
              <a:ahLst/>
              <a:cxnLst/>
              <a:rect l="l" t="t" r="r" b="b"/>
              <a:pathLst>
                <a:path w="242" h="169" extrusionOk="0">
                  <a:moveTo>
                    <a:pt x="97" y="0"/>
                  </a:moveTo>
                  <a:lnTo>
                    <a:pt x="49" y="24"/>
                  </a:lnTo>
                  <a:lnTo>
                    <a:pt x="25" y="48"/>
                  </a:lnTo>
                  <a:lnTo>
                    <a:pt x="1" y="96"/>
                  </a:lnTo>
                  <a:lnTo>
                    <a:pt x="1" y="121"/>
                  </a:lnTo>
                  <a:lnTo>
                    <a:pt x="25" y="145"/>
                  </a:lnTo>
                  <a:lnTo>
                    <a:pt x="73" y="169"/>
                  </a:lnTo>
                  <a:lnTo>
                    <a:pt x="121" y="169"/>
                  </a:lnTo>
                  <a:lnTo>
                    <a:pt x="193" y="145"/>
                  </a:lnTo>
                  <a:lnTo>
                    <a:pt x="217" y="121"/>
                  </a:lnTo>
                  <a:lnTo>
                    <a:pt x="241" y="72"/>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3"/>
            <p:cNvSpPr/>
            <p:nvPr/>
          </p:nvSpPr>
          <p:spPr>
            <a:xfrm>
              <a:off x="2036400" y="1923450"/>
              <a:ext cx="3625" cy="6625"/>
            </a:xfrm>
            <a:custGeom>
              <a:avLst/>
              <a:gdLst/>
              <a:ahLst/>
              <a:cxnLst/>
              <a:rect l="l" t="t" r="r" b="b"/>
              <a:pathLst>
                <a:path w="145" h="265" extrusionOk="0">
                  <a:moveTo>
                    <a:pt x="48" y="0"/>
                  </a:moveTo>
                  <a:lnTo>
                    <a:pt x="24" y="120"/>
                  </a:lnTo>
                  <a:lnTo>
                    <a:pt x="0" y="241"/>
                  </a:lnTo>
                  <a:lnTo>
                    <a:pt x="24" y="265"/>
                  </a:lnTo>
                  <a:lnTo>
                    <a:pt x="48" y="265"/>
                  </a:lnTo>
                  <a:lnTo>
                    <a:pt x="96" y="241"/>
                  </a:lnTo>
                  <a:lnTo>
                    <a:pt x="144" y="169"/>
                  </a:lnTo>
                  <a:lnTo>
                    <a:pt x="120" y="72"/>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
            <p:cNvSpPr/>
            <p:nvPr/>
          </p:nvSpPr>
          <p:spPr>
            <a:xfrm>
              <a:off x="1929875" y="1918625"/>
              <a:ext cx="6025" cy="4225"/>
            </a:xfrm>
            <a:custGeom>
              <a:avLst/>
              <a:gdLst/>
              <a:ahLst/>
              <a:cxnLst/>
              <a:rect l="l" t="t" r="r" b="b"/>
              <a:pathLst>
                <a:path w="241" h="169" extrusionOk="0">
                  <a:moveTo>
                    <a:pt x="72" y="0"/>
                  </a:moveTo>
                  <a:lnTo>
                    <a:pt x="24" y="24"/>
                  </a:lnTo>
                  <a:lnTo>
                    <a:pt x="0" y="49"/>
                  </a:lnTo>
                  <a:lnTo>
                    <a:pt x="24" y="73"/>
                  </a:lnTo>
                  <a:lnTo>
                    <a:pt x="48" y="121"/>
                  </a:lnTo>
                  <a:lnTo>
                    <a:pt x="96" y="145"/>
                  </a:lnTo>
                  <a:lnTo>
                    <a:pt x="144" y="169"/>
                  </a:lnTo>
                  <a:lnTo>
                    <a:pt x="193" y="145"/>
                  </a:lnTo>
                  <a:lnTo>
                    <a:pt x="241" y="121"/>
                  </a:lnTo>
                  <a:lnTo>
                    <a:pt x="241" y="97"/>
                  </a:lnTo>
                  <a:lnTo>
                    <a:pt x="241" y="73"/>
                  </a:lnTo>
                  <a:lnTo>
                    <a:pt x="193" y="24"/>
                  </a:lnTo>
                  <a:lnTo>
                    <a:pt x="1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3"/>
            <p:cNvSpPr/>
            <p:nvPr/>
          </p:nvSpPr>
          <p:spPr>
            <a:xfrm>
              <a:off x="2047225" y="1924650"/>
              <a:ext cx="6050" cy="4825"/>
            </a:xfrm>
            <a:custGeom>
              <a:avLst/>
              <a:gdLst/>
              <a:ahLst/>
              <a:cxnLst/>
              <a:rect l="l" t="t" r="r" b="b"/>
              <a:pathLst>
                <a:path w="242" h="193" extrusionOk="0">
                  <a:moveTo>
                    <a:pt x="193" y="0"/>
                  </a:moveTo>
                  <a:lnTo>
                    <a:pt x="169" y="24"/>
                  </a:lnTo>
                  <a:lnTo>
                    <a:pt x="73" y="24"/>
                  </a:lnTo>
                  <a:lnTo>
                    <a:pt x="24" y="72"/>
                  </a:lnTo>
                  <a:lnTo>
                    <a:pt x="0" y="121"/>
                  </a:lnTo>
                  <a:lnTo>
                    <a:pt x="24" y="145"/>
                  </a:lnTo>
                  <a:lnTo>
                    <a:pt x="48" y="169"/>
                  </a:lnTo>
                  <a:lnTo>
                    <a:pt x="97" y="193"/>
                  </a:lnTo>
                  <a:lnTo>
                    <a:pt x="145" y="169"/>
                  </a:lnTo>
                  <a:lnTo>
                    <a:pt x="217" y="96"/>
                  </a:lnTo>
                  <a:lnTo>
                    <a:pt x="241" y="72"/>
                  </a:lnTo>
                  <a:lnTo>
                    <a:pt x="241"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3"/>
            <p:cNvSpPr/>
            <p:nvPr/>
          </p:nvSpPr>
          <p:spPr>
            <a:xfrm>
              <a:off x="2114625" y="1818725"/>
              <a:ext cx="4850" cy="5425"/>
            </a:xfrm>
            <a:custGeom>
              <a:avLst/>
              <a:gdLst/>
              <a:ahLst/>
              <a:cxnLst/>
              <a:rect l="l" t="t" r="r" b="b"/>
              <a:pathLst>
                <a:path w="194" h="217" extrusionOk="0">
                  <a:moveTo>
                    <a:pt x="97" y="0"/>
                  </a:moveTo>
                  <a:lnTo>
                    <a:pt x="49" y="24"/>
                  </a:lnTo>
                  <a:lnTo>
                    <a:pt x="25" y="73"/>
                  </a:lnTo>
                  <a:lnTo>
                    <a:pt x="1" y="121"/>
                  </a:lnTo>
                  <a:lnTo>
                    <a:pt x="1" y="145"/>
                  </a:lnTo>
                  <a:lnTo>
                    <a:pt x="25" y="193"/>
                  </a:lnTo>
                  <a:lnTo>
                    <a:pt x="49" y="217"/>
                  </a:lnTo>
                  <a:lnTo>
                    <a:pt x="121" y="217"/>
                  </a:lnTo>
                  <a:lnTo>
                    <a:pt x="169" y="145"/>
                  </a:lnTo>
                  <a:lnTo>
                    <a:pt x="193" y="48"/>
                  </a:lnTo>
                  <a:lnTo>
                    <a:pt x="169"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
            <p:cNvSpPr/>
            <p:nvPr/>
          </p:nvSpPr>
          <p:spPr>
            <a:xfrm>
              <a:off x="2024350" y="1921625"/>
              <a:ext cx="4250" cy="4250"/>
            </a:xfrm>
            <a:custGeom>
              <a:avLst/>
              <a:gdLst/>
              <a:ahLst/>
              <a:cxnLst/>
              <a:rect l="l" t="t" r="r" b="b"/>
              <a:pathLst>
                <a:path w="170" h="170" extrusionOk="0">
                  <a:moveTo>
                    <a:pt x="73" y="1"/>
                  </a:moveTo>
                  <a:lnTo>
                    <a:pt x="25" y="25"/>
                  </a:lnTo>
                  <a:lnTo>
                    <a:pt x="1" y="73"/>
                  </a:lnTo>
                  <a:lnTo>
                    <a:pt x="25" y="121"/>
                  </a:lnTo>
                  <a:lnTo>
                    <a:pt x="25" y="145"/>
                  </a:lnTo>
                  <a:lnTo>
                    <a:pt x="49" y="169"/>
                  </a:lnTo>
                  <a:lnTo>
                    <a:pt x="121" y="169"/>
                  </a:lnTo>
                  <a:lnTo>
                    <a:pt x="145" y="145"/>
                  </a:lnTo>
                  <a:lnTo>
                    <a:pt x="169" y="97"/>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3"/>
            <p:cNvSpPr/>
            <p:nvPr/>
          </p:nvSpPr>
          <p:spPr>
            <a:xfrm>
              <a:off x="1956950" y="1960750"/>
              <a:ext cx="4825" cy="4250"/>
            </a:xfrm>
            <a:custGeom>
              <a:avLst/>
              <a:gdLst/>
              <a:ahLst/>
              <a:cxnLst/>
              <a:rect l="l" t="t" r="r" b="b"/>
              <a:pathLst>
                <a:path w="193" h="170" extrusionOk="0">
                  <a:moveTo>
                    <a:pt x="48" y="1"/>
                  </a:moveTo>
                  <a:lnTo>
                    <a:pt x="0" y="49"/>
                  </a:lnTo>
                  <a:lnTo>
                    <a:pt x="0" y="121"/>
                  </a:lnTo>
                  <a:lnTo>
                    <a:pt x="24" y="169"/>
                  </a:lnTo>
                  <a:lnTo>
                    <a:pt x="121" y="169"/>
                  </a:lnTo>
                  <a:lnTo>
                    <a:pt x="169" y="145"/>
                  </a:lnTo>
                  <a:lnTo>
                    <a:pt x="193" y="121"/>
                  </a:lnTo>
                  <a:lnTo>
                    <a:pt x="169" y="97"/>
                  </a:lnTo>
                  <a:lnTo>
                    <a:pt x="169"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3"/>
            <p:cNvSpPr/>
            <p:nvPr/>
          </p:nvSpPr>
          <p:spPr>
            <a:xfrm>
              <a:off x="1946725" y="2012500"/>
              <a:ext cx="4225" cy="4850"/>
            </a:xfrm>
            <a:custGeom>
              <a:avLst/>
              <a:gdLst/>
              <a:ahLst/>
              <a:cxnLst/>
              <a:rect l="l" t="t" r="r" b="b"/>
              <a:pathLst>
                <a:path w="169" h="194" extrusionOk="0">
                  <a:moveTo>
                    <a:pt x="72" y="1"/>
                  </a:moveTo>
                  <a:lnTo>
                    <a:pt x="24" y="49"/>
                  </a:lnTo>
                  <a:lnTo>
                    <a:pt x="0" y="73"/>
                  </a:lnTo>
                  <a:lnTo>
                    <a:pt x="0" y="121"/>
                  </a:lnTo>
                  <a:lnTo>
                    <a:pt x="0" y="169"/>
                  </a:lnTo>
                  <a:lnTo>
                    <a:pt x="24" y="193"/>
                  </a:lnTo>
                  <a:lnTo>
                    <a:pt x="96" y="193"/>
                  </a:lnTo>
                  <a:lnTo>
                    <a:pt x="120" y="145"/>
                  </a:lnTo>
                  <a:lnTo>
                    <a:pt x="145" y="121"/>
                  </a:lnTo>
                  <a:lnTo>
                    <a:pt x="169" y="73"/>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
            <p:cNvSpPr/>
            <p:nvPr/>
          </p:nvSpPr>
          <p:spPr>
            <a:xfrm>
              <a:off x="2101375" y="1898775"/>
              <a:ext cx="6050" cy="3625"/>
            </a:xfrm>
            <a:custGeom>
              <a:avLst/>
              <a:gdLst/>
              <a:ahLst/>
              <a:cxnLst/>
              <a:rect l="l" t="t" r="r" b="b"/>
              <a:pathLst>
                <a:path w="242" h="145" extrusionOk="0">
                  <a:moveTo>
                    <a:pt x="49" y="0"/>
                  </a:moveTo>
                  <a:lnTo>
                    <a:pt x="1" y="48"/>
                  </a:lnTo>
                  <a:lnTo>
                    <a:pt x="25" y="96"/>
                  </a:lnTo>
                  <a:lnTo>
                    <a:pt x="73" y="120"/>
                  </a:lnTo>
                  <a:lnTo>
                    <a:pt x="121" y="144"/>
                  </a:lnTo>
                  <a:lnTo>
                    <a:pt x="194" y="120"/>
                  </a:lnTo>
                  <a:lnTo>
                    <a:pt x="242" y="96"/>
                  </a:lnTo>
                  <a:lnTo>
                    <a:pt x="242" y="72"/>
                  </a:lnTo>
                  <a:lnTo>
                    <a:pt x="218"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3"/>
            <p:cNvSpPr/>
            <p:nvPr/>
          </p:nvSpPr>
          <p:spPr>
            <a:xfrm>
              <a:off x="2298175" y="2103975"/>
              <a:ext cx="4850" cy="4850"/>
            </a:xfrm>
            <a:custGeom>
              <a:avLst/>
              <a:gdLst/>
              <a:ahLst/>
              <a:cxnLst/>
              <a:rect l="l" t="t" r="r" b="b"/>
              <a:pathLst>
                <a:path w="194" h="194" extrusionOk="0">
                  <a:moveTo>
                    <a:pt x="97" y="1"/>
                  </a:moveTo>
                  <a:lnTo>
                    <a:pt x="25" y="25"/>
                  </a:lnTo>
                  <a:lnTo>
                    <a:pt x="1" y="73"/>
                  </a:lnTo>
                  <a:lnTo>
                    <a:pt x="1" y="97"/>
                  </a:lnTo>
                  <a:lnTo>
                    <a:pt x="25" y="145"/>
                  </a:lnTo>
                  <a:lnTo>
                    <a:pt x="49" y="169"/>
                  </a:lnTo>
                  <a:lnTo>
                    <a:pt x="73" y="194"/>
                  </a:lnTo>
                  <a:lnTo>
                    <a:pt x="145" y="194"/>
                  </a:lnTo>
                  <a:lnTo>
                    <a:pt x="169" y="169"/>
                  </a:lnTo>
                  <a:lnTo>
                    <a:pt x="193" y="97"/>
                  </a:lnTo>
                  <a:lnTo>
                    <a:pt x="145" y="25"/>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3"/>
            <p:cNvSpPr/>
            <p:nvPr/>
          </p:nvSpPr>
          <p:spPr>
            <a:xfrm>
              <a:off x="1941900" y="1912000"/>
              <a:ext cx="4850" cy="4850"/>
            </a:xfrm>
            <a:custGeom>
              <a:avLst/>
              <a:gdLst/>
              <a:ahLst/>
              <a:cxnLst/>
              <a:rect l="l" t="t" r="r" b="b"/>
              <a:pathLst>
                <a:path w="194" h="194" extrusionOk="0">
                  <a:moveTo>
                    <a:pt x="49" y="1"/>
                  </a:moveTo>
                  <a:lnTo>
                    <a:pt x="25" y="25"/>
                  </a:lnTo>
                  <a:lnTo>
                    <a:pt x="0" y="73"/>
                  </a:lnTo>
                  <a:lnTo>
                    <a:pt x="0" y="97"/>
                  </a:lnTo>
                  <a:lnTo>
                    <a:pt x="0" y="121"/>
                  </a:lnTo>
                  <a:lnTo>
                    <a:pt x="49" y="169"/>
                  </a:lnTo>
                  <a:lnTo>
                    <a:pt x="97" y="193"/>
                  </a:lnTo>
                  <a:lnTo>
                    <a:pt x="169" y="193"/>
                  </a:lnTo>
                  <a:lnTo>
                    <a:pt x="193" y="145"/>
                  </a:lnTo>
                  <a:lnTo>
                    <a:pt x="169" y="121"/>
                  </a:lnTo>
                  <a:lnTo>
                    <a:pt x="145"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
            <p:cNvSpPr/>
            <p:nvPr/>
          </p:nvSpPr>
          <p:spPr>
            <a:xfrm>
              <a:off x="2217550" y="2465075"/>
              <a:ext cx="3625" cy="5450"/>
            </a:xfrm>
            <a:custGeom>
              <a:avLst/>
              <a:gdLst/>
              <a:ahLst/>
              <a:cxnLst/>
              <a:rect l="l" t="t" r="r" b="b"/>
              <a:pathLst>
                <a:path w="145" h="218" extrusionOk="0">
                  <a:moveTo>
                    <a:pt x="48" y="1"/>
                  </a:moveTo>
                  <a:lnTo>
                    <a:pt x="0" y="25"/>
                  </a:lnTo>
                  <a:lnTo>
                    <a:pt x="0" y="121"/>
                  </a:lnTo>
                  <a:lnTo>
                    <a:pt x="24" y="193"/>
                  </a:lnTo>
                  <a:lnTo>
                    <a:pt x="96" y="217"/>
                  </a:lnTo>
                  <a:lnTo>
                    <a:pt x="120" y="193"/>
                  </a:lnTo>
                  <a:lnTo>
                    <a:pt x="145" y="169"/>
                  </a:lnTo>
                  <a:lnTo>
                    <a:pt x="145" y="145"/>
                  </a:lnTo>
                  <a:lnTo>
                    <a:pt x="120"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3"/>
            <p:cNvSpPr/>
            <p:nvPr/>
          </p:nvSpPr>
          <p:spPr>
            <a:xfrm>
              <a:off x="2209725" y="2454850"/>
              <a:ext cx="5425" cy="4250"/>
            </a:xfrm>
            <a:custGeom>
              <a:avLst/>
              <a:gdLst/>
              <a:ahLst/>
              <a:cxnLst/>
              <a:rect l="l" t="t" r="r" b="b"/>
              <a:pathLst>
                <a:path w="217" h="170" extrusionOk="0">
                  <a:moveTo>
                    <a:pt x="72" y="1"/>
                  </a:moveTo>
                  <a:lnTo>
                    <a:pt x="48" y="25"/>
                  </a:lnTo>
                  <a:lnTo>
                    <a:pt x="24" y="73"/>
                  </a:lnTo>
                  <a:lnTo>
                    <a:pt x="0" y="121"/>
                  </a:lnTo>
                  <a:lnTo>
                    <a:pt x="48" y="169"/>
                  </a:lnTo>
                  <a:lnTo>
                    <a:pt x="96" y="169"/>
                  </a:lnTo>
                  <a:lnTo>
                    <a:pt x="169" y="145"/>
                  </a:lnTo>
                  <a:lnTo>
                    <a:pt x="193"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3"/>
            <p:cNvSpPr/>
            <p:nvPr/>
          </p:nvSpPr>
          <p:spPr>
            <a:xfrm>
              <a:off x="2131475" y="1877700"/>
              <a:ext cx="7850" cy="5450"/>
            </a:xfrm>
            <a:custGeom>
              <a:avLst/>
              <a:gdLst/>
              <a:ahLst/>
              <a:cxnLst/>
              <a:rect l="l" t="t" r="r" b="b"/>
              <a:pathLst>
                <a:path w="314" h="218" extrusionOk="0">
                  <a:moveTo>
                    <a:pt x="289" y="0"/>
                  </a:moveTo>
                  <a:lnTo>
                    <a:pt x="249" y="14"/>
                  </a:lnTo>
                  <a:lnTo>
                    <a:pt x="249" y="14"/>
                  </a:lnTo>
                  <a:lnTo>
                    <a:pt x="314" y="25"/>
                  </a:lnTo>
                  <a:lnTo>
                    <a:pt x="289" y="0"/>
                  </a:lnTo>
                  <a:close/>
                  <a:moveTo>
                    <a:pt x="169" y="0"/>
                  </a:moveTo>
                  <a:lnTo>
                    <a:pt x="97" y="25"/>
                  </a:lnTo>
                  <a:lnTo>
                    <a:pt x="25" y="49"/>
                  </a:lnTo>
                  <a:lnTo>
                    <a:pt x="1" y="73"/>
                  </a:lnTo>
                  <a:lnTo>
                    <a:pt x="1" y="121"/>
                  </a:lnTo>
                  <a:lnTo>
                    <a:pt x="25" y="169"/>
                  </a:lnTo>
                  <a:lnTo>
                    <a:pt x="73" y="193"/>
                  </a:lnTo>
                  <a:lnTo>
                    <a:pt x="169" y="193"/>
                  </a:lnTo>
                  <a:lnTo>
                    <a:pt x="121" y="145"/>
                  </a:lnTo>
                  <a:lnTo>
                    <a:pt x="121" y="97"/>
                  </a:lnTo>
                  <a:lnTo>
                    <a:pt x="145" y="73"/>
                  </a:lnTo>
                  <a:lnTo>
                    <a:pt x="217" y="25"/>
                  </a:lnTo>
                  <a:lnTo>
                    <a:pt x="249" y="14"/>
                  </a:lnTo>
                  <a:lnTo>
                    <a:pt x="249" y="14"/>
                  </a:lnTo>
                  <a:lnTo>
                    <a:pt x="169" y="0"/>
                  </a:lnTo>
                  <a:close/>
                  <a:moveTo>
                    <a:pt x="169" y="193"/>
                  </a:moveTo>
                  <a:lnTo>
                    <a:pt x="193" y="217"/>
                  </a:lnTo>
                  <a:lnTo>
                    <a:pt x="193" y="19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
            <p:cNvSpPr/>
            <p:nvPr/>
          </p:nvSpPr>
          <p:spPr>
            <a:xfrm>
              <a:off x="1984025" y="2028150"/>
              <a:ext cx="4850" cy="4250"/>
            </a:xfrm>
            <a:custGeom>
              <a:avLst/>
              <a:gdLst/>
              <a:ahLst/>
              <a:cxnLst/>
              <a:rect l="l" t="t" r="r" b="b"/>
              <a:pathLst>
                <a:path w="194" h="170" extrusionOk="0">
                  <a:moveTo>
                    <a:pt x="73" y="1"/>
                  </a:moveTo>
                  <a:lnTo>
                    <a:pt x="25" y="25"/>
                  </a:lnTo>
                  <a:lnTo>
                    <a:pt x="1" y="49"/>
                  </a:lnTo>
                  <a:lnTo>
                    <a:pt x="1" y="121"/>
                  </a:lnTo>
                  <a:lnTo>
                    <a:pt x="49" y="145"/>
                  </a:lnTo>
                  <a:lnTo>
                    <a:pt x="73" y="169"/>
                  </a:lnTo>
                  <a:lnTo>
                    <a:pt x="121" y="169"/>
                  </a:lnTo>
                  <a:lnTo>
                    <a:pt x="145" y="145"/>
                  </a:lnTo>
                  <a:lnTo>
                    <a:pt x="169"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3"/>
            <p:cNvSpPr/>
            <p:nvPr/>
          </p:nvSpPr>
          <p:spPr>
            <a:xfrm>
              <a:off x="2285550" y="2412125"/>
              <a:ext cx="4225" cy="4225"/>
            </a:xfrm>
            <a:custGeom>
              <a:avLst/>
              <a:gdLst/>
              <a:ahLst/>
              <a:cxnLst/>
              <a:rect l="l" t="t" r="r" b="b"/>
              <a:pathLst>
                <a:path w="169" h="169" extrusionOk="0">
                  <a:moveTo>
                    <a:pt x="24" y="0"/>
                  </a:moveTo>
                  <a:lnTo>
                    <a:pt x="0" y="24"/>
                  </a:lnTo>
                  <a:lnTo>
                    <a:pt x="0" y="97"/>
                  </a:lnTo>
                  <a:lnTo>
                    <a:pt x="48" y="145"/>
                  </a:lnTo>
                  <a:lnTo>
                    <a:pt x="73" y="145"/>
                  </a:lnTo>
                  <a:lnTo>
                    <a:pt x="121" y="169"/>
                  </a:lnTo>
                  <a:lnTo>
                    <a:pt x="145" y="145"/>
                  </a:lnTo>
                  <a:lnTo>
                    <a:pt x="169" y="121"/>
                  </a:lnTo>
                  <a:lnTo>
                    <a:pt x="169"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3"/>
            <p:cNvSpPr/>
            <p:nvPr/>
          </p:nvSpPr>
          <p:spPr>
            <a:xfrm>
              <a:off x="2083925" y="2442825"/>
              <a:ext cx="4850" cy="4225"/>
            </a:xfrm>
            <a:custGeom>
              <a:avLst/>
              <a:gdLst/>
              <a:ahLst/>
              <a:cxnLst/>
              <a:rect l="l" t="t" r="r" b="b"/>
              <a:pathLst>
                <a:path w="194" h="169" extrusionOk="0">
                  <a:moveTo>
                    <a:pt x="73" y="0"/>
                  </a:moveTo>
                  <a:lnTo>
                    <a:pt x="49" y="24"/>
                  </a:lnTo>
                  <a:lnTo>
                    <a:pt x="25" y="48"/>
                  </a:lnTo>
                  <a:lnTo>
                    <a:pt x="1" y="120"/>
                  </a:lnTo>
                  <a:lnTo>
                    <a:pt x="49" y="145"/>
                  </a:lnTo>
                  <a:lnTo>
                    <a:pt x="73" y="169"/>
                  </a:lnTo>
                  <a:lnTo>
                    <a:pt x="145" y="169"/>
                  </a:lnTo>
                  <a:lnTo>
                    <a:pt x="193" y="145"/>
                  </a:lnTo>
                  <a:lnTo>
                    <a:pt x="193" y="72"/>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
            <p:cNvSpPr/>
            <p:nvPr/>
          </p:nvSpPr>
          <p:spPr>
            <a:xfrm>
              <a:off x="2268700" y="1899375"/>
              <a:ext cx="4825" cy="3625"/>
            </a:xfrm>
            <a:custGeom>
              <a:avLst/>
              <a:gdLst/>
              <a:ahLst/>
              <a:cxnLst/>
              <a:rect l="l" t="t" r="r" b="b"/>
              <a:pathLst>
                <a:path w="193" h="145" extrusionOk="0">
                  <a:moveTo>
                    <a:pt x="48" y="0"/>
                  </a:moveTo>
                  <a:lnTo>
                    <a:pt x="24" y="24"/>
                  </a:lnTo>
                  <a:lnTo>
                    <a:pt x="0" y="48"/>
                  </a:lnTo>
                  <a:lnTo>
                    <a:pt x="24" y="72"/>
                  </a:lnTo>
                  <a:lnTo>
                    <a:pt x="48" y="145"/>
                  </a:lnTo>
                  <a:lnTo>
                    <a:pt x="121" y="145"/>
                  </a:lnTo>
                  <a:lnTo>
                    <a:pt x="193" y="120"/>
                  </a:lnTo>
                  <a:lnTo>
                    <a:pt x="193" y="96"/>
                  </a:lnTo>
                  <a:lnTo>
                    <a:pt x="193" y="72"/>
                  </a:lnTo>
                  <a:lnTo>
                    <a:pt x="193" y="48"/>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3"/>
            <p:cNvSpPr/>
            <p:nvPr/>
          </p:nvSpPr>
          <p:spPr>
            <a:xfrm>
              <a:off x="2072500" y="2030575"/>
              <a:ext cx="4225" cy="4225"/>
            </a:xfrm>
            <a:custGeom>
              <a:avLst/>
              <a:gdLst/>
              <a:ahLst/>
              <a:cxnLst/>
              <a:rect l="l" t="t" r="r" b="b"/>
              <a:pathLst>
                <a:path w="169" h="169" extrusionOk="0">
                  <a:moveTo>
                    <a:pt x="73" y="0"/>
                  </a:moveTo>
                  <a:lnTo>
                    <a:pt x="49" y="24"/>
                  </a:lnTo>
                  <a:lnTo>
                    <a:pt x="24" y="48"/>
                  </a:lnTo>
                  <a:lnTo>
                    <a:pt x="0" y="96"/>
                  </a:lnTo>
                  <a:lnTo>
                    <a:pt x="24" y="144"/>
                  </a:lnTo>
                  <a:lnTo>
                    <a:pt x="73" y="169"/>
                  </a:lnTo>
                  <a:lnTo>
                    <a:pt x="97" y="169"/>
                  </a:lnTo>
                  <a:lnTo>
                    <a:pt x="145" y="144"/>
                  </a:lnTo>
                  <a:lnTo>
                    <a:pt x="169" y="120"/>
                  </a:lnTo>
                  <a:lnTo>
                    <a:pt x="169" y="72"/>
                  </a:lnTo>
                  <a:lnTo>
                    <a:pt x="169"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3"/>
            <p:cNvSpPr/>
            <p:nvPr/>
          </p:nvSpPr>
          <p:spPr>
            <a:xfrm>
              <a:off x="2195875" y="2379625"/>
              <a:ext cx="4225" cy="4850"/>
            </a:xfrm>
            <a:custGeom>
              <a:avLst/>
              <a:gdLst/>
              <a:ahLst/>
              <a:cxnLst/>
              <a:rect l="l" t="t" r="r" b="b"/>
              <a:pathLst>
                <a:path w="169" h="194" extrusionOk="0">
                  <a:moveTo>
                    <a:pt x="25" y="0"/>
                  </a:moveTo>
                  <a:lnTo>
                    <a:pt x="0" y="49"/>
                  </a:lnTo>
                  <a:lnTo>
                    <a:pt x="0" y="73"/>
                  </a:lnTo>
                  <a:lnTo>
                    <a:pt x="25" y="145"/>
                  </a:lnTo>
                  <a:lnTo>
                    <a:pt x="73" y="193"/>
                  </a:lnTo>
                  <a:lnTo>
                    <a:pt x="121" y="193"/>
                  </a:lnTo>
                  <a:lnTo>
                    <a:pt x="169" y="169"/>
                  </a:lnTo>
                  <a:lnTo>
                    <a:pt x="169" y="121"/>
                  </a:lnTo>
                  <a:lnTo>
                    <a:pt x="121" y="49"/>
                  </a:lnTo>
                  <a:lnTo>
                    <a:pt x="73"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
            <p:cNvSpPr/>
            <p:nvPr/>
          </p:nvSpPr>
          <p:spPr>
            <a:xfrm>
              <a:off x="2186250" y="2315825"/>
              <a:ext cx="6025" cy="3650"/>
            </a:xfrm>
            <a:custGeom>
              <a:avLst/>
              <a:gdLst/>
              <a:ahLst/>
              <a:cxnLst/>
              <a:rect l="l" t="t" r="r" b="b"/>
              <a:pathLst>
                <a:path w="241" h="146" extrusionOk="0">
                  <a:moveTo>
                    <a:pt x="48" y="1"/>
                  </a:moveTo>
                  <a:lnTo>
                    <a:pt x="24" y="25"/>
                  </a:lnTo>
                  <a:lnTo>
                    <a:pt x="0" y="73"/>
                  </a:lnTo>
                  <a:lnTo>
                    <a:pt x="24" y="121"/>
                  </a:lnTo>
                  <a:lnTo>
                    <a:pt x="97" y="145"/>
                  </a:lnTo>
                  <a:lnTo>
                    <a:pt x="145" y="145"/>
                  </a:lnTo>
                  <a:lnTo>
                    <a:pt x="217" y="121"/>
                  </a:lnTo>
                  <a:lnTo>
                    <a:pt x="241" y="73"/>
                  </a:lnTo>
                  <a:lnTo>
                    <a:pt x="241" y="49"/>
                  </a:lnTo>
                  <a:lnTo>
                    <a:pt x="217"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3"/>
            <p:cNvSpPr/>
            <p:nvPr/>
          </p:nvSpPr>
          <p:spPr>
            <a:xfrm>
              <a:off x="1810100" y="1977000"/>
              <a:ext cx="4225" cy="4850"/>
            </a:xfrm>
            <a:custGeom>
              <a:avLst/>
              <a:gdLst/>
              <a:ahLst/>
              <a:cxnLst/>
              <a:rect l="l" t="t" r="r" b="b"/>
              <a:pathLst>
                <a:path w="169" h="194" extrusionOk="0">
                  <a:moveTo>
                    <a:pt x="49" y="1"/>
                  </a:moveTo>
                  <a:lnTo>
                    <a:pt x="25" y="25"/>
                  </a:lnTo>
                  <a:lnTo>
                    <a:pt x="0" y="49"/>
                  </a:lnTo>
                  <a:lnTo>
                    <a:pt x="0" y="97"/>
                  </a:lnTo>
                  <a:lnTo>
                    <a:pt x="25" y="145"/>
                  </a:lnTo>
                  <a:lnTo>
                    <a:pt x="73" y="169"/>
                  </a:lnTo>
                  <a:lnTo>
                    <a:pt x="121" y="193"/>
                  </a:lnTo>
                  <a:lnTo>
                    <a:pt x="145" y="169"/>
                  </a:lnTo>
                  <a:lnTo>
                    <a:pt x="169"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3"/>
            <p:cNvSpPr/>
            <p:nvPr/>
          </p:nvSpPr>
          <p:spPr>
            <a:xfrm>
              <a:off x="2389050" y="1996250"/>
              <a:ext cx="3650" cy="4850"/>
            </a:xfrm>
            <a:custGeom>
              <a:avLst/>
              <a:gdLst/>
              <a:ahLst/>
              <a:cxnLst/>
              <a:rect l="l" t="t" r="r" b="b"/>
              <a:pathLst>
                <a:path w="146" h="194" extrusionOk="0">
                  <a:moveTo>
                    <a:pt x="73" y="1"/>
                  </a:moveTo>
                  <a:lnTo>
                    <a:pt x="25" y="49"/>
                  </a:lnTo>
                  <a:lnTo>
                    <a:pt x="1" y="121"/>
                  </a:lnTo>
                  <a:lnTo>
                    <a:pt x="1" y="145"/>
                  </a:lnTo>
                  <a:lnTo>
                    <a:pt x="25" y="169"/>
                  </a:lnTo>
                  <a:lnTo>
                    <a:pt x="49" y="193"/>
                  </a:lnTo>
                  <a:lnTo>
                    <a:pt x="73" y="193"/>
                  </a:lnTo>
                  <a:lnTo>
                    <a:pt x="121" y="145"/>
                  </a:lnTo>
                  <a:lnTo>
                    <a:pt x="145" y="97"/>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
            <p:cNvSpPr/>
            <p:nvPr/>
          </p:nvSpPr>
          <p:spPr>
            <a:xfrm>
              <a:off x="2236200" y="1855425"/>
              <a:ext cx="4825" cy="3050"/>
            </a:xfrm>
            <a:custGeom>
              <a:avLst/>
              <a:gdLst/>
              <a:ahLst/>
              <a:cxnLst/>
              <a:rect l="l" t="t" r="r" b="b"/>
              <a:pathLst>
                <a:path w="193" h="122" extrusionOk="0">
                  <a:moveTo>
                    <a:pt x="48" y="1"/>
                  </a:moveTo>
                  <a:lnTo>
                    <a:pt x="0" y="25"/>
                  </a:lnTo>
                  <a:lnTo>
                    <a:pt x="48" y="97"/>
                  </a:lnTo>
                  <a:lnTo>
                    <a:pt x="121" y="121"/>
                  </a:lnTo>
                  <a:lnTo>
                    <a:pt x="169" y="97"/>
                  </a:lnTo>
                  <a:lnTo>
                    <a:pt x="193" y="73"/>
                  </a:lnTo>
                  <a:lnTo>
                    <a:pt x="193"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3"/>
            <p:cNvSpPr/>
            <p:nvPr/>
          </p:nvSpPr>
          <p:spPr>
            <a:xfrm>
              <a:off x="2015925" y="1900575"/>
              <a:ext cx="3625" cy="3625"/>
            </a:xfrm>
            <a:custGeom>
              <a:avLst/>
              <a:gdLst/>
              <a:ahLst/>
              <a:cxnLst/>
              <a:rect l="l" t="t" r="r" b="b"/>
              <a:pathLst>
                <a:path w="145" h="145" extrusionOk="0">
                  <a:moveTo>
                    <a:pt x="49" y="0"/>
                  </a:moveTo>
                  <a:lnTo>
                    <a:pt x="25" y="24"/>
                  </a:lnTo>
                  <a:lnTo>
                    <a:pt x="1" y="48"/>
                  </a:lnTo>
                  <a:lnTo>
                    <a:pt x="1" y="97"/>
                  </a:lnTo>
                  <a:lnTo>
                    <a:pt x="49" y="145"/>
                  </a:lnTo>
                  <a:lnTo>
                    <a:pt x="97" y="145"/>
                  </a:lnTo>
                  <a:lnTo>
                    <a:pt x="145" y="97"/>
                  </a:lnTo>
                  <a:lnTo>
                    <a:pt x="145" y="48"/>
                  </a:lnTo>
                  <a:lnTo>
                    <a:pt x="121"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3"/>
            <p:cNvSpPr/>
            <p:nvPr/>
          </p:nvSpPr>
          <p:spPr>
            <a:xfrm>
              <a:off x="2054450" y="1927650"/>
              <a:ext cx="4225" cy="3625"/>
            </a:xfrm>
            <a:custGeom>
              <a:avLst/>
              <a:gdLst/>
              <a:ahLst/>
              <a:cxnLst/>
              <a:rect l="l" t="t" r="r" b="b"/>
              <a:pathLst>
                <a:path w="169" h="145" extrusionOk="0">
                  <a:moveTo>
                    <a:pt x="72" y="1"/>
                  </a:moveTo>
                  <a:lnTo>
                    <a:pt x="0" y="49"/>
                  </a:lnTo>
                  <a:lnTo>
                    <a:pt x="0" y="121"/>
                  </a:lnTo>
                  <a:lnTo>
                    <a:pt x="24" y="145"/>
                  </a:lnTo>
                  <a:lnTo>
                    <a:pt x="121" y="145"/>
                  </a:lnTo>
                  <a:lnTo>
                    <a:pt x="169"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3"/>
            <p:cNvSpPr/>
            <p:nvPr/>
          </p:nvSpPr>
          <p:spPr>
            <a:xfrm>
              <a:off x="1931075" y="1907800"/>
              <a:ext cx="3025" cy="5425"/>
            </a:xfrm>
            <a:custGeom>
              <a:avLst/>
              <a:gdLst/>
              <a:ahLst/>
              <a:cxnLst/>
              <a:rect l="l" t="t" r="r" b="b"/>
              <a:pathLst>
                <a:path w="121" h="217" extrusionOk="0">
                  <a:moveTo>
                    <a:pt x="0" y="0"/>
                  </a:moveTo>
                  <a:lnTo>
                    <a:pt x="0" y="24"/>
                  </a:lnTo>
                  <a:lnTo>
                    <a:pt x="0" y="217"/>
                  </a:lnTo>
                  <a:lnTo>
                    <a:pt x="72" y="145"/>
                  </a:lnTo>
                  <a:lnTo>
                    <a:pt x="96" y="120"/>
                  </a:lnTo>
                  <a:lnTo>
                    <a:pt x="121" y="72"/>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3"/>
            <p:cNvSpPr/>
            <p:nvPr/>
          </p:nvSpPr>
          <p:spPr>
            <a:xfrm>
              <a:off x="2281925" y="2300775"/>
              <a:ext cx="4250" cy="3650"/>
            </a:xfrm>
            <a:custGeom>
              <a:avLst/>
              <a:gdLst/>
              <a:ahLst/>
              <a:cxnLst/>
              <a:rect l="l" t="t" r="r" b="b"/>
              <a:pathLst>
                <a:path w="170" h="146" extrusionOk="0">
                  <a:moveTo>
                    <a:pt x="73" y="1"/>
                  </a:moveTo>
                  <a:lnTo>
                    <a:pt x="25" y="25"/>
                  </a:lnTo>
                  <a:lnTo>
                    <a:pt x="1" y="73"/>
                  </a:lnTo>
                  <a:lnTo>
                    <a:pt x="25" y="121"/>
                  </a:lnTo>
                  <a:lnTo>
                    <a:pt x="49" y="145"/>
                  </a:lnTo>
                  <a:lnTo>
                    <a:pt x="121" y="145"/>
                  </a:lnTo>
                  <a:lnTo>
                    <a:pt x="169" y="97"/>
                  </a:lnTo>
                  <a:lnTo>
                    <a:pt x="169" y="49"/>
                  </a:lnTo>
                  <a:lnTo>
                    <a:pt x="145"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3"/>
            <p:cNvSpPr/>
            <p:nvPr/>
          </p:nvSpPr>
          <p:spPr>
            <a:xfrm>
              <a:off x="2221150" y="2480125"/>
              <a:ext cx="4250" cy="4250"/>
            </a:xfrm>
            <a:custGeom>
              <a:avLst/>
              <a:gdLst/>
              <a:ahLst/>
              <a:cxnLst/>
              <a:rect l="l" t="t" r="r" b="b"/>
              <a:pathLst>
                <a:path w="170" h="170" extrusionOk="0">
                  <a:moveTo>
                    <a:pt x="73" y="1"/>
                  </a:moveTo>
                  <a:lnTo>
                    <a:pt x="25" y="25"/>
                  </a:lnTo>
                  <a:lnTo>
                    <a:pt x="1" y="49"/>
                  </a:lnTo>
                  <a:lnTo>
                    <a:pt x="1" y="73"/>
                  </a:lnTo>
                  <a:lnTo>
                    <a:pt x="25" y="121"/>
                  </a:lnTo>
                  <a:lnTo>
                    <a:pt x="49" y="145"/>
                  </a:lnTo>
                  <a:lnTo>
                    <a:pt x="97" y="169"/>
                  </a:lnTo>
                  <a:lnTo>
                    <a:pt x="145" y="145"/>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3"/>
            <p:cNvSpPr/>
            <p:nvPr/>
          </p:nvSpPr>
          <p:spPr>
            <a:xfrm>
              <a:off x="2048425" y="2019125"/>
              <a:ext cx="4225" cy="3650"/>
            </a:xfrm>
            <a:custGeom>
              <a:avLst/>
              <a:gdLst/>
              <a:ahLst/>
              <a:cxnLst/>
              <a:rect l="l" t="t" r="r" b="b"/>
              <a:pathLst>
                <a:path w="169" h="146" extrusionOk="0">
                  <a:moveTo>
                    <a:pt x="49" y="1"/>
                  </a:moveTo>
                  <a:lnTo>
                    <a:pt x="0" y="25"/>
                  </a:lnTo>
                  <a:lnTo>
                    <a:pt x="0" y="73"/>
                  </a:lnTo>
                  <a:lnTo>
                    <a:pt x="25" y="121"/>
                  </a:lnTo>
                  <a:lnTo>
                    <a:pt x="73" y="145"/>
                  </a:lnTo>
                  <a:lnTo>
                    <a:pt x="145" y="145"/>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3"/>
            <p:cNvSpPr/>
            <p:nvPr/>
          </p:nvSpPr>
          <p:spPr>
            <a:xfrm>
              <a:off x="2100175" y="1940900"/>
              <a:ext cx="4850" cy="3025"/>
            </a:xfrm>
            <a:custGeom>
              <a:avLst/>
              <a:gdLst/>
              <a:ahLst/>
              <a:cxnLst/>
              <a:rect l="l" t="t" r="r" b="b"/>
              <a:pathLst>
                <a:path w="194" h="121" extrusionOk="0">
                  <a:moveTo>
                    <a:pt x="73" y="0"/>
                  </a:moveTo>
                  <a:lnTo>
                    <a:pt x="25" y="48"/>
                  </a:lnTo>
                  <a:lnTo>
                    <a:pt x="1" y="96"/>
                  </a:lnTo>
                  <a:lnTo>
                    <a:pt x="25" y="120"/>
                  </a:lnTo>
                  <a:lnTo>
                    <a:pt x="73" y="120"/>
                  </a:lnTo>
                  <a:lnTo>
                    <a:pt x="145" y="96"/>
                  </a:lnTo>
                  <a:lnTo>
                    <a:pt x="169" y="72"/>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3"/>
            <p:cNvSpPr/>
            <p:nvPr/>
          </p:nvSpPr>
          <p:spPr>
            <a:xfrm>
              <a:off x="2279525" y="1938475"/>
              <a:ext cx="3650" cy="3650"/>
            </a:xfrm>
            <a:custGeom>
              <a:avLst/>
              <a:gdLst/>
              <a:ahLst/>
              <a:cxnLst/>
              <a:rect l="l" t="t" r="r" b="b"/>
              <a:pathLst>
                <a:path w="146" h="146" extrusionOk="0">
                  <a:moveTo>
                    <a:pt x="49" y="1"/>
                  </a:moveTo>
                  <a:lnTo>
                    <a:pt x="25" y="25"/>
                  </a:lnTo>
                  <a:lnTo>
                    <a:pt x="1" y="49"/>
                  </a:lnTo>
                  <a:lnTo>
                    <a:pt x="1" y="97"/>
                  </a:lnTo>
                  <a:lnTo>
                    <a:pt x="25" y="145"/>
                  </a:lnTo>
                  <a:lnTo>
                    <a:pt x="73" y="145"/>
                  </a:lnTo>
                  <a:lnTo>
                    <a:pt x="121" y="121"/>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3"/>
            <p:cNvSpPr/>
            <p:nvPr/>
          </p:nvSpPr>
          <p:spPr>
            <a:xfrm>
              <a:off x="1877500" y="1936075"/>
              <a:ext cx="4250" cy="3625"/>
            </a:xfrm>
            <a:custGeom>
              <a:avLst/>
              <a:gdLst/>
              <a:ahLst/>
              <a:cxnLst/>
              <a:rect l="l" t="t" r="r" b="b"/>
              <a:pathLst>
                <a:path w="170" h="145" extrusionOk="0">
                  <a:moveTo>
                    <a:pt x="49" y="1"/>
                  </a:moveTo>
                  <a:lnTo>
                    <a:pt x="1" y="49"/>
                  </a:lnTo>
                  <a:lnTo>
                    <a:pt x="1" y="97"/>
                  </a:lnTo>
                  <a:lnTo>
                    <a:pt x="49" y="145"/>
                  </a:lnTo>
                  <a:lnTo>
                    <a:pt x="121" y="145"/>
                  </a:lnTo>
                  <a:lnTo>
                    <a:pt x="145" y="121"/>
                  </a:lnTo>
                  <a:lnTo>
                    <a:pt x="169"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3"/>
            <p:cNvSpPr/>
            <p:nvPr/>
          </p:nvSpPr>
          <p:spPr>
            <a:xfrm>
              <a:off x="2382450" y="2011900"/>
              <a:ext cx="3625" cy="3650"/>
            </a:xfrm>
            <a:custGeom>
              <a:avLst/>
              <a:gdLst/>
              <a:ahLst/>
              <a:cxnLst/>
              <a:rect l="l" t="t" r="r" b="b"/>
              <a:pathLst>
                <a:path w="145" h="146" extrusionOk="0">
                  <a:moveTo>
                    <a:pt x="48" y="1"/>
                  </a:moveTo>
                  <a:lnTo>
                    <a:pt x="0" y="25"/>
                  </a:lnTo>
                  <a:lnTo>
                    <a:pt x="0" y="73"/>
                  </a:lnTo>
                  <a:lnTo>
                    <a:pt x="24" y="121"/>
                  </a:lnTo>
                  <a:lnTo>
                    <a:pt x="96" y="145"/>
                  </a:lnTo>
                  <a:lnTo>
                    <a:pt x="145" y="121"/>
                  </a:lnTo>
                  <a:lnTo>
                    <a:pt x="145" y="73"/>
                  </a:lnTo>
                  <a:lnTo>
                    <a:pt x="121"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3"/>
            <p:cNvSpPr/>
            <p:nvPr/>
          </p:nvSpPr>
          <p:spPr>
            <a:xfrm>
              <a:off x="2290975" y="2317625"/>
              <a:ext cx="3625" cy="3050"/>
            </a:xfrm>
            <a:custGeom>
              <a:avLst/>
              <a:gdLst/>
              <a:ahLst/>
              <a:cxnLst/>
              <a:rect l="l" t="t" r="r" b="b"/>
              <a:pathLst>
                <a:path w="145" h="122" extrusionOk="0">
                  <a:moveTo>
                    <a:pt x="48" y="1"/>
                  </a:moveTo>
                  <a:lnTo>
                    <a:pt x="0" y="25"/>
                  </a:lnTo>
                  <a:lnTo>
                    <a:pt x="0" y="73"/>
                  </a:lnTo>
                  <a:lnTo>
                    <a:pt x="48" y="121"/>
                  </a:lnTo>
                  <a:lnTo>
                    <a:pt x="96" y="121"/>
                  </a:lnTo>
                  <a:lnTo>
                    <a:pt x="144" y="97"/>
                  </a:lnTo>
                  <a:lnTo>
                    <a:pt x="144"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3"/>
            <p:cNvSpPr/>
            <p:nvPr/>
          </p:nvSpPr>
          <p:spPr>
            <a:xfrm>
              <a:off x="2074300" y="1934875"/>
              <a:ext cx="3650" cy="4225"/>
            </a:xfrm>
            <a:custGeom>
              <a:avLst/>
              <a:gdLst/>
              <a:ahLst/>
              <a:cxnLst/>
              <a:rect l="l" t="t" r="r" b="b"/>
              <a:pathLst>
                <a:path w="146" h="169" extrusionOk="0">
                  <a:moveTo>
                    <a:pt x="49" y="0"/>
                  </a:moveTo>
                  <a:lnTo>
                    <a:pt x="25" y="24"/>
                  </a:lnTo>
                  <a:lnTo>
                    <a:pt x="1" y="73"/>
                  </a:lnTo>
                  <a:lnTo>
                    <a:pt x="1" y="97"/>
                  </a:lnTo>
                  <a:lnTo>
                    <a:pt x="25" y="145"/>
                  </a:lnTo>
                  <a:lnTo>
                    <a:pt x="49" y="169"/>
                  </a:lnTo>
                  <a:lnTo>
                    <a:pt x="121" y="169"/>
                  </a:lnTo>
                  <a:lnTo>
                    <a:pt x="145" y="121"/>
                  </a:lnTo>
                  <a:lnTo>
                    <a:pt x="145" y="97"/>
                  </a:lnTo>
                  <a:lnTo>
                    <a:pt x="121" y="49"/>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3"/>
            <p:cNvSpPr/>
            <p:nvPr/>
          </p:nvSpPr>
          <p:spPr>
            <a:xfrm>
              <a:off x="2337900" y="2410325"/>
              <a:ext cx="3050" cy="4225"/>
            </a:xfrm>
            <a:custGeom>
              <a:avLst/>
              <a:gdLst/>
              <a:ahLst/>
              <a:cxnLst/>
              <a:rect l="l" t="t" r="r" b="b"/>
              <a:pathLst>
                <a:path w="122" h="169" extrusionOk="0">
                  <a:moveTo>
                    <a:pt x="25" y="0"/>
                  </a:moveTo>
                  <a:lnTo>
                    <a:pt x="1" y="48"/>
                  </a:lnTo>
                  <a:lnTo>
                    <a:pt x="1" y="72"/>
                  </a:lnTo>
                  <a:lnTo>
                    <a:pt x="1" y="121"/>
                  </a:lnTo>
                  <a:lnTo>
                    <a:pt x="49" y="169"/>
                  </a:lnTo>
                  <a:lnTo>
                    <a:pt x="73" y="169"/>
                  </a:lnTo>
                  <a:lnTo>
                    <a:pt x="121" y="145"/>
                  </a:lnTo>
                  <a:lnTo>
                    <a:pt x="121" y="96"/>
                  </a:lnTo>
                  <a:lnTo>
                    <a:pt x="97"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3"/>
            <p:cNvSpPr/>
            <p:nvPr/>
          </p:nvSpPr>
          <p:spPr>
            <a:xfrm>
              <a:off x="2048425" y="2525875"/>
              <a:ext cx="3025" cy="5425"/>
            </a:xfrm>
            <a:custGeom>
              <a:avLst/>
              <a:gdLst/>
              <a:ahLst/>
              <a:cxnLst/>
              <a:rect l="l" t="t" r="r" b="b"/>
              <a:pathLst>
                <a:path w="121" h="217" extrusionOk="0">
                  <a:moveTo>
                    <a:pt x="0" y="0"/>
                  </a:moveTo>
                  <a:lnTo>
                    <a:pt x="0" y="24"/>
                  </a:lnTo>
                  <a:lnTo>
                    <a:pt x="0" y="72"/>
                  </a:lnTo>
                  <a:lnTo>
                    <a:pt x="25" y="217"/>
                  </a:lnTo>
                  <a:lnTo>
                    <a:pt x="121" y="121"/>
                  </a:lnTo>
                  <a:lnTo>
                    <a:pt x="121" y="97"/>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3"/>
            <p:cNvSpPr/>
            <p:nvPr/>
          </p:nvSpPr>
          <p:spPr>
            <a:xfrm>
              <a:off x="2126050" y="1902975"/>
              <a:ext cx="9075" cy="1225"/>
            </a:xfrm>
            <a:custGeom>
              <a:avLst/>
              <a:gdLst/>
              <a:ahLst/>
              <a:cxnLst/>
              <a:rect l="l" t="t" r="r" b="b"/>
              <a:pathLst>
                <a:path w="363" h="49" extrusionOk="0">
                  <a:moveTo>
                    <a:pt x="1" y="1"/>
                  </a:moveTo>
                  <a:lnTo>
                    <a:pt x="169" y="49"/>
                  </a:lnTo>
                  <a:lnTo>
                    <a:pt x="266" y="49"/>
                  </a:lnTo>
                  <a:lnTo>
                    <a:pt x="36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3"/>
            <p:cNvSpPr/>
            <p:nvPr/>
          </p:nvSpPr>
          <p:spPr>
            <a:xfrm>
              <a:off x="2280125" y="2017925"/>
              <a:ext cx="3650" cy="4225"/>
            </a:xfrm>
            <a:custGeom>
              <a:avLst/>
              <a:gdLst/>
              <a:ahLst/>
              <a:cxnLst/>
              <a:rect l="l" t="t" r="r" b="b"/>
              <a:pathLst>
                <a:path w="146" h="169" extrusionOk="0">
                  <a:moveTo>
                    <a:pt x="49" y="0"/>
                  </a:moveTo>
                  <a:lnTo>
                    <a:pt x="25" y="25"/>
                  </a:lnTo>
                  <a:lnTo>
                    <a:pt x="1" y="49"/>
                  </a:lnTo>
                  <a:lnTo>
                    <a:pt x="1" y="97"/>
                  </a:lnTo>
                  <a:lnTo>
                    <a:pt x="49" y="145"/>
                  </a:lnTo>
                  <a:lnTo>
                    <a:pt x="97" y="169"/>
                  </a:lnTo>
                  <a:lnTo>
                    <a:pt x="145" y="121"/>
                  </a:lnTo>
                  <a:lnTo>
                    <a:pt x="145" y="97"/>
                  </a:lnTo>
                  <a:lnTo>
                    <a:pt x="145" y="73"/>
                  </a:lnTo>
                  <a:lnTo>
                    <a:pt x="145" y="49"/>
                  </a:lnTo>
                  <a:lnTo>
                    <a:pt x="121"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3"/>
            <p:cNvSpPr/>
            <p:nvPr/>
          </p:nvSpPr>
          <p:spPr>
            <a:xfrm>
              <a:off x="2115225" y="1922225"/>
              <a:ext cx="3650" cy="3050"/>
            </a:xfrm>
            <a:custGeom>
              <a:avLst/>
              <a:gdLst/>
              <a:ahLst/>
              <a:cxnLst/>
              <a:rect l="l" t="t" r="r" b="b"/>
              <a:pathLst>
                <a:path w="146" h="122" extrusionOk="0">
                  <a:moveTo>
                    <a:pt x="73" y="1"/>
                  </a:moveTo>
                  <a:lnTo>
                    <a:pt x="1" y="49"/>
                  </a:lnTo>
                  <a:lnTo>
                    <a:pt x="1" y="73"/>
                  </a:lnTo>
                  <a:lnTo>
                    <a:pt x="1" y="121"/>
                  </a:lnTo>
                  <a:lnTo>
                    <a:pt x="73" y="121"/>
                  </a:lnTo>
                  <a:lnTo>
                    <a:pt x="121"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3"/>
            <p:cNvSpPr/>
            <p:nvPr/>
          </p:nvSpPr>
          <p:spPr>
            <a:xfrm>
              <a:off x="2260275" y="2067875"/>
              <a:ext cx="4225" cy="3625"/>
            </a:xfrm>
            <a:custGeom>
              <a:avLst/>
              <a:gdLst/>
              <a:ahLst/>
              <a:cxnLst/>
              <a:rect l="l" t="t" r="r" b="b"/>
              <a:pathLst>
                <a:path w="169" h="145" extrusionOk="0">
                  <a:moveTo>
                    <a:pt x="72" y="1"/>
                  </a:moveTo>
                  <a:lnTo>
                    <a:pt x="0" y="25"/>
                  </a:lnTo>
                  <a:lnTo>
                    <a:pt x="0" y="73"/>
                  </a:lnTo>
                  <a:lnTo>
                    <a:pt x="0" y="97"/>
                  </a:lnTo>
                  <a:lnTo>
                    <a:pt x="48" y="121"/>
                  </a:lnTo>
                  <a:lnTo>
                    <a:pt x="121" y="145"/>
                  </a:lnTo>
                  <a:lnTo>
                    <a:pt x="145" y="121"/>
                  </a:lnTo>
                  <a:lnTo>
                    <a:pt x="169" y="97"/>
                  </a:lnTo>
                  <a:lnTo>
                    <a:pt x="169" y="73"/>
                  </a:lnTo>
                  <a:lnTo>
                    <a:pt x="169" y="49"/>
                  </a:lnTo>
                  <a:lnTo>
                    <a:pt x="145"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3"/>
            <p:cNvSpPr/>
            <p:nvPr/>
          </p:nvSpPr>
          <p:spPr>
            <a:xfrm>
              <a:off x="2274100" y="2029350"/>
              <a:ext cx="3050" cy="3050"/>
            </a:xfrm>
            <a:custGeom>
              <a:avLst/>
              <a:gdLst/>
              <a:ahLst/>
              <a:cxnLst/>
              <a:rect l="l" t="t" r="r" b="b"/>
              <a:pathLst>
                <a:path w="122" h="122" extrusionOk="0">
                  <a:moveTo>
                    <a:pt x="25" y="1"/>
                  </a:moveTo>
                  <a:lnTo>
                    <a:pt x="1" y="25"/>
                  </a:lnTo>
                  <a:lnTo>
                    <a:pt x="1" y="73"/>
                  </a:lnTo>
                  <a:lnTo>
                    <a:pt x="25" y="121"/>
                  </a:lnTo>
                  <a:lnTo>
                    <a:pt x="97" y="121"/>
                  </a:lnTo>
                  <a:lnTo>
                    <a:pt x="121"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3"/>
            <p:cNvSpPr/>
            <p:nvPr/>
          </p:nvSpPr>
          <p:spPr>
            <a:xfrm>
              <a:off x="2053250" y="2460875"/>
              <a:ext cx="4225" cy="3625"/>
            </a:xfrm>
            <a:custGeom>
              <a:avLst/>
              <a:gdLst/>
              <a:ahLst/>
              <a:cxnLst/>
              <a:rect l="l" t="t" r="r" b="b"/>
              <a:pathLst>
                <a:path w="169" h="145" extrusionOk="0">
                  <a:moveTo>
                    <a:pt x="96" y="0"/>
                  </a:moveTo>
                  <a:lnTo>
                    <a:pt x="24" y="24"/>
                  </a:lnTo>
                  <a:lnTo>
                    <a:pt x="0" y="73"/>
                  </a:lnTo>
                  <a:lnTo>
                    <a:pt x="24" y="121"/>
                  </a:lnTo>
                  <a:lnTo>
                    <a:pt x="96" y="145"/>
                  </a:lnTo>
                  <a:lnTo>
                    <a:pt x="144" y="121"/>
                  </a:lnTo>
                  <a:lnTo>
                    <a:pt x="169" y="73"/>
                  </a:lnTo>
                  <a:lnTo>
                    <a:pt x="144"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3"/>
            <p:cNvSpPr/>
            <p:nvPr/>
          </p:nvSpPr>
          <p:spPr>
            <a:xfrm>
              <a:off x="1952125" y="1900575"/>
              <a:ext cx="3650" cy="3625"/>
            </a:xfrm>
            <a:custGeom>
              <a:avLst/>
              <a:gdLst/>
              <a:ahLst/>
              <a:cxnLst/>
              <a:rect l="l" t="t" r="r" b="b"/>
              <a:pathLst>
                <a:path w="146" h="145" extrusionOk="0">
                  <a:moveTo>
                    <a:pt x="73" y="0"/>
                  </a:moveTo>
                  <a:lnTo>
                    <a:pt x="25" y="24"/>
                  </a:lnTo>
                  <a:lnTo>
                    <a:pt x="1" y="72"/>
                  </a:lnTo>
                  <a:lnTo>
                    <a:pt x="25" y="121"/>
                  </a:lnTo>
                  <a:lnTo>
                    <a:pt x="49" y="145"/>
                  </a:lnTo>
                  <a:lnTo>
                    <a:pt x="97" y="145"/>
                  </a:lnTo>
                  <a:lnTo>
                    <a:pt x="121" y="121"/>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3"/>
            <p:cNvSpPr/>
            <p:nvPr/>
          </p:nvSpPr>
          <p:spPr>
            <a:xfrm>
              <a:off x="2002075" y="1936675"/>
              <a:ext cx="3650" cy="3650"/>
            </a:xfrm>
            <a:custGeom>
              <a:avLst/>
              <a:gdLst/>
              <a:ahLst/>
              <a:cxnLst/>
              <a:rect l="l" t="t" r="r" b="b"/>
              <a:pathLst>
                <a:path w="146" h="146" extrusionOk="0">
                  <a:moveTo>
                    <a:pt x="49" y="1"/>
                  </a:moveTo>
                  <a:lnTo>
                    <a:pt x="1" y="25"/>
                  </a:lnTo>
                  <a:lnTo>
                    <a:pt x="1" y="73"/>
                  </a:lnTo>
                  <a:lnTo>
                    <a:pt x="1" y="97"/>
                  </a:lnTo>
                  <a:lnTo>
                    <a:pt x="25" y="145"/>
                  </a:lnTo>
                  <a:lnTo>
                    <a:pt x="97" y="145"/>
                  </a:lnTo>
                  <a:lnTo>
                    <a:pt x="121" y="121"/>
                  </a:lnTo>
                  <a:lnTo>
                    <a:pt x="145"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3"/>
            <p:cNvSpPr/>
            <p:nvPr/>
          </p:nvSpPr>
          <p:spPr>
            <a:xfrm>
              <a:off x="1941300" y="2011900"/>
              <a:ext cx="3625" cy="3650"/>
            </a:xfrm>
            <a:custGeom>
              <a:avLst/>
              <a:gdLst/>
              <a:ahLst/>
              <a:cxnLst/>
              <a:rect l="l" t="t" r="r" b="b"/>
              <a:pathLst>
                <a:path w="145" h="146" extrusionOk="0">
                  <a:moveTo>
                    <a:pt x="49" y="1"/>
                  </a:moveTo>
                  <a:lnTo>
                    <a:pt x="24" y="25"/>
                  </a:lnTo>
                  <a:lnTo>
                    <a:pt x="0" y="49"/>
                  </a:lnTo>
                  <a:lnTo>
                    <a:pt x="0" y="97"/>
                  </a:lnTo>
                  <a:lnTo>
                    <a:pt x="24" y="145"/>
                  </a:lnTo>
                  <a:lnTo>
                    <a:pt x="73" y="145"/>
                  </a:lnTo>
                  <a:lnTo>
                    <a:pt x="121" y="121"/>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
            <p:cNvSpPr/>
            <p:nvPr/>
          </p:nvSpPr>
          <p:spPr>
            <a:xfrm>
              <a:off x="1992450" y="1937875"/>
              <a:ext cx="3650" cy="4250"/>
            </a:xfrm>
            <a:custGeom>
              <a:avLst/>
              <a:gdLst/>
              <a:ahLst/>
              <a:cxnLst/>
              <a:rect l="l" t="t" r="r" b="b"/>
              <a:pathLst>
                <a:path w="146" h="170" extrusionOk="0">
                  <a:moveTo>
                    <a:pt x="49" y="1"/>
                  </a:moveTo>
                  <a:lnTo>
                    <a:pt x="1" y="25"/>
                  </a:lnTo>
                  <a:lnTo>
                    <a:pt x="1" y="73"/>
                  </a:lnTo>
                  <a:lnTo>
                    <a:pt x="25" y="121"/>
                  </a:lnTo>
                  <a:lnTo>
                    <a:pt x="73" y="169"/>
                  </a:lnTo>
                  <a:lnTo>
                    <a:pt x="121" y="169"/>
                  </a:lnTo>
                  <a:lnTo>
                    <a:pt x="145" y="121"/>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
            <p:cNvSpPr/>
            <p:nvPr/>
          </p:nvSpPr>
          <p:spPr>
            <a:xfrm>
              <a:off x="1829350" y="1966775"/>
              <a:ext cx="3650" cy="4225"/>
            </a:xfrm>
            <a:custGeom>
              <a:avLst/>
              <a:gdLst/>
              <a:ahLst/>
              <a:cxnLst/>
              <a:rect l="l" t="t" r="r" b="b"/>
              <a:pathLst>
                <a:path w="146" h="169" extrusionOk="0">
                  <a:moveTo>
                    <a:pt x="49" y="0"/>
                  </a:moveTo>
                  <a:lnTo>
                    <a:pt x="25" y="24"/>
                  </a:lnTo>
                  <a:lnTo>
                    <a:pt x="1" y="72"/>
                  </a:lnTo>
                  <a:lnTo>
                    <a:pt x="25" y="97"/>
                  </a:lnTo>
                  <a:lnTo>
                    <a:pt x="25" y="145"/>
                  </a:lnTo>
                  <a:lnTo>
                    <a:pt x="73" y="169"/>
                  </a:lnTo>
                  <a:lnTo>
                    <a:pt x="121" y="169"/>
                  </a:lnTo>
                  <a:lnTo>
                    <a:pt x="145" y="145"/>
                  </a:lnTo>
                  <a:lnTo>
                    <a:pt x="145" y="97"/>
                  </a:lnTo>
                  <a:lnTo>
                    <a:pt x="145"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
            <p:cNvSpPr/>
            <p:nvPr/>
          </p:nvSpPr>
          <p:spPr>
            <a:xfrm>
              <a:off x="2295175" y="2282725"/>
              <a:ext cx="3625" cy="3650"/>
            </a:xfrm>
            <a:custGeom>
              <a:avLst/>
              <a:gdLst/>
              <a:ahLst/>
              <a:cxnLst/>
              <a:rect l="l" t="t" r="r" b="b"/>
              <a:pathLst>
                <a:path w="145" h="146" extrusionOk="0">
                  <a:moveTo>
                    <a:pt x="97" y="1"/>
                  </a:moveTo>
                  <a:lnTo>
                    <a:pt x="49" y="25"/>
                  </a:lnTo>
                  <a:lnTo>
                    <a:pt x="1" y="49"/>
                  </a:lnTo>
                  <a:lnTo>
                    <a:pt x="1" y="97"/>
                  </a:lnTo>
                  <a:lnTo>
                    <a:pt x="49" y="145"/>
                  </a:lnTo>
                  <a:lnTo>
                    <a:pt x="97" y="145"/>
                  </a:lnTo>
                  <a:lnTo>
                    <a:pt x="145"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
            <p:cNvSpPr/>
            <p:nvPr/>
          </p:nvSpPr>
          <p:spPr>
            <a:xfrm>
              <a:off x="1895550" y="1931875"/>
              <a:ext cx="4850" cy="3625"/>
            </a:xfrm>
            <a:custGeom>
              <a:avLst/>
              <a:gdLst/>
              <a:ahLst/>
              <a:cxnLst/>
              <a:rect l="l" t="t" r="r" b="b"/>
              <a:pathLst>
                <a:path w="194" h="145" extrusionOk="0">
                  <a:moveTo>
                    <a:pt x="25" y="0"/>
                  </a:moveTo>
                  <a:lnTo>
                    <a:pt x="1" y="24"/>
                  </a:lnTo>
                  <a:lnTo>
                    <a:pt x="1" y="48"/>
                  </a:lnTo>
                  <a:lnTo>
                    <a:pt x="25" y="72"/>
                  </a:lnTo>
                  <a:lnTo>
                    <a:pt x="97" y="144"/>
                  </a:lnTo>
                  <a:lnTo>
                    <a:pt x="193" y="144"/>
                  </a:lnTo>
                  <a:lnTo>
                    <a:pt x="193" y="120"/>
                  </a:lnTo>
                  <a:lnTo>
                    <a:pt x="193" y="72"/>
                  </a:lnTo>
                  <a:lnTo>
                    <a:pt x="145"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
            <p:cNvSpPr/>
            <p:nvPr/>
          </p:nvSpPr>
          <p:spPr>
            <a:xfrm>
              <a:off x="2280125" y="2372400"/>
              <a:ext cx="3650" cy="3625"/>
            </a:xfrm>
            <a:custGeom>
              <a:avLst/>
              <a:gdLst/>
              <a:ahLst/>
              <a:cxnLst/>
              <a:rect l="l" t="t" r="r" b="b"/>
              <a:pathLst>
                <a:path w="146" h="145" extrusionOk="0">
                  <a:moveTo>
                    <a:pt x="49" y="1"/>
                  </a:moveTo>
                  <a:lnTo>
                    <a:pt x="1" y="49"/>
                  </a:lnTo>
                  <a:lnTo>
                    <a:pt x="1" y="121"/>
                  </a:lnTo>
                  <a:lnTo>
                    <a:pt x="25" y="145"/>
                  </a:lnTo>
                  <a:lnTo>
                    <a:pt x="97" y="145"/>
                  </a:lnTo>
                  <a:lnTo>
                    <a:pt x="145" y="97"/>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3"/>
            <p:cNvSpPr/>
            <p:nvPr/>
          </p:nvSpPr>
          <p:spPr>
            <a:xfrm>
              <a:off x="2335500" y="1948725"/>
              <a:ext cx="3625" cy="3625"/>
            </a:xfrm>
            <a:custGeom>
              <a:avLst/>
              <a:gdLst/>
              <a:ahLst/>
              <a:cxnLst/>
              <a:rect l="l" t="t" r="r" b="b"/>
              <a:pathLst>
                <a:path w="145" h="145" extrusionOk="0">
                  <a:moveTo>
                    <a:pt x="25" y="0"/>
                  </a:moveTo>
                  <a:lnTo>
                    <a:pt x="0" y="24"/>
                  </a:lnTo>
                  <a:lnTo>
                    <a:pt x="0" y="72"/>
                  </a:lnTo>
                  <a:lnTo>
                    <a:pt x="25" y="96"/>
                  </a:lnTo>
                  <a:lnTo>
                    <a:pt x="73" y="145"/>
                  </a:lnTo>
                  <a:lnTo>
                    <a:pt x="121" y="120"/>
                  </a:lnTo>
                  <a:lnTo>
                    <a:pt x="145"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
            <p:cNvSpPr/>
            <p:nvPr/>
          </p:nvSpPr>
          <p:spPr>
            <a:xfrm>
              <a:off x="2136900" y="2417550"/>
              <a:ext cx="3025" cy="4225"/>
            </a:xfrm>
            <a:custGeom>
              <a:avLst/>
              <a:gdLst/>
              <a:ahLst/>
              <a:cxnLst/>
              <a:rect l="l" t="t" r="r" b="b"/>
              <a:pathLst>
                <a:path w="121" h="169" extrusionOk="0">
                  <a:moveTo>
                    <a:pt x="48" y="0"/>
                  </a:moveTo>
                  <a:lnTo>
                    <a:pt x="0" y="24"/>
                  </a:lnTo>
                  <a:lnTo>
                    <a:pt x="0" y="72"/>
                  </a:lnTo>
                  <a:lnTo>
                    <a:pt x="0" y="120"/>
                  </a:lnTo>
                  <a:lnTo>
                    <a:pt x="24" y="144"/>
                  </a:lnTo>
                  <a:lnTo>
                    <a:pt x="72" y="169"/>
                  </a:lnTo>
                  <a:lnTo>
                    <a:pt x="97" y="169"/>
                  </a:lnTo>
                  <a:lnTo>
                    <a:pt x="121" y="144"/>
                  </a:lnTo>
                  <a:lnTo>
                    <a:pt x="121" y="96"/>
                  </a:lnTo>
                  <a:lnTo>
                    <a:pt x="121" y="72"/>
                  </a:lnTo>
                  <a:lnTo>
                    <a:pt x="97"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
            <p:cNvSpPr/>
            <p:nvPr/>
          </p:nvSpPr>
          <p:spPr>
            <a:xfrm>
              <a:off x="2080925" y="1931875"/>
              <a:ext cx="3625" cy="4225"/>
            </a:xfrm>
            <a:custGeom>
              <a:avLst/>
              <a:gdLst/>
              <a:ahLst/>
              <a:cxnLst/>
              <a:rect l="l" t="t" r="r" b="b"/>
              <a:pathLst>
                <a:path w="145" h="169" extrusionOk="0">
                  <a:moveTo>
                    <a:pt x="49" y="0"/>
                  </a:moveTo>
                  <a:lnTo>
                    <a:pt x="25" y="24"/>
                  </a:lnTo>
                  <a:lnTo>
                    <a:pt x="0" y="48"/>
                  </a:lnTo>
                  <a:lnTo>
                    <a:pt x="0" y="96"/>
                  </a:lnTo>
                  <a:lnTo>
                    <a:pt x="25" y="144"/>
                  </a:lnTo>
                  <a:lnTo>
                    <a:pt x="97" y="169"/>
                  </a:lnTo>
                  <a:lnTo>
                    <a:pt x="121" y="144"/>
                  </a:lnTo>
                  <a:lnTo>
                    <a:pt x="145" y="96"/>
                  </a:lnTo>
                  <a:lnTo>
                    <a:pt x="145"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
            <p:cNvSpPr/>
            <p:nvPr/>
          </p:nvSpPr>
          <p:spPr>
            <a:xfrm>
              <a:off x="1920225" y="2043800"/>
              <a:ext cx="4250" cy="3650"/>
            </a:xfrm>
            <a:custGeom>
              <a:avLst/>
              <a:gdLst/>
              <a:ahLst/>
              <a:cxnLst/>
              <a:rect l="l" t="t" r="r" b="b"/>
              <a:pathLst>
                <a:path w="170" h="146" extrusionOk="0">
                  <a:moveTo>
                    <a:pt x="73" y="1"/>
                  </a:moveTo>
                  <a:lnTo>
                    <a:pt x="25" y="25"/>
                  </a:lnTo>
                  <a:lnTo>
                    <a:pt x="1" y="49"/>
                  </a:lnTo>
                  <a:lnTo>
                    <a:pt x="1" y="97"/>
                  </a:lnTo>
                  <a:lnTo>
                    <a:pt x="1" y="121"/>
                  </a:lnTo>
                  <a:lnTo>
                    <a:pt x="49" y="145"/>
                  </a:lnTo>
                  <a:lnTo>
                    <a:pt x="97" y="145"/>
                  </a:lnTo>
                  <a:lnTo>
                    <a:pt x="121" y="121"/>
                  </a:lnTo>
                  <a:lnTo>
                    <a:pt x="145" y="97"/>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
            <p:cNvSpPr/>
            <p:nvPr/>
          </p:nvSpPr>
          <p:spPr>
            <a:xfrm>
              <a:off x="2206100" y="2485550"/>
              <a:ext cx="3050" cy="3025"/>
            </a:xfrm>
            <a:custGeom>
              <a:avLst/>
              <a:gdLst/>
              <a:ahLst/>
              <a:cxnLst/>
              <a:rect l="l" t="t" r="r" b="b"/>
              <a:pathLst>
                <a:path w="122" h="121" extrusionOk="0">
                  <a:moveTo>
                    <a:pt x="49" y="0"/>
                  </a:moveTo>
                  <a:lnTo>
                    <a:pt x="25" y="24"/>
                  </a:lnTo>
                  <a:lnTo>
                    <a:pt x="1" y="48"/>
                  </a:lnTo>
                  <a:lnTo>
                    <a:pt x="1" y="97"/>
                  </a:lnTo>
                  <a:lnTo>
                    <a:pt x="25" y="121"/>
                  </a:lnTo>
                  <a:lnTo>
                    <a:pt x="97" y="97"/>
                  </a:lnTo>
                  <a:lnTo>
                    <a:pt x="121" y="73"/>
                  </a:lnTo>
                  <a:lnTo>
                    <a:pt x="121"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
            <p:cNvSpPr/>
            <p:nvPr/>
          </p:nvSpPr>
          <p:spPr>
            <a:xfrm>
              <a:off x="2222350" y="2032375"/>
              <a:ext cx="3650" cy="3025"/>
            </a:xfrm>
            <a:custGeom>
              <a:avLst/>
              <a:gdLst/>
              <a:ahLst/>
              <a:cxnLst/>
              <a:rect l="l" t="t" r="r" b="b"/>
              <a:pathLst>
                <a:path w="146" h="121" extrusionOk="0">
                  <a:moveTo>
                    <a:pt x="73" y="0"/>
                  </a:moveTo>
                  <a:lnTo>
                    <a:pt x="25" y="48"/>
                  </a:lnTo>
                  <a:lnTo>
                    <a:pt x="1" y="97"/>
                  </a:lnTo>
                  <a:lnTo>
                    <a:pt x="25" y="121"/>
                  </a:lnTo>
                  <a:lnTo>
                    <a:pt x="73" y="121"/>
                  </a:lnTo>
                  <a:lnTo>
                    <a:pt x="145" y="72"/>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3"/>
            <p:cNvSpPr/>
            <p:nvPr/>
          </p:nvSpPr>
          <p:spPr>
            <a:xfrm>
              <a:off x="2330675" y="2332075"/>
              <a:ext cx="3050" cy="3650"/>
            </a:xfrm>
            <a:custGeom>
              <a:avLst/>
              <a:gdLst/>
              <a:ahLst/>
              <a:cxnLst/>
              <a:rect l="l" t="t" r="r" b="b"/>
              <a:pathLst>
                <a:path w="122" h="146" extrusionOk="0">
                  <a:moveTo>
                    <a:pt x="25" y="1"/>
                  </a:moveTo>
                  <a:lnTo>
                    <a:pt x="1" y="49"/>
                  </a:lnTo>
                  <a:lnTo>
                    <a:pt x="1" y="73"/>
                  </a:lnTo>
                  <a:lnTo>
                    <a:pt x="1" y="97"/>
                  </a:lnTo>
                  <a:lnTo>
                    <a:pt x="49" y="145"/>
                  </a:lnTo>
                  <a:lnTo>
                    <a:pt x="97" y="145"/>
                  </a:lnTo>
                  <a:lnTo>
                    <a:pt x="121" y="121"/>
                  </a:lnTo>
                  <a:lnTo>
                    <a:pt x="121"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3"/>
            <p:cNvSpPr/>
            <p:nvPr/>
          </p:nvSpPr>
          <p:spPr>
            <a:xfrm>
              <a:off x="2275325" y="2075700"/>
              <a:ext cx="3625" cy="3625"/>
            </a:xfrm>
            <a:custGeom>
              <a:avLst/>
              <a:gdLst/>
              <a:ahLst/>
              <a:cxnLst/>
              <a:rect l="l" t="t" r="r" b="b"/>
              <a:pathLst>
                <a:path w="145" h="145" extrusionOk="0">
                  <a:moveTo>
                    <a:pt x="48" y="1"/>
                  </a:moveTo>
                  <a:lnTo>
                    <a:pt x="0" y="25"/>
                  </a:lnTo>
                  <a:lnTo>
                    <a:pt x="0" y="73"/>
                  </a:lnTo>
                  <a:lnTo>
                    <a:pt x="0" y="97"/>
                  </a:lnTo>
                  <a:lnTo>
                    <a:pt x="24" y="121"/>
                  </a:lnTo>
                  <a:lnTo>
                    <a:pt x="72" y="145"/>
                  </a:lnTo>
                  <a:lnTo>
                    <a:pt x="96" y="121"/>
                  </a:lnTo>
                  <a:lnTo>
                    <a:pt x="120" y="97"/>
                  </a:lnTo>
                  <a:lnTo>
                    <a:pt x="145" y="49"/>
                  </a:lnTo>
                  <a:lnTo>
                    <a:pt x="120"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3"/>
            <p:cNvSpPr/>
            <p:nvPr/>
          </p:nvSpPr>
          <p:spPr>
            <a:xfrm>
              <a:off x="1984025" y="1901175"/>
              <a:ext cx="3650" cy="4225"/>
            </a:xfrm>
            <a:custGeom>
              <a:avLst/>
              <a:gdLst/>
              <a:ahLst/>
              <a:cxnLst/>
              <a:rect l="l" t="t" r="r" b="b"/>
              <a:pathLst>
                <a:path w="146" h="169" extrusionOk="0">
                  <a:moveTo>
                    <a:pt x="97" y="0"/>
                  </a:moveTo>
                  <a:lnTo>
                    <a:pt x="1" y="97"/>
                  </a:lnTo>
                  <a:lnTo>
                    <a:pt x="1" y="121"/>
                  </a:lnTo>
                  <a:lnTo>
                    <a:pt x="25" y="169"/>
                  </a:lnTo>
                  <a:lnTo>
                    <a:pt x="49" y="169"/>
                  </a:lnTo>
                  <a:lnTo>
                    <a:pt x="73" y="145"/>
                  </a:lnTo>
                  <a:lnTo>
                    <a:pt x="121" y="73"/>
                  </a:lnTo>
                  <a:lnTo>
                    <a:pt x="121"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3"/>
            <p:cNvSpPr/>
            <p:nvPr/>
          </p:nvSpPr>
          <p:spPr>
            <a:xfrm>
              <a:off x="2192875" y="2498775"/>
              <a:ext cx="3025" cy="3650"/>
            </a:xfrm>
            <a:custGeom>
              <a:avLst/>
              <a:gdLst/>
              <a:ahLst/>
              <a:cxnLst/>
              <a:rect l="l" t="t" r="r" b="b"/>
              <a:pathLst>
                <a:path w="121" h="146" extrusionOk="0">
                  <a:moveTo>
                    <a:pt x="24" y="1"/>
                  </a:moveTo>
                  <a:lnTo>
                    <a:pt x="0" y="49"/>
                  </a:lnTo>
                  <a:lnTo>
                    <a:pt x="0" y="73"/>
                  </a:lnTo>
                  <a:lnTo>
                    <a:pt x="48" y="121"/>
                  </a:lnTo>
                  <a:lnTo>
                    <a:pt x="72" y="145"/>
                  </a:lnTo>
                  <a:lnTo>
                    <a:pt x="96" y="145"/>
                  </a:lnTo>
                  <a:lnTo>
                    <a:pt x="120" y="97"/>
                  </a:lnTo>
                  <a:lnTo>
                    <a:pt x="120"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3"/>
            <p:cNvSpPr/>
            <p:nvPr/>
          </p:nvSpPr>
          <p:spPr>
            <a:xfrm>
              <a:off x="2185650" y="2288750"/>
              <a:ext cx="3025" cy="3625"/>
            </a:xfrm>
            <a:custGeom>
              <a:avLst/>
              <a:gdLst/>
              <a:ahLst/>
              <a:cxnLst/>
              <a:rect l="l" t="t" r="r" b="b"/>
              <a:pathLst>
                <a:path w="121" h="145" extrusionOk="0">
                  <a:moveTo>
                    <a:pt x="72" y="0"/>
                  </a:moveTo>
                  <a:lnTo>
                    <a:pt x="0" y="24"/>
                  </a:lnTo>
                  <a:lnTo>
                    <a:pt x="0" y="73"/>
                  </a:lnTo>
                  <a:lnTo>
                    <a:pt x="0" y="121"/>
                  </a:lnTo>
                  <a:lnTo>
                    <a:pt x="48" y="145"/>
                  </a:lnTo>
                  <a:lnTo>
                    <a:pt x="96" y="145"/>
                  </a:lnTo>
                  <a:lnTo>
                    <a:pt x="121" y="121"/>
                  </a:lnTo>
                  <a:lnTo>
                    <a:pt x="121" y="73"/>
                  </a:lnTo>
                  <a:lnTo>
                    <a:pt x="121" y="49"/>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3"/>
            <p:cNvSpPr/>
            <p:nvPr/>
          </p:nvSpPr>
          <p:spPr>
            <a:xfrm>
              <a:off x="2313225" y="2460275"/>
              <a:ext cx="4250" cy="3025"/>
            </a:xfrm>
            <a:custGeom>
              <a:avLst/>
              <a:gdLst/>
              <a:ahLst/>
              <a:cxnLst/>
              <a:rect l="l" t="t" r="r" b="b"/>
              <a:pathLst>
                <a:path w="170" h="121" extrusionOk="0">
                  <a:moveTo>
                    <a:pt x="49" y="0"/>
                  </a:moveTo>
                  <a:lnTo>
                    <a:pt x="1" y="24"/>
                  </a:lnTo>
                  <a:lnTo>
                    <a:pt x="1" y="48"/>
                  </a:lnTo>
                  <a:lnTo>
                    <a:pt x="25" y="72"/>
                  </a:lnTo>
                  <a:lnTo>
                    <a:pt x="97" y="121"/>
                  </a:lnTo>
                  <a:lnTo>
                    <a:pt x="145" y="121"/>
                  </a:lnTo>
                  <a:lnTo>
                    <a:pt x="169" y="97"/>
                  </a:lnTo>
                  <a:lnTo>
                    <a:pt x="169"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3"/>
            <p:cNvSpPr/>
            <p:nvPr/>
          </p:nvSpPr>
          <p:spPr>
            <a:xfrm>
              <a:off x="2145325" y="2497575"/>
              <a:ext cx="3025" cy="3650"/>
            </a:xfrm>
            <a:custGeom>
              <a:avLst/>
              <a:gdLst/>
              <a:ahLst/>
              <a:cxnLst/>
              <a:rect l="l" t="t" r="r" b="b"/>
              <a:pathLst>
                <a:path w="121" h="146" extrusionOk="0">
                  <a:moveTo>
                    <a:pt x="48" y="1"/>
                  </a:moveTo>
                  <a:lnTo>
                    <a:pt x="0" y="25"/>
                  </a:lnTo>
                  <a:lnTo>
                    <a:pt x="0" y="73"/>
                  </a:lnTo>
                  <a:lnTo>
                    <a:pt x="24" y="121"/>
                  </a:lnTo>
                  <a:lnTo>
                    <a:pt x="72" y="145"/>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3"/>
            <p:cNvSpPr/>
            <p:nvPr/>
          </p:nvSpPr>
          <p:spPr>
            <a:xfrm>
              <a:off x="2269900" y="2033575"/>
              <a:ext cx="3025" cy="3625"/>
            </a:xfrm>
            <a:custGeom>
              <a:avLst/>
              <a:gdLst/>
              <a:ahLst/>
              <a:cxnLst/>
              <a:rect l="l" t="t" r="r" b="b"/>
              <a:pathLst>
                <a:path w="121" h="145" extrusionOk="0">
                  <a:moveTo>
                    <a:pt x="49" y="0"/>
                  </a:moveTo>
                  <a:lnTo>
                    <a:pt x="25" y="24"/>
                  </a:lnTo>
                  <a:lnTo>
                    <a:pt x="0" y="73"/>
                  </a:lnTo>
                  <a:lnTo>
                    <a:pt x="25" y="121"/>
                  </a:lnTo>
                  <a:lnTo>
                    <a:pt x="49" y="145"/>
                  </a:lnTo>
                  <a:lnTo>
                    <a:pt x="97" y="145"/>
                  </a:lnTo>
                  <a:lnTo>
                    <a:pt x="121" y="97"/>
                  </a:lnTo>
                  <a:lnTo>
                    <a:pt x="121" y="49"/>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3"/>
            <p:cNvSpPr/>
            <p:nvPr/>
          </p:nvSpPr>
          <p:spPr>
            <a:xfrm>
              <a:off x="1966575" y="1850025"/>
              <a:ext cx="4250" cy="3025"/>
            </a:xfrm>
            <a:custGeom>
              <a:avLst/>
              <a:gdLst/>
              <a:ahLst/>
              <a:cxnLst/>
              <a:rect l="l" t="t" r="r" b="b"/>
              <a:pathLst>
                <a:path w="170" h="121" extrusionOk="0">
                  <a:moveTo>
                    <a:pt x="145" y="0"/>
                  </a:moveTo>
                  <a:lnTo>
                    <a:pt x="49" y="24"/>
                  </a:lnTo>
                  <a:lnTo>
                    <a:pt x="25" y="48"/>
                  </a:lnTo>
                  <a:lnTo>
                    <a:pt x="1" y="72"/>
                  </a:lnTo>
                  <a:lnTo>
                    <a:pt x="25" y="120"/>
                  </a:lnTo>
                  <a:lnTo>
                    <a:pt x="73" y="120"/>
                  </a:lnTo>
                  <a:lnTo>
                    <a:pt x="97"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3"/>
            <p:cNvSpPr/>
            <p:nvPr/>
          </p:nvSpPr>
          <p:spPr>
            <a:xfrm>
              <a:off x="1980425" y="2009500"/>
              <a:ext cx="3625" cy="3025"/>
            </a:xfrm>
            <a:custGeom>
              <a:avLst/>
              <a:gdLst/>
              <a:ahLst/>
              <a:cxnLst/>
              <a:rect l="l" t="t" r="r" b="b"/>
              <a:pathLst>
                <a:path w="145" h="121" extrusionOk="0">
                  <a:moveTo>
                    <a:pt x="48" y="0"/>
                  </a:moveTo>
                  <a:lnTo>
                    <a:pt x="0" y="49"/>
                  </a:lnTo>
                  <a:lnTo>
                    <a:pt x="0" y="73"/>
                  </a:lnTo>
                  <a:lnTo>
                    <a:pt x="0" y="97"/>
                  </a:lnTo>
                  <a:lnTo>
                    <a:pt x="48" y="121"/>
                  </a:lnTo>
                  <a:lnTo>
                    <a:pt x="96" y="121"/>
                  </a:lnTo>
                  <a:lnTo>
                    <a:pt x="121" y="97"/>
                  </a:lnTo>
                  <a:lnTo>
                    <a:pt x="145" y="73"/>
                  </a:lnTo>
                  <a:lnTo>
                    <a:pt x="121" y="49"/>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3"/>
            <p:cNvSpPr/>
            <p:nvPr/>
          </p:nvSpPr>
          <p:spPr>
            <a:xfrm>
              <a:off x="1993650" y="2013700"/>
              <a:ext cx="3650" cy="3650"/>
            </a:xfrm>
            <a:custGeom>
              <a:avLst/>
              <a:gdLst/>
              <a:ahLst/>
              <a:cxnLst/>
              <a:rect l="l" t="t" r="r" b="b"/>
              <a:pathLst>
                <a:path w="146" h="146" extrusionOk="0">
                  <a:moveTo>
                    <a:pt x="73" y="1"/>
                  </a:moveTo>
                  <a:lnTo>
                    <a:pt x="25" y="25"/>
                  </a:lnTo>
                  <a:lnTo>
                    <a:pt x="1" y="97"/>
                  </a:lnTo>
                  <a:lnTo>
                    <a:pt x="25" y="121"/>
                  </a:lnTo>
                  <a:lnTo>
                    <a:pt x="73" y="145"/>
                  </a:lnTo>
                  <a:lnTo>
                    <a:pt x="97" y="145"/>
                  </a:lnTo>
                  <a:lnTo>
                    <a:pt x="121" y="121"/>
                  </a:lnTo>
                  <a:lnTo>
                    <a:pt x="145"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3"/>
            <p:cNvSpPr/>
            <p:nvPr/>
          </p:nvSpPr>
          <p:spPr>
            <a:xfrm>
              <a:off x="2341525" y="1818725"/>
              <a:ext cx="3625" cy="3025"/>
            </a:xfrm>
            <a:custGeom>
              <a:avLst/>
              <a:gdLst/>
              <a:ahLst/>
              <a:cxnLst/>
              <a:rect l="l" t="t" r="r" b="b"/>
              <a:pathLst>
                <a:path w="145" h="121" extrusionOk="0">
                  <a:moveTo>
                    <a:pt x="72" y="0"/>
                  </a:moveTo>
                  <a:lnTo>
                    <a:pt x="24" y="24"/>
                  </a:lnTo>
                  <a:lnTo>
                    <a:pt x="0" y="73"/>
                  </a:lnTo>
                  <a:lnTo>
                    <a:pt x="24" y="97"/>
                  </a:lnTo>
                  <a:lnTo>
                    <a:pt x="48" y="121"/>
                  </a:lnTo>
                  <a:lnTo>
                    <a:pt x="96" y="121"/>
                  </a:lnTo>
                  <a:lnTo>
                    <a:pt x="145" y="73"/>
                  </a:lnTo>
                  <a:lnTo>
                    <a:pt x="145"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3"/>
            <p:cNvSpPr/>
            <p:nvPr/>
          </p:nvSpPr>
          <p:spPr>
            <a:xfrm>
              <a:off x="1881125" y="1930050"/>
              <a:ext cx="3625" cy="3050"/>
            </a:xfrm>
            <a:custGeom>
              <a:avLst/>
              <a:gdLst/>
              <a:ahLst/>
              <a:cxnLst/>
              <a:rect l="l" t="t" r="r" b="b"/>
              <a:pathLst>
                <a:path w="145" h="122" extrusionOk="0">
                  <a:moveTo>
                    <a:pt x="24" y="1"/>
                  </a:moveTo>
                  <a:lnTo>
                    <a:pt x="0" y="49"/>
                  </a:lnTo>
                  <a:lnTo>
                    <a:pt x="0" y="73"/>
                  </a:lnTo>
                  <a:lnTo>
                    <a:pt x="24" y="97"/>
                  </a:lnTo>
                  <a:lnTo>
                    <a:pt x="72" y="121"/>
                  </a:lnTo>
                  <a:lnTo>
                    <a:pt x="120" y="97"/>
                  </a:lnTo>
                  <a:lnTo>
                    <a:pt x="145" y="49"/>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3"/>
            <p:cNvSpPr/>
            <p:nvPr/>
          </p:nvSpPr>
          <p:spPr>
            <a:xfrm>
              <a:off x="2287350" y="2454850"/>
              <a:ext cx="3025" cy="4250"/>
            </a:xfrm>
            <a:custGeom>
              <a:avLst/>
              <a:gdLst/>
              <a:ahLst/>
              <a:cxnLst/>
              <a:rect l="l" t="t" r="r" b="b"/>
              <a:pathLst>
                <a:path w="121" h="170" extrusionOk="0">
                  <a:moveTo>
                    <a:pt x="49" y="1"/>
                  </a:moveTo>
                  <a:lnTo>
                    <a:pt x="1" y="25"/>
                  </a:lnTo>
                  <a:lnTo>
                    <a:pt x="1" y="73"/>
                  </a:lnTo>
                  <a:lnTo>
                    <a:pt x="1" y="97"/>
                  </a:lnTo>
                  <a:lnTo>
                    <a:pt x="25" y="145"/>
                  </a:lnTo>
                  <a:lnTo>
                    <a:pt x="73" y="169"/>
                  </a:lnTo>
                  <a:lnTo>
                    <a:pt x="97" y="145"/>
                  </a:lnTo>
                  <a:lnTo>
                    <a:pt x="121" y="121"/>
                  </a:lnTo>
                  <a:lnTo>
                    <a:pt x="121"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3"/>
            <p:cNvSpPr/>
            <p:nvPr/>
          </p:nvSpPr>
          <p:spPr>
            <a:xfrm>
              <a:off x="2316850" y="2341700"/>
              <a:ext cx="3625" cy="3650"/>
            </a:xfrm>
            <a:custGeom>
              <a:avLst/>
              <a:gdLst/>
              <a:ahLst/>
              <a:cxnLst/>
              <a:rect l="l" t="t" r="r" b="b"/>
              <a:pathLst>
                <a:path w="145" h="146" extrusionOk="0">
                  <a:moveTo>
                    <a:pt x="48" y="1"/>
                  </a:moveTo>
                  <a:lnTo>
                    <a:pt x="24" y="25"/>
                  </a:lnTo>
                  <a:lnTo>
                    <a:pt x="0" y="73"/>
                  </a:lnTo>
                  <a:lnTo>
                    <a:pt x="24" y="121"/>
                  </a:lnTo>
                  <a:lnTo>
                    <a:pt x="72" y="145"/>
                  </a:lnTo>
                  <a:lnTo>
                    <a:pt x="96" y="121"/>
                  </a:lnTo>
                  <a:lnTo>
                    <a:pt x="145" y="73"/>
                  </a:lnTo>
                  <a:lnTo>
                    <a:pt x="145"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3"/>
            <p:cNvSpPr/>
            <p:nvPr/>
          </p:nvSpPr>
          <p:spPr>
            <a:xfrm>
              <a:off x="2077300" y="1945100"/>
              <a:ext cx="2450" cy="3025"/>
            </a:xfrm>
            <a:custGeom>
              <a:avLst/>
              <a:gdLst/>
              <a:ahLst/>
              <a:cxnLst/>
              <a:rect l="l" t="t" r="r" b="b"/>
              <a:pathLst>
                <a:path w="98" h="121" extrusionOk="0">
                  <a:moveTo>
                    <a:pt x="25" y="1"/>
                  </a:moveTo>
                  <a:lnTo>
                    <a:pt x="1" y="25"/>
                  </a:lnTo>
                  <a:lnTo>
                    <a:pt x="1" y="73"/>
                  </a:lnTo>
                  <a:lnTo>
                    <a:pt x="1" y="97"/>
                  </a:lnTo>
                  <a:lnTo>
                    <a:pt x="25" y="121"/>
                  </a:lnTo>
                  <a:lnTo>
                    <a:pt x="49" y="121"/>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3"/>
            <p:cNvSpPr/>
            <p:nvPr/>
          </p:nvSpPr>
          <p:spPr>
            <a:xfrm>
              <a:off x="2123650" y="2501200"/>
              <a:ext cx="2425" cy="3025"/>
            </a:xfrm>
            <a:custGeom>
              <a:avLst/>
              <a:gdLst/>
              <a:ahLst/>
              <a:cxnLst/>
              <a:rect l="l" t="t" r="r" b="b"/>
              <a:pathLst>
                <a:path w="97" h="121" extrusionOk="0">
                  <a:moveTo>
                    <a:pt x="73" y="0"/>
                  </a:moveTo>
                  <a:lnTo>
                    <a:pt x="25" y="24"/>
                  </a:lnTo>
                  <a:lnTo>
                    <a:pt x="1" y="48"/>
                  </a:lnTo>
                  <a:lnTo>
                    <a:pt x="25" y="97"/>
                  </a:lnTo>
                  <a:lnTo>
                    <a:pt x="73" y="121"/>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3"/>
            <p:cNvSpPr/>
            <p:nvPr/>
          </p:nvSpPr>
          <p:spPr>
            <a:xfrm>
              <a:off x="2031575" y="1922825"/>
              <a:ext cx="2425" cy="3650"/>
            </a:xfrm>
            <a:custGeom>
              <a:avLst/>
              <a:gdLst/>
              <a:ahLst/>
              <a:cxnLst/>
              <a:rect l="l" t="t" r="r" b="b"/>
              <a:pathLst>
                <a:path w="97" h="146" extrusionOk="0">
                  <a:moveTo>
                    <a:pt x="24" y="1"/>
                  </a:moveTo>
                  <a:lnTo>
                    <a:pt x="0" y="25"/>
                  </a:lnTo>
                  <a:lnTo>
                    <a:pt x="0" y="97"/>
                  </a:lnTo>
                  <a:lnTo>
                    <a:pt x="24" y="121"/>
                  </a:lnTo>
                  <a:lnTo>
                    <a:pt x="49" y="145"/>
                  </a:lnTo>
                  <a:lnTo>
                    <a:pt x="97" y="97"/>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3"/>
            <p:cNvSpPr/>
            <p:nvPr/>
          </p:nvSpPr>
          <p:spPr>
            <a:xfrm>
              <a:off x="1864275" y="1957750"/>
              <a:ext cx="3025" cy="3025"/>
            </a:xfrm>
            <a:custGeom>
              <a:avLst/>
              <a:gdLst/>
              <a:ahLst/>
              <a:cxnLst/>
              <a:rect l="l" t="t" r="r" b="b"/>
              <a:pathLst>
                <a:path w="121" h="121" extrusionOk="0">
                  <a:moveTo>
                    <a:pt x="48" y="0"/>
                  </a:moveTo>
                  <a:lnTo>
                    <a:pt x="0" y="48"/>
                  </a:lnTo>
                  <a:lnTo>
                    <a:pt x="0" y="96"/>
                  </a:lnTo>
                  <a:lnTo>
                    <a:pt x="0" y="121"/>
                  </a:lnTo>
                  <a:lnTo>
                    <a:pt x="72" y="121"/>
                  </a:lnTo>
                  <a:lnTo>
                    <a:pt x="120" y="72"/>
                  </a:lnTo>
                  <a:lnTo>
                    <a:pt x="120"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3"/>
            <p:cNvSpPr/>
            <p:nvPr/>
          </p:nvSpPr>
          <p:spPr>
            <a:xfrm>
              <a:off x="1984025" y="1915000"/>
              <a:ext cx="2425" cy="3650"/>
            </a:xfrm>
            <a:custGeom>
              <a:avLst/>
              <a:gdLst/>
              <a:ahLst/>
              <a:cxnLst/>
              <a:rect l="l" t="t" r="r" b="b"/>
              <a:pathLst>
                <a:path w="97" h="146" extrusionOk="0">
                  <a:moveTo>
                    <a:pt x="49" y="1"/>
                  </a:moveTo>
                  <a:lnTo>
                    <a:pt x="1" y="97"/>
                  </a:lnTo>
                  <a:lnTo>
                    <a:pt x="49" y="145"/>
                  </a:lnTo>
                  <a:lnTo>
                    <a:pt x="73" y="145"/>
                  </a:lnTo>
                  <a:lnTo>
                    <a:pt x="97" y="121"/>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3"/>
            <p:cNvSpPr/>
            <p:nvPr/>
          </p:nvSpPr>
          <p:spPr>
            <a:xfrm>
              <a:off x="2124850" y="2506600"/>
              <a:ext cx="3050" cy="3050"/>
            </a:xfrm>
            <a:custGeom>
              <a:avLst/>
              <a:gdLst/>
              <a:ahLst/>
              <a:cxnLst/>
              <a:rect l="l" t="t" r="r" b="b"/>
              <a:pathLst>
                <a:path w="122" h="122" extrusionOk="0">
                  <a:moveTo>
                    <a:pt x="49" y="1"/>
                  </a:moveTo>
                  <a:lnTo>
                    <a:pt x="25" y="25"/>
                  </a:lnTo>
                  <a:lnTo>
                    <a:pt x="1" y="49"/>
                  </a:lnTo>
                  <a:lnTo>
                    <a:pt x="1" y="73"/>
                  </a:lnTo>
                  <a:lnTo>
                    <a:pt x="25" y="121"/>
                  </a:lnTo>
                  <a:lnTo>
                    <a:pt x="97" y="121"/>
                  </a:lnTo>
                  <a:lnTo>
                    <a:pt x="121" y="73"/>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3"/>
            <p:cNvSpPr/>
            <p:nvPr/>
          </p:nvSpPr>
          <p:spPr>
            <a:xfrm>
              <a:off x="2109200" y="1928850"/>
              <a:ext cx="3650" cy="3050"/>
            </a:xfrm>
            <a:custGeom>
              <a:avLst/>
              <a:gdLst/>
              <a:ahLst/>
              <a:cxnLst/>
              <a:rect l="l" t="t" r="r" b="b"/>
              <a:pathLst>
                <a:path w="146" h="122" extrusionOk="0">
                  <a:moveTo>
                    <a:pt x="49" y="1"/>
                  </a:moveTo>
                  <a:lnTo>
                    <a:pt x="1" y="49"/>
                  </a:lnTo>
                  <a:lnTo>
                    <a:pt x="1" y="97"/>
                  </a:lnTo>
                  <a:lnTo>
                    <a:pt x="49" y="121"/>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3"/>
            <p:cNvSpPr/>
            <p:nvPr/>
          </p:nvSpPr>
          <p:spPr>
            <a:xfrm>
              <a:off x="1990050" y="1933075"/>
              <a:ext cx="2425" cy="2425"/>
            </a:xfrm>
            <a:custGeom>
              <a:avLst/>
              <a:gdLst/>
              <a:ahLst/>
              <a:cxnLst/>
              <a:rect l="l" t="t" r="r" b="b"/>
              <a:pathLst>
                <a:path w="97" h="97" extrusionOk="0">
                  <a:moveTo>
                    <a:pt x="49" y="0"/>
                  </a:moveTo>
                  <a:lnTo>
                    <a:pt x="0" y="24"/>
                  </a:lnTo>
                  <a:lnTo>
                    <a:pt x="0" y="72"/>
                  </a:lnTo>
                  <a:lnTo>
                    <a:pt x="24" y="96"/>
                  </a:lnTo>
                  <a:lnTo>
                    <a:pt x="73" y="96"/>
                  </a:lnTo>
                  <a:lnTo>
                    <a:pt x="97"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3"/>
            <p:cNvSpPr/>
            <p:nvPr/>
          </p:nvSpPr>
          <p:spPr>
            <a:xfrm>
              <a:off x="2284950" y="2010100"/>
              <a:ext cx="3625" cy="2425"/>
            </a:xfrm>
            <a:custGeom>
              <a:avLst/>
              <a:gdLst/>
              <a:ahLst/>
              <a:cxnLst/>
              <a:rect l="l" t="t" r="r" b="b"/>
              <a:pathLst>
                <a:path w="145" h="97" extrusionOk="0">
                  <a:moveTo>
                    <a:pt x="24" y="1"/>
                  </a:moveTo>
                  <a:lnTo>
                    <a:pt x="0" y="49"/>
                  </a:lnTo>
                  <a:lnTo>
                    <a:pt x="24" y="73"/>
                  </a:lnTo>
                  <a:lnTo>
                    <a:pt x="72" y="97"/>
                  </a:lnTo>
                  <a:lnTo>
                    <a:pt x="121" y="73"/>
                  </a:lnTo>
                  <a:lnTo>
                    <a:pt x="145" y="49"/>
                  </a:lnTo>
                  <a:lnTo>
                    <a:pt x="121"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3"/>
            <p:cNvSpPr/>
            <p:nvPr/>
          </p:nvSpPr>
          <p:spPr>
            <a:xfrm>
              <a:off x="2223550" y="2499375"/>
              <a:ext cx="2450" cy="2450"/>
            </a:xfrm>
            <a:custGeom>
              <a:avLst/>
              <a:gdLst/>
              <a:ahLst/>
              <a:cxnLst/>
              <a:rect l="l" t="t" r="r" b="b"/>
              <a:pathLst>
                <a:path w="98" h="98" extrusionOk="0">
                  <a:moveTo>
                    <a:pt x="49" y="1"/>
                  </a:moveTo>
                  <a:lnTo>
                    <a:pt x="1" y="25"/>
                  </a:lnTo>
                  <a:lnTo>
                    <a:pt x="1" y="49"/>
                  </a:lnTo>
                  <a:lnTo>
                    <a:pt x="25" y="97"/>
                  </a:lnTo>
                  <a:lnTo>
                    <a:pt x="73" y="97"/>
                  </a:lnTo>
                  <a:lnTo>
                    <a:pt x="97" y="73"/>
                  </a:lnTo>
                  <a:lnTo>
                    <a:pt x="97"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3"/>
            <p:cNvSpPr/>
            <p:nvPr/>
          </p:nvSpPr>
          <p:spPr>
            <a:xfrm>
              <a:off x="2049025" y="2531275"/>
              <a:ext cx="3625" cy="3650"/>
            </a:xfrm>
            <a:custGeom>
              <a:avLst/>
              <a:gdLst/>
              <a:ahLst/>
              <a:cxnLst/>
              <a:rect l="l" t="t" r="r" b="b"/>
              <a:pathLst>
                <a:path w="145" h="146" extrusionOk="0">
                  <a:moveTo>
                    <a:pt x="1" y="1"/>
                  </a:moveTo>
                  <a:lnTo>
                    <a:pt x="25" y="97"/>
                  </a:lnTo>
                  <a:lnTo>
                    <a:pt x="49" y="145"/>
                  </a:lnTo>
                  <a:lnTo>
                    <a:pt x="97" y="145"/>
                  </a:lnTo>
                  <a:lnTo>
                    <a:pt x="145" y="97"/>
                  </a:lnTo>
                  <a:lnTo>
                    <a:pt x="97" y="49"/>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3"/>
            <p:cNvSpPr/>
            <p:nvPr/>
          </p:nvSpPr>
          <p:spPr>
            <a:xfrm>
              <a:off x="1894350" y="1923450"/>
              <a:ext cx="3050" cy="3025"/>
            </a:xfrm>
            <a:custGeom>
              <a:avLst/>
              <a:gdLst/>
              <a:ahLst/>
              <a:cxnLst/>
              <a:rect l="l" t="t" r="r" b="b"/>
              <a:pathLst>
                <a:path w="122" h="121" extrusionOk="0">
                  <a:moveTo>
                    <a:pt x="49" y="0"/>
                  </a:moveTo>
                  <a:lnTo>
                    <a:pt x="25" y="24"/>
                  </a:lnTo>
                  <a:lnTo>
                    <a:pt x="1" y="48"/>
                  </a:lnTo>
                  <a:lnTo>
                    <a:pt x="25" y="96"/>
                  </a:lnTo>
                  <a:lnTo>
                    <a:pt x="49" y="120"/>
                  </a:lnTo>
                  <a:lnTo>
                    <a:pt x="97" y="96"/>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3"/>
            <p:cNvSpPr/>
            <p:nvPr/>
          </p:nvSpPr>
          <p:spPr>
            <a:xfrm>
              <a:off x="2041200" y="2034175"/>
              <a:ext cx="3025" cy="3025"/>
            </a:xfrm>
            <a:custGeom>
              <a:avLst/>
              <a:gdLst/>
              <a:ahLst/>
              <a:cxnLst/>
              <a:rect l="l" t="t" r="r" b="b"/>
              <a:pathLst>
                <a:path w="121" h="121" extrusionOk="0">
                  <a:moveTo>
                    <a:pt x="49" y="0"/>
                  </a:moveTo>
                  <a:lnTo>
                    <a:pt x="1" y="49"/>
                  </a:lnTo>
                  <a:lnTo>
                    <a:pt x="1" y="97"/>
                  </a:lnTo>
                  <a:lnTo>
                    <a:pt x="49" y="121"/>
                  </a:lnTo>
                  <a:lnTo>
                    <a:pt x="73" y="97"/>
                  </a:lnTo>
                  <a:lnTo>
                    <a:pt x="121"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3"/>
            <p:cNvSpPr/>
            <p:nvPr/>
          </p:nvSpPr>
          <p:spPr>
            <a:xfrm>
              <a:off x="2235000" y="2489150"/>
              <a:ext cx="2425" cy="2450"/>
            </a:xfrm>
            <a:custGeom>
              <a:avLst/>
              <a:gdLst/>
              <a:ahLst/>
              <a:cxnLst/>
              <a:rect l="l" t="t" r="r" b="b"/>
              <a:pathLst>
                <a:path w="97" h="98" extrusionOk="0">
                  <a:moveTo>
                    <a:pt x="24" y="1"/>
                  </a:moveTo>
                  <a:lnTo>
                    <a:pt x="0" y="25"/>
                  </a:lnTo>
                  <a:lnTo>
                    <a:pt x="0" y="73"/>
                  </a:lnTo>
                  <a:lnTo>
                    <a:pt x="24" y="97"/>
                  </a:lnTo>
                  <a:lnTo>
                    <a:pt x="72" y="97"/>
                  </a:lnTo>
                  <a:lnTo>
                    <a:pt x="96" y="73"/>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3"/>
            <p:cNvSpPr/>
            <p:nvPr/>
          </p:nvSpPr>
          <p:spPr>
            <a:xfrm>
              <a:off x="2166375" y="2471700"/>
              <a:ext cx="2450" cy="2425"/>
            </a:xfrm>
            <a:custGeom>
              <a:avLst/>
              <a:gdLst/>
              <a:ahLst/>
              <a:cxnLst/>
              <a:rect l="l" t="t" r="r" b="b"/>
              <a:pathLst>
                <a:path w="98" h="97" extrusionOk="0">
                  <a:moveTo>
                    <a:pt x="73" y="1"/>
                  </a:moveTo>
                  <a:lnTo>
                    <a:pt x="1" y="25"/>
                  </a:lnTo>
                  <a:lnTo>
                    <a:pt x="1" y="49"/>
                  </a:lnTo>
                  <a:lnTo>
                    <a:pt x="1" y="73"/>
                  </a:lnTo>
                  <a:lnTo>
                    <a:pt x="49" y="97"/>
                  </a:lnTo>
                  <a:lnTo>
                    <a:pt x="73" y="97"/>
                  </a:lnTo>
                  <a:lnTo>
                    <a:pt x="97"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3"/>
            <p:cNvSpPr/>
            <p:nvPr/>
          </p:nvSpPr>
          <p:spPr>
            <a:xfrm>
              <a:off x="2423975" y="2004075"/>
              <a:ext cx="3625" cy="3050"/>
            </a:xfrm>
            <a:custGeom>
              <a:avLst/>
              <a:gdLst/>
              <a:ahLst/>
              <a:cxnLst/>
              <a:rect l="l" t="t" r="r" b="b"/>
              <a:pathLst>
                <a:path w="145" h="122" extrusionOk="0">
                  <a:moveTo>
                    <a:pt x="72" y="1"/>
                  </a:moveTo>
                  <a:lnTo>
                    <a:pt x="0" y="49"/>
                  </a:lnTo>
                  <a:lnTo>
                    <a:pt x="0" y="73"/>
                  </a:lnTo>
                  <a:lnTo>
                    <a:pt x="24" y="121"/>
                  </a:lnTo>
                  <a:lnTo>
                    <a:pt x="72" y="121"/>
                  </a:lnTo>
                  <a:lnTo>
                    <a:pt x="145"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3"/>
            <p:cNvSpPr/>
            <p:nvPr/>
          </p:nvSpPr>
          <p:spPr>
            <a:xfrm>
              <a:off x="1823350" y="1970375"/>
              <a:ext cx="3025" cy="3050"/>
            </a:xfrm>
            <a:custGeom>
              <a:avLst/>
              <a:gdLst/>
              <a:ahLst/>
              <a:cxnLst/>
              <a:rect l="l" t="t" r="r" b="b"/>
              <a:pathLst>
                <a:path w="121" h="122" extrusionOk="0">
                  <a:moveTo>
                    <a:pt x="48" y="1"/>
                  </a:moveTo>
                  <a:lnTo>
                    <a:pt x="24" y="25"/>
                  </a:lnTo>
                  <a:lnTo>
                    <a:pt x="0" y="49"/>
                  </a:lnTo>
                  <a:lnTo>
                    <a:pt x="0" y="73"/>
                  </a:lnTo>
                  <a:lnTo>
                    <a:pt x="48" y="121"/>
                  </a:lnTo>
                  <a:lnTo>
                    <a:pt x="72" y="121"/>
                  </a:lnTo>
                  <a:lnTo>
                    <a:pt x="96" y="97"/>
                  </a:lnTo>
                  <a:lnTo>
                    <a:pt x="120"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3"/>
            <p:cNvSpPr/>
            <p:nvPr/>
          </p:nvSpPr>
          <p:spPr>
            <a:xfrm>
              <a:off x="1914825" y="2019125"/>
              <a:ext cx="3625" cy="3025"/>
            </a:xfrm>
            <a:custGeom>
              <a:avLst/>
              <a:gdLst/>
              <a:ahLst/>
              <a:cxnLst/>
              <a:rect l="l" t="t" r="r" b="b"/>
              <a:pathLst>
                <a:path w="145" h="121" extrusionOk="0">
                  <a:moveTo>
                    <a:pt x="48" y="1"/>
                  </a:moveTo>
                  <a:lnTo>
                    <a:pt x="24" y="25"/>
                  </a:lnTo>
                  <a:lnTo>
                    <a:pt x="0" y="73"/>
                  </a:lnTo>
                  <a:lnTo>
                    <a:pt x="48" y="121"/>
                  </a:lnTo>
                  <a:lnTo>
                    <a:pt x="96" y="121"/>
                  </a:lnTo>
                  <a:lnTo>
                    <a:pt x="145" y="97"/>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3"/>
            <p:cNvSpPr/>
            <p:nvPr/>
          </p:nvSpPr>
          <p:spPr>
            <a:xfrm>
              <a:off x="2397475" y="2362175"/>
              <a:ext cx="2450" cy="2425"/>
            </a:xfrm>
            <a:custGeom>
              <a:avLst/>
              <a:gdLst/>
              <a:ahLst/>
              <a:cxnLst/>
              <a:rect l="l" t="t" r="r" b="b"/>
              <a:pathLst>
                <a:path w="98" h="97" extrusionOk="0">
                  <a:moveTo>
                    <a:pt x="49" y="0"/>
                  </a:moveTo>
                  <a:lnTo>
                    <a:pt x="1" y="24"/>
                  </a:lnTo>
                  <a:lnTo>
                    <a:pt x="1" y="48"/>
                  </a:lnTo>
                  <a:lnTo>
                    <a:pt x="25" y="73"/>
                  </a:lnTo>
                  <a:lnTo>
                    <a:pt x="73" y="97"/>
                  </a:lnTo>
                  <a:lnTo>
                    <a:pt x="97"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3"/>
            <p:cNvSpPr/>
            <p:nvPr/>
          </p:nvSpPr>
          <p:spPr>
            <a:xfrm>
              <a:off x="2240400" y="1803675"/>
              <a:ext cx="3650" cy="2425"/>
            </a:xfrm>
            <a:custGeom>
              <a:avLst/>
              <a:gdLst/>
              <a:ahLst/>
              <a:cxnLst/>
              <a:rect l="l" t="t" r="r" b="b"/>
              <a:pathLst>
                <a:path w="146" h="97" extrusionOk="0">
                  <a:moveTo>
                    <a:pt x="49" y="0"/>
                  </a:moveTo>
                  <a:lnTo>
                    <a:pt x="25" y="25"/>
                  </a:lnTo>
                  <a:lnTo>
                    <a:pt x="1" y="49"/>
                  </a:lnTo>
                  <a:lnTo>
                    <a:pt x="25" y="73"/>
                  </a:lnTo>
                  <a:lnTo>
                    <a:pt x="49" y="97"/>
                  </a:lnTo>
                  <a:lnTo>
                    <a:pt x="97" y="97"/>
                  </a:lnTo>
                  <a:lnTo>
                    <a:pt x="145" y="73"/>
                  </a:lnTo>
                  <a:lnTo>
                    <a:pt x="145"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
            <p:cNvSpPr/>
            <p:nvPr/>
          </p:nvSpPr>
          <p:spPr>
            <a:xfrm>
              <a:off x="2028575" y="1904175"/>
              <a:ext cx="2425" cy="2425"/>
            </a:xfrm>
            <a:custGeom>
              <a:avLst/>
              <a:gdLst/>
              <a:ahLst/>
              <a:cxnLst/>
              <a:rect l="l" t="t" r="r" b="b"/>
              <a:pathLst>
                <a:path w="97" h="97" extrusionOk="0">
                  <a:moveTo>
                    <a:pt x="48" y="1"/>
                  </a:moveTo>
                  <a:lnTo>
                    <a:pt x="0" y="25"/>
                  </a:lnTo>
                  <a:lnTo>
                    <a:pt x="0" y="49"/>
                  </a:lnTo>
                  <a:lnTo>
                    <a:pt x="24" y="97"/>
                  </a:lnTo>
                  <a:lnTo>
                    <a:pt x="96" y="97"/>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3"/>
            <p:cNvSpPr/>
            <p:nvPr/>
          </p:nvSpPr>
          <p:spPr>
            <a:xfrm>
              <a:off x="2041200" y="1921625"/>
              <a:ext cx="3650" cy="2450"/>
            </a:xfrm>
            <a:custGeom>
              <a:avLst/>
              <a:gdLst/>
              <a:ahLst/>
              <a:cxnLst/>
              <a:rect l="l" t="t" r="r" b="b"/>
              <a:pathLst>
                <a:path w="146" h="98" extrusionOk="0">
                  <a:moveTo>
                    <a:pt x="73" y="1"/>
                  </a:moveTo>
                  <a:lnTo>
                    <a:pt x="25" y="25"/>
                  </a:lnTo>
                  <a:lnTo>
                    <a:pt x="1" y="49"/>
                  </a:lnTo>
                  <a:lnTo>
                    <a:pt x="1" y="73"/>
                  </a:lnTo>
                  <a:lnTo>
                    <a:pt x="73" y="97"/>
                  </a:lnTo>
                  <a:lnTo>
                    <a:pt x="97" y="97"/>
                  </a:lnTo>
                  <a:lnTo>
                    <a:pt x="121"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3"/>
            <p:cNvSpPr/>
            <p:nvPr/>
          </p:nvSpPr>
          <p:spPr>
            <a:xfrm>
              <a:off x="1939500" y="1923450"/>
              <a:ext cx="2425" cy="3025"/>
            </a:xfrm>
            <a:custGeom>
              <a:avLst/>
              <a:gdLst/>
              <a:ahLst/>
              <a:cxnLst/>
              <a:rect l="l" t="t" r="r" b="b"/>
              <a:pathLst>
                <a:path w="97" h="121" extrusionOk="0">
                  <a:moveTo>
                    <a:pt x="24" y="0"/>
                  </a:moveTo>
                  <a:lnTo>
                    <a:pt x="0" y="24"/>
                  </a:lnTo>
                  <a:lnTo>
                    <a:pt x="24" y="96"/>
                  </a:lnTo>
                  <a:lnTo>
                    <a:pt x="48" y="120"/>
                  </a:lnTo>
                  <a:lnTo>
                    <a:pt x="96" y="96"/>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3"/>
            <p:cNvSpPr/>
            <p:nvPr/>
          </p:nvSpPr>
          <p:spPr>
            <a:xfrm>
              <a:off x="1911800" y="1927650"/>
              <a:ext cx="3050" cy="2425"/>
            </a:xfrm>
            <a:custGeom>
              <a:avLst/>
              <a:gdLst/>
              <a:ahLst/>
              <a:cxnLst/>
              <a:rect l="l" t="t" r="r" b="b"/>
              <a:pathLst>
                <a:path w="122" h="97" extrusionOk="0">
                  <a:moveTo>
                    <a:pt x="49" y="1"/>
                  </a:moveTo>
                  <a:lnTo>
                    <a:pt x="1" y="49"/>
                  </a:lnTo>
                  <a:lnTo>
                    <a:pt x="25" y="97"/>
                  </a:lnTo>
                  <a:lnTo>
                    <a:pt x="97" y="97"/>
                  </a:lnTo>
                  <a:lnTo>
                    <a:pt x="121" y="49"/>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
            <p:cNvSpPr/>
            <p:nvPr/>
          </p:nvSpPr>
          <p:spPr>
            <a:xfrm>
              <a:off x="2061075" y="2017325"/>
              <a:ext cx="3625" cy="3025"/>
            </a:xfrm>
            <a:custGeom>
              <a:avLst/>
              <a:gdLst/>
              <a:ahLst/>
              <a:cxnLst/>
              <a:rect l="l" t="t" r="r" b="b"/>
              <a:pathLst>
                <a:path w="145" h="121" extrusionOk="0">
                  <a:moveTo>
                    <a:pt x="72" y="0"/>
                  </a:moveTo>
                  <a:lnTo>
                    <a:pt x="48" y="24"/>
                  </a:lnTo>
                  <a:lnTo>
                    <a:pt x="0" y="49"/>
                  </a:lnTo>
                  <a:lnTo>
                    <a:pt x="0" y="73"/>
                  </a:lnTo>
                  <a:lnTo>
                    <a:pt x="24" y="97"/>
                  </a:lnTo>
                  <a:lnTo>
                    <a:pt x="72" y="121"/>
                  </a:lnTo>
                  <a:lnTo>
                    <a:pt x="120" y="97"/>
                  </a:lnTo>
                  <a:lnTo>
                    <a:pt x="144" y="73"/>
                  </a:lnTo>
                  <a:lnTo>
                    <a:pt x="120"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3"/>
            <p:cNvSpPr/>
            <p:nvPr/>
          </p:nvSpPr>
          <p:spPr>
            <a:xfrm>
              <a:off x="2209725" y="2335100"/>
              <a:ext cx="2425" cy="3025"/>
            </a:xfrm>
            <a:custGeom>
              <a:avLst/>
              <a:gdLst/>
              <a:ahLst/>
              <a:cxnLst/>
              <a:rect l="l" t="t" r="r" b="b"/>
              <a:pathLst>
                <a:path w="97" h="121" extrusionOk="0">
                  <a:moveTo>
                    <a:pt x="72" y="0"/>
                  </a:moveTo>
                  <a:lnTo>
                    <a:pt x="24" y="24"/>
                  </a:lnTo>
                  <a:lnTo>
                    <a:pt x="0" y="72"/>
                  </a:lnTo>
                  <a:lnTo>
                    <a:pt x="24" y="120"/>
                  </a:lnTo>
                  <a:lnTo>
                    <a:pt x="72" y="120"/>
                  </a:lnTo>
                  <a:lnTo>
                    <a:pt x="96"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
            <p:cNvSpPr/>
            <p:nvPr/>
          </p:nvSpPr>
          <p:spPr>
            <a:xfrm>
              <a:off x="1920825" y="2032375"/>
              <a:ext cx="2450" cy="3025"/>
            </a:xfrm>
            <a:custGeom>
              <a:avLst/>
              <a:gdLst/>
              <a:ahLst/>
              <a:cxnLst/>
              <a:rect l="l" t="t" r="r" b="b"/>
              <a:pathLst>
                <a:path w="98" h="121" extrusionOk="0">
                  <a:moveTo>
                    <a:pt x="49" y="0"/>
                  </a:moveTo>
                  <a:lnTo>
                    <a:pt x="1" y="24"/>
                  </a:lnTo>
                  <a:lnTo>
                    <a:pt x="1" y="72"/>
                  </a:lnTo>
                  <a:lnTo>
                    <a:pt x="25" y="121"/>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
            <p:cNvSpPr/>
            <p:nvPr/>
          </p:nvSpPr>
          <p:spPr>
            <a:xfrm>
              <a:off x="2403500" y="2484950"/>
              <a:ext cx="3050" cy="3025"/>
            </a:xfrm>
            <a:custGeom>
              <a:avLst/>
              <a:gdLst/>
              <a:ahLst/>
              <a:cxnLst/>
              <a:rect l="l" t="t" r="r" b="b"/>
              <a:pathLst>
                <a:path w="122" h="121" extrusionOk="0">
                  <a:moveTo>
                    <a:pt x="49" y="0"/>
                  </a:moveTo>
                  <a:lnTo>
                    <a:pt x="1" y="24"/>
                  </a:lnTo>
                  <a:lnTo>
                    <a:pt x="1" y="72"/>
                  </a:lnTo>
                  <a:lnTo>
                    <a:pt x="1" y="97"/>
                  </a:lnTo>
                  <a:lnTo>
                    <a:pt x="25" y="121"/>
                  </a:lnTo>
                  <a:lnTo>
                    <a:pt x="73" y="121"/>
                  </a:lnTo>
                  <a:lnTo>
                    <a:pt x="97" y="97"/>
                  </a:lnTo>
                  <a:lnTo>
                    <a:pt x="121" y="48"/>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3"/>
            <p:cNvSpPr/>
            <p:nvPr/>
          </p:nvSpPr>
          <p:spPr>
            <a:xfrm>
              <a:off x="2078525" y="1822925"/>
              <a:ext cx="2425" cy="2450"/>
            </a:xfrm>
            <a:custGeom>
              <a:avLst/>
              <a:gdLst/>
              <a:ahLst/>
              <a:cxnLst/>
              <a:rect l="l" t="t" r="r" b="b"/>
              <a:pathLst>
                <a:path w="97" h="98" extrusionOk="0">
                  <a:moveTo>
                    <a:pt x="24" y="1"/>
                  </a:moveTo>
                  <a:lnTo>
                    <a:pt x="0" y="49"/>
                  </a:lnTo>
                  <a:lnTo>
                    <a:pt x="0" y="73"/>
                  </a:lnTo>
                  <a:lnTo>
                    <a:pt x="0" y="97"/>
                  </a:lnTo>
                  <a:lnTo>
                    <a:pt x="72"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3"/>
            <p:cNvSpPr/>
            <p:nvPr/>
          </p:nvSpPr>
          <p:spPr>
            <a:xfrm>
              <a:off x="2075500" y="1819925"/>
              <a:ext cx="1825" cy="2425"/>
            </a:xfrm>
            <a:custGeom>
              <a:avLst/>
              <a:gdLst/>
              <a:ahLst/>
              <a:cxnLst/>
              <a:rect l="l" t="t" r="r" b="b"/>
              <a:pathLst>
                <a:path w="73" h="97" extrusionOk="0">
                  <a:moveTo>
                    <a:pt x="25" y="0"/>
                  </a:moveTo>
                  <a:lnTo>
                    <a:pt x="1" y="49"/>
                  </a:lnTo>
                  <a:lnTo>
                    <a:pt x="1" y="97"/>
                  </a:lnTo>
                  <a:lnTo>
                    <a:pt x="73" y="97"/>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
            <p:cNvSpPr/>
            <p:nvPr/>
          </p:nvSpPr>
          <p:spPr>
            <a:xfrm>
              <a:off x="1960550" y="2004675"/>
              <a:ext cx="1825" cy="2450"/>
            </a:xfrm>
            <a:custGeom>
              <a:avLst/>
              <a:gdLst/>
              <a:ahLst/>
              <a:cxnLst/>
              <a:rect l="l" t="t" r="r" b="b"/>
              <a:pathLst>
                <a:path w="73" h="98" extrusionOk="0">
                  <a:moveTo>
                    <a:pt x="25" y="1"/>
                  </a:moveTo>
                  <a:lnTo>
                    <a:pt x="1" y="25"/>
                  </a:lnTo>
                  <a:lnTo>
                    <a:pt x="1" y="73"/>
                  </a:lnTo>
                  <a:lnTo>
                    <a:pt x="1" y="97"/>
                  </a:lnTo>
                  <a:lnTo>
                    <a:pt x="49"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
            <p:cNvSpPr/>
            <p:nvPr/>
          </p:nvSpPr>
          <p:spPr>
            <a:xfrm>
              <a:off x="2354750" y="1968575"/>
              <a:ext cx="1825" cy="3025"/>
            </a:xfrm>
            <a:custGeom>
              <a:avLst/>
              <a:gdLst/>
              <a:ahLst/>
              <a:cxnLst/>
              <a:rect l="l" t="t" r="r" b="b"/>
              <a:pathLst>
                <a:path w="73" h="121" extrusionOk="0">
                  <a:moveTo>
                    <a:pt x="49" y="0"/>
                  </a:moveTo>
                  <a:lnTo>
                    <a:pt x="25" y="25"/>
                  </a:lnTo>
                  <a:lnTo>
                    <a:pt x="1" y="73"/>
                  </a:lnTo>
                  <a:lnTo>
                    <a:pt x="1" y="97"/>
                  </a:lnTo>
                  <a:lnTo>
                    <a:pt x="1" y="121"/>
                  </a:lnTo>
                  <a:lnTo>
                    <a:pt x="49" y="121"/>
                  </a:lnTo>
                  <a:lnTo>
                    <a:pt x="73" y="73"/>
                  </a:lnTo>
                  <a:lnTo>
                    <a:pt x="73"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3"/>
            <p:cNvSpPr/>
            <p:nvPr/>
          </p:nvSpPr>
          <p:spPr>
            <a:xfrm>
              <a:off x="1858250" y="2049825"/>
              <a:ext cx="2425" cy="3025"/>
            </a:xfrm>
            <a:custGeom>
              <a:avLst/>
              <a:gdLst/>
              <a:ahLst/>
              <a:cxnLst/>
              <a:rect l="l" t="t" r="r" b="b"/>
              <a:pathLst>
                <a:path w="97" h="121" extrusionOk="0">
                  <a:moveTo>
                    <a:pt x="24" y="0"/>
                  </a:moveTo>
                  <a:lnTo>
                    <a:pt x="0" y="24"/>
                  </a:lnTo>
                  <a:lnTo>
                    <a:pt x="24" y="97"/>
                  </a:lnTo>
                  <a:lnTo>
                    <a:pt x="48" y="121"/>
                  </a:lnTo>
                  <a:lnTo>
                    <a:pt x="97" y="97"/>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
            <p:cNvSpPr/>
            <p:nvPr/>
          </p:nvSpPr>
          <p:spPr>
            <a:xfrm>
              <a:off x="2265075" y="2500000"/>
              <a:ext cx="3050" cy="2425"/>
            </a:xfrm>
            <a:custGeom>
              <a:avLst/>
              <a:gdLst/>
              <a:ahLst/>
              <a:cxnLst/>
              <a:rect l="l" t="t" r="r" b="b"/>
              <a:pathLst>
                <a:path w="122" h="97" extrusionOk="0">
                  <a:moveTo>
                    <a:pt x="73" y="0"/>
                  </a:moveTo>
                  <a:lnTo>
                    <a:pt x="25" y="24"/>
                  </a:lnTo>
                  <a:lnTo>
                    <a:pt x="1" y="72"/>
                  </a:lnTo>
                  <a:lnTo>
                    <a:pt x="25" y="96"/>
                  </a:lnTo>
                  <a:lnTo>
                    <a:pt x="97" y="96"/>
                  </a:lnTo>
                  <a:lnTo>
                    <a:pt x="121" y="72"/>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3"/>
            <p:cNvSpPr/>
            <p:nvPr/>
          </p:nvSpPr>
          <p:spPr>
            <a:xfrm>
              <a:off x="2405925" y="2478925"/>
              <a:ext cx="3025" cy="2425"/>
            </a:xfrm>
            <a:custGeom>
              <a:avLst/>
              <a:gdLst/>
              <a:ahLst/>
              <a:cxnLst/>
              <a:rect l="l" t="t" r="r" b="b"/>
              <a:pathLst>
                <a:path w="121" h="97" extrusionOk="0">
                  <a:moveTo>
                    <a:pt x="24" y="1"/>
                  </a:moveTo>
                  <a:lnTo>
                    <a:pt x="0" y="49"/>
                  </a:lnTo>
                  <a:lnTo>
                    <a:pt x="24" y="73"/>
                  </a:lnTo>
                  <a:lnTo>
                    <a:pt x="72" y="97"/>
                  </a:lnTo>
                  <a:lnTo>
                    <a:pt x="120" y="49"/>
                  </a:lnTo>
                  <a:lnTo>
                    <a:pt x="120"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3"/>
            <p:cNvSpPr/>
            <p:nvPr/>
          </p:nvSpPr>
          <p:spPr>
            <a:xfrm>
              <a:off x="2105000" y="1916225"/>
              <a:ext cx="2425" cy="2425"/>
            </a:xfrm>
            <a:custGeom>
              <a:avLst/>
              <a:gdLst/>
              <a:ahLst/>
              <a:cxnLst/>
              <a:rect l="l" t="t" r="r" b="b"/>
              <a:pathLst>
                <a:path w="97" h="97" extrusionOk="0">
                  <a:moveTo>
                    <a:pt x="24" y="0"/>
                  </a:moveTo>
                  <a:lnTo>
                    <a:pt x="0" y="24"/>
                  </a:lnTo>
                  <a:lnTo>
                    <a:pt x="0" y="72"/>
                  </a:lnTo>
                  <a:lnTo>
                    <a:pt x="24" y="96"/>
                  </a:lnTo>
                  <a:lnTo>
                    <a:pt x="49" y="96"/>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3"/>
            <p:cNvSpPr/>
            <p:nvPr/>
          </p:nvSpPr>
          <p:spPr>
            <a:xfrm>
              <a:off x="2332500" y="2384450"/>
              <a:ext cx="3025" cy="3025"/>
            </a:xfrm>
            <a:custGeom>
              <a:avLst/>
              <a:gdLst/>
              <a:ahLst/>
              <a:cxnLst/>
              <a:rect l="l" t="t" r="r" b="b"/>
              <a:pathLst>
                <a:path w="121" h="121" extrusionOk="0">
                  <a:moveTo>
                    <a:pt x="72" y="0"/>
                  </a:moveTo>
                  <a:lnTo>
                    <a:pt x="24" y="48"/>
                  </a:lnTo>
                  <a:lnTo>
                    <a:pt x="0" y="96"/>
                  </a:lnTo>
                  <a:lnTo>
                    <a:pt x="48" y="120"/>
                  </a:lnTo>
                  <a:lnTo>
                    <a:pt x="72" y="96"/>
                  </a:lnTo>
                  <a:lnTo>
                    <a:pt x="120" y="48"/>
                  </a:lnTo>
                  <a:lnTo>
                    <a:pt x="96"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
            <p:cNvSpPr/>
            <p:nvPr/>
          </p:nvSpPr>
          <p:spPr>
            <a:xfrm>
              <a:off x="2316850" y="2388650"/>
              <a:ext cx="2425" cy="2425"/>
            </a:xfrm>
            <a:custGeom>
              <a:avLst/>
              <a:gdLst/>
              <a:ahLst/>
              <a:cxnLst/>
              <a:rect l="l" t="t" r="r" b="b"/>
              <a:pathLst>
                <a:path w="97" h="97" extrusionOk="0">
                  <a:moveTo>
                    <a:pt x="24" y="1"/>
                  </a:moveTo>
                  <a:lnTo>
                    <a:pt x="0" y="25"/>
                  </a:lnTo>
                  <a:lnTo>
                    <a:pt x="0" y="97"/>
                  </a:lnTo>
                  <a:lnTo>
                    <a:pt x="48" y="97"/>
                  </a:lnTo>
                  <a:lnTo>
                    <a:pt x="96" y="73"/>
                  </a:lnTo>
                  <a:lnTo>
                    <a:pt x="96" y="49"/>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3"/>
            <p:cNvSpPr/>
            <p:nvPr/>
          </p:nvSpPr>
          <p:spPr>
            <a:xfrm>
              <a:off x="1890150" y="1955325"/>
              <a:ext cx="2425" cy="3050"/>
            </a:xfrm>
            <a:custGeom>
              <a:avLst/>
              <a:gdLst/>
              <a:ahLst/>
              <a:cxnLst/>
              <a:rect l="l" t="t" r="r" b="b"/>
              <a:pathLst>
                <a:path w="97" h="122" extrusionOk="0">
                  <a:moveTo>
                    <a:pt x="48" y="1"/>
                  </a:moveTo>
                  <a:lnTo>
                    <a:pt x="24" y="25"/>
                  </a:lnTo>
                  <a:lnTo>
                    <a:pt x="0" y="73"/>
                  </a:lnTo>
                  <a:lnTo>
                    <a:pt x="24" y="121"/>
                  </a:lnTo>
                  <a:lnTo>
                    <a:pt x="72" y="121"/>
                  </a:lnTo>
                  <a:lnTo>
                    <a:pt x="96" y="73"/>
                  </a:lnTo>
                  <a:lnTo>
                    <a:pt x="96"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3"/>
            <p:cNvSpPr/>
            <p:nvPr/>
          </p:nvSpPr>
          <p:spPr>
            <a:xfrm>
              <a:off x="1837175" y="1980600"/>
              <a:ext cx="2450" cy="2450"/>
            </a:xfrm>
            <a:custGeom>
              <a:avLst/>
              <a:gdLst/>
              <a:ahLst/>
              <a:cxnLst/>
              <a:rect l="l" t="t" r="r" b="b"/>
              <a:pathLst>
                <a:path w="98" h="98" extrusionOk="0">
                  <a:moveTo>
                    <a:pt x="49" y="1"/>
                  </a:moveTo>
                  <a:lnTo>
                    <a:pt x="1" y="25"/>
                  </a:lnTo>
                  <a:lnTo>
                    <a:pt x="1" y="49"/>
                  </a:lnTo>
                  <a:lnTo>
                    <a:pt x="49" y="73"/>
                  </a:lnTo>
                  <a:lnTo>
                    <a:pt x="73" y="97"/>
                  </a:lnTo>
                  <a:lnTo>
                    <a:pt x="97"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3"/>
            <p:cNvSpPr/>
            <p:nvPr/>
          </p:nvSpPr>
          <p:spPr>
            <a:xfrm>
              <a:off x="2323450" y="1807275"/>
              <a:ext cx="3050" cy="2450"/>
            </a:xfrm>
            <a:custGeom>
              <a:avLst/>
              <a:gdLst/>
              <a:ahLst/>
              <a:cxnLst/>
              <a:rect l="l" t="t" r="r" b="b"/>
              <a:pathLst>
                <a:path w="122" h="98" extrusionOk="0">
                  <a:moveTo>
                    <a:pt x="73" y="1"/>
                  </a:moveTo>
                  <a:lnTo>
                    <a:pt x="25" y="25"/>
                  </a:lnTo>
                  <a:lnTo>
                    <a:pt x="1" y="49"/>
                  </a:lnTo>
                  <a:lnTo>
                    <a:pt x="25" y="97"/>
                  </a:lnTo>
                  <a:lnTo>
                    <a:pt x="73" y="97"/>
                  </a:lnTo>
                  <a:lnTo>
                    <a:pt x="121" y="73"/>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3"/>
            <p:cNvSpPr/>
            <p:nvPr/>
          </p:nvSpPr>
          <p:spPr>
            <a:xfrm>
              <a:off x="2383650" y="1829550"/>
              <a:ext cx="1825" cy="2425"/>
            </a:xfrm>
            <a:custGeom>
              <a:avLst/>
              <a:gdLst/>
              <a:ahLst/>
              <a:cxnLst/>
              <a:rect l="l" t="t" r="r" b="b"/>
              <a:pathLst>
                <a:path w="73" h="97" extrusionOk="0">
                  <a:moveTo>
                    <a:pt x="24" y="1"/>
                  </a:moveTo>
                  <a:lnTo>
                    <a:pt x="0" y="49"/>
                  </a:lnTo>
                  <a:lnTo>
                    <a:pt x="0" y="73"/>
                  </a:lnTo>
                  <a:lnTo>
                    <a:pt x="48" y="97"/>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3"/>
            <p:cNvSpPr/>
            <p:nvPr/>
          </p:nvSpPr>
          <p:spPr>
            <a:xfrm>
              <a:off x="2040000" y="2518650"/>
              <a:ext cx="1225" cy="1225"/>
            </a:xfrm>
            <a:custGeom>
              <a:avLst/>
              <a:gdLst/>
              <a:ahLst/>
              <a:cxnLst/>
              <a:rect l="l" t="t" r="r" b="b"/>
              <a:pathLst>
                <a:path w="49" h="49" extrusionOk="0">
                  <a:moveTo>
                    <a:pt x="0" y="0"/>
                  </a:moveTo>
                  <a:lnTo>
                    <a:pt x="0" y="48"/>
                  </a:lnTo>
                  <a:lnTo>
                    <a:pt x="49" y="48"/>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3"/>
            <p:cNvSpPr/>
            <p:nvPr/>
          </p:nvSpPr>
          <p:spPr>
            <a:xfrm>
              <a:off x="2106200" y="2522850"/>
              <a:ext cx="1225" cy="1225"/>
            </a:xfrm>
            <a:custGeom>
              <a:avLst/>
              <a:gdLst/>
              <a:ahLst/>
              <a:cxnLst/>
              <a:rect l="l" t="t" r="r" b="b"/>
              <a:pathLst>
                <a:path w="49" h="49" extrusionOk="0">
                  <a:moveTo>
                    <a:pt x="1" y="1"/>
                  </a:moveTo>
                  <a:lnTo>
                    <a:pt x="1" y="25"/>
                  </a:lnTo>
                  <a:lnTo>
                    <a:pt x="2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
            <p:cNvSpPr/>
            <p:nvPr/>
          </p:nvSpPr>
          <p:spPr>
            <a:xfrm>
              <a:off x="2085750" y="2451850"/>
              <a:ext cx="2425" cy="1825"/>
            </a:xfrm>
            <a:custGeom>
              <a:avLst/>
              <a:gdLst/>
              <a:ahLst/>
              <a:cxnLst/>
              <a:rect l="l" t="t" r="r" b="b"/>
              <a:pathLst>
                <a:path w="97" h="73" extrusionOk="0">
                  <a:moveTo>
                    <a:pt x="24" y="0"/>
                  </a:moveTo>
                  <a:lnTo>
                    <a:pt x="0" y="24"/>
                  </a:lnTo>
                  <a:lnTo>
                    <a:pt x="0" y="48"/>
                  </a:lnTo>
                  <a:lnTo>
                    <a:pt x="24" y="72"/>
                  </a:lnTo>
                  <a:lnTo>
                    <a:pt x="96"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
            <p:cNvSpPr/>
            <p:nvPr/>
          </p:nvSpPr>
          <p:spPr>
            <a:xfrm>
              <a:off x="2159775" y="2429575"/>
              <a:ext cx="1825" cy="1825"/>
            </a:xfrm>
            <a:custGeom>
              <a:avLst/>
              <a:gdLst/>
              <a:ahLst/>
              <a:cxnLst/>
              <a:rect l="l" t="t" r="r" b="b"/>
              <a:pathLst>
                <a:path w="73" h="73" extrusionOk="0">
                  <a:moveTo>
                    <a:pt x="48" y="1"/>
                  </a:moveTo>
                  <a:lnTo>
                    <a:pt x="0" y="25"/>
                  </a:lnTo>
                  <a:lnTo>
                    <a:pt x="0" y="49"/>
                  </a:lnTo>
                  <a:lnTo>
                    <a:pt x="24" y="73"/>
                  </a:lnTo>
                  <a:lnTo>
                    <a:pt x="72"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
            <p:cNvSpPr/>
            <p:nvPr/>
          </p:nvSpPr>
          <p:spPr>
            <a:xfrm>
              <a:off x="2177225" y="2409125"/>
              <a:ext cx="1825" cy="2425"/>
            </a:xfrm>
            <a:custGeom>
              <a:avLst/>
              <a:gdLst/>
              <a:ahLst/>
              <a:cxnLst/>
              <a:rect l="l" t="t" r="r" b="b"/>
              <a:pathLst>
                <a:path w="73" h="97" extrusionOk="0">
                  <a:moveTo>
                    <a:pt x="48" y="0"/>
                  </a:moveTo>
                  <a:lnTo>
                    <a:pt x="0" y="24"/>
                  </a:lnTo>
                  <a:lnTo>
                    <a:pt x="0" y="48"/>
                  </a:lnTo>
                  <a:lnTo>
                    <a:pt x="24" y="96"/>
                  </a:lnTo>
                  <a:lnTo>
                    <a:pt x="48" y="72"/>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
            <p:cNvSpPr/>
            <p:nvPr/>
          </p:nvSpPr>
          <p:spPr>
            <a:xfrm>
              <a:off x="2336100" y="2477125"/>
              <a:ext cx="2425" cy="1825"/>
            </a:xfrm>
            <a:custGeom>
              <a:avLst/>
              <a:gdLst/>
              <a:ahLst/>
              <a:cxnLst/>
              <a:rect l="l" t="t" r="r" b="b"/>
              <a:pathLst>
                <a:path w="97" h="73" extrusionOk="0">
                  <a:moveTo>
                    <a:pt x="25" y="0"/>
                  </a:moveTo>
                  <a:lnTo>
                    <a:pt x="1" y="48"/>
                  </a:lnTo>
                  <a:lnTo>
                    <a:pt x="49" y="73"/>
                  </a:lnTo>
                  <a:lnTo>
                    <a:pt x="73" y="73"/>
                  </a:lnTo>
                  <a:lnTo>
                    <a:pt x="97" y="48"/>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3"/>
            <p:cNvSpPr/>
            <p:nvPr/>
          </p:nvSpPr>
          <p:spPr>
            <a:xfrm>
              <a:off x="2271100" y="2436800"/>
              <a:ext cx="2425" cy="2425"/>
            </a:xfrm>
            <a:custGeom>
              <a:avLst/>
              <a:gdLst/>
              <a:ahLst/>
              <a:cxnLst/>
              <a:rect l="l" t="t" r="r" b="b"/>
              <a:pathLst>
                <a:path w="97" h="97" extrusionOk="0">
                  <a:moveTo>
                    <a:pt x="73" y="0"/>
                  </a:moveTo>
                  <a:lnTo>
                    <a:pt x="49" y="24"/>
                  </a:lnTo>
                  <a:lnTo>
                    <a:pt x="1" y="49"/>
                  </a:lnTo>
                  <a:lnTo>
                    <a:pt x="1" y="73"/>
                  </a:lnTo>
                  <a:lnTo>
                    <a:pt x="49" y="97"/>
                  </a:lnTo>
                  <a:lnTo>
                    <a:pt x="73" y="73"/>
                  </a:lnTo>
                  <a:lnTo>
                    <a:pt x="97"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3"/>
            <p:cNvSpPr/>
            <p:nvPr/>
          </p:nvSpPr>
          <p:spPr>
            <a:xfrm>
              <a:off x="2253050" y="2417550"/>
              <a:ext cx="1825" cy="1825"/>
            </a:xfrm>
            <a:custGeom>
              <a:avLst/>
              <a:gdLst/>
              <a:ahLst/>
              <a:cxnLst/>
              <a:rect l="l" t="t" r="r" b="b"/>
              <a:pathLst>
                <a:path w="73" h="73" extrusionOk="0">
                  <a:moveTo>
                    <a:pt x="0" y="0"/>
                  </a:moveTo>
                  <a:lnTo>
                    <a:pt x="0" y="48"/>
                  </a:lnTo>
                  <a:lnTo>
                    <a:pt x="24" y="72"/>
                  </a:lnTo>
                  <a:lnTo>
                    <a:pt x="49" y="48"/>
                  </a:lnTo>
                  <a:lnTo>
                    <a:pt x="73"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
            <p:cNvSpPr/>
            <p:nvPr/>
          </p:nvSpPr>
          <p:spPr>
            <a:xfrm>
              <a:off x="2172400" y="2366975"/>
              <a:ext cx="2425" cy="2450"/>
            </a:xfrm>
            <a:custGeom>
              <a:avLst/>
              <a:gdLst/>
              <a:ahLst/>
              <a:cxnLst/>
              <a:rect l="l" t="t" r="r" b="b"/>
              <a:pathLst>
                <a:path w="97" h="98" extrusionOk="0">
                  <a:moveTo>
                    <a:pt x="49" y="1"/>
                  </a:moveTo>
                  <a:lnTo>
                    <a:pt x="1" y="25"/>
                  </a:lnTo>
                  <a:lnTo>
                    <a:pt x="1" y="49"/>
                  </a:lnTo>
                  <a:lnTo>
                    <a:pt x="25" y="97"/>
                  </a:lnTo>
                  <a:lnTo>
                    <a:pt x="49" y="97"/>
                  </a:lnTo>
                  <a:lnTo>
                    <a:pt x="73"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
            <p:cNvSpPr/>
            <p:nvPr/>
          </p:nvSpPr>
          <p:spPr>
            <a:xfrm>
              <a:off x="2341525" y="2435600"/>
              <a:ext cx="1825" cy="1825"/>
            </a:xfrm>
            <a:custGeom>
              <a:avLst/>
              <a:gdLst/>
              <a:ahLst/>
              <a:cxnLst/>
              <a:rect l="l" t="t" r="r" b="b"/>
              <a:pathLst>
                <a:path w="73" h="73" extrusionOk="0">
                  <a:moveTo>
                    <a:pt x="48" y="0"/>
                  </a:moveTo>
                  <a:lnTo>
                    <a:pt x="0" y="24"/>
                  </a:lnTo>
                  <a:lnTo>
                    <a:pt x="0" y="48"/>
                  </a:lnTo>
                  <a:lnTo>
                    <a:pt x="24" y="72"/>
                  </a:lnTo>
                  <a:lnTo>
                    <a:pt x="72" y="48"/>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
            <p:cNvSpPr/>
            <p:nvPr/>
          </p:nvSpPr>
          <p:spPr>
            <a:xfrm>
              <a:off x="2268700" y="2359150"/>
              <a:ext cx="1825" cy="3050"/>
            </a:xfrm>
            <a:custGeom>
              <a:avLst/>
              <a:gdLst/>
              <a:ahLst/>
              <a:cxnLst/>
              <a:rect l="l" t="t" r="r" b="b"/>
              <a:pathLst>
                <a:path w="73" h="122" extrusionOk="0">
                  <a:moveTo>
                    <a:pt x="24" y="1"/>
                  </a:moveTo>
                  <a:lnTo>
                    <a:pt x="0" y="49"/>
                  </a:lnTo>
                  <a:lnTo>
                    <a:pt x="0" y="97"/>
                  </a:lnTo>
                  <a:lnTo>
                    <a:pt x="24" y="121"/>
                  </a:lnTo>
                  <a:lnTo>
                    <a:pt x="48" y="97"/>
                  </a:lnTo>
                  <a:lnTo>
                    <a:pt x="73"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
            <p:cNvSpPr/>
            <p:nvPr/>
          </p:nvSpPr>
          <p:spPr>
            <a:xfrm>
              <a:off x="2311425" y="2298375"/>
              <a:ext cx="2425" cy="1825"/>
            </a:xfrm>
            <a:custGeom>
              <a:avLst/>
              <a:gdLst/>
              <a:ahLst/>
              <a:cxnLst/>
              <a:rect l="l" t="t" r="r" b="b"/>
              <a:pathLst>
                <a:path w="97"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3"/>
            <p:cNvSpPr/>
            <p:nvPr/>
          </p:nvSpPr>
          <p:spPr>
            <a:xfrm>
              <a:off x="2235600" y="2185225"/>
              <a:ext cx="2425" cy="3050"/>
            </a:xfrm>
            <a:custGeom>
              <a:avLst/>
              <a:gdLst/>
              <a:ahLst/>
              <a:cxnLst/>
              <a:rect l="l" t="t" r="r" b="b"/>
              <a:pathLst>
                <a:path w="97" h="122" extrusionOk="0">
                  <a:moveTo>
                    <a:pt x="48" y="1"/>
                  </a:moveTo>
                  <a:lnTo>
                    <a:pt x="24" y="49"/>
                  </a:lnTo>
                  <a:lnTo>
                    <a:pt x="0" y="73"/>
                  </a:lnTo>
                  <a:lnTo>
                    <a:pt x="24" y="97"/>
                  </a:lnTo>
                  <a:lnTo>
                    <a:pt x="48" y="121"/>
                  </a:lnTo>
                  <a:lnTo>
                    <a:pt x="72" y="97"/>
                  </a:lnTo>
                  <a:lnTo>
                    <a:pt x="97" y="49"/>
                  </a:lnTo>
                  <a:lnTo>
                    <a:pt x="72"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
            <p:cNvSpPr/>
            <p:nvPr/>
          </p:nvSpPr>
          <p:spPr>
            <a:xfrm>
              <a:off x="1973200" y="2011300"/>
              <a:ext cx="2425" cy="2425"/>
            </a:xfrm>
            <a:custGeom>
              <a:avLst/>
              <a:gdLst/>
              <a:ahLst/>
              <a:cxnLst/>
              <a:rect l="l" t="t" r="r" b="b"/>
              <a:pathLst>
                <a:path w="97" h="97" extrusionOk="0">
                  <a:moveTo>
                    <a:pt x="48" y="1"/>
                  </a:moveTo>
                  <a:lnTo>
                    <a:pt x="0" y="25"/>
                  </a:lnTo>
                  <a:lnTo>
                    <a:pt x="24" y="73"/>
                  </a:lnTo>
                  <a:lnTo>
                    <a:pt x="48" y="97"/>
                  </a:lnTo>
                  <a:lnTo>
                    <a:pt x="73"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
            <p:cNvSpPr/>
            <p:nvPr/>
          </p:nvSpPr>
          <p:spPr>
            <a:xfrm>
              <a:off x="1863050" y="1940300"/>
              <a:ext cx="1850" cy="1225"/>
            </a:xfrm>
            <a:custGeom>
              <a:avLst/>
              <a:gdLst/>
              <a:ahLst/>
              <a:cxnLst/>
              <a:rect l="l" t="t" r="r" b="b"/>
              <a:pathLst>
                <a:path w="74" h="49" extrusionOk="0">
                  <a:moveTo>
                    <a:pt x="49" y="0"/>
                  </a:moveTo>
                  <a:lnTo>
                    <a:pt x="1" y="24"/>
                  </a:lnTo>
                  <a:lnTo>
                    <a:pt x="1" y="48"/>
                  </a:lnTo>
                  <a:lnTo>
                    <a:pt x="73"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
            <p:cNvSpPr/>
            <p:nvPr/>
          </p:nvSpPr>
          <p:spPr>
            <a:xfrm>
              <a:off x="1925650" y="1964975"/>
              <a:ext cx="2425" cy="3025"/>
            </a:xfrm>
            <a:custGeom>
              <a:avLst/>
              <a:gdLst/>
              <a:ahLst/>
              <a:cxnLst/>
              <a:rect l="l" t="t" r="r" b="b"/>
              <a:pathLst>
                <a:path w="97" h="121" extrusionOk="0">
                  <a:moveTo>
                    <a:pt x="25" y="0"/>
                  </a:moveTo>
                  <a:lnTo>
                    <a:pt x="1" y="24"/>
                  </a:lnTo>
                  <a:lnTo>
                    <a:pt x="1" y="48"/>
                  </a:lnTo>
                  <a:lnTo>
                    <a:pt x="1" y="72"/>
                  </a:lnTo>
                  <a:lnTo>
                    <a:pt x="25" y="96"/>
                  </a:lnTo>
                  <a:lnTo>
                    <a:pt x="73" y="120"/>
                  </a:lnTo>
                  <a:lnTo>
                    <a:pt x="97" y="48"/>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
            <p:cNvSpPr/>
            <p:nvPr/>
          </p:nvSpPr>
          <p:spPr>
            <a:xfrm>
              <a:off x="2092950" y="2064275"/>
              <a:ext cx="2450" cy="2425"/>
            </a:xfrm>
            <a:custGeom>
              <a:avLst/>
              <a:gdLst/>
              <a:ahLst/>
              <a:cxnLst/>
              <a:rect l="l" t="t" r="r" b="b"/>
              <a:pathLst>
                <a:path w="98" h="97" extrusionOk="0">
                  <a:moveTo>
                    <a:pt x="25" y="0"/>
                  </a:moveTo>
                  <a:lnTo>
                    <a:pt x="1" y="24"/>
                  </a:lnTo>
                  <a:lnTo>
                    <a:pt x="1" y="72"/>
                  </a:lnTo>
                  <a:lnTo>
                    <a:pt x="25" y="96"/>
                  </a:lnTo>
                  <a:lnTo>
                    <a:pt x="49" y="96"/>
                  </a:lnTo>
                  <a:lnTo>
                    <a:pt x="97" y="72"/>
                  </a:lnTo>
                  <a:lnTo>
                    <a:pt x="97"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
            <p:cNvSpPr/>
            <p:nvPr/>
          </p:nvSpPr>
          <p:spPr>
            <a:xfrm>
              <a:off x="2063475" y="2032375"/>
              <a:ext cx="2425" cy="1825"/>
            </a:xfrm>
            <a:custGeom>
              <a:avLst/>
              <a:gdLst/>
              <a:ahLst/>
              <a:cxnLst/>
              <a:rect l="l" t="t" r="r" b="b"/>
              <a:pathLst>
                <a:path w="97" h="73" extrusionOk="0">
                  <a:moveTo>
                    <a:pt x="24" y="0"/>
                  </a:moveTo>
                  <a:lnTo>
                    <a:pt x="0" y="24"/>
                  </a:lnTo>
                  <a:lnTo>
                    <a:pt x="0" y="48"/>
                  </a:lnTo>
                  <a:lnTo>
                    <a:pt x="24" y="72"/>
                  </a:lnTo>
                  <a:lnTo>
                    <a:pt x="73"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
            <p:cNvSpPr/>
            <p:nvPr/>
          </p:nvSpPr>
          <p:spPr>
            <a:xfrm>
              <a:off x="2029775" y="2001675"/>
              <a:ext cx="2425" cy="1825"/>
            </a:xfrm>
            <a:custGeom>
              <a:avLst/>
              <a:gdLst/>
              <a:ahLst/>
              <a:cxnLst/>
              <a:rect l="l" t="t" r="r" b="b"/>
              <a:pathLst>
                <a:path w="97" h="73" extrusionOk="0">
                  <a:moveTo>
                    <a:pt x="48" y="1"/>
                  </a:moveTo>
                  <a:lnTo>
                    <a:pt x="24" y="25"/>
                  </a:lnTo>
                  <a:lnTo>
                    <a:pt x="0" y="73"/>
                  </a:lnTo>
                  <a:lnTo>
                    <a:pt x="72" y="73"/>
                  </a:lnTo>
                  <a:lnTo>
                    <a:pt x="96" y="49"/>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
            <p:cNvSpPr/>
            <p:nvPr/>
          </p:nvSpPr>
          <p:spPr>
            <a:xfrm>
              <a:off x="1990050" y="1905375"/>
              <a:ext cx="1225" cy="1850"/>
            </a:xfrm>
            <a:custGeom>
              <a:avLst/>
              <a:gdLst/>
              <a:ahLst/>
              <a:cxnLst/>
              <a:rect l="l" t="t" r="r" b="b"/>
              <a:pathLst>
                <a:path w="49" h="74" extrusionOk="0">
                  <a:moveTo>
                    <a:pt x="24" y="1"/>
                  </a:moveTo>
                  <a:lnTo>
                    <a:pt x="0" y="25"/>
                  </a:lnTo>
                  <a:lnTo>
                    <a:pt x="0" y="49"/>
                  </a:lnTo>
                  <a:lnTo>
                    <a:pt x="49" y="73"/>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
            <p:cNvSpPr/>
            <p:nvPr/>
          </p:nvSpPr>
          <p:spPr>
            <a:xfrm>
              <a:off x="1988250" y="1894550"/>
              <a:ext cx="1825" cy="1225"/>
            </a:xfrm>
            <a:custGeom>
              <a:avLst/>
              <a:gdLst/>
              <a:ahLst/>
              <a:cxnLst/>
              <a:rect l="l" t="t" r="r" b="b"/>
              <a:pathLst>
                <a:path w="73" h="49" extrusionOk="0">
                  <a:moveTo>
                    <a:pt x="48" y="0"/>
                  </a:moveTo>
                  <a:lnTo>
                    <a:pt x="0" y="25"/>
                  </a:lnTo>
                  <a:lnTo>
                    <a:pt x="0" y="49"/>
                  </a:lnTo>
                  <a:lnTo>
                    <a:pt x="72" y="49"/>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
            <p:cNvSpPr/>
            <p:nvPr/>
          </p:nvSpPr>
          <p:spPr>
            <a:xfrm>
              <a:off x="2051425" y="1897550"/>
              <a:ext cx="2450" cy="1850"/>
            </a:xfrm>
            <a:custGeom>
              <a:avLst/>
              <a:gdLst/>
              <a:ahLst/>
              <a:cxnLst/>
              <a:rect l="l" t="t" r="r" b="b"/>
              <a:pathLst>
                <a:path w="98" h="74" extrusionOk="0">
                  <a:moveTo>
                    <a:pt x="25" y="1"/>
                  </a:moveTo>
                  <a:lnTo>
                    <a:pt x="1" y="49"/>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
            <p:cNvSpPr/>
            <p:nvPr/>
          </p:nvSpPr>
          <p:spPr>
            <a:xfrm>
              <a:off x="2257250" y="2017325"/>
              <a:ext cx="2450" cy="1825"/>
            </a:xfrm>
            <a:custGeom>
              <a:avLst/>
              <a:gdLst/>
              <a:ahLst/>
              <a:cxnLst/>
              <a:rect l="l" t="t" r="r" b="b"/>
              <a:pathLst>
                <a:path w="98" h="73" extrusionOk="0">
                  <a:moveTo>
                    <a:pt x="25" y="0"/>
                  </a:moveTo>
                  <a:lnTo>
                    <a:pt x="1" y="24"/>
                  </a:lnTo>
                  <a:lnTo>
                    <a:pt x="25" y="73"/>
                  </a:lnTo>
                  <a:lnTo>
                    <a:pt x="49" y="73"/>
                  </a:lnTo>
                  <a:lnTo>
                    <a:pt x="97" y="49"/>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
            <p:cNvSpPr/>
            <p:nvPr/>
          </p:nvSpPr>
          <p:spPr>
            <a:xfrm>
              <a:off x="2154950" y="1942100"/>
              <a:ext cx="5450" cy="1225"/>
            </a:xfrm>
            <a:custGeom>
              <a:avLst/>
              <a:gdLst/>
              <a:ahLst/>
              <a:cxnLst/>
              <a:rect l="l" t="t" r="r" b="b"/>
              <a:pathLst>
                <a:path w="218" h="49" extrusionOk="0">
                  <a:moveTo>
                    <a:pt x="49" y="0"/>
                  </a:moveTo>
                  <a:lnTo>
                    <a:pt x="0" y="48"/>
                  </a:lnTo>
                  <a:lnTo>
                    <a:pt x="97" y="48"/>
                  </a:lnTo>
                  <a:lnTo>
                    <a:pt x="197" y="28"/>
                  </a:lnTo>
                  <a:lnTo>
                    <a:pt x="197" y="28"/>
                  </a:lnTo>
                  <a:lnTo>
                    <a:pt x="169" y="0"/>
                  </a:lnTo>
                  <a:close/>
                  <a:moveTo>
                    <a:pt x="217" y="24"/>
                  </a:moveTo>
                  <a:lnTo>
                    <a:pt x="197" y="28"/>
                  </a:lnTo>
                  <a:lnTo>
                    <a:pt x="197" y="28"/>
                  </a:lnTo>
                  <a:lnTo>
                    <a:pt x="217" y="48"/>
                  </a:lnTo>
                  <a:lnTo>
                    <a:pt x="217"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
            <p:cNvSpPr/>
            <p:nvPr/>
          </p:nvSpPr>
          <p:spPr>
            <a:xfrm>
              <a:off x="2135100" y="1902375"/>
              <a:ext cx="4825" cy="1225"/>
            </a:xfrm>
            <a:custGeom>
              <a:avLst/>
              <a:gdLst/>
              <a:ahLst/>
              <a:cxnLst/>
              <a:rect l="l" t="t" r="r" b="b"/>
              <a:pathLst>
                <a:path w="193" h="49" extrusionOk="0">
                  <a:moveTo>
                    <a:pt x="96" y="0"/>
                  </a:moveTo>
                  <a:lnTo>
                    <a:pt x="0" y="25"/>
                  </a:lnTo>
                  <a:lnTo>
                    <a:pt x="48" y="49"/>
                  </a:lnTo>
                  <a:lnTo>
                    <a:pt x="96" y="49"/>
                  </a:lnTo>
                  <a:lnTo>
                    <a:pt x="161" y="33"/>
                  </a:lnTo>
                  <a:lnTo>
                    <a:pt x="161" y="33"/>
                  </a:lnTo>
                  <a:lnTo>
                    <a:pt x="144" y="25"/>
                  </a:lnTo>
                  <a:lnTo>
                    <a:pt x="96" y="0"/>
                  </a:lnTo>
                  <a:close/>
                  <a:moveTo>
                    <a:pt x="193" y="25"/>
                  </a:moveTo>
                  <a:lnTo>
                    <a:pt x="161" y="33"/>
                  </a:lnTo>
                  <a:lnTo>
                    <a:pt x="161" y="33"/>
                  </a:lnTo>
                  <a:lnTo>
                    <a:pt x="193" y="49"/>
                  </a:lnTo>
                  <a:lnTo>
                    <a:pt x="193"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3"/>
            <p:cNvSpPr/>
            <p:nvPr/>
          </p:nvSpPr>
          <p:spPr>
            <a:xfrm>
              <a:off x="2147125" y="1906575"/>
              <a:ext cx="5450" cy="1250"/>
            </a:xfrm>
            <a:custGeom>
              <a:avLst/>
              <a:gdLst/>
              <a:ahLst/>
              <a:cxnLst/>
              <a:rect l="l" t="t" r="r" b="b"/>
              <a:pathLst>
                <a:path w="218" h="50" extrusionOk="0">
                  <a:moveTo>
                    <a:pt x="0" y="1"/>
                  </a:moveTo>
                  <a:lnTo>
                    <a:pt x="49" y="49"/>
                  </a:lnTo>
                  <a:lnTo>
                    <a:pt x="145" y="49"/>
                  </a:lnTo>
                  <a:lnTo>
                    <a:pt x="217" y="25"/>
                  </a:lnTo>
                  <a:lnTo>
                    <a:pt x="193"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
            <p:cNvSpPr/>
            <p:nvPr/>
          </p:nvSpPr>
          <p:spPr>
            <a:xfrm>
              <a:off x="2073700" y="1837975"/>
              <a:ext cx="2425" cy="2425"/>
            </a:xfrm>
            <a:custGeom>
              <a:avLst/>
              <a:gdLst/>
              <a:ahLst/>
              <a:cxnLst/>
              <a:rect l="l" t="t" r="r" b="b"/>
              <a:pathLst>
                <a:path w="97" h="97" extrusionOk="0">
                  <a:moveTo>
                    <a:pt x="25" y="1"/>
                  </a:moveTo>
                  <a:lnTo>
                    <a:pt x="1" y="25"/>
                  </a:lnTo>
                  <a:lnTo>
                    <a:pt x="1" y="49"/>
                  </a:lnTo>
                  <a:lnTo>
                    <a:pt x="1" y="73"/>
                  </a:lnTo>
                  <a:lnTo>
                    <a:pt x="49" y="97"/>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
            <p:cNvSpPr/>
            <p:nvPr/>
          </p:nvSpPr>
          <p:spPr>
            <a:xfrm>
              <a:off x="2303600" y="1892750"/>
              <a:ext cx="1825" cy="1825"/>
            </a:xfrm>
            <a:custGeom>
              <a:avLst/>
              <a:gdLst/>
              <a:ahLst/>
              <a:cxnLst/>
              <a:rect l="l" t="t" r="r" b="b"/>
              <a:pathLst>
                <a:path w="73" h="73" extrusionOk="0">
                  <a:moveTo>
                    <a:pt x="49" y="0"/>
                  </a:moveTo>
                  <a:lnTo>
                    <a:pt x="1" y="24"/>
                  </a:lnTo>
                  <a:lnTo>
                    <a:pt x="25"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
            <p:cNvSpPr/>
            <p:nvPr/>
          </p:nvSpPr>
          <p:spPr>
            <a:xfrm>
              <a:off x="2436600" y="1894550"/>
              <a:ext cx="2450" cy="3025"/>
            </a:xfrm>
            <a:custGeom>
              <a:avLst/>
              <a:gdLst/>
              <a:ahLst/>
              <a:cxnLst/>
              <a:rect l="l" t="t" r="r" b="b"/>
              <a:pathLst>
                <a:path w="98" h="121" extrusionOk="0">
                  <a:moveTo>
                    <a:pt x="49" y="0"/>
                  </a:moveTo>
                  <a:lnTo>
                    <a:pt x="1" y="25"/>
                  </a:lnTo>
                  <a:lnTo>
                    <a:pt x="1" y="73"/>
                  </a:lnTo>
                  <a:lnTo>
                    <a:pt x="25" y="121"/>
                  </a:lnTo>
                  <a:lnTo>
                    <a:pt x="73" y="97"/>
                  </a:lnTo>
                  <a:lnTo>
                    <a:pt x="97"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
            <p:cNvSpPr/>
            <p:nvPr/>
          </p:nvSpPr>
          <p:spPr>
            <a:xfrm>
              <a:off x="1827550" y="2045000"/>
              <a:ext cx="1825" cy="1825"/>
            </a:xfrm>
            <a:custGeom>
              <a:avLst/>
              <a:gdLst/>
              <a:ahLst/>
              <a:cxnLst/>
              <a:rect l="l" t="t" r="r" b="b"/>
              <a:pathLst>
                <a:path w="73" h="73" extrusionOk="0">
                  <a:moveTo>
                    <a:pt x="1" y="1"/>
                  </a:moveTo>
                  <a:lnTo>
                    <a:pt x="1" y="49"/>
                  </a:lnTo>
                  <a:lnTo>
                    <a:pt x="49"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3"/>
            <p:cNvSpPr/>
            <p:nvPr/>
          </p:nvSpPr>
          <p:spPr>
            <a:xfrm>
              <a:off x="1990650" y="2040800"/>
              <a:ext cx="1225" cy="625"/>
            </a:xfrm>
            <a:custGeom>
              <a:avLst/>
              <a:gdLst/>
              <a:ahLst/>
              <a:cxnLst/>
              <a:rect l="l" t="t" r="r" b="b"/>
              <a:pathLst>
                <a:path w="49" h="25" extrusionOk="0">
                  <a:moveTo>
                    <a:pt x="0" y="0"/>
                  </a:moveTo>
                  <a:lnTo>
                    <a:pt x="0"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
            <p:cNvSpPr/>
            <p:nvPr/>
          </p:nvSpPr>
          <p:spPr>
            <a:xfrm>
              <a:off x="1983425" y="2019125"/>
              <a:ext cx="1825" cy="1825"/>
            </a:xfrm>
            <a:custGeom>
              <a:avLst/>
              <a:gdLst/>
              <a:ahLst/>
              <a:cxnLst/>
              <a:rect l="l" t="t" r="r" b="b"/>
              <a:pathLst>
                <a:path w="73" h="73" extrusionOk="0">
                  <a:moveTo>
                    <a:pt x="25" y="1"/>
                  </a:moveTo>
                  <a:lnTo>
                    <a:pt x="1" y="25"/>
                  </a:lnTo>
                  <a:lnTo>
                    <a:pt x="25" y="73"/>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
            <p:cNvSpPr/>
            <p:nvPr/>
          </p:nvSpPr>
          <p:spPr>
            <a:xfrm>
              <a:off x="1895550" y="1967975"/>
              <a:ext cx="1850" cy="1225"/>
            </a:xfrm>
            <a:custGeom>
              <a:avLst/>
              <a:gdLst/>
              <a:ahLst/>
              <a:cxnLst/>
              <a:rect l="l" t="t" r="r" b="b"/>
              <a:pathLst>
                <a:path w="74" h="49" extrusionOk="0">
                  <a:moveTo>
                    <a:pt x="25" y="0"/>
                  </a:moveTo>
                  <a:lnTo>
                    <a:pt x="1" y="24"/>
                  </a:lnTo>
                  <a:lnTo>
                    <a:pt x="25" y="49"/>
                  </a:lnTo>
                  <a:lnTo>
                    <a:pt x="49" y="49"/>
                  </a:lnTo>
                  <a:lnTo>
                    <a:pt x="73"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
            <p:cNvSpPr/>
            <p:nvPr/>
          </p:nvSpPr>
          <p:spPr>
            <a:xfrm>
              <a:off x="2407725" y="2450025"/>
              <a:ext cx="1825" cy="1850"/>
            </a:xfrm>
            <a:custGeom>
              <a:avLst/>
              <a:gdLst/>
              <a:ahLst/>
              <a:cxnLst/>
              <a:rect l="l" t="t" r="r" b="b"/>
              <a:pathLst>
                <a:path w="73" h="74" extrusionOk="0">
                  <a:moveTo>
                    <a:pt x="24" y="1"/>
                  </a:moveTo>
                  <a:lnTo>
                    <a:pt x="0" y="49"/>
                  </a:lnTo>
                  <a:lnTo>
                    <a:pt x="24" y="73"/>
                  </a:lnTo>
                  <a:lnTo>
                    <a:pt x="72" y="73"/>
                  </a:lnTo>
                  <a:lnTo>
                    <a:pt x="72"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
            <p:cNvSpPr/>
            <p:nvPr/>
          </p:nvSpPr>
          <p:spPr>
            <a:xfrm>
              <a:off x="2328875" y="2403700"/>
              <a:ext cx="1225" cy="1225"/>
            </a:xfrm>
            <a:custGeom>
              <a:avLst/>
              <a:gdLst/>
              <a:ahLst/>
              <a:cxnLst/>
              <a:rect l="l" t="t" r="r" b="b"/>
              <a:pathLst>
                <a:path w="49" h="49" extrusionOk="0">
                  <a:moveTo>
                    <a:pt x="25" y="0"/>
                  </a:moveTo>
                  <a:lnTo>
                    <a:pt x="1" y="24"/>
                  </a:lnTo>
                  <a:lnTo>
                    <a:pt x="1" y="49"/>
                  </a:lnTo>
                  <a:lnTo>
                    <a:pt x="49" y="49"/>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
            <p:cNvSpPr/>
            <p:nvPr/>
          </p:nvSpPr>
          <p:spPr>
            <a:xfrm>
              <a:off x="2178425" y="2395275"/>
              <a:ext cx="1225" cy="1225"/>
            </a:xfrm>
            <a:custGeom>
              <a:avLst/>
              <a:gdLst/>
              <a:ahLst/>
              <a:cxnLst/>
              <a:rect l="l" t="t" r="r" b="b"/>
              <a:pathLst>
                <a:path w="49" h="49" extrusionOk="0">
                  <a:moveTo>
                    <a:pt x="24" y="0"/>
                  </a:moveTo>
                  <a:lnTo>
                    <a:pt x="0" y="24"/>
                  </a:lnTo>
                  <a:lnTo>
                    <a:pt x="0" y="48"/>
                  </a:lnTo>
                  <a:lnTo>
                    <a:pt x="48" y="48"/>
                  </a:lnTo>
                  <a:lnTo>
                    <a:pt x="48"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3"/>
            <p:cNvSpPr/>
            <p:nvPr/>
          </p:nvSpPr>
          <p:spPr>
            <a:xfrm>
              <a:off x="2307825" y="2370000"/>
              <a:ext cx="1225" cy="1225"/>
            </a:xfrm>
            <a:custGeom>
              <a:avLst/>
              <a:gdLst/>
              <a:ahLst/>
              <a:cxnLst/>
              <a:rect l="l" t="t" r="r" b="b"/>
              <a:pathLst>
                <a:path w="49" h="49" extrusionOk="0">
                  <a:moveTo>
                    <a:pt x="24" y="0"/>
                  </a:moveTo>
                  <a:lnTo>
                    <a:pt x="0" y="24"/>
                  </a:lnTo>
                  <a:lnTo>
                    <a:pt x="0" y="48"/>
                  </a:lnTo>
                  <a:lnTo>
                    <a:pt x="48" y="48"/>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
            <p:cNvSpPr/>
            <p:nvPr/>
          </p:nvSpPr>
          <p:spPr>
            <a:xfrm>
              <a:off x="2171200" y="2383225"/>
              <a:ext cx="1225" cy="1250"/>
            </a:xfrm>
            <a:custGeom>
              <a:avLst/>
              <a:gdLst/>
              <a:ahLst/>
              <a:cxnLst/>
              <a:rect l="l" t="t" r="r" b="b"/>
              <a:pathLst>
                <a:path w="49" h="50" extrusionOk="0">
                  <a:moveTo>
                    <a:pt x="24" y="1"/>
                  </a:moveTo>
                  <a:lnTo>
                    <a:pt x="0" y="25"/>
                  </a:lnTo>
                  <a:lnTo>
                    <a:pt x="0" y="49"/>
                  </a:lnTo>
                  <a:lnTo>
                    <a:pt x="49" y="49"/>
                  </a:lnTo>
                  <a:lnTo>
                    <a:pt x="49"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
            <p:cNvSpPr/>
            <p:nvPr/>
          </p:nvSpPr>
          <p:spPr>
            <a:xfrm>
              <a:off x="1986425" y="2022750"/>
              <a:ext cx="1850" cy="1225"/>
            </a:xfrm>
            <a:custGeom>
              <a:avLst/>
              <a:gdLst/>
              <a:ahLst/>
              <a:cxnLst/>
              <a:rect l="l" t="t" r="r" b="b"/>
              <a:pathLst>
                <a:path w="74" h="49" extrusionOk="0">
                  <a:moveTo>
                    <a:pt x="1" y="0"/>
                  </a:moveTo>
                  <a:lnTo>
                    <a:pt x="1" y="24"/>
                  </a:lnTo>
                  <a:lnTo>
                    <a:pt x="49" y="48"/>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
            <p:cNvSpPr/>
            <p:nvPr/>
          </p:nvSpPr>
          <p:spPr>
            <a:xfrm>
              <a:off x="2180825" y="2333275"/>
              <a:ext cx="1225" cy="1225"/>
            </a:xfrm>
            <a:custGeom>
              <a:avLst/>
              <a:gdLst/>
              <a:ahLst/>
              <a:cxnLst/>
              <a:rect l="l" t="t" r="r" b="b"/>
              <a:pathLst>
                <a:path w="49" h="49" extrusionOk="0">
                  <a:moveTo>
                    <a:pt x="1" y="1"/>
                  </a:moveTo>
                  <a:lnTo>
                    <a:pt x="1" y="49"/>
                  </a:ln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
            <p:cNvSpPr/>
            <p:nvPr/>
          </p:nvSpPr>
          <p:spPr>
            <a:xfrm>
              <a:off x="2014125" y="2003475"/>
              <a:ext cx="1825" cy="1825"/>
            </a:xfrm>
            <a:custGeom>
              <a:avLst/>
              <a:gdLst/>
              <a:ahLst/>
              <a:cxnLst/>
              <a:rect l="l" t="t" r="r" b="b"/>
              <a:pathLst>
                <a:path w="73" h="73" extrusionOk="0">
                  <a:moveTo>
                    <a:pt x="24" y="1"/>
                  </a:moveTo>
                  <a:lnTo>
                    <a:pt x="0" y="25"/>
                  </a:lnTo>
                  <a:lnTo>
                    <a:pt x="24" y="49"/>
                  </a:lnTo>
                  <a:lnTo>
                    <a:pt x="48" y="73"/>
                  </a:lnTo>
                  <a:lnTo>
                    <a:pt x="73"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
            <p:cNvSpPr/>
            <p:nvPr/>
          </p:nvSpPr>
          <p:spPr>
            <a:xfrm>
              <a:off x="2272900" y="2126850"/>
              <a:ext cx="2450" cy="1825"/>
            </a:xfrm>
            <a:custGeom>
              <a:avLst/>
              <a:gdLst/>
              <a:ahLst/>
              <a:cxnLst/>
              <a:rect l="l" t="t" r="r" b="b"/>
              <a:pathLst>
                <a:path w="98" h="73" extrusionOk="0">
                  <a:moveTo>
                    <a:pt x="25" y="1"/>
                  </a:moveTo>
                  <a:lnTo>
                    <a:pt x="1" y="25"/>
                  </a:lnTo>
                  <a:lnTo>
                    <a:pt x="25" y="73"/>
                  </a:lnTo>
                  <a:lnTo>
                    <a:pt x="73" y="73"/>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
            <p:cNvSpPr/>
            <p:nvPr/>
          </p:nvSpPr>
          <p:spPr>
            <a:xfrm>
              <a:off x="2083325" y="194872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
            <p:cNvSpPr/>
            <p:nvPr/>
          </p:nvSpPr>
          <p:spPr>
            <a:xfrm>
              <a:off x="2023750" y="1910800"/>
              <a:ext cx="1825" cy="1825"/>
            </a:xfrm>
            <a:custGeom>
              <a:avLst/>
              <a:gdLst/>
              <a:ahLst/>
              <a:cxnLst/>
              <a:rect l="l" t="t" r="r" b="b"/>
              <a:pathLst>
                <a:path w="73" h="73" extrusionOk="0">
                  <a:moveTo>
                    <a:pt x="25" y="0"/>
                  </a:moveTo>
                  <a:lnTo>
                    <a:pt x="0" y="49"/>
                  </a:lnTo>
                  <a:lnTo>
                    <a:pt x="25" y="73"/>
                  </a:lnTo>
                  <a:lnTo>
                    <a:pt x="73" y="49"/>
                  </a:lnTo>
                  <a:lnTo>
                    <a:pt x="73"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
            <p:cNvSpPr/>
            <p:nvPr/>
          </p:nvSpPr>
          <p:spPr>
            <a:xfrm>
              <a:off x="2019525" y="1909000"/>
              <a:ext cx="1850" cy="1825"/>
            </a:xfrm>
            <a:custGeom>
              <a:avLst/>
              <a:gdLst/>
              <a:ahLst/>
              <a:cxnLst/>
              <a:rect l="l" t="t" r="r" b="b"/>
              <a:pathLst>
                <a:path w="74" h="73" extrusionOk="0">
                  <a:moveTo>
                    <a:pt x="25" y="0"/>
                  </a:moveTo>
                  <a:lnTo>
                    <a:pt x="1" y="24"/>
                  </a:lnTo>
                  <a:lnTo>
                    <a:pt x="25" y="72"/>
                  </a:lnTo>
                  <a:lnTo>
                    <a:pt x="49" y="48"/>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
            <p:cNvSpPr/>
            <p:nvPr/>
          </p:nvSpPr>
          <p:spPr>
            <a:xfrm>
              <a:off x="2149525" y="1868675"/>
              <a:ext cx="1225" cy="3025"/>
            </a:xfrm>
            <a:custGeom>
              <a:avLst/>
              <a:gdLst/>
              <a:ahLst/>
              <a:cxnLst/>
              <a:rect l="l" t="t" r="r" b="b"/>
              <a:pathLst>
                <a:path w="49" h="121" extrusionOk="0">
                  <a:moveTo>
                    <a:pt x="49" y="0"/>
                  </a:moveTo>
                  <a:lnTo>
                    <a:pt x="37" y="30"/>
                  </a:lnTo>
                  <a:lnTo>
                    <a:pt x="49" y="24"/>
                  </a:lnTo>
                  <a:lnTo>
                    <a:pt x="49" y="0"/>
                  </a:lnTo>
                  <a:close/>
                  <a:moveTo>
                    <a:pt x="37" y="30"/>
                  </a:moveTo>
                  <a:lnTo>
                    <a:pt x="1" y="48"/>
                  </a:lnTo>
                  <a:lnTo>
                    <a:pt x="1" y="73"/>
                  </a:lnTo>
                  <a:lnTo>
                    <a:pt x="1" y="121"/>
                  </a:lnTo>
                  <a:lnTo>
                    <a:pt x="37" y="3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
            <p:cNvSpPr/>
            <p:nvPr/>
          </p:nvSpPr>
          <p:spPr>
            <a:xfrm>
              <a:off x="2064075" y="1910200"/>
              <a:ext cx="1225" cy="1225"/>
            </a:xfrm>
            <a:custGeom>
              <a:avLst/>
              <a:gdLst/>
              <a:ahLst/>
              <a:cxnLst/>
              <a:rect l="l" t="t" r="r" b="b"/>
              <a:pathLst>
                <a:path w="49" h="49" extrusionOk="0">
                  <a:moveTo>
                    <a:pt x="0" y="0"/>
                  </a:moveTo>
                  <a:lnTo>
                    <a:pt x="0" y="49"/>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
            <p:cNvSpPr/>
            <p:nvPr/>
          </p:nvSpPr>
          <p:spPr>
            <a:xfrm>
              <a:off x="2068275" y="1892750"/>
              <a:ext cx="1250" cy="1225"/>
            </a:xfrm>
            <a:custGeom>
              <a:avLst/>
              <a:gdLst/>
              <a:ahLst/>
              <a:cxnLst/>
              <a:rect l="l" t="t" r="r" b="b"/>
              <a:pathLst>
                <a:path w="50" h="49" extrusionOk="0">
                  <a:moveTo>
                    <a:pt x="25" y="0"/>
                  </a:moveTo>
                  <a:lnTo>
                    <a:pt x="1" y="24"/>
                  </a:lnTo>
                  <a:lnTo>
                    <a:pt x="1" y="48"/>
                  </a:lnTo>
                  <a:lnTo>
                    <a:pt x="49"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
            <p:cNvSpPr/>
            <p:nvPr/>
          </p:nvSpPr>
          <p:spPr>
            <a:xfrm>
              <a:off x="2091150" y="1887325"/>
              <a:ext cx="1825" cy="1225"/>
            </a:xfrm>
            <a:custGeom>
              <a:avLst/>
              <a:gdLst/>
              <a:ahLst/>
              <a:cxnLst/>
              <a:rect l="l" t="t" r="r" b="b"/>
              <a:pathLst>
                <a:path w="73" h="49" extrusionOk="0">
                  <a:moveTo>
                    <a:pt x="25" y="1"/>
                  </a:moveTo>
                  <a:lnTo>
                    <a:pt x="1" y="25"/>
                  </a:lnTo>
                  <a:lnTo>
                    <a:pt x="1" y="49"/>
                  </a:lnTo>
                  <a:lnTo>
                    <a:pt x="73"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
            <p:cNvSpPr/>
            <p:nvPr/>
          </p:nvSpPr>
          <p:spPr>
            <a:xfrm>
              <a:off x="2064675" y="1831350"/>
              <a:ext cx="1825" cy="1850"/>
            </a:xfrm>
            <a:custGeom>
              <a:avLst/>
              <a:gdLst/>
              <a:ahLst/>
              <a:cxnLst/>
              <a:rect l="l" t="t" r="r" b="b"/>
              <a:pathLst>
                <a:path w="73" h="74" extrusionOk="0">
                  <a:moveTo>
                    <a:pt x="49" y="1"/>
                  </a:moveTo>
                  <a:lnTo>
                    <a:pt x="0" y="25"/>
                  </a:lnTo>
                  <a:lnTo>
                    <a:pt x="0" y="49"/>
                  </a:lnTo>
                  <a:lnTo>
                    <a:pt x="25" y="73"/>
                  </a:lnTo>
                  <a:lnTo>
                    <a:pt x="73"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
            <p:cNvSpPr/>
            <p:nvPr/>
          </p:nvSpPr>
          <p:spPr>
            <a:xfrm>
              <a:off x="2349350" y="1951125"/>
              <a:ext cx="1225" cy="1825"/>
            </a:xfrm>
            <a:custGeom>
              <a:avLst/>
              <a:gdLst/>
              <a:ahLst/>
              <a:cxnLst/>
              <a:rect l="l" t="t" r="r" b="b"/>
              <a:pathLst>
                <a:path w="49" h="73" extrusionOk="0">
                  <a:moveTo>
                    <a:pt x="0" y="0"/>
                  </a:moveTo>
                  <a:lnTo>
                    <a:pt x="0" y="49"/>
                  </a:lnTo>
                  <a:lnTo>
                    <a:pt x="48" y="73"/>
                  </a:lnTo>
                  <a:lnTo>
                    <a:pt x="48" y="49"/>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
            <p:cNvSpPr/>
            <p:nvPr/>
          </p:nvSpPr>
          <p:spPr>
            <a:xfrm>
              <a:off x="2384850" y="1969175"/>
              <a:ext cx="1225" cy="1825"/>
            </a:xfrm>
            <a:custGeom>
              <a:avLst/>
              <a:gdLst/>
              <a:ahLst/>
              <a:cxnLst/>
              <a:rect l="l" t="t" r="r" b="b"/>
              <a:pathLst>
                <a:path w="49" h="73" extrusionOk="0">
                  <a:moveTo>
                    <a:pt x="25" y="1"/>
                  </a:moveTo>
                  <a:lnTo>
                    <a:pt x="0" y="25"/>
                  </a:lnTo>
                  <a:lnTo>
                    <a:pt x="0" y="49"/>
                  </a:lnTo>
                  <a:lnTo>
                    <a:pt x="25" y="73"/>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
            <p:cNvSpPr/>
            <p:nvPr/>
          </p:nvSpPr>
          <p:spPr>
            <a:xfrm>
              <a:off x="2321050" y="1930650"/>
              <a:ext cx="1825" cy="1850"/>
            </a:xfrm>
            <a:custGeom>
              <a:avLst/>
              <a:gdLst/>
              <a:ahLst/>
              <a:cxnLst/>
              <a:rect l="l" t="t" r="r" b="b"/>
              <a:pathLst>
                <a:path w="73" h="74" extrusionOk="0">
                  <a:moveTo>
                    <a:pt x="25" y="1"/>
                  </a:moveTo>
                  <a:lnTo>
                    <a:pt x="1" y="25"/>
                  </a:lnTo>
                  <a:lnTo>
                    <a:pt x="25" y="73"/>
                  </a:lnTo>
                  <a:lnTo>
                    <a:pt x="73" y="73"/>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
            <p:cNvSpPr/>
            <p:nvPr/>
          </p:nvSpPr>
          <p:spPr>
            <a:xfrm>
              <a:off x="1879300" y="2041400"/>
              <a:ext cx="1250" cy="625"/>
            </a:xfrm>
            <a:custGeom>
              <a:avLst/>
              <a:gdLst/>
              <a:ahLst/>
              <a:cxnLst/>
              <a:rect l="l" t="t" r="r" b="b"/>
              <a:pathLst>
                <a:path w="50" h="25" extrusionOk="0">
                  <a:moveTo>
                    <a:pt x="1" y="0"/>
                  </a:moveTo>
                  <a:lnTo>
                    <a:pt x="25" y="24"/>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
            <p:cNvSpPr/>
            <p:nvPr/>
          </p:nvSpPr>
          <p:spPr>
            <a:xfrm>
              <a:off x="1979825" y="2037175"/>
              <a:ext cx="1225" cy="1225"/>
            </a:xfrm>
            <a:custGeom>
              <a:avLst/>
              <a:gdLst/>
              <a:ahLst/>
              <a:cxnLst/>
              <a:rect l="l" t="t" r="r" b="b"/>
              <a:pathLst>
                <a:path w="49" h="49" extrusionOk="0">
                  <a:moveTo>
                    <a:pt x="48" y="1"/>
                  </a:moveTo>
                  <a:lnTo>
                    <a:pt x="0" y="25"/>
                  </a:lnTo>
                  <a:lnTo>
                    <a:pt x="0" y="49"/>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
            <p:cNvSpPr/>
            <p:nvPr/>
          </p:nvSpPr>
          <p:spPr>
            <a:xfrm>
              <a:off x="2061075" y="2510825"/>
              <a:ext cx="1225" cy="1225"/>
            </a:xfrm>
            <a:custGeom>
              <a:avLst/>
              <a:gdLst/>
              <a:ahLst/>
              <a:cxnLst/>
              <a:rect l="l" t="t" r="r" b="b"/>
              <a:pathLst>
                <a:path w="49" h="49" extrusionOk="0">
                  <a:moveTo>
                    <a:pt x="0" y="0"/>
                  </a:moveTo>
                  <a:lnTo>
                    <a:pt x="0" y="24"/>
                  </a:lnTo>
                  <a:lnTo>
                    <a:pt x="24" y="49"/>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
            <p:cNvSpPr/>
            <p:nvPr/>
          </p:nvSpPr>
          <p:spPr>
            <a:xfrm>
              <a:off x="2277725" y="2411525"/>
              <a:ext cx="1225" cy="1225"/>
            </a:xfrm>
            <a:custGeom>
              <a:avLst/>
              <a:gdLst/>
              <a:ahLst/>
              <a:cxnLst/>
              <a:rect l="l" t="t" r="r" b="b"/>
              <a:pathLst>
                <a:path w="49" h="49" extrusionOk="0">
                  <a:moveTo>
                    <a:pt x="0" y="0"/>
                  </a:moveTo>
                  <a:lnTo>
                    <a:pt x="0" y="48"/>
                  </a:lnTo>
                  <a:lnTo>
                    <a:pt x="24"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
            <p:cNvSpPr/>
            <p:nvPr/>
          </p:nvSpPr>
          <p:spPr>
            <a:xfrm>
              <a:off x="1893750" y="2028750"/>
              <a:ext cx="625" cy="1225"/>
            </a:xfrm>
            <a:custGeom>
              <a:avLst/>
              <a:gdLst/>
              <a:ahLst/>
              <a:cxnLst/>
              <a:rect l="l" t="t" r="r" b="b"/>
              <a:pathLst>
                <a:path w="25" h="49" extrusionOk="0">
                  <a:moveTo>
                    <a:pt x="25" y="1"/>
                  </a:moveTo>
                  <a:lnTo>
                    <a:pt x="1" y="25"/>
                  </a:ln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
            <p:cNvSpPr/>
            <p:nvPr/>
          </p:nvSpPr>
          <p:spPr>
            <a:xfrm>
              <a:off x="2325875" y="2286350"/>
              <a:ext cx="25" cy="625"/>
            </a:xfrm>
            <a:custGeom>
              <a:avLst/>
              <a:gdLst/>
              <a:ahLst/>
              <a:cxnLst/>
              <a:rect l="l" t="t" r="r" b="b"/>
              <a:pathLst>
                <a:path w="1" h="25" extrusionOk="0">
                  <a:moveTo>
                    <a:pt x="0" y="0"/>
                  </a:moveTo>
                  <a:lnTo>
                    <a:pt x="0" y="0"/>
                  </a:lnTo>
                  <a:lnTo>
                    <a:pt x="0" y="0"/>
                  </a:lnTo>
                  <a:lnTo>
                    <a:pt x="0" y="0"/>
                  </a:lnTo>
                  <a:lnTo>
                    <a:pt x="0" y="24"/>
                  </a:lnTo>
                  <a:lnTo>
                    <a:pt x="0"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
            <p:cNvSpPr/>
            <p:nvPr/>
          </p:nvSpPr>
          <p:spPr>
            <a:xfrm>
              <a:off x="2021950" y="2483150"/>
              <a:ext cx="625" cy="1225"/>
            </a:xfrm>
            <a:custGeom>
              <a:avLst/>
              <a:gdLst/>
              <a:ahLst/>
              <a:cxnLst/>
              <a:rect l="l" t="t" r="r" b="b"/>
              <a:pathLst>
                <a:path w="25" h="49" extrusionOk="0">
                  <a:moveTo>
                    <a:pt x="24" y="0"/>
                  </a:moveTo>
                  <a:lnTo>
                    <a:pt x="0" y="24"/>
                  </a:lnTo>
                  <a:lnTo>
                    <a:pt x="0" y="48"/>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
            <p:cNvSpPr/>
            <p:nvPr/>
          </p:nvSpPr>
          <p:spPr>
            <a:xfrm>
              <a:off x="2214525" y="2354950"/>
              <a:ext cx="625" cy="1225"/>
            </a:xfrm>
            <a:custGeom>
              <a:avLst/>
              <a:gdLst/>
              <a:ahLst/>
              <a:cxnLst/>
              <a:rect l="l" t="t" r="r" b="b"/>
              <a:pathLst>
                <a:path w="25" h="49" extrusionOk="0">
                  <a:moveTo>
                    <a:pt x="1" y="0"/>
                  </a:moveTo>
                  <a:lnTo>
                    <a:pt x="1" y="49"/>
                  </a:lnTo>
                  <a:lnTo>
                    <a:pt x="25"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
            <p:cNvSpPr/>
            <p:nvPr/>
          </p:nvSpPr>
          <p:spPr>
            <a:xfrm>
              <a:off x="2185050" y="2481925"/>
              <a:ext cx="1225" cy="625"/>
            </a:xfrm>
            <a:custGeom>
              <a:avLst/>
              <a:gdLst/>
              <a:ahLst/>
              <a:cxnLst/>
              <a:rect l="l" t="t" r="r" b="b"/>
              <a:pathLst>
                <a:path w="49" h="25" extrusionOk="0">
                  <a:moveTo>
                    <a:pt x="24" y="1"/>
                  </a:moveTo>
                  <a:lnTo>
                    <a:pt x="0" y="25"/>
                  </a:lnTo>
                  <a:lnTo>
                    <a:pt x="48"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
            <p:cNvSpPr/>
            <p:nvPr/>
          </p:nvSpPr>
          <p:spPr>
            <a:xfrm>
              <a:off x="2399900" y="2465675"/>
              <a:ext cx="625" cy="625"/>
            </a:xfrm>
            <a:custGeom>
              <a:avLst/>
              <a:gdLst/>
              <a:ahLst/>
              <a:cxnLst/>
              <a:rect l="l" t="t" r="r" b="b"/>
              <a:pathLst>
                <a:path w="25" h="25" extrusionOk="0">
                  <a:moveTo>
                    <a:pt x="0" y="1"/>
                  </a:moveTo>
                  <a:lnTo>
                    <a:pt x="0"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
            <p:cNvSpPr/>
            <p:nvPr/>
          </p:nvSpPr>
          <p:spPr>
            <a:xfrm>
              <a:off x="1927450" y="1967975"/>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
            <p:cNvSpPr/>
            <p:nvPr/>
          </p:nvSpPr>
          <p:spPr>
            <a:xfrm>
              <a:off x="2052025" y="20311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
            <p:cNvSpPr/>
            <p:nvPr/>
          </p:nvSpPr>
          <p:spPr>
            <a:xfrm>
              <a:off x="1893150" y="1937275"/>
              <a:ext cx="1225" cy="625"/>
            </a:xfrm>
            <a:custGeom>
              <a:avLst/>
              <a:gdLst/>
              <a:ahLst/>
              <a:cxnLst/>
              <a:rect l="l" t="t" r="r" b="b"/>
              <a:pathLst>
                <a:path w="49" h="25" extrusionOk="0">
                  <a:moveTo>
                    <a:pt x="1" y="1"/>
                  </a:moveTo>
                  <a:lnTo>
                    <a:pt x="1" y="25"/>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
            <p:cNvSpPr/>
            <p:nvPr/>
          </p:nvSpPr>
          <p:spPr>
            <a:xfrm>
              <a:off x="1941300" y="1962550"/>
              <a:ext cx="1825" cy="1225"/>
            </a:xfrm>
            <a:custGeom>
              <a:avLst/>
              <a:gdLst/>
              <a:ahLst/>
              <a:cxnLst/>
              <a:rect l="l" t="t" r="r" b="b"/>
              <a:pathLst>
                <a:path w="73" h="49" extrusionOk="0">
                  <a:moveTo>
                    <a:pt x="24" y="1"/>
                  </a:moveTo>
                  <a:lnTo>
                    <a:pt x="0" y="25"/>
                  </a:lnTo>
                  <a:lnTo>
                    <a:pt x="24" y="49"/>
                  </a:lnTo>
                  <a:lnTo>
                    <a:pt x="49"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
            <p:cNvSpPr/>
            <p:nvPr/>
          </p:nvSpPr>
          <p:spPr>
            <a:xfrm>
              <a:off x="1910600" y="1920425"/>
              <a:ext cx="625" cy="1225"/>
            </a:xfrm>
            <a:custGeom>
              <a:avLst/>
              <a:gdLst/>
              <a:ahLst/>
              <a:cxnLst/>
              <a:rect l="l" t="t" r="r" b="b"/>
              <a:pathLst>
                <a:path w="25" h="49" extrusionOk="0">
                  <a:moveTo>
                    <a:pt x="1" y="1"/>
                  </a:moveTo>
                  <a:lnTo>
                    <a:pt x="1" y="49"/>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
            <p:cNvSpPr/>
            <p:nvPr/>
          </p:nvSpPr>
          <p:spPr>
            <a:xfrm>
              <a:off x="1861250" y="1954725"/>
              <a:ext cx="25" cy="625"/>
            </a:xfrm>
            <a:custGeom>
              <a:avLst/>
              <a:gdLst/>
              <a:ahLst/>
              <a:cxnLst/>
              <a:rect l="l" t="t" r="r" b="b"/>
              <a:pathLst>
                <a:path w="1" h="25" extrusionOk="0">
                  <a:moveTo>
                    <a:pt x="1" y="25"/>
                  </a:moveTo>
                  <a:lnTo>
                    <a:pt x="1" y="1"/>
                  </a:lnTo>
                  <a:lnTo>
                    <a:pt x="1" y="1"/>
                  </a:lnTo>
                  <a:lnTo>
                    <a:pt x="1"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
            <p:cNvSpPr/>
            <p:nvPr/>
          </p:nvSpPr>
          <p:spPr>
            <a:xfrm>
              <a:off x="2337900" y="2406100"/>
              <a:ext cx="1225" cy="1225"/>
            </a:xfrm>
            <a:custGeom>
              <a:avLst/>
              <a:gdLst/>
              <a:ahLst/>
              <a:cxnLst/>
              <a:rect l="l" t="t" r="r" b="b"/>
              <a:pathLst>
                <a:path w="49" h="49" extrusionOk="0">
                  <a:moveTo>
                    <a:pt x="1" y="1"/>
                  </a:moveTo>
                  <a:lnTo>
                    <a:pt x="1" y="25"/>
                  </a:ln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3"/>
            <p:cNvSpPr/>
            <p:nvPr/>
          </p:nvSpPr>
          <p:spPr>
            <a:xfrm>
              <a:off x="1912400" y="2023350"/>
              <a:ext cx="1250" cy="1225"/>
            </a:xfrm>
            <a:custGeom>
              <a:avLst/>
              <a:gdLst/>
              <a:ahLst/>
              <a:cxnLst/>
              <a:rect l="l" t="t" r="r" b="b"/>
              <a:pathLst>
                <a:path w="50" h="49" extrusionOk="0">
                  <a:moveTo>
                    <a:pt x="1" y="0"/>
                  </a:moveTo>
                  <a:lnTo>
                    <a:pt x="25" y="48"/>
                  </a:lnTo>
                  <a:lnTo>
                    <a:pt x="49" y="48"/>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
            <p:cNvSpPr/>
            <p:nvPr/>
          </p:nvSpPr>
          <p:spPr>
            <a:xfrm>
              <a:off x="2395075" y="2403100"/>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
            <p:cNvSpPr/>
            <p:nvPr/>
          </p:nvSpPr>
          <p:spPr>
            <a:xfrm>
              <a:off x="2241600" y="2462075"/>
              <a:ext cx="1250" cy="1225"/>
            </a:xfrm>
            <a:custGeom>
              <a:avLst/>
              <a:gdLst/>
              <a:ahLst/>
              <a:cxnLst/>
              <a:rect l="l" t="t" r="r" b="b"/>
              <a:pathLst>
                <a:path w="50" h="49" extrusionOk="0">
                  <a:moveTo>
                    <a:pt x="1" y="0"/>
                  </a:moveTo>
                  <a:lnTo>
                    <a:pt x="25" y="49"/>
                  </a:lnTo>
                  <a:lnTo>
                    <a:pt x="49" y="49"/>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
            <p:cNvSpPr/>
            <p:nvPr/>
          </p:nvSpPr>
          <p:spPr>
            <a:xfrm>
              <a:off x="1857650" y="1984225"/>
              <a:ext cx="1225" cy="625"/>
            </a:xfrm>
            <a:custGeom>
              <a:avLst/>
              <a:gdLst/>
              <a:ahLst/>
              <a:cxnLst/>
              <a:rect l="l" t="t" r="r" b="b"/>
              <a:pathLst>
                <a:path w="49" h="25" extrusionOk="0">
                  <a:moveTo>
                    <a:pt x="0" y="0"/>
                  </a:moveTo>
                  <a:lnTo>
                    <a:pt x="24" y="24"/>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
            <p:cNvSpPr/>
            <p:nvPr/>
          </p:nvSpPr>
          <p:spPr>
            <a:xfrm>
              <a:off x="2059250" y="1912000"/>
              <a:ext cx="1225" cy="1225"/>
            </a:xfrm>
            <a:custGeom>
              <a:avLst/>
              <a:gdLst/>
              <a:ahLst/>
              <a:cxnLst/>
              <a:rect l="l" t="t" r="r" b="b"/>
              <a:pathLst>
                <a:path w="49" h="49" extrusionOk="0">
                  <a:moveTo>
                    <a:pt x="25" y="1"/>
                  </a:moveTo>
                  <a:lnTo>
                    <a:pt x="1" y="25"/>
                  </a:lnTo>
                  <a:lnTo>
                    <a:pt x="25" y="49"/>
                  </a:lnTo>
                  <a:lnTo>
                    <a:pt x="49"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
            <p:cNvSpPr/>
            <p:nvPr/>
          </p:nvSpPr>
          <p:spPr>
            <a:xfrm>
              <a:off x="2127875" y="1943900"/>
              <a:ext cx="1825" cy="1225"/>
            </a:xfrm>
            <a:custGeom>
              <a:avLst/>
              <a:gdLst/>
              <a:ahLst/>
              <a:cxnLst/>
              <a:rect l="l" t="t" r="r" b="b"/>
              <a:pathLst>
                <a:path w="73" h="49" extrusionOk="0">
                  <a:moveTo>
                    <a:pt x="24" y="0"/>
                  </a:moveTo>
                  <a:lnTo>
                    <a:pt x="0" y="25"/>
                  </a:lnTo>
                  <a:lnTo>
                    <a:pt x="24" y="49"/>
                  </a:lnTo>
                  <a:lnTo>
                    <a:pt x="72" y="49"/>
                  </a:lnTo>
                  <a:lnTo>
                    <a:pt x="72" y="25"/>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3"/>
            <p:cNvSpPr/>
            <p:nvPr/>
          </p:nvSpPr>
          <p:spPr>
            <a:xfrm>
              <a:off x="2145325" y="1943300"/>
              <a:ext cx="2425" cy="625"/>
            </a:xfrm>
            <a:custGeom>
              <a:avLst/>
              <a:gdLst/>
              <a:ahLst/>
              <a:cxnLst/>
              <a:rect l="l" t="t" r="r" b="b"/>
              <a:pathLst>
                <a:path w="97" h="25" extrusionOk="0">
                  <a:moveTo>
                    <a:pt x="0" y="0"/>
                  </a:moveTo>
                  <a:lnTo>
                    <a:pt x="0" y="0"/>
                  </a:lnTo>
                  <a:lnTo>
                    <a:pt x="97" y="24"/>
                  </a:lnTo>
                  <a:lnTo>
                    <a:pt x="97" y="24"/>
                  </a:lnTo>
                  <a:lnTo>
                    <a:pt x="97" y="24"/>
                  </a:lnTo>
                  <a:lnTo>
                    <a:pt x="97" y="24"/>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3"/>
            <p:cNvSpPr/>
            <p:nvPr/>
          </p:nvSpPr>
          <p:spPr>
            <a:xfrm>
              <a:off x="1929250" y="2019725"/>
              <a:ext cx="25" cy="25"/>
            </a:xfrm>
            <a:custGeom>
              <a:avLst/>
              <a:gdLst/>
              <a:ahLst/>
              <a:cxnLst/>
              <a:rect l="l" t="t" r="r" b="b"/>
              <a:pathLst>
                <a:path w="1" h="1" extrusionOk="0">
                  <a:moveTo>
                    <a:pt x="1" y="1"/>
                  </a:moveTo>
                  <a:lnTo>
                    <a:pt x="1" y="1"/>
                  </a:lnTo>
                  <a:lnTo>
                    <a:pt x="1" y="1"/>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
            <p:cNvSpPr/>
            <p:nvPr/>
          </p:nvSpPr>
          <p:spPr>
            <a:xfrm>
              <a:off x="2125450" y="1902375"/>
              <a:ext cx="625" cy="625"/>
            </a:xfrm>
            <a:custGeom>
              <a:avLst/>
              <a:gdLst/>
              <a:ahLst/>
              <a:cxnLst/>
              <a:rect l="l" t="t" r="r" b="b"/>
              <a:pathLst>
                <a:path w="25" h="25" extrusionOk="0">
                  <a:moveTo>
                    <a:pt x="1" y="0"/>
                  </a:moveTo>
                  <a:lnTo>
                    <a:pt x="1" y="25"/>
                  </a:lnTo>
                  <a:lnTo>
                    <a:pt x="25" y="25"/>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
            <p:cNvSpPr/>
            <p:nvPr/>
          </p:nvSpPr>
          <p:spPr>
            <a:xfrm>
              <a:off x="2153750" y="2506000"/>
              <a:ext cx="1225" cy="1225"/>
            </a:xfrm>
            <a:custGeom>
              <a:avLst/>
              <a:gdLst/>
              <a:ahLst/>
              <a:cxnLst/>
              <a:rect l="l" t="t" r="r" b="b"/>
              <a:pathLst>
                <a:path w="49" h="49" extrusionOk="0">
                  <a:moveTo>
                    <a:pt x="24" y="1"/>
                  </a:moveTo>
                  <a:lnTo>
                    <a:pt x="0" y="25"/>
                  </a:lnTo>
                  <a:lnTo>
                    <a:pt x="24" y="49"/>
                  </a:lnTo>
                  <a:lnTo>
                    <a:pt x="48"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
            <p:cNvSpPr/>
            <p:nvPr/>
          </p:nvSpPr>
          <p:spPr>
            <a:xfrm>
              <a:off x="2413725" y="2051025"/>
              <a:ext cx="1250" cy="625"/>
            </a:xfrm>
            <a:custGeom>
              <a:avLst/>
              <a:gdLst/>
              <a:ahLst/>
              <a:cxnLst/>
              <a:rect l="l" t="t" r="r" b="b"/>
              <a:pathLst>
                <a:path w="50" h="25" extrusionOk="0">
                  <a:moveTo>
                    <a:pt x="1" y="1"/>
                  </a:moveTo>
                  <a:lnTo>
                    <a:pt x="25" y="25"/>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3"/>
            <p:cNvSpPr/>
            <p:nvPr/>
          </p:nvSpPr>
          <p:spPr>
            <a:xfrm>
              <a:off x="2211525" y="22592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3"/>
            <p:cNvSpPr/>
            <p:nvPr/>
          </p:nvSpPr>
          <p:spPr>
            <a:xfrm>
              <a:off x="1967775" y="20016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3"/>
            <p:cNvSpPr/>
            <p:nvPr/>
          </p:nvSpPr>
          <p:spPr>
            <a:xfrm>
              <a:off x="2125450" y="1833775"/>
              <a:ext cx="625" cy="625"/>
            </a:xfrm>
            <a:custGeom>
              <a:avLst/>
              <a:gdLst/>
              <a:ahLst/>
              <a:cxnLst/>
              <a:rect l="l" t="t" r="r" b="b"/>
              <a:pathLst>
                <a:path w="25" h="25" extrusionOk="0">
                  <a:moveTo>
                    <a:pt x="1" y="0"/>
                  </a:moveTo>
                  <a:lnTo>
                    <a:pt x="1"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
            <p:cNvSpPr/>
            <p:nvPr/>
          </p:nvSpPr>
          <p:spPr>
            <a:xfrm>
              <a:off x="2225975" y="226107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
            <p:cNvSpPr/>
            <p:nvPr/>
          </p:nvSpPr>
          <p:spPr>
            <a:xfrm>
              <a:off x="1913000" y="1970375"/>
              <a:ext cx="650" cy="625"/>
            </a:xfrm>
            <a:custGeom>
              <a:avLst/>
              <a:gdLst/>
              <a:ahLst/>
              <a:cxnLst/>
              <a:rect l="l" t="t" r="r" b="b"/>
              <a:pathLst>
                <a:path w="26"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
            <p:cNvSpPr/>
            <p:nvPr/>
          </p:nvSpPr>
          <p:spPr>
            <a:xfrm>
              <a:off x="2356550" y="1886725"/>
              <a:ext cx="1250" cy="625"/>
            </a:xfrm>
            <a:custGeom>
              <a:avLst/>
              <a:gdLst/>
              <a:ahLst/>
              <a:cxnLst/>
              <a:rect l="l" t="t" r="r" b="b"/>
              <a:pathLst>
                <a:path w="50" h="25" extrusionOk="0">
                  <a:moveTo>
                    <a:pt x="1" y="1"/>
                  </a:moveTo>
                  <a:lnTo>
                    <a:pt x="25" y="13"/>
                  </a:lnTo>
                  <a:lnTo>
                    <a:pt x="25" y="1"/>
                  </a:lnTo>
                  <a:close/>
                  <a:moveTo>
                    <a:pt x="25" y="13"/>
                  </a:moveTo>
                  <a:lnTo>
                    <a:pt x="25" y="25"/>
                  </a:lnTo>
                  <a:lnTo>
                    <a:pt x="49" y="25"/>
                  </a:lnTo>
                  <a:lnTo>
                    <a:pt x="25" y="1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
            <p:cNvSpPr/>
            <p:nvPr/>
          </p:nvSpPr>
          <p:spPr>
            <a:xfrm>
              <a:off x="2393275" y="1856625"/>
              <a:ext cx="1225" cy="1250"/>
            </a:xfrm>
            <a:custGeom>
              <a:avLst/>
              <a:gdLst/>
              <a:ahLst/>
              <a:cxnLst/>
              <a:rect l="l" t="t" r="r" b="b"/>
              <a:pathLst>
                <a:path w="49" h="50" extrusionOk="0">
                  <a:moveTo>
                    <a:pt x="0" y="1"/>
                  </a:moveTo>
                  <a:lnTo>
                    <a:pt x="49" y="49"/>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3"/>
            <p:cNvSpPr/>
            <p:nvPr/>
          </p:nvSpPr>
          <p:spPr>
            <a:xfrm>
              <a:off x="2076700" y="2016725"/>
              <a:ext cx="625" cy="625"/>
            </a:xfrm>
            <a:custGeom>
              <a:avLst/>
              <a:gdLst/>
              <a:ahLst/>
              <a:cxnLst/>
              <a:rect l="l" t="t" r="r" b="b"/>
              <a:pathLst>
                <a:path w="25" h="25" extrusionOk="0">
                  <a:moveTo>
                    <a:pt x="1"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3"/>
            <p:cNvSpPr/>
            <p:nvPr/>
          </p:nvSpPr>
          <p:spPr>
            <a:xfrm>
              <a:off x="2325275" y="2346525"/>
              <a:ext cx="625" cy="625"/>
            </a:xfrm>
            <a:custGeom>
              <a:avLst/>
              <a:gdLst/>
              <a:ahLst/>
              <a:cxnLst/>
              <a:rect l="l" t="t" r="r" b="b"/>
              <a:pathLst>
                <a:path w="25" h="25" extrusionOk="0">
                  <a:moveTo>
                    <a:pt x="0" y="0"/>
                  </a:moveTo>
                  <a:lnTo>
                    <a:pt x="0" y="24"/>
                  </a:ln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
            <p:cNvSpPr/>
            <p:nvPr/>
          </p:nvSpPr>
          <p:spPr>
            <a:xfrm>
              <a:off x="2127875" y="1944500"/>
              <a:ext cx="25" cy="25"/>
            </a:xfrm>
            <a:custGeom>
              <a:avLst/>
              <a:gdLst/>
              <a:ahLst/>
              <a:cxnLst/>
              <a:rect l="l" t="t" r="r" b="b"/>
              <a:pathLst>
                <a:path w="1" h="1" extrusionOk="0">
                  <a:moveTo>
                    <a:pt x="0" y="1"/>
                  </a:move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
            <p:cNvSpPr/>
            <p:nvPr/>
          </p:nvSpPr>
          <p:spPr>
            <a:xfrm>
              <a:off x="2375825" y="2359150"/>
              <a:ext cx="625" cy="650"/>
            </a:xfrm>
            <a:custGeom>
              <a:avLst/>
              <a:gdLst/>
              <a:ahLst/>
              <a:cxnLst/>
              <a:rect l="l" t="t" r="r" b="b"/>
              <a:pathLst>
                <a:path w="25" h="26"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
            <p:cNvSpPr/>
            <p:nvPr/>
          </p:nvSpPr>
          <p:spPr>
            <a:xfrm>
              <a:off x="2316250" y="2048625"/>
              <a:ext cx="25" cy="625"/>
            </a:xfrm>
            <a:custGeom>
              <a:avLst/>
              <a:gdLst/>
              <a:ahLst/>
              <a:cxnLst/>
              <a:rect l="l" t="t" r="r" b="b"/>
              <a:pathLst>
                <a:path w="1" h="25" extrusionOk="0">
                  <a:moveTo>
                    <a:pt x="0" y="24"/>
                  </a:moveTo>
                  <a:lnTo>
                    <a:pt x="0" y="24"/>
                  </a:lnTo>
                  <a:lnTo>
                    <a:pt x="0" y="0"/>
                  </a:lnTo>
                  <a:lnTo>
                    <a:pt x="0" y="0"/>
                  </a:lnTo>
                  <a:lnTo>
                    <a:pt x="0" y="0"/>
                  </a:lnTo>
                  <a:lnTo>
                    <a:pt x="0" y="0"/>
                  </a:lnTo>
                  <a:lnTo>
                    <a:pt x="0" y="24"/>
                  </a:lnTo>
                  <a:lnTo>
                    <a:pt x="0" y="24"/>
                  </a:lnTo>
                  <a:lnTo>
                    <a:pt x="0"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
            <p:cNvSpPr/>
            <p:nvPr/>
          </p:nvSpPr>
          <p:spPr>
            <a:xfrm>
              <a:off x="2142300" y="1943900"/>
              <a:ext cx="625" cy="625"/>
            </a:xfrm>
            <a:custGeom>
              <a:avLst/>
              <a:gdLst/>
              <a:ahLst/>
              <a:cxnLst/>
              <a:rect l="l" t="t" r="r" b="b"/>
              <a:pathLst>
                <a:path w="25" h="25" extrusionOk="0">
                  <a:moveTo>
                    <a:pt x="1" y="0"/>
                  </a:moveTo>
                  <a:lnTo>
                    <a:pt x="25" y="25"/>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3"/>
            <p:cNvSpPr/>
            <p:nvPr/>
          </p:nvSpPr>
          <p:spPr>
            <a:xfrm>
              <a:off x="2142900" y="1943300"/>
              <a:ext cx="2450" cy="625"/>
            </a:xfrm>
            <a:custGeom>
              <a:avLst/>
              <a:gdLst/>
              <a:ahLst/>
              <a:cxnLst/>
              <a:rect l="l" t="t" r="r" b="b"/>
              <a:pathLst>
                <a:path w="98" h="25" extrusionOk="0">
                  <a:moveTo>
                    <a:pt x="97" y="0"/>
                  </a:moveTo>
                  <a:lnTo>
                    <a:pt x="97" y="0"/>
                  </a:lnTo>
                  <a:lnTo>
                    <a:pt x="1" y="24"/>
                  </a:lnTo>
                  <a:lnTo>
                    <a:pt x="1" y="24"/>
                  </a:lnTo>
                  <a:lnTo>
                    <a:pt x="1" y="24"/>
                  </a:lnTo>
                  <a:lnTo>
                    <a:pt x="1" y="24"/>
                  </a:lnTo>
                  <a:lnTo>
                    <a:pt x="97" y="0"/>
                  </a:lnTo>
                  <a:lnTo>
                    <a:pt x="97" y="0"/>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3"/>
            <p:cNvSpPr/>
            <p:nvPr/>
          </p:nvSpPr>
          <p:spPr>
            <a:xfrm>
              <a:off x="2147725" y="1943300"/>
              <a:ext cx="2425" cy="625"/>
            </a:xfrm>
            <a:custGeom>
              <a:avLst/>
              <a:gdLst/>
              <a:ahLst/>
              <a:cxnLst/>
              <a:rect l="l" t="t" r="r" b="b"/>
              <a:pathLst>
                <a:path w="97" h="25" extrusionOk="0">
                  <a:moveTo>
                    <a:pt x="97" y="0"/>
                  </a:moveTo>
                  <a:lnTo>
                    <a:pt x="97" y="0"/>
                  </a:lnTo>
                  <a:lnTo>
                    <a:pt x="1" y="24"/>
                  </a:lnTo>
                  <a:lnTo>
                    <a:pt x="1" y="24"/>
                  </a:lnTo>
                  <a:lnTo>
                    <a:pt x="1" y="24"/>
                  </a:lnTo>
                  <a:lnTo>
                    <a:pt x="1" y="24"/>
                  </a:lnTo>
                  <a:lnTo>
                    <a:pt x="97" y="0"/>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3"/>
            <p:cNvSpPr/>
            <p:nvPr/>
          </p:nvSpPr>
          <p:spPr>
            <a:xfrm>
              <a:off x="2150125" y="1943300"/>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
            <p:cNvSpPr/>
            <p:nvPr/>
          </p:nvSpPr>
          <p:spPr>
            <a:xfrm>
              <a:off x="2154350" y="1943300"/>
              <a:ext cx="625" cy="25"/>
            </a:xfrm>
            <a:custGeom>
              <a:avLst/>
              <a:gdLst/>
              <a:ahLst/>
              <a:cxnLst/>
              <a:rect l="l" t="t" r="r" b="b"/>
              <a:pathLst>
                <a:path w="25" h="1" extrusionOk="0">
                  <a:moveTo>
                    <a:pt x="24" y="0"/>
                  </a:moveTo>
                  <a:lnTo>
                    <a:pt x="24" y="0"/>
                  </a:lnTo>
                  <a:lnTo>
                    <a:pt x="0" y="0"/>
                  </a:lnTo>
                  <a:lnTo>
                    <a:pt x="0" y="0"/>
                  </a:lnTo>
                  <a:lnTo>
                    <a:pt x="24" y="0"/>
                  </a:lnTo>
                  <a:lnTo>
                    <a:pt x="24" y="0"/>
                  </a:lnTo>
                  <a:lnTo>
                    <a:pt x="24"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
            <p:cNvSpPr/>
            <p:nvPr/>
          </p:nvSpPr>
          <p:spPr>
            <a:xfrm>
              <a:off x="2029775" y="1852425"/>
              <a:ext cx="625" cy="25"/>
            </a:xfrm>
            <a:custGeom>
              <a:avLst/>
              <a:gdLst/>
              <a:ahLst/>
              <a:cxnLst/>
              <a:rect l="l" t="t" r="r" b="b"/>
              <a:pathLst>
                <a:path w="25" h="1" extrusionOk="0">
                  <a:moveTo>
                    <a:pt x="24" y="0"/>
                  </a:moveTo>
                  <a:lnTo>
                    <a:pt x="24"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
            <p:cNvSpPr/>
            <p:nvPr/>
          </p:nvSpPr>
          <p:spPr>
            <a:xfrm>
              <a:off x="2135100" y="1908400"/>
              <a:ext cx="625" cy="25"/>
            </a:xfrm>
            <a:custGeom>
              <a:avLst/>
              <a:gdLst/>
              <a:ahLst/>
              <a:cxnLst/>
              <a:rect l="l" t="t" r="r" b="b"/>
              <a:pathLst>
                <a:path w="25" h="1" extrusionOk="0">
                  <a:moveTo>
                    <a:pt x="24" y="0"/>
                  </a:moveTo>
                  <a:lnTo>
                    <a:pt x="0" y="0"/>
                  </a:lnTo>
                  <a:lnTo>
                    <a:pt x="0" y="0"/>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
            <p:cNvSpPr/>
            <p:nvPr/>
          </p:nvSpPr>
          <p:spPr>
            <a:xfrm>
              <a:off x="2135100" y="1908400"/>
              <a:ext cx="625" cy="25"/>
            </a:xfrm>
            <a:custGeom>
              <a:avLst/>
              <a:gdLst/>
              <a:ahLst/>
              <a:cxnLst/>
              <a:rect l="l" t="t" r="r" b="b"/>
              <a:pathLst>
                <a:path w="25" h="1" extrusionOk="0">
                  <a:moveTo>
                    <a:pt x="0" y="0"/>
                  </a:moveTo>
                  <a:lnTo>
                    <a:pt x="24" y="0"/>
                  </a:lnTo>
                  <a:lnTo>
                    <a:pt x="24" y="0"/>
                  </a:lnTo>
                  <a:lnTo>
                    <a:pt x="0" y="0"/>
                  </a:lnTo>
                  <a:lnTo>
                    <a:pt x="0" y="0"/>
                  </a:lnTo>
                  <a:lnTo>
                    <a:pt x="0"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
            <p:cNvSpPr/>
            <p:nvPr/>
          </p:nvSpPr>
          <p:spPr>
            <a:xfrm>
              <a:off x="2139900" y="1907800"/>
              <a:ext cx="625" cy="625"/>
            </a:xfrm>
            <a:custGeom>
              <a:avLst/>
              <a:gdLst/>
              <a:ahLst/>
              <a:cxnLst/>
              <a:rect l="l" t="t" r="r" b="b"/>
              <a:pathLst>
                <a:path w="25" h="25" extrusionOk="0">
                  <a:moveTo>
                    <a:pt x="25" y="0"/>
                  </a:moveTo>
                  <a:lnTo>
                    <a:pt x="1" y="24"/>
                  </a:lnTo>
                  <a:lnTo>
                    <a:pt x="25"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3"/>
            <p:cNvSpPr/>
            <p:nvPr/>
          </p:nvSpPr>
          <p:spPr>
            <a:xfrm>
              <a:off x="2140500" y="1907800"/>
              <a:ext cx="25" cy="625"/>
            </a:xfrm>
            <a:custGeom>
              <a:avLst/>
              <a:gdLst/>
              <a:ahLst/>
              <a:cxnLst/>
              <a:rect l="l" t="t" r="r" b="b"/>
              <a:pathLst>
                <a:path w="1" h="25" extrusionOk="0">
                  <a:moveTo>
                    <a:pt x="1" y="24"/>
                  </a:moveTo>
                  <a:lnTo>
                    <a:pt x="1" y="24"/>
                  </a:lnTo>
                  <a:lnTo>
                    <a:pt x="1" y="24"/>
                  </a:lnTo>
                  <a:lnTo>
                    <a:pt x="1" y="24"/>
                  </a:lnTo>
                  <a:lnTo>
                    <a:pt x="1" y="0"/>
                  </a:lnTo>
                  <a:lnTo>
                    <a:pt x="1" y="24"/>
                  </a:lnTo>
                  <a:lnTo>
                    <a:pt x="1" y="24"/>
                  </a:lnTo>
                  <a:lnTo>
                    <a:pt x="1" y="24"/>
                  </a:lnTo>
                  <a:lnTo>
                    <a:pt x="1" y="24"/>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
            <p:cNvSpPr/>
            <p:nvPr/>
          </p:nvSpPr>
          <p:spPr>
            <a:xfrm>
              <a:off x="2128475" y="1897550"/>
              <a:ext cx="25" cy="25"/>
            </a:xfrm>
            <a:custGeom>
              <a:avLst/>
              <a:gdLst/>
              <a:ahLst/>
              <a:cxnLst/>
              <a:rect l="l" t="t" r="r" b="b"/>
              <a:pathLst>
                <a:path w="1" h="1" extrusionOk="0">
                  <a:moveTo>
                    <a:pt x="0" y="1"/>
                  </a:moveTo>
                  <a:lnTo>
                    <a:pt x="0" y="1"/>
                  </a:lnTo>
                  <a:lnTo>
                    <a:pt x="0" y="1"/>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
            <p:cNvSpPr/>
            <p:nvPr/>
          </p:nvSpPr>
          <p:spPr>
            <a:xfrm>
              <a:off x="2147125" y="1906575"/>
              <a:ext cx="25" cy="650"/>
            </a:xfrm>
            <a:custGeom>
              <a:avLst/>
              <a:gdLst/>
              <a:ahLst/>
              <a:cxnLst/>
              <a:rect l="l" t="t" r="r" b="b"/>
              <a:pathLst>
                <a:path w="1" h="26" extrusionOk="0">
                  <a:moveTo>
                    <a:pt x="0" y="1"/>
                  </a:moveTo>
                  <a:lnTo>
                    <a:pt x="0" y="25"/>
                  </a:lnTo>
                  <a:lnTo>
                    <a:pt x="0" y="25"/>
                  </a:lnTo>
                  <a:lnTo>
                    <a:pt x="0" y="1"/>
                  </a:lnTo>
                  <a:lnTo>
                    <a:pt x="0"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
            <p:cNvSpPr/>
            <p:nvPr/>
          </p:nvSpPr>
          <p:spPr>
            <a:xfrm>
              <a:off x="2128475" y="1897550"/>
              <a:ext cx="2425" cy="625"/>
            </a:xfrm>
            <a:custGeom>
              <a:avLst/>
              <a:gdLst/>
              <a:ahLst/>
              <a:cxnLst/>
              <a:rect l="l" t="t" r="r" b="b"/>
              <a:pathLst>
                <a:path w="97" h="25" extrusionOk="0">
                  <a:moveTo>
                    <a:pt x="0" y="1"/>
                  </a:moveTo>
                  <a:lnTo>
                    <a:pt x="24" y="25"/>
                  </a:lnTo>
                  <a:lnTo>
                    <a:pt x="97" y="25"/>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
            <p:cNvSpPr/>
            <p:nvPr/>
          </p:nvSpPr>
          <p:spPr>
            <a:xfrm>
              <a:off x="2139900" y="1902375"/>
              <a:ext cx="1825" cy="1225"/>
            </a:xfrm>
            <a:custGeom>
              <a:avLst/>
              <a:gdLst/>
              <a:ahLst/>
              <a:cxnLst/>
              <a:rect l="l" t="t" r="r" b="b"/>
              <a:pathLst>
                <a:path w="73" h="49" extrusionOk="0">
                  <a:moveTo>
                    <a:pt x="49" y="0"/>
                  </a:moveTo>
                  <a:lnTo>
                    <a:pt x="25" y="25"/>
                  </a:lnTo>
                  <a:lnTo>
                    <a:pt x="49" y="25"/>
                  </a:lnTo>
                  <a:lnTo>
                    <a:pt x="73" y="0"/>
                  </a:lnTo>
                  <a:close/>
                  <a:moveTo>
                    <a:pt x="1" y="25"/>
                  </a:moveTo>
                  <a:lnTo>
                    <a:pt x="1" y="49"/>
                  </a:lnTo>
                  <a:lnTo>
                    <a:pt x="25" y="2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
            <p:cNvSpPr/>
            <p:nvPr/>
          </p:nvSpPr>
          <p:spPr>
            <a:xfrm>
              <a:off x="2130275" y="1896350"/>
              <a:ext cx="2425" cy="1825"/>
            </a:xfrm>
            <a:custGeom>
              <a:avLst/>
              <a:gdLst/>
              <a:ahLst/>
              <a:cxnLst/>
              <a:rect l="l" t="t" r="r" b="b"/>
              <a:pathLst>
                <a:path w="97" h="73" extrusionOk="0">
                  <a:moveTo>
                    <a:pt x="25" y="1"/>
                  </a:moveTo>
                  <a:lnTo>
                    <a:pt x="44" y="7"/>
                  </a:lnTo>
                  <a:lnTo>
                    <a:pt x="44" y="7"/>
                  </a:lnTo>
                  <a:lnTo>
                    <a:pt x="49" y="1"/>
                  </a:lnTo>
                  <a:close/>
                  <a:moveTo>
                    <a:pt x="44" y="7"/>
                  </a:moveTo>
                  <a:lnTo>
                    <a:pt x="0" y="73"/>
                  </a:lnTo>
                  <a:lnTo>
                    <a:pt x="25" y="73"/>
                  </a:lnTo>
                  <a:lnTo>
                    <a:pt x="49" y="25"/>
                  </a:lnTo>
                  <a:lnTo>
                    <a:pt x="97" y="25"/>
                  </a:lnTo>
                  <a:lnTo>
                    <a:pt x="44" y="7"/>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3"/>
            <p:cNvSpPr/>
            <p:nvPr/>
          </p:nvSpPr>
          <p:spPr>
            <a:xfrm>
              <a:off x="2118850" y="2487350"/>
              <a:ext cx="625" cy="625"/>
            </a:xfrm>
            <a:custGeom>
              <a:avLst/>
              <a:gdLst/>
              <a:ahLst/>
              <a:cxnLst/>
              <a:rect l="l" t="t" r="r" b="b"/>
              <a:pathLst>
                <a:path w="25" h="25" extrusionOk="0">
                  <a:moveTo>
                    <a:pt x="0"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3"/>
            <p:cNvSpPr/>
            <p:nvPr/>
          </p:nvSpPr>
          <p:spPr>
            <a:xfrm>
              <a:off x="2136300" y="1887325"/>
              <a:ext cx="1825" cy="625"/>
            </a:xfrm>
            <a:custGeom>
              <a:avLst/>
              <a:gdLst/>
              <a:ahLst/>
              <a:cxnLst/>
              <a:rect l="l" t="t" r="r" b="b"/>
              <a:pathLst>
                <a:path w="73" h="25" extrusionOk="0">
                  <a:moveTo>
                    <a:pt x="24" y="1"/>
                  </a:moveTo>
                  <a:lnTo>
                    <a:pt x="0" y="25"/>
                  </a:lnTo>
                  <a:lnTo>
                    <a:pt x="48"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3"/>
            <p:cNvSpPr/>
            <p:nvPr/>
          </p:nvSpPr>
          <p:spPr>
            <a:xfrm>
              <a:off x="2138100" y="1886725"/>
              <a:ext cx="1825" cy="625"/>
            </a:xfrm>
            <a:custGeom>
              <a:avLst/>
              <a:gdLst/>
              <a:ahLst/>
              <a:cxnLst/>
              <a:rect l="l" t="t" r="r" b="b"/>
              <a:pathLst>
                <a:path w="73" h="25" extrusionOk="0">
                  <a:moveTo>
                    <a:pt x="49" y="1"/>
                  </a:moveTo>
                  <a:lnTo>
                    <a:pt x="0" y="25"/>
                  </a:lnTo>
                  <a:lnTo>
                    <a:pt x="4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3"/>
            <p:cNvSpPr/>
            <p:nvPr/>
          </p:nvSpPr>
          <p:spPr>
            <a:xfrm>
              <a:off x="2074900" y="1848200"/>
              <a:ext cx="625" cy="25"/>
            </a:xfrm>
            <a:custGeom>
              <a:avLst/>
              <a:gdLst/>
              <a:ahLst/>
              <a:cxnLst/>
              <a:rect l="l" t="t" r="r" b="b"/>
              <a:pathLst>
                <a:path w="25" h="1" extrusionOk="0">
                  <a:moveTo>
                    <a:pt x="25" y="1"/>
                  </a:moveTo>
                  <a:lnTo>
                    <a:pt x="25" y="1"/>
                  </a:lnTo>
                  <a:lnTo>
                    <a:pt x="1" y="1"/>
                  </a:lnTo>
                  <a:lnTo>
                    <a:pt x="1" y="1"/>
                  </a:lnTo>
                  <a:lnTo>
                    <a:pt x="25" y="1"/>
                  </a:lnTo>
                  <a:lnTo>
                    <a:pt x="25" y="1"/>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3"/>
            <p:cNvSpPr/>
            <p:nvPr/>
          </p:nvSpPr>
          <p:spPr>
            <a:xfrm>
              <a:off x="2139900" y="1886125"/>
              <a:ext cx="2425" cy="625"/>
            </a:xfrm>
            <a:custGeom>
              <a:avLst/>
              <a:gdLst/>
              <a:ahLst/>
              <a:cxnLst/>
              <a:rect l="l" t="t" r="r" b="b"/>
              <a:pathLst>
                <a:path w="97" h="25" extrusionOk="0">
                  <a:moveTo>
                    <a:pt x="49" y="0"/>
                  </a:moveTo>
                  <a:lnTo>
                    <a:pt x="1" y="25"/>
                  </a:lnTo>
                  <a:lnTo>
                    <a:pt x="49" y="25"/>
                  </a:lnTo>
                  <a:lnTo>
                    <a:pt x="65" y="8"/>
                  </a:lnTo>
                  <a:lnTo>
                    <a:pt x="65" y="8"/>
                  </a:lnTo>
                  <a:lnTo>
                    <a:pt x="49" y="0"/>
                  </a:lnTo>
                  <a:close/>
                  <a:moveTo>
                    <a:pt x="73" y="0"/>
                  </a:moveTo>
                  <a:lnTo>
                    <a:pt x="65" y="8"/>
                  </a:lnTo>
                  <a:lnTo>
                    <a:pt x="65" y="8"/>
                  </a:lnTo>
                  <a:lnTo>
                    <a:pt x="97" y="25"/>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3"/>
            <p:cNvSpPr/>
            <p:nvPr/>
          </p:nvSpPr>
          <p:spPr>
            <a:xfrm>
              <a:off x="2075500" y="1847600"/>
              <a:ext cx="1225" cy="625"/>
            </a:xfrm>
            <a:custGeom>
              <a:avLst/>
              <a:gdLst/>
              <a:ahLst/>
              <a:cxnLst/>
              <a:rect l="l" t="t" r="r" b="b"/>
              <a:pathLst>
                <a:path w="49" h="25" extrusionOk="0">
                  <a:moveTo>
                    <a:pt x="25"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3"/>
            <p:cNvSpPr/>
            <p:nvPr/>
          </p:nvSpPr>
          <p:spPr>
            <a:xfrm>
              <a:off x="1965975" y="2039600"/>
              <a:ext cx="625" cy="25"/>
            </a:xfrm>
            <a:custGeom>
              <a:avLst/>
              <a:gdLst/>
              <a:ahLst/>
              <a:cxnLst/>
              <a:rect l="l" t="t" r="r" b="b"/>
              <a:pathLst>
                <a:path w="25" h="1" extrusionOk="0">
                  <a:moveTo>
                    <a:pt x="0" y="0"/>
                  </a:moveTo>
                  <a:lnTo>
                    <a:pt x="0" y="0"/>
                  </a:lnTo>
                  <a:lnTo>
                    <a:pt x="25" y="0"/>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3"/>
            <p:cNvSpPr/>
            <p:nvPr/>
          </p:nvSpPr>
          <p:spPr>
            <a:xfrm>
              <a:off x="1895550" y="1964350"/>
              <a:ext cx="625" cy="650"/>
            </a:xfrm>
            <a:custGeom>
              <a:avLst/>
              <a:gdLst/>
              <a:ahLst/>
              <a:cxnLst/>
              <a:rect l="l" t="t" r="r" b="b"/>
              <a:pathLst>
                <a:path w="25" h="26"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3"/>
            <p:cNvSpPr/>
            <p:nvPr/>
          </p:nvSpPr>
          <p:spPr>
            <a:xfrm>
              <a:off x="2027350" y="2037175"/>
              <a:ext cx="625" cy="625"/>
            </a:xfrm>
            <a:custGeom>
              <a:avLst/>
              <a:gdLst/>
              <a:ahLst/>
              <a:cxnLst/>
              <a:rect l="l" t="t" r="r" b="b"/>
              <a:pathLst>
                <a:path w="25" h="25" extrusionOk="0">
                  <a:moveTo>
                    <a:pt x="1" y="1"/>
                  </a:moveTo>
                  <a:lnTo>
                    <a:pt x="1" y="25"/>
                  </a:lnTo>
                  <a:lnTo>
                    <a:pt x="25" y="25"/>
                  </a:lnTo>
                  <a:lnTo>
                    <a:pt x="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3"/>
            <p:cNvSpPr/>
            <p:nvPr/>
          </p:nvSpPr>
          <p:spPr>
            <a:xfrm>
              <a:off x="2405300" y="1951725"/>
              <a:ext cx="650" cy="25"/>
            </a:xfrm>
            <a:custGeom>
              <a:avLst/>
              <a:gdLst/>
              <a:ahLst/>
              <a:cxnLst/>
              <a:rect l="l" t="t" r="r" b="b"/>
              <a:pathLst>
                <a:path w="26" h="1" extrusionOk="0">
                  <a:moveTo>
                    <a:pt x="25" y="0"/>
                  </a:moveTo>
                  <a:lnTo>
                    <a:pt x="1" y="0"/>
                  </a:lnTo>
                  <a:lnTo>
                    <a:pt x="25" y="0"/>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
            <p:cNvSpPr/>
            <p:nvPr/>
          </p:nvSpPr>
          <p:spPr>
            <a:xfrm>
              <a:off x="2357175" y="1887325"/>
              <a:ext cx="625" cy="25"/>
            </a:xfrm>
            <a:custGeom>
              <a:avLst/>
              <a:gdLst/>
              <a:ahLst/>
              <a:cxnLst/>
              <a:rect l="l" t="t" r="r" b="b"/>
              <a:pathLst>
                <a:path w="25" h="1" extrusionOk="0">
                  <a:moveTo>
                    <a:pt x="0" y="1"/>
                  </a:moveTo>
                  <a:lnTo>
                    <a:pt x="0" y="1"/>
                  </a:lnTo>
                  <a:lnTo>
                    <a:pt x="24" y="1"/>
                  </a:lnTo>
                  <a:lnTo>
                    <a:pt x="24" y="1"/>
                  </a:lnTo>
                  <a:lnTo>
                    <a:pt x="0" y="1"/>
                  </a:lnTo>
                  <a:lnTo>
                    <a:pt x="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
            <p:cNvSpPr/>
            <p:nvPr/>
          </p:nvSpPr>
          <p:spPr>
            <a:xfrm>
              <a:off x="2484150" y="1986025"/>
              <a:ext cx="101725" cy="97525"/>
            </a:xfrm>
            <a:custGeom>
              <a:avLst/>
              <a:gdLst/>
              <a:ahLst/>
              <a:cxnLst/>
              <a:rect l="l" t="t" r="r" b="b"/>
              <a:pathLst>
                <a:path w="4069" h="3901" extrusionOk="0">
                  <a:moveTo>
                    <a:pt x="2191" y="193"/>
                  </a:moveTo>
                  <a:lnTo>
                    <a:pt x="2649" y="265"/>
                  </a:lnTo>
                  <a:lnTo>
                    <a:pt x="2745" y="289"/>
                  </a:lnTo>
                  <a:lnTo>
                    <a:pt x="2865" y="338"/>
                  </a:lnTo>
                  <a:lnTo>
                    <a:pt x="3082" y="458"/>
                  </a:lnTo>
                  <a:lnTo>
                    <a:pt x="3299" y="602"/>
                  </a:lnTo>
                  <a:lnTo>
                    <a:pt x="3491" y="771"/>
                  </a:lnTo>
                  <a:lnTo>
                    <a:pt x="3636" y="988"/>
                  </a:lnTo>
                  <a:lnTo>
                    <a:pt x="3732" y="1180"/>
                  </a:lnTo>
                  <a:lnTo>
                    <a:pt x="3804" y="1373"/>
                  </a:lnTo>
                  <a:lnTo>
                    <a:pt x="3852" y="1662"/>
                  </a:lnTo>
                  <a:lnTo>
                    <a:pt x="3876" y="1926"/>
                  </a:lnTo>
                  <a:lnTo>
                    <a:pt x="3876" y="2095"/>
                  </a:lnTo>
                  <a:lnTo>
                    <a:pt x="3852" y="2263"/>
                  </a:lnTo>
                  <a:lnTo>
                    <a:pt x="3804" y="2432"/>
                  </a:lnTo>
                  <a:lnTo>
                    <a:pt x="3732" y="2601"/>
                  </a:lnTo>
                  <a:lnTo>
                    <a:pt x="3684" y="2697"/>
                  </a:lnTo>
                  <a:lnTo>
                    <a:pt x="3612" y="2793"/>
                  </a:lnTo>
                  <a:lnTo>
                    <a:pt x="3371" y="3010"/>
                  </a:lnTo>
                  <a:lnTo>
                    <a:pt x="3178" y="3250"/>
                  </a:lnTo>
                  <a:lnTo>
                    <a:pt x="3082" y="3347"/>
                  </a:lnTo>
                  <a:lnTo>
                    <a:pt x="2986" y="3419"/>
                  </a:lnTo>
                  <a:lnTo>
                    <a:pt x="2889" y="3467"/>
                  </a:lnTo>
                  <a:lnTo>
                    <a:pt x="2769" y="3515"/>
                  </a:lnTo>
                  <a:lnTo>
                    <a:pt x="2312" y="3660"/>
                  </a:lnTo>
                  <a:lnTo>
                    <a:pt x="2095" y="3684"/>
                  </a:lnTo>
                  <a:lnTo>
                    <a:pt x="1854" y="3708"/>
                  </a:lnTo>
                  <a:lnTo>
                    <a:pt x="1397" y="3636"/>
                  </a:lnTo>
                  <a:lnTo>
                    <a:pt x="1204" y="3612"/>
                  </a:lnTo>
                  <a:lnTo>
                    <a:pt x="988" y="3563"/>
                  </a:lnTo>
                  <a:lnTo>
                    <a:pt x="843" y="3491"/>
                  </a:lnTo>
                  <a:lnTo>
                    <a:pt x="699" y="3419"/>
                  </a:lnTo>
                  <a:lnTo>
                    <a:pt x="602" y="3323"/>
                  </a:lnTo>
                  <a:lnTo>
                    <a:pt x="506" y="3178"/>
                  </a:lnTo>
                  <a:lnTo>
                    <a:pt x="289" y="2865"/>
                  </a:lnTo>
                  <a:lnTo>
                    <a:pt x="217" y="2745"/>
                  </a:lnTo>
                  <a:lnTo>
                    <a:pt x="169" y="2625"/>
                  </a:lnTo>
                  <a:lnTo>
                    <a:pt x="145" y="2504"/>
                  </a:lnTo>
                  <a:lnTo>
                    <a:pt x="145" y="2360"/>
                  </a:lnTo>
                  <a:lnTo>
                    <a:pt x="169" y="2095"/>
                  </a:lnTo>
                  <a:lnTo>
                    <a:pt x="217" y="1734"/>
                  </a:lnTo>
                  <a:lnTo>
                    <a:pt x="289" y="1397"/>
                  </a:lnTo>
                  <a:lnTo>
                    <a:pt x="338" y="1204"/>
                  </a:lnTo>
                  <a:lnTo>
                    <a:pt x="410" y="1060"/>
                  </a:lnTo>
                  <a:lnTo>
                    <a:pt x="482" y="891"/>
                  </a:lnTo>
                  <a:lnTo>
                    <a:pt x="602" y="747"/>
                  </a:lnTo>
                  <a:lnTo>
                    <a:pt x="675" y="699"/>
                  </a:lnTo>
                  <a:lnTo>
                    <a:pt x="771" y="651"/>
                  </a:lnTo>
                  <a:lnTo>
                    <a:pt x="915" y="627"/>
                  </a:lnTo>
                  <a:lnTo>
                    <a:pt x="1060" y="578"/>
                  </a:lnTo>
                  <a:lnTo>
                    <a:pt x="1228" y="554"/>
                  </a:lnTo>
                  <a:lnTo>
                    <a:pt x="1373" y="458"/>
                  </a:lnTo>
                  <a:lnTo>
                    <a:pt x="1493" y="386"/>
                  </a:lnTo>
                  <a:lnTo>
                    <a:pt x="1613" y="314"/>
                  </a:lnTo>
                  <a:lnTo>
                    <a:pt x="1854" y="217"/>
                  </a:lnTo>
                  <a:lnTo>
                    <a:pt x="2023" y="193"/>
                  </a:lnTo>
                  <a:close/>
                  <a:moveTo>
                    <a:pt x="1902" y="1"/>
                  </a:moveTo>
                  <a:lnTo>
                    <a:pt x="1758" y="49"/>
                  </a:lnTo>
                  <a:lnTo>
                    <a:pt x="1589" y="121"/>
                  </a:lnTo>
                  <a:lnTo>
                    <a:pt x="1421" y="193"/>
                  </a:lnTo>
                  <a:lnTo>
                    <a:pt x="1349" y="241"/>
                  </a:lnTo>
                  <a:lnTo>
                    <a:pt x="1276" y="289"/>
                  </a:lnTo>
                  <a:lnTo>
                    <a:pt x="1204" y="338"/>
                  </a:lnTo>
                  <a:lnTo>
                    <a:pt x="1132" y="386"/>
                  </a:lnTo>
                  <a:lnTo>
                    <a:pt x="963" y="410"/>
                  </a:lnTo>
                  <a:lnTo>
                    <a:pt x="867" y="410"/>
                  </a:lnTo>
                  <a:lnTo>
                    <a:pt x="795" y="434"/>
                  </a:lnTo>
                  <a:lnTo>
                    <a:pt x="747" y="458"/>
                  </a:lnTo>
                  <a:lnTo>
                    <a:pt x="675" y="506"/>
                  </a:lnTo>
                  <a:lnTo>
                    <a:pt x="651" y="578"/>
                  </a:lnTo>
                  <a:lnTo>
                    <a:pt x="602" y="627"/>
                  </a:lnTo>
                  <a:lnTo>
                    <a:pt x="554" y="651"/>
                  </a:lnTo>
                  <a:lnTo>
                    <a:pt x="434" y="795"/>
                  </a:lnTo>
                  <a:lnTo>
                    <a:pt x="338" y="939"/>
                  </a:lnTo>
                  <a:lnTo>
                    <a:pt x="241" y="1108"/>
                  </a:lnTo>
                  <a:lnTo>
                    <a:pt x="193" y="1276"/>
                  </a:lnTo>
                  <a:lnTo>
                    <a:pt x="73" y="1854"/>
                  </a:lnTo>
                  <a:lnTo>
                    <a:pt x="25" y="2119"/>
                  </a:lnTo>
                  <a:lnTo>
                    <a:pt x="1" y="2360"/>
                  </a:lnTo>
                  <a:lnTo>
                    <a:pt x="1" y="2552"/>
                  </a:lnTo>
                  <a:lnTo>
                    <a:pt x="25" y="2721"/>
                  </a:lnTo>
                  <a:lnTo>
                    <a:pt x="97" y="2889"/>
                  </a:lnTo>
                  <a:lnTo>
                    <a:pt x="193" y="3034"/>
                  </a:lnTo>
                  <a:lnTo>
                    <a:pt x="289" y="3178"/>
                  </a:lnTo>
                  <a:lnTo>
                    <a:pt x="386" y="3323"/>
                  </a:lnTo>
                  <a:lnTo>
                    <a:pt x="506" y="3467"/>
                  </a:lnTo>
                  <a:lnTo>
                    <a:pt x="578" y="3563"/>
                  </a:lnTo>
                  <a:lnTo>
                    <a:pt x="675" y="3636"/>
                  </a:lnTo>
                  <a:lnTo>
                    <a:pt x="891" y="3732"/>
                  </a:lnTo>
                  <a:lnTo>
                    <a:pt x="1132" y="3804"/>
                  </a:lnTo>
                  <a:lnTo>
                    <a:pt x="1397" y="3852"/>
                  </a:lnTo>
                  <a:lnTo>
                    <a:pt x="1926" y="3900"/>
                  </a:lnTo>
                  <a:lnTo>
                    <a:pt x="2167" y="3900"/>
                  </a:lnTo>
                  <a:lnTo>
                    <a:pt x="2432" y="3852"/>
                  </a:lnTo>
                  <a:lnTo>
                    <a:pt x="2889" y="3684"/>
                  </a:lnTo>
                  <a:lnTo>
                    <a:pt x="3058" y="3612"/>
                  </a:lnTo>
                  <a:lnTo>
                    <a:pt x="3154" y="3539"/>
                  </a:lnTo>
                  <a:lnTo>
                    <a:pt x="3226" y="3467"/>
                  </a:lnTo>
                  <a:lnTo>
                    <a:pt x="3443" y="3226"/>
                  </a:lnTo>
                  <a:lnTo>
                    <a:pt x="3539" y="3106"/>
                  </a:lnTo>
                  <a:lnTo>
                    <a:pt x="3660" y="2986"/>
                  </a:lnTo>
                  <a:lnTo>
                    <a:pt x="3732" y="2889"/>
                  </a:lnTo>
                  <a:lnTo>
                    <a:pt x="3828" y="2793"/>
                  </a:lnTo>
                  <a:lnTo>
                    <a:pt x="3900" y="2697"/>
                  </a:lnTo>
                  <a:lnTo>
                    <a:pt x="3949" y="2576"/>
                  </a:lnTo>
                  <a:lnTo>
                    <a:pt x="3997" y="2408"/>
                  </a:lnTo>
                  <a:lnTo>
                    <a:pt x="4045" y="2239"/>
                  </a:lnTo>
                  <a:lnTo>
                    <a:pt x="4069" y="2047"/>
                  </a:lnTo>
                  <a:lnTo>
                    <a:pt x="4069" y="1878"/>
                  </a:lnTo>
                  <a:lnTo>
                    <a:pt x="4045" y="1614"/>
                  </a:lnTo>
                  <a:lnTo>
                    <a:pt x="3997" y="1349"/>
                  </a:lnTo>
                  <a:lnTo>
                    <a:pt x="3949" y="1204"/>
                  </a:lnTo>
                  <a:lnTo>
                    <a:pt x="3900" y="1036"/>
                  </a:lnTo>
                  <a:lnTo>
                    <a:pt x="3780" y="843"/>
                  </a:lnTo>
                  <a:lnTo>
                    <a:pt x="3636" y="651"/>
                  </a:lnTo>
                  <a:lnTo>
                    <a:pt x="3467" y="482"/>
                  </a:lnTo>
                  <a:lnTo>
                    <a:pt x="3299" y="338"/>
                  </a:lnTo>
                  <a:lnTo>
                    <a:pt x="3034" y="193"/>
                  </a:lnTo>
                  <a:lnTo>
                    <a:pt x="2889" y="121"/>
                  </a:lnTo>
                  <a:lnTo>
                    <a:pt x="2745" y="73"/>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
            <p:cNvSpPr/>
            <p:nvPr/>
          </p:nvSpPr>
          <p:spPr>
            <a:xfrm>
              <a:off x="2516050" y="2013700"/>
              <a:ext cx="39750" cy="41575"/>
            </a:xfrm>
            <a:custGeom>
              <a:avLst/>
              <a:gdLst/>
              <a:ahLst/>
              <a:cxnLst/>
              <a:rect l="l" t="t" r="r" b="b"/>
              <a:pathLst>
                <a:path w="1590" h="1663" extrusionOk="0">
                  <a:moveTo>
                    <a:pt x="963" y="194"/>
                  </a:moveTo>
                  <a:lnTo>
                    <a:pt x="1060" y="242"/>
                  </a:lnTo>
                  <a:lnTo>
                    <a:pt x="1300" y="386"/>
                  </a:lnTo>
                  <a:lnTo>
                    <a:pt x="1373" y="458"/>
                  </a:lnTo>
                  <a:lnTo>
                    <a:pt x="1397" y="555"/>
                  </a:lnTo>
                  <a:lnTo>
                    <a:pt x="1421" y="819"/>
                  </a:lnTo>
                  <a:lnTo>
                    <a:pt x="1421" y="940"/>
                  </a:lnTo>
                  <a:lnTo>
                    <a:pt x="1397" y="1084"/>
                  </a:lnTo>
                  <a:lnTo>
                    <a:pt x="1349" y="1181"/>
                  </a:lnTo>
                  <a:lnTo>
                    <a:pt x="1276" y="1253"/>
                  </a:lnTo>
                  <a:lnTo>
                    <a:pt x="1060" y="1445"/>
                  </a:lnTo>
                  <a:lnTo>
                    <a:pt x="1012" y="1469"/>
                  </a:lnTo>
                  <a:lnTo>
                    <a:pt x="939" y="1494"/>
                  </a:lnTo>
                  <a:lnTo>
                    <a:pt x="747" y="1494"/>
                  </a:lnTo>
                  <a:lnTo>
                    <a:pt x="578" y="1469"/>
                  </a:lnTo>
                  <a:lnTo>
                    <a:pt x="434" y="1421"/>
                  </a:lnTo>
                  <a:lnTo>
                    <a:pt x="289" y="1349"/>
                  </a:lnTo>
                  <a:lnTo>
                    <a:pt x="241" y="1301"/>
                  </a:lnTo>
                  <a:lnTo>
                    <a:pt x="193" y="1229"/>
                  </a:lnTo>
                  <a:lnTo>
                    <a:pt x="169" y="1181"/>
                  </a:lnTo>
                  <a:lnTo>
                    <a:pt x="169" y="1084"/>
                  </a:lnTo>
                  <a:lnTo>
                    <a:pt x="169" y="1036"/>
                  </a:lnTo>
                  <a:lnTo>
                    <a:pt x="169" y="940"/>
                  </a:lnTo>
                  <a:lnTo>
                    <a:pt x="169" y="771"/>
                  </a:lnTo>
                  <a:lnTo>
                    <a:pt x="193" y="603"/>
                  </a:lnTo>
                  <a:lnTo>
                    <a:pt x="217" y="531"/>
                  </a:lnTo>
                  <a:lnTo>
                    <a:pt x="265" y="458"/>
                  </a:lnTo>
                  <a:lnTo>
                    <a:pt x="386" y="362"/>
                  </a:lnTo>
                  <a:lnTo>
                    <a:pt x="482" y="290"/>
                  </a:lnTo>
                  <a:lnTo>
                    <a:pt x="602" y="242"/>
                  </a:lnTo>
                  <a:lnTo>
                    <a:pt x="723" y="194"/>
                  </a:lnTo>
                  <a:close/>
                  <a:moveTo>
                    <a:pt x="747" y="1"/>
                  </a:moveTo>
                  <a:lnTo>
                    <a:pt x="602" y="49"/>
                  </a:lnTo>
                  <a:lnTo>
                    <a:pt x="458" y="97"/>
                  </a:lnTo>
                  <a:lnTo>
                    <a:pt x="313" y="169"/>
                  </a:lnTo>
                  <a:lnTo>
                    <a:pt x="241" y="218"/>
                  </a:lnTo>
                  <a:lnTo>
                    <a:pt x="169" y="290"/>
                  </a:lnTo>
                  <a:lnTo>
                    <a:pt x="73" y="434"/>
                  </a:lnTo>
                  <a:lnTo>
                    <a:pt x="24" y="627"/>
                  </a:lnTo>
                  <a:lnTo>
                    <a:pt x="0" y="795"/>
                  </a:lnTo>
                  <a:lnTo>
                    <a:pt x="0" y="940"/>
                  </a:lnTo>
                  <a:lnTo>
                    <a:pt x="24" y="1108"/>
                  </a:lnTo>
                  <a:lnTo>
                    <a:pt x="24" y="1205"/>
                  </a:lnTo>
                  <a:lnTo>
                    <a:pt x="73" y="1301"/>
                  </a:lnTo>
                  <a:lnTo>
                    <a:pt x="121" y="1373"/>
                  </a:lnTo>
                  <a:lnTo>
                    <a:pt x="193" y="1445"/>
                  </a:lnTo>
                  <a:lnTo>
                    <a:pt x="289" y="1518"/>
                  </a:lnTo>
                  <a:lnTo>
                    <a:pt x="410" y="1590"/>
                  </a:lnTo>
                  <a:lnTo>
                    <a:pt x="554" y="1614"/>
                  </a:lnTo>
                  <a:lnTo>
                    <a:pt x="699" y="1638"/>
                  </a:lnTo>
                  <a:lnTo>
                    <a:pt x="963" y="1662"/>
                  </a:lnTo>
                  <a:lnTo>
                    <a:pt x="1060" y="1638"/>
                  </a:lnTo>
                  <a:lnTo>
                    <a:pt x="1132" y="1590"/>
                  </a:lnTo>
                  <a:lnTo>
                    <a:pt x="1373" y="1373"/>
                  </a:lnTo>
                  <a:lnTo>
                    <a:pt x="1469" y="1277"/>
                  </a:lnTo>
                  <a:lnTo>
                    <a:pt x="1517" y="1132"/>
                  </a:lnTo>
                  <a:lnTo>
                    <a:pt x="1565" y="964"/>
                  </a:lnTo>
                  <a:lnTo>
                    <a:pt x="1589" y="771"/>
                  </a:lnTo>
                  <a:lnTo>
                    <a:pt x="1541" y="531"/>
                  </a:lnTo>
                  <a:lnTo>
                    <a:pt x="1541" y="434"/>
                  </a:lnTo>
                  <a:lnTo>
                    <a:pt x="1493" y="338"/>
                  </a:lnTo>
                  <a:lnTo>
                    <a:pt x="1445" y="266"/>
                  </a:lnTo>
                  <a:lnTo>
                    <a:pt x="1373" y="218"/>
                  </a:lnTo>
                  <a:lnTo>
                    <a:pt x="1228" y="121"/>
                  </a:lnTo>
                  <a:lnTo>
                    <a:pt x="1084" y="49"/>
                  </a:lnTo>
                  <a:lnTo>
                    <a:pt x="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
            <p:cNvSpPr/>
            <p:nvPr/>
          </p:nvSpPr>
          <p:spPr>
            <a:xfrm>
              <a:off x="2528675" y="2028750"/>
              <a:ext cx="13875" cy="15075"/>
            </a:xfrm>
            <a:custGeom>
              <a:avLst/>
              <a:gdLst/>
              <a:ahLst/>
              <a:cxnLst/>
              <a:rect l="l" t="t" r="r" b="b"/>
              <a:pathLst>
                <a:path w="555" h="603" extrusionOk="0">
                  <a:moveTo>
                    <a:pt x="314" y="169"/>
                  </a:moveTo>
                  <a:lnTo>
                    <a:pt x="386" y="193"/>
                  </a:lnTo>
                  <a:lnTo>
                    <a:pt x="410" y="242"/>
                  </a:lnTo>
                  <a:lnTo>
                    <a:pt x="410" y="290"/>
                  </a:lnTo>
                  <a:lnTo>
                    <a:pt x="386" y="338"/>
                  </a:lnTo>
                  <a:lnTo>
                    <a:pt x="338" y="434"/>
                  </a:lnTo>
                  <a:lnTo>
                    <a:pt x="290" y="458"/>
                  </a:lnTo>
                  <a:lnTo>
                    <a:pt x="218" y="458"/>
                  </a:lnTo>
                  <a:lnTo>
                    <a:pt x="194" y="434"/>
                  </a:lnTo>
                  <a:lnTo>
                    <a:pt x="194" y="410"/>
                  </a:lnTo>
                  <a:lnTo>
                    <a:pt x="194" y="362"/>
                  </a:lnTo>
                  <a:lnTo>
                    <a:pt x="194" y="290"/>
                  </a:lnTo>
                  <a:lnTo>
                    <a:pt x="218" y="217"/>
                  </a:lnTo>
                  <a:lnTo>
                    <a:pt x="266" y="169"/>
                  </a:lnTo>
                  <a:close/>
                  <a:moveTo>
                    <a:pt x="218" y="1"/>
                  </a:moveTo>
                  <a:lnTo>
                    <a:pt x="145" y="49"/>
                  </a:lnTo>
                  <a:lnTo>
                    <a:pt x="25" y="169"/>
                  </a:lnTo>
                  <a:lnTo>
                    <a:pt x="1" y="217"/>
                  </a:lnTo>
                  <a:lnTo>
                    <a:pt x="1" y="314"/>
                  </a:lnTo>
                  <a:lnTo>
                    <a:pt x="1" y="434"/>
                  </a:lnTo>
                  <a:lnTo>
                    <a:pt x="49" y="482"/>
                  </a:lnTo>
                  <a:lnTo>
                    <a:pt x="73" y="554"/>
                  </a:lnTo>
                  <a:lnTo>
                    <a:pt x="145" y="579"/>
                  </a:lnTo>
                  <a:lnTo>
                    <a:pt x="194" y="603"/>
                  </a:lnTo>
                  <a:lnTo>
                    <a:pt x="290" y="603"/>
                  </a:lnTo>
                  <a:lnTo>
                    <a:pt x="362" y="579"/>
                  </a:lnTo>
                  <a:lnTo>
                    <a:pt x="434" y="530"/>
                  </a:lnTo>
                  <a:lnTo>
                    <a:pt x="482" y="482"/>
                  </a:lnTo>
                  <a:lnTo>
                    <a:pt x="507" y="410"/>
                  </a:lnTo>
                  <a:lnTo>
                    <a:pt x="531" y="338"/>
                  </a:lnTo>
                  <a:lnTo>
                    <a:pt x="555" y="266"/>
                  </a:lnTo>
                  <a:lnTo>
                    <a:pt x="555" y="193"/>
                  </a:lnTo>
                  <a:lnTo>
                    <a:pt x="531" y="121"/>
                  </a:lnTo>
                  <a:lnTo>
                    <a:pt x="482" y="49"/>
                  </a:lnTo>
                  <a:lnTo>
                    <a:pt x="434" y="25"/>
                  </a:lnTo>
                  <a:lnTo>
                    <a:pt x="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13"/>
          <p:cNvGrpSpPr/>
          <p:nvPr/>
        </p:nvGrpSpPr>
        <p:grpSpPr>
          <a:xfrm>
            <a:off x="1299676" y="-114264"/>
            <a:ext cx="551525" cy="559295"/>
            <a:chOff x="1308175" y="3327500"/>
            <a:chExt cx="170350" cy="172750"/>
          </a:xfrm>
        </p:grpSpPr>
        <p:sp>
          <p:nvSpPr>
            <p:cNvPr id="5291" name="Google Shape;5291;p13"/>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13"/>
          <p:cNvSpPr/>
          <p:nvPr/>
        </p:nvSpPr>
        <p:spPr>
          <a:xfrm>
            <a:off x="-214262" y="486874"/>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
          <p:cNvSpPr txBox="1">
            <a:spLocks noGrp="1"/>
          </p:cNvSpPr>
          <p:nvPr>
            <p:ph type="title" idx="16"/>
          </p:nvPr>
        </p:nvSpPr>
        <p:spPr>
          <a:xfrm>
            <a:off x="1921876" y="3471566"/>
            <a:ext cx="249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295" name="Google Shape;5295;p13"/>
          <p:cNvSpPr txBox="1">
            <a:spLocks noGrp="1"/>
          </p:cNvSpPr>
          <p:nvPr>
            <p:ph type="subTitle" idx="17"/>
          </p:nvPr>
        </p:nvSpPr>
        <p:spPr>
          <a:xfrm>
            <a:off x="1921876" y="3863336"/>
            <a:ext cx="24900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296" name="Google Shape;5296;p13"/>
          <p:cNvSpPr txBox="1">
            <a:spLocks noGrp="1"/>
          </p:cNvSpPr>
          <p:nvPr>
            <p:ph type="title" idx="18" hasCustomPrompt="1"/>
          </p:nvPr>
        </p:nvSpPr>
        <p:spPr>
          <a:xfrm>
            <a:off x="878775" y="3763095"/>
            <a:ext cx="1048200" cy="427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5297" name="Google Shape;5297;p13"/>
          <p:cNvGrpSpPr/>
          <p:nvPr/>
        </p:nvGrpSpPr>
        <p:grpSpPr>
          <a:xfrm>
            <a:off x="7872476" y="517411"/>
            <a:ext cx="551525" cy="559295"/>
            <a:chOff x="1308175" y="3327500"/>
            <a:chExt cx="170350" cy="172750"/>
          </a:xfrm>
        </p:grpSpPr>
        <p:sp>
          <p:nvSpPr>
            <p:cNvPr id="5298" name="Google Shape;5298;p13"/>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
          <p:cNvGrpSpPr/>
          <p:nvPr/>
        </p:nvGrpSpPr>
        <p:grpSpPr>
          <a:xfrm rot="-5604595">
            <a:off x="6414644" y="2309029"/>
            <a:ext cx="1782720" cy="4456675"/>
            <a:chOff x="1094525" y="1997475"/>
            <a:chExt cx="357500" cy="893725"/>
          </a:xfrm>
        </p:grpSpPr>
        <p:sp>
          <p:nvSpPr>
            <p:cNvPr id="5301" name="Google Shape;5301;p13"/>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3"/>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3"/>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3"/>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3"/>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3"/>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3"/>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3"/>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3"/>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3"/>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3"/>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3"/>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3"/>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3"/>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3"/>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317"/>
        <p:cNvGrpSpPr/>
        <p:nvPr/>
      </p:nvGrpSpPr>
      <p:grpSpPr>
        <a:xfrm>
          <a:off x="0" y="0"/>
          <a:ext cx="0" cy="0"/>
          <a:chOff x="0" y="0"/>
          <a:chExt cx="0" cy="0"/>
        </a:xfrm>
      </p:grpSpPr>
      <p:sp>
        <p:nvSpPr>
          <p:cNvPr id="5318" name="Google Shape;5318;p14"/>
          <p:cNvSpPr/>
          <p:nvPr/>
        </p:nvSpPr>
        <p:spPr>
          <a:xfrm>
            <a:off x="145650" y="119725"/>
            <a:ext cx="8852700" cy="490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4"/>
          <p:cNvSpPr txBox="1">
            <a:spLocks noGrp="1"/>
          </p:cNvSpPr>
          <p:nvPr>
            <p:ph type="title"/>
          </p:nvPr>
        </p:nvSpPr>
        <p:spPr>
          <a:xfrm>
            <a:off x="1956450" y="3289875"/>
            <a:ext cx="52311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320" name="Google Shape;5320;p14"/>
          <p:cNvSpPr txBox="1">
            <a:spLocks noGrp="1"/>
          </p:cNvSpPr>
          <p:nvPr>
            <p:ph type="subTitle" idx="1"/>
          </p:nvPr>
        </p:nvSpPr>
        <p:spPr>
          <a:xfrm>
            <a:off x="1956450" y="1130858"/>
            <a:ext cx="5231100" cy="207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321" name="Google Shape;5321;p14"/>
          <p:cNvGrpSpPr/>
          <p:nvPr/>
        </p:nvGrpSpPr>
        <p:grpSpPr>
          <a:xfrm flipH="1">
            <a:off x="6766925" y="3442285"/>
            <a:ext cx="2955793" cy="3147574"/>
            <a:chOff x="2827954" y="5779702"/>
            <a:chExt cx="2144676" cy="2283829"/>
          </a:xfrm>
        </p:grpSpPr>
        <p:sp>
          <p:nvSpPr>
            <p:cNvPr id="5322" name="Google Shape;5322;p14"/>
            <p:cNvSpPr/>
            <p:nvPr/>
          </p:nvSpPr>
          <p:spPr>
            <a:xfrm rot="10800000">
              <a:off x="2827954" y="6935855"/>
              <a:ext cx="2132350" cy="1127676"/>
            </a:xfrm>
            <a:custGeom>
              <a:avLst/>
              <a:gdLst/>
              <a:ahLst/>
              <a:cxnLst/>
              <a:rect l="l" t="t" r="r" b="b"/>
              <a:pathLst>
                <a:path w="25085" h="13266" extrusionOk="0">
                  <a:moveTo>
                    <a:pt x="12494" y="1"/>
                  </a:moveTo>
                  <a:lnTo>
                    <a:pt x="12013" y="25"/>
                  </a:lnTo>
                  <a:lnTo>
                    <a:pt x="11507" y="49"/>
                  </a:lnTo>
                  <a:lnTo>
                    <a:pt x="11026" y="97"/>
                  </a:lnTo>
                  <a:lnTo>
                    <a:pt x="10544" y="145"/>
                  </a:lnTo>
                  <a:lnTo>
                    <a:pt x="10063" y="242"/>
                  </a:lnTo>
                  <a:lnTo>
                    <a:pt x="9317" y="386"/>
                  </a:lnTo>
                  <a:lnTo>
                    <a:pt x="8594" y="579"/>
                  </a:lnTo>
                  <a:lnTo>
                    <a:pt x="7896" y="819"/>
                  </a:lnTo>
                  <a:lnTo>
                    <a:pt x="7198" y="1060"/>
                  </a:lnTo>
                  <a:lnTo>
                    <a:pt x="6669" y="1277"/>
                  </a:lnTo>
                  <a:lnTo>
                    <a:pt x="6139" y="1542"/>
                  </a:lnTo>
                  <a:lnTo>
                    <a:pt x="5633" y="1782"/>
                  </a:lnTo>
                  <a:lnTo>
                    <a:pt x="5152" y="2071"/>
                  </a:lnTo>
                  <a:lnTo>
                    <a:pt x="4670" y="2360"/>
                  </a:lnTo>
                  <a:lnTo>
                    <a:pt x="4189" y="2673"/>
                  </a:lnTo>
                  <a:lnTo>
                    <a:pt x="3732" y="3010"/>
                  </a:lnTo>
                  <a:lnTo>
                    <a:pt x="3274" y="3347"/>
                  </a:lnTo>
                  <a:lnTo>
                    <a:pt x="2985" y="3612"/>
                  </a:lnTo>
                  <a:lnTo>
                    <a:pt x="2696" y="3877"/>
                  </a:lnTo>
                  <a:lnTo>
                    <a:pt x="2432" y="4141"/>
                  </a:lnTo>
                  <a:lnTo>
                    <a:pt x="2167" y="4430"/>
                  </a:lnTo>
                  <a:lnTo>
                    <a:pt x="1926" y="4719"/>
                  </a:lnTo>
                  <a:lnTo>
                    <a:pt x="1709" y="5032"/>
                  </a:lnTo>
                  <a:lnTo>
                    <a:pt x="1493" y="5345"/>
                  </a:lnTo>
                  <a:lnTo>
                    <a:pt x="1300" y="5658"/>
                  </a:lnTo>
                  <a:lnTo>
                    <a:pt x="1108" y="5971"/>
                  </a:lnTo>
                  <a:lnTo>
                    <a:pt x="939" y="6308"/>
                  </a:lnTo>
                  <a:lnTo>
                    <a:pt x="771" y="6645"/>
                  </a:lnTo>
                  <a:lnTo>
                    <a:pt x="626" y="7006"/>
                  </a:lnTo>
                  <a:lnTo>
                    <a:pt x="506" y="7367"/>
                  </a:lnTo>
                  <a:lnTo>
                    <a:pt x="385" y="7728"/>
                  </a:lnTo>
                  <a:lnTo>
                    <a:pt x="289" y="8114"/>
                  </a:lnTo>
                  <a:lnTo>
                    <a:pt x="193" y="8499"/>
                  </a:lnTo>
                  <a:lnTo>
                    <a:pt x="121" y="9028"/>
                  </a:lnTo>
                  <a:lnTo>
                    <a:pt x="48" y="9582"/>
                  </a:lnTo>
                  <a:lnTo>
                    <a:pt x="0" y="10112"/>
                  </a:lnTo>
                  <a:lnTo>
                    <a:pt x="0" y="10665"/>
                  </a:lnTo>
                  <a:lnTo>
                    <a:pt x="0" y="10954"/>
                  </a:lnTo>
                  <a:lnTo>
                    <a:pt x="24" y="11243"/>
                  </a:lnTo>
                  <a:lnTo>
                    <a:pt x="72" y="11532"/>
                  </a:lnTo>
                  <a:lnTo>
                    <a:pt x="145" y="11797"/>
                  </a:lnTo>
                  <a:lnTo>
                    <a:pt x="217" y="12086"/>
                  </a:lnTo>
                  <a:lnTo>
                    <a:pt x="313" y="12350"/>
                  </a:lnTo>
                  <a:lnTo>
                    <a:pt x="530" y="12880"/>
                  </a:lnTo>
                  <a:lnTo>
                    <a:pt x="578" y="12976"/>
                  </a:lnTo>
                  <a:lnTo>
                    <a:pt x="674" y="13073"/>
                  </a:lnTo>
                  <a:lnTo>
                    <a:pt x="771" y="13145"/>
                  </a:lnTo>
                  <a:lnTo>
                    <a:pt x="891" y="13193"/>
                  </a:lnTo>
                  <a:lnTo>
                    <a:pt x="1035" y="13241"/>
                  </a:lnTo>
                  <a:lnTo>
                    <a:pt x="1156" y="13265"/>
                  </a:lnTo>
                  <a:lnTo>
                    <a:pt x="1276" y="13265"/>
                  </a:lnTo>
                  <a:lnTo>
                    <a:pt x="1396" y="13241"/>
                  </a:lnTo>
                  <a:lnTo>
                    <a:pt x="1493" y="13193"/>
                  </a:lnTo>
                  <a:lnTo>
                    <a:pt x="1589" y="13145"/>
                  </a:lnTo>
                  <a:lnTo>
                    <a:pt x="1782" y="13000"/>
                  </a:lnTo>
                  <a:lnTo>
                    <a:pt x="2071" y="12712"/>
                  </a:lnTo>
                  <a:lnTo>
                    <a:pt x="2335" y="12423"/>
                  </a:lnTo>
                  <a:lnTo>
                    <a:pt x="2552" y="12110"/>
                  </a:lnTo>
                  <a:lnTo>
                    <a:pt x="2745" y="11773"/>
                  </a:lnTo>
                  <a:lnTo>
                    <a:pt x="2985" y="11315"/>
                  </a:lnTo>
                  <a:lnTo>
                    <a:pt x="3226" y="10882"/>
                  </a:lnTo>
                  <a:lnTo>
                    <a:pt x="3467" y="10473"/>
                  </a:lnTo>
                  <a:lnTo>
                    <a:pt x="3756" y="10039"/>
                  </a:lnTo>
                  <a:lnTo>
                    <a:pt x="3972" y="9775"/>
                  </a:lnTo>
                  <a:lnTo>
                    <a:pt x="4213" y="9486"/>
                  </a:lnTo>
                  <a:lnTo>
                    <a:pt x="4454" y="9245"/>
                  </a:lnTo>
                  <a:lnTo>
                    <a:pt x="4719" y="9004"/>
                  </a:lnTo>
                  <a:lnTo>
                    <a:pt x="4983" y="8764"/>
                  </a:lnTo>
                  <a:lnTo>
                    <a:pt x="5272" y="8571"/>
                  </a:lnTo>
                  <a:lnTo>
                    <a:pt x="5561" y="8378"/>
                  </a:lnTo>
                  <a:lnTo>
                    <a:pt x="5874" y="8186"/>
                  </a:lnTo>
                  <a:lnTo>
                    <a:pt x="6259" y="8017"/>
                  </a:lnTo>
                  <a:lnTo>
                    <a:pt x="6620" y="7873"/>
                  </a:lnTo>
                  <a:lnTo>
                    <a:pt x="7030" y="7777"/>
                  </a:lnTo>
                  <a:lnTo>
                    <a:pt x="7439" y="7728"/>
                  </a:lnTo>
                  <a:lnTo>
                    <a:pt x="8065" y="7680"/>
                  </a:lnTo>
                  <a:lnTo>
                    <a:pt x="8691" y="7656"/>
                  </a:lnTo>
                  <a:lnTo>
                    <a:pt x="9341" y="7704"/>
                  </a:lnTo>
                  <a:lnTo>
                    <a:pt x="9967" y="7801"/>
                  </a:lnTo>
                  <a:lnTo>
                    <a:pt x="10617" y="7921"/>
                  </a:lnTo>
                  <a:lnTo>
                    <a:pt x="11242" y="8089"/>
                  </a:lnTo>
                  <a:lnTo>
                    <a:pt x="11868" y="8282"/>
                  </a:lnTo>
                  <a:lnTo>
                    <a:pt x="12494" y="8499"/>
                  </a:lnTo>
                  <a:lnTo>
                    <a:pt x="13096" y="8739"/>
                  </a:lnTo>
                  <a:lnTo>
                    <a:pt x="13674" y="9028"/>
                  </a:lnTo>
                  <a:lnTo>
                    <a:pt x="14252" y="9341"/>
                  </a:lnTo>
                  <a:lnTo>
                    <a:pt x="14829" y="9654"/>
                  </a:lnTo>
                  <a:lnTo>
                    <a:pt x="15359" y="9991"/>
                  </a:lnTo>
                  <a:lnTo>
                    <a:pt x="15865" y="10304"/>
                  </a:lnTo>
                  <a:lnTo>
                    <a:pt x="16876" y="11002"/>
                  </a:lnTo>
                  <a:lnTo>
                    <a:pt x="17646" y="11508"/>
                  </a:lnTo>
                  <a:lnTo>
                    <a:pt x="18031" y="11749"/>
                  </a:lnTo>
                  <a:lnTo>
                    <a:pt x="18440" y="11965"/>
                  </a:lnTo>
                  <a:lnTo>
                    <a:pt x="18922" y="12206"/>
                  </a:lnTo>
                  <a:lnTo>
                    <a:pt x="19427" y="12423"/>
                  </a:lnTo>
                  <a:lnTo>
                    <a:pt x="19957" y="12567"/>
                  </a:lnTo>
                  <a:lnTo>
                    <a:pt x="20487" y="12687"/>
                  </a:lnTo>
                  <a:lnTo>
                    <a:pt x="20944" y="12736"/>
                  </a:lnTo>
                  <a:lnTo>
                    <a:pt x="21377" y="12760"/>
                  </a:lnTo>
                  <a:lnTo>
                    <a:pt x="21811" y="12712"/>
                  </a:lnTo>
                  <a:lnTo>
                    <a:pt x="22268" y="12639"/>
                  </a:lnTo>
                  <a:lnTo>
                    <a:pt x="22605" y="12543"/>
                  </a:lnTo>
                  <a:lnTo>
                    <a:pt x="22942" y="12399"/>
                  </a:lnTo>
                  <a:lnTo>
                    <a:pt x="23279" y="12206"/>
                  </a:lnTo>
                  <a:lnTo>
                    <a:pt x="23568" y="11989"/>
                  </a:lnTo>
                  <a:lnTo>
                    <a:pt x="23785" y="11797"/>
                  </a:lnTo>
                  <a:lnTo>
                    <a:pt x="24001" y="11604"/>
                  </a:lnTo>
                  <a:lnTo>
                    <a:pt x="24194" y="11363"/>
                  </a:lnTo>
                  <a:lnTo>
                    <a:pt x="24362" y="11123"/>
                  </a:lnTo>
                  <a:lnTo>
                    <a:pt x="24507" y="10858"/>
                  </a:lnTo>
                  <a:lnTo>
                    <a:pt x="24651" y="10593"/>
                  </a:lnTo>
                  <a:lnTo>
                    <a:pt x="24772" y="10328"/>
                  </a:lnTo>
                  <a:lnTo>
                    <a:pt x="24868" y="10039"/>
                  </a:lnTo>
                  <a:lnTo>
                    <a:pt x="24964" y="9751"/>
                  </a:lnTo>
                  <a:lnTo>
                    <a:pt x="25012" y="9438"/>
                  </a:lnTo>
                  <a:lnTo>
                    <a:pt x="25061" y="9149"/>
                  </a:lnTo>
                  <a:lnTo>
                    <a:pt x="25085" y="8860"/>
                  </a:lnTo>
                  <a:lnTo>
                    <a:pt x="25085" y="8547"/>
                  </a:lnTo>
                  <a:lnTo>
                    <a:pt x="25061" y="8258"/>
                  </a:lnTo>
                  <a:lnTo>
                    <a:pt x="25012" y="7969"/>
                  </a:lnTo>
                  <a:lnTo>
                    <a:pt x="24940" y="7680"/>
                  </a:lnTo>
                  <a:lnTo>
                    <a:pt x="24868" y="7439"/>
                  </a:lnTo>
                  <a:lnTo>
                    <a:pt x="24772" y="7223"/>
                  </a:lnTo>
                  <a:lnTo>
                    <a:pt x="24675" y="7030"/>
                  </a:lnTo>
                  <a:lnTo>
                    <a:pt x="24555" y="6814"/>
                  </a:lnTo>
                  <a:lnTo>
                    <a:pt x="24411" y="6621"/>
                  </a:lnTo>
                  <a:lnTo>
                    <a:pt x="24266" y="6452"/>
                  </a:lnTo>
                  <a:lnTo>
                    <a:pt x="24098" y="6284"/>
                  </a:lnTo>
                  <a:lnTo>
                    <a:pt x="23929" y="6115"/>
                  </a:lnTo>
                  <a:lnTo>
                    <a:pt x="23640" y="5899"/>
                  </a:lnTo>
                  <a:lnTo>
                    <a:pt x="23351" y="5682"/>
                  </a:lnTo>
                  <a:lnTo>
                    <a:pt x="23062" y="5490"/>
                  </a:lnTo>
                  <a:lnTo>
                    <a:pt x="22750" y="5321"/>
                  </a:lnTo>
                  <a:lnTo>
                    <a:pt x="22148" y="5008"/>
                  </a:lnTo>
                  <a:lnTo>
                    <a:pt x="21522" y="4719"/>
                  </a:lnTo>
                  <a:lnTo>
                    <a:pt x="21088" y="4527"/>
                  </a:lnTo>
                  <a:lnTo>
                    <a:pt x="20655" y="4310"/>
                  </a:lnTo>
                  <a:lnTo>
                    <a:pt x="20270" y="4069"/>
                  </a:lnTo>
                  <a:lnTo>
                    <a:pt x="19861" y="3804"/>
                  </a:lnTo>
                  <a:lnTo>
                    <a:pt x="19500" y="3540"/>
                  </a:lnTo>
                  <a:lnTo>
                    <a:pt x="19139" y="3227"/>
                  </a:lnTo>
                  <a:lnTo>
                    <a:pt x="18777" y="2914"/>
                  </a:lnTo>
                  <a:lnTo>
                    <a:pt x="18440" y="2577"/>
                  </a:lnTo>
                  <a:lnTo>
                    <a:pt x="18031" y="2143"/>
                  </a:lnTo>
                  <a:lnTo>
                    <a:pt x="17574" y="1734"/>
                  </a:lnTo>
                  <a:lnTo>
                    <a:pt x="17165" y="1397"/>
                  </a:lnTo>
                  <a:lnTo>
                    <a:pt x="16755" y="1108"/>
                  </a:lnTo>
                  <a:lnTo>
                    <a:pt x="16322" y="868"/>
                  </a:lnTo>
                  <a:lnTo>
                    <a:pt x="15889" y="627"/>
                  </a:lnTo>
                  <a:lnTo>
                    <a:pt x="15431" y="458"/>
                  </a:lnTo>
                  <a:lnTo>
                    <a:pt x="14950" y="290"/>
                  </a:lnTo>
                  <a:lnTo>
                    <a:pt x="14468" y="169"/>
                  </a:lnTo>
                  <a:lnTo>
                    <a:pt x="13963" y="97"/>
                  </a:lnTo>
                  <a:lnTo>
                    <a:pt x="13457" y="49"/>
                  </a:lnTo>
                  <a:lnTo>
                    <a:pt x="12976" y="25"/>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4"/>
            <p:cNvSpPr/>
            <p:nvPr/>
          </p:nvSpPr>
          <p:spPr>
            <a:xfrm rot="10800000">
              <a:off x="2930300" y="6948180"/>
              <a:ext cx="2042330" cy="818598"/>
            </a:xfrm>
            <a:custGeom>
              <a:avLst/>
              <a:gdLst/>
              <a:ahLst/>
              <a:cxnLst/>
              <a:rect l="l" t="t" r="r" b="b"/>
              <a:pathLst>
                <a:path w="24026" h="9630" extrusionOk="0">
                  <a:moveTo>
                    <a:pt x="19404" y="0"/>
                  </a:moveTo>
                  <a:lnTo>
                    <a:pt x="19356" y="410"/>
                  </a:lnTo>
                  <a:lnTo>
                    <a:pt x="19332" y="795"/>
                  </a:lnTo>
                  <a:lnTo>
                    <a:pt x="19308" y="1565"/>
                  </a:lnTo>
                  <a:lnTo>
                    <a:pt x="19284" y="1950"/>
                  </a:lnTo>
                  <a:lnTo>
                    <a:pt x="19284" y="2360"/>
                  </a:lnTo>
                  <a:lnTo>
                    <a:pt x="19308" y="2745"/>
                  </a:lnTo>
                  <a:lnTo>
                    <a:pt x="19356" y="3130"/>
                  </a:lnTo>
                  <a:lnTo>
                    <a:pt x="19693" y="4695"/>
                  </a:lnTo>
                  <a:lnTo>
                    <a:pt x="19693" y="4695"/>
                  </a:lnTo>
                  <a:lnTo>
                    <a:pt x="19548" y="4502"/>
                  </a:lnTo>
                  <a:lnTo>
                    <a:pt x="19428" y="4358"/>
                  </a:lnTo>
                  <a:lnTo>
                    <a:pt x="19211" y="3973"/>
                  </a:lnTo>
                  <a:lnTo>
                    <a:pt x="18946" y="3611"/>
                  </a:lnTo>
                  <a:lnTo>
                    <a:pt x="18682" y="3250"/>
                  </a:lnTo>
                  <a:lnTo>
                    <a:pt x="18393" y="2937"/>
                  </a:lnTo>
                  <a:lnTo>
                    <a:pt x="18104" y="2624"/>
                  </a:lnTo>
                  <a:lnTo>
                    <a:pt x="17767" y="2312"/>
                  </a:lnTo>
                  <a:lnTo>
                    <a:pt x="17430" y="2047"/>
                  </a:lnTo>
                  <a:lnTo>
                    <a:pt x="17093" y="1782"/>
                  </a:lnTo>
                  <a:lnTo>
                    <a:pt x="16298" y="1204"/>
                  </a:lnTo>
                  <a:lnTo>
                    <a:pt x="16034" y="1036"/>
                  </a:lnTo>
                  <a:lnTo>
                    <a:pt x="15745" y="891"/>
                  </a:lnTo>
                  <a:lnTo>
                    <a:pt x="15456" y="795"/>
                  </a:lnTo>
                  <a:lnTo>
                    <a:pt x="15167" y="723"/>
                  </a:lnTo>
                  <a:lnTo>
                    <a:pt x="14854" y="675"/>
                  </a:lnTo>
                  <a:lnTo>
                    <a:pt x="14565" y="650"/>
                  </a:lnTo>
                  <a:lnTo>
                    <a:pt x="14252" y="675"/>
                  </a:lnTo>
                  <a:lnTo>
                    <a:pt x="13939" y="723"/>
                  </a:lnTo>
                  <a:lnTo>
                    <a:pt x="13145" y="867"/>
                  </a:lnTo>
                  <a:lnTo>
                    <a:pt x="12399" y="1060"/>
                  </a:lnTo>
                  <a:lnTo>
                    <a:pt x="12086" y="1108"/>
                  </a:lnTo>
                  <a:lnTo>
                    <a:pt x="11773" y="1108"/>
                  </a:lnTo>
                  <a:lnTo>
                    <a:pt x="11484" y="1084"/>
                  </a:lnTo>
                  <a:lnTo>
                    <a:pt x="11171" y="1036"/>
                  </a:lnTo>
                  <a:lnTo>
                    <a:pt x="10593" y="891"/>
                  </a:lnTo>
                  <a:lnTo>
                    <a:pt x="9991" y="747"/>
                  </a:lnTo>
                  <a:lnTo>
                    <a:pt x="9630" y="699"/>
                  </a:lnTo>
                  <a:lnTo>
                    <a:pt x="9293" y="650"/>
                  </a:lnTo>
                  <a:lnTo>
                    <a:pt x="8932" y="626"/>
                  </a:lnTo>
                  <a:lnTo>
                    <a:pt x="8571" y="626"/>
                  </a:lnTo>
                  <a:lnTo>
                    <a:pt x="8354" y="650"/>
                  </a:lnTo>
                  <a:lnTo>
                    <a:pt x="8114" y="675"/>
                  </a:lnTo>
                  <a:lnTo>
                    <a:pt x="7897" y="747"/>
                  </a:lnTo>
                  <a:lnTo>
                    <a:pt x="7704" y="819"/>
                  </a:lnTo>
                  <a:lnTo>
                    <a:pt x="7512" y="915"/>
                  </a:lnTo>
                  <a:lnTo>
                    <a:pt x="7343" y="1036"/>
                  </a:lnTo>
                  <a:lnTo>
                    <a:pt x="7175" y="1180"/>
                  </a:lnTo>
                  <a:lnTo>
                    <a:pt x="7006" y="1349"/>
                  </a:lnTo>
                  <a:lnTo>
                    <a:pt x="6645" y="1758"/>
                  </a:lnTo>
                  <a:lnTo>
                    <a:pt x="6284" y="2143"/>
                  </a:lnTo>
                  <a:lnTo>
                    <a:pt x="5514" y="2889"/>
                  </a:lnTo>
                  <a:lnTo>
                    <a:pt x="5321" y="3082"/>
                  </a:lnTo>
                  <a:lnTo>
                    <a:pt x="5152" y="3299"/>
                  </a:lnTo>
                  <a:lnTo>
                    <a:pt x="4791" y="3732"/>
                  </a:lnTo>
                  <a:lnTo>
                    <a:pt x="4671" y="3876"/>
                  </a:lnTo>
                  <a:lnTo>
                    <a:pt x="4527" y="3997"/>
                  </a:lnTo>
                  <a:lnTo>
                    <a:pt x="4454" y="4045"/>
                  </a:lnTo>
                  <a:lnTo>
                    <a:pt x="4358" y="4069"/>
                  </a:lnTo>
                  <a:lnTo>
                    <a:pt x="4262" y="4093"/>
                  </a:lnTo>
                  <a:lnTo>
                    <a:pt x="4165" y="4069"/>
                  </a:lnTo>
                  <a:lnTo>
                    <a:pt x="3347" y="4334"/>
                  </a:lnTo>
                  <a:lnTo>
                    <a:pt x="2938" y="4502"/>
                  </a:lnTo>
                  <a:lnTo>
                    <a:pt x="2745" y="4598"/>
                  </a:lnTo>
                  <a:lnTo>
                    <a:pt x="2553" y="4695"/>
                  </a:lnTo>
                  <a:lnTo>
                    <a:pt x="2191" y="4911"/>
                  </a:lnTo>
                  <a:lnTo>
                    <a:pt x="1830" y="5104"/>
                  </a:lnTo>
                  <a:lnTo>
                    <a:pt x="1445" y="5273"/>
                  </a:lnTo>
                  <a:lnTo>
                    <a:pt x="1036" y="5417"/>
                  </a:lnTo>
                  <a:lnTo>
                    <a:pt x="338" y="5706"/>
                  </a:lnTo>
                  <a:lnTo>
                    <a:pt x="217" y="5754"/>
                  </a:lnTo>
                  <a:lnTo>
                    <a:pt x="121" y="5850"/>
                  </a:lnTo>
                  <a:lnTo>
                    <a:pt x="73" y="5947"/>
                  </a:lnTo>
                  <a:lnTo>
                    <a:pt x="49" y="6091"/>
                  </a:lnTo>
                  <a:lnTo>
                    <a:pt x="1" y="6597"/>
                  </a:lnTo>
                  <a:lnTo>
                    <a:pt x="1" y="6837"/>
                  </a:lnTo>
                  <a:lnTo>
                    <a:pt x="25" y="6958"/>
                  </a:lnTo>
                  <a:lnTo>
                    <a:pt x="73" y="7078"/>
                  </a:lnTo>
                  <a:lnTo>
                    <a:pt x="266" y="7054"/>
                  </a:lnTo>
                  <a:lnTo>
                    <a:pt x="482" y="7030"/>
                  </a:lnTo>
                  <a:lnTo>
                    <a:pt x="723" y="6934"/>
                  </a:lnTo>
                  <a:lnTo>
                    <a:pt x="988" y="6837"/>
                  </a:lnTo>
                  <a:lnTo>
                    <a:pt x="1349" y="6645"/>
                  </a:lnTo>
                  <a:lnTo>
                    <a:pt x="1782" y="6404"/>
                  </a:lnTo>
                  <a:lnTo>
                    <a:pt x="3082" y="5658"/>
                  </a:lnTo>
                  <a:lnTo>
                    <a:pt x="3106" y="5754"/>
                  </a:lnTo>
                  <a:lnTo>
                    <a:pt x="3082" y="5802"/>
                  </a:lnTo>
                  <a:lnTo>
                    <a:pt x="2986" y="5922"/>
                  </a:lnTo>
                  <a:lnTo>
                    <a:pt x="1469" y="8017"/>
                  </a:lnTo>
                  <a:lnTo>
                    <a:pt x="1132" y="8498"/>
                  </a:lnTo>
                  <a:lnTo>
                    <a:pt x="819" y="9004"/>
                  </a:lnTo>
                  <a:lnTo>
                    <a:pt x="771" y="9100"/>
                  </a:lnTo>
                  <a:lnTo>
                    <a:pt x="699" y="9221"/>
                  </a:lnTo>
                  <a:lnTo>
                    <a:pt x="675" y="9341"/>
                  </a:lnTo>
                  <a:lnTo>
                    <a:pt x="675" y="9485"/>
                  </a:lnTo>
                  <a:lnTo>
                    <a:pt x="940" y="9630"/>
                  </a:lnTo>
                  <a:lnTo>
                    <a:pt x="1108" y="9389"/>
                  </a:lnTo>
                  <a:lnTo>
                    <a:pt x="1397" y="8883"/>
                  </a:lnTo>
                  <a:lnTo>
                    <a:pt x="1541" y="8643"/>
                  </a:lnTo>
                  <a:lnTo>
                    <a:pt x="1686" y="8426"/>
                  </a:lnTo>
                  <a:lnTo>
                    <a:pt x="2793" y="6958"/>
                  </a:lnTo>
                  <a:lnTo>
                    <a:pt x="3925" y="5513"/>
                  </a:lnTo>
                  <a:lnTo>
                    <a:pt x="4334" y="5008"/>
                  </a:lnTo>
                  <a:lnTo>
                    <a:pt x="4767" y="4502"/>
                  </a:lnTo>
                  <a:lnTo>
                    <a:pt x="5658" y="3515"/>
                  </a:lnTo>
                  <a:lnTo>
                    <a:pt x="5802" y="3371"/>
                  </a:lnTo>
                  <a:lnTo>
                    <a:pt x="5851" y="3443"/>
                  </a:lnTo>
                  <a:lnTo>
                    <a:pt x="5851" y="3491"/>
                  </a:lnTo>
                  <a:lnTo>
                    <a:pt x="5778" y="3611"/>
                  </a:lnTo>
                  <a:lnTo>
                    <a:pt x="5369" y="4574"/>
                  </a:lnTo>
                  <a:lnTo>
                    <a:pt x="5321" y="4719"/>
                  </a:lnTo>
                  <a:lnTo>
                    <a:pt x="5297" y="4911"/>
                  </a:lnTo>
                  <a:lnTo>
                    <a:pt x="5490" y="4863"/>
                  </a:lnTo>
                  <a:lnTo>
                    <a:pt x="5634" y="4791"/>
                  </a:lnTo>
                  <a:lnTo>
                    <a:pt x="6067" y="4598"/>
                  </a:lnTo>
                  <a:lnTo>
                    <a:pt x="6501" y="4382"/>
                  </a:lnTo>
                  <a:lnTo>
                    <a:pt x="6645" y="4310"/>
                  </a:lnTo>
                  <a:lnTo>
                    <a:pt x="6789" y="4213"/>
                  </a:lnTo>
                  <a:lnTo>
                    <a:pt x="6862" y="4093"/>
                  </a:lnTo>
                  <a:lnTo>
                    <a:pt x="6934" y="3924"/>
                  </a:lnTo>
                  <a:lnTo>
                    <a:pt x="7054" y="3563"/>
                  </a:lnTo>
                  <a:lnTo>
                    <a:pt x="7199" y="3202"/>
                  </a:lnTo>
                  <a:lnTo>
                    <a:pt x="7367" y="2841"/>
                  </a:lnTo>
                  <a:lnTo>
                    <a:pt x="7536" y="2504"/>
                  </a:lnTo>
                  <a:lnTo>
                    <a:pt x="7921" y="1830"/>
                  </a:lnTo>
                  <a:lnTo>
                    <a:pt x="8330" y="1180"/>
                  </a:lnTo>
                  <a:lnTo>
                    <a:pt x="8402" y="1060"/>
                  </a:lnTo>
                  <a:lnTo>
                    <a:pt x="8499" y="987"/>
                  </a:lnTo>
                  <a:lnTo>
                    <a:pt x="8595" y="939"/>
                  </a:lnTo>
                  <a:lnTo>
                    <a:pt x="8739" y="915"/>
                  </a:lnTo>
                  <a:lnTo>
                    <a:pt x="9173" y="915"/>
                  </a:lnTo>
                  <a:lnTo>
                    <a:pt x="9582" y="939"/>
                  </a:lnTo>
                  <a:lnTo>
                    <a:pt x="10088" y="1036"/>
                  </a:lnTo>
                  <a:lnTo>
                    <a:pt x="10593" y="1156"/>
                  </a:lnTo>
                  <a:lnTo>
                    <a:pt x="11387" y="1349"/>
                  </a:lnTo>
                  <a:lnTo>
                    <a:pt x="11628" y="1373"/>
                  </a:lnTo>
                  <a:lnTo>
                    <a:pt x="11845" y="1397"/>
                  </a:lnTo>
                  <a:lnTo>
                    <a:pt x="12086" y="1421"/>
                  </a:lnTo>
                  <a:lnTo>
                    <a:pt x="12326" y="1397"/>
                  </a:lnTo>
                  <a:lnTo>
                    <a:pt x="12784" y="1349"/>
                  </a:lnTo>
                  <a:lnTo>
                    <a:pt x="13241" y="1252"/>
                  </a:lnTo>
                  <a:lnTo>
                    <a:pt x="14445" y="987"/>
                  </a:lnTo>
                  <a:lnTo>
                    <a:pt x="14589" y="963"/>
                  </a:lnTo>
                  <a:lnTo>
                    <a:pt x="14734" y="939"/>
                  </a:lnTo>
                  <a:lnTo>
                    <a:pt x="14878" y="963"/>
                  </a:lnTo>
                  <a:lnTo>
                    <a:pt x="15023" y="963"/>
                  </a:lnTo>
                  <a:lnTo>
                    <a:pt x="15167" y="1012"/>
                  </a:lnTo>
                  <a:lnTo>
                    <a:pt x="15287" y="1060"/>
                  </a:lnTo>
                  <a:lnTo>
                    <a:pt x="15432" y="1108"/>
                  </a:lnTo>
                  <a:lnTo>
                    <a:pt x="15552" y="1204"/>
                  </a:lnTo>
                  <a:lnTo>
                    <a:pt x="16034" y="1541"/>
                  </a:lnTo>
                  <a:lnTo>
                    <a:pt x="16515" y="1902"/>
                  </a:lnTo>
                  <a:lnTo>
                    <a:pt x="16997" y="2263"/>
                  </a:lnTo>
                  <a:lnTo>
                    <a:pt x="17430" y="2673"/>
                  </a:lnTo>
                  <a:lnTo>
                    <a:pt x="17767" y="3034"/>
                  </a:lnTo>
                  <a:lnTo>
                    <a:pt x="18080" y="3419"/>
                  </a:lnTo>
                  <a:lnTo>
                    <a:pt x="18369" y="3828"/>
                  </a:lnTo>
                  <a:lnTo>
                    <a:pt x="18658" y="4237"/>
                  </a:lnTo>
                  <a:lnTo>
                    <a:pt x="18706" y="4358"/>
                  </a:lnTo>
                  <a:lnTo>
                    <a:pt x="18730" y="4478"/>
                  </a:lnTo>
                  <a:lnTo>
                    <a:pt x="18754" y="4550"/>
                  </a:lnTo>
                  <a:lnTo>
                    <a:pt x="18778" y="4598"/>
                  </a:lnTo>
                  <a:lnTo>
                    <a:pt x="18874" y="4647"/>
                  </a:lnTo>
                  <a:lnTo>
                    <a:pt x="18946" y="4695"/>
                  </a:lnTo>
                  <a:lnTo>
                    <a:pt x="19067" y="4839"/>
                  </a:lnTo>
                  <a:lnTo>
                    <a:pt x="19187" y="5008"/>
                  </a:lnTo>
                  <a:lnTo>
                    <a:pt x="19308" y="5152"/>
                  </a:lnTo>
                  <a:lnTo>
                    <a:pt x="19596" y="5441"/>
                  </a:lnTo>
                  <a:lnTo>
                    <a:pt x="19885" y="5706"/>
                  </a:lnTo>
                  <a:lnTo>
                    <a:pt x="20439" y="6187"/>
                  </a:lnTo>
                  <a:lnTo>
                    <a:pt x="20728" y="6428"/>
                  </a:lnTo>
                  <a:lnTo>
                    <a:pt x="20993" y="6669"/>
                  </a:lnTo>
                  <a:lnTo>
                    <a:pt x="21258" y="6934"/>
                  </a:lnTo>
                  <a:lnTo>
                    <a:pt x="21546" y="7150"/>
                  </a:lnTo>
                  <a:lnTo>
                    <a:pt x="21835" y="7343"/>
                  </a:lnTo>
                  <a:lnTo>
                    <a:pt x="22148" y="7511"/>
                  </a:lnTo>
                  <a:lnTo>
                    <a:pt x="22461" y="7680"/>
                  </a:lnTo>
                  <a:lnTo>
                    <a:pt x="22774" y="7824"/>
                  </a:lnTo>
                  <a:lnTo>
                    <a:pt x="23111" y="7945"/>
                  </a:lnTo>
                  <a:lnTo>
                    <a:pt x="23448" y="8065"/>
                  </a:lnTo>
                  <a:lnTo>
                    <a:pt x="23665" y="8113"/>
                  </a:lnTo>
                  <a:lnTo>
                    <a:pt x="23882" y="8113"/>
                  </a:lnTo>
                  <a:lnTo>
                    <a:pt x="23930" y="8065"/>
                  </a:lnTo>
                  <a:lnTo>
                    <a:pt x="24026" y="7969"/>
                  </a:lnTo>
                  <a:lnTo>
                    <a:pt x="23617" y="7824"/>
                  </a:lnTo>
                  <a:lnTo>
                    <a:pt x="23352" y="7728"/>
                  </a:lnTo>
                  <a:lnTo>
                    <a:pt x="23111" y="7632"/>
                  </a:lnTo>
                  <a:lnTo>
                    <a:pt x="22846" y="7511"/>
                  </a:lnTo>
                  <a:lnTo>
                    <a:pt x="22630" y="7367"/>
                  </a:lnTo>
                  <a:lnTo>
                    <a:pt x="22389" y="7222"/>
                  </a:lnTo>
                  <a:lnTo>
                    <a:pt x="22172" y="7078"/>
                  </a:lnTo>
                  <a:lnTo>
                    <a:pt x="21956" y="6885"/>
                  </a:lnTo>
                  <a:lnTo>
                    <a:pt x="21739" y="6717"/>
                  </a:lnTo>
                  <a:lnTo>
                    <a:pt x="21378" y="6356"/>
                  </a:lnTo>
                  <a:lnTo>
                    <a:pt x="20993" y="6019"/>
                  </a:lnTo>
                  <a:lnTo>
                    <a:pt x="20872" y="5898"/>
                  </a:lnTo>
                  <a:lnTo>
                    <a:pt x="20776" y="5754"/>
                  </a:lnTo>
                  <a:lnTo>
                    <a:pt x="20704" y="5585"/>
                  </a:lnTo>
                  <a:lnTo>
                    <a:pt x="20656" y="5417"/>
                  </a:lnTo>
                  <a:lnTo>
                    <a:pt x="20583" y="4695"/>
                  </a:lnTo>
                  <a:lnTo>
                    <a:pt x="20535" y="3973"/>
                  </a:lnTo>
                  <a:lnTo>
                    <a:pt x="20535" y="3611"/>
                  </a:lnTo>
                  <a:lnTo>
                    <a:pt x="20559" y="3250"/>
                  </a:lnTo>
                  <a:lnTo>
                    <a:pt x="20583" y="2889"/>
                  </a:lnTo>
                  <a:lnTo>
                    <a:pt x="20632" y="2528"/>
                  </a:lnTo>
                  <a:lnTo>
                    <a:pt x="20680" y="2191"/>
                  </a:lnTo>
                  <a:lnTo>
                    <a:pt x="20728" y="1830"/>
                  </a:lnTo>
                  <a:lnTo>
                    <a:pt x="20800" y="1108"/>
                  </a:lnTo>
                  <a:lnTo>
                    <a:pt x="20800" y="987"/>
                  </a:lnTo>
                  <a:lnTo>
                    <a:pt x="20776" y="891"/>
                  </a:lnTo>
                  <a:lnTo>
                    <a:pt x="20728" y="795"/>
                  </a:lnTo>
                  <a:lnTo>
                    <a:pt x="20632" y="723"/>
                  </a:lnTo>
                  <a:lnTo>
                    <a:pt x="20367" y="578"/>
                  </a:lnTo>
                  <a:lnTo>
                    <a:pt x="20102" y="410"/>
                  </a:lnTo>
                  <a:lnTo>
                    <a:pt x="19861" y="241"/>
                  </a:lnTo>
                  <a:lnTo>
                    <a:pt x="19596" y="73"/>
                  </a:lnTo>
                  <a:lnTo>
                    <a:pt x="19524" y="49"/>
                  </a:lnTo>
                  <a:lnTo>
                    <a:pt x="19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4"/>
            <p:cNvSpPr/>
            <p:nvPr/>
          </p:nvSpPr>
          <p:spPr>
            <a:xfrm rot="10800000">
              <a:off x="2903694" y="5779702"/>
              <a:ext cx="976197" cy="910744"/>
            </a:xfrm>
            <a:custGeom>
              <a:avLst/>
              <a:gdLst/>
              <a:ahLst/>
              <a:cxnLst/>
              <a:rect l="l" t="t" r="r" b="b"/>
              <a:pathLst>
                <a:path w="11484" h="10714" extrusionOk="0">
                  <a:moveTo>
                    <a:pt x="7921" y="1"/>
                  </a:moveTo>
                  <a:lnTo>
                    <a:pt x="7416" y="49"/>
                  </a:lnTo>
                  <a:lnTo>
                    <a:pt x="6886" y="145"/>
                  </a:lnTo>
                  <a:lnTo>
                    <a:pt x="6453" y="242"/>
                  </a:lnTo>
                  <a:lnTo>
                    <a:pt x="6019" y="386"/>
                  </a:lnTo>
                  <a:lnTo>
                    <a:pt x="5610" y="555"/>
                  </a:lnTo>
                  <a:lnTo>
                    <a:pt x="5177" y="723"/>
                  </a:lnTo>
                  <a:lnTo>
                    <a:pt x="4792" y="916"/>
                  </a:lnTo>
                  <a:lnTo>
                    <a:pt x="4382" y="1132"/>
                  </a:lnTo>
                  <a:lnTo>
                    <a:pt x="3997" y="1373"/>
                  </a:lnTo>
                  <a:lnTo>
                    <a:pt x="3636" y="1638"/>
                  </a:lnTo>
                  <a:lnTo>
                    <a:pt x="3275" y="1903"/>
                  </a:lnTo>
                  <a:lnTo>
                    <a:pt x="2914" y="2192"/>
                  </a:lnTo>
                  <a:lnTo>
                    <a:pt x="2601" y="2505"/>
                  </a:lnTo>
                  <a:lnTo>
                    <a:pt x="2264" y="2818"/>
                  </a:lnTo>
                  <a:lnTo>
                    <a:pt x="1951" y="3155"/>
                  </a:lnTo>
                  <a:lnTo>
                    <a:pt x="1662" y="3492"/>
                  </a:lnTo>
                  <a:lnTo>
                    <a:pt x="1397" y="3853"/>
                  </a:lnTo>
                  <a:lnTo>
                    <a:pt x="1132" y="4214"/>
                  </a:lnTo>
                  <a:lnTo>
                    <a:pt x="964" y="4454"/>
                  </a:lnTo>
                  <a:lnTo>
                    <a:pt x="795" y="4695"/>
                  </a:lnTo>
                  <a:lnTo>
                    <a:pt x="651" y="4960"/>
                  </a:lnTo>
                  <a:lnTo>
                    <a:pt x="531" y="5225"/>
                  </a:lnTo>
                  <a:lnTo>
                    <a:pt x="410" y="5490"/>
                  </a:lnTo>
                  <a:lnTo>
                    <a:pt x="290" y="5754"/>
                  </a:lnTo>
                  <a:lnTo>
                    <a:pt x="218" y="6019"/>
                  </a:lnTo>
                  <a:lnTo>
                    <a:pt x="145" y="6308"/>
                  </a:lnTo>
                  <a:lnTo>
                    <a:pt x="73" y="6573"/>
                  </a:lnTo>
                  <a:lnTo>
                    <a:pt x="49" y="6862"/>
                  </a:lnTo>
                  <a:lnTo>
                    <a:pt x="1" y="7127"/>
                  </a:lnTo>
                  <a:lnTo>
                    <a:pt x="1" y="7391"/>
                  </a:lnTo>
                  <a:lnTo>
                    <a:pt x="1" y="7680"/>
                  </a:lnTo>
                  <a:lnTo>
                    <a:pt x="25" y="7945"/>
                  </a:lnTo>
                  <a:lnTo>
                    <a:pt x="49" y="8186"/>
                  </a:lnTo>
                  <a:lnTo>
                    <a:pt x="121" y="8451"/>
                  </a:lnTo>
                  <a:lnTo>
                    <a:pt x="194" y="8691"/>
                  </a:lnTo>
                  <a:lnTo>
                    <a:pt x="266" y="8932"/>
                  </a:lnTo>
                  <a:lnTo>
                    <a:pt x="362" y="9149"/>
                  </a:lnTo>
                  <a:lnTo>
                    <a:pt x="506" y="9365"/>
                  </a:lnTo>
                  <a:lnTo>
                    <a:pt x="627" y="9582"/>
                  </a:lnTo>
                  <a:lnTo>
                    <a:pt x="795" y="9775"/>
                  </a:lnTo>
                  <a:lnTo>
                    <a:pt x="964" y="9943"/>
                  </a:lnTo>
                  <a:lnTo>
                    <a:pt x="1156" y="10112"/>
                  </a:lnTo>
                  <a:lnTo>
                    <a:pt x="1373" y="10256"/>
                  </a:lnTo>
                  <a:lnTo>
                    <a:pt x="1614" y="10376"/>
                  </a:lnTo>
                  <a:lnTo>
                    <a:pt x="1855" y="10473"/>
                  </a:lnTo>
                  <a:lnTo>
                    <a:pt x="2143" y="10569"/>
                  </a:lnTo>
                  <a:lnTo>
                    <a:pt x="2432" y="10641"/>
                  </a:lnTo>
                  <a:lnTo>
                    <a:pt x="2745" y="10689"/>
                  </a:lnTo>
                  <a:lnTo>
                    <a:pt x="3082" y="10714"/>
                  </a:lnTo>
                  <a:lnTo>
                    <a:pt x="3419" y="10714"/>
                  </a:lnTo>
                  <a:lnTo>
                    <a:pt x="3829" y="10689"/>
                  </a:lnTo>
                  <a:lnTo>
                    <a:pt x="4214" y="10641"/>
                  </a:lnTo>
                  <a:lnTo>
                    <a:pt x="4623" y="10569"/>
                  </a:lnTo>
                  <a:lnTo>
                    <a:pt x="5008" y="10473"/>
                  </a:lnTo>
                  <a:lnTo>
                    <a:pt x="5393" y="10352"/>
                  </a:lnTo>
                  <a:lnTo>
                    <a:pt x="5779" y="10208"/>
                  </a:lnTo>
                  <a:lnTo>
                    <a:pt x="6140" y="10064"/>
                  </a:lnTo>
                  <a:lnTo>
                    <a:pt x="6525" y="9895"/>
                  </a:lnTo>
                  <a:lnTo>
                    <a:pt x="6862" y="9702"/>
                  </a:lnTo>
                  <a:lnTo>
                    <a:pt x="7223" y="9486"/>
                  </a:lnTo>
                  <a:lnTo>
                    <a:pt x="7560" y="9269"/>
                  </a:lnTo>
                  <a:lnTo>
                    <a:pt x="7897" y="9052"/>
                  </a:lnTo>
                  <a:lnTo>
                    <a:pt x="8210" y="8788"/>
                  </a:lnTo>
                  <a:lnTo>
                    <a:pt x="8523" y="8547"/>
                  </a:lnTo>
                  <a:lnTo>
                    <a:pt x="8836" y="8282"/>
                  </a:lnTo>
                  <a:lnTo>
                    <a:pt x="9125" y="7993"/>
                  </a:lnTo>
                  <a:lnTo>
                    <a:pt x="9438" y="7728"/>
                  </a:lnTo>
                  <a:lnTo>
                    <a:pt x="9727" y="7415"/>
                  </a:lnTo>
                  <a:lnTo>
                    <a:pt x="9991" y="7103"/>
                  </a:lnTo>
                  <a:lnTo>
                    <a:pt x="10232" y="6766"/>
                  </a:lnTo>
                  <a:lnTo>
                    <a:pt x="10449" y="6428"/>
                  </a:lnTo>
                  <a:lnTo>
                    <a:pt x="10665" y="6091"/>
                  </a:lnTo>
                  <a:lnTo>
                    <a:pt x="10858" y="5730"/>
                  </a:lnTo>
                  <a:lnTo>
                    <a:pt x="11002" y="5369"/>
                  </a:lnTo>
                  <a:lnTo>
                    <a:pt x="11147" y="5008"/>
                  </a:lnTo>
                  <a:lnTo>
                    <a:pt x="11267" y="4647"/>
                  </a:lnTo>
                  <a:lnTo>
                    <a:pt x="11364" y="4286"/>
                  </a:lnTo>
                  <a:lnTo>
                    <a:pt x="11436" y="3925"/>
                  </a:lnTo>
                  <a:lnTo>
                    <a:pt x="11484" y="3564"/>
                  </a:lnTo>
                  <a:lnTo>
                    <a:pt x="11484" y="3203"/>
                  </a:lnTo>
                  <a:lnTo>
                    <a:pt x="11484" y="2866"/>
                  </a:lnTo>
                  <a:lnTo>
                    <a:pt x="11460" y="2529"/>
                  </a:lnTo>
                  <a:lnTo>
                    <a:pt x="11388" y="2216"/>
                  </a:lnTo>
                  <a:lnTo>
                    <a:pt x="11315" y="1903"/>
                  </a:lnTo>
                  <a:lnTo>
                    <a:pt x="11195" y="1614"/>
                  </a:lnTo>
                  <a:lnTo>
                    <a:pt x="11051" y="1349"/>
                  </a:lnTo>
                  <a:lnTo>
                    <a:pt x="10882" y="1108"/>
                  </a:lnTo>
                  <a:lnTo>
                    <a:pt x="10665" y="868"/>
                  </a:lnTo>
                  <a:lnTo>
                    <a:pt x="10449" y="651"/>
                  </a:lnTo>
                  <a:lnTo>
                    <a:pt x="10184" y="482"/>
                  </a:lnTo>
                  <a:lnTo>
                    <a:pt x="9871" y="314"/>
                  </a:lnTo>
                  <a:lnTo>
                    <a:pt x="9558" y="194"/>
                  </a:lnTo>
                  <a:lnTo>
                    <a:pt x="9197" y="97"/>
                  </a:lnTo>
                  <a:lnTo>
                    <a:pt x="8812" y="25"/>
                  </a:lnTo>
                  <a:lnTo>
                    <a:pt x="8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4"/>
            <p:cNvSpPr/>
            <p:nvPr/>
          </p:nvSpPr>
          <p:spPr>
            <a:xfrm rot="10800000">
              <a:off x="3077614" y="6538881"/>
              <a:ext cx="24651" cy="43098"/>
            </a:xfrm>
            <a:custGeom>
              <a:avLst/>
              <a:gdLst/>
              <a:ahLst/>
              <a:cxnLst/>
              <a:rect l="l" t="t" r="r" b="b"/>
              <a:pathLst>
                <a:path w="290" h="507" extrusionOk="0">
                  <a:moveTo>
                    <a:pt x="242" y="1"/>
                  </a:moveTo>
                  <a:lnTo>
                    <a:pt x="193" y="25"/>
                  </a:lnTo>
                  <a:lnTo>
                    <a:pt x="145" y="73"/>
                  </a:lnTo>
                  <a:lnTo>
                    <a:pt x="73" y="193"/>
                  </a:lnTo>
                  <a:lnTo>
                    <a:pt x="1" y="314"/>
                  </a:lnTo>
                  <a:lnTo>
                    <a:pt x="25" y="362"/>
                  </a:lnTo>
                  <a:lnTo>
                    <a:pt x="73" y="458"/>
                  </a:lnTo>
                  <a:lnTo>
                    <a:pt x="97" y="506"/>
                  </a:lnTo>
                  <a:lnTo>
                    <a:pt x="121" y="482"/>
                  </a:lnTo>
                  <a:lnTo>
                    <a:pt x="145" y="458"/>
                  </a:lnTo>
                  <a:lnTo>
                    <a:pt x="121" y="410"/>
                  </a:lnTo>
                  <a:lnTo>
                    <a:pt x="121" y="362"/>
                  </a:lnTo>
                  <a:lnTo>
                    <a:pt x="193" y="266"/>
                  </a:lnTo>
                  <a:lnTo>
                    <a:pt x="266" y="169"/>
                  </a:lnTo>
                  <a:lnTo>
                    <a:pt x="290" y="121"/>
                  </a:lnTo>
                  <a:lnTo>
                    <a:pt x="290" y="73"/>
                  </a:lnTo>
                  <a:lnTo>
                    <a:pt x="266"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4"/>
            <p:cNvSpPr/>
            <p:nvPr/>
          </p:nvSpPr>
          <p:spPr>
            <a:xfrm rot="10800000">
              <a:off x="2909814" y="6436535"/>
              <a:ext cx="18446" cy="24651"/>
            </a:xfrm>
            <a:custGeom>
              <a:avLst/>
              <a:gdLst/>
              <a:ahLst/>
              <a:cxnLst/>
              <a:rect l="l" t="t" r="r" b="b"/>
              <a:pathLst>
                <a:path w="217" h="290" extrusionOk="0">
                  <a:moveTo>
                    <a:pt x="48" y="0"/>
                  </a:moveTo>
                  <a:lnTo>
                    <a:pt x="24" y="24"/>
                  </a:lnTo>
                  <a:lnTo>
                    <a:pt x="0" y="72"/>
                  </a:lnTo>
                  <a:lnTo>
                    <a:pt x="0" y="121"/>
                  </a:lnTo>
                  <a:lnTo>
                    <a:pt x="0" y="193"/>
                  </a:lnTo>
                  <a:lnTo>
                    <a:pt x="48" y="241"/>
                  </a:lnTo>
                  <a:lnTo>
                    <a:pt x="96" y="289"/>
                  </a:lnTo>
                  <a:lnTo>
                    <a:pt x="144" y="289"/>
                  </a:lnTo>
                  <a:lnTo>
                    <a:pt x="193" y="265"/>
                  </a:lnTo>
                  <a:lnTo>
                    <a:pt x="217" y="241"/>
                  </a:lnTo>
                  <a:lnTo>
                    <a:pt x="217" y="193"/>
                  </a:lnTo>
                  <a:lnTo>
                    <a:pt x="144" y="145"/>
                  </a:lnTo>
                  <a:lnTo>
                    <a:pt x="120" y="121"/>
                  </a:lnTo>
                  <a:lnTo>
                    <a:pt x="144" y="72"/>
                  </a:lnTo>
                  <a:lnTo>
                    <a:pt x="169" y="48"/>
                  </a:lnTo>
                  <a:lnTo>
                    <a:pt x="169" y="24"/>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4"/>
            <p:cNvSpPr/>
            <p:nvPr/>
          </p:nvSpPr>
          <p:spPr>
            <a:xfrm rot="10800000">
              <a:off x="3046927" y="6604335"/>
              <a:ext cx="20486" cy="22611"/>
            </a:xfrm>
            <a:custGeom>
              <a:avLst/>
              <a:gdLst/>
              <a:ahLst/>
              <a:cxnLst/>
              <a:rect l="l" t="t" r="r" b="b"/>
              <a:pathLst>
                <a:path w="241" h="266" extrusionOk="0">
                  <a:moveTo>
                    <a:pt x="48" y="0"/>
                  </a:moveTo>
                  <a:lnTo>
                    <a:pt x="0" y="24"/>
                  </a:lnTo>
                  <a:lnTo>
                    <a:pt x="0" y="48"/>
                  </a:lnTo>
                  <a:lnTo>
                    <a:pt x="24" y="97"/>
                  </a:lnTo>
                  <a:lnTo>
                    <a:pt x="24" y="145"/>
                  </a:lnTo>
                  <a:lnTo>
                    <a:pt x="24" y="193"/>
                  </a:lnTo>
                  <a:lnTo>
                    <a:pt x="24" y="241"/>
                  </a:lnTo>
                  <a:lnTo>
                    <a:pt x="72" y="265"/>
                  </a:lnTo>
                  <a:lnTo>
                    <a:pt x="120" y="265"/>
                  </a:lnTo>
                  <a:lnTo>
                    <a:pt x="144" y="217"/>
                  </a:lnTo>
                  <a:lnTo>
                    <a:pt x="169" y="169"/>
                  </a:lnTo>
                  <a:lnTo>
                    <a:pt x="217" y="145"/>
                  </a:lnTo>
                  <a:lnTo>
                    <a:pt x="241" y="121"/>
                  </a:lnTo>
                  <a:lnTo>
                    <a:pt x="241" y="97"/>
                  </a:lnTo>
                  <a:lnTo>
                    <a:pt x="241" y="48"/>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4"/>
            <p:cNvSpPr/>
            <p:nvPr/>
          </p:nvSpPr>
          <p:spPr>
            <a:xfrm rot="10800000">
              <a:off x="3112381" y="6193081"/>
              <a:ext cx="24651" cy="16406"/>
            </a:xfrm>
            <a:custGeom>
              <a:avLst/>
              <a:gdLst/>
              <a:ahLst/>
              <a:cxnLst/>
              <a:rect l="l" t="t" r="r" b="b"/>
              <a:pathLst>
                <a:path w="290" h="193" extrusionOk="0">
                  <a:moveTo>
                    <a:pt x="73" y="0"/>
                  </a:moveTo>
                  <a:lnTo>
                    <a:pt x="25" y="24"/>
                  </a:lnTo>
                  <a:lnTo>
                    <a:pt x="1" y="48"/>
                  </a:lnTo>
                  <a:lnTo>
                    <a:pt x="25" y="96"/>
                  </a:lnTo>
                  <a:lnTo>
                    <a:pt x="25" y="121"/>
                  </a:lnTo>
                  <a:lnTo>
                    <a:pt x="73" y="145"/>
                  </a:lnTo>
                  <a:lnTo>
                    <a:pt x="121" y="169"/>
                  </a:lnTo>
                  <a:lnTo>
                    <a:pt x="193" y="193"/>
                  </a:lnTo>
                  <a:lnTo>
                    <a:pt x="241" y="169"/>
                  </a:lnTo>
                  <a:lnTo>
                    <a:pt x="265" y="145"/>
                  </a:lnTo>
                  <a:lnTo>
                    <a:pt x="289" y="96"/>
                  </a:lnTo>
                  <a:lnTo>
                    <a:pt x="289" y="72"/>
                  </a:lnTo>
                  <a:lnTo>
                    <a:pt x="289" y="24"/>
                  </a:lnTo>
                  <a:lnTo>
                    <a:pt x="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
            <p:cNvSpPr/>
            <p:nvPr/>
          </p:nvSpPr>
          <p:spPr>
            <a:xfrm rot="10800000">
              <a:off x="3298627" y="6545002"/>
              <a:ext cx="20486" cy="16491"/>
            </a:xfrm>
            <a:custGeom>
              <a:avLst/>
              <a:gdLst/>
              <a:ahLst/>
              <a:cxnLst/>
              <a:rect l="l" t="t" r="r" b="b"/>
              <a:pathLst>
                <a:path w="241" h="194" extrusionOk="0">
                  <a:moveTo>
                    <a:pt x="120" y="1"/>
                  </a:moveTo>
                  <a:lnTo>
                    <a:pt x="72" y="25"/>
                  </a:lnTo>
                  <a:lnTo>
                    <a:pt x="24" y="49"/>
                  </a:lnTo>
                  <a:lnTo>
                    <a:pt x="0" y="73"/>
                  </a:lnTo>
                  <a:lnTo>
                    <a:pt x="0" y="121"/>
                  </a:lnTo>
                  <a:lnTo>
                    <a:pt x="0" y="169"/>
                  </a:lnTo>
                  <a:lnTo>
                    <a:pt x="24" y="193"/>
                  </a:lnTo>
                  <a:lnTo>
                    <a:pt x="169" y="193"/>
                  </a:lnTo>
                  <a:lnTo>
                    <a:pt x="217" y="145"/>
                  </a:lnTo>
                  <a:lnTo>
                    <a:pt x="241" y="73"/>
                  </a:lnTo>
                  <a:lnTo>
                    <a:pt x="217" y="49"/>
                  </a:lnTo>
                  <a:lnTo>
                    <a:pt x="193" y="25"/>
                  </a:ln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4"/>
            <p:cNvSpPr/>
            <p:nvPr/>
          </p:nvSpPr>
          <p:spPr>
            <a:xfrm rot="10800000">
              <a:off x="3124707" y="6328154"/>
              <a:ext cx="18446" cy="18446"/>
            </a:xfrm>
            <a:custGeom>
              <a:avLst/>
              <a:gdLst/>
              <a:ahLst/>
              <a:cxnLst/>
              <a:rect l="l" t="t" r="r" b="b"/>
              <a:pathLst>
                <a:path w="217" h="217" extrusionOk="0">
                  <a:moveTo>
                    <a:pt x="169" y="0"/>
                  </a:moveTo>
                  <a:lnTo>
                    <a:pt x="73" y="24"/>
                  </a:lnTo>
                  <a:lnTo>
                    <a:pt x="24" y="97"/>
                  </a:lnTo>
                  <a:lnTo>
                    <a:pt x="0" y="121"/>
                  </a:lnTo>
                  <a:lnTo>
                    <a:pt x="0" y="169"/>
                  </a:lnTo>
                  <a:lnTo>
                    <a:pt x="24" y="217"/>
                  </a:lnTo>
                  <a:lnTo>
                    <a:pt x="97" y="217"/>
                  </a:lnTo>
                  <a:lnTo>
                    <a:pt x="121" y="193"/>
                  </a:lnTo>
                  <a:lnTo>
                    <a:pt x="193" y="121"/>
                  </a:lnTo>
                  <a:lnTo>
                    <a:pt x="217"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4"/>
            <p:cNvSpPr/>
            <p:nvPr/>
          </p:nvSpPr>
          <p:spPr>
            <a:xfrm rot="10800000">
              <a:off x="3220847" y="6109181"/>
              <a:ext cx="14366" cy="16406"/>
            </a:xfrm>
            <a:custGeom>
              <a:avLst/>
              <a:gdLst/>
              <a:ahLst/>
              <a:cxnLst/>
              <a:rect l="l" t="t" r="r" b="b"/>
              <a:pathLst>
                <a:path w="169" h="193" extrusionOk="0">
                  <a:moveTo>
                    <a:pt x="72" y="0"/>
                  </a:moveTo>
                  <a:lnTo>
                    <a:pt x="24" y="24"/>
                  </a:lnTo>
                  <a:lnTo>
                    <a:pt x="0" y="48"/>
                  </a:lnTo>
                  <a:lnTo>
                    <a:pt x="0" y="96"/>
                  </a:lnTo>
                  <a:lnTo>
                    <a:pt x="24" y="169"/>
                  </a:lnTo>
                  <a:lnTo>
                    <a:pt x="48" y="193"/>
                  </a:lnTo>
                  <a:lnTo>
                    <a:pt x="96" y="193"/>
                  </a:lnTo>
                  <a:lnTo>
                    <a:pt x="144" y="169"/>
                  </a:lnTo>
                  <a:lnTo>
                    <a:pt x="169" y="145"/>
                  </a:lnTo>
                  <a:lnTo>
                    <a:pt x="169" y="96"/>
                  </a:lnTo>
                  <a:lnTo>
                    <a:pt x="144" y="24"/>
                  </a:lnTo>
                  <a:lnTo>
                    <a:pt x="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4"/>
            <p:cNvSpPr/>
            <p:nvPr/>
          </p:nvSpPr>
          <p:spPr>
            <a:xfrm rot="10800000">
              <a:off x="3194241" y="6459062"/>
              <a:ext cx="16491" cy="16491"/>
            </a:xfrm>
            <a:custGeom>
              <a:avLst/>
              <a:gdLst/>
              <a:ahLst/>
              <a:cxnLst/>
              <a:rect l="l" t="t" r="r" b="b"/>
              <a:pathLst>
                <a:path w="194" h="194" extrusionOk="0">
                  <a:moveTo>
                    <a:pt x="97" y="1"/>
                  </a:moveTo>
                  <a:lnTo>
                    <a:pt x="49" y="49"/>
                  </a:lnTo>
                  <a:lnTo>
                    <a:pt x="1" y="145"/>
                  </a:lnTo>
                  <a:lnTo>
                    <a:pt x="121" y="193"/>
                  </a:lnTo>
                  <a:lnTo>
                    <a:pt x="169" y="169"/>
                  </a:lnTo>
                  <a:lnTo>
                    <a:pt x="194" y="121"/>
                  </a:lnTo>
                  <a:lnTo>
                    <a:pt x="194"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4"/>
            <p:cNvSpPr/>
            <p:nvPr/>
          </p:nvSpPr>
          <p:spPr>
            <a:xfrm rot="10800000">
              <a:off x="3020321" y="6518395"/>
              <a:ext cx="16406" cy="16491"/>
            </a:xfrm>
            <a:custGeom>
              <a:avLst/>
              <a:gdLst/>
              <a:ahLst/>
              <a:cxnLst/>
              <a:rect l="l" t="t" r="r" b="b"/>
              <a:pathLst>
                <a:path w="193" h="194" extrusionOk="0">
                  <a:moveTo>
                    <a:pt x="96" y="1"/>
                  </a:moveTo>
                  <a:lnTo>
                    <a:pt x="24" y="25"/>
                  </a:lnTo>
                  <a:lnTo>
                    <a:pt x="0" y="73"/>
                  </a:lnTo>
                  <a:lnTo>
                    <a:pt x="0" y="121"/>
                  </a:lnTo>
                  <a:lnTo>
                    <a:pt x="48" y="169"/>
                  </a:lnTo>
                  <a:lnTo>
                    <a:pt x="72" y="193"/>
                  </a:lnTo>
                  <a:lnTo>
                    <a:pt x="121" y="193"/>
                  </a:lnTo>
                  <a:lnTo>
                    <a:pt x="169" y="169"/>
                  </a:lnTo>
                  <a:lnTo>
                    <a:pt x="193" y="121"/>
                  </a:lnTo>
                  <a:lnTo>
                    <a:pt x="169" y="73"/>
                  </a:lnTo>
                  <a:lnTo>
                    <a:pt x="169"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4"/>
            <p:cNvSpPr/>
            <p:nvPr/>
          </p:nvSpPr>
          <p:spPr>
            <a:xfrm rot="10800000">
              <a:off x="3114421" y="6418174"/>
              <a:ext cx="18531" cy="18446"/>
            </a:xfrm>
            <a:custGeom>
              <a:avLst/>
              <a:gdLst/>
              <a:ahLst/>
              <a:cxnLst/>
              <a:rect l="l" t="t" r="r" b="b"/>
              <a:pathLst>
                <a:path w="218" h="217" extrusionOk="0">
                  <a:moveTo>
                    <a:pt x="49" y="0"/>
                  </a:moveTo>
                  <a:lnTo>
                    <a:pt x="25" y="24"/>
                  </a:lnTo>
                  <a:lnTo>
                    <a:pt x="1" y="24"/>
                  </a:lnTo>
                  <a:lnTo>
                    <a:pt x="25" y="120"/>
                  </a:lnTo>
                  <a:lnTo>
                    <a:pt x="97" y="193"/>
                  </a:lnTo>
                  <a:lnTo>
                    <a:pt x="145" y="217"/>
                  </a:lnTo>
                  <a:lnTo>
                    <a:pt x="169" y="217"/>
                  </a:lnTo>
                  <a:lnTo>
                    <a:pt x="217" y="193"/>
                  </a:lnTo>
                  <a:lnTo>
                    <a:pt x="217" y="144"/>
                  </a:lnTo>
                  <a:lnTo>
                    <a:pt x="217" y="120"/>
                  </a:lnTo>
                  <a:lnTo>
                    <a:pt x="193" y="72"/>
                  </a:lnTo>
                  <a:lnTo>
                    <a:pt x="121"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4"/>
            <p:cNvSpPr/>
            <p:nvPr/>
          </p:nvSpPr>
          <p:spPr>
            <a:xfrm rot="10800000">
              <a:off x="2960987" y="6420214"/>
              <a:ext cx="16406" cy="16406"/>
            </a:xfrm>
            <a:custGeom>
              <a:avLst/>
              <a:gdLst/>
              <a:ahLst/>
              <a:cxnLst/>
              <a:rect l="l" t="t" r="r" b="b"/>
              <a:pathLst>
                <a:path w="193" h="193" extrusionOk="0">
                  <a:moveTo>
                    <a:pt x="72" y="0"/>
                  </a:moveTo>
                  <a:lnTo>
                    <a:pt x="24" y="24"/>
                  </a:lnTo>
                  <a:lnTo>
                    <a:pt x="0" y="72"/>
                  </a:lnTo>
                  <a:lnTo>
                    <a:pt x="0" y="144"/>
                  </a:lnTo>
                  <a:lnTo>
                    <a:pt x="48" y="169"/>
                  </a:lnTo>
                  <a:lnTo>
                    <a:pt x="97" y="193"/>
                  </a:lnTo>
                  <a:lnTo>
                    <a:pt x="169" y="193"/>
                  </a:lnTo>
                  <a:lnTo>
                    <a:pt x="193" y="169"/>
                  </a:lnTo>
                  <a:lnTo>
                    <a:pt x="193" y="96"/>
                  </a:lnTo>
                  <a:lnTo>
                    <a:pt x="169" y="48"/>
                  </a:lnTo>
                  <a:lnTo>
                    <a:pt x="145" y="24"/>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4"/>
            <p:cNvSpPr/>
            <p:nvPr/>
          </p:nvSpPr>
          <p:spPr>
            <a:xfrm rot="10800000">
              <a:off x="3153353" y="6399728"/>
              <a:ext cx="18446" cy="16491"/>
            </a:xfrm>
            <a:custGeom>
              <a:avLst/>
              <a:gdLst/>
              <a:ahLst/>
              <a:cxnLst/>
              <a:rect l="l" t="t" r="r" b="b"/>
              <a:pathLst>
                <a:path w="217" h="194" extrusionOk="0">
                  <a:moveTo>
                    <a:pt x="121" y="1"/>
                  </a:moveTo>
                  <a:lnTo>
                    <a:pt x="73" y="25"/>
                  </a:lnTo>
                  <a:lnTo>
                    <a:pt x="24" y="73"/>
                  </a:lnTo>
                  <a:lnTo>
                    <a:pt x="0" y="121"/>
                  </a:lnTo>
                  <a:lnTo>
                    <a:pt x="24" y="145"/>
                  </a:lnTo>
                  <a:lnTo>
                    <a:pt x="48" y="169"/>
                  </a:lnTo>
                  <a:lnTo>
                    <a:pt x="169" y="193"/>
                  </a:lnTo>
                  <a:lnTo>
                    <a:pt x="217" y="73"/>
                  </a:lnTo>
                  <a:lnTo>
                    <a:pt x="193" y="49"/>
                  </a:lnTo>
                  <a:lnTo>
                    <a:pt x="193"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4"/>
            <p:cNvSpPr/>
            <p:nvPr/>
          </p:nvSpPr>
          <p:spPr>
            <a:xfrm rot="10800000">
              <a:off x="3216767" y="6538881"/>
              <a:ext cx="12326" cy="22611"/>
            </a:xfrm>
            <a:custGeom>
              <a:avLst/>
              <a:gdLst/>
              <a:ahLst/>
              <a:cxnLst/>
              <a:rect l="l" t="t" r="r" b="b"/>
              <a:pathLst>
                <a:path w="145" h="266" extrusionOk="0">
                  <a:moveTo>
                    <a:pt x="121" y="1"/>
                  </a:moveTo>
                  <a:lnTo>
                    <a:pt x="97" y="25"/>
                  </a:lnTo>
                  <a:lnTo>
                    <a:pt x="48" y="49"/>
                  </a:lnTo>
                  <a:lnTo>
                    <a:pt x="0" y="121"/>
                  </a:lnTo>
                  <a:lnTo>
                    <a:pt x="0" y="217"/>
                  </a:lnTo>
                  <a:lnTo>
                    <a:pt x="24" y="241"/>
                  </a:lnTo>
                  <a:lnTo>
                    <a:pt x="48" y="265"/>
                  </a:lnTo>
                  <a:lnTo>
                    <a:pt x="72" y="265"/>
                  </a:lnTo>
                  <a:lnTo>
                    <a:pt x="97" y="241"/>
                  </a:lnTo>
                  <a:lnTo>
                    <a:pt x="145" y="169"/>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
            <p:cNvSpPr/>
            <p:nvPr/>
          </p:nvSpPr>
          <p:spPr>
            <a:xfrm rot="10800000">
              <a:off x="3171715" y="6598215"/>
              <a:ext cx="18531" cy="14451"/>
            </a:xfrm>
            <a:custGeom>
              <a:avLst/>
              <a:gdLst/>
              <a:ahLst/>
              <a:cxnLst/>
              <a:rect l="l" t="t" r="r" b="b"/>
              <a:pathLst>
                <a:path w="218" h="170" extrusionOk="0">
                  <a:moveTo>
                    <a:pt x="145" y="1"/>
                  </a:moveTo>
                  <a:lnTo>
                    <a:pt x="25" y="25"/>
                  </a:lnTo>
                  <a:lnTo>
                    <a:pt x="1" y="25"/>
                  </a:lnTo>
                  <a:lnTo>
                    <a:pt x="1" y="49"/>
                  </a:lnTo>
                  <a:lnTo>
                    <a:pt x="25" y="97"/>
                  </a:lnTo>
                  <a:lnTo>
                    <a:pt x="121" y="145"/>
                  </a:lnTo>
                  <a:lnTo>
                    <a:pt x="169" y="169"/>
                  </a:lnTo>
                  <a:lnTo>
                    <a:pt x="193" y="145"/>
                  </a:lnTo>
                  <a:lnTo>
                    <a:pt x="217" y="97"/>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4"/>
            <p:cNvSpPr/>
            <p:nvPr/>
          </p:nvSpPr>
          <p:spPr>
            <a:xfrm rot="10800000">
              <a:off x="3022361" y="6369041"/>
              <a:ext cx="14366" cy="14451"/>
            </a:xfrm>
            <a:custGeom>
              <a:avLst/>
              <a:gdLst/>
              <a:ahLst/>
              <a:cxnLst/>
              <a:rect l="l" t="t" r="r" b="b"/>
              <a:pathLst>
                <a:path w="169" h="170" extrusionOk="0">
                  <a:moveTo>
                    <a:pt x="72" y="1"/>
                  </a:moveTo>
                  <a:lnTo>
                    <a:pt x="24" y="25"/>
                  </a:lnTo>
                  <a:lnTo>
                    <a:pt x="0" y="49"/>
                  </a:lnTo>
                  <a:lnTo>
                    <a:pt x="0" y="97"/>
                  </a:lnTo>
                  <a:lnTo>
                    <a:pt x="24" y="145"/>
                  </a:lnTo>
                  <a:lnTo>
                    <a:pt x="48" y="169"/>
                  </a:lnTo>
                  <a:lnTo>
                    <a:pt x="96" y="169"/>
                  </a:lnTo>
                  <a:lnTo>
                    <a:pt x="169" y="145"/>
                  </a:lnTo>
                  <a:lnTo>
                    <a:pt x="169" y="97"/>
                  </a:lnTo>
                  <a:lnTo>
                    <a:pt x="169" y="73"/>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4"/>
            <p:cNvSpPr/>
            <p:nvPr/>
          </p:nvSpPr>
          <p:spPr>
            <a:xfrm rot="10800000">
              <a:off x="3384567" y="6575689"/>
              <a:ext cx="14366" cy="14451"/>
            </a:xfrm>
            <a:custGeom>
              <a:avLst/>
              <a:gdLst/>
              <a:ahLst/>
              <a:cxnLst/>
              <a:rect l="l" t="t" r="r" b="b"/>
              <a:pathLst>
                <a:path w="169" h="170" extrusionOk="0">
                  <a:moveTo>
                    <a:pt x="96" y="1"/>
                  </a:moveTo>
                  <a:lnTo>
                    <a:pt x="48" y="25"/>
                  </a:lnTo>
                  <a:lnTo>
                    <a:pt x="0" y="49"/>
                  </a:lnTo>
                  <a:lnTo>
                    <a:pt x="0" y="121"/>
                  </a:lnTo>
                  <a:lnTo>
                    <a:pt x="24" y="145"/>
                  </a:lnTo>
                  <a:lnTo>
                    <a:pt x="48" y="169"/>
                  </a:lnTo>
                  <a:lnTo>
                    <a:pt x="121" y="145"/>
                  </a:lnTo>
                  <a:lnTo>
                    <a:pt x="169" y="73"/>
                  </a:lnTo>
                  <a:lnTo>
                    <a:pt x="169" y="49"/>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
            <p:cNvSpPr/>
            <p:nvPr/>
          </p:nvSpPr>
          <p:spPr>
            <a:xfrm rot="10800000">
              <a:off x="3231048" y="6299507"/>
              <a:ext cx="14451" cy="16406"/>
            </a:xfrm>
            <a:custGeom>
              <a:avLst/>
              <a:gdLst/>
              <a:ahLst/>
              <a:cxnLst/>
              <a:rect l="l" t="t" r="r" b="b"/>
              <a:pathLst>
                <a:path w="170" h="193" extrusionOk="0">
                  <a:moveTo>
                    <a:pt x="25" y="0"/>
                  </a:moveTo>
                  <a:lnTo>
                    <a:pt x="1" y="48"/>
                  </a:lnTo>
                  <a:lnTo>
                    <a:pt x="25" y="121"/>
                  </a:lnTo>
                  <a:lnTo>
                    <a:pt x="73" y="169"/>
                  </a:lnTo>
                  <a:lnTo>
                    <a:pt x="121" y="193"/>
                  </a:lnTo>
                  <a:lnTo>
                    <a:pt x="145" y="169"/>
                  </a:lnTo>
                  <a:lnTo>
                    <a:pt x="169" y="145"/>
                  </a:lnTo>
                  <a:lnTo>
                    <a:pt x="97"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4"/>
            <p:cNvSpPr/>
            <p:nvPr/>
          </p:nvSpPr>
          <p:spPr>
            <a:xfrm rot="10800000">
              <a:off x="2983428" y="6579854"/>
              <a:ext cx="16491" cy="16406"/>
            </a:xfrm>
            <a:custGeom>
              <a:avLst/>
              <a:gdLst/>
              <a:ahLst/>
              <a:cxnLst/>
              <a:rect l="l" t="t" r="r" b="b"/>
              <a:pathLst>
                <a:path w="194" h="193" extrusionOk="0">
                  <a:moveTo>
                    <a:pt x="49" y="0"/>
                  </a:moveTo>
                  <a:lnTo>
                    <a:pt x="25" y="48"/>
                  </a:lnTo>
                  <a:lnTo>
                    <a:pt x="0" y="73"/>
                  </a:lnTo>
                  <a:lnTo>
                    <a:pt x="25" y="121"/>
                  </a:lnTo>
                  <a:lnTo>
                    <a:pt x="49" y="145"/>
                  </a:lnTo>
                  <a:lnTo>
                    <a:pt x="97" y="169"/>
                  </a:lnTo>
                  <a:lnTo>
                    <a:pt x="121" y="193"/>
                  </a:lnTo>
                  <a:lnTo>
                    <a:pt x="169" y="169"/>
                  </a:lnTo>
                  <a:lnTo>
                    <a:pt x="193" y="121"/>
                  </a:lnTo>
                  <a:lnTo>
                    <a:pt x="169" y="73"/>
                  </a:lnTo>
                  <a:lnTo>
                    <a:pt x="145" y="24"/>
                  </a:lnTo>
                  <a:lnTo>
                    <a:pt x="97"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4"/>
            <p:cNvSpPr/>
            <p:nvPr/>
          </p:nvSpPr>
          <p:spPr>
            <a:xfrm rot="10800000">
              <a:off x="3165594" y="6530721"/>
              <a:ext cx="14366" cy="16406"/>
            </a:xfrm>
            <a:custGeom>
              <a:avLst/>
              <a:gdLst/>
              <a:ahLst/>
              <a:cxnLst/>
              <a:rect l="l" t="t" r="r" b="b"/>
              <a:pathLst>
                <a:path w="169" h="193" extrusionOk="0">
                  <a:moveTo>
                    <a:pt x="96" y="0"/>
                  </a:moveTo>
                  <a:lnTo>
                    <a:pt x="24" y="24"/>
                  </a:lnTo>
                  <a:lnTo>
                    <a:pt x="24" y="48"/>
                  </a:lnTo>
                  <a:lnTo>
                    <a:pt x="0" y="72"/>
                  </a:lnTo>
                  <a:lnTo>
                    <a:pt x="24" y="120"/>
                  </a:lnTo>
                  <a:lnTo>
                    <a:pt x="24" y="145"/>
                  </a:lnTo>
                  <a:lnTo>
                    <a:pt x="72" y="193"/>
                  </a:lnTo>
                  <a:lnTo>
                    <a:pt x="120" y="193"/>
                  </a:lnTo>
                  <a:lnTo>
                    <a:pt x="144" y="169"/>
                  </a:lnTo>
                  <a:lnTo>
                    <a:pt x="169" y="145"/>
                  </a:lnTo>
                  <a:lnTo>
                    <a:pt x="169" y="96"/>
                  </a:lnTo>
                  <a:lnTo>
                    <a:pt x="144" y="48"/>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
            <p:cNvSpPr/>
            <p:nvPr/>
          </p:nvSpPr>
          <p:spPr>
            <a:xfrm rot="10800000">
              <a:off x="3407093" y="6514315"/>
              <a:ext cx="14366" cy="12411"/>
            </a:xfrm>
            <a:custGeom>
              <a:avLst/>
              <a:gdLst/>
              <a:ahLst/>
              <a:cxnLst/>
              <a:rect l="l" t="t" r="r" b="b"/>
              <a:pathLst>
                <a:path w="169" h="146" extrusionOk="0">
                  <a:moveTo>
                    <a:pt x="49" y="1"/>
                  </a:moveTo>
                  <a:lnTo>
                    <a:pt x="0" y="73"/>
                  </a:lnTo>
                  <a:lnTo>
                    <a:pt x="0" y="97"/>
                  </a:lnTo>
                  <a:lnTo>
                    <a:pt x="0" y="121"/>
                  </a:lnTo>
                  <a:lnTo>
                    <a:pt x="49" y="145"/>
                  </a:lnTo>
                  <a:lnTo>
                    <a:pt x="121" y="145"/>
                  </a:lnTo>
                  <a:lnTo>
                    <a:pt x="169" y="97"/>
                  </a:lnTo>
                  <a:lnTo>
                    <a:pt x="169"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4"/>
            <p:cNvSpPr/>
            <p:nvPr/>
          </p:nvSpPr>
          <p:spPr>
            <a:xfrm rot="10800000">
              <a:off x="3069453" y="6641227"/>
              <a:ext cx="12326" cy="16406"/>
            </a:xfrm>
            <a:custGeom>
              <a:avLst/>
              <a:gdLst/>
              <a:ahLst/>
              <a:cxnLst/>
              <a:rect l="l" t="t" r="r" b="b"/>
              <a:pathLst>
                <a:path w="145" h="193" extrusionOk="0">
                  <a:moveTo>
                    <a:pt x="73" y="0"/>
                  </a:moveTo>
                  <a:lnTo>
                    <a:pt x="49" y="24"/>
                  </a:lnTo>
                  <a:lnTo>
                    <a:pt x="25" y="72"/>
                  </a:lnTo>
                  <a:lnTo>
                    <a:pt x="1" y="120"/>
                  </a:lnTo>
                  <a:lnTo>
                    <a:pt x="1" y="169"/>
                  </a:lnTo>
                  <a:lnTo>
                    <a:pt x="49" y="193"/>
                  </a:lnTo>
                  <a:lnTo>
                    <a:pt x="97" y="169"/>
                  </a:lnTo>
                  <a:lnTo>
                    <a:pt x="145" y="120"/>
                  </a:lnTo>
                  <a:lnTo>
                    <a:pt x="145" y="48"/>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4"/>
            <p:cNvSpPr/>
            <p:nvPr/>
          </p:nvSpPr>
          <p:spPr>
            <a:xfrm rot="10800000">
              <a:off x="3233088" y="6203282"/>
              <a:ext cx="18531" cy="12411"/>
            </a:xfrm>
            <a:custGeom>
              <a:avLst/>
              <a:gdLst/>
              <a:ahLst/>
              <a:cxnLst/>
              <a:rect l="l" t="t" r="r" b="b"/>
              <a:pathLst>
                <a:path w="218" h="146" extrusionOk="0">
                  <a:moveTo>
                    <a:pt x="73" y="1"/>
                  </a:moveTo>
                  <a:lnTo>
                    <a:pt x="49" y="25"/>
                  </a:lnTo>
                  <a:lnTo>
                    <a:pt x="25" y="73"/>
                  </a:lnTo>
                  <a:lnTo>
                    <a:pt x="0" y="97"/>
                  </a:lnTo>
                  <a:lnTo>
                    <a:pt x="25" y="121"/>
                  </a:lnTo>
                  <a:lnTo>
                    <a:pt x="25" y="145"/>
                  </a:lnTo>
                  <a:lnTo>
                    <a:pt x="145" y="145"/>
                  </a:lnTo>
                  <a:lnTo>
                    <a:pt x="169" y="121"/>
                  </a:lnTo>
                  <a:lnTo>
                    <a:pt x="193" y="121"/>
                  </a:lnTo>
                  <a:lnTo>
                    <a:pt x="217" y="73"/>
                  </a:lnTo>
                  <a:lnTo>
                    <a:pt x="217" y="49"/>
                  </a:lnTo>
                  <a:lnTo>
                    <a:pt x="193" y="25"/>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
            <p:cNvSpPr/>
            <p:nvPr/>
          </p:nvSpPr>
          <p:spPr>
            <a:xfrm rot="10800000">
              <a:off x="3020321" y="6547042"/>
              <a:ext cx="14366" cy="14451"/>
            </a:xfrm>
            <a:custGeom>
              <a:avLst/>
              <a:gdLst/>
              <a:ahLst/>
              <a:cxnLst/>
              <a:rect l="l" t="t" r="r" b="b"/>
              <a:pathLst>
                <a:path w="169" h="170" extrusionOk="0">
                  <a:moveTo>
                    <a:pt x="48" y="1"/>
                  </a:moveTo>
                  <a:lnTo>
                    <a:pt x="24" y="25"/>
                  </a:lnTo>
                  <a:lnTo>
                    <a:pt x="0" y="73"/>
                  </a:lnTo>
                  <a:lnTo>
                    <a:pt x="24" y="145"/>
                  </a:lnTo>
                  <a:lnTo>
                    <a:pt x="97" y="169"/>
                  </a:lnTo>
                  <a:lnTo>
                    <a:pt x="145" y="121"/>
                  </a:lnTo>
                  <a:lnTo>
                    <a:pt x="169"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4"/>
            <p:cNvSpPr/>
            <p:nvPr/>
          </p:nvSpPr>
          <p:spPr>
            <a:xfrm rot="10800000">
              <a:off x="3239293" y="6463142"/>
              <a:ext cx="10286" cy="14451"/>
            </a:xfrm>
            <a:custGeom>
              <a:avLst/>
              <a:gdLst/>
              <a:ahLst/>
              <a:cxnLst/>
              <a:rect l="l" t="t" r="r" b="b"/>
              <a:pathLst>
                <a:path w="121" h="170" extrusionOk="0">
                  <a:moveTo>
                    <a:pt x="25" y="1"/>
                  </a:moveTo>
                  <a:lnTo>
                    <a:pt x="1" y="25"/>
                  </a:lnTo>
                  <a:lnTo>
                    <a:pt x="25" y="73"/>
                  </a:lnTo>
                  <a:lnTo>
                    <a:pt x="49" y="145"/>
                  </a:lnTo>
                  <a:lnTo>
                    <a:pt x="97" y="169"/>
                  </a:lnTo>
                  <a:lnTo>
                    <a:pt x="121" y="121"/>
                  </a:lnTo>
                  <a:lnTo>
                    <a:pt x="121" y="73"/>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4"/>
            <p:cNvSpPr/>
            <p:nvPr/>
          </p:nvSpPr>
          <p:spPr>
            <a:xfrm rot="10800000">
              <a:off x="3333394" y="6307668"/>
              <a:ext cx="14366" cy="12326"/>
            </a:xfrm>
            <a:custGeom>
              <a:avLst/>
              <a:gdLst/>
              <a:ahLst/>
              <a:cxnLst/>
              <a:rect l="l" t="t" r="r" b="b"/>
              <a:pathLst>
                <a:path w="169" h="145" extrusionOk="0">
                  <a:moveTo>
                    <a:pt x="72" y="0"/>
                  </a:moveTo>
                  <a:lnTo>
                    <a:pt x="24" y="24"/>
                  </a:lnTo>
                  <a:lnTo>
                    <a:pt x="0" y="72"/>
                  </a:lnTo>
                  <a:lnTo>
                    <a:pt x="24" y="96"/>
                  </a:lnTo>
                  <a:lnTo>
                    <a:pt x="24" y="121"/>
                  </a:lnTo>
                  <a:lnTo>
                    <a:pt x="72" y="145"/>
                  </a:lnTo>
                  <a:lnTo>
                    <a:pt x="144" y="121"/>
                  </a:lnTo>
                  <a:lnTo>
                    <a:pt x="144" y="96"/>
                  </a:lnTo>
                  <a:lnTo>
                    <a:pt x="169" y="72"/>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
            <p:cNvSpPr/>
            <p:nvPr/>
          </p:nvSpPr>
          <p:spPr>
            <a:xfrm rot="10800000">
              <a:off x="3274061" y="6166474"/>
              <a:ext cx="16406" cy="10286"/>
            </a:xfrm>
            <a:custGeom>
              <a:avLst/>
              <a:gdLst/>
              <a:ahLst/>
              <a:cxnLst/>
              <a:rect l="l" t="t" r="r" b="b"/>
              <a:pathLst>
                <a:path w="193" h="121" extrusionOk="0">
                  <a:moveTo>
                    <a:pt x="96" y="0"/>
                  </a:moveTo>
                  <a:lnTo>
                    <a:pt x="48" y="24"/>
                  </a:lnTo>
                  <a:lnTo>
                    <a:pt x="0" y="73"/>
                  </a:lnTo>
                  <a:lnTo>
                    <a:pt x="0" y="97"/>
                  </a:lnTo>
                  <a:lnTo>
                    <a:pt x="24" y="121"/>
                  </a:lnTo>
                  <a:lnTo>
                    <a:pt x="72" y="121"/>
                  </a:lnTo>
                  <a:lnTo>
                    <a:pt x="144" y="97"/>
                  </a:lnTo>
                  <a:lnTo>
                    <a:pt x="193" y="48"/>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4"/>
            <p:cNvSpPr/>
            <p:nvPr/>
          </p:nvSpPr>
          <p:spPr>
            <a:xfrm rot="10800000">
              <a:off x="3024401" y="6434495"/>
              <a:ext cx="14366" cy="12411"/>
            </a:xfrm>
            <a:custGeom>
              <a:avLst/>
              <a:gdLst/>
              <a:ahLst/>
              <a:cxnLst/>
              <a:rect l="l" t="t" r="r" b="b"/>
              <a:pathLst>
                <a:path w="169" h="146" extrusionOk="0">
                  <a:moveTo>
                    <a:pt x="24" y="1"/>
                  </a:moveTo>
                  <a:lnTo>
                    <a:pt x="0" y="97"/>
                  </a:lnTo>
                  <a:lnTo>
                    <a:pt x="24" y="121"/>
                  </a:lnTo>
                  <a:lnTo>
                    <a:pt x="72" y="145"/>
                  </a:lnTo>
                  <a:lnTo>
                    <a:pt x="120" y="121"/>
                  </a:lnTo>
                  <a:lnTo>
                    <a:pt x="145" y="97"/>
                  </a:lnTo>
                  <a:lnTo>
                    <a:pt x="169" y="49"/>
                  </a:lnTo>
                  <a:lnTo>
                    <a:pt x="120"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4"/>
            <p:cNvSpPr/>
            <p:nvPr/>
          </p:nvSpPr>
          <p:spPr>
            <a:xfrm rot="10800000">
              <a:off x="3179960" y="6381367"/>
              <a:ext cx="12326" cy="14366"/>
            </a:xfrm>
            <a:custGeom>
              <a:avLst/>
              <a:gdLst/>
              <a:ahLst/>
              <a:cxnLst/>
              <a:rect l="l" t="t" r="r" b="b"/>
              <a:pathLst>
                <a:path w="145" h="169" extrusionOk="0">
                  <a:moveTo>
                    <a:pt x="73" y="0"/>
                  </a:moveTo>
                  <a:lnTo>
                    <a:pt x="49" y="25"/>
                  </a:lnTo>
                  <a:lnTo>
                    <a:pt x="1" y="73"/>
                  </a:lnTo>
                  <a:lnTo>
                    <a:pt x="1" y="121"/>
                  </a:lnTo>
                  <a:lnTo>
                    <a:pt x="25" y="145"/>
                  </a:lnTo>
                  <a:lnTo>
                    <a:pt x="49" y="169"/>
                  </a:lnTo>
                  <a:lnTo>
                    <a:pt x="73" y="169"/>
                  </a:lnTo>
                  <a:lnTo>
                    <a:pt x="121" y="121"/>
                  </a:lnTo>
                  <a:lnTo>
                    <a:pt x="145" y="49"/>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
            <p:cNvSpPr/>
            <p:nvPr/>
          </p:nvSpPr>
          <p:spPr>
            <a:xfrm rot="10800000">
              <a:off x="3415254" y="6485668"/>
              <a:ext cx="14366" cy="12411"/>
            </a:xfrm>
            <a:custGeom>
              <a:avLst/>
              <a:gdLst/>
              <a:ahLst/>
              <a:cxnLst/>
              <a:rect l="l" t="t" r="r" b="b"/>
              <a:pathLst>
                <a:path w="169" h="146" extrusionOk="0">
                  <a:moveTo>
                    <a:pt x="48" y="1"/>
                  </a:moveTo>
                  <a:lnTo>
                    <a:pt x="24" y="25"/>
                  </a:lnTo>
                  <a:lnTo>
                    <a:pt x="0" y="49"/>
                  </a:lnTo>
                  <a:lnTo>
                    <a:pt x="48" y="97"/>
                  </a:lnTo>
                  <a:lnTo>
                    <a:pt x="120" y="145"/>
                  </a:lnTo>
                  <a:lnTo>
                    <a:pt x="145" y="121"/>
                  </a:lnTo>
                  <a:lnTo>
                    <a:pt x="169" y="121"/>
                  </a:lnTo>
                  <a:lnTo>
                    <a:pt x="169" y="73"/>
                  </a:lnTo>
                  <a:lnTo>
                    <a:pt x="12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4"/>
            <p:cNvSpPr/>
            <p:nvPr/>
          </p:nvSpPr>
          <p:spPr>
            <a:xfrm rot="10800000">
              <a:off x="3216767" y="6418174"/>
              <a:ext cx="14366" cy="10286"/>
            </a:xfrm>
            <a:custGeom>
              <a:avLst/>
              <a:gdLst/>
              <a:ahLst/>
              <a:cxnLst/>
              <a:rect l="l" t="t" r="r" b="b"/>
              <a:pathLst>
                <a:path w="169" h="121" extrusionOk="0">
                  <a:moveTo>
                    <a:pt x="96" y="0"/>
                  </a:moveTo>
                  <a:lnTo>
                    <a:pt x="24" y="24"/>
                  </a:lnTo>
                  <a:lnTo>
                    <a:pt x="0" y="48"/>
                  </a:lnTo>
                  <a:lnTo>
                    <a:pt x="24" y="97"/>
                  </a:lnTo>
                  <a:lnTo>
                    <a:pt x="48" y="97"/>
                  </a:lnTo>
                  <a:lnTo>
                    <a:pt x="96" y="121"/>
                  </a:lnTo>
                  <a:lnTo>
                    <a:pt x="145" y="97"/>
                  </a:lnTo>
                  <a:lnTo>
                    <a:pt x="169" y="73"/>
                  </a:lnTo>
                  <a:lnTo>
                    <a:pt x="169" y="48"/>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4"/>
            <p:cNvSpPr/>
            <p:nvPr/>
          </p:nvSpPr>
          <p:spPr>
            <a:xfrm rot="10800000">
              <a:off x="3093935" y="6055968"/>
              <a:ext cx="12411" cy="12326"/>
            </a:xfrm>
            <a:custGeom>
              <a:avLst/>
              <a:gdLst/>
              <a:ahLst/>
              <a:cxnLst/>
              <a:rect l="l" t="t" r="r" b="b"/>
              <a:pathLst>
                <a:path w="146" h="145" extrusionOk="0">
                  <a:moveTo>
                    <a:pt x="73" y="0"/>
                  </a:moveTo>
                  <a:lnTo>
                    <a:pt x="25" y="24"/>
                  </a:lnTo>
                  <a:lnTo>
                    <a:pt x="1" y="48"/>
                  </a:lnTo>
                  <a:lnTo>
                    <a:pt x="1" y="72"/>
                  </a:lnTo>
                  <a:lnTo>
                    <a:pt x="49" y="121"/>
                  </a:lnTo>
                  <a:lnTo>
                    <a:pt x="97" y="145"/>
                  </a:lnTo>
                  <a:lnTo>
                    <a:pt x="145" y="121"/>
                  </a:lnTo>
                  <a:lnTo>
                    <a:pt x="145" y="72"/>
                  </a:lnTo>
                  <a:lnTo>
                    <a:pt x="121"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
            <p:cNvSpPr/>
            <p:nvPr/>
          </p:nvSpPr>
          <p:spPr>
            <a:xfrm rot="10800000">
              <a:off x="3288341" y="5953622"/>
              <a:ext cx="10371" cy="12411"/>
            </a:xfrm>
            <a:custGeom>
              <a:avLst/>
              <a:gdLst/>
              <a:ahLst/>
              <a:cxnLst/>
              <a:rect l="l" t="t" r="r" b="b"/>
              <a:pathLst>
                <a:path w="122" h="146" extrusionOk="0">
                  <a:moveTo>
                    <a:pt x="49" y="1"/>
                  </a:moveTo>
                  <a:lnTo>
                    <a:pt x="1" y="25"/>
                  </a:lnTo>
                  <a:lnTo>
                    <a:pt x="1" y="49"/>
                  </a:lnTo>
                  <a:lnTo>
                    <a:pt x="25" y="121"/>
                  </a:lnTo>
                  <a:lnTo>
                    <a:pt x="25" y="145"/>
                  </a:lnTo>
                  <a:lnTo>
                    <a:pt x="97" y="145"/>
                  </a:lnTo>
                  <a:lnTo>
                    <a:pt x="121" y="121"/>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4"/>
            <p:cNvSpPr/>
            <p:nvPr/>
          </p:nvSpPr>
          <p:spPr>
            <a:xfrm rot="10800000">
              <a:off x="3077614" y="6313788"/>
              <a:ext cx="12326" cy="12411"/>
            </a:xfrm>
            <a:custGeom>
              <a:avLst/>
              <a:gdLst/>
              <a:ahLst/>
              <a:cxnLst/>
              <a:rect l="l" t="t" r="r" b="b"/>
              <a:pathLst>
                <a:path w="145" h="146" extrusionOk="0">
                  <a:moveTo>
                    <a:pt x="97" y="1"/>
                  </a:moveTo>
                  <a:lnTo>
                    <a:pt x="24" y="25"/>
                  </a:lnTo>
                  <a:lnTo>
                    <a:pt x="0" y="97"/>
                  </a:lnTo>
                  <a:lnTo>
                    <a:pt x="0" y="121"/>
                  </a:lnTo>
                  <a:lnTo>
                    <a:pt x="24" y="145"/>
                  </a:lnTo>
                  <a:lnTo>
                    <a:pt x="72" y="145"/>
                  </a:lnTo>
                  <a:lnTo>
                    <a:pt x="97" y="121"/>
                  </a:lnTo>
                  <a:lnTo>
                    <a:pt x="145" y="73"/>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4"/>
            <p:cNvSpPr/>
            <p:nvPr/>
          </p:nvSpPr>
          <p:spPr>
            <a:xfrm rot="10800000">
              <a:off x="3061208" y="6504114"/>
              <a:ext cx="10371" cy="14366"/>
            </a:xfrm>
            <a:custGeom>
              <a:avLst/>
              <a:gdLst/>
              <a:ahLst/>
              <a:cxnLst/>
              <a:rect l="l" t="t" r="r" b="b"/>
              <a:pathLst>
                <a:path w="122" h="169" extrusionOk="0">
                  <a:moveTo>
                    <a:pt x="49" y="0"/>
                  </a:moveTo>
                  <a:lnTo>
                    <a:pt x="1" y="48"/>
                  </a:lnTo>
                  <a:lnTo>
                    <a:pt x="1" y="96"/>
                  </a:lnTo>
                  <a:lnTo>
                    <a:pt x="25" y="145"/>
                  </a:lnTo>
                  <a:lnTo>
                    <a:pt x="73" y="169"/>
                  </a:lnTo>
                  <a:lnTo>
                    <a:pt x="97" y="145"/>
                  </a:lnTo>
                  <a:lnTo>
                    <a:pt x="121" y="96"/>
                  </a:lnTo>
                  <a:lnTo>
                    <a:pt x="97" y="24"/>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
            <p:cNvSpPr/>
            <p:nvPr/>
          </p:nvSpPr>
          <p:spPr>
            <a:xfrm rot="10800000">
              <a:off x="3372241" y="6565488"/>
              <a:ext cx="10371" cy="14451"/>
            </a:xfrm>
            <a:custGeom>
              <a:avLst/>
              <a:gdLst/>
              <a:ahLst/>
              <a:cxnLst/>
              <a:rect l="l" t="t" r="r" b="b"/>
              <a:pathLst>
                <a:path w="122" h="170" extrusionOk="0">
                  <a:moveTo>
                    <a:pt x="25" y="1"/>
                  </a:moveTo>
                  <a:lnTo>
                    <a:pt x="1" y="49"/>
                  </a:lnTo>
                  <a:lnTo>
                    <a:pt x="1" y="97"/>
                  </a:lnTo>
                  <a:lnTo>
                    <a:pt x="25" y="145"/>
                  </a:lnTo>
                  <a:lnTo>
                    <a:pt x="73" y="169"/>
                  </a:lnTo>
                  <a:lnTo>
                    <a:pt x="97" y="169"/>
                  </a:lnTo>
                  <a:lnTo>
                    <a:pt x="121" y="145"/>
                  </a:lnTo>
                  <a:lnTo>
                    <a:pt x="121" y="97"/>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4"/>
            <p:cNvSpPr/>
            <p:nvPr/>
          </p:nvSpPr>
          <p:spPr>
            <a:xfrm rot="10800000">
              <a:off x="3276101" y="6585974"/>
              <a:ext cx="14366" cy="12326"/>
            </a:xfrm>
            <a:custGeom>
              <a:avLst/>
              <a:gdLst/>
              <a:ahLst/>
              <a:cxnLst/>
              <a:rect l="l" t="t" r="r" b="b"/>
              <a:pathLst>
                <a:path w="169" h="145" extrusionOk="0">
                  <a:moveTo>
                    <a:pt x="72" y="0"/>
                  </a:moveTo>
                  <a:lnTo>
                    <a:pt x="24" y="24"/>
                  </a:lnTo>
                  <a:lnTo>
                    <a:pt x="0" y="72"/>
                  </a:lnTo>
                  <a:lnTo>
                    <a:pt x="24" y="97"/>
                  </a:lnTo>
                  <a:lnTo>
                    <a:pt x="72" y="145"/>
                  </a:lnTo>
                  <a:lnTo>
                    <a:pt x="144" y="121"/>
                  </a:lnTo>
                  <a:lnTo>
                    <a:pt x="169" y="121"/>
                  </a:lnTo>
                  <a:lnTo>
                    <a:pt x="169" y="97"/>
                  </a:lnTo>
                  <a:lnTo>
                    <a:pt x="169" y="48"/>
                  </a:lnTo>
                  <a:lnTo>
                    <a:pt x="120"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4"/>
            <p:cNvSpPr/>
            <p:nvPr/>
          </p:nvSpPr>
          <p:spPr>
            <a:xfrm rot="10800000">
              <a:off x="2909814" y="6369041"/>
              <a:ext cx="10286" cy="14451"/>
            </a:xfrm>
            <a:custGeom>
              <a:avLst/>
              <a:gdLst/>
              <a:ahLst/>
              <a:cxnLst/>
              <a:rect l="l" t="t" r="r" b="b"/>
              <a:pathLst>
                <a:path w="121" h="170" extrusionOk="0">
                  <a:moveTo>
                    <a:pt x="73" y="1"/>
                  </a:moveTo>
                  <a:lnTo>
                    <a:pt x="24" y="25"/>
                  </a:lnTo>
                  <a:lnTo>
                    <a:pt x="0" y="73"/>
                  </a:lnTo>
                  <a:lnTo>
                    <a:pt x="0" y="145"/>
                  </a:lnTo>
                  <a:lnTo>
                    <a:pt x="48" y="169"/>
                  </a:lnTo>
                  <a:lnTo>
                    <a:pt x="73" y="145"/>
                  </a:lnTo>
                  <a:lnTo>
                    <a:pt x="97" y="97"/>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
            <p:cNvSpPr/>
            <p:nvPr/>
          </p:nvSpPr>
          <p:spPr>
            <a:xfrm rot="10800000">
              <a:off x="3167634" y="6182795"/>
              <a:ext cx="14451" cy="14451"/>
            </a:xfrm>
            <a:custGeom>
              <a:avLst/>
              <a:gdLst/>
              <a:ahLst/>
              <a:cxnLst/>
              <a:rect l="l" t="t" r="r" b="b"/>
              <a:pathLst>
                <a:path w="170" h="170" extrusionOk="0">
                  <a:moveTo>
                    <a:pt x="121" y="1"/>
                  </a:moveTo>
                  <a:lnTo>
                    <a:pt x="73" y="25"/>
                  </a:lnTo>
                  <a:lnTo>
                    <a:pt x="1" y="73"/>
                  </a:lnTo>
                  <a:lnTo>
                    <a:pt x="1" y="121"/>
                  </a:lnTo>
                  <a:lnTo>
                    <a:pt x="25" y="145"/>
                  </a:lnTo>
                  <a:lnTo>
                    <a:pt x="73" y="169"/>
                  </a:lnTo>
                  <a:lnTo>
                    <a:pt x="121" y="145"/>
                  </a:lnTo>
                  <a:lnTo>
                    <a:pt x="145" y="121"/>
                  </a:lnTo>
                  <a:lnTo>
                    <a:pt x="169" y="49"/>
                  </a:lnTo>
                  <a:lnTo>
                    <a:pt x="145"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4"/>
            <p:cNvSpPr/>
            <p:nvPr/>
          </p:nvSpPr>
          <p:spPr>
            <a:xfrm rot="10800000">
              <a:off x="3355920" y="6319908"/>
              <a:ext cx="10286" cy="12411"/>
            </a:xfrm>
            <a:custGeom>
              <a:avLst/>
              <a:gdLst/>
              <a:ahLst/>
              <a:cxnLst/>
              <a:rect l="l" t="t" r="r" b="b"/>
              <a:pathLst>
                <a:path w="121" h="146" extrusionOk="0">
                  <a:moveTo>
                    <a:pt x="48" y="1"/>
                  </a:moveTo>
                  <a:lnTo>
                    <a:pt x="0" y="25"/>
                  </a:lnTo>
                  <a:lnTo>
                    <a:pt x="0" y="49"/>
                  </a:lnTo>
                  <a:lnTo>
                    <a:pt x="24" y="97"/>
                  </a:lnTo>
                  <a:lnTo>
                    <a:pt x="73" y="145"/>
                  </a:lnTo>
                  <a:lnTo>
                    <a:pt x="97" y="145"/>
                  </a:lnTo>
                  <a:lnTo>
                    <a:pt x="121" y="121"/>
                  </a:lnTo>
                  <a:lnTo>
                    <a:pt x="121" y="73"/>
                  </a:lnTo>
                  <a:lnTo>
                    <a:pt x="121" y="49"/>
                  </a:lnTo>
                  <a:lnTo>
                    <a:pt x="73"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4"/>
            <p:cNvSpPr/>
            <p:nvPr/>
          </p:nvSpPr>
          <p:spPr>
            <a:xfrm rot="10800000">
              <a:off x="3304747" y="6213567"/>
              <a:ext cx="10286" cy="10286"/>
            </a:xfrm>
            <a:custGeom>
              <a:avLst/>
              <a:gdLst/>
              <a:ahLst/>
              <a:cxnLst/>
              <a:rect l="l" t="t" r="r" b="b"/>
              <a:pathLst>
                <a:path w="121" h="121" extrusionOk="0">
                  <a:moveTo>
                    <a:pt x="72" y="1"/>
                  </a:moveTo>
                  <a:lnTo>
                    <a:pt x="24" y="25"/>
                  </a:lnTo>
                  <a:lnTo>
                    <a:pt x="0" y="49"/>
                  </a:lnTo>
                  <a:lnTo>
                    <a:pt x="0" y="97"/>
                  </a:lnTo>
                  <a:lnTo>
                    <a:pt x="48" y="121"/>
                  </a:lnTo>
                  <a:lnTo>
                    <a:pt x="96" y="97"/>
                  </a:lnTo>
                  <a:lnTo>
                    <a:pt x="121" y="73"/>
                  </a:lnTo>
                  <a:lnTo>
                    <a:pt x="121"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
            <p:cNvSpPr/>
            <p:nvPr/>
          </p:nvSpPr>
          <p:spPr>
            <a:xfrm rot="10800000">
              <a:off x="3349800" y="6209402"/>
              <a:ext cx="8245" cy="10371"/>
            </a:xfrm>
            <a:custGeom>
              <a:avLst/>
              <a:gdLst/>
              <a:ahLst/>
              <a:cxnLst/>
              <a:rect l="l" t="t" r="r" b="b"/>
              <a:pathLst>
                <a:path w="97" h="122" extrusionOk="0">
                  <a:moveTo>
                    <a:pt x="25" y="1"/>
                  </a:moveTo>
                  <a:lnTo>
                    <a:pt x="1" y="49"/>
                  </a:lnTo>
                  <a:lnTo>
                    <a:pt x="1" y="97"/>
                  </a:lnTo>
                  <a:lnTo>
                    <a:pt x="49" y="121"/>
                  </a:lnTo>
                  <a:lnTo>
                    <a:pt x="97" y="97"/>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4"/>
            <p:cNvSpPr/>
            <p:nvPr/>
          </p:nvSpPr>
          <p:spPr>
            <a:xfrm rot="10800000">
              <a:off x="3222888" y="6671914"/>
              <a:ext cx="8245" cy="12326"/>
            </a:xfrm>
            <a:custGeom>
              <a:avLst/>
              <a:gdLst/>
              <a:ahLst/>
              <a:cxnLst/>
              <a:rect l="l" t="t" r="r" b="b"/>
              <a:pathLst>
                <a:path w="97" h="145" extrusionOk="0">
                  <a:moveTo>
                    <a:pt x="72" y="0"/>
                  </a:moveTo>
                  <a:lnTo>
                    <a:pt x="24" y="24"/>
                  </a:lnTo>
                  <a:lnTo>
                    <a:pt x="0" y="48"/>
                  </a:lnTo>
                  <a:lnTo>
                    <a:pt x="0" y="96"/>
                  </a:lnTo>
                  <a:lnTo>
                    <a:pt x="48" y="145"/>
                  </a:lnTo>
                  <a:lnTo>
                    <a:pt x="72" y="121"/>
                  </a:lnTo>
                  <a:lnTo>
                    <a:pt x="96" y="72"/>
                  </a:lnTo>
                  <a:lnTo>
                    <a:pt x="96"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4"/>
            <p:cNvSpPr/>
            <p:nvPr/>
          </p:nvSpPr>
          <p:spPr>
            <a:xfrm rot="10800000">
              <a:off x="3231048" y="6616661"/>
              <a:ext cx="10371" cy="12326"/>
            </a:xfrm>
            <a:custGeom>
              <a:avLst/>
              <a:gdLst/>
              <a:ahLst/>
              <a:cxnLst/>
              <a:rect l="l" t="t" r="r" b="b"/>
              <a:pathLst>
                <a:path w="122" h="145" extrusionOk="0">
                  <a:moveTo>
                    <a:pt x="49" y="0"/>
                  </a:moveTo>
                  <a:lnTo>
                    <a:pt x="1" y="24"/>
                  </a:lnTo>
                  <a:lnTo>
                    <a:pt x="1" y="72"/>
                  </a:lnTo>
                  <a:lnTo>
                    <a:pt x="1" y="121"/>
                  </a:lnTo>
                  <a:lnTo>
                    <a:pt x="49" y="145"/>
                  </a:lnTo>
                  <a:lnTo>
                    <a:pt x="97" y="121"/>
                  </a:lnTo>
                  <a:lnTo>
                    <a:pt x="121"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
            <p:cNvSpPr/>
            <p:nvPr/>
          </p:nvSpPr>
          <p:spPr>
            <a:xfrm rot="10800000">
              <a:off x="3310868" y="6520435"/>
              <a:ext cx="10371" cy="12411"/>
            </a:xfrm>
            <a:custGeom>
              <a:avLst/>
              <a:gdLst/>
              <a:ahLst/>
              <a:cxnLst/>
              <a:rect l="l" t="t" r="r" b="b"/>
              <a:pathLst>
                <a:path w="122" h="146" extrusionOk="0">
                  <a:moveTo>
                    <a:pt x="97" y="1"/>
                  </a:moveTo>
                  <a:lnTo>
                    <a:pt x="49" y="25"/>
                  </a:lnTo>
                  <a:lnTo>
                    <a:pt x="25" y="49"/>
                  </a:lnTo>
                  <a:lnTo>
                    <a:pt x="1" y="97"/>
                  </a:lnTo>
                  <a:lnTo>
                    <a:pt x="25" y="145"/>
                  </a:lnTo>
                  <a:lnTo>
                    <a:pt x="73" y="145"/>
                  </a:lnTo>
                  <a:lnTo>
                    <a:pt x="121" y="121"/>
                  </a:lnTo>
                  <a:lnTo>
                    <a:pt x="121" y="49"/>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4"/>
            <p:cNvSpPr/>
            <p:nvPr/>
          </p:nvSpPr>
          <p:spPr>
            <a:xfrm rot="10800000">
              <a:off x="3210647" y="6514315"/>
              <a:ext cx="10286" cy="12411"/>
            </a:xfrm>
            <a:custGeom>
              <a:avLst/>
              <a:gdLst/>
              <a:ahLst/>
              <a:cxnLst/>
              <a:rect l="l" t="t" r="r" b="b"/>
              <a:pathLst>
                <a:path w="121" h="146" extrusionOk="0">
                  <a:moveTo>
                    <a:pt x="49" y="1"/>
                  </a:moveTo>
                  <a:lnTo>
                    <a:pt x="25" y="25"/>
                  </a:lnTo>
                  <a:lnTo>
                    <a:pt x="1" y="49"/>
                  </a:lnTo>
                  <a:lnTo>
                    <a:pt x="25" y="121"/>
                  </a:lnTo>
                  <a:lnTo>
                    <a:pt x="73" y="145"/>
                  </a:lnTo>
                  <a:lnTo>
                    <a:pt x="97" y="121"/>
                  </a:lnTo>
                  <a:lnTo>
                    <a:pt x="121" y="97"/>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4"/>
            <p:cNvSpPr/>
            <p:nvPr/>
          </p:nvSpPr>
          <p:spPr>
            <a:xfrm rot="10800000">
              <a:off x="3044887" y="6483628"/>
              <a:ext cx="14366" cy="10371"/>
            </a:xfrm>
            <a:custGeom>
              <a:avLst/>
              <a:gdLst/>
              <a:ahLst/>
              <a:cxnLst/>
              <a:rect l="l" t="t" r="r" b="b"/>
              <a:pathLst>
                <a:path w="169" h="122" extrusionOk="0">
                  <a:moveTo>
                    <a:pt x="97" y="1"/>
                  </a:moveTo>
                  <a:lnTo>
                    <a:pt x="73" y="25"/>
                  </a:lnTo>
                  <a:lnTo>
                    <a:pt x="0" y="121"/>
                  </a:lnTo>
                  <a:lnTo>
                    <a:pt x="73" y="121"/>
                  </a:lnTo>
                  <a:lnTo>
                    <a:pt x="121" y="97"/>
                  </a:lnTo>
                  <a:lnTo>
                    <a:pt x="169" y="49"/>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
            <p:cNvSpPr/>
            <p:nvPr/>
          </p:nvSpPr>
          <p:spPr>
            <a:xfrm rot="10800000">
              <a:off x="3345635" y="6542962"/>
              <a:ext cx="10371" cy="10371"/>
            </a:xfrm>
            <a:custGeom>
              <a:avLst/>
              <a:gdLst/>
              <a:ahLst/>
              <a:cxnLst/>
              <a:rect l="l" t="t" r="r" b="b"/>
              <a:pathLst>
                <a:path w="122" h="122" extrusionOk="0">
                  <a:moveTo>
                    <a:pt x="1" y="1"/>
                  </a:moveTo>
                  <a:lnTo>
                    <a:pt x="1" y="25"/>
                  </a:lnTo>
                  <a:lnTo>
                    <a:pt x="1" y="49"/>
                  </a:lnTo>
                  <a:lnTo>
                    <a:pt x="49" y="97"/>
                  </a:lnTo>
                  <a:lnTo>
                    <a:pt x="97" y="121"/>
                  </a:lnTo>
                  <a:lnTo>
                    <a:pt x="121" y="121"/>
                  </a:lnTo>
                  <a:lnTo>
                    <a:pt x="121" y="97"/>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4"/>
            <p:cNvSpPr/>
            <p:nvPr/>
          </p:nvSpPr>
          <p:spPr>
            <a:xfrm rot="10800000">
              <a:off x="3316988" y="6342435"/>
              <a:ext cx="8330" cy="10286"/>
            </a:xfrm>
            <a:custGeom>
              <a:avLst/>
              <a:gdLst/>
              <a:ahLst/>
              <a:cxnLst/>
              <a:rect l="l" t="t" r="r" b="b"/>
              <a:pathLst>
                <a:path w="98" h="121" extrusionOk="0">
                  <a:moveTo>
                    <a:pt x="97" y="0"/>
                  </a:moveTo>
                  <a:lnTo>
                    <a:pt x="25" y="24"/>
                  </a:lnTo>
                  <a:lnTo>
                    <a:pt x="1" y="48"/>
                  </a:lnTo>
                  <a:lnTo>
                    <a:pt x="25" y="72"/>
                  </a:lnTo>
                  <a:lnTo>
                    <a:pt x="49" y="96"/>
                  </a:lnTo>
                  <a:lnTo>
                    <a:pt x="73" y="120"/>
                  </a:lnTo>
                  <a:lnTo>
                    <a:pt x="97" y="96"/>
                  </a:lnTo>
                  <a:lnTo>
                    <a:pt x="97" y="72"/>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4"/>
            <p:cNvSpPr/>
            <p:nvPr/>
          </p:nvSpPr>
          <p:spPr>
            <a:xfrm rot="10800000">
              <a:off x="3112381" y="6367001"/>
              <a:ext cx="8245" cy="12326"/>
            </a:xfrm>
            <a:custGeom>
              <a:avLst/>
              <a:gdLst/>
              <a:ahLst/>
              <a:cxnLst/>
              <a:rect l="l" t="t" r="r" b="b"/>
              <a:pathLst>
                <a:path w="97" h="145" extrusionOk="0">
                  <a:moveTo>
                    <a:pt x="24" y="0"/>
                  </a:moveTo>
                  <a:lnTo>
                    <a:pt x="0" y="48"/>
                  </a:lnTo>
                  <a:lnTo>
                    <a:pt x="0" y="72"/>
                  </a:lnTo>
                  <a:lnTo>
                    <a:pt x="24" y="120"/>
                  </a:lnTo>
                  <a:lnTo>
                    <a:pt x="72" y="145"/>
                  </a:lnTo>
                  <a:lnTo>
                    <a:pt x="96" y="145"/>
                  </a:lnTo>
                  <a:lnTo>
                    <a:pt x="96" y="120"/>
                  </a:lnTo>
                  <a:lnTo>
                    <a:pt x="96" y="72"/>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
            <p:cNvSpPr/>
            <p:nvPr/>
          </p:nvSpPr>
          <p:spPr>
            <a:xfrm rot="10800000">
              <a:off x="3173755" y="6637147"/>
              <a:ext cx="8330" cy="10286"/>
            </a:xfrm>
            <a:custGeom>
              <a:avLst/>
              <a:gdLst/>
              <a:ahLst/>
              <a:cxnLst/>
              <a:rect l="l" t="t" r="r" b="b"/>
              <a:pathLst>
                <a:path w="98" h="121" extrusionOk="0">
                  <a:moveTo>
                    <a:pt x="25" y="0"/>
                  </a:moveTo>
                  <a:lnTo>
                    <a:pt x="1" y="49"/>
                  </a:lnTo>
                  <a:lnTo>
                    <a:pt x="1" y="97"/>
                  </a:lnTo>
                  <a:lnTo>
                    <a:pt x="25" y="121"/>
                  </a:lnTo>
                  <a:lnTo>
                    <a:pt x="73" y="97"/>
                  </a:lnTo>
                  <a:lnTo>
                    <a:pt x="97" y="73"/>
                  </a:lnTo>
                  <a:lnTo>
                    <a:pt x="97"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4"/>
            <p:cNvSpPr/>
            <p:nvPr/>
          </p:nvSpPr>
          <p:spPr>
            <a:xfrm rot="10800000">
              <a:off x="3261735" y="6399728"/>
              <a:ext cx="8330" cy="12411"/>
            </a:xfrm>
            <a:custGeom>
              <a:avLst/>
              <a:gdLst/>
              <a:ahLst/>
              <a:cxnLst/>
              <a:rect l="l" t="t" r="r" b="b"/>
              <a:pathLst>
                <a:path w="98" h="146" extrusionOk="0">
                  <a:moveTo>
                    <a:pt x="49" y="1"/>
                  </a:moveTo>
                  <a:lnTo>
                    <a:pt x="25" y="25"/>
                  </a:lnTo>
                  <a:lnTo>
                    <a:pt x="1" y="49"/>
                  </a:lnTo>
                  <a:lnTo>
                    <a:pt x="1" y="97"/>
                  </a:lnTo>
                  <a:lnTo>
                    <a:pt x="25" y="145"/>
                  </a:lnTo>
                  <a:lnTo>
                    <a:pt x="73" y="121"/>
                  </a:lnTo>
                  <a:lnTo>
                    <a:pt x="97" y="73"/>
                  </a:lnTo>
                  <a:lnTo>
                    <a:pt x="97" y="25"/>
                  </a:lnTo>
                  <a:lnTo>
                    <a:pt x="73"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4"/>
            <p:cNvSpPr/>
            <p:nvPr/>
          </p:nvSpPr>
          <p:spPr>
            <a:xfrm rot="10800000">
              <a:off x="3194241" y="6323989"/>
              <a:ext cx="12326" cy="8330"/>
            </a:xfrm>
            <a:custGeom>
              <a:avLst/>
              <a:gdLst/>
              <a:ahLst/>
              <a:cxnLst/>
              <a:rect l="l" t="t" r="r" b="b"/>
              <a:pathLst>
                <a:path w="145" h="98" extrusionOk="0">
                  <a:moveTo>
                    <a:pt x="48" y="1"/>
                  </a:moveTo>
                  <a:lnTo>
                    <a:pt x="24" y="25"/>
                  </a:lnTo>
                  <a:lnTo>
                    <a:pt x="0" y="49"/>
                  </a:lnTo>
                  <a:lnTo>
                    <a:pt x="48" y="97"/>
                  </a:lnTo>
                  <a:lnTo>
                    <a:pt x="96" y="97"/>
                  </a:lnTo>
                  <a:lnTo>
                    <a:pt x="120" y="73"/>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
            <p:cNvSpPr/>
            <p:nvPr/>
          </p:nvSpPr>
          <p:spPr>
            <a:xfrm rot="10800000">
              <a:off x="3278141" y="6074414"/>
              <a:ext cx="10286" cy="8245"/>
            </a:xfrm>
            <a:custGeom>
              <a:avLst/>
              <a:gdLst/>
              <a:ahLst/>
              <a:cxnLst/>
              <a:rect l="l" t="t" r="r" b="b"/>
              <a:pathLst>
                <a:path w="121" h="97" extrusionOk="0">
                  <a:moveTo>
                    <a:pt x="48" y="1"/>
                  </a:moveTo>
                  <a:lnTo>
                    <a:pt x="0" y="25"/>
                  </a:lnTo>
                  <a:lnTo>
                    <a:pt x="0" y="49"/>
                  </a:lnTo>
                  <a:lnTo>
                    <a:pt x="24" y="97"/>
                  </a:lnTo>
                  <a:lnTo>
                    <a:pt x="72" y="97"/>
                  </a:lnTo>
                  <a:lnTo>
                    <a:pt x="120" y="73"/>
                  </a:lnTo>
                  <a:lnTo>
                    <a:pt x="120" y="49"/>
                  </a:lnTo>
                  <a:lnTo>
                    <a:pt x="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4"/>
            <p:cNvSpPr/>
            <p:nvPr/>
          </p:nvSpPr>
          <p:spPr>
            <a:xfrm rot="10800000">
              <a:off x="3087815" y="6436535"/>
              <a:ext cx="8245" cy="12411"/>
            </a:xfrm>
            <a:custGeom>
              <a:avLst/>
              <a:gdLst/>
              <a:ahLst/>
              <a:cxnLst/>
              <a:rect l="l" t="t" r="r" b="b"/>
              <a:pathLst>
                <a:path w="97" h="146" extrusionOk="0">
                  <a:moveTo>
                    <a:pt x="48" y="1"/>
                  </a:moveTo>
                  <a:lnTo>
                    <a:pt x="24" y="25"/>
                  </a:lnTo>
                  <a:lnTo>
                    <a:pt x="0" y="73"/>
                  </a:lnTo>
                  <a:lnTo>
                    <a:pt x="0" y="121"/>
                  </a:lnTo>
                  <a:lnTo>
                    <a:pt x="24" y="145"/>
                  </a:lnTo>
                  <a:lnTo>
                    <a:pt x="48" y="145"/>
                  </a:lnTo>
                  <a:lnTo>
                    <a:pt x="72" y="121"/>
                  </a:lnTo>
                  <a:lnTo>
                    <a:pt x="96" y="73"/>
                  </a:lnTo>
                  <a:lnTo>
                    <a:pt x="96" y="25"/>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4"/>
            <p:cNvSpPr/>
            <p:nvPr/>
          </p:nvSpPr>
          <p:spPr>
            <a:xfrm rot="10800000">
              <a:off x="3478668" y="6471387"/>
              <a:ext cx="8245" cy="10286"/>
            </a:xfrm>
            <a:custGeom>
              <a:avLst/>
              <a:gdLst/>
              <a:ahLst/>
              <a:cxnLst/>
              <a:rect l="l" t="t" r="r" b="b"/>
              <a:pathLst>
                <a:path w="97" h="121" extrusionOk="0">
                  <a:moveTo>
                    <a:pt x="24" y="0"/>
                  </a:moveTo>
                  <a:lnTo>
                    <a:pt x="0" y="49"/>
                  </a:lnTo>
                  <a:lnTo>
                    <a:pt x="0" y="97"/>
                  </a:lnTo>
                  <a:lnTo>
                    <a:pt x="48" y="121"/>
                  </a:lnTo>
                  <a:lnTo>
                    <a:pt x="96" y="97"/>
                  </a:lnTo>
                  <a:lnTo>
                    <a:pt x="96" y="73"/>
                  </a:lnTo>
                  <a:lnTo>
                    <a:pt x="96"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4"/>
            <p:cNvSpPr/>
            <p:nvPr/>
          </p:nvSpPr>
          <p:spPr>
            <a:xfrm rot="10800000">
              <a:off x="3308828" y="6258535"/>
              <a:ext cx="14451" cy="6205"/>
            </a:xfrm>
            <a:custGeom>
              <a:avLst/>
              <a:gdLst/>
              <a:ahLst/>
              <a:cxnLst/>
              <a:rect l="l" t="t" r="r" b="b"/>
              <a:pathLst>
                <a:path w="170" h="73" extrusionOk="0">
                  <a:moveTo>
                    <a:pt x="25" y="0"/>
                  </a:moveTo>
                  <a:lnTo>
                    <a:pt x="1" y="24"/>
                  </a:lnTo>
                  <a:lnTo>
                    <a:pt x="1" y="48"/>
                  </a:lnTo>
                  <a:lnTo>
                    <a:pt x="25" y="72"/>
                  </a:lnTo>
                  <a:lnTo>
                    <a:pt x="169" y="72"/>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4"/>
            <p:cNvSpPr/>
            <p:nvPr/>
          </p:nvSpPr>
          <p:spPr>
            <a:xfrm rot="10800000">
              <a:off x="2987594" y="6487708"/>
              <a:ext cx="8245" cy="12411"/>
            </a:xfrm>
            <a:custGeom>
              <a:avLst/>
              <a:gdLst/>
              <a:ahLst/>
              <a:cxnLst/>
              <a:rect l="l" t="t" r="r" b="b"/>
              <a:pathLst>
                <a:path w="97" h="146" extrusionOk="0">
                  <a:moveTo>
                    <a:pt x="49" y="1"/>
                  </a:moveTo>
                  <a:lnTo>
                    <a:pt x="25" y="25"/>
                  </a:lnTo>
                  <a:lnTo>
                    <a:pt x="1" y="97"/>
                  </a:lnTo>
                  <a:lnTo>
                    <a:pt x="49" y="145"/>
                  </a:lnTo>
                  <a:lnTo>
                    <a:pt x="73" y="121"/>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4"/>
            <p:cNvSpPr/>
            <p:nvPr/>
          </p:nvSpPr>
          <p:spPr>
            <a:xfrm rot="10800000">
              <a:off x="3278141" y="6495954"/>
              <a:ext cx="6205" cy="12326"/>
            </a:xfrm>
            <a:custGeom>
              <a:avLst/>
              <a:gdLst/>
              <a:ahLst/>
              <a:cxnLst/>
              <a:rect l="l" t="t" r="r" b="b"/>
              <a:pathLst>
                <a:path w="73" h="145" extrusionOk="0">
                  <a:moveTo>
                    <a:pt x="24" y="0"/>
                  </a:moveTo>
                  <a:lnTo>
                    <a:pt x="0" y="25"/>
                  </a:lnTo>
                  <a:lnTo>
                    <a:pt x="0" y="97"/>
                  </a:lnTo>
                  <a:lnTo>
                    <a:pt x="0" y="121"/>
                  </a:lnTo>
                  <a:lnTo>
                    <a:pt x="48" y="145"/>
                  </a:lnTo>
                  <a:lnTo>
                    <a:pt x="72" y="121"/>
                  </a:lnTo>
                  <a:lnTo>
                    <a:pt x="72" y="73"/>
                  </a:lnTo>
                  <a:lnTo>
                    <a:pt x="72"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4"/>
            <p:cNvSpPr/>
            <p:nvPr/>
          </p:nvSpPr>
          <p:spPr>
            <a:xfrm rot="10800000">
              <a:off x="3057128" y="6340395"/>
              <a:ext cx="8245" cy="10286"/>
            </a:xfrm>
            <a:custGeom>
              <a:avLst/>
              <a:gdLst/>
              <a:ahLst/>
              <a:cxnLst/>
              <a:rect l="l" t="t" r="r" b="b"/>
              <a:pathLst>
                <a:path w="97" h="121" extrusionOk="0">
                  <a:moveTo>
                    <a:pt x="48" y="0"/>
                  </a:moveTo>
                  <a:lnTo>
                    <a:pt x="24" y="24"/>
                  </a:lnTo>
                  <a:lnTo>
                    <a:pt x="0" y="48"/>
                  </a:lnTo>
                  <a:lnTo>
                    <a:pt x="0" y="96"/>
                  </a:lnTo>
                  <a:lnTo>
                    <a:pt x="48" y="120"/>
                  </a:lnTo>
                  <a:lnTo>
                    <a:pt x="72" y="96"/>
                  </a:lnTo>
                  <a:lnTo>
                    <a:pt x="96" y="72"/>
                  </a:lnTo>
                  <a:lnTo>
                    <a:pt x="72"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4"/>
            <p:cNvSpPr/>
            <p:nvPr/>
          </p:nvSpPr>
          <p:spPr>
            <a:xfrm rot="10800000">
              <a:off x="3169674" y="6303588"/>
              <a:ext cx="10286" cy="8245"/>
            </a:xfrm>
            <a:custGeom>
              <a:avLst/>
              <a:gdLst/>
              <a:ahLst/>
              <a:cxnLst/>
              <a:rect l="l" t="t" r="r" b="b"/>
              <a:pathLst>
                <a:path w="121" h="97" extrusionOk="0">
                  <a:moveTo>
                    <a:pt x="72" y="0"/>
                  </a:moveTo>
                  <a:lnTo>
                    <a:pt x="24" y="25"/>
                  </a:lnTo>
                  <a:lnTo>
                    <a:pt x="0" y="49"/>
                  </a:lnTo>
                  <a:lnTo>
                    <a:pt x="24" y="73"/>
                  </a:lnTo>
                  <a:lnTo>
                    <a:pt x="48" y="97"/>
                  </a:lnTo>
                  <a:lnTo>
                    <a:pt x="96" y="73"/>
                  </a:lnTo>
                  <a:lnTo>
                    <a:pt x="120" y="49"/>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4"/>
            <p:cNvSpPr/>
            <p:nvPr/>
          </p:nvSpPr>
          <p:spPr>
            <a:xfrm rot="10800000">
              <a:off x="3173755" y="5992554"/>
              <a:ext cx="10371" cy="8245"/>
            </a:xfrm>
            <a:custGeom>
              <a:avLst/>
              <a:gdLst/>
              <a:ahLst/>
              <a:cxnLst/>
              <a:rect l="l" t="t" r="r" b="b"/>
              <a:pathLst>
                <a:path w="122" h="97" extrusionOk="0">
                  <a:moveTo>
                    <a:pt x="73" y="1"/>
                  </a:moveTo>
                  <a:lnTo>
                    <a:pt x="25" y="25"/>
                  </a:lnTo>
                  <a:lnTo>
                    <a:pt x="1" y="49"/>
                  </a:lnTo>
                  <a:lnTo>
                    <a:pt x="25" y="97"/>
                  </a:lnTo>
                  <a:lnTo>
                    <a:pt x="73" y="97"/>
                  </a:lnTo>
                  <a:lnTo>
                    <a:pt x="97" y="73"/>
                  </a:lnTo>
                  <a:lnTo>
                    <a:pt x="121"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4"/>
            <p:cNvSpPr/>
            <p:nvPr/>
          </p:nvSpPr>
          <p:spPr>
            <a:xfrm rot="10800000">
              <a:off x="3331354" y="6649388"/>
              <a:ext cx="8245" cy="6205"/>
            </a:xfrm>
            <a:custGeom>
              <a:avLst/>
              <a:gdLst/>
              <a:ahLst/>
              <a:cxnLst/>
              <a:rect l="l" t="t" r="r" b="b"/>
              <a:pathLst>
                <a:path w="97" h="73" extrusionOk="0">
                  <a:moveTo>
                    <a:pt x="0" y="0"/>
                  </a:moveTo>
                  <a:lnTo>
                    <a:pt x="0" y="24"/>
                  </a:lnTo>
                  <a:lnTo>
                    <a:pt x="24" y="72"/>
                  </a:lnTo>
                  <a:lnTo>
                    <a:pt x="97" y="72"/>
                  </a:lnTo>
                  <a:lnTo>
                    <a:pt x="97"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4"/>
            <p:cNvSpPr/>
            <p:nvPr/>
          </p:nvSpPr>
          <p:spPr>
            <a:xfrm rot="10800000">
              <a:off x="3220847" y="6647348"/>
              <a:ext cx="10286" cy="8245"/>
            </a:xfrm>
            <a:custGeom>
              <a:avLst/>
              <a:gdLst/>
              <a:ahLst/>
              <a:cxnLst/>
              <a:rect l="l" t="t" r="r" b="b"/>
              <a:pathLst>
                <a:path w="121" h="97" extrusionOk="0">
                  <a:moveTo>
                    <a:pt x="48" y="0"/>
                  </a:moveTo>
                  <a:lnTo>
                    <a:pt x="0" y="24"/>
                  </a:lnTo>
                  <a:lnTo>
                    <a:pt x="0" y="48"/>
                  </a:lnTo>
                  <a:lnTo>
                    <a:pt x="48" y="96"/>
                  </a:lnTo>
                  <a:lnTo>
                    <a:pt x="96" y="96"/>
                  </a:lnTo>
                  <a:lnTo>
                    <a:pt x="121" y="72"/>
                  </a:lnTo>
                  <a:lnTo>
                    <a:pt x="121"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4"/>
            <p:cNvSpPr/>
            <p:nvPr/>
          </p:nvSpPr>
          <p:spPr>
            <a:xfrm rot="10800000">
              <a:off x="3300667" y="6637147"/>
              <a:ext cx="10286" cy="10286"/>
            </a:xfrm>
            <a:custGeom>
              <a:avLst/>
              <a:gdLst/>
              <a:ahLst/>
              <a:cxnLst/>
              <a:rect l="l" t="t" r="r" b="b"/>
              <a:pathLst>
                <a:path w="121" h="121" extrusionOk="0">
                  <a:moveTo>
                    <a:pt x="48" y="0"/>
                  </a:moveTo>
                  <a:lnTo>
                    <a:pt x="0" y="25"/>
                  </a:lnTo>
                  <a:lnTo>
                    <a:pt x="0" y="73"/>
                  </a:lnTo>
                  <a:lnTo>
                    <a:pt x="24" y="97"/>
                  </a:lnTo>
                  <a:lnTo>
                    <a:pt x="48" y="121"/>
                  </a:lnTo>
                  <a:lnTo>
                    <a:pt x="97" y="97"/>
                  </a:lnTo>
                  <a:lnTo>
                    <a:pt x="121" y="73"/>
                  </a:lnTo>
                  <a:lnTo>
                    <a:pt x="97" y="25"/>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4"/>
            <p:cNvSpPr/>
            <p:nvPr/>
          </p:nvSpPr>
          <p:spPr>
            <a:xfrm rot="10800000">
              <a:off x="2950702" y="6555287"/>
              <a:ext cx="8330" cy="8245"/>
            </a:xfrm>
            <a:custGeom>
              <a:avLst/>
              <a:gdLst/>
              <a:ahLst/>
              <a:cxnLst/>
              <a:rect l="l" t="t" r="r" b="b"/>
              <a:pathLst>
                <a:path w="98" h="97" extrusionOk="0">
                  <a:moveTo>
                    <a:pt x="25" y="0"/>
                  </a:moveTo>
                  <a:lnTo>
                    <a:pt x="1" y="25"/>
                  </a:lnTo>
                  <a:lnTo>
                    <a:pt x="25" y="73"/>
                  </a:lnTo>
                  <a:lnTo>
                    <a:pt x="49" y="97"/>
                  </a:lnTo>
                  <a:lnTo>
                    <a:pt x="73" y="97"/>
                  </a:lnTo>
                  <a:lnTo>
                    <a:pt x="97" y="73"/>
                  </a:lnTo>
                  <a:lnTo>
                    <a:pt x="73" y="25"/>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4"/>
            <p:cNvSpPr/>
            <p:nvPr/>
          </p:nvSpPr>
          <p:spPr>
            <a:xfrm rot="10800000">
              <a:off x="3284261" y="6309708"/>
              <a:ext cx="6205" cy="6205"/>
            </a:xfrm>
            <a:custGeom>
              <a:avLst/>
              <a:gdLst/>
              <a:ahLst/>
              <a:cxnLst/>
              <a:rect l="l" t="t" r="r" b="b"/>
              <a:pathLst>
                <a:path w="73" h="73" extrusionOk="0">
                  <a:moveTo>
                    <a:pt x="0" y="0"/>
                  </a:moveTo>
                  <a:lnTo>
                    <a:pt x="0" y="48"/>
                  </a:lnTo>
                  <a:lnTo>
                    <a:pt x="0" y="73"/>
                  </a:lnTo>
                  <a:lnTo>
                    <a:pt x="72" y="73"/>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4"/>
            <p:cNvSpPr/>
            <p:nvPr/>
          </p:nvSpPr>
          <p:spPr>
            <a:xfrm rot="10800000">
              <a:off x="3007995" y="6313788"/>
              <a:ext cx="8330" cy="8245"/>
            </a:xfrm>
            <a:custGeom>
              <a:avLst/>
              <a:gdLst/>
              <a:ahLst/>
              <a:cxnLst/>
              <a:rect l="l" t="t" r="r" b="b"/>
              <a:pathLst>
                <a:path w="98" h="97" extrusionOk="0">
                  <a:moveTo>
                    <a:pt x="49" y="0"/>
                  </a:moveTo>
                  <a:lnTo>
                    <a:pt x="1" y="24"/>
                  </a:lnTo>
                  <a:lnTo>
                    <a:pt x="1" y="48"/>
                  </a:lnTo>
                  <a:lnTo>
                    <a:pt x="1" y="72"/>
                  </a:lnTo>
                  <a:lnTo>
                    <a:pt x="25" y="96"/>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4"/>
            <p:cNvSpPr/>
            <p:nvPr/>
          </p:nvSpPr>
          <p:spPr>
            <a:xfrm rot="10800000">
              <a:off x="2960987" y="6487708"/>
              <a:ext cx="8245" cy="8330"/>
            </a:xfrm>
            <a:custGeom>
              <a:avLst/>
              <a:gdLst/>
              <a:ahLst/>
              <a:cxnLst/>
              <a:rect l="l" t="t" r="r" b="b"/>
              <a:pathLst>
                <a:path w="97" h="98" extrusionOk="0">
                  <a:moveTo>
                    <a:pt x="25" y="1"/>
                  </a:moveTo>
                  <a:lnTo>
                    <a:pt x="1" y="25"/>
                  </a:lnTo>
                  <a:lnTo>
                    <a:pt x="1" y="49"/>
                  </a:lnTo>
                  <a:lnTo>
                    <a:pt x="25" y="97"/>
                  </a:lnTo>
                  <a:lnTo>
                    <a:pt x="73" y="97"/>
                  </a:lnTo>
                  <a:lnTo>
                    <a:pt x="97"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4"/>
            <p:cNvSpPr/>
            <p:nvPr/>
          </p:nvSpPr>
          <p:spPr>
            <a:xfrm rot="10800000">
              <a:off x="3411174" y="6598215"/>
              <a:ext cx="8245" cy="6205"/>
            </a:xfrm>
            <a:custGeom>
              <a:avLst/>
              <a:gdLst/>
              <a:ahLst/>
              <a:cxnLst/>
              <a:rect l="l" t="t" r="r" b="b"/>
              <a:pathLst>
                <a:path w="97" h="73" extrusionOk="0">
                  <a:moveTo>
                    <a:pt x="25" y="0"/>
                  </a:moveTo>
                  <a:lnTo>
                    <a:pt x="0" y="24"/>
                  </a:lnTo>
                  <a:lnTo>
                    <a:pt x="25" y="48"/>
                  </a:lnTo>
                  <a:lnTo>
                    <a:pt x="49" y="72"/>
                  </a:lnTo>
                  <a:lnTo>
                    <a:pt x="73" y="72"/>
                  </a:lnTo>
                  <a:lnTo>
                    <a:pt x="97"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4"/>
            <p:cNvSpPr/>
            <p:nvPr/>
          </p:nvSpPr>
          <p:spPr>
            <a:xfrm rot="10800000">
              <a:off x="3081694" y="6211442"/>
              <a:ext cx="8245" cy="8330"/>
            </a:xfrm>
            <a:custGeom>
              <a:avLst/>
              <a:gdLst/>
              <a:ahLst/>
              <a:cxnLst/>
              <a:rect l="l" t="t" r="r" b="b"/>
              <a:pathLst>
                <a:path w="97" h="98" extrusionOk="0">
                  <a:moveTo>
                    <a:pt x="0" y="1"/>
                  </a:moveTo>
                  <a:lnTo>
                    <a:pt x="24" y="49"/>
                  </a:lnTo>
                  <a:lnTo>
                    <a:pt x="48" y="73"/>
                  </a:lnTo>
                  <a:lnTo>
                    <a:pt x="72" y="97"/>
                  </a:lnTo>
                  <a:lnTo>
                    <a:pt x="97" y="73"/>
                  </a:lnTo>
                  <a:lnTo>
                    <a:pt x="97" y="2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4"/>
            <p:cNvSpPr/>
            <p:nvPr/>
          </p:nvSpPr>
          <p:spPr>
            <a:xfrm rot="10800000">
              <a:off x="3116461" y="6283101"/>
              <a:ext cx="6205" cy="6205"/>
            </a:xfrm>
            <a:custGeom>
              <a:avLst/>
              <a:gdLst/>
              <a:ahLst/>
              <a:cxnLst/>
              <a:rect l="l" t="t" r="r" b="b"/>
              <a:pathLst>
                <a:path w="73" h="73" extrusionOk="0">
                  <a:moveTo>
                    <a:pt x="48" y="0"/>
                  </a:moveTo>
                  <a:lnTo>
                    <a:pt x="0" y="24"/>
                  </a:lnTo>
                  <a:lnTo>
                    <a:pt x="0" y="48"/>
                  </a:lnTo>
                  <a:lnTo>
                    <a:pt x="24" y="73"/>
                  </a:lnTo>
                  <a:lnTo>
                    <a:pt x="48" y="48"/>
                  </a:lnTo>
                  <a:lnTo>
                    <a:pt x="72" y="24"/>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4"/>
            <p:cNvSpPr/>
            <p:nvPr/>
          </p:nvSpPr>
          <p:spPr>
            <a:xfrm rot="10800000">
              <a:off x="3108301" y="6461102"/>
              <a:ext cx="8245" cy="6290"/>
            </a:xfrm>
            <a:custGeom>
              <a:avLst/>
              <a:gdLst/>
              <a:ahLst/>
              <a:cxnLst/>
              <a:rect l="l" t="t" r="r" b="b"/>
              <a:pathLst>
                <a:path w="97" h="74" extrusionOk="0">
                  <a:moveTo>
                    <a:pt x="0" y="1"/>
                  </a:moveTo>
                  <a:lnTo>
                    <a:pt x="0" y="49"/>
                  </a:lnTo>
                  <a:lnTo>
                    <a:pt x="0" y="73"/>
                  </a:lnTo>
                  <a:lnTo>
                    <a:pt x="73"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4"/>
            <p:cNvSpPr/>
            <p:nvPr/>
          </p:nvSpPr>
          <p:spPr>
            <a:xfrm rot="10800000">
              <a:off x="3470507" y="6440701"/>
              <a:ext cx="6205" cy="8245"/>
            </a:xfrm>
            <a:custGeom>
              <a:avLst/>
              <a:gdLst/>
              <a:ahLst/>
              <a:cxnLst/>
              <a:rect l="l" t="t" r="r" b="b"/>
              <a:pathLst>
                <a:path w="73" h="97" extrusionOk="0">
                  <a:moveTo>
                    <a:pt x="24" y="1"/>
                  </a:moveTo>
                  <a:lnTo>
                    <a:pt x="0" y="25"/>
                  </a:lnTo>
                  <a:lnTo>
                    <a:pt x="0" y="49"/>
                  </a:lnTo>
                  <a:lnTo>
                    <a:pt x="0" y="73"/>
                  </a:lnTo>
                  <a:lnTo>
                    <a:pt x="49" y="97"/>
                  </a:lnTo>
                  <a:lnTo>
                    <a:pt x="73" y="73"/>
                  </a:lnTo>
                  <a:lnTo>
                    <a:pt x="73" y="49"/>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4"/>
            <p:cNvSpPr/>
            <p:nvPr/>
          </p:nvSpPr>
          <p:spPr>
            <a:xfrm rot="10800000">
              <a:off x="3278141" y="6643267"/>
              <a:ext cx="8245" cy="8245"/>
            </a:xfrm>
            <a:custGeom>
              <a:avLst/>
              <a:gdLst/>
              <a:ahLst/>
              <a:cxnLst/>
              <a:rect l="l" t="t" r="r" b="b"/>
              <a:pathLst>
                <a:path w="97" h="97" extrusionOk="0">
                  <a:moveTo>
                    <a:pt x="72" y="0"/>
                  </a:moveTo>
                  <a:lnTo>
                    <a:pt x="48" y="24"/>
                  </a:lnTo>
                  <a:lnTo>
                    <a:pt x="0" y="48"/>
                  </a:lnTo>
                  <a:lnTo>
                    <a:pt x="0" y="73"/>
                  </a:lnTo>
                  <a:lnTo>
                    <a:pt x="24" y="97"/>
                  </a:lnTo>
                  <a:lnTo>
                    <a:pt x="48" y="97"/>
                  </a:lnTo>
                  <a:lnTo>
                    <a:pt x="96" y="73"/>
                  </a:lnTo>
                  <a:lnTo>
                    <a:pt x="96" y="48"/>
                  </a:ln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4"/>
            <p:cNvSpPr/>
            <p:nvPr/>
          </p:nvSpPr>
          <p:spPr>
            <a:xfrm rot="10800000">
              <a:off x="3044887" y="6291262"/>
              <a:ext cx="6205" cy="6205"/>
            </a:xfrm>
            <a:custGeom>
              <a:avLst/>
              <a:gdLst/>
              <a:ahLst/>
              <a:cxnLst/>
              <a:rect l="l" t="t" r="r" b="b"/>
              <a:pathLst>
                <a:path w="73" h="73" extrusionOk="0">
                  <a:moveTo>
                    <a:pt x="1" y="0"/>
                  </a:moveTo>
                  <a:lnTo>
                    <a:pt x="1" y="24"/>
                  </a:lnTo>
                  <a:lnTo>
                    <a:pt x="25" y="72"/>
                  </a:lnTo>
                  <a:lnTo>
                    <a:pt x="49" y="72"/>
                  </a:lnTo>
                  <a:lnTo>
                    <a:pt x="73" y="48"/>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4"/>
            <p:cNvSpPr/>
            <p:nvPr/>
          </p:nvSpPr>
          <p:spPr>
            <a:xfrm rot="10800000">
              <a:off x="3276101" y="6401768"/>
              <a:ext cx="8245" cy="8330"/>
            </a:xfrm>
            <a:custGeom>
              <a:avLst/>
              <a:gdLst/>
              <a:ahLst/>
              <a:cxnLst/>
              <a:rect l="l" t="t" r="r" b="b"/>
              <a:pathLst>
                <a:path w="97" h="98" extrusionOk="0">
                  <a:moveTo>
                    <a:pt x="48" y="1"/>
                  </a:moveTo>
                  <a:lnTo>
                    <a:pt x="0" y="25"/>
                  </a:lnTo>
                  <a:lnTo>
                    <a:pt x="0" y="49"/>
                  </a:lnTo>
                  <a:lnTo>
                    <a:pt x="24" y="97"/>
                  </a:lnTo>
                  <a:lnTo>
                    <a:pt x="72" y="97"/>
                  </a:lnTo>
                  <a:lnTo>
                    <a:pt x="97"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4"/>
            <p:cNvSpPr/>
            <p:nvPr/>
          </p:nvSpPr>
          <p:spPr>
            <a:xfrm rot="10800000">
              <a:off x="3124707" y="6401768"/>
              <a:ext cx="8245" cy="8330"/>
            </a:xfrm>
            <a:custGeom>
              <a:avLst/>
              <a:gdLst/>
              <a:ahLst/>
              <a:cxnLst/>
              <a:rect l="l" t="t" r="r" b="b"/>
              <a:pathLst>
                <a:path w="97" h="98" extrusionOk="0">
                  <a:moveTo>
                    <a:pt x="25" y="1"/>
                  </a:moveTo>
                  <a:lnTo>
                    <a:pt x="1" y="49"/>
                  </a:lnTo>
                  <a:lnTo>
                    <a:pt x="1" y="73"/>
                  </a:lnTo>
                  <a:lnTo>
                    <a:pt x="49" y="97"/>
                  </a:lnTo>
                  <a:lnTo>
                    <a:pt x="97" y="97"/>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4"/>
            <p:cNvSpPr/>
            <p:nvPr/>
          </p:nvSpPr>
          <p:spPr>
            <a:xfrm rot="10800000">
              <a:off x="3151228" y="6321949"/>
              <a:ext cx="8330" cy="6290"/>
            </a:xfrm>
            <a:custGeom>
              <a:avLst/>
              <a:gdLst/>
              <a:ahLst/>
              <a:cxnLst/>
              <a:rect l="l" t="t" r="r" b="b"/>
              <a:pathLst>
                <a:path w="98" h="74" extrusionOk="0">
                  <a:moveTo>
                    <a:pt x="49" y="1"/>
                  </a:moveTo>
                  <a:lnTo>
                    <a:pt x="25" y="25"/>
                  </a:lnTo>
                  <a:lnTo>
                    <a:pt x="1" y="49"/>
                  </a:lnTo>
                  <a:lnTo>
                    <a:pt x="25" y="73"/>
                  </a:lnTo>
                  <a:lnTo>
                    <a:pt x="97" y="73"/>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4"/>
            <p:cNvSpPr/>
            <p:nvPr/>
          </p:nvSpPr>
          <p:spPr>
            <a:xfrm rot="10800000">
              <a:off x="3278141" y="6123462"/>
              <a:ext cx="6205" cy="8330"/>
            </a:xfrm>
            <a:custGeom>
              <a:avLst/>
              <a:gdLst/>
              <a:ahLst/>
              <a:cxnLst/>
              <a:rect l="l" t="t" r="r" b="b"/>
              <a:pathLst>
                <a:path w="73" h="98" extrusionOk="0">
                  <a:moveTo>
                    <a:pt x="24" y="1"/>
                  </a:moveTo>
                  <a:lnTo>
                    <a:pt x="0" y="25"/>
                  </a:lnTo>
                  <a:lnTo>
                    <a:pt x="0" y="73"/>
                  </a:lnTo>
                  <a:lnTo>
                    <a:pt x="24" y="97"/>
                  </a:lnTo>
                  <a:lnTo>
                    <a:pt x="72" y="97"/>
                  </a:lnTo>
                  <a:lnTo>
                    <a:pt x="72" y="73"/>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4"/>
            <p:cNvSpPr/>
            <p:nvPr/>
          </p:nvSpPr>
          <p:spPr>
            <a:xfrm rot="10800000">
              <a:off x="3368161" y="6491789"/>
              <a:ext cx="6205" cy="8330"/>
            </a:xfrm>
            <a:custGeom>
              <a:avLst/>
              <a:gdLst/>
              <a:ahLst/>
              <a:cxnLst/>
              <a:rect l="l" t="t" r="r" b="b"/>
              <a:pathLst>
                <a:path w="73" h="98" extrusionOk="0">
                  <a:moveTo>
                    <a:pt x="24" y="1"/>
                  </a:moveTo>
                  <a:lnTo>
                    <a:pt x="0" y="25"/>
                  </a:lnTo>
                  <a:lnTo>
                    <a:pt x="0" y="73"/>
                  </a:lnTo>
                  <a:lnTo>
                    <a:pt x="24" y="97"/>
                  </a:lnTo>
                  <a:lnTo>
                    <a:pt x="72" y="73"/>
                  </a:lnTo>
                  <a:lnTo>
                    <a:pt x="72" y="49"/>
                  </a:lnTo>
                  <a:lnTo>
                    <a:pt x="72"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4"/>
            <p:cNvSpPr/>
            <p:nvPr/>
          </p:nvSpPr>
          <p:spPr>
            <a:xfrm rot="10800000">
              <a:off x="3456141" y="6452941"/>
              <a:ext cx="6290" cy="8245"/>
            </a:xfrm>
            <a:custGeom>
              <a:avLst/>
              <a:gdLst/>
              <a:ahLst/>
              <a:cxnLst/>
              <a:rect l="l" t="t" r="r" b="b"/>
              <a:pathLst>
                <a:path w="74" h="97" extrusionOk="0">
                  <a:moveTo>
                    <a:pt x="49" y="0"/>
                  </a:moveTo>
                  <a:lnTo>
                    <a:pt x="1" y="24"/>
                  </a:lnTo>
                  <a:lnTo>
                    <a:pt x="1" y="72"/>
                  </a:lnTo>
                  <a:lnTo>
                    <a:pt x="1" y="96"/>
                  </a:lnTo>
                  <a:lnTo>
                    <a:pt x="25" y="96"/>
                  </a:lnTo>
                  <a:lnTo>
                    <a:pt x="49" y="72"/>
                  </a:lnTo>
                  <a:lnTo>
                    <a:pt x="73"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4"/>
            <p:cNvSpPr/>
            <p:nvPr/>
          </p:nvSpPr>
          <p:spPr>
            <a:xfrm rot="10800000">
              <a:off x="3212687" y="6444781"/>
              <a:ext cx="8245" cy="6205"/>
            </a:xfrm>
            <a:custGeom>
              <a:avLst/>
              <a:gdLst/>
              <a:ahLst/>
              <a:cxnLst/>
              <a:rect l="l" t="t" r="r" b="b"/>
              <a:pathLst>
                <a:path w="97" h="73" extrusionOk="0">
                  <a:moveTo>
                    <a:pt x="49" y="1"/>
                  </a:moveTo>
                  <a:lnTo>
                    <a:pt x="25" y="25"/>
                  </a:lnTo>
                  <a:lnTo>
                    <a:pt x="1" y="49"/>
                  </a:lnTo>
                  <a:lnTo>
                    <a:pt x="25" y="73"/>
                  </a:lnTo>
                  <a:lnTo>
                    <a:pt x="49" y="73"/>
                  </a:lnTo>
                  <a:lnTo>
                    <a:pt x="97" y="49"/>
                  </a:lnTo>
                  <a:lnTo>
                    <a:pt x="97"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4"/>
            <p:cNvSpPr/>
            <p:nvPr/>
          </p:nvSpPr>
          <p:spPr>
            <a:xfrm rot="10800000">
              <a:off x="3149188" y="6440701"/>
              <a:ext cx="6290" cy="8245"/>
            </a:xfrm>
            <a:custGeom>
              <a:avLst/>
              <a:gdLst/>
              <a:ahLst/>
              <a:cxnLst/>
              <a:rect l="l" t="t" r="r" b="b"/>
              <a:pathLst>
                <a:path w="74" h="97" extrusionOk="0">
                  <a:moveTo>
                    <a:pt x="25" y="1"/>
                  </a:moveTo>
                  <a:lnTo>
                    <a:pt x="25" y="25"/>
                  </a:lnTo>
                  <a:lnTo>
                    <a:pt x="1" y="73"/>
                  </a:lnTo>
                  <a:lnTo>
                    <a:pt x="25" y="97"/>
                  </a:lnTo>
                  <a:lnTo>
                    <a:pt x="49" y="97"/>
                  </a:lnTo>
                  <a:lnTo>
                    <a:pt x="73"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4"/>
            <p:cNvSpPr/>
            <p:nvPr/>
          </p:nvSpPr>
          <p:spPr>
            <a:xfrm rot="10800000">
              <a:off x="3337474" y="6399728"/>
              <a:ext cx="4165" cy="6205"/>
            </a:xfrm>
            <a:custGeom>
              <a:avLst/>
              <a:gdLst/>
              <a:ahLst/>
              <a:cxnLst/>
              <a:rect l="l" t="t" r="r" b="b"/>
              <a:pathLst>
                <a:path w="49" h="73" extrusionOk="0">
                  <a:moveTo>
                    <a:pt x="24" y="0"/>
                  </a:moveTo>
                  <a:lnTo>
                    <a:pt x="0" y="24"/>
                  </a:lnTo>
                  <a:lnTo>
                    <a:pt x="0" y="48"/>
                  </a:lnTo>
                  <a:lnTo>
                    <a:pt x="24" y="72"/>
                  </a:lnTo>
                  <a:lnTo>
                    <a:pt x="48" y="48"/>
                  </a:lnTo>
                  <a:lnTo>
                    <a:pt x="48" y="24"/>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4"/>
            <p:cNvSpPr/>
            <p:nvPr/>
          </p:nvSpPr>
          <p:spPr>
            <a:xfrm rot="10800000">
              <a:off x="3466427" y="6367001"/>
              <a:ext cx="6205" cy="6205"/>
            </a:xfrm>
            <a:custGeom>
              <a:avLst/>
              <a:gdLst/>
              <a:ahLst/>
              <a:cxnLst/>
              <a:rect l="l" t="t" r="r" b="b"/>
              <a:pathLst>
                <a:path w="73" h="73" extrusionOk="0">
                  <a:moveTo>
                    <a:pt x="25" y="0"/>
                  </a:moveTo>
                  <a:lnTo>
                    <a:pt x="1" y="24"/>
                  </a:lnTo>
                  <a:lnTo>
                    <a:pt x="1" y="48"/>
                  </a:lnTo>
                  <a:lnTo>
                    <a:pt x="25" y="73"/>
                  </a:lnTo>
                  <a:lnTo>
                    <a:pt x="73" y="73"/>
                  </a:lnTo>
                  <a:lnTo>
                    <a:pt x="73"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4"/>
            <p:cNvSpPr/>
            <p:nvPr/>
          </p:nvSpPr>
          <p:spPr>
            <a:xfrm rot="10800000">
              <a:off x="3141028" y="6248334"/>
              <a:ext cx="8245" cy="6205"/>
            </a:xfrm>
            <a:custGeom>
              <a:avLst/>
              <a:gdLst/>
              <a:ahLst/>
              <a:cxnLst/>
              <a:rect l="l" t="t" r="r" b="b"/>
              <a:pathLst>
                <a:path w="97" h="73" extrusionOk="0">
                  <a:moveTo>
                    <a:pt x="24" y="1"/>
                  </a:moveTo>
                  <a:lnTo>
                    <a:pt x="0" y="25"/>
                  </a:lnTo>
                  <a:lnTo>
                    <a:pt x="0" y="49"/>
                  </a:lnTo>
                  <a:lnTo>
                    <a:pt x="48" y="73"/>
                  </a:lnTo>
                  <a:lnTo>
                    <a:pt x="72" y="73"/>
                  </a:lnTo>
                  <a:lnTo>
                    <a:pt x="96" y="49"/>
                  </a:lnTo>
                  <a:lnTo>
                    <a:pt x="96"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4"/>
            <p:cNvSpPr/>
            <p:nvPr/>
          </p:nvSpPr>
          <p:spPr>
            <a:xfrm rot="10800000">
              <a:off x="3005955" y="6240089"/>
              <a:ext cx="8330" cy="6290"/>
            </a:xfrm>
            <a:custGeom>
              <a:avLst/>
              <a:gdLst/>
              <a:ahLst/>
              <a:cxnLst/>
              <a:rect l="l" t="t" r="r" b="b"/>
              <a:pathLst>
                <a:path w="98" h="74" extrusionOk="0">
                  <a:moveTo>
                    <a:pt x="49" y="1"/>
                  </a:moveTo>
                  <a:lnTo>
                    <a:pt x="25" y="25"/>
                  </a:lnTo>
                  <a:lnTo>
                    <a:pt x="1" y="25"/>
                  </a:lnTo>
                  <a:lnTo>
                    <a:pt x="25" y="73"/>
                  </a:lnTo>
                  <a:lnTo>
                    <a:pt x="73" y="73"/>
                  </a:lnTo>
                  <a:lnTo>
                    <a:pt x="97" y="49"/>
                  </a:lnTo>
                  <a:lnTo>
                    <a:pt x="97"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4"/>
            <p:cNvSpPr/>
            <p:nvPr/>
          </p:nvSpPr>
          <p:spPr>
            <a:xfrm rot="10800000">
              <a:off x="3071494" y="6665794"/>
              <a:ext cx="6205" cy="6205"/>
            </a:xfrm>
            <a:custGeom>
              <a:avLst/>
              <a:gdLst/>
              <a:ahLst/>
              <a:cxnLst/>
              <a:rect l="l" t="t" r="r" b="b"/>
              <a:pathLst>
                <a:path w="73" h="73" extrusionOk="0">
                  <a:moveTo>
                    <a:pt x="25" y="1"/>
                  </a:moveTo>
                  <a:lnTo>
                    <a:pt x="1" y="49"/>
                  </a:lnTo>
                  <a:lnTo>
                    <a:pt x="25" y="73"/>
                  </a:lnTo>
                  <a:lnTo>
                    <a:pt x="49" y="73"/>
                  </a:lnTo>
                  <a:lnTo>
                    <a:pt x="73" y="49"/>
                  </a:lnTo>
                  <a:lnTo>
                    <a:pt x="73"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4"/>
            <p:cNvSpPr/>
            <p:nvPr/>
          </p:nvSpPr>
          <p:spPr>
            <a:xfrm rot="10800000">
              <a:off x="3245414" y="658189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4"/>
            <p:cNvSpPr/>
            <p:nvPr/>
          </p:nvSpPr>
          <p:spPr>
            <a:xfrm rot="10800000">
              <a:off x="3208607" y="658189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4"/>
            <p:cNvSpPr/>
            <p:nvPr/>
          </p:nvSpPr>
          <p:spPr>
            <a:xfrm rot="10800000">
              <a:off x="3130827" y="6571608"/>
              <a:ext cx="4165" cy="4165"/>
            </a:xfrm>
            <a:custGeom>
              <a:avLst/>
              <a:gdLst/>
              <a:ahLst/>
              <a:cxnLst/>
              <a:rect l="l" t="t" r="r" b="b"/>
              <a:pathLst>
                <a:path w="49" h="49" extrusionOk="0">
                  <a:moveTo>
                    <a:pt x="1" y="0"/>
                  </a:moveTo>
                  <a:lnTo>
                    <a:pt x="1" y="24"/>
                  </a:lnTo>
                  <a:lnTo>
                    <a:pt x="1" y="48"/>
                  </a:lnTo>
                  <a:lnTo>
                    <a:pt x="49" y="48"/>
                  </a:lnTo>
                  <a:lnTo>
                    <a:pt x="49"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4"/>
            <p:cNvSpPr/>
            <p:nvPr/>
          </p:nvSpPr>
          <p:spPr>
            <a:xfrm rot="10800000">
              <a:off x="3490993" y="6530721"/>
              <a:ext cx="4165" cy="4165"/>
            </a:xfrm>
            <a:custGeom>
              <a:avLst/>
              <a:gdLst/>
              <a:ahLst/>
              <a:cxnLst/>
              <a:rect l="l" t="t" r="r" b="b"/>
              <a:pathLst>
                <a:path w="49" h="49" extrusionOk="0">
                  <a:moveTo>
                    <a:pt x="25" y="1"/>
                  </a:moveTo>
                  <a:lnTo>
                    <a:pt x="1" y="25"/>
                  </a:lnTo>
                  <a:lnTo>
                    <a:pt x="25"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4"/>
            <p:cNvSpPr/>
            <p:nvPr/>
          </p:nvSpPr>
          <p:spPr>
            <a:xfrm rot="10800000">
              <a:off x="3523720" y="6500034"/>
              <a:ext cx="4165" cy="4165"/>
            </a:xfrm>
            <a:custGeom>
              <a:avLst/>
              <a:gdLst/>
              <a:ahLst/>
              <a:cxnLst/>
              <a:rect l="l" t="t" r="r" b="b"/>
              <a:pathLst>
                <a:path w="49" h="49" extrusionOk="0">
                  <a:moveTo>
                    <a:pt x="1" y="1"/>
                  </a:moveTo>
                  <a:lnTo>
                    <a:pt x="1" y="25"/>
                  </a:lnTo>
                  <a:lnTo>
                    <a:pt x="1" y="49"/>
                  </a:lnTo>
                  <a:lnTo>
                    <a:pt x="25"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4"/>
            <p:cNvSpPr/>
            <p:nvPr/>
          </p:nvSpPr>
          <p:spPr>
            <a:xfrm rot="10800000">
              <a:off x="3511394" y="6487708"/>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4"/>
            <p:cNvSpPr/>
            <p:nvPr/>
          </p:nvSpPr>
          <p:spPr>
            <a:xfrm rot="10800000">
              <a:off x="3347760" y="6487708"/>
              <a:ext cx="6205" cy="6290"/>
            </a:xfrm>
            <a:custGeom>
              <a:avLst/>
              <a:gdLst/>
              <a:ahLst/>
              <a:cxnLst/>
              <a:rect l="l" t="t" r="r" b="b"/>
              <a:pathLst>
                <a:path w="73" h="74" extrusionOk="0">
                  <a:moveTo>
                    <a:pt x="1" y="1"/>
                  </a:moveTo>
                  <a:lnTo>
                    <a:pt x="1" y="25"/>
                  </a:lnTo>
                  <a:lnTo>
                    <a:pt x="1" y="49"/>
                  </a:lnTo>
                  <a:lnTo>
                    <a:pt x="49" y="73"/>
                  </a:lnTo>
                  <a:lnTo>
                    <a:pt x="73" y="49"/>
                  </a:lnTo>
                  <a:lnTo>
                    <a:pt x="73" y="25"/>
                  </a:lnTo>
                  <a:lnTo>
                    <a:pt x="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4"/>
            <p:cNvSpPr/>
            <p:nvPr/>
          </p:nvSpPr>
          <p:spPr>
            <a:xfrm rot="10800000">
              <a:off x="3306787" y="6477508"/>
              <a:ext cx="6205" cy="6205"/>
            </a:xfrm>
            <a:custGeom>
              <a:avLst/>
              <a:gdLst/>
              <a:ahLst/>
              <a:cxnLst/>
              <a:rect l="l" t="t" r="r" b="b"/>
              <a:pathLst>
                <a:path w="73" h="73" extrusionOk="0">
                  <a:moveTo>
                    <a:pt x="24" y="0"/>
                  </a:moveTo>
                  <a:lnTo>
                    <a:pt x="0" y="24"/>
                  </a:lnTo>
                  <a:lnTo>
                    <a:pt x="0" y="48"/>
                  </a:lnTo>
                  <a:lnTo>
                    <a:pt x="0" y="73"/>
                  </a:lnTo>
                  <a:lnTo>
                    <a:pt x="48" y="73"/>
                  </a:lnTo>
                  <a:lnTo>
                    <a:pt x="72"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4"/>
            <p:cNvSpPr/>
            <p:nvPr/>
          </p:nvSpPr>
          <p:spPr>
            <a:xfrm rot="10800000">
              <a:off x="3036642" y="6446821"/>
              <a:ext cx="6290" cy="6205"/>
            </a:xfrm>
            <a:custGeom>
              <a:avLst/>
              <a:gdLst/>
              <a:ahLst/>
              <a:cxnLst/>
              <a:rect l="l" t="t" r="r" b="b"/>
              <a:pathLst>
                <a:path w="74" h="73" extrusionOk="0">
                  <a:moveTo>
                    <a:pt x="25" y="0"/>
                  </a:moveTo>
                  <a:lnTo>
                    <a:pt x="1" y="25"/>
                  </a:lnTo>
                  <a:lnTo>
                    <a:pt x="1" y="49"/>
                  </a:lnTo>
                  <a:lnTo>
                    <a:pt x="25" y="73"/>
                  </a:lnTo>
                  <a:lnTo>
                    <a:pt x="73" y="73"/>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
            <p:cNvSpPr/>
            <p:nvPr/>
          </p:nvSpPr>
          <p:spPr>
            <a:xfrm rot="10800000">
              <a:off x="3394768" y="6420214"/>
              <a:ext cx="6205" cy="8245"/>
            </a:xfrm>
            <a:custGeom>
              <a:avLst/>
              <a:gdLst/>
              <a:ahLst/>
              <a:cxnLst/>
              <a:rect l="l" t="t" r="r" b="b"/>
              <a:pathLst>
                <a:path w="73" h="97" extrusionOk="0">
                  <a:moveTo>
                    <a:pt x="24" y="0"/>
                  </a:moveTo>
                  <a:lnTo>
                    <a:pt x="0" y="24"/>
                  </a:lnTo>
                  <a:lnTo>
                    <a:pt x="0" y="48"/>
                  </a:lnTo>
                  <a:lnTo>
                    <a:pt x="0" y="73"/>
                  </a:lnTo>
                  <a:lnTo>
                    <a:pt x="24" y="97"/>
                  </a:lnTo>
                  <a:lnTo>
                    <a:pt x="72" y="73"/>
                  </a:lnTo>
                  <a:lnTo>
                    <a:pt x="72" y="48"/>
                  </a:lnTo>
                  <a:lnTo>
                    <a:pt x="72"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4"/>
            <p:cNvSpPr/>
            <p:nvPr/>
          </p:nvSpPr>
          <p:spPr>
            <a:xfrm rot="10800000">
              <a:off x="3130827" y="6416134"/>
              <a:ext cx="4165" cy="4165"/>
            </a:xfrm>
            <a:custGeom>
              <a:avLst/>
              <a:gdLst/>
              <a:ahLst/>
              <a:cxnLst/>
              <a:rect l="l" t="t" r="r" b="b"/>
              <a:pathLst>
                <a:path w="49" h="49" extrusionOk="0">
                  <a:moveTo>
                    <a:pt x="1" y="1"/>
                  </a:moveTo>
                  <a:lnTo>
                    <a:pt x="1" y="25"/>
                  </a:lnTo>
                  <a:lnTo>
                    <a:pt x="1" y="49"/>
                  </a:lnTo>
                  <a:lnTo>
                    <a:pt x="49" y="49"/>
                  </a:lnTo>
                  <a:lnTo>
                    <a:pt x="49" y="25"/>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4"/>
            <p:cNvSpPr/>
            <p:nvPr/>
          </p:nvSpPr>
          <p:spPr>
            <a:xfrm rot="10800000">
              <a:off x="3286301" y="6334274"/>
              <a:ext cx="6290" cy="6205"/>
            </a:xfrm>
            <a:custGeom>
              <a:avLst/>
              <a:gdLst/>
              <a:ahLst/>
              <a:cxnLst/>
              <a:rect l="l" t="t" r="r" b="b"/>
              <a:pathLst>
                <a:path w="74" h="73" extrusionOk="0">
                  <a:moveTo>
                    <a:pt x="1" y="0"/>
                  </a:moveTo>
                  <a:lnTo>
                    <a:pt x="1" y="49"/>
                  </a:lnTo>
                  <a:lnTo>
                    <a:pt x="49" y="73"/>
                  </a:lnTo>
                  <a:lnTo>
                    <a:pt x="73" y="49"/>
                  </a:lnTo>
                  <a:lnTo>
                    <a:pt x="73" y="25"/>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
            <p:cNvSpPr/>
            <p:nvPr/>
          </p:nvSpPr>
          <p:spPr>
            <a:xfrm rot="10800000">
              <a:off x="3343595" y="6332234"/>
              <a:ext cx="4165" cy="6205"/>
            </a:xfrm>
            <a:custGeom>
              <a:avLst/>
              <a:gdLst/>
              <a:ahLst/>
              <a:cxnLst/>
              <a:rect l="l" t="t" r="r" b="b"/>
              <a:pathLst>
                <a:path w="49" h="73" extrusionOk="0">
                  <a:moveTo>
                    <a:pt x="48" y="1"/>
                  </a:moveTo>
                  <a:lnTo>
                    <a:pt x="0" y="25"/>
                  </a:lnTo>
                  <a:lnTo>
                    <a:pt x="0" y="49"/>
                  </a:lnTo>
                  <a:lnTo>
                    <a:pt x="24" y="73"/>
                  </a:lnTo>
                  <a:lnTo>
                    <a:pt x="48" y="49"/>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4"/>
            <p:cNvSpPr/>
            <p:nvPr/>
          </p:nvSpPr>
          <p:spPr>
            <a:xfrm rot="10800000">
              <a:off x="2932340" y="6293302"/>
              <a:ext cx="6205" cy="6290"/>
            </a:xfrm>
            <a:custGeom>
              <a:avLst/>
              <a:gdLst/>
              <a:ahLst/>
              <a:cxnLst/>
              <a:rect l="l" t="t" r="r" b="b"/>
              <a:pathLst>
                <a:path w="73" h="74" extrusionOk="0">
                  <a:moveTo>
                    <a:pt x="25" y="1"/>
                  </a:moveTo>
                  <a:lnTo>
                    <a:pt x="1" y="25"/>
                  </a:lnTo>
                  <a:lnTo>
                    <a:pt x="1" y="49"/>
                  </a:lnTo>
                  <a:lnTo>
                    <a:pt x="1" y="73"/>
                  </a:lnTo>
                  <a:lnTo>
                    <a:pt x="73" y="73"/>
                  </a:lnTo>
                  <a:lnTo>
                    <a:pt x="73" y="25"/>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4"/>
            <p:cNvSpPr/>
            <p:nvPr/>
          </p:nvSpPr>
          <p:spPr>
            <a:xfrm rot="10800000">
              <a:off x="3190161" y="6203282"/>
              <a:ext cx="2125" cy="4165"/>
            </a:xfrm>
            <a:custGeom>
              <a:avLst/>
              <a:gdLst/>
              <a:ahLst/>
              <a:cxnLst/>
              <a:rect l="l" t="t" r="r" b="b"/>
              <a:pathLst>
                <a:path w="25" h="49" extrusionOk="0">
                  <a:moveTo>
                    <a:pt x="1" y="0"/>
                  </a:moveTo>
                  <a:lnTo>
                    <a:pt x="1" y="24"/>
                  </a:lnTo>
                  <a:lnTo>
                    <a:pt x="25" y="4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4"/>
            <p:cNvSpPr/>
            <p:nvPr/>
          </p:nvSpPr>
          <p:spPr>
            <a:xfrm rot="10800000">
              <a:off x="3202401" y="5965948"/>
              <a:ext cx="4165" cy="2125"/>
            </a:xfrm>
            <a:custGeom>
              <a:avLst/>
              <a:gdLst/>
              <a:ahLst/>
              <a:cxnLst/>
              <a:rect l="l" t="t" r="r" b="b"/>
              <a:pathLst>
                <a:path w="49" h="25" extrusionOk="0">
                  <a:moveTo>
                    <a:pt x="24" y="1"/>
                  </a:moveTo>
                  <a:lnTo>
                    <a:pt x="0" y="25"/>
                  </a:lnTo>
                  <a:lnTo>
                    <a:pt x="48"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4"/>
            <p:cNvSpPr/>
            <p:nvPr/>
          </p:nvSpPr>
          <p:spPr>
            <a:xfrm rot="10800000">
              <a:off x="2975268" y="6551207"/>
              <a:ext cx="4165" cy="2125"/>
            </a:xfrm>
            <a:custGeom>
              <a:avLst/>
              <a:gdLst/>
              <a:ahLst/>
              <a:cxnLst/>
              <a:rect l="l" t="t" r="r" b="b"/>
              <a:pathLst>
                <a:path w="49" h="25" extrusionOk="0">
                  <a:moveTo>
                    <a:pt x="0" y="1"/>
                  </a:moveTo>
                  <a:lnTo>
                    <a:pt x="0" y="25"/>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4"/>
            <p:cNvSpPr/>
            <p:nvPr/>
          </p:nvSpPr>
          <p:spPr>
            <a:xfrm rot="10800000">
              <a:off x="3173755" y="6551207"/>
              <a:ext cx="4165" cy="6205"/>
            </a:xfrm>
            <a:custGeom>
              <a:avLst/>
              <a:gdLst/>
              <a:ahLst/>
              <a:cxnLst/>
              <a:rect l="l" t="t" r="r" b="b"/>
              <a:pathLst>
                <a:path w="49" h="73" extrusionOk="0">
                  <a:moveTo>
                    <a:pt x="24" y="1"/>
                  </a:moveTo>
                  <a:lnTo>
                    <a:pt x="0" y="25"/>
                  </a:lnTo>
                  <a:lnTo>
                    <a:pt x="24" y="49"/>
                  </a:lnTo>
                  <a:lnTo>
                    <a:pt x="48" y="73"/>
                  </a:lnTo>
                  <a:lnTo>
                    <a:pt x="48"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4"/>
            <p:cNvSpPr/>
            <p:nvPr/>
          </p:nvSpPr>
          <p:spPr>
            <a:xfrm rot="10800000">
              <a:off x="3439820" y="6602295"/>
              <a:ext cx="4165" cy="4250"/>
            </a:xfrm>
            <a:custGeom>
              <a:avLst/>
              <a:gdLst/>
              <a:ahLst/>
              <a:cxnLst/>
              <a:rect l="l" t="t" r="r" b="b"/>
              <a:pathLst>
                <a:path w="49" h="50" extrusionOk="0">
                  <a:moveTo>
                    <a:pt x="25" y="1"/>
                  </a:moveTo>
                  <a:lnTo>
                    <a:pt x="1" y="25"/>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4"/>
            <p:cNvSpPr/>
            <p:nvPr/>
          </p:nvSpPr>
          <p:spPr>
            <a:xfrm rot="10800000">
              <a:off x="3257655" y="6647348"/>
              <a:ext cx="4165" cy="4165"/>
            </a:xfrm>
            <a:custGeom>
              <a:avLst/>
              <a:gdLst/>
              <a:ahLst/>
              <a:cxnLst/>
              <a:rect l="l" t="t" r="r" b="b"/>
              <a:pathLst>
                <a:path w="49" h="49" extrusionOk="0">
                  <a:moveTo>
                    <a:pt x="24" y="0"/>
                  </a:moveTo>
                  <a:lnTo>
                    <a:pt x="0" y="24"/>
                  </a:lnTo>
                  <a:lnTo>
                    <a:pt x="0" y="48"/>
                  </a:lnTo>
                  <a:lnTo>
                    <a:pt x="48" y="48"/>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4"/>
            <p:cNvSpPr/>
            <p:nvPr/>
          </p:nvSpPr>
          <p:spPr>
            <a:xfrm rot="10800000">
              <a:off x="3083734" y="6227848"/>
              <a:ext cx="2125" cy="85"/>
            </a:xfrm>
            <a:custGeom>
              <a:avLst/>
              <a:gdLst/>
              <a:ahLst/>
              <a:cxnLst/>
              <a:rect l="l" t="t" r="r" b="b"/>
              <a:pathLst>
                <a:path w="25" h="1" extrusionOk="0">
                  <a:moveTo>
                    <a:pt x="0" y="0"/>
                  </a:moveTo>
                  <a:lnTo>
                    <a:pt x="0" y="0"/>
                  </a:lnTo>
                  <a:lnTo>
                    <a:pt x="24"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
            <p:cNvSpPr/>
            <p:nvPr/>
          </p:nvSpPr>
          <p:spPr>
            <a:xfrm rot="10800000">
              <a:off x="3173755" y="6686195"/>
              <a:ext cx="2125" cy="4250"/>
            </a:xfrm>
            <a:custGeom>
              <a:avLst/>
              <a:gdLst/>
              <a:ahLst/>
              <a:cxnLst/>
              <a:rect l="l" t="t" r="r" b="b"/>
              <a:pathLst>
                <a:path w="25" h="50" extrusionOk="0">
                  <a:moveTo>
                    <a:pt x="0" y="1"/>
                  </a:moveTo>
                  <a:lnTo>
                    <a:pt x="0" y="25"/>
                  </a:lnTo>
                  <a:lnTo>
                    <a:pt x="0" y="49"/>
                  </a:lnTo>
                  <a:lnTo>
                    <a:pt x="24" y="49"/>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4"/>
            <p:cNvSpPr/>
            <p:nvPr/>
          </p:nvSpPr>
          <p:spPr>
            <a:xfrm rot="10800000">
              <a:off x="3247454" y="6266695"/>
              <a:ext cx="4165" cy="4250"/>
            </a:xfrm>
            <a:custGeom>
              <a:avLst/>
              <a:gdLst/>
              <a:ahLst/>
              <a:cxnLst/>
              <a:rect l="l" t="t" r="r" b="b"/>
              <a:pathLst>
                <a:path w="49" h="50" extrusionOk="0">
                  <a:moveTo>
                    <a:pt x="25" y="1"/>
                  </a:moveTo>
                  <a:lnTo>
                    <a:pt x="0" y="25"/>
                  </a:lnTo>
                  <a:lnTo>
                    <a:pt x="0" y="49"/>
                  </a:lnTo>
                  <a:lnTo>
                    <a:pt x="25" y="49"/>
                  </a:lnTo>
                  <a:lnTo>
                    <a:pt x="49"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4"/>
            <p:cNvSpPr/>
            <p:nvPr/>
          </p:nvSpPr>
          <p:spPr>
            <a:xfrm rot="10800000">
              <a:off x="3124707" y="6323989"/>
              <a:ext cx="2125" cy="2210"/>
            </a:xfrm>
            <a:custGeom>
              <a:avLst/>
              <a:gdLst/>
              <a:ahLst/>
              <a:cxnLst/>
              <a:rect l="l" t="t" r="r" b="b"/>
              <a:pathLst>
                <a:path w="25" h="26"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
            <p:cNvSpPr/>
            <p:nvPr/>
          </p:nvSpPr>
          <p:spPr>
            <a:xfrm rot="10800000">
              <a:off x="3155394" y="6393608"/>
              <a:ext cx="4165" cy="6205"/>
            </a:xfrm>
            <a:custGeom>
              <a:avLst/>
              <a:gdLst/>
              <a:ahLst/>
              <a:cxnLst/>
              <a:rect l="l" t="t" r="r" b="b"/>
              <a:pathLst>
                <a:path w="49" h="73" extrusionOk="0">
                  <a:moveTo>
                    <a:pt x="25" y="0"/>
                  </a:moveTo>
                  <a:lnTo>
                    <a:pt x="1" y="24"/>
                  </a:lnTo>
                  <a:lnTo>
                    <a:pt x="1" y="48"/>
                  </a:lnTo>
                  <a:lnTo>
                    <a:pt x="25" y="73"/>
                  </a:lnTo>
                  <a:lnTo>
                    <a:pt x="49" y="48"/>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4"/>
            <p:cNvSpPr/>
            <p:nvPr/>
          </p:nvSpPr>
          <p:spPr>
            <a:xfrm rot="10800000">
              <a:off x="3417294" y="6330194"/>
              <a:ext cx="4165" cy="6205"/>
            </a:xfrm>
            <a:custGeom>
              <a:avLst/>
              <a:gdLst/>
              <a:ahLst/>
              <a:cxnLst/>
              <a:rect l="l" t="t" r="r" b="b"/>
              <a:pathLst>
                <a:path w="49" h="73" extrusionOk="0">
                  <a:moveTo>
                    <a:pt x="24" y="1"/>
                  </a:moveTo>
                  <a:lnTo>
                    <a:pt x="0" y="25"/>
                  </a:lnTo>
                  <a:lnTo>
                    <a:pt x="0" y="49"/>
                  </a:lnTo>
                  <a:lnTo>
                    <a:pt x="24" y="73"/>
                  </a:lnTo>
                  <a:lnTo>
                    <a:pt x="49" y="73"/>
                  </a:lnTo>
                  <a:lnTo>
                    <a:pt x="49" y="49"/>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4"/>
            <p:cNvSpPr/>
            <p:nvPr/>
          </p:nvSpPr>
          <p:spPr>
            <a:xfrm rot="10800000">
              <a:off x="3073534" y="6375162"/>
              <a:ext cx="6205" cy="4165"/>
            </a:xfrm>
            <a:custGeom>
              <a:avLst/>
              <a:gdLst/>
              <a:ahLst/>
              <a:cxnLst/>
              <a:rect l="l" t="t" r="r" b="b"/>
              <a:pathLst>
                <a:path w="73" h="49" extrusionOk="0">
                  <a:moveTo>
                    <a:pt x="1" y="0"/>
                  </a:moveTo>
                  <a:lnTo>
                    <a:pt x="1" y="24"/>
                  </a:lnTo>
                  <a:lnTo>
                    <a:pt x="1"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
            <p:cNvSpPr/>
            <p:nvPr/>
          </p:nvSpPr>
          <p:spPr>
            <a:xfrm rot="10800000">
              <a:off x="3018280" y="6389528"/>
              <a:ext cx="2125" cy="4165"/>
            </a:xfrm>
            <a:custGeom>
              <a:avLst/>
              <a:gdLst/>
              <a:ahLst/>
              <a:cxnLst/>
              <a:rect l="l" t="t" r="r" b="b"/>
              <a:pathLst>
                <a:path w="25" h="49" extrusionOk="0">
                  <a:moveTo>
                    <a:pt x="1" y="1"/>
                  </a:moveTo>
                  <a:lnTo>
                    <a:pt x="1" y="25"/>
                  </a:lnTo>
                  <a:lnTo>
                    <a:pt x="25" y="49"/>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4"/>
            <p:cNvSpPr/>
            <p:nvPr/>
          </p:nvSpPr>
          <p:spPr>
            <a:xfrm rot="10800000">
              <a:off x="3177835" y="6424295"/>
              <a:ext cx="6290" cy="4165"/>
            </a:xfrm>
            <a:custGeom>
              <a:avLst/>
              <a:gdLst/>
              <a:ahLst/>
              <a:cxnLst/>
              <a:rect l="l" t="t" r="r" b="b"/>
              <a:pathLst>
                <a:path w="74" h="49" extrusionOk="0">
                  <a:moveTo>
                    <a:pt x="1" y="0"/>
                  </a:moveTo>
                  <a:lnTo>
                    <a:pt x="1" y="24"/>
                  </a:lnTo>
                  <a:lnTo>
                    <a:pt x="25" y="48"/>
                  </a:lnTo>
                  <a:lnTo>
                    <a:pt x="49" y="48"/>
                  </a:lnTo>
                  <a:lnTo>
                    <a:pt x="73" y="24"/>
                  </a:lnTo>
                  <a:lnTo>
                    <a:pt x="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
            <p:cNvSpPr/>
            <p:nvPr/>
          </p:nvSpPr>
          <p:spPr>
            <a:xfrm rot="10800000">
              <a:off x="3212687" y="6483628"/>
              <a:ext cx="4165" cy="4165"/>
            </a:xfrm>
            <a:custGeom>
              <a:avLst/>
              <a:gdLst/>
              <a:ahLst/>
              <a:cxnLst/>
              <a:rect l="l" t="t" r="r" b="b"/>
              <a:pathLst>
                <a:path w="49" h="49" extrusionOk="0">
                  <a:moveTo>
                    <a:pt x="1" y="0"/>
                  </a:moveTo>
                  <a:lnTo>
                    <a:pt x="1" y="24"/>
                  </a:lnTo>
                  <a:lnTo>
                    <a:pt x="25" y="48"/>
                  </a:lnTo>
                  <a:lnTo>
                    <a:pt x="49"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4"/>
            <p:cNvSpPr/>
            <p:nvPr/>
          </p:nvSpPr>
          <p:spPr>
            <a:xfrm rot="10800000">
              <a:off x="3192201" y="6491789"/>
              <a:ext cx="4165" cy="4250"/>
            </a:xfrm>
            <a:custGeom>
              <a:avLst/>
              <a:gdLst/>
              <a:ahLst/>
              <a:cxnLst/>
              <a:rect l="l" t="t" r="r" b="b"/>
              <a:pathLst>
                <a:path w="49" h="50" extrusionOk="0">
                  <a:moveTo>
                    <a:pt x="49" y="1"/>
                  </a:moveTo>
                  <a:lnTo>
                    <a:pt x="0" y="25"/>
                  </a:lnTo>
                  <a:lnTo>
                    <a:pt x="25" y="49"/>
                  </a:lnTo>
                  <a:lnTo>
                    <a:pt x="49" y="49"/>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4"/>
            <p:cNvSpPr/>
            <p:nvPr/>
          </p:nvSpPr>
          <p:spPr>
            <a:xfrm rot="10800000">
              <a:off x="3108301" y="6516355"/>
              <a:ext cx="6205" cy="6290"/>
            </a:xfrm>
            <a:custGeom>
              <a:avLst/>
              <a:gdLst/>
              <a:ahLst/>
              <a:cxnLst/>
              <a:rect l="l" t="t" r="r" b="b"/>
              <a:pathLst>
                <a:path w="73" h="74" extrusionOk="0">
                  <a:moveTo>
                    <a:pt x="24" y="1"/>
                  </a:moveTo>
                  <a:lnTo>
                    <a:pt x="24" y="25"/>
                  </a:lnTo>
                  <a:lnTo>
                    <a:pt x="0" y="49"/>
                  </a:lnTo>
                  <a:lnTo>
                    <a:pt x="24" y="49"/>
                  </a:lnTo>
                  <a:lnTo>
                    <a:pt x="49" y="73"/>
                  </a:lnTo>
                  <a:lnTo>
                    <a:pt x="73" y="25"/>
                  </a:lnTo>
                  <a:lnTo>
                    <a:pt x="49"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
            <p:cNvSpPr/>
            <p:nvPr/>
          </p:nvSpPr>
          <p:spPr>
            <a:xfrm rot="10800000">
              <a:off x="3308828" y="6256495"/>
              <a:ext cx="85" cy="2125"/>
            </a:xfrm>
            <a:custGeom>
              <a:avLst/>
              <a:gdLst/>
              <a:ahLst/>
              <a:cxnLst/>
              <a:rect l="l" t="t" r="r" b="b"/>
              <a:pathLst>
                <a:path w="1" h="25" extrusionOk="0">
                  <a:moveTo>
                    <a:pt x="0" y="0"/>
                  </a:moveTo>
                  <a:lnTo>
                    <a:pt x="0" y="0"/>
                  </a:lnTo>
                  <a:lnTo>
                    <a:pt x="0" y="24"/>
                  </a:lnTo>
                  <a:lnTo>
                    <a:pt x="0" y="24"/>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4"/>
            <p:cNvSpPr/>
            <p:nvPr/>
          </p:nvSpPr>
          <p:spPr>
            <a:xfrm rot="10800000">
              <a:off x="3366121" y="6524601"/>
              <a:ext cx="4165" cy="4165"/>
            </a:xfrm>
            <a:custGeom>
              <a:avLst/>
              <a:gdLst/>
              <a:ahLst/>
              <a:cxnLst/>
              <a:rect l="l" t="t" r="r" b="b"/>
              <a:pathLst>
                <a:path w="49" h="49" extrusionOk="0">
                  <a:moveTo>
                    <a:pt x="24" y="1"/>
                  </a:moveTo>
                  <a:lnTo>
                    <a:pt x="0" y="25"/>
                  </a:lnTo>
                  <a:lnTo>
                    <a:pt x="24" y="49"/>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4"/>
            <p:cNvSpPr/>
            <p:nvPr/>
          </p:nvSpPr>
          <p:spPr>
            <a:xfrm rot="10800000">
              <a:off x="3110341" y="6528681"/>
              <a:ext cx="2125" cy="4165"/>
            </a:xfrm>
            <a:custGeom>
              <a:avLst/>
              <a:gdLst/>
              <a:ahLst/>
              <a:cxnLst/>
              <a:rect l="l" t="t" r="r" b="b"/>
              <a:pathLst>
                <a:path w="25" h="49" extrusionOk="0">
                  <a:moveTo>
                    <a:pt x="0" y="1"/>
                  </a:moveTo>
                  <a:lnTo>
                    <a:pt x="0" y="25"/>
                  </a:lnTo>
                  <a:lnTo>
                    <a:pt x="0" y="49"/>
                  </a:lnTo>
                  <a:lnTo>
                    <a:pt x="25"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
            <p:cNvSpPr/>
            <p:nvPr/>
          </p:nvSpPr>
          <p:spPr>
            <a:xfrm rot="10800000">
              <a:off x="3259695" y="6530721"/>
              <a:ext cx="2125" cy="4165"/>
            </a:xfrm>
            <a:custGeom>
              <a:avLst/>
              <a:gdLst/>
              <a:ahLst/>
              <a:cxnLst/>
              <a:rect l="l" t="t" r="r" b="b"/>
              <a:pathLst>
                <a:path w="25" h="49" extrusionOk="0">
                  <a:moveTo>
                    <a:pt x="24" y="1"/>
                  </a:moveTo>
                  <a:lnTo>
                    <a:pt x="0" y="25"/>
                  </a:lnTo>
                  <a:lnTo>
                    <a:pt x="24" y="49"/>
                  </a:lnTo>
                  <a:lnTo>
                    <a:pt x="24"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4"/>
            <p:cNvSpPr/>
            <p:nvPr/>
          </p:nvSpPr>
          <p:spPr>
            <a:xfrm rot="10800000">
              <a:off x="3218807" y="6326114"/>
              <a:ext cx="2125" cy="2125"/>
            </a:xfrm>
            <a:custGeom>
              <a:avLst/>
              <a:gdLst/>
              <a:ahLst/>
              <a:cxnLst/>
              <a:rect l="l" t="t" r="r" b="b"/>
              <a:pathLst>
                <a:path w="25" h="25" extrusionOk="0">
                  <a:moveTo>
                    <a:pt x="25" y="1"/>
                  </a:moveTo>
                  <a:lnTo>
                    <a:pt x="1" y="25"/>
                  </a:lnTo>
                  <a:lnTo>
                    <a:pt x="25" y="25"/>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
            <p:cNvSpPr/>
            <p:nvPr/>
          </p:nvSpPr>
          <p:spPr>
            <a:xfrm rot="10800000">
              <a:off x="3233088" y="6037522"/>
              <a:ext cx="2125" cy="4165"/>
            </a:xfrm>
            <a:custGeom>
              <a:avLst/>
              <a:gdLst/>
              <a:ahLst/>
              <a:cxnLst/>
              <a:rect l="l" t="t" r="r" b="b"/>
              <a:pathLst>
                <a:path w="25" h="49" extrusionOk="0">
                  <a:moveTo>
                    <a:pt x="0" y="0"/>
                  </a:moveTo>
                  <a:lnTo>
                    <a:pt x="0" y="24"/>
                  </a:lnTo>
                  <a:lnTo>
                    <a:pt x="0" y="48"/>
                  </a:lnTo>
                  <a:lnTo>
                    <a:pt x="24"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4"/>
            <p:cNvSpPr/>
            <p:nvPr/>
          </p:nvSpPr>
          <p:spPr>
            <a:xfrm rot="10800000">
              <a:off x="3405053" y="6618701"/>
              <a:ext cx="85" cy="8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4"/>
            <p:cNvSpPr/>
            <p:nvPr/>
          </p:nvSpPr>
          <p:spPr>
            <a:xfrm rot="10800000">
              <a:off x="3306787" y="6622781"/>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
            <p:cNvSpPr/>
            <p:nvPr/>
          </p:nvSpPr>
          <p:spPr>
            <a:xfrm rot="10800000">
              <a:off x="3398848" y="6236009"/>
              <a:ext cx="2125" cy="2125"/>
            </a:xfrm>
            <a:custGeom>
              <a:avLst/>
              <a:gdLst/>
              <a:ahLst/>
              <a:cxnLst/>
              <a:rect l="l" t="t" r="r" b="b"/>
              <a:pathLst>
                <a:path w="25" h="25" extrusionOk="0">
                  <a:moveTo>
                    <a:pt x="0" y="0"/>
                  </a:moveTo>
                  <a:lnTo>
                    <a:pt x="0" y="24"/>
                  </a:ln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4"/>
            <p:cNvSpPr/>
            <p:nvPr/>
          </p:nvSpPr>
          <p:spPr>
            <a:xfrm rot="10800000">
              <a:off x="3355920" y="6240089"/>
              <a:ext cx="2125" cy="4250"/>
            </a:xfrm>
            <a:custGeom>
              <a:avLst/>
              <a:gdLst/>
              <a:ahLst/>
              <a:cxnLst/>
              <a:rect l="l" t="t" r="r" b="b"/>
              <a:pathLst>
                <a:path w="25" h="50" extrusionOk="0">
                  <a:moveTo>
                    <a:pt x="1" y="1"/>
                  </a:moveTo>
                  <a:lnTo>
                    <a:pt x="1" y="25"/>
                  </a:lnTo>
                  <a:lnTo>
                    <a:pt x="1" y="49"/>
                  </a:lnTo>
                  <a:lnTo>
                    <a:pt x="25" y="2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4"/>
            <p:cNvSpPr/>
            <p:nvPr/>
          </p:nvSpPr>
          <p:spPr>
            <a:xfrm rot="10800000">
              <a:off x="3316988" y="6352635"/>
              <a:ext cx="85" cy="4250"/>
            </a:xfrm>
            <a:custGeom>
              <a:avLst/>
              <a:gdLst/>
              <a:ahLst/>
              <a:cxnLst/>
              <a:rect l="l" t="t" r="r" b="b"/>
              <a:pathLst>
                <a:path w="1" h="50" extrusionOk="0">
                  <a:moveTo>
                    <a:pt x="0" y="49"/>
                  </a:moveTo>
                  <a:lnTo>
                    <a:pt x="0" y="49"/>
                  </a:lnTo>
                  <a:lnTo>
                    <a:pt x="0" y="1"/>
                  </a:lnTo>
                  <a:lnTo>
                    <a:pt x="0" y="49"/>
                  </a:lnTo>
                  <a:lnTo>
                    <a:pt x="0" y="49"/>
                  </a:lnTo>
                  <a:lnTo>
                    <a:pt x="0" y="49"/>
                  </a:lnTo>
                  <a:lnTo>
                    <a:pt x="0" y="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
            <p:cNvSpPr/>
            <p:nvPr/>
          </p:nvSpPr>
          <p:spPr>
            <a:xfrm rot="10800000">
              <a:off x="3251534" y="6373122"/>
              <a:ext cx="4165" cy="4165"/>
            </a:xfrm>
            <a:custGeom>
              <a:avLst/>
              <a:gdLst/>
              <a:ahLst/>
              <a:cxnLst/>
              <a:rect l="l" t="t" r="r" b="b"/>
              <a:pathLst>
                <a:path w="49" h="49" extrusionOk="0">
                  <a:moveTo>
                    <a:pt x="24" y="0"/>
                  </a:moveTo>
                  <a:lnTo>
                    <a:pt x="0" y="24"/>
                  </a:lnTo>
                  <a:lnTo>
                    <a:pt x="24" y="48"/>
                  </a:lnTo>
                  <a:lnTo>
                    <a:pt x="48"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4"/>
            <p:cNvSpPr/>
            <p:nvPr/>
          </p:nvSpPr>
          <p:spPr>
            <a:xfrm rot="10800000">
              <a:off x="3323193" y="6377202"/>
              <a:ext cx="4165" cy="2125"/>
            </a:xfrm>
            <a:custGeom>
              <a:avLst/>
              <a:gdLst/>
              <a:ahLst/>
              <a:cxnLst/>
              <a:rect l="l" t="t" r="r" b="b"/>
              <a:pathLst>
                <a:path w="49" h="25" extrusionOk="0">
                  <a:moveTo>
                    <a:pt x="25" y="0"/>
                  </a:moveTo>
                  <a:lnTo>
                    <a:pt x="1" y="24"/>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4"/>
            <p:cNvSpPr/>
            <p:nvPr/>
          </p:nvSpPr>
          <p:spPr>
            <a:xfrm rot="10800000">
              <a:off x="3083734" y="6393608"/>
              <a:ext cx="2125" cy="85"/>
            </a:xfrm>
            <a:custGeom>
              <a:avLst/>
              <a:gdLst/>
              <a:ahLst/>
              <a:cxnLst/>
              <a:rect l="l" t="t" r="r" b="b"/>
              <a:pathLst>
                <a:path w="25" h="1" extrusionOk="0">
                  <a:moveTo>
                    <a:pt x="24" y="1"/>
                  </a:moveTo>
                  <a:lnTo>
                    <a:pt x="0" y="1"/>
                  </a:lnTo>
                  <a:lnTo>
                    <a:pt x="0" y="1"/>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
            <p:cNvSpPr/>
            <p:nvPr/>
          </p:nvSpPr>
          <p:spPr>
            <a:xfrm rot="10800000">
              <a:off x="2973228" y="6391568"/>
              <a:ext cx="4165" cy="4165"/>
            </a:xfrm>
            <a:custGeom>
              <a:avLst/>
              <a:gdLst/>
              <a:ahLst/>
              <a:cxnLst/>
              <a:rect l="l" t="t" r="r" b="b"/>
              <a:pathLst>
                <a:path w="49" h="49" extrusionOk="0">
                  <a:moveTo>
                    <a:pt x="24" y="0"/>
                  </a:moveTo>
                  <a:lnTo>
                    <a:pt x="0" y="25"/>
                  </a:lnTo>
                  <a:lnTo>
                    <a:pt x="24" y="49"/>
                  </a:lnTo>
                  <a:lnTo>
                    <a:pt x="48" y="25"/>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4"/>
            <p:cNvSpPr/>
            <p:nvPr/>
          </p:nvSpPr>
          <p:spPr>
            <a:xfrm rot="10800000">
              <a:off x="3249494" y="6182795"/>
              <a:ext cx="85" cy="2125"/>
            </a:xfrm>
            <a:custGeom>
              <a:avLst/>
              <a:gdLst/>
              <a:ahLst/>
              <a:cxnLst/>
              <a:rect l="l" t="t" r="r" b="b"/>
              <a:pathLst>
                <a:path w="1" h="25" extrusionOk="0">
                  <a:moveTo>
                    <a:pt x="1" y="0"/>
                  </a:moveTo>
                  <a:lnTo>
                    <a:pt x="1" y="0"/>
                  </a:lnTo>
                  <a:lnTo>
                    <a:pt x="1" y="0"/>
                  </a:lnTo>
                  <a:lnTo>
                    <a:pt x="1" y="24"/>
                  </a:lnTo>
                  <a:lnTo>
                    <a:pt x="1" y="24"/>
                  </a:ln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4"/>
            <p:cNvSpPr/>
            <p:nvPr/>
          </p:nvSpPr>
          <p:spPr>
            <a:xfrm rot="10800000">
              <a:off x="3407093" y="6457022"/>
              <a:ext cx="2125" cy="4165"/>
            </a:xfrm>
            <a:custGeom>
              <a:avLst/>
              <a:gdLst/>
              <a:ahLst/>
              <a:cxnLst/>
              <a:rect l="l" t="t" r="r" b="b"/>
              <a:pathLst>
                <a:path w="25" h="49" extrusionOk="0">
                  <a:moveTo>
                    <a:pt x="1" y="0"/>
                  </a:moveTo>
                  <a:lnTo>
                    <a:pt x="1" y="24"/>
                  </a:lnTo>
                  <a:lnTo>
                    <a:pt x="1" y="48"/>
                  </a:lnTo>
                  <a:lnTo>
                    <a:pt x="25"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
            <p:cNvSpPr/>
            <p:nvPr/>
          </p:nvSpPr>
          <p:spPr>
            <a:xfrm rot="10800000">
              <a:off x="3120541" y="6477508"/>
              <a:ext cx="4250" cy="4165"/>
            </a:xfrm>
            <a:custGeom>
              <a:avLst/>
              <a:gdLst/>
              <a:ahLst/>
              <a:cxnLst/>
              <a:rect l="l" t="t" r="r" b="b"/>
              <a:pathLst>
                <a:path w="50" h="49" extrusionOk="0">
                  <a:moveTo>
                    <a:pt x="25" y="0"/>
                  </a:moveTo>
                  <a:lnTo>
                    <a:pt x="1" y="24"/>
                  </a:lnTo>
                  <a:lnTo>
                    <a:pt x="1" y="49"/>
                  </a:lnTo>
                  <a:lnTo>
                    <a:pt x="25" y="49"/>
                  </a:lnTo>
                  <a:lnTo>
                    <a:pt x="49" y="24"/>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4"/>
            <p:cNvSpPr/>
            <p:nvPr/>
          </p:nvSpPr>
          <p:spPr>
            <a:xfrm rot="10800000">
              <a:off x="3089855" y="6622781"/>
              <a:ext cx="85" cy="2125"/>
            </a:xfrm>
            <a:custGeom>
              <a:avLst/>
              <a:gdLst/>
              <a:ahLst/>
              <a:cxnLst/>
              <a:rect l="l" t="t" r="r" b="b"/>
              <a:pathLst>
                <a:path w="1" h="25" extrusionOk="0">
                  <a:moveTo>
                    <a:pt x="0" y="0"/>
                  </a:moveTo>
                  <a:lnTo>
                    <a:pt x="0" y="24"/>
                  </a:lnTo>
                  <a:lnTo>
                    <a:pt x="0" y="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4"/>
            <p:cNvSpPr/>
            <p:nvPr/>
          </p:nvSpPr>
          <p:spPr>
            <a:xfrm rot="10800000">
              <a:off x="3177835" y="6244254"/>
              <a:ext cx="2125" cy="2125"/>
            </a:xfrm>
            <a:custGeom>
              <a:avLst/>
              <a:gdLst/>
              <a:ahLst/>
              <a:cxnLst/>
              <a:rect l="l" t="t" r="r" b="b"/>
              <a:pathLst>
                <a:path w="25" h="25" extrusionOk="0">
                  <a:moveTo>
                    <a:pt x="0" y="1"/>
                  </a:moveTo>
                  <a:lnTo>
                    <a:pt x="0" y="25"/>
                  </a:lnTo>
                  <a:lnTo>
                    <a:pt x="24"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4"/>
            <p:cNvSpPr/>
            <p:nvPr/>
          </p:nvSpPr>
          <p:spPr>
            <a:xfrm rot="10800000">
              <a:off x="3400888" y="6094815"/>
              <a:ext cx="2125" cy="2125"/>
            </a:xfrm>
            <a:custGeom>
              <a:avLst/>
              <a:gdLst/>
              <a:ahLst/>
              <a:cxnLst/>
              <a:rect l="l" t="t" r="r" b="b"/>
              <a:pathLst>
                <a:path w="25" h="25" extrusionOk="0">
                  <a:moveTo>
                    <a:pt x="0" y="0"/>
                  </a:moveTo>
                  <a:lnTo>
                    <a:pt x="24"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4"/>
            <p:cNvSpPr/>
            <p:nvPr/>
          </p:nvSpPr>
          <p:spPr>
            <a:xfrm rot="10800000">
              <a:off x="3300667" y="5892248"/>
              <a:ext cx="2125" cy="85"/>
            </a:xfrm>
            <a:custGeom>
              <a:avLst/>
              <a:gdLst/>
              <a:ahLst/>
              <a:cxnLst/>
              <a:rect l="l" t="t" r="r" b="b"/>
              <a:pathLst>
                <a:path w="25" h="1" extrusionOk="0">
                  <a:moveTo>
                    <a:pt x="25" y="0"/>
                  </a:moveTo>
                  <a:lnTo>
                    <a:pt x="25" y="0"/>
                  </a:lnTo>
                  <a:lnTo>
                    <a:pt x="25" y="0"/>
                  </a:lnTo>
                  <a:lnTo>
                    <a:pt x="1" y="0"/>
                  </a:lnTo>
                  <a:lnTo>
                    <a:pt x="1" y="0"/>
                  </a:lnTo>
                  <a:lnTo>
                    <a:pt x="25" y="0"/>
                  </a:lnTo>
                  <a:lnTo>
                    <a:pt x="25" y="0"/>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4"/>
            <p:cNvSpPr/>
            <p:nvPr/>
          </p:nvSpPr>
          <p:spPr>
            <a:xfrm rot="10800000">
              <a:off x="3382527" y="6156189"/>
              <a:ext cx="85" cy="8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4"/>
            <p:cNvSpPr/>
            <p:nvPr/>
          </p:nvSpPr>
          <p:spPr>
            <a:xfrm rot="10800000">
              <a:off x="3216767" y="6428375"/>
              <a:ext cx="2125" cy="2125"/>
            </a:xfrm>
            <a:custGeom>
              <a:avLst/>
              <a:gdLst/>
              <a:ahLst/>
              <a:cxnLst/>
              <a:rect l="l" t="t" r="r" b="b"/>
              <a:pathLst>
                <a:path w="25" h="25" extrusionOk="0">
                  <a:moveTo>
                    <a:pt x="25" y="24"/>
                  </a:moveTo>
                  <a:lnTo>
                    <a:pt x="25" y="24"/>
                  </a:lnTo>
                  <a:lnTo>
                    <a:pt x="25" y="0"/>
                  </a:lnTo>
                  <a:lnTo>
                    <a:pt x="25" y="0"/>
                  </a:lnTo>
                  <a:lnTo>
                    <a:pt x="25" y="24"/>
                  </a:lnTo>
                  <a:lnTo>
                    <a:pt x="1" y="24"/>
                  </a:lnTo>
                  <a:lnTo>
                    <a:pt x="25" y="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4"/>
            <p:cNvSpPr/>
            <p:nvPr/>
          </p:nvSpPr>
          <p:spPr>
            <a:xfrm rot="10800000">
              <a:off x="3304747" y="6432455"/>
              <a:ext cx="85" cy="2125"/>
            </a:xfrm>
            <a:custGeom>
              <a:avLst/>
              <a:gdLst/>
              <a:ahLst/>
              <a:cxnLst/>
              <a:rect l="l" t="t" r="r" b="b"/>
              <a:pathLst>
                <a:path w="1" h="25" extrusionOk="0">
                  <a:moveTo>
                    <a:pt x="1" y="0"/>
                  </a:move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4"/>
            <p:cNvSpPr/>
            <p:nvPr/>
          </p:nvSpPr>
          <p:spPr>
            <a:xfrm rot="10800000">
              <a:off x="3210647" y="6461102"/>
              <a:ext cx="85" cy="2125"/>
            </a:xfrm>
            <a:custGeom>
              <a:avLst/>
              <a:gdLst/>
              <a:ahLst/>
              <a:cxnLst/>
              <a:rect l="l" t="t" r="r" b="b"/>
              <a:pathLst>
                <a:path w="1" h="25" extrusionOk="0">
                  <a:moveTo>
                    <a:pt x="1" y="0"/>
                  </a:moveTo>
                  <a:lnTo>
                    <a:pt x="1" y="24"/>
                  </a:lnTo>
                  <a:lnTo>
                    <a:pt x="1" y="24"/>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4"/>
            <p:cNvSpPr/>
            <p:nvPr/>
          </p:nvSpPr>
          <p:spPr>
            <a:xfrm rot="10800000">
              <a:off x="3454101" y="6524601"/>
              <a:ext cx="2125" cy="85"/>
            </a:xfrm>
            <a:custGeom>
              <a:avLst/>
              <a:gdLst/>
              <a:ahLst/>
              <a:cxnLst/>
              <a:rect l="l" t="t" r="r" b="b"/>
              <a:pathLst>
                <a:path w="25" h="1" extrusionOk="0">
                  <a:moveTo>
                    <a:pt x="0" y="1"/>
                  </a:moveTo>
                  <a:lnTo>
                    <a:pt x="2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4"/>
            <p:cNvSpPr/>
            <p:nvPr/>
          </p:nvSpPr>
          <p:spPr>
            <a:xfrm rot="10800000">
              <a:off x="3454101" y="6524601"/>
              <a:ext cx="2125" cy="2125"/>
            </a:xfrm>
            <a:custGeom>
              <a:avLst/>
              <a:gdLst/>
              <a:ahLst/>
              <a:cxnLst/>
              <a:rect l="l" t="t" r="r" b="b"/>
              <a:pathLst>
                <a:path w="25" h="25" extrusionOk="0">
                  <a:moveTo>
                    <a:pt x="24" y="25"/>
                  </a:moveTo>
                  <a:lnTo>
                    <a:pt x="24" y="25"/>
                  </a:lnTo>
                  <a:lnTo>
                    <a:pt x="24" y="1"/>
                  </a:lnTo>
                  <a:lnTo>
                    <a:pt x="24" y="1"/>
                  </a:lnTo>
                  <a:lnTo>
                    <a:pt x="24" y="25"/>
                  </a:lnTo>
                  <a:lnTo>
                    <a:pt x="0" y="25"/>
                  </a:lnTo>
                  <a:lnTo>
                    <a:pt x="0" y="25"/>
                  </a:lnTo>
                  <a:lnTo>
                    <a:pt x="24" y="25"/>
                  </a:lnTo>
                  <a:lnTo>
                    <a:pt x="24" y="2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4"/>
            <p:cNvSpPr/>
            <p:nvPr/>
          </p:nvSpPr>
          <p:spPr>
            <a:xfrm rot="10800000">
              <a:off x="3529841" y="6536841"/>
              <a:ext cx="2125" cy="2125"/>
            </a:xfrm>
            <a:custGeom>
              <a:avLst/>
              <a:gdLst/>
              <a:ahLst/>
              <a:cxnLst/>
              <a:rect l="l" t="t" r="r" b="b"/>
              <a:pathLst>
                <a:path w="25" h="25" extrusionOk="0">
                  <a:moveTo>
                    <a:pt x="0" y="0"/>
                  </a:moveTo>
                  <a:lnTo>
                    <a:pt x="0" y="24"/>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
            <p:cNvSpPr/>
            <p:nvPr/>
          </p:nvSpPr>
          <p:spPr>
            <a:xfrm rot="10800000">
              <a:off x="3646467" y="6217647"/>
              <a:ext cx="1086704" cy="939305"/>
            </a:xfrm>
            <a:custGeom>
              <a:avLst/>
              <a:gdLst/>
              <a:ahLst/>
              <a:cxnLst/>
              <a:rect l="l" t="t" r="r" b="b"/>
              <a:pathLst>
                <a:path w="12784" h="11050" extrusionOk="0">
                  <a:moveTo>
                    <a:pt x="6813" y="0"/>
                  </a:moveTo>
                  <a:lnTo>
                    <a:pt x="6163" y="24"/>
                  </a:lnTo>
                  <a:lnTo>
                    <a:pt x="5513" y="121"/>
                  </a:lnTo>
                  <a:lnTo>
                    <a:pt x="4863" y="241"/>
                  </a:lnTo>
                  <a:lnTo>
                    <a:pt x="4237" y="385"/>
                  </a:lnTo>
                  <a:lnTo>
                    <a:pt x="3611" y="578"/>
                  </a:lnTo>
                  <a:lnTo>
                    <a:pt x="3010" y="819"/>
                  </a:lnTo>
                  <a:lnTo>
                    <a:pt x="2408" y="1084"/>
                  </a:lnTo>
                  <a:lnTo>
                    <a:pt x="2095" y="1252"/>
                  </a:lnTo>
                  <a:lnTo>
                    <a:pt x="1806" y="1421"/>
                  </a:lnTo>
                  <a:lnTo>
                    <a:pt x="1517" y="1637"/>
                  </a:lnTo>
                  <a:lnTo>
                    <a:pt x="1276" y="1854"/>
                  </a:lnTo>
                  <a:lnTo>
                    <a:pt x="1036" y="2095"/>
                  </a:lnTo>
                  <a:lnTo>
                    <a:pt x="843" y="2359"/>
                  </a:lnTo>
                  <a:lnTo>
                    <a:pt x="650" y="2648"/>
                  </a:lnTo>
                  <a:lnTo>
                    <a:pt x="482" y="2961"/>
                  </a:lnTo>
                  <a:lnTo>
                    <a:pt x="337" y="3346"/>
                  </a:lnTo>
                  <a:lnTo>
                    <a:pt x="193" y="3756"/>
                  </a:lnTo>
                  <a:lnTo>
                    <a:pt x="97" y="4141"/>
                  </a:lnTo>
                  <a:lnTo>
                    <a:pt x="49" y="4550"/>
                  </a:lnTo>
                  <a:lnTo>
                    <a:pt x="0" y="4959"/>
                  </a:lnTo>
                  <a:lnTo>
                    <a:pt x="0" y="5369"/>
                  </a:lnTo>
                  <a:lnTo>
                    <a:pt x="24" y="5778"/>
                  </a:lnTo>
                  <a:lnTo>
                    <a:pt x="97" y="6187"/>
                  </a:lnTo>
                  <a:lnTo>
                    <a:pt x="193" y="6596"/>
                  </a:lnTo>
                  <a:lnTo>
                    <a:pt x="289" y="6981"/>
                  </a:lnTo>
                  <a:lnTo>
                    <a:pt x="434" y="7367"/>
                  </a:lnTo>
                  <a:lnTo>
                    <a:pt x="578" y="7728"/>
                  </a:lnTo>
                  <a:lnTo>
                    <a:pt x="747" y="8065"/>
                  </a:lnTo>
                  <a:lnTo>
                    <a:pt x="939" y="8378"/>
                  </a:lnTo>
                  <a:lnTo>
                    <a:pt x="1156" y="8691"/>
                  </a:lnTo>
                  <a:lnTo>
                    <a:pt x="1373" y="8980"/>
                  </a:lnTo>
                  <a:lnTo>
                    <a:pt x="1613" y="9244"/>
                  </a:lnTo>
                  <a:lnTo>
                    <a:pt x="1902" y="9509"/>
                  </a:lnTo>
                  <a:lnTo>
                    <a:pt x="2191" y="9750"/>
                  </a:lnTo>
                  <a:lnTo>
                    <a:pt x="2480" y="9967"/>
                  </a:lnTo>
                  <a:lnTo>
                    <a:pt x="2817" y="10183"/>
                  </a:lnTo>
                  <a:lnTo>
                    <a:pt x="3154" y="10376"/>
                  </a:lnTo>
                  <a:lnTo>
                    <a:pt x="3515" y="10544"/>
                  </a:lnTo>
                  <a:lnTo>
                    <a:pt x="3900" y="10713"/>
                  </a:lnTo>
                  <a:lnTo>
                    <a:pt x="4358" y="10857"/>
                  </a:lnTo>
                  <a:lnTo>
                    <a:pt x="4839" y="10978"/>
                  </a:lnTo>
                  <a:lnTo>
                    <a:pt x="5297" y="11050"/>
                  </a:lnTo>
                  <a:lnTo>
                    <a:pt x="5754" y="11050"/>
                  </a:lnTo>
                  <a:lnTo>
                    <a:pt x="5995" y="11026"/>
                  </a:lnTo>
                  <a:lnTo>
                    <a:pt x="6235" y="11002"/>
                  </a:lnTo>
                  <a:lnTo>
                    <a:pt x="6452" y="10954"/>
                  </a:lnTo>
                  <a:lnTo>
                    <a:pt x="6693" y="10881"/>
                  </a:lnTo>
                  <a:lnTo>
                    <a:pt x="6909" y="10809"/>
                  </a:lnTo>
                  <a:lnTo>
                    <a:pt x="7126" y="10713"/>
                  </a:lnTo>
                  <a:lnTo>
                    <a:pt x="7343" y="10592"/>
                  </a:lnTo>
                  <a:lnTo>
                    <a:pt x="7583" y="10448"/>
                  </a:lnTo>
                  <a:lnTo>
                    <a:pt x="9293" y="9341"/>
                  </a:lnTo>
                  <a:lnTo>
                    <a:pt x="10135" y="8787"/>
                  </a:lnTo>
                  <a:lnTo>
                    <a:pt x="10978" y="8209"/>
                  </a:lnTo>
                  <a:lnTo>
                    <a:pt x="11194" y="8041"/>
                  </a:lnTo>
                  <a:lnTo>
                    <a:pt x="11387" y="7848"/>
                  </a:lnTo>
                  <a:lnTo>
                    <a:pt x="11580" y="7680"/>
                  </a:lnTo>
                  <a:lnTo>
                    <a:pt x="11772" y="7487"/>
                  </a:lnTo>
                  <a:lnTo>
                    <a:pt x="11917" y="7294"/>
                  </a:lnTo>
                  <a:lnTo>
                    <a:pt x="12061" y="7078"/>
                  </a:lnTo>
                  <a:lnTo>
                    <a:pt x="12206" y="6885"/>
                  </a:lnTo>
                  <a:lnTo>
                    <a:pt x="12326" y="6669"/>
                  </a:lnTo>
                  <a:lnTo>
                    <a:pt x="12422" y="6428"/>
                  </a:lnTo>
                  <a:lnTo>
                    <a:pt x="12518" y="6211"/>
                  </a:lnTo>
                  <a:lnTo>
                    <a:pt x="12663" y="5730"/>
                  </a:lnTo>
                  <a:lnTo>
                    <a:pt x="12735" y="5248"/>
                  </a:lnTo>
                  <a:lnTo>
                    <a:pt x="12783" y="4767"/>
                  </a:lnTo>
                  <a:lnTo>
                    <a:pt x="12783" y="4358"/>
                  </a:lnTo>
                  <a:lnTo>
                    <a:pt x="12735" y="3996"/>
                  </a:lnTo>
                  <a:lnTo>
                    <a:pt x="12663" y="3635"/>
                  </a:lnTo>
                  <a:lnTo>
                    <a:pt x="12567" y="3274"/>
                  </a:lnTo>
                  <a:lnTo>
                    <a:pt x="12446" y="2961"/>
                  </a:lnTo>
                  <a:lnTo>
                    <a:pt x="12302" y="2648"/>
                  </a:lnTo>
                  <a:lnTo>
                    <a:pt x="12109" y="2359"/>
                  </a:lnTo>
                  <a:lnTo>
                    <a:pt x="11893" y="2071"/>
                  </a:lnTo>
                  <a:lnTo>
                    <a:pt x="11676" y="1830"/>
                  </a:lnTo>
                  <a:lnTo>
                    <a:pt x="11459" y="1589"/>
                  </a:lnTo>
                  <a:lnTo>
                    <a:pt x="11219" y="1372"/>
                  </a:lnTo>
                  <a:lnTo>
                    <a:pt x="10978" y="1180"/>
                  </a:lnTo>
                  <a:lnTo>
                    <a:pt x="10713" y="987"/>
                  </a:lnTo>
                  <a:lnTo>
                    <a:pt x="10448" y="819"/>
                  </a:lnTo>
                  <a:lnTo>
                    <a:pt x="10183" y="674"/>
                  </a:lnTo>
                  <a:lnTo>
                    <a:pt x="9919" y="554"/>
                  </a:lnTo>
                  <a:lnTo>
                    <a:pt x="9630" y="434"/>
                  </a:lnTo>
                  <a:lnTo>
                    <a:pt x="9341" y="313"/>
                  </a:lnTo>
                  <a:lnTo>
                    <a:pt x="9028" y="241"/>
                  </a:lnTo>
                  <a:lnTo>
                    <a:pt x="8739" y="169"/>
                  </a:lnTo>
                  <a:lnTo>
                    <a:pt x="8426" y="97"/>
                  </a:lnTo>
                  <a:lnTo>
                    <a:pt x="8113" y="48"/>
                  </a:lnTo>
                  <a:lnTo>
                    <a:pt x="7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4"/>
            <p:cNvSpPr/>
            <p:nvPr/>
          </p:nvSpPr>
          <p:spPr>
            <a:xfrm rot="10800000">
              <a:off x="4049646" y="6440701"/>
              <a:ext cx="362291" cy="446191"/>
            </a:xfrm>
            <a:custGeom>
              <a:avLst/>
              <a:gdLst/>
              <a:ahLst/>
              <a:cxnLst/>
              <a:rect l="l" t="t" r="r" b="b"/>
              <a:pathLst>
                <a:path w="4262" h="5249" extrusionOk="0">
                  <a:moveTo>
                    <a:pt x="1782" y="1"/>
                  </a:moveTo>
                  <a:lnTo>
                    <a:pt x="1590" y="25"/>
                  </a:lnTo>
                  <a:lnTo>
                    <a:pt x="1397" y="73"/>
                  </a:lnTo>
                  <a:lnTo>
                    <a:pt x="1205" y="145"/>
                  </a:lnTo>
                  <a:lnTo>
                    <a:pt x="916" y="314"/>
                  </a:lnTo>
                  <a:lnTo>
                    <a:pt x="771" y="410"/>
                  </a:lnTo>
                  <a:lnTo>
                    <a:pt x="651" y="531"/>
                  </a:lnTo>
                  <a:lnTo>
                    <a:pt x="531" y="675"/>
                  </a:lnTo>
                  <a:lnTo>
                    <a:pt x="410" y="795"/>
                  </a:lnTo>
                  <a:lnTo>
                    <a:pt x="314" y="964"/>
                  </a:lnTo>
                  <a:lnTo>
                    <a:pt x="242" y="1108"/>
                  </a:lnTo>
                  <a:lnTo>
                    <a:pt x="145" y="1349"/>
                  </a:lnTo>
                  <a:lnTo>
                    <a:pt x="73" y="1614"/>
                  </a:lnTo>
                  <a:lnTo>
                    <a:pt x="25" y="1879"/>
                  </a:lnTo>
                  <a:lnTo>
                    <a:pt x="1" y="2143"/>
                  </a:lnTo>
                  <a:lnTo>
                    <a:pt x="1" y="2408"/>
                  </a:lnTo>
                  <a:lnTo>
                    <a:pt x="1" y="2697"/>
                  </a:lnTo>
                  <a:lnTo>
                    <a:pt x="49" y="2962"/>
                  </a:lnTo>
                  <a:lnTo>
                    <a:pt x="121" y="3227"/>
                  </a:lnTo>
                  <a:lnTo>
                    <a:pt x="218" y="3492"/>
                  </a:lnTo>
                  <a:lnTo>
                    <a:pt x="314" y="3732"/>
                  </a:lnTo>
                  <a:lnTo>
                    <a:pt x="434" y="3997"/>
                  </a:lnTo>
                  <a:lnTo>
                    <a:pt x="579" y="4214"/>
                  </a:lnTo>
                  <a:lnTo>
                    <a:pt x="747" y="4430"/>
                  </a:lnTo>
                  <a:lnTo>
                    <a:pt x="916" y="4623"/>
                  </a:lnTo>
                  <a:lnTo>
                    <a:pt x="1132" y="4816"/>
                  </a:lnTo>
                  <a:lnTo>
                    <a:pt x="1349" y="4960"/>
                  </a:lnTo>
                  <a:lnTo>
                    <a:pt x="1518" y="5056"/>
                  </a:lnTo>
                  <a:lnTo>
                    <a:pt x="1710" y="5129"/>
                  </a:lnTo>
                  <a:lnTo>
                    <a:pt x="1927" y="5201"/>
                  </a:lnTo>
                  <a:lnTo>
                    <a:pt x="2167" y="5249"/>
                  </a:lnTo>
                  <a:lnTo>
                    <a:pt x="2408" y="5249"/>
                  </a:lnTo>
                  <a:lnTo>
                    <a:pt x="2625" y="5225"/>
                  </a:lnTo>
                  <a:lnTo>
                    <a:pt x="2866" y="5153"/>
                  </a:lnTo>
                  <a:lnTo>
                    <a:pt x="3058" y="5080"/>
                  </a:lnTo>
                  <a:lnTo>
                    <a:pt x="3275" y="4960"/>
                  </a:lnTo>
                  <a:lnTo>
                    <a:pt x="3467" y="4840"/>
                  </a:lnTo>
                  <a:lnTo>
                    <a:pt x="3636" y="4671"/>
                  </a:lnTo>
                  <a:lnTo>
                    <a:pt x="3780" y="4503"/>
                  </a:lnTo>
                  <a:lnTo>
                    <a:pt x="3925" y="4286"/>
                  </a:lnTo>
                  <a:lnTo>
                    <a:pt x="4045" y="4069"/>
                  </a:lnTo>
                  <a:lnTo>
                    <a:pt x="4141" y="3853"/>
                  </a:lnTo>
                  <a:lnTo>
                    <a:pt x="4214" y="3588"/>
                  </a:lnTo>
                  <a:lnTo>
                    <a:pt x="4238" y="3347"/>
                  </a:lnTo>
                  <a:lnTo>
                    <a:pt x="4262" y="3058"/>
                  </a:lnTo>
                  <a:lnTo>
                    <a:pt x="4238" y="2817"/>
                  </a:lnTo>
                  <a:lnTo>
                    <a:pt x="4214" y="2577"/>
                  </a:lnTo>
                  <a:lnTo>
                    <a:pt x="4117" y="2071"/>
                  </a:lnTo>
                  <a:lnTo>
                    <a:pt x="3949" y="1542"/>
                  </a:lnTo>
                  <a:lnTo>
                    <a:pt x="3780" y="1036"/>
                  </a:lnTo>
                  <a:lnTo>
                    <a:pt x="3636" y="771"/>
                  </a:lnTo>
                  <a:lnTo>
                    <a:pt x="3467" y="531"/>
                  </a:lnTo>
                  <a:lnTo>
                    <a:pt x="3275" y="362"/>
                  </a:lnTo>
                  <a:lnTo>
                    <a:pt x="3058" y="242"/>
                  </a:lnTo>
                  <a:lnTo>
                    <a:pt x="2817" y="145"/>
                  </a:lnTo>
                  <a:lnTo>
                    <a:pt x="2553" y="73"/>
                  </a:lnTo>
                  <a:lnTo>
                    <a:pt x="2264" y="25"/>
                  </a:lnTo>
                  <a:lnTo>
                    <a:pt x="19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4"/>
            <p:cNvSpPr/>
            <p:nvPr/>
          </p:nvSpPr>
          <p:spPr>
            <a:xfrm rot="10800000">
              <a:off x="4248133" y="6084615"/>
              <a:ext cx="100306" cy="86025"/>
            </a:xfrm>
            <a:custGeom>
              <a:avLst/>
              <a:gdLst/>
              <a:ahLst/>
              <a:cxnLst/>
              <a:rect l="l" t="t" r="r" b="b"/>
              <a:pathLst>
                <a:path w="1180" h="1012" extrusionOk="0">
                  <a:moveTo>
                    <a:pt x="313" y="1"/>
                  </a:moveTo>
                  <a:lnTo>
                    <a:pt x="241" y="25"/>
                  </a:lnTo>
                  <a:lnTo>
                    <a:pt x="169" y="49"/>
                  </a:lnTo>
                  <a:lnTo>
                    <a:pt x="121" y="97"/>
                  </a:lnTo>
                  <a:lnTo>
                    <a:pt x="72" y="169"/>
                  </a:lnTo>
                  <a:lnTo>
                    <a:pt x="24" y="289"/>
                  </a:lnTo>
                  <a:lnTo>
                    <a:pt x="0" y="410"/>
                  </a:lnTo>
                  <a:lnTo>
                    <a:pt x="24" y="530"/>
                  </a:lnTo>
                  <a:lnTo>
                    <a:pt x="48" y="651"/>
                  </a:lnTo>
                  <a:lnTo>
                    <a:pt x="96" y="747"/>
                  </a:lnTo>
                  <a:lnTo>
                    <a:pt x="193" y="843"/>
                  </a:lnTo>
                  <a:lnTo>
                    <a:pt x="289" y="915"/>
                  </a:lnTo>
                  <a:lnTo>
                    <a:pt x="409" y="963"/>
                  </a:lnTo>
                  <a:lnTo>
                    <a:pt x="530" y="988"/>
                  </a:lnTo>
                  <a:lnTo>
                    <a:pt x="674" y="1012"/>
                  </a:lnTo>
                  <a:lnTo>
                    <a:pt x="819" y="988"/>
                  </a:lnTo>
                  <a:lnTo>
                    <a:pt x="963" y="939"/>
                  </a:lnTo>
                  <a:lnTo>
                    <a:pt x="1083" y="867"/>
                  </a:lnTo>
                  <a:lnTo>
                    <a:pt x="1156" y="747"/>
                  </a:lnTo>
                  <a:lnTo>
                    <a:pt x="1180" y="626"/>
                  </a:lnTo>
                  <a:lnTo>
                    <a:pt x="1180" y="554"/>
                  </a:lnTo>
                  <a:lnTo>
                    <a:pt x="1156" y="506"/>
                  </a:lnTo>
                  <a:lnTo>
                    <a:pt x="1083" y="386"/>
                  </a:lnTo>
                  <a:lnTo>
                    <a:pt x="1011" y="289"/>
                  </a:lnTo>
                  <a:lnTo>
                    <a:pt x="915" y="217"/>
                  </a:lnTo>
                  <a:lnTo>
                    <a:pt x="795" y="121"/>
                  </a:lnTo>
                  <a:lnTo>
                    <a:pt x="674" y="73"/>
                  </a:lnTo>
                  <a:lnTo>
                    <a:pt x="554" y="25"/>
                  </a:lnTo>
                  <a:lnTo>
                    <a:pt x="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
            <p:cNvSpPr/>
            <p:nvPr/>
          </p:nvSpPr>
          <p:spPr>
            <a:xfrm rot="10800000">
              <a:off x="4311547" y="6317868"/>
              <a:ext cx="92145" cy="83985"/>
            </a:xfrm>
            <a:custGeom>
              <a:avLst/>
              <a:gdLst/>
              <a:ahLst/>
              <a:cxnLst/>
              <a:rect l="l" t="t" r="r" b="b"/>
              <a:pathLst>
                <a:path w="1084" h="988" extrusionOk="0">
                  <a:moveTo>
                    <a:pt x="409" y="0"/>
                  </a:moveTo>
                  <a:lnTo>
                    <a:pt x="337" y="48"/>
                  </a:lnTo>
                  <a:lnTo>
                    <a:pt x="241" y="97"/>
                  </a:lnTo>
                  <a:lnTo>
                    <a:pt x="169" y="169"/>
                  </a:lnTo>
                  <a:lnTo>
                    <a:pt x="96" y="241"/>
                  </a:lnTo>
                  <a:lnTo>
                    <a:pt x="48" y="337"/>
                  </a:lnTo>
                  <a:lnTo>
                    <a:pt x="0" y="434"/>
                  </a:lnTo>
                  <a:lnTo>
                    <a:pt x="0" y="506"/>
                  </a:lnTo>
                  <a:lnTo>
                    <a:pt x="0" y="602"/>
                  </a:lnTo>
                  <a:lnTo>
                    <a:pt x="24" y="674"/>
                  </a:lnTo>
                  <a:lnTo>
                    <a:pt x="48" y="747"/>
                  </a:lnTo>
                  <a:lnTo>
                    <a:pt x="96" y="819"/>
                  </a:lnTo>
                  <a:lnTo>
                    <a:pt x="145" y="891"/>
                  </a:lnTo>
                  <a:lnTo>
                    <a:pt x="217" y="939"/>
                  </a:lnTo>
                  <a:lnTo>
                    <a:pt x="289" y="963"/>
                  </a:lnTo>
                  <a:lnTo>
                    <a:pt x="434" y="987"/>
                  </a:lnTo>
                  <a:lnTo>
                    <a:pt x="698" y="987"/>
                  </a:lnTo>
                  <a:lnTo>
                    <a:pt x="795" y="939"/>
                  </a:lnTo>
                  <a:lnTo>
                    <a:pt x="891" y="891"/>
                  </a:lnTo>
                  <a:lnTo>
                    <a:pt x="987" y="819"/>
                  </a:lnTo>
                  <a:lnTo>
                    <a:pt x="1035" y="722"/>
                  </a:lnTo>
                  <a:lnTo>
                    <a:pt x="1083" y="602"/>
                  </a:lnTo>
                  <a:lnTo>
                    <a:pt x="1083" y="530"/>
                  </a:lnTo>
                  <a:lnTo>
                    <a:pt x="1059" y="434"/>
                  </a:lnTo>
                  <a:lnTo>
                    <a:pt x="1035" y="337"/>
                  </a:lnTo>
                  <a:lnTo>
                    <a:pt x="963" y="265"/>
                  </a:lnTo>
                  <a:lnTo>
                    <a:pt x="891" y="169"/>
                  </a:lnTo>
                  <a:lnTo>
                    <a:pt x="795" y="97"/>
                  </a:lnTo>
                  <a:lnTo>
                    <a:pt x="698" y="48"/>
                  </a:lnTo>
                  <a:lnTo>
                    <a:pt x="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4"/>
            <p:cNvSpPr/>
            <p:nvPr/>
          </p:nvSpPr>
          <p:spPr>
            <a:xfrm rot="10800000">
              <a:off x="4139666" y="6252415"/>
              <a:ext cx="57378" cy="40972"/>
            </a:xfrm>
            <a:custGeom>
              <a:avLst/>
              <a:gdLst/>
              <a:ahLst/>
              <a:cxnLst/>
              <a:rect l="l" t="t" r="r" b="b"/>
              <a:pathLst>
                <a:path w="675" h="482" extrusionOk="0">
                  <a:moveTo>
                    <a:pt x="338" y="0"/>
                  </a:moveTo>
                  <a:lnTo>
                    <a:pt x="145" y="72"/>
                  </a:lnTo>
                  <a:lnTo>
                    <a:pt x="97" y="96"/>
                  </a:lnTo>
                  <a:lnTo>
                    <a:pt x="25" y="145"/>
                  </a:lnTo>
                  <a:lnTo>
                    <a:pt x="1" y="217"/>
                  </a:lnTo>
                  <a:lnTo>
                    <a:pt x="1" y="289"/>
                  </a:lnTo>
                  <a:lnTo>
                    <a:pt x="25" y="337"/>
                  </a:lnTo>
                  <a:lnTo>
                    <a:pt x="73" y="385"/>
                  </a:lnTo>
                  <a:lnTo>
                    <a:pt x="121" y="433"/>
                  </a:lnTo>
                  <a:lnTo>
                    <a:pt x="217" y="458"/>
                  </a:lnTo>
                  <a:lnTo>
                    <a:pt x="362" y="482"/>
                  </a:lnTo>
                  <a:lnTo>
                    <a:pt x="530" y="482"/>
                  </a:lnTo>
                  <a:lnTo>
                    <a:pt x="602" y="458"/>
                  </a:lnTo>
                  <a:lnTo>
                    <a:pt x="675" y="385"/>
                  </a:lnTo>
                  <a:lnTo>
                    <a:pt x="675" y="289"/>
                  </a:lnTo>
                  <a:lnTo>
                    <a:pt x="675" y="193"/>
                  </a:lnTo>
                  <a:lnTo>
                    <a:pt x="578" y="72"/>
                  </a:lnTo>
                  <a:lnTo>
                    <a:pt x="530" y="24"/>
                  </a:ln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4"/>
            <p:cNvSpPr/>
            <p:nvPr/>
          </p:nvSpPr>
          <p:spPr>
            <a:xfrm rot="10800000">
              <a:off x="4010714" y="6168515"/>
              <a:ext cx="39017" cy="43013"/>
            </a:xfrm>
            <a:custGeom>
              <a:avLst/>
              <a:gdLst/>
              <a:ahLst/>
              <a:cxnLst/>
              <a:rect l="l" t="t" r="r" b="b"/>
              <a:pathLst>
                <a:path w="459" h="506" extrusionOk="0">
                  <a:moveTo>
                    <a:pt x="121" y="0"/>
                  </a:moveTo>
                  <a:lnTo>
                    <a:pt x="49" y="72"/>
                  </a:lnTo>
                  <a:lnTo>
                    <a:pt x="25" y="145"/>
                  </a:lnTo>
                  <a:lnTo>
                    <a:pt x="1" y="217"/>
                  </a:lnTo>
                  <a:lnTo>
                    <a:pt x="25" y="289"/>
                  </a:lnTo>
                  <a:lnTo>
                    <a:pt x="49" y="361"/>
                  </a:lnTo>
                  <a:lnTo>
                    <a:pt x="97" y="433"/>
                  </a:lnTo>
                  <a:lnTo>
                    <a:pt x="169" y="482"/>
                  </a:lnTo>
                  <a:lnTo>
                    <a:pt x="242" y="506"/>
                  </a:lnTo>
                  <a:lnTo>
                    <a:pt x="338" y="506"/>
                  </a:lnTo>
                  <a:lnTo>
                    <a:pt x="410" y="482"/>
                  </a:lnTo>
                  <a:lnTo>
                    <a:pt x="434" y="433"/>
                  </a:lnTo>
                  <a:lnTo>
                    <a:pt x="458" y="361"/>
                  </a:lnTo>
                  <a:lnTo>
                    <a:pt x="458" y="313"/>
                  </a:lnTo>
                  <a:lnTo>
                    <a:pt x="434" y="241"/>
                  </a:lnTo>
                  <a:lnTo>
                    <a:pt x="410" y="169"/>
                  </a:lnTo>
                  <a:lnTo>
                    <a:pt x="386" y="120"/>
                  </a:lnTo>
                  <a:lnTo>
                    <a:pt x="314" y="72"/>
                  </a:lnTo>
                  <a:lnTo>
                    <a:pt x="266"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4"/>
            <p:cNvSpPr/>
            <p:nvPr/>
          </p:nvSpPr>
          <p:spPr>
            <a:xfrm rot="10800000">
              <a:off x="4025080" y="6008875"/>
              <a:ext cx="51258" cy="39017"/>
            </a:xfrm>
            <a:custGeom>
              <a:avLst/>
              <a:gdLst/>
              <a:ahLst/>
              <a:cxnLst/>
              <a:rect l="l" t="t" r="r" b="b"/>
              <a:pathLst>
                <a:path w="603" h="459" extrusionOk="0">
                  <a:moveTo>
                    <a:pt x="242" y="1"/>
                  </a:moveTo>
                  <a:lnTo>
                    <a:pt x="145" y="49"/>
                  </a:lnTo>
                  <a:lnTo>
                    <a:pt x="49" y="97"/>
                  </a:lnTo>
                  <a:lnTo>
                    <a:pt x="1" y="169"/>
                  </a:lnTo>
                  <a:lnTo>
                    <a:pt x="1" y="242"/>
                  </a:lnTo>
                  <a:lnTo>
                    <a:pt x="25" y="314"/>
                  </a:lnTo>
                  <a:lnTo>
                    <a:pt x="97" y="362"/>
                  </a:lnTo>
                  <a:lnTo>
                    <a:pt x="145" y="410"/>
                  </a:lnTo>
                  <a:lnTo>
                    <a:pt x="218" y="434"/>
                  </a:lnTo>
                  <a:lnTo>
                    <a:pt x="314" y="458"/>
                  </a:lnTo>
                  <a:lnTo>
                    <a:pt x="482" y="458"/>
                  </a:lnTo>
                  <a:lnTo>
                    <a:pt x="555" y="410"/>
                  </a:lnTo>
                  <a:lnTo>
                    <a:pt x="579" y="386"/>
                  </a:lnTo>
                  <a:lnTo>
                    <a:pt x="603" y="314"/>
                  </a:lnTo>
                  <a:lnTo>
                    <a:pt x="555" y="218"/>
                  </a:lnTo>
                  <a:lnTo>
                    <a:pt x="506" y="121"/>
                  </a:lnTo>
                  <a:lnTo>
                    <a:pt x="434" y="73"/>
                  </a:lnTo>
                  <a:lnTo>
                    <a:pt x="338" y="25"/>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4"/>
            <p:cNvSpPr/>
            <p:nvPr/>
          </p:nvSpPr>
          <p:spPr>
            <a:xfrm rot="10800000">
              <a:off x="4166273" y="6027321"/>
              <a:ext cx="28732" cy="38932"/>
            </a:xfrm>
            <a:custGeom>
              <a:avLst/>
              <a:gdLst/>
              <a:ahLst/>
              <a:cxnLst/>
              <a:rect l="l" t="t" r="r" b="b"/>
              <a:pathLst>
                <a:path w="338" h="458" extrusionOk="0">
                  <a:moveTo>
                    <a:pt x="193" y="0"/>
                  </a:moveTo>
                  <a:lnTo>
                    <a:pt x="121" y="24"/>
                  </a:lnTo>
                  <a:lnTo>
                    <a:pt x="73" y="72"/>
                  </a:lnTo>
                  <a:lnTo>
                    <a:pt x="25" y="169"/>
                  </a:lnTo>
                  <a:lnTo>
                    <a:pt x="1" y="265"/>
                  </a:lnTo>
                  <a:lnTo>
                    <a:pt x="25" y="337"/>
                  </a:lnTo>
                  <a:lnTo>
                    <a:pt x="25" y="385"/>
                  </a:lnTo>
                  <a:lnTo>
                    <a:pt x="73" y="434"/>
                  </a:lnTo>
                  <a:lnTo>
                    <a:pt x="121" y="458"/>
                  </a:lnTo>
                  <a:lnTo>
                    <a:pt x="169" y="458"/>
                  </a:lnTo>
                  <a:lnTo>
                    <a:pt x="241" y="434"/>
                  </a:lnTo>
                  <a:lnTo>
                    <a:pt x="265" y="385"/>
                  </a:lnTo>
                  <a:lnTo>
                    <a:pt x="314" y="337"/>
                  </a:lnTo>
                  <a:lnTo>
                    <a:pt x="338" y="265"/>
                  </a:lnTo>
                  <a:lnTo>
                    <a:pt x="338" y="193"/>
                  </a:lnTo>
                  <a:lnTo>
                    <a:pt x="338" y="145"/>
                  </a:lnTo>
                  <a:lnTo>
                    <a:pt x="290" y="72"/>
                  </a:lnTo>
                  <a:lnTo>
                    <a:pt x="265" y="24"/>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4"/>
            <p:cNvSpPr/>
            <p:nvPr/>
          </p:nvSpPr>
          <p:spPr>
            <a:xfrm rot="10800000">
              <a:off x="4436419" y="6178715"/>
              <a:ext cx="26607" cy="39017"/>
            </a:xfrm>
            <a:custGeom>
              <a:avLst/>
              <a:gdLst/>
              <a:ahLst/>
              <a:cxnLst/>
              <a:rect l="l" t="t" r="r" b="b"/>
              <a:pathLst>
                <a:path w="313" h="459" extrusionOk="0">
                  <a:moveTo>
                    <a:pt x="193" y="1"/>
                  </a:moveTo>
                  <a:lnTo>
                    <a:pt x="144" y="25"/>
                  </a:lnTo>
                  <a:lnTo>
                    <a:pt x="96" y="49"/>
                  </a:lnTo>
                  <a:lnTo>
                    <a:pt x="24" y="145"/>
                  </a:lnTo>
                  <a:lnTo>
                    <a:pt x="0" y="242"/>
                  </a:lnTo>
                  <a:lnTo>
                    <a:pt x="24" y="338"/>
                  </a:lnTo>
                  <a:lnTo>
                    <a:pt x="96" y="434"/>
                  </a:lnTo>
                  <a:lnTo>
                    <a:pt x="120" y="458"/>
                  </a:lnTo>
                  <a:lnTo>
                    <a:pt x="169" y="458"/>
                  </a:lnTo>
                  <a:lnTo>
                    <a:pt x="217" y="434"/>
                  </a:lnTo>
                  <a:lnTo>
                    <a:pt x="241" y="410"/>
                  </a:lnTo>
                  <a:lnTo>
                    <a:pt x="289" y="338"/>
                  </a:lnTo>
                  <a:lnTo>
                    <a:pt x="313" y="242"/>
                  </a:lnTo>
                  <a:lnTo>
                    <a:pt x="313" y="169"/>
                  </a:lnTo>
                  <a:lnTo>
                    <a:pt x="289" y="73"/>
                  </a:lnTo>
                  <a:lnTo>
                    <a:pt x="241" y="2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
            <p:cNvSpPr/>
            <p:nvPr/>
          </p:nvSpPr>
          <p:spPr>
            <a:xfrm rot="10800000">
              <a:off x="4420013" y="6008875"/>
              <a:ext cx="24651" cy="32812"/>
            </a:xfrm>
            <a:custGeom>
              <a:avLst/>
              <a:gdLst/>
              <a:ahLst/>
              <a:cxnLst/>
              <a:rect l="l" t="t" r="r" b="b"/>
              <a:pathLst>
                <a:path w="290" h="386" extrusionOk="0">
                  <a:moveTo>
                    <a:pt x="73" y="0"/>
                  </a:moveTo>
                  <a:lnTo>
                    <a:pt x="25" y="48"/>
                  </a:lnTo>
                  <a:lnTo>
                    <a:pt x="1" y="72"/>
                  </a:lnTo>
                  <a:lnTo>
                    <a:pt x="1" y="169"/>
                  </a:lnTo>
                  <a:lnTo>
                    <a:pt x="25" y="241"/>
                  </a:lnTo>
                  <a:lnTo>
                    <a:pt x="97" y="313"/>
                  </a:lnTo>
                  <a:lnTo>
                    <a:pt x="169" y="385"/>
                  </a:lnTo>
                  <a:lnTo>
                    <a:pt x="217" y="385"/>
                  </a:lnTo>
                  <a:lnTo>
                    <a:pt x="266" y="361"/>
                  </a:lnTo>
                  <a:lnTo>
                    <a:pt x="290" y="313"/>
                  </a:lnTo>
                  <a:lnTo>
                    <a:pt x="290" y="193"/>
                  </a:lnTo>
                  <a:lnTo>
                    <a:pt x="241" y="96"/>
                  </a:lnTo>
                  <a:lnTo>
                    <a:pt x="169" y="24"/>
                  </a:lnTo>
                  <a:lnTo>
                    <a:pt x="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4"/>
            <p:cNvSpPr/>
            <p:nvPr/>
          </p:nvSpPr>
          <p:spPr>
            <a:xfrm rot="10800000">
              <a:off x="4248133" y="6495954"/>
              <a:ext cx="26692" cy="26692"/>
            </a:xfrm>
            <a:custGeom>
              <a:avLst/>
              <a:gdLst/>
              <a:ahLst/>
              <a:cxnLst/>
              <a:rect l="l" t="t" r="r" b="b"/>
              <a:pathLst>
                <a:path w="314" h="314" extrusionOk="0">
                  <a:moveTo>
                    <a:pt x="145" y="1"/>
                  </a:moveTo>
                  <a:lnTo>
                    <a:pt x="73" y="25"/>
                  </a:lnTo>
                  <a:lnTo>
                    <a:pt x="25" y="49"/>
                  </a:lnTo>
                  <a:lnTo>
                    <a:pt x="1" y="121"/>
                  </a:lnTo>
                  <a:lnTo>
                    <a:pt x="1" y="194"/>
                  </a:lnTo>
                  <a:lnTo>
                    <a:pt x="25" y="242"/>
                  </a:lnTo>
                  <a:lnTo>
                    <a:pt x="49" y="266"/>
                  </a:lnTo>
                  <a:lnTo>
                    <a:pt x="121" y="290"/>
                  </a:lnTo>
                  <a:lnTo>
                    <a:pt x="169" y="314"/>
                  </a:lnTo>
                  <a:lnTo>
                    <a:pt x="217" y="290"/>
                  </a:lnTo>
                  <a:lnTo>
                    <a:pt x="266" y="266"/>
                  </a:lnTo>
                  <a:lnTo>
                    <a:pt x="314" y="218"/>
                  </a:lnTo>
                  <a:lnTo>
                    <a:pt x="314" y="145"/>
                  </a:lnTo>
                  <a:lnTo>
                    <a:pt x="314" y="97"/>
                  </a:lnTo>
                  <a:lnTo>
                    <a:pt x="266" y="49"/>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4"/>
            <p:cNvSpPr/>
            <p:nvPr/>
          </p:nvSpPr>
          <p:spPr>
            <a:xfrm rot="10800000">
              <a:off x="4242012" y="6328154"/>
              <a:ext cx="22526" cy="20486"/>
            </a:xfrm>
            <a:custGeom>
              <a:avLst/>
              <a:gdLst/>
              <a:ahLst/>
              <a:cxnLst/>
              <a:rect l="l" t="t" r="r" b="b"/>
              <a:pathLst>
                <a:path w="265" h="241" extrusionOk="0">
                  <a:moveTo>
                    <a:pt x="96" y="0"/>
                  </a:moveTo>
                  <a:lnTo>
                    <a:pt x="48" y="24"/>
                  </a:lnTo>
                  <a:lnTo>
                    <a:pt x="0" y="72"/>
                  </a:lnTo>
                  <a:lnTo>
                    <a:pt x="0" y="96"/>
                  </a:lnTo>
                  <a:lnTo>
                    <a:pt x="0" y="145"/>
                  </a:lnTo>
                  <a:lnTo>
                    <a:pt x="24" y="169"/>
                  </a:lnTo>
                  <a:lnTo>
                    <a:pt x="48" y="217"/>
                  </a:lnTo>
                  <a:lnTo>
                    <a:pt x="96" y="241"/>
                  </a:lnTo>
                  <a:lnTo>
                    <a:pt x="145" y="217"/>
                  </a:lnTo>
                  <a:lnTo>
                    <a:pt x="193" y="193"/>
                  </a:lnTo>
                  <a:lnTo>
                    <a:pt x="241" y="145"/>
                  </a:lnTo>
                  <a:lnTo>
                    <a:pt x="265" y="121"/>
                  </a:lnTo>
                  <a:lnTo>
                    <a:pt x="265" y="72"/>
                  </a:lnTo>
                  <a:lnTo>
                    <a:pt x="217" y="24"/>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4"/>
            <p:cNvSpPr/>
            <p:nvPr/>
          </p:nvSpPr>
          <p:spPr>
            <a:xfrm rot="10800000">
              <a:off x="4299306" y="6481588"/>
              <a:ext cx="20486" cy="20571"/>
            </a:xfrm>
            <a:custGeom>
              <a:avLst/>
              <a:gdLst/>
              <a:ahLst/>
              <a:cxnLst/>
              <a:rect l="l" t="t" r="r" b="b"/>
              <a:pathLst>
                <a:path w="241" h="242" extrusionOk="0">
                  <a:moveTo>
                    <a:pt x="121" y="1"/>
                  </a:moveTo>
                  <a:lnTo>
                    <a:pt x="72" y="25"/>
                  </a:lnTo>
                  <a:lnTo>
                    <a:pt x="24" y="73"/>
                  </a:lnTo>
                  <a:lnTo>
                    <a:pt x="0" y="121"/>
                  </a:lnTo>
                  <a:lnTo>
                    <a:pt x="24" y="193"/>
                  </a:lnTo>
                  <a:lnTo>
                    <a:pt x="24" y="217"/>
                  </a:lnTo>
                  <a:lnTo>
                    <a:pt x="96" y="241"/>
                  </a:lnTo>
                  <a:lnTo>
                    <a:pt x="145" y="217"/>
                  </a:lnTo>
                  <a:lnTo>
                    <a:pt x="193" y="193"/>
                  </a:lnTo>
                  <a:lnTo>
                    <a:pt x="217" y="145"/>
                  </a:lnTo>
                  <a:lnTo>
                    <a:pt x="241" y="97"/>
                  </a:lnTo>
                  <a:lnTo>
                    <a:pt x="241" y="73"/>
                  </a:lnTo>
                  <a:lnTo>
                    <a:pt x="217" y="25"/>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4"/>
            <p:cNvSpPr/>
            <p:nvPr/>
          </p:nvSpPr>
          <p:spPr>
            <a:xfrm rot="10800000">
              <a:off x="4454780" y="6305628"/>
              <a:ext cx="16491" cy="16406"/>
            </a:xfrm>
            <a:custGeom>
              <a:avLst/>
              <a:gdLst/>
              <a:ahLst/>
              <a:cxnLst/>
              <a:rect l="l" t="t" r="r" b="b"/>
              <a:pathLst>
                <a:path w="194" h="193" extrusionOk="0">
                  <a:moveTo>
                    <a:pt x="25" y="0"/>
                  </a:moveTo>
                  <a:lnTo>
                    <a:pt x="1" y="48"/>
                  </a:lnTo>
                  <a:lnTo>
                    <a:pt x="1" y="120"/>
                  </a:lnTo>
                  <a:lnTo>
                    <a:pt x="25" y="169"/>
                  </a:lnTo>
                  <a:lnTo>
                    <a:pt x="49" y="193"/>
                  </a:lnTo>
                  <a:lnTo>
                    <a:pt x="145" y="193"/>
                  </a:lnTo>
                  <a:lnTo>
                    <a:pt x="169" y="169"/>
                  </a:lnTo>
                  <a:lnTo>
                    <a:pt x="193" y="120"/>
                  </a:lnTo>
                  <a:lnTo>
                    <a:pt x="193" y="72"/>
                  </a:lnTo>
                  <a:lnTo>
                    <a:pt x="169"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
            <p:cNvSpPr/>
            <p:nvPr/>
          </p:nvSpPr>
          <p:spPr>
            <a:xfrm rot="10800000">
              <a:off x="4340193" y="6283101"/>
              <a:ext cx="14451" cy="14366"/>
            </a:xfrm>
            <a:custGeom>
              <a:avLst/>
              <a:gdLst/>
              <a:ahLst/>
              <a:cxnLst/>
              <a:rect l="l" t="t" r="r" b="b"/>
              <a:pathLst>
                <a:path w="170" h="169" extrusionOk="0">
                  <a:moveTo>
                    <a:pt x="49" y="0"/>
                  </a:moveTo>
                  <a:lnTo>
                    <a:pt x="25" y="24"/>
                  </a:lnTo>
                  <a:lnTo>
                    <a:pt x="1" y="72"/>
                  </a:lnTo>
                  <a:lnTo>
                    <a:pt x="1" y="96"/>
                  </a:lnTo>
                  <a:lnTo>
                    <a:pt x="25" y="144"/>
                  </a:lnTo>
                  <a:lnTo>
                    <a:pt x="49" y="169"/>
                  </a:lnTo>
                  <a:lnTo>
                    <a:pt x="97" y="169"/>
                  </a:lnTo>
                  <a:lnTo>
                    <a:pt x="145" y="144"/>
                  </a:lnTo>
                  <a:lnTo>
                    <a:pt x="169" y="96"/>
                  </a:lnTo>
                  <a:lnTo>
                    <a:pt x="169" y="72"/>
                  </a:lnTo>
                  <a:lnTo>
                    <a:pt x="145" y="24"/>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4"/>
            <p:cNvSpPr/>
            <p:nvPr/>
          </p:nvSpPr>
          <p:spPr>
            <a:xfrm rot="10800000">
              <a:off x="4374960" y="6497994"/>
              <a:ext cx="18531" cy="8245"/>
            </a:xfrm>
            <a:custGeom>
              <a:avLst/>
              <a:gdLst/>
              <a:ahLst/>
              <a:cxnLst/>
              <a:rect l="l" t="t" r="r" b="b"/>
              <a:pathLst>
                <a:path w="218" h="97" extrusionOk="0">
                  <a:moveTo>
                    <a:pt x="1" y="49"/>
                  </a:moveTo>
                  <a:lnTo>
                    <a:pt x="25" y="73"/>
                  </a:lnTo>
                  <a:lnTo>
                    <a:pt x="43" y="61"/>
                  </a:lnTo>
                  <a:lnTo>
                    <a:pt x="43" y="61"/>
                  </a:lnTo>
                  <a:lnTo>
                    <a:pt x="1" y="49"/>
                  </a:lnTo>
                  <a:close/>
                  <a:moveTo>
                    <a:pt x="169" y="1"/>
                  </a:moveTo>
                  <a:lnTo>
                    <a:pt x="97" y="25"/>
                  </a:lnTo>
                  <a:lnTo>
                    <a:pt x="43" y="61"/>
                  </a:lnTo>
                  <a:lnTo>
                    <a:pt x="43" y="61"/>
                  </a:lnTo>
                  <a:lnTo>
                    <a:pt x="169" y="97"/>
                  </a:lnTo>
                  <a:lnTo>
                    <a:pt x="217" y="73"/>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4"/>
            <p:cNvSpPr/>
            <p:nvPr/>
          </p:nvSpPr>
          <p:spPr>
            <a:xfrm rot="10800000">
              <a:off x="4199000" y="6156189"/>
              <a:ext cx="10286" cy="8330"/>
            </a:xfrm>
            <a:custGeom>
              <a:avLst/>
              <a:gdLst/>
              <a:ahLst/>
              <a:cxnLst/>
              <a:rect l="l" t="t" r="r" b="b"/>
              <a:pathLst>
                <a:path w="121" h="98" extrusionOk="0">
                  <a:moveTo>
                    <a:pt x="48" y="1"/>
                  </a:moveTo>
                  <a:lnTo>
                    <a:pt x="0" y="25"/>
                  </a:lnTo>
                  <a:lnTo>
                    <a:pt x="48" y="97"/>
                  </a:lnTo>
                  <a:lnTo>
                    <a:pt x="96" y="73"/>
                  </a:lnTo>
                  <a:lnTo>
                    <a:pt x="121" y="25"/>
                  </a:ln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
            <p:cNvSpPr/>
            <p:nvPr/>
          </p:nvSpPr>
          <p:spPr>
            <a:xfrm rot="10800000">
              <a:off x="4174433" y="6217647"/>
              <a:ext cx="4165" cy="8245"/>
            </a:xfrm>
            <a:custGeom>
              <a:avLst/>
              <a:gdLst/>
              <a:ahLst/>
              <a:cxnLst/>
              <a:rect l="l" t="t" r="r" b="b"/>
              <a:pathLst>
                <a:path w="49" h="97" extrusionOk="0">
                  <a:moveTo>
                    <a:pt x="24" y="1"/>
                  </a:moveTo>
                  <a:lnTo>
                    <a:pt x="0" y="49"/>
                  </a:lnTo>
                  <a:lnTo>
                    <a:pt x="24" y="97"/>
                  </a:lnTo>
                  <a:lnTo>
                    <a:pt x="48" y="73"/>
                  </a:lnTo>
                  <a:lnTo>
                    <a:pt x="48" y="25"/>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4"/>
            <p:cNvSpPr/>
            <p:nvPr/>
          </p:nvSpPr>
          <p:spPr>
            <a:xfrm rot="10800000">
              <a:off x="4391366" y="6500034"/>
              <a:ext cx="2125" cy="2125"/>
            </a:xfrm>
            <a:custGeom>
              <a:avLst/>
              <a:gdLst/>
              <a:ahLst/>
              <a:cxnLst/>
              <a:rect l="l" t="t" r="r" b="b"/>
              <a:pathLst>
                <a:path w="25" h="25" extrusionOk="0">
                  <a:moveTo>
                    <a:pt x="1" y="1"/>
                  </a:moveTo>
                  <a:lnTo>
                    <a:pt x="1" y="1"/>
                  </a:lnTo>
                  <a:lnTo>
                    <a:pt x="25" y="25"/>
                  </a:lnTo>
                  <a:lnTo>
                    <a:pt x="25" y="25"/>
                  </a:ln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14"/>
          <p:cNvGrpSpPr/>
          <p:nvPr/>
        </p:nvGrpSpPr>
        <p:grpSpPr>
          <a:xfrm rot="-5400000" flipH="1">
            <a:off x="-1613798" y="3723478"/>
            <a:ext cx="2932767" cy="3055531"/>
            <a:chOff x="3729950" y="1579200"/>
            <a:chExt cx="546475" cy="569350"/>
          </a:xfrm>
        </p:grpSpPr>
        <p:sp>
          <p:nvSpPr>
            <p:cNvPr id="5494" name="Google Shape;5494;p14"/>
            <p:cNvSpPr/>
            <p:nvPr/>
          </p:nvSpPr>
          <p:spPr>
            <a:xfrm>
              <a:off x="3729950" y="1579200"/>
              <a:ext cx="546475" cy="569350"/>
            </a:xfrm>
            <a:custGeom>
              <a:avLst/>
              <a:gdLst/>
              <a:ahLst/>
              <a:cxnLst/>
              <a:rect l="l" t="t" r="r" b="b"/>
              <a:pathLst>
                <a:path w="21859" h="22774" extrusionOk="0">
                  <a:moveTo>
                    <a:pt x="5898" y="0"/>
                  </a:moveTo>
                  <a:lnTo>
                    <a:pt x="5537" y="48"/>
                  </a:lnTo>
                  <a:lnTo>
                    <a:pt x="5200" y="96"/>
                  </a:lnTo>
                  <a:lnTo>
                    <a:pt x="4839" y="169"/>
                  </a:lnTo>
                  <a:lnTo>
                    <a:pt x="4502" y="241"/>
                  </a:lnTo>
                  <a:lnTo>
                    <a:pt x="3804" y="458"/>
                  </a:lnTo>
                  <a:lnTo>
                    <a:pt x="3274" y="650"/>
                  </a:lnTo>
                  <a:lnTo>
                    <a:pt x="2745" y="915"/>
                  </a:lnTo>
                  <a:lnTo>
                    <a:pt x="2263" y="1228"/>
                  </a:lnTo>
                  <a:lnTo>
                    <a:pt x="1782" y="1565"/>
                  </a:lnTo>
                  <a:lnTo>
                    <a:pt x="1565" y="1758"/>
                  </a:lnTo>
                  <a:lnTo>
                    <a:pt x="1348" y="1974"/>
                  </a:lnTo>
                  <a:lnTo>
                    <a:pt x="1156" y="2191"/>
                  </a:lnTo>
                  <a:lnTo>
                    <a:pt x="987" y="2432"/>
                  </a:lnTo>
                  <a:lnTo>
                    <a:pt x="843" y="2672"/>
                  </a:lnTo>
                  <a:lnTo>
                    <a:pt x="722" y="2937"/>
                  </a:lnTo>
                  <a:lnTo>
                    <a:pt x="626" y="3226"/>
                  </a:lnTo>
                  <a:lnTo>
                    <a:pt x="530" y="3515"/>
                  </a:lnTo>
                  <a:lnTo>
                    <a:pt x="410" y="3900"/>
                  </a:lnTo>
                  <a:lnTo>
                    <a:pt x="337" y="4309"/>
                  </a:lnTo>
                  <a:lnTo>
                    <a:pt x="265" y="4694"/>
                  </a:lnTo>
                  <a:lnTo>
                    <a:pt x="217" y="5104"/>
                  </a:lnTo>
                  <a:lnTo>
                    <a:pt x="121" y="5898"/>
                  </a:lnTo>
                  <a:lnTo>
                    <a:pt x="48" y="6693"/>
                  </a:lnTo>
                  <a:lnTo>
                    <a:pt x="24" y="7078"/>
                  </a:lnTo>
                  <a:lnTo>
                    <a:pt x="0" y="7487"/>
                  </a:lnTo>
                  <a:lnTo>
                    <a:pt x="0" y="7872"/>
                  </a:lnTo>
                  <a:lnTo>
                    <a:pt x="24" y="8281"/>
                  </a:lnTo>
                  <a:lnTo>
                    <a:pt x="48" y="8378"/>
                  </a:lnTo>
                  <a:lnTo>
                    <a:pt x="24" y="8498"/>
                  </a:lnTo>
                  <a:lnTo>
                    <a:pt x="0" y="8883"/>
                  </a:lnTo>
                  <a:lnTo>
                    <a:pt x="0" y="9268"/>
                  </a:lnTo>
                  <a:lnTo>
                    <a:pt x="0" y="9654"/>
                  </a:lnTo>
                  <a:lnTo>
                    <a:pt x="48" y="10039"/>
                  </a:lnTo>
                  <a:lnTo>
                    <a:pt x="193" y="11603"/>
                  </a:lnTo>
                  <a:lnTo>
                    <a:pt x="337" y="13168"/>
                  </a:lnTo>
                  <a:lnTo>
                    <a:pt x="385" y="13866"/>
                  </a:lnTo>
                  <a:lnTo>
                    <a:pt x="458" y="14564"/>
                  </a:lnTo>
                  <a:lnTo>
                    <a:pt x="554" y="15263"/>
                  </a:lnTo>
                  <a:lnTo>
                    <a:pt x="650" y="15961"/>
                  </a:lnTo>
                  <a:lnTo>
                    <a:pt x="819" y="16707"/>
                  </a:lnTo>
                  <a:lnTo>
                    <a:pt x="1035" y="17453"/>
                  </a:lnTo>
                  <a:lnTo>
                    <a:pt x="1156" y="17814"/>
                  </a:lnTo>
                  <a:lnTo>
                    <a:pt x="1300" y="18175"/>
                  </a:lnTo>
                  <a:lnTo>
                    <a:pt x="1469" y="18536"/>
                  </a:lnTo>
                  <a:lnTo>
                    <a:pt x="1637" y="18874"/>
                  </a:lnTo>
                  <a:lnTo>
                    <a:pt x="1974" y="19451"/>
                  </a:lnTo>
                  <a:lnTo>
                    <a:pt x="2335" y="19957"/>
                  </a:lnTo>
                  <a:lnTo>
                    <a:pt x="2745" y="20462"/>
                  </a:lnTo>
                  <a:lnTo>
                    <a:pt x="3178" y="20896"/>
                  </a:lnTo>
                  <a:lnTo>
                    <a:pt x="3659" y="21305"/>
                  </a:lnTo>
                  <a:lnTo>
                    <a:pt x="4189" y="21666"/>
                  </a:lnTo>
                  <a:lnTo>
                    <a:pt x="4719" y="22003"/>
                  </a:lnTo>
                  <a:lnTo>
                    <a:pt x="5320" y="22292"/>
                  </a:lnTo>
                  <a:lnTo>
                    <a:pt x="5609" y="22412"/>
                  </a:lnTo>
                  <a:lnTo>
                    <a:pt x="5898" y="22509"/>
                  </a:lnTo>
                  <a:lnTo>
                    <a:pt x="6500" y="22653"/>
                  </a:lnTo>
                  <a:lnTo>
                    <a:pt x="7006" y="22749"/>
                  </a:lnTo>
                  <a:lnTo>
                    <a:pt x="7511" y="22773"/>
                  </a:lnTo>
                  <a:lnTo>
                    <a:pt x="8017" y="22773"/>
                  </a:lnTo>
                  <a:lnTo>
                    <a:pt x="8498" y="22725"/>
                  </a:lnTo>
                  <a:lnTo>
                    <a:pt x="8980" y="22605"/>
                  </a:lnTo>
                  <a:lnTo>
                    <a:pt x="9437" y="22460"/>
                  </a:lnTo>
                  <a:lnTo>
                    <a:pt x="9918" y="22244"/>
                  </a:lnTo>
                  <a:lnTo>
                    <a:pt x="10352" y="21955"/>
                  </a:lnTo>
                  <a:lnTo>
                    <a:pt x="11026" y="21497"/>
                  </a:lnTo>
                  <a:lnTo>
                    <a:pt x="11652" y="20968"/>
                  </a:lnTo>
                  <a:lnTo>
                    <a:pt x="12952" y="19836"/>
                  </a:lnTo>
                  <a:lnTo>
                    <a:pt x="13361" y="19499"/>
                  </a:lnTo>
                  <a:lnTo>
                    <a:pt x="13746" y="19186"/>
                  </a:lnTo>
                  <a:lnTo>
                    <a:pt x="14155" y="18898"/>
                  </a:lnTo>
                  <a:lnTo>
                    <a:pt x="14589" y="18585"/>
                  </a:lnTo>
                  <a:lnTo>
                    <a:pt x="14998" y="18320"/>
                  </a:lnTo>
                  <a:lnTo>
                    <a:pt x="15431" y="18055"/>
                  </a:lnTo>
                  <a:lnTo>
                    <a:pt x="15889" y="17814"/>
                  </a:lnTo>
                  <a:lnTo>
                    <a:pt x="16346" y="17574"/>
                  </a:lnTo>
                  <a:lnTo>
                    <a:pt x="17887" y="16779"/>
                  </a:lnTo>
                  <a:lnTo>
                    <a:pt x="18416" y="16466"/>
                  </a:lnTo>
                  <a:lnTo>
                    <a:pt x="18922" y="16153"/>
                  </a:lnTo>
                  <a:lnTo>
                    <a:pt x="19427" y="15816"/>
                  </a:lnTo>
                  <a:lnTo>
                    <a:pt x="19933" y="15431"/>
                  </a:lnTo>
                  <a:lnTo>
                    <a:pt x="20174" y="15214"/>
                  </a:lnTo>
                  <a:lnTo>
                    <a:pt x="20438" y="14974"/>
                  </a:lnTo>
                  <a:lnTo>
                    <a:pt x="20679" y="14733"/>
                  </a:lnTo>
                  <a:lnTo>
                    <a:pt x="20896" y="14492"/>
                  </a:lnTo>
                  <a:lnTo>
                    <a:pt x="21113" y="14203"/>
                  </a:lnTo>
                  <a:lnTo>
                    <a:pt x="21305" y="13890"/>
                  </a:lnTo>
                  <a:lnTo>
                    <a:pt x="21474" y="13577"/>
                  </a:lnTo>
                  <a:lnTo>
                    <a:pt x="21618" y="13264"/>
                  </a:lnTo>
                  <a:lnTo>
                    <a:pt x="21738" y="12927"/>
                  </a:lnTo>
                  <a:lnTo>
                    <a:pt x="21811" y="12590"/>
                  </a:lnTo>
                  <a:lnTo>
                    <a:pt x="21859" y="12229"/>
                  </a:lnTo>
                  <a:lnTo>
                    <a:pt x="21859" y="11868"/>
                  </a:lnTo>
                  <a:lnTo>
                    <a:pt x="21835" y="11411"/>
                  </a:lnTo>
                  <a:lnTo>
                    <a:pt x="21763" y="10978"/>
                  </a:lnTo>
                  <a:lnTo>
                    <a:pt x="21642" y="10544"/>
                  </a:lnTo>
                  <a:lnTo>
                    <a:pt x="21498" y="10135"/>
                  </a:lnTo>
                  <a:lnTo>
                    <a:pt x="21329" y="9726"/>
                  </a:lnTo>
                  <a:lnTo>
                    <a:pt x="21137" y="9316"/>
                  </a:lnTo>
                  <a:lnTo>
                    <a:pt x="20920" y="8931"/>
                  </a:lnTo>
                  <a:lnTo>
                    <a:pt x="20679" y="8570"/>
                  </a:lnTo>
                  <a:lnTo>
                    <a:pt x="20414" y="8209"/>
                  </a:lnTo>
                  <a:lnTo>
                    <a:pt x="20150" y="7872"/>
                  </a:lnTo>
                  <a:lnTo>
                    <a:pt x="19861" y="7535"/>
                  </a:lnTo>
                  <a:lnTo>
                    <a:pt x="19548" y="7222"/>
                  </a:lnTo>
                  <a:lnTo>
                    <a:pt x="19211" y="6909"/>
                  </a:lnTo>
                  <a:lnTo>
                    <a:pt x="18850" y="6596"/>
                  </a:lnTo>
                  <a:lnTo>
                    <a:pt x="18489" y="6307"/>
                  </a:lnTo>
                  <a:lnTo>
                    <a:pt x="18127" y="6043"/>
                  </a:lnTo>
                  <a:lnTo>
                    <a:pt x="17742" y="5802"/>
                  </a:lnTo>
                  <a:lnTo>
                    <a:pt x="17333" y="5585"/>
                  </a:lnTo>
                  <a:lnTo>
                    <a:pt x="16924" y="5368"/>
                  </a:lnTo>
                  <a:lnTo>
                    <a:pt x="16490" y="5200"/>
                  </a:lnTo>
                  <a:lnTo>
                    <a:pt x="16153" y="5056"/>
                  </a:lnTo>
                  <a:lnTo>
                    <a:pt x="15840" y="4911"/>
                  </a:lnTo>
                  <a:lnTo>
                    <a:pt x="15070" y="4526"/>
                  </a:lnTo>
                  <a:lnTo>
                    <a:pt x="14300" y="4141"/>
                  </a:lnTo>
                  <a:lnTo>
                    <a:pt x="12807" y="3322"/>
                  </a:lnTo>
                  <a:lnTo>
                    <a:pt x="12229" y="3009"/>
                  </a:lnTo>
                  <a:lnTo>
                    <a:pt x="11652" y="2672"/>
                  </a:lnTo>
                  <a:lnTo>
                    <a:pt x="11074" y="2311"/>
                  </a:lnTo>
                  <a:lnTo>
                    <a:pt x="10520" y="1926"/>
                  </a:lnTo>
                  <a:lnTo>
                    <a:pt x="10015" y="1565"/>
                  </a:lnTo>
                  <a:lnTo>
                    <a:pt x="9461" y="1252"/>
                  </a:lnTo>
                  <a:lnTo>
                    <a:pt x="9220" y="1083"/>
                  </a:lnTo>
                  <a:lnTo>
                    <a:pt x="8980" y="891"/>
                  </a:lnTo>
                  <a:lnTo>
                    <a:pt x="8715" y="698"/>
                  </a:lnTo>
                  <a:lnTo>
                    <a:pt x="8450" y="506"/>
                  </a:lnTo>
                  <a:lnTo>
                    <a:pt x="8161" y="361"/>
                  </a:lnTo>
                  <a:lnTo>
                    <a:pt x="7872" y="241"/>
                  </a:lnTo>
                  <a:lnTo>
                    <a:pt x="7583" y="145"/>
                  </a:lnTo>
                  <a:lnTo>
                    <a:pt x="7270" y="72"/>
                  </a:lnTo>
                  <a:lnTo>
                    <a:pt x="6933" y="24"/>
                  </a:lnTo>
                  <a:lnTo>
                    <a:pt x="6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4"/>
            <p:cNvSpPr/>
            <p:nvPr/>
          </p:nvSpPr>
          <p:spPr>
            <a:xfrm>
              <a:off x="3969475" y="1920425"/>
              <a:ext cx="18075" cy="18075"/>
            </a:xfrm>
            <a:custGeom>
              <a:avLst/>
              <a:gdLst/>
              <a:ahLst/>
              <a:cxnLst/>
              <a:rect l="l" t="t" r="r" b="b"/>
              <a:pathLst>
                <a:path w="723" h="723" extrusionOk="0">
                  <a:moveTo>
                    <a:pt x="482" y="1"/>
                  </a:moveTo>
                  <a:lnTo>
                    <a:pt x="410" y="49"/>
                  </a:lnTo>
                  <a:lnTo>
                    <a:pt x="386" y="97"/>
                  </a:lnTo>
                  <a:lnTo>
                    <a:pt x="337" y="217"/>
                  </a:lnTo>
                  <a:lnTo>
                    <a:pt x="289" y="314"/>
                  </a:lnTo>
                  <a:lnTo>
                    <a:pt x="193" y="410"/>
                  </a:lnTo>
                  <a:lnTo>
                    <a:pt x="97" y="458"/>
                  </a:lnTo>
                  <a:lnTo>
                    <a:pt x="49" y="482"/>
                  </a:lnTo>
                  <a:lnTo>
                    <a:pt x="25" y="530"/>
                  </a:lnTo>
                  <a:lnTo>
                    <a:pt x="0" y="602"/>
                  </a:lnTo>
                  <a:lnTo>
                    <a:pt x="0" y="675"/>
                  </a:lnTo>
                  <a:lnTo>
                    <a:pt x="25" y="699"/>
                  </a:lnTo>
                  <a:lnTo>
                    <a:pt x="73" y="723"/>
                  </a:lnTo>
                  <a:lnTo>
                    <a:pt x="145" y="699"/>
                  </a:lnTo>
                  <a:lnTo>
                    <a:pt x="241" y="651"/>
                  </a:lnTo>
                  <a:lnTo>
                    <a:pt x="434" y="530"/>
                  </a:lnTo>
                  <a:lnTo>
                    <a:pt x="626" y="386"/>
                  </a:lnTo>
                  <a:lnTo>
                    <a:pt x="674" y="314"/>
                  </a:lnTo>
                  <a:lnTo>
                    <a:pt x="723" y="241"/>
                  </a:lnTo>
                  <a:lnTo>
                    <a:pt x="723" y="169"/>
                  </a:lnTo>
                  <a:lnTo>
                    <a:pt x="699" y="121"/>
                  </a:lnTo>
                  <a:lnTo>
                    <a:pt x="674" y="49"/>
                  </a:lnTo>
                  <a:lnTo>
                    <a:pt x="602" y="25"/>
                  </a:lnTo>
                  <a:lnTo>
                    <a:pt x="55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4"/>
            <p:cNvSpPr/>
            <p:nvPr/>
          </p:nvSpPr>
          <p:spPr>
            <a:xfrm>
              <a:off x="3971275" y="1658025"/>
              <a:ext cx="9650" cy="18700"/>
            </a:xfrm>
            <a:custGeom>
              <a:avLst/>
              <a:gdLst/>
              <a:ahLst/>
              <a:cxnLst/>
              <a:rect l="l" t="t" r="r" b="b"/>
              <a:pathLst>
                <a:path w="386" h="748" extrusionOk="0">
                  <a:moveTo>
                    <a:pt x="290" y="1"/>
                  </a:moveTo>
                  <a:lnTo>
                    <a:pt x="241" y="25"/>
                  </a:lnTo>
                  <a:lnTo>
                    <a:pt x="169" y="73"/>
                  </a:lnTo>
                  <a:lnTo>
                    <a:pt x="145" y="121"/>
                  </a:lnTo>
                  <a:lnTo>
                    <a:pt x="121" y="145"/>
                  </a:lnTo>
                  <a:lnTo>
                    <a:pt x="73" y="386"/>
                  </a:lnTo>
                  <a:lnTo>
                    <a:pt x="1" y="603"/>
                  </a:lnTo>
                  <a:lnTo>
                    <a:pt x="1" y="675"/>
                  </a:lnTo>
                  <a:lnTo>
                    <a:pt x="49" y="723"/>
                  </a:lnTo>
                  <a:lnTo>
                    <a:pt x="121" y="747"/>
                  </a:lnTo>
                  <a:lnTo>
                    <a:pt x="169" y="747"/>
                  </a:lnTo>
                  <a:lnTo>
                    <a:pt x="241" y="723"/>
                  </a:lnTo>
                  <a:lnTo>
                    <a:pt x="314" y="675"/>
                  </a:lnTo>
                  <a:lnTo>
                    <a:pt x="338" y="627"/>
                  </a:lnTo>
                  <a:lnTo>
                    <a:pt x="338" y="554"/>
                  </a:lnTo>
                  <a:lnTo>
                    <a:pt x="338" y="314"/>
                  </a:lnTo>
                  <a:lnTo>
                    <a:pt x="386" y="73"/>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
            <p:cNvSpPr/>
            <p:nvPr/>
          </p:nvSpPr>
          <p:spPr>
            <a:xfrm>
              <a:off x="3938175" y="1837375"/>
              <a:ext cx="12675" cy="13875"/>
            </a:xfrm>
            <a:custGeom>
              <a:avLst/>
              <a:gdLst/>
              <a:ahLst/>
              <a:cxnLst/>
              <a:rect l="l" t="t" r="r" b="b"/>
              <a:pathLst>
                <a:path w="507" h="555" extrusionOk="0">
                  <a:moveTo>
                    <a:pt x="97" y="1"/>
                  </a:moveTo>
                  <a:lnTo>
                    <a:pt x="73" y="25"/>
                  </a:lnTo>
                  <a:lnTo>
                    <a:pt x="25" y="73"/>
                  </a:lnTo>
                  <a:lnTo>
                    <a:pt x="1" y="169"/>
                  </a:lnTo>
                  <a:lnTo>
                    <a:pt x="1" y="241"/>
                  </a:lnTo>
                  <a:lnTo>
                    <a:pt x="1" y="289"/>
                  </a:lnTo>
                  <a:lnTo>
                    <a:pt x="25" y="362"/>
                  </a:lnTo>
                  <a:lnTo>
                    <a:pt x="73" y="410"/>
                  </a:lnTo>
                  <a:lnTo>
                    <a:pt x="121" y="458"/>
                  </a:lnTo>
                  <a:lnTo>
                    <a:pt x="265" y="506"/>
                  </a:lnTo>
                  <a:lnTo>
                    <a:pt x="362" y="554"/>
                  </a:lnTo>
                  <a:lnTo>
                    <a:pt x="410" y="554"/>
                  </a:lnTo>
                  <a:lnTo>
                    <a:pt x="458" y="530"/>
                  </a:lnTo>
                  <a:lnTo>
                    <a:pt x="506" y="458"/>
                  </a:lnTo>
                  <a:lnTo>
                    <a:pt x="506" y="410"/>
                  </a:lnTo>
                  <a:lnTo>
                    <a:pt x="482" y="338"/>
                  </a:lnTo>
                  <a:lnTo>
                    <a:pt x="458" y="289"/>
                  </a:lnTo>
                  <a:lnTo>
                    <a:pt x="338" y="145"/>
                  </a:lnTo>
                  <a:lnTo>
                    <a:pt x="289"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4"/>
            <p:cNvSpPr/>
            <p:nvPr/>
          </p:nvSpPr>
          <p:spPr>
            <a:xfrm>
              <a:off x="4033275" y="1750725"/>
              <a:ext cx="13850" cy="13850"/>
            </a:xfrm>
            <a:custGeom>
              <a:avLst/>
              <a:gdLst/>
              <a:ahLst/>
              <a:cxnLst/>
              <a:rect l="l" t="t" r="r" b="b"/>
              <a:pathLst>
                <a:path w="554" h="554" extrusionOk="0">
                  <a:moveTo>
                    <a:pt x="434" y="0"/>
                  </a:moveTo>
                  <a:lnTo>
                    <a:pt x="289" y="72"/>
                  </a:lnTo>
                  <a:lnTo>
                    <a:pt x="193" y="144"/>
                  </a:lnTo>
                  <a:lnTo>
                    <a:pt x="96" y="265"/>
                  </a:lnTo>
                  <a:lnTo>
                    <a:pt x="24" y="385"/>
                  </a:lnTo>
                  <a:lnTo>
                    <a:pt x="0" y="433"/>
                  </a:lnTo>
                  <a:lnTo>
                    <a:pt x="24" y="481"/>
                  </a:lnTo>
                  <a:lnTo>
                    <a:pt x="72" y="530"/>
                  </a:lnTo>
                  <a:lnTo>
                    <a:pt x="145" y="554"/>
                  </a:lnTo>
                  <a:lnTo>
                    <a:pt x="193" y="554"/>
                  </a:lnTo>
                  <a:lnTo>
                    <a:pt x="241" y="530"/>
                  </a:lnTo>
                  <a:lnTo>
                    <a:pt x="289" y="481"/>
                  </a:lnTo>
                  <a:lnTo>
                    <a:pt x="409" y="289"/>
                  </a:lnTo>
                  <a:lnTo>
                    <a:pt x="554" y="72"/>
                  </a:lnTo>
                  <a:lnTo>
                    <a:pt x="530" y="48"/>
                  </a:lnTo>
                  <a:lnTo>
                    <a:pt x="50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4"/>
            <p:cNvSpPr/>
            <p:nvPr/>
          </p:nvSpPr>
          <p:spPr>
            <a:xfrm>
              <a:off x="4004975" y="1683900"/>
              <a:ext cx="7850" cy="17500"/>
            </a:xfrm>
            <a:custGeom>
              <a:avLst/>
              <a:gdLst/>
              <a:ahLst/>
              <a:cxnLst/>
              <a:rect l="l" t="t" r="r" b="b"/>
              <a:pathLst>
                <a:path w="314" h="700" extrusionOk="0">
                  <a:moveTo>
                    <a:pt x="121" y="1"/>
                  </a:moveTo>
                  <a:lnTo>
                    <a:pt x="49" y="73"/>
                  </a:lnTo>
                  <a:lnTo>
                    <a:pt x="25" y="169"/>
                  </a:lnTo>
                  <a:lnTo>
                    <a:pt x="1" y="314"/>
                  </a:lnTo>
                  <a:lnTo>
                    <a:pt x="25" y="482"/>
                  </a:lnTo>
                  <a:lnTo>
                    <a:pt x="49" y="675"/>
                  </a:lnTo>
                  <a:lnTo>
                    <a:pt x="97" y="699"/>
                  </a:lnTo>
                  <a:lnTo>
                    <a:pt x="169" y="699"/>
                  </a:lnTo>
                  <a:lnTo>
                    <a:pt x="193" y="675"/>
                  </a:lnTo>
                  <a:lnTo>
                    <a:pt x="290" y="482"/>
                  </a:lnTo>
                  <a:lnTo>
                    <a:pt x="290" y="386"/>
                  </a:lnTo>
                  <a:lnTo>
                    <a:pt x="314" y="290"/>
                  </a:lnTo>
                  <a:lnTo>
                    <a:pt x="290" y="193"/>
                  </a:lnTo>
                  <a:lnTo>
                    <a:pt x="241" y="121"/>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4"/>
            <p:cNvSpPr/>
            <p:nvPr/>
          </p:nvSpPr>
          <p:spPr>
            <a:xfrm>
              <a:off x="3795550" y="1768175"/>
              <a:ext cx="7850" cy="14450"/>
            </a:xfrm>
            <a:custGeom>
              <a:avLst/>
              <a:gdLst/>
              <a:ahLst/>
              <a:cxnLst/>
              <a:rect l="l" t="t" r="r" b="b"/>
              <a:pathLst>
                <a:path w="314" h="578" extrusionOk="0">
                  <a:moveTo>
                    <a:pt x="97" y="0"/>
                  </a:moveTo>
                  <a:lnTo>
                    <a:pt x="48" y="48"/>
                  </a:lnTo>
                  <a:lnTo>
                    <a:pt x="24" y="96"/>
                  </a:lnTo>
                  <a:lnTo>
                    <a:pt x="0" y="193"/>
                  </a:lnTo>
                  <a:lnTo>
                    <a:pt x="0" y="313"/>
                  </a:lnTo>
                  <a:lnTo>
                    <a:pt x="0" y="409"/>
                  </a:lnTo>
                  <a:lnTo>
                    <a:pt x="0" y="458"/>
                  </a:lnTo>
                  <a:lnTo>
                    <a:pt x="24" y="530"/>
                  </a:lnTo>
                  <a:lnTo>
                    <a:pt x="72" y="554"/>
                  </a:lnTo>
                  <a:lnTo>
                    <a:pt x="97" y="578"/>
                  </a:lnTo>
                  <a:lnTo>
                    <a:pt x="169" y="578"/>
                  </a:lnTo>
                  <a:lnTo>
                    <a:pt x="217" y="554"/>
                  </a:lnTo>
                  <a:lnTo>
                    <a:pt x="265" y="506"/>
                  </a:lnTo>
                  <a:lnTo>
                    <a:pt x="313" y="458"/>
                  </a:lnTo>
                  <a:lnTo>
                    <a:pt x="265" y="241"/>
                  </a:lnTo>
                  <a:lnTo>
                    <a:pt x="241" y="121"/>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4"/>
            <p:cNvSpPr/>
            <p:nvPr/>
          </p:nvSpPr>
          <p:spPr>
            <a:xfrm>
              <a:off x="4183725" y="1777800"/>
              <a:ext cx="14475" cy="9050"/>
            </a:xfrm>
            <a:custGeom>
              <a:avLst/>
              <a:gdLst/>
              <a:ahLst/>
              <a:cxnLst/>
              <a:rect l="l" t="t" r="r" b="b"/>
              <a:pathLst>
                <a:path w="579" h="362" extrusionOk="0">
                  <a:moveTo>
                    <a:pt x="434" y="0"/>
                  </a:moveTo>
                  <a:lnTo>
                    <a:pt x="386" y="24"/>
                  </a:lnTo>
                  <a:lnTo>
                    <a:pt x="217" y="97"/>
                  </a:lnTo>
                  <a:lnTo>
                    <a:pt x="49" y="193"/>
                  </a:lnTo>
                  <a:lnTo>
                    <a:pt x="25" y="217"/>
                  </a:lnTo>
                  <a:lnTo>
                    <a:pt x="1" y="265"/>
                  </a:lnTo>
                  <a:lnTo>
                    <a:pt x="25" y="313"/>
                  </a:lnTo>
                  <a:lnTo>
                    <a:pt x="49" y="337"/>
                  </a:lnTo>
                  <a:lnTo>
                    <a:pt x="169" y="361"/>
                  </a:lnTo>
                  <a:lnTo>
                    <a:pt x="265" y="361"/>
                  </a:lnTo>
                  <a:lnTo>
                    <a:pt x="482" y="289"/>
                  </a:lnTo>
                  <a:lnTo>
                    <a:pt x="530" y="265"/>
                  </a:lnTo>
                  <a:lnTo>
                    <a:pt x="554" y="241"/>
                  </a:lnTo>
                  <a:lnTo>
                    <a:pt x="578" y="193"/>
                  </a:lnTo>
                  <a:lnTo>
                    <a:pt x="554" y="121"/>
                  </a:lnTo>
                  <a:lnTo>
                    <a:pt x="530" y="73"/>
                  </a:lnTo>
                  <a:lnTo>
                    <a:pt x="482" y="24"/>
                  </a:lnTo>
                  <a:lnTo>
                    <a:pt x="43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4"/>
            <p:cNvSpPr/>
            <p:nvPr/>
          </p:nvSpPr>
          <p:spPr>
            <a:xfrm>
              <a:off x="3845500" y="1831950"/>
              <a:ext cx="7850" cy="14475"/>
            </a:xfrm>
            <a:custGeom>
              <a:avLst/>
              <a:gdLst/>
              <a:ahLst/>
              <a:cxnLst/>
              <a:rect l="l" t="t" r="r" b="b"/>
              <a:pathLst>
                <a:path w="314" h="579" extrusionOk="0">
                  <a:moveTo>
                    <a:pt x="193" y="1"/>
                  </a:moveTo>
                  <a:lnTo>
                    <a:pt x="121" y="25"/>
                  </a:lnTo>
                  <a:lnTo>
                    <a:pt x="97" y="73"/>
                  </a:lnTo>
                  <a:lnTo>
                    <a:pt x="48" y="242"/>
                  </a:lnTo>
                  <a:lnTo>
                    <a:pt x="0" y="410"/>
                  </a:lnTo>
                  <a:lnTo>
                    <a:pt x="0" y="482"/>
                  </a:lnTo>
                  <a:lnTo>
                    <a:pt x="24" y="531"/>
                  </a:lnTo>
                  <a:lnTo>
                    <a:pt x="73" y="555"/>
                  </a:lnTo>
                  <a:lnTo>
                    <a:pt x="289" y="555"/>
                  </a:lnTo>
                  <a:lnTo>
                    <a:pt x="289" y="73"/>
                  </a:lnTo>
                  <a:lnTo>
                    <a:pt x="241" y="25"/>
                  </a:lnTo>
                  <a:lnTo>
                    <a:pt x="193" y="1"/>
                  </a:lnTo>
                  <a:close/>
                  <a:moveTo>
                    <a:pt x="289" y="555"/>
                  </a:moveTo>
                  <a:lnTo>
                    <a:pt x="289" y="579"/>
                  </a:lnTo>
                  <a:lnTo>
                    <a:pt x="313" y="555"/>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
            <p:cNvSpPr/>
            <p:nvPr/>
          </p:nvSpPr>
          <p:spPr>
            <a:xfrm>
              <a:off x="3921925" y="1593625"/>
              <a:ext cx="12675" cy="10275"/>
            </a:xfrm>
            <a:custGeom>
              <a:avLst/>
              <a:gdLst/>
              <a:ahLst/>
              <a:cxnLst/>
              <a:rect l="l" t="t" r="r" b="b"/>
              <a:pathLst>
                <a:path w="507" h="411" extrusionOk="0">
                  <a:moveTo>
                    <a:pt x="314" y="1"/>
                  </a:moveTo>
                  <a:lnTo>
                    <a:pt x="265" y="49"/>
                  </a:lnTo>
                  <a:lnTo>
                    <a:pt x="217" y="73"/>
                  </a:lnTo>
                  <a:lnTo>
                    <a:pt x="169" y="97"/>
                  </a:lnTo>
                  <a:lnTo>
                    <a:pt x="49" y="97"/>
                  </a:lnTo>
                  <a:lnTo>
                    <a:pt x="25" y="145"/>
                  </a:lnTo>
                  <a:lnTo>
                    <a:pt x="1" y="169"/>
                  </a:lnTo>
                  <a:lnTo>
                    <a:pt x="25" y="242"/>
                  </a:lnTo>
                  <a:lnTo>
                    <a:pt x="49" y="314"/>
                  </a:lnTo>
                  <a:lnTo>
                    <a:pt x="97" y="362"/>
                  </a:lnTo>
                  <a:lnTo>
                    <a:pt x="145" y="410"/>
                  </a:lnTo>
                  <a:lnTo>
                    <a:pt x="193" y="410"/>
                  </a:lnTo>
                  <a:lnTo>
                    <a:pt x="217" y="386"/>
                  </a:lnTo>
                  <a:lnTo>
                    <a:pt x="290" y="338"/>
                  </a:lnTo>
                  <a:lnTo>
                    <a:pt x="338" y="290"/>
                  </a:lnTo>
                  <a:lnTo>
                    <a:pt x="386" y="242"/>
                  </a:lnTo>
                  <a:lnTo>
                    <a:pt x="434" y="194"/>
                  </a:lnTo>
                  <a:lnTo>
                    <a:pt x="482" y="145"/>
                  </a:lnTo>
                  <a:lnTo>
                    <a:pt x="506" y="97"/>
                  </a:lnTo>
                  <a:lnTo>
                    <a:pt x="458" y="25"/>
                  </a:lnTo>
                  <a:lnTo>
                    <a:pt x="4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4"/>
            <p:cNvSpPr/>
            <p:nvPr/>
          </p:nvSpPr>
          <p:spPr>
            <a:xfrm>
              <a:off x="4226450" y="1848200"/>
              <a:ext cx="10250" cy="9050"/>
            </a:xfrm>
            <a:custGeom>
              <a:avLst/>
              <a:gdLst/>
              <a:ahLst/>
              <a:cxnLst/>
              <a:rect l="l" t="t" r="r" b="b"/>
              <a:pathLst>
                <a:path w="410" h="362" extrusionOk="0">
                  <a:moveTo>
                    <a:pt x="217" y="1"/>
                  </a:moveTo>
                  <a:lnTo>
                    <a:pt x="145" y="25"/>
                  </a:lnTo>
                  <a:lnTo>
                    <a:pt x="73" y="97"/>
                  </a:lnTo>
                  <a:lnTo>
                    <a:pt x="25" y="145"/>
                  </a:lnTo>
                  <a:lnTo>
                    <a:pt x="1" y="218"/>
                  </a:lnTo>
                  <a:lnTo>
                    <a:pt x="25" y="266"/>
                  </a:lnTo>
                  <a:lnTo>
                    <a:pt x="49" y="338"/>
                  </a:lnTo>
                  <a:lnTo>
                    <a:pt x="121" y="362"/>
                  </a:lnTo>
                  <a:lnTo>
                    <a:pt x="241" y="362"/>
                  </a:lnTo>
                  <a:lnTo>
                    <a:pt x="290" y="338"/>
                  </a:lnTo>
                  <a:lnTo>
                    <a:pt x="338" y="314"/>
                  </a:lnTo>
                  <a:lnTo>
                    <a:pt x="386" y="290"/>
                  </a:lnTo>
                  <a:lnTo>
                    <a:pt x="410" y="218"/>
                  </a:lnTo>
                  <a:lnTo>
                    <a:pt x="410" y="169"/>
                  </a:lnTo>
                  <a:lnTo>
                    <a:pt x="386" y="97"/>
                  </a:lnTo>
                  <a:lnTo>
                    <a:pt x="314"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4"/>
            <p:cNvSpPr/>
            <p:nvPr/>
          </p:nvSpPr>
          <p:spPr>
            <a:xfrm>
              <a:off x="3766650" y="1670675"/>
              <a:ext cx="14475" cy="7250"/>
            </a:xfrm>
            <a:custGeom>
              <a:avLst/>
              <a:gdLst/>
              <a:ahLst/>
              <a:cxnLst/>
              <a:rect l="l" t="t" r="r" b="b"/>
              <a:pathLst>
                <a:path w="579" h="290" extrusionOk="0">
                  <a:moveTo>
                    <a:pt x="314" y="0"/>
                  </a:moveTo>
                  <a:lnTo>
                    <a:pt x="97" y="24"/>
                  </a:lnTo>
                  <a:lnTo>
                    <a:pt x="49" y="24"/>
                  </a:lnTo>
                  <a:lnTo>
                    <a:pt x="25" y="48"/>
                  </a:lnTo>
                  <a:lnTo>
                    <a:pt x="1" y="97"/>
                  </a:lnTo>
                  <a:lnTo>
                    <a:pt x="1" y="145"/>
                  </a:lnTo>
                  <a:lnTo>
                    <a:pt x="49" y="217"/>
                  </a:lnTo>
                  <a:lnTo>
                    <a:pt x="73" y="265"/>
                  </a:lnTo>
                  <a:lnTo>
                    <a:pt x="145" y="289"/>
                  </a:lnTo>
                  <a:lnTo>
                    <a:pt x="338" y="265"/>
                  </a:lnTo>
                  <a:lnTo>
                    <a:pt x="458" y="241"/>
                  </a:lnTo>
                  <a:lnTo>
                    <a:pt x="554" y="169"/>
                  </a:lnTo>
                  <a:lnTo>
                    <a:pt x="578" y="145"/>
                  </a:lnTo>
                  <a:lnTo>
                    <a:pt x="578" y="121"/>
                  </a:lnTo>
                  <a:lnTo>
                    <a:pt x="530" y="48"/>
                  </a:lnTo>
                  <a:lnTo>
                    <a:pt x="434" y="24"/>
                  </a:lnTo>
                  <a:lnTo>
                    <a:pt x="31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
            <p:cNvSpPr/>
            <p:nvPr/>
          </p:nvSpPr>
          <p:spPr>
            <a:xfrm>
              <a:off x="3951425" y="1611700"/>
              <a:ext cx="10850" cy="9050"/>
            </a:xfrm>
            <a:custGeom>
              <a:avLst/>
              <a:gdLst/>
              <a:ahLst/>
              <a:cxnLst/>
              <a:rect l="l" t="t" r="r" b="b"/>
              <a:pathLst>
                <a:path w="434" h="362" extrusionOk="0">
                  <a:moveTo>
                    <a:pt x="145" y="0"/>
                  </a:moveTo>
                  <a:lnTo>
                    <a:pt x="72" y="24"/>
                  </a:lnTo>
                  <a:lnTo>
                    <a:pt x="24" y="72"/>
                  </a:lnTo>
                  <a:lnTo>
                    <a:pt x="0" y="145"/>
                  </a:lnTo>
                  <a:lnTo>
                    <a:pt x="0" y="169"/>
                  </a:lnTo>
                  <a:lnTo>
                    <a:pt x="0" y="217"/>
                  </a:lnTo>
                  <a:lnTo>
                    <a:pt x="97" y="313"/>
                  </a:lnTo>
                  <a:lnTo>
                    <a:pt x="145" y="361"/>
                  </a:lnTo>
                  <a:lnTo>
                    <a:pt x="217" y="361"/>
                  </a:lnTo>
                  <a:lnTo>
                    <a:pt x="337" y="313"/>
                  </a:lnTo>
                  <a:lnTo>
                    <a:pt x="385" y="265"/>
                  </a:lnTo>
                  <a:lnTo>
                    <a:pt x="434" y="217"/>
                  </a:lnTo>
                  <a:lnTo>
                    <a:pt x="434" y="169"/>
                  </a:lnTo>
                  <a:lnTo>
                    <a:pt x="434" y="120"/>
                  </a:lnTo>
                  <a:lnTo>
                    <a:pt x="385" y="72"/>
                  </a:lnTo>
                  <a:lnTo>
                    <a:pt x="337" y="24"/>
                  </a:lnTo>
                  <a:lnTo>
                    <a:pt x="28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4"/>
            <p:cNvSpPr/>
            <p:nvPr/>
          </p:nvSpPr>
          <p:spPr>
            <a:xfrm>
              <a:off x="4021825" y="1899975"/>
              <a:ext cx="10275" cy="9650"/>
            </a:xfrm>
            <a:custGeom>
              <a:avLst/>
              <a:gdLst/>
              <a:ahLst/>
              <a:cxnLst/>
              <a:rect l="l" t="t" r="r" b="b"/>
              <a:pathLst>
                <a:path w="411" h="386" extrusionOk="0">
                  <a:moveTo>
                    <a:pt x="145" y="0"/>
                  </a:moveTo>
                  <a:lnTo>
                    <a:pt x="73" y="24"/>
                  </a:lnTo>
                  <a:lnTo>
                    <a:pt x="25" y="48"/>
                  </a:lnTo>
                  <a:lnTo>
                    <a:pt x="1" y="96"/>
                  </a:lnTo>
                  <a:lnTo>
                    <a:pt x="1" y="169"/>
                  </a:lnTo>
                  <a:lnTo>
                    <a:pt x="25" y="265"/>
                  </a:lnTo>
                  <a:lnTo>
                    <a:pt x="97" y="337"/>
                  </a:lnTo>
                  <a:lnTo>
                    <a:pt x="169" y="361"/>
                  </a:lnTo>
                  <a:lnTo>
                    <a:pt x="242" y="385"/>
                  </a:lnTo>
                  <a:lnTo>
                    <a:pt x="314" y="361"/>
                  </a:lnTo>
                  <a:lnTo>
                    <a:pt x="362" y="337"/>
                  </a:lnTo>
                  <a:lnTo>
                    <a:pt x="386" y="265"/>
                  </a:lnTo>
                  <a:lnTo>
                    <a:pt x="410" y="193"/>
                  </a:lnTo>
                  <a:lnTo>
                    <a:pt x="362" y="121"/>
                  </a:lnTo>
                  <a:lnTo>
                    <a:pt x="314" y="48"/>
                  </a:lnTo>
                  <a:lnTo>
                    <a:pt x="217"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4"/>
            <p:cNvSpPr/>
            <p:nvPr/>
          </p:nvSpPr>
          <p:spPr>
            <a:xfrm>
              <a:off x="4086825" y="1952925"/>
              <a:ext cx="9650" cy="9650"/>
            </a:xfrm>
            <a:custGeom>
              <a:avLst/>
              <a:gdLst/>
              <a:ahLst/>
              <a:cxnLst/>
              <a:rect l="l" t="t" r="r" b="b"/>
              <a:pathLst>
                <a:path w="386" h="386" extrusionOk="0">
                  <a:moveTo>
                    <a:pt x="193" y="1"/>
                  </a:moveTo>
                  <a:lnTo>
                    <a:pt x="121" y="25"/>
                  </a:lnTo>
                  <a:lnTo>
                    <a:pt x="49" y="73"/>
                  </a:lnTo>
                  <a:lnTo>
                    <a:pt x="1" y="145"/>
                  </a:lnTo>
                  <a:lnTo>
                    <a:pt x="1" y="193"/>
                  </a:lnTo>
                  <a:lnTo>
                    <a:pt x="25" y="265"/>
                  </a:lnTo>
                  <a:lnTo>
                    <a:pt x="49" y="338"/>
                  </a:lnTo>
                  <a:lnTo>
                    <a:pt x="97" y="362"/>
                  </a:lnTo>
                  <a:lnTo>
                    <a:pt x="169" y="386"/>
                  </a:lnTo>
                  <a:lnTo>
                    <a:pt x="266" y="362"/>
                  </a:lnTo>
                  <a:lnTo>
                    <a:pt x="338" y="314"/>
                  </a:lnTo>
                  <a:lnTo>
                    <a:pt x="386" y="265"/>
                  </a:lnTo>
                  <a:lnTo>
                    <a:pt x="386" y="193"/>
                  </a:lnTo>
                  <a:lnTo>
                    <a:pt x="362" y="97"/>
                  </a:lnTo>
                  <a:lnTo>
                    <a:pt x="338" y="25"/>
                  </a:lnTo>
                  <a:lnTo>
                    <a:pt x="26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4"/>
            <p:cNvSpPr/>
            <p:nvPr/>
          </p:nvSpPr>
          <p:spPr>
            <a:xfrm>
              <a:off x="3868375" y="1606875"/>
              <a:ext cx="9650" cy="9650"/>
            </a:xfrm>
            <a:custGeom>
              <a:avLst/>
              <a:gdLst/>
              <a:ahLst/>
              <a:cxnLst/>
              <a:rect l="l" t="t" r="r" b="b"/>
              <a:pathLst>
                <a:path w="386" h="386" extrusionOk="0">
                  <a:moveTo>
                    <a:pt x="169" y="1"/>
                  </a:moveTo>
                  <a:lnTo>
                    <a:pt x="96" y="25"/>
                  </a:lnTo>
                  <a:lnTo>
                    <a:pt x="48" y="73"/>
                  </a:lnTo>
                  <a:lnTo>
                    <a:pt x="0" y="169"/>
                  </a:lnTo>
                  <a:lnTo>
                    <a:pt x="0" y="241"/>
                  </a:lnTo>
                  <a:lnTo>
                    <a:pt x="24" y="313"/>
                  </a:lnTo>
                  <a:lnTo>
                    <a:pt x="72" y="362"/>
                  </a:lnTo>
                  <a:lnTo>
                    <a:pt x="145" y="386"/>
                  </a:lnTo>
                  <a:lnTo>
                    <a:pt x="217" y="386"/>
                  </a:lnTo>
                  <a:lnTo>
                    <a:pt x="289" y="362"/>
                  </a:lnTo>
                  <a:lnTo>
                    <a:pt x="337" y="338"/>
                  </a:lnTo>
                  <a:lnTo>
                    <a:pt x="361" y="265"/>
                  </a:lnTo>
                  <a:lnTo>
                    <a:pt x="385" y="193"/>
                  </a:lnTo>
                  <a:lnTo>
                    <a:pt x="361" y="121"/>
                  </a:lnTo>
                  <a:lnTo>
                    <a:pt x="313" y="49"/>
                  </a:lnTo>
                  <a:lnTo>
                    <a:pt x="24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4"/>
            <p:cNvSpPr/>
            <p:nvPr/>
          </p:nvSpPr>
          <p:spPr>
            <a:xfrm>
              <a:off x="4026050" y="1804275"/>
              <a:ext cx="10850" cy="12050"/>
            </a:xfrm>
            <a:custGeom>
              <a:avLst/>
              <a:gdLst/>
              <a:ahLst/>
              <a:cxnLst/>
              <a:rect l="l" t="t" r="r" b="b"/>
              <a:pathLst>
                <a:path w="434" h="482" extrusionOk="0">
                  <a:moveTo>
                    <a:pt x="361" y="1"/>
                  </a:moveTo>
                  <a:lnTo>
                    <a:pt x="313" y="25"/>
                  </a:lnTo>
                  <a:lnTo>
                    <a:pt x="145" y="121"/>
                  </a:lnTo>
                  <a:lnTo>
                    <a:pt x="73" y="193"/>
                  </a:lnTo>
                  <a:lnTo>
                    <a:pt x="0" y="289"/>
                  </a:lnTo>
                  <a:lnTo>
                    <a:pt x="0" y="313"/>
                  </a:lnTo>
                  <a:lnTo>
                    <a:pt x="0" y="362"/>
                  </a:lnTo>
                  <a:lnTo>
                    <a:pt x="0" y="410"/>
                  </a:lnTo>
                  <a:lnTo>
                    <a:pt x="24" y="434"/>
                  </a:lnTo>
                  <a:lnTo>
                    <a:pt x="73" y="458"/>
                  </a:lnTo>
                  <a:lnTo>
                    <a:pt x="145" y="482"/>
                  </a:lnTo>
                  <a:lnTo>
                    <a:pt x="193" y="482"/>
                  </a:lnTo>
                  <a:lnTo>
                    <a:pt x="241" y="458"/>
                  </a:lnTo>
                  <a:lnTo>
                    <a:pt x="337" y="338"/>
                  </a:lnTo>
                  <a:lnTo>
                    <a:pt x="410" y="217"/>
                  </a:lnTo>
                  <a:lnTo>
                    <a:pt x="434" y="121"/>
                  </a:lnTo>
                  <a:lnTo>
                    <a:pt x="410" y="25"/>
                  </a:lnTo>
                  <a:lnTo>
                    <a:pt x="385" y="25"/>
                  </a:lnTo>
                  <a:lnTo>
                    <a:pt x="36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4"/>
            <p:cNvSpPr/>
            <p:nvPr/>
          </p:nvSpPr>
          <p:spPr>
            <a:xfrm>
              <a:off x="3852725" y="1844000"/>
              <a:ext cx="11450" cy="8450"/>
            </a:xfrm>
            <a:custGeom>
              <a:avLst/>
              <a:gdLst/>
              <a:ahLst/>
              <a:cxnLst/>
              <a:rect l="l" t="t" r="r" b="b"/>
              <a:pathLst>
                <a:path w="458" h="338" extrusionOk="0">
                  <a:moveTo>
                    <a:pt x="24" y="73"/>
                  </a:moveTo>
                  <a:lnTo>
                    <a:pt x="0" y="97"/>
                  </a:lnTo>
                  <a:lnTo>
                    <a:pt x="27" y="81"/>
                  </a:lnTo>
                  <a:lnTo>
                    <a:pt x="27" y="81"/>
                  </a:lnTo>
                  <a:lnTo>
                    <a:pt x="24" y="73"/>
                  </a:lnTo>
                  <a:close/>
                  <a:moveTo>
                    <a:pt x="265" y="0"/>
                  </a:moveTo>
                  <a:lnTo>
                    <a:pt x="121" y="24"/>
                  </a:lnTo>
                  <a:lnTo>
                    <a:pt x="27" y="81"/>
                  </a:lnTo>
                  <a:lnTo>
                    <a:pt x="27" y="81"/>
                  </a:lnTo>
                  <a:lnTo>
                    <a:pt x="72" y="217"/>
                  </a:lnTo>
                  <a:lnTo>
                    <a:pt x="121" y="313"/>
                  </a:lnTo>
                  <a:lnTo>
                    <a:pt x="193" y="337"/>
                  </a:lnTo>
                  <a:lnTo>
                    <a:pt x="289" y="337"/>
                  </a:lnTo>
                  <a:lnTo>
                    <a:pt x="361" y="313"/>
                  </a:lnTo>
                  <a:lnTo>
                    <a:pt x="409" y="289"/>
                  </a:lnTo>
                  <a:lnTo>
                    <a:pt x="458" y="241"/>
                  </a:lnTo>
                  <a:lnTo>
                    <a:pt x="458" y="169"/>
                  </a:lnTo>
                  <a:lnTo>
                    <a:pt x="458" y="97"/>
                  </a:lnTo>
                  <a:lnTo>
                    <a:pt x="409" y="24"/>
                  </a:lnTo>
                  <a:lnTo>
                    <a:pt x="33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4"/>
            <p:cNvSpPr/>
            <p:nvPr/>
          </p:nvSpPr>
          <p:spPr>
            <a:xfrm>
              <a:off x="3927350" y="1931875"/>
              <a:ext cx="9650" cy="12650"/>
            </a:xfrm>
            <a:custGeom>
              <a:avLst/>
              <a:gdLst/>
              <a:ahLst/>
              <a:cxnLst/>
              <a:rect l="l" t="t" r="r" b="b"/>
              <a:pathLst>
                <a:path w="386" h="506" extrusionOk="0">
                  <a:moveTo>
                    <a:pt x="73" y="0"/>
                  </a:moveTo>
                  <a:lnTo>
                    <a:pt x="48" y="24"/>
                  </a:lnTo>
                  <a:lnTo>
                    <a:pt x="0" y="48"/>
                  </a:lnTo>
                  <a:lnTo>
                    <a:pt x="0" y="96"/>
                  </a:lnTo>
                  <a:lnTo>
                    <a:pt x="73" y="313"/>
                  </a:lnTo>
                  <a:lnTo>
                    <a:pt x="145" y="433"/>
                  </a:lnTo>
                  <a:lnTo>
                    <a:pt x="230" y="498"/>
                  </a:lnTo>
                  <a:lnTo>
                    <a:pt x="230" y="498"/>
                  </a:lnTo>
                  <a:lnTo>
                    <a:pt x="337" y="433"/>
                  </a:lnTo>
                  <a:lnTo>
                    <a:pt x="361" y="385"/>
                  </a:lnTo>
                  <a:lnTo>
                    <a:pt x="385" y="361"/>
                  </a:lnTo>
                  <a:lnTo>
                    <a:pt x="385" y="313"/>
                  </a:lnTo>
                  <a:lnTo>
                    <a:pt x="385" y="265"/>
                  </a:lnTo>
                  <a:lnTo>
                    <a:pt x="313" y="193"/>
                  </a:lnTo>
                  <a:lnTo>
                    <a:pt x="241" y="120"/>
                  </a:lnTo>
                  <a:lnTo>
                    <a:pt x="73" y="0"/>
                  </a:lnTo>
                  <a:close/>
                  <a:moveTo>
                    <a:pt x="230" y="498"/>
                  </a:moveTo>
                  <a:lnTo>
                    <a:pt x="217" y="506"/>
                  </a:lnTo>
                  <a:lnTo>
                    <a:pt x="241" y="506"/>
                  </a:lnTo>
                  <a:lnTo>
                    <a:pt x="230" y="49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4"/>
            <p:cNvSpPr/>
            <p:nvPr/>
          </p:nvSpPr>
          <p:spPr>
            <a:xfrm>
              <a:off x="3893650" y="1914400"/>
              <a:ext cx="11450" cy="9075"/>
            </a:xfrm>
            <a:custGeom>
              <a:avLst/>
              <a:gdLst/>
              <a:ahLst/>
              <a:cxnLst/>
              <a:rect l="l" t="t" r="r" b="b"/>
              <a:pathLst>
                <a:path w="458" h="363" extrusionOk="0">
                  <a:moveTo>
                    <a:pt x="217" y="1"/>
                  </a:moveTo>
                  <a:lnTo>
                    <a:pt x="169" y="25"/>
                  </a:lnTo>
                  <a:lnTo>
                    <a:pt x="96" y="73"/>
                  </a:lnTo>
                  <a:lnTo>
                    <a:pt x="24" y="121"/>
                  </a:lnTo>
                  <a:lnTo>
                    <a:pt x="0" y="169"/>
                  </a:lnTo>
                  <a:lnTo>
                    <a:pt x="0" y="193"/>
                  </a:lnTo>
                  <a:lnTo>
                    <a:pt x="48" y="266"/>
                  </a:lnTo>
                  <a:lnTo>
                    <a:pt x="96" y="314"/>
                  </a:lnTo>
                  <a:lnTo>
                    <a:pt x="145" y="338"/>
                  </a:lnTo>
                  <a:lnTo>
                    <a:pt x="217" y="362"/>
                  </a:lnTo>
                  <a:lnTo>
                    <a:pt x="289" y="362"/>
                  </a:lnTo>
                  <a:lnTo>
                    <a:pt x="337" y="338"/>
                  </a:lnTo>
                  <a:lnTo>
                    <a:pt x="385" y="290"/>
                  </a:lnTo>
                  <a:lnTo>
                    <a:pt x="434" y="242"/>
                  </a:lnTo>
                  <a:lnTo>
                    <a:pt x="458" y="193"/>
                  </a:lnTo>
                  <a:lnTo>
                    <a:pt x="434" y="145"/>
                  </a:lnTo>
                  <a:lnTo>
                    <a:pt x="361" y="49"/>
                  </a:lnTo>
                  <a:lnTo>
                    <a:pt x="28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4"/>
            <p:cNvSpPr/>
            <p:nvPr/>
          </p:nvSpPr>
          <p:spPr>
            <a:xfrm>
              <a:off x="3998975" y="1764550"/>
              <a:ext cx="15050" cy="10250"/>
            </a:xfrm>
            <a:custGeom>
              <a:avLst/>
              <a:gdLst/>
              <a:ahLst/>
              <a:cxnLst/>
              <a:rect l="l" t="t" r="r" b="b"/>
              <a:pathLst>
                <a:path w="602" h="410" extrusionOk="0">
                  <a:moveTo>
                    <a:pt x="48" y="1"/>
                  </a:moveTo>
                  <a:lnTo>
                    <a:pt x="24" y="49"/>
                  </a:lnTo>
                  <a:lnTo>
                    <a:pt x="0" y="73"/>
                  </a:lnTo>
                  <a:lnTo>
                    <a:pt x="385" y="362"/>
                  </a:lnTo>
                  <a:lnTo>
                    <a:pt x="506" y="410"/>
                  </a:lnTo>
                  <a:lnTo>
                    <a:pt x="554" y="410"/>
                  </a:lnTo>
                  <a:lnTo>
                    <a:pt x="602" y="362"/>
                  </a:lnTo>
                  <a:lnTo>
                    <a:pt x="602" y="314"/>
                  </a:lnTo>
                  <a:lnTo>
                    <a:pt x="578" y="241"/>
                  </a:lnTo>
                  <a:lnTo>
                    <a:pt x="554" y="169"/>
                  </a:lnTo>
                  <a:lnTo>
                    <a:pt x="506" y="14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4"/>
            <p:cNvSpPr/>
            <p:nvPr/>
          </p:nvSpPr>
          <p:spPr>
            <a:xfrm>
              <a:off x="3922525" y="1708575"/>
              <a:ext cx="13275" cy="9050"/>
            </a:xfrm>
            <a:custGeom>
              <a:avLst/>
              <a:gdLst/>
              <a:ahLst/>
              <a:cxnLst/>
              <a:rect l="l" t="t" r="r" b="b"/>
              <a:pathLst>
                <a:path w="531" h="362" extrusionOk="0">
                  <a:moveTo>
                    <a:pt x="73" y="1"/>
                  </a:moveTo>
                  <a:lnTo>
                    <a:pt x="25" y="49"/>
                  </a:lnTo>
                  <a:lnTo>
                    <a:pt x="1" y="97"/>
                  </a:lnTo>
                  <a:lnTo>
                    <a:pt x="25" y="169"/>
                  </a:lnTo>
                  <a:lnTo>
                    <a:pt x="73" y="242"/>
                  </a:lnTo>
                  <a:lnTo>
                    <a:pt x="97" y="266"/>
                  </a:lnTo>
                  <a:lnTo>
                    <a:pt x="145" y="290"/>
                  </a:lnTo>
                  <a:lnTo>
                    <a:pt x="266" y="290"/>
                  </a:lnTo>
                  <a:lnTo>
                    <a:pt x="314" y="314"/>
                  </a:lnTo>
                  <a:lnTo>
                    <a:pt x="386" y="362"/>
                  </a:lnTo>
                  <a:lnTo>
                    <a:pt x="434" y="362"/>
                  </a:lnTo>
                  <a:lnTo>
                    <a:pt x="482" y="338"/>
                  </a:lnTo>
                  <a:lnTo>
                    <a:pt x="506" y="290"/>
                  </a:lnTo>
                  <a:lnTo>
                    <a:pt x="530" y="242"/>
                  </a:lnTo>
                  <a:lnTo>
                    <a:pt x="506" y="145"/>
                  </a:lnTo>
                  <a:lnTo>
                    <a:pt x="458" y="97"/>
                  </a:lnTo>
                  <a:lnTo>
                    <a:pt x="410" y="73"/>
                  </a:lnTo>
                  <a:lnTo>
                    <a:pt x="314" y="73"/>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4"/>
            <p:cNvSpPr/>
            <p:nvPr/>
          </p:nvSpPr>
          <p:spPr>
            <a:xfrm>
              <a:off x="3878600" y="1842800"/>
              <a:ext cx="9050" cy="9050"/>
            </a:xfrm>
            <a:custGeom>
              <a:avLst/>
              <a:gdLst/>
              <a:ahLst/>
              <a:cxnLst/>
              <a:rect l="l" t="t" r="r" b="b"/>
              <a:pathLst>
                <a:path w="362" h="362" extrusionOk="0">
                  <a:moveTo>
                    <a:pt x="97" y="0"/>
                  </a:moveTo>
                  <a:lnTo>
                    <a:pt x="24" y="24"/>
                  </a:lnTo>
                  <a:lnTo>
                    <a:pt x="0" y="97"/>
                  </a:lnTo>
                  <a:lnTo>
                    <a:pt x="0" y="193"/>
                  </a:lnTo>
                  <a:lnTo>
                    <a:pt x="49" y="265"/>
                  </a:lnTo>
                  <a:lnTo>
                    <a:pt x="121" y="337"/>
                  </a:lnTo>
                  <a:lnTo>
                    <a:pt x="241" y="361"/>
                  </a:lnTo>
                  <a:lnTo>
                    <a:pt x="313" y="337"/>
                  </a:lnTo>
                  <a:lnTo>
                    <a:pt x="337" y="289"/>
                  </a:lnTo>
                  <a:lnTo>
                    <a:pt x="361" y="265"/>
                  </a:lnTo>
                  <a:lnTo>
                    <a:pt x="361" y="217"/>
                  </a:lnTo>
                  <a:lnTo>
                    <a:pt x="337" y="121"/>
                  </a:lnTo>
                  <a:lnTo>
                    <a:pt x="289" y="48"/>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4"/>
            <p:cNvSpPr/>
            <p:nvPr/>
          </p:nvSpPr>
          <p:spPr>
            <a:xfrm>
              <a:off x="3817200" y="1774175"/>
              <a:ext cx="9675" cy="9050"/>
            </a:xfrm>
            <a:custGeom>
              <a:avLst/>
              <a:gdLst/>
              <a:ahLst/>
              <a:cxnLst/>
              <a:rect l="l" t="t" r="r" b="b"/>
              <a:pathLst>
                <a:path w="387" h="362" extrusionOk="0">
                  <a:moveTo>
                    <a:pt x="193" y="1"/>
                  </a:moveTo>
                  <a:lnTo>
                    <a:pt x="97" y="49"/>
                  </a:lnTo>
                  <a:lnTo>
                    <a:pt x="25" y="145"/>
                  </a:lnTo>
                  <a:lnTo>
                    <a:pt x="1" y="193"/>
                  </a:lnTo>
                  <a:lnTo>
                    <a:pt x="1" y="218"/>
                  </a:lnTo>
                  <a:lnTo>
                    <a:pt x="49" y="314"/>
                  </a:lnTo>
                  <a:lnTo>
                    <a:pt x="97" y="362"/>
                  </a:lnTo>
                  <a:lnTo>
                    <a:pt x="193" y="362"/>
                  </a:lnTo>
                  <a:lnTo>
                    <a:pt x="266" y="338"/>
                  </a:lnTo>
                  <a:lnTo>
                    <a:pt x="314" y="290"/>
                  </a:lnTo>
                  <a:lnTo>
                    <a:pt x="338" y="242"/>
                  </a:lnTo>
                  <a:lnTo>
                    <a:pt x="386" y="169"/>
                  </a:lnTo>
                  <a:lnTo>
                    <a:pt x="386" y="121"/>
                  </a:lnTo>
                  <a:lnTo>
                    <a:pt x="362" y="49"/>
                  </a:lnTo>
                  <a:lnTo>
                    <a:pt x="338" y="25"/>
                  </a:lnTo>
                  <a:lnTo>
                    <a:pt x="2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4"/>
            <p:cNvSpPr/>
            <p:nvPr/>
          </p:nvSpPr>
          <p:spPr>
            <a:xfrm>
              <a:off x="4011000" y="1669475"/>
              <a:ext cx="9050" cy="9650"/>
            </a:xfrm>
            <a:custGeom>
              <a:avLst/>
              <a:gdLst/>
              <a:ahLst/>
              <a:cxnLst/>
              <a:rect l="l" t="t" r="r" b="b"/>
              <a:pathLst>
                <a:path w="362" h="386" extrusionOk="0">
                  <a:moveTo>
                    <a:pt x="49" y="0"/>
                  </a:moveTo>
                  <a:lnTo>
                    <a:pt x="25" y="24"/>
                  </a:lnTo>
                  <a:lnTo>
                    <a:pt x="0" y="72"/>
                  </a:lnTo>
                  <a:lnTo>
                    <a:pt x="25" y="193"/>
                  </a:lnTo>
                  <a:lnTo>
                    <a:pt x="73" y="289"/>
                  </a:lnTo>
                  <a:lnTo>
                    <a:pt x="169" y="361"/>
                  </a:lnTo>
                  <a:lnTo>
                    <a:pt x="313" y="385"/>
                  </a:lnTo>
                  <a:lnTo>
                    <a:pt x="338" y="361"/>
                  </a:lnTo>
                  <a:lnTo>
                    <a:pt x="362" y="313"/>
                  </a:lnTo>
                  <a:lnTo>
                    <a:pt x="313" y="145"/>
                  </a:lnTo>
                  <a:lnTo>
                    <a:pt x="265" y="72"/>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4"/>
            <p:cNvSpPr/>
            <p:nvPr/>
          </p:nvSpPr>
          <p:spPr>
            <a:xfrm>
              <a:off x="3884625" y="1596050"/>
              <a:ext cx="10250" cy="9050"/>
            </a:xfrm>
            <a:custGeom>
              <a:avLst/>
              <a:gdLst/>
              <a:ahLst/>
              <a:cxnLst/>
              <a:rect l="l" t="t" r="r" b="b"/>
              <a:pathLst>
                <a:path w="410" h="362" extrusionOk="0">
                  <a:moveTo>
                    <a:pt x="361" y="0"/>
                  </a:moveTo>
                  <a:lnTo>
                    <a:pt x="313" y="24"/>
                  </a:lnTo>
                  <a:lnTo>
                    <a:pt x="193" y="72"/>
                  </a:lnTo>
                  <a:lnTo>
                    <a:pt x="120" y="72"/>
                  </a:lnTo>
                  <a:lnTo>
                    <a:pt x="72" y="121"/>
                  </a:lnTo>
                  <a:lnTo>
                    <a:pt x="24" y="145"/>
                  </a:lnTo>
                  <a:lnTo>
                    <a:pt x="0" y="217"/>
                  </a:lnTo>
                  <a:lnTo>
                    <a:pt x="0" y="289"/>
                  </a:lnTo>
                  <a:lnTo>
                    <a:pt x="48" y="337"/>
                  </a:lnTo>
                  <a:lnTo>
                    <a:pt x="120" y="361"/>
                  </a:lnTo>
                  <a:lnTo>
                    <a:pt x="169" y="337"/>
                  </a:lnTo>
                  <a:lnTo>
                    <a:pt x="289" y="289"/>
                  </a:lnTo>
                  <a:lnTo>
                    <a:pt x="385" y="217"/>
                  </a:lnTo>
                  <a:lnTo>
                    <a:pt x="409" y="169"/>
                  </a:lnTo>
                  <a:lnTo>
                    <a:pt x="409" y="121"/>
                  </a:lnTo>
                  <a:lnTo>
                    <a:pt x="385" y="24"/>
                  </a:lnTo>
                  <a:lnTo>
                    <a:pt x="36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4"/>
            <p:cNvSpPr/>
            <p:nvPr/>
          </p:nvSpPr>
          <p:spPr>
            <a:xfrm>
              <a:off x="3949625" y="1831950"/>
              <a:ext cx="10250" cy="9050"/>
            </a:xfrm>
            <a:custGeom>
              <a:avLst/>
              <a:gdLst/>
              <a:ahLst/>
              <a:cxnLst/>
              <a:rect l="l" t="t" r="r" b="b"/>
              <a:pathLst>
                <a:path w="410" h="362" extrusionOk="0">
                  <a:moveTo>
                    <a:pt x="96" y="1"/>
                  </a:moveTo>
                  <a:lnTo>
                    <a:pt x="48" y="25"/>
                  </a:lnTo>
                  <a:lnTo>
                    <a:pt x="24" y="49"/>
                  </a:lnTo>
                  <a:lnTo>
                    <a:pt x="0" y="73"/>
                  </a:lnTo>
                  <a:lnTo>
                    <a:pt x="24" y="145"/>
                  </a:lnTo>
                  <a:lnTo>
                    <a:pt x="120" y="242"/>
                  </a:lnTo>
                  <a:lnTo>
                    <a:pt x="217" y="338"/>
                  </a:lnTo>
                  <a:lnTo>
                    <a:pt x="337" y="362"/>
                  </a:lnTo>
                  <a:lnTo>
                    <a:pt x="361" y="338"/>
                  </a:lnTo>
                  <a:lnTo>
                    <a:pt x="409" y="314"/>
                  </a:lnTo>
                  <a:lnTo>
                    <a:pt x="409" y="242"/>
                  </a:lnTo>
                  <a:lnTo>
                    <a:pt x="409" y="193"/>
                  </a:lnTo>
                  <a:lnTo>
                    <a:pt x="361" y="121"/>
                  </a:lnTo>
                  <a:lnTo>
                    <a:pt x="289" y="49"/>
                  </a:lnTo>
                  <a:lnTo>
                    <a:pt x="241"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
            <p:cNvSpPr/>
            <p:nvPr/>
          </p:nvSpPr>
          <p:spPr>
            <a:xfrm>
              <a:off x="4137375" y="1777800"/>
              <a:ext cx="9050" cy="9050"/>
            </a:xfrm>
            <a:custGeom>
              <a:avLst/>
              <a:gdLst/>
              <a:ahLst/>
              <a:cxnLst/>
              <a:rect l="l" t="t" r="r" b="b"/>
              <a:pathLst>
                <a:path w="362" h="362" extrusionOk="0">
                  <a:moveTo>
                    <a:pt x="97" y="0"/>
                  </a:moveTo>
                  <a:lnTo>
                    <a:pt x="73" y="24"/>
                  </a:lnTo>
                  <a:lnTo>
                    <a:pt x="25" y="48"/>
                  </a:lnTo>
                  <a:lnTo>
                    <a:pt x="1" y="145"/>
                  </a:lnTo>
                  <a:lnTo>
                    <a:pt x="1" y="217"/>
                  </a:lnTo>
                  <a:lnTo>
                    <a:pt x="49" y="289"/>
                  </a:lnTo>
                  <a:lnTo>
                    <a:pt x="97" y="337"/>
                  </a:lnTo>
                  <a:lnTo>
                    <a:pt x="145" y="361"/>
                  </a:lnTo>
                  <a:lnTo>
                    <a:pt x="218" y="361"/>
                  </a:lnTo>
                  <a:lnTo>
                    <a:pt x="338" y="313"/>
                  </a:lnTo>
                  <a:lnTo>
                    <a:pt x="362" y="265"/>
                  </a:lnTo>
                  <a:lnTo>
                    <a:pt x="338" y="193"/>
                  </a:lnTo>
                  <a:lnTo>
                    <a:pt x="266" y="97"/>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4"/>
            <p:cNvSpPr/>
            <p:nvPr/>
          </p:nvSpPr>
          <p:spPr>
            <a:xfrm>
              <a:off x="3876800" y="1699550"/>
              <a:ext cx="6025" cy="9650"/>
            </a:xfrm>
            <a:custGeom>
              <a:avLst/>
              <a:gdLst/>
              <a:ahLst/>
              <a:cxnLst/>
              <a:rect l="l" t="t" r="r" b="b"/>
              <a:pathLst>
                <a:path w="241" h="386" extrusionOk="0">
                  <a:moveTo>
                    <a:pt x="72" y="1"/>
                  </a:moveTo>
                  <a:lnTo>
                    <a:pt x="24" y="25"/>
                  </a:lnTo>
                  <a:lnTo>
                    <a:pt x="24" y="49"/>
                  </a:lnTo>
                  <a:lnTo>
                    <a:pt x="0" y="145"/>
                  </a:lnTo>
                  <a:lnTo>
                    <a:pt x="24" y="217"/>
                  </a:lnTo>
                  <a:lnTo>
                    <a:pt x="48" y="314"/>
                  </a:lnTo>
                  <a:lnTo>
                    <a:pt x="96" y="386"/>
                  </a:lnTo>
                  <a:lnTo>
                    <a:pt x="217" y="386"/>
                  </a:lnTo>
                  <a:lnTo>
                    <a:pt x="241" y="362"/>
                  </a:lnTo>
                  <a:lnTo>
                    <a:pt x="241" y="338"/>
                  </a:lnTo>
                  <a:lnTo>
                    <a:pt x="241" y="242"/>
                  </a:lnTo>
                  <a:lnTo>
                    <a:pt x="241" y="145"/>
                  </a:lnTo>
                  <a:lnTo>
                    <a:pt x="193"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4"/>
            <p:cNvSpPr/>
            <p:nvPr/>
          </p:nvSpPr>
          <p:spPr>
            <a:xfrm>
              <a:off x="3751600" y="1757925"/>
              <a:ext cx="9675" cy="6050"/>
            </a:xfrm>
            <a:custGeom>
              <a:avLst/>
              <a:gdLst/>
              <a:ahLst/>
              <a:cxnLst/>
              <a:rect l="l" t="t" r="r" b="b"/>
              <a:pathLst>
                <a:path w="387" h="242" extrusionOk="0">
                  <a:moveTo>
                    <a:pt x="97" y="1"/>
                  </a:moveTo>
                  <a:lnTo>
                    <a:pt x="49" y="49"/>
                  </a:lnTo>
                  <a:lnTo>
                    <a:pt x="1" y="73"/>
                  </a:lnTo>
                  <a:lnTo>
                    <a:pt x="1" y="121"/>
                  </a:lnTo>
                  <a:lnTo>
                    <a:pt x="25" y="169"/>
                  </a:lnTo>
                  <a:lnTo>
                    <a:pt x="49" y="218"/>
                  </a:lnTo>
                  <a:lnTo>
                    <a:pt x="73" y="242"/>
                  </a:lnTo>
                  <a:lnTo>
                    <a:pt x="290" y="242"/>
                  </a:lnTo>
                  <a:lnTo>
                    <a:pt x="338" y="193"/>
                  </a:lnTo>
                  <a:lnTo>
                    <a:pt x="386" y="145"/>
                  </a:lnTo>
                  <a:lnTo>
                    <a:pt x="386" y="97"/>
                  </a:lnTo>
                  <a:lnTo>
                    <a:pt x="314"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
            <p:cNvSpPr/>
            <p:nvPr/>
          </p:nvSpPr>
          <p:spPr>
            <a:xfrm>
              <a:off x="4184325" y="1822925"/>
              <a:ext cx="6650" cy="9650"/>
            </a:xfrm>
            <a:custGeom>
              <a:avLst/>
              <a:gdLst/>
              <a:ahLst/>
              <a:cxnLst/>
              <a:rect l="l" t="t" r="r" b="b"/>
              <a:pathLst>
                <a:path w="266" h="386" extrusionOk="0">
                  <a:moveTo>
                    <a:pt x="97" y="1"/>
                  </a:moveTo>
                  <a:lnTo>
                    <a:pt x="49" y="25"/>
                  </a:lnTo>
                  <a:lnTo>
                    <a:pt x="25" y="73"/>
                  </a:lnTo>
                  <a:lnTo>
                    <a:pt x="1" y="145"/>
                  </a:lnTo>
                  <a:lnTo>
                    <a:pt x="1" y="217"/>
                  </a:lnTo>
                  <a:lnTo>
                    <a:pt x="25" y="266"/>
                  </a:lnTo>
                  <a:lnTo>
                    <a:pt x="97" y="362"/>
                  </a:lnTo>
                  <a:lnTo>
                    <a:pt x="121" y="386"/>
                  </a:lnTo>
                  <a:lnTo>
                    <a:pt x="169" y="386"/>
                  </a:lnTo>
                  <a:lnTo>
                    <a:pt x="217" y="362"/>
                  </a:lnTo>
                  <a:lnTo>
                    <a:pt x="241" y="338"/>
                  </a:lnTo>
                  <a:lnTo>
                    <a:pt x="265" y="290"/>
                  </a:lnTo>
                  <a:lnTo>
                    <a:pt x="265" y="217"/>
                  </a:lnTo>
                  <a:lnTo>
                    <a:pt x="265" y="145"/>
                  </a:lnTo>
                  <a:lnTo>
                    <a:pt x="217" y="97"/>
                  </a:lnTo>
                  <a:lnTo>
                    <a:pt x="169"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4"/>
            <p:cNvSpPr/>
            <p:nvPr/>
          </p:nvSpPr>
          <p:spPr>
            <a:xfrm>
              <a:off x="4044700" y="1710400"/>
              <a:ext cx="9650" cy="6625"/>
            </a:xfrm>
            <a:custGeom>
              <a:avLst/>
              <a:gdLst/>
              <a:ahLst/>
              <a:cxnLst/>
              <a:rect l="l" t="t" r="r" b="b"/>
              <a:pathLst>
                <a:path w="386" h="265" extrusionOk="0">
                  <a:moveTo>
                    <a:pt x="289" y="0"/>
                  </a:moveTo>
                  <a:lnTo>
                    <a:pt x="121" y="24"/>
                  </a:lnTo>
                  <a:lnTo>
                    <a:pt x="25" y="48"/>
                  </a:lnTo>
                  <a:lnTo>
                    <a:pt x="1" y="96"/>
                  </a:lnTo>
                  <a:lnTo>
                    <a:pt x="1" y="120"/>
                  </a:lnTo>
                  <a:lnTo>
                    <a:pt x="49" y="193"/>
                  </a:lnTo>
                  <a:lnTo>
                    <a:pt x="121" y="241"/>
                  </a:lnTo>
                  <a:lnTo>
                    <a:pt x="217" y="265"/>
                  </a:lnTo>
                  <a:lnTo>
                    <a:pt x="289" y="241"/>
                  </a:lnTo>
                  <a:lnTo>
                    <a:pt x="338" y="217"/>
                  </a:lnTo>
                  <a:lnTo>
                    <a:pt x="386" y="169"/>
                  </a:lnTo>
                  <a:lnTo>
                    <a:pt x="386" y="96"/>
                  </a:lnTo>
                  <a:lnTo>
                    <a:pt x="362" y="48"/>
                  </a:lnTo>
                  <a:lnTo>
                    <a:pt x="33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4"/>
            <p:cNvSpPr/>
            <p:nvPr/>
          </p:nvSpPr>
          <p:spPr>
            <a:xfrm>
              <a:off x="3893050" y="1766950"/>
              <a:ext cx="7850" cy="7850"/>
            </a:xfrm>
            <a:custGeom>
              <a:avLst/>
              <a:gdLst/>
              <a:ahLst/>
              <a:cxnLst/>
              <a:rect l="l" t="t" r="r" b="b"/>
              <a:pathLst>
                <a:path w="314" h="314" extrusionOk="0">
                  <a:moveTo>
                    <a:pt x="120" y="1"/>
                  </a:moveTo>
                  <a:lnTo>
                    <a:pt x="96" y="25"/>
                  </a:lnTo>
                  <a:lnTo>
                    <a:pt x="48" y="73"/>
                  </a:lnTo>
                  <a:lnTo>
                    <a:pt x="24" y="121"/>
                  </a:lnTo>
                  <a:lnTo>
                    <a:pt x="0" y="194"/>
                  </a:lnTo>
                  <a:lnTo>
                    <a:pt x="24" y="266"/>
                  </a:lnTo>
                  <a:lnTo>
                    <a:pt x="48" y="314"/>
                  </a:lnTo>
                  <a:lnTo>
                    <a:pt x="169" y="314"/>
                  </a:lnTo>
                  <a:lnTo>
                    <a:pt x="241" y="290"/>
                  </a:lnTo>
                  <a:lnTo>
                    <a:pt x="289" y="266"/>
                  </a:lnTo>
                  <a:lnTo>
                    <a:pt x="313" y="194"/>
                  </a:lnTo>
                  <a:lnTo>
                    <a:pt x="289" y="121"/>
                  </a:lnTo>
                  <a:lnTo>
                    <a:pt x="265" y="73"/>
                  </a:lnTo>
                  <a:lnTo>
                    <a:pt x="217"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
            <p:cNvSpPr/>
            <p:nvPr/>
          </p:nvSpPr>
          <p:spPr>
            <a:xfrm>
              <a:off x="3804575" y="1815700"/>
              <a:ext cx="9050" cy="6650"/>
            </a:xfrm>
            <a:custGeom>
              <a:avLst/>
              <a:gdLst/>
              <a:ahLst/>
              <a:cxnLst/>
              <a:rect l="l" t="t" r="r" b="b"/>
              <a:pathLst>
                <a:path w="362" h="266" extrusionOk="0">
                  <a:moveTo>
                    <a:pt x="217" y="1"/>
                  </a:moveTo>
                  <a:lnTo>
                    <a:pt x="97" y="25"/>
                  </a:lnTo>
                  <a:lnTo>
                    <a:pt x="24" y="49"/>
                  </a:lnTo>
                  <a:lnTo>
                    <a:pt x="0" y="97"/>
                  </a:lnTo>
                  <a:lnTo>
                    <a:pt x="0" y="145"/>
                  </a:lnTo>
                  <a:lnTo>
                    <a:pt x="24" y="194"/>
                  </a:lnTo>
                  <a:lnTo>
                    <a:pt x="48" y="242"/>
                  </a:lnTo>
                  <a:lnTo>
                    <a:pt x="169" y="266"/>
                  </a:lnTo>
                  <a:lnTo>
                    <a:pt x="289" y="242"/>
                  </a:lnTo>
                  <a:lnTo>
                    <a:pt x="361" y="218"/>
                  </a:lnTo>
                  <a:lnTo>
                    <a:pt x="361" y="194"/>
                  </a:lnTo>
                  <a:lnTo>
                    <a:pt x="361" y="169"/>
                  </a:lnTo>
                  <a:lnTo>
                    <a:pt x="337" y="97"/>
                  </a:lnTo>
                  <a:lnTo>
                    <a:pt x="313" y="49"/>
                  </a:lnTo>
                  <a:lnTo>
                    <a:pt x="265" y="25"/>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4"/>
            <p:cNvSpPr/>
            <p:nvPr/>
          </p:nvSpPr>
          <p:spPr>
            <a:xfrm>
              <a:off x="4074800" y="1877100"/>
              <a:ext cx="6650" cy="7250"/>
            </a:xfrm>
            <a:custGeom>
              <a:avLst/>
              <a:gdLst/>
              <a:ahLst/>
              <a:cxnLst/>
              <a:rect l="l" t="t" r="r" b="b"/>
              <a:pathLst>
                <a:path w="266" h="290" extrusionOk="0">
                  <a:moveTo>
                    <a:pt x="121" y="0"/>
                  </a:moveTo>
                  <a:lnTo>
                    <a:pt x="48" y="49"/>
                  </a:lnTo>
                  <a:lnTo>
                    <a:pt x="24" y="73"/>
                  </a:lnTo>
                  <a:lnTo>
                    <a:pt x="0" y="169"/>
                  </a:lnTo>
                  <a:lnTo>
                    <a:pt x="0" y="241"/>
                  </a:lnTo>
                  <a:lnTo>
                    <a:pt x="48" y="289"/>
                  </a:lnTo>
                  <a:lnTo>
                    <a:pt x="169" y="289"/>
                  </a:lnTo>
                  <a:lnTo>
                    <a:pt x="217" y="241"/>
                  </a:lnTo>
                  <a:lnTo>
                    <a:pt x="241" y="193"/>
                  </a:lnTo>
                  <a:lnTo>
                    <a:pt x="265" y="145"/>
                  </a:lnTo>
                  <a:lnTo>
                    <a:pt x="265" y="97"/>
                  </a:lnTo>
                  <a:lnTo>
                    <a:pt x="241" y="49"/>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4"/>
            <p:cNvSpPr/>
            <p:nvPr/>
          </p:nvSpPr>
          <p:spPr>
            <a:xfrm>
              <a:off x="3783500" y="1626725"/>
              <a:ext cx="6650" cy="9075"/>
            </a:xfrm>
            <a:custGeom>
              <a:avLst/>
              <a:gdLst/>
              <a:ahLst/>
              <a:cxnLst/>
              <a:rect l="l" t="t" r="r" b="b"/>
              <a:pathLst>
                <a:path w="266" h="363" extrusionOk="0">
                  <a:moveTo>
                    <a:pt x="97" y="1"/>
                  </a:moveTo>
                  <a:lnTo>
                    <a:pt x="49" y="25"/>
                  </a:lnTo>
                  <a:lnTo>
                    <a:pt x="25" y="49"/>
                  </a:lnTo>
                  <a:lnTo>
                    <a:pt x="1" y="145"/>
                  </a:lnTo>
                  <a:lnTo>
                    <a:pt x="25" y="266"/>
                  </a:lnTo>
                  <a:lnTo>
                    <a:pt x="73" y="338"/>
                  </a:lnTo>
                  <a:lnTo>
                    <a:pt x="121" y="362"/>
                  </a:lnTo>
                  <a:lnTo>
                    <a:pt x="169" y="362"/>
                  </a:lnTo>
                  <a:lnTo>
                    <a:pt x="193" y="338"/>
                  </a:lnTo>
                  <a:lnTo>
                    <a:pt x="242" y="290"/>
                  </a:lnTo>
                  <a:lnTo>
                    <a:pt x="266" y="194"/>
                  </a:lnTo>
                  <a:lnTo>
                    <a:pt x="242" y="73"/>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
            <p:cNvSpPr/>
            <p:nvPr/>
          </p:nvSpPr>
          <p:spPr>
            <a:xfrm>
              <a:off x="4103675" y="1869875"/>
              <a:ext cx="6650" cy="8450"/>
            </a:xfrm>
            <a:custGeom>
              <a:avLst/>
              <a:gdLst/>
              <a:ahLst/>
              <a:cxnLst/>
              <a:rect l="l" t="t" r="r" b="b"/>
              <a:pathLst>
                <a:path w="266" h="338" extrusionOk="0">
                  <a:moveTo>
                    <a:pt x="73" y="0"/>
                  </a:moveTo>
                  <a:lnTo>
                    <a:pt x="25" y="73"/>
                  </a:lnTo>
                  <a:lnTo>
                    <a:pt x="1" y="169"/>
                  </a:lnTo>
                  <a:lnTo>
                    <a:pt x="1" y="217"/>
                  </a:lnTo>
                  <a:lnTo>
                    <a:pt x="1" y="265"/>
                  </a:lnTo>
                  <a:lnTo>
                    <a:pt x="25" y="313"/>
                  </a:lnTo>
                  <a:lnTo>
                    <a:pt x="97" y="338"/>
                  </a:lnTo>
                  <a:lnTo>
                    <a:pt x="145" y="338"/>
                  </a:lnTo>
                  <a:lnTo>
                    <a:pt x="193" y="313"/>
                  </a:lnTo>
                  <a:lnTo>
                    <a:pt x="242" y="289"/>
                  </a:lnTo>
                  <a:lnTo>
                    <a:pt x="266" y="217"/>
                  </a:lnTo>
                  <a:lnTo>
                    <a:pt x="266" y="97"/>
                  </a:lnTo>
                  <a:lnTo>
                    <a:pt x="266" y="49"/>
                  </a:lnTo>
                  <a:lnTo>
                    <a:pt x="242" y="25"/>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4"/>
            <p:cNvSpPr/>
            <p:nvPr/>
          </p:nvSpPr>
          <p:spPr>
            <a:xfrm>
              <a:off x="4027850" y="1783200"/>
              <a:ext cx="6050" cy="7850"/>
            </a:xfrm>
            <a:custGeom>
              <a:avLst/>
              <a:gdLst/>
              <a:ahLst/>
              <a:cxnLst/>
              <a:rect l="l" t="t" r="r" b="b"/>
              <a:pathLst>
                <a:path w="242" h="314" extrusionOk="0">
                  <a:moveTo>
                    <a:pt x="73" y="1"/>
                  </a:moveTo>
                  <a:lnTo>
                    <a:pt x="49" y="49"/>
                  </a:lnTo>
                  <a:lnTo>
                    <a:pt x="1" y="97"/>
                  </a:lnTo>
                  <a:lnTo>
                    <a:pt x="1" y="169"/>
                  </a:lnTo>
                  <a:lnTo>
                    <a:pt x="1" y="218"/>
                  </a:lnTo>
                  <a:lnTo>
                    <a:pt x="25" y="266"/>
                  </a:lnTo>
                  <a:lnTo>
                    <a:pt x="73" y="290"/>
                  </a:lnTo>
                  <a:lnTo>
                    <a:pt x="121" y="314"/>
                  </a:lnTo>
                  <a:lnTo>
                    <a:pt x="169" y="290"/>
                  </a:lnTo>
                  <a:lnTo>
                    <a:pt x="193" y="242"/>
                  </a:lnTo>
                  <a:lnTo>
                    <a:pt x="241" y="194"/>
                  </a:lnTo>
                  <a:lnTo>
                    <a:pt x="241" y="145"/>
                  </a:lnTo>
                  <a:lnTo>
                    <a:pt x="241" y="73"/>
                  </a:lnTo>
                  <a:lnTo>
                    <a:pt x="241" y="25"/>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4"/>
            <p:cNvSpPr/>
            <p:nvPr/>
          </p:nvSpPr>
          <p:spPr>
            <a:xfrm>
              <a:off x="3970675" y="1794650"/>
              <a:ext cx="7250" cy="8450"/>
            </a:xfrm>
            <a:custGeom>
              <a:avLst/>
              <a:gdLst/>
              <a:ahLst/>
              <a:cxnLst/>
              <a:rect l="l" t="t" r="r" b="b"/>
              <a:pathLst>
                <a:path w="290" h="338" extrusionOk="0">
                  <a:moveTo>
                    <a:pt x="169" y="0"/>
                  </a:moveTo>
                  <a:lnTo>
                    <a:pt x="73" y="24"/>
                  </a:lnTo>
                  <a:lnTo>
                    <a:pt x="25" y="97"/>
                  </a:lnTo>
                  <a:lnTo>
                    <a:pt x="1" y="145"/>
                  </a:lnTo>
                  <a:lnTo>
                    <a:pt x="1" y="193"/>
                  </a:lnTo>
                  <a:lnTo>
                    <a:pt x="25" y="241"/>
                  </a:lnTo>
                  <a:lnTo>
                    <a:pt x="73" y="265"/>
                  </a:lnTo>
                  <a:lnTo>
                    <a:pt x="166" y="312"/>
                  </a:lnTo>
                  <a:lnTo>
                    <a:pt x="166" y="312"/>
                  </a:lnTo>
                  <a:lnTo>
                    <a:pt x="265" y="193"/>
                  </a:lnTo>
                  <a:lnTo>
                    <a:pt x="289" y="97"/>
                  </a:lnTo>
                  <a:lnTo>
                    <a:pt x="265" y="73"/>
                  </a:lnTo>
                  <a:lnTo>
                    <a:pt x="241" y="24"/>
                  </a:lnTo>
                  <a:lnTo>
                    <a:pt x="193" y="0"/>
                  </a:lnTo>
                  <a:close/>
                  <a:moveTo>
                    <a:pt x="166" y="312"/>
                  </a:moveTo>
                  <a:lnTo>
                    <a:pt x="145" y="337"/>
                  </a:lnTo>
                  <a:lnTo>
                    <a:pt x="169" y="313"/>
                  </a:lnTo>
                  <a:lnTo>
                    <a:pt x="166" y="312"/>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
            <p:cNvSpPr/>
            <p:nvPr/>
          </p:nvSpPr>
          <p:spPr>
            <a:xfrm>
              <a:off x="3745000" y="1801875"/>
              <a:ext cx="6625" cy="7250"/>
            </a:xfrm>
            <a:custGeom>
              <a:avLst/>
              <a:gdLst/>
              <a:ahLst/>
              <a:cxnLst/>
              <a:rect l="l" t="t" r="r" b="b"/>
              <a:pathLst>
                <a:path w="265" h="290" extrusionOk="0">
                  <a:moveTo>
                    <a:pt x="72" y="0"/>
                  </a:moveTo>
                  <a:lnTo>
                    <a:pt x="24" y="48"/>
                  </a:lnTo>
                  <a:lnTo>
                    <a:pt x="24" y="97"/>
                  </a:lnTo>
                  <a:lnTo>
                    <a:pt x="0" y="169"/>
                  </a:lnTo>
                  <a:lnTo>
                    <a:pt x="24" y="217"/>
                  </a:lnTo>
                  <a:lnTo>
                    <a:pt x="48" y="241"/>
                  </a:lnTo>
                  <a:lnTo>
                    <a:pt x="96" y="289"/>
                  </a:lnTo>
                  <a:lnTo>
                    <a:pt x="145" y="289"/>
                  </a:lnTo>
                  <a:lnTo>
                    <a:pt x="193" y="265"/>
                  </a:lnTo>
                  <a:lnTo>
                    <a:pt x="241" y="217"/>
                  </a:lnTo>
                  <a:lnTo>
                    <a:pt x="265" y="169"/>
                  </a:lnTo>
                  <a:lnTo>
                    <a:pt x="265" y="121"/>
                  </a:lnTo>
                  <a:lnTo>
                    <a:pt x="241" y="72"/>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4"/>
            <p:cNvSpPr/>
            <p:nvPr/>
          </p:nvSpPr>
          <p:spPr>
            <a:xfrm>
              <a:off x="3766650" y="1902975"/>
              <a:ext cx="7850" cy="6650"/>
            </a:xfrm>
            <a:custGeom>
              <a:avLst/>
              <a:gdLst/>
              <a:ahLst/>
              <a:cxnLst/>
              <a:rect l="l" t="t" r="r" b="b"/>
              <a:pathLst>
                <a:path w="314" h="266" extrusionOk="0">
                  <a:moveTo>
                    <a:pt x="97" y="1"/>
                  </a:moveTo>
                  <a:lnTo>
                    <a:pt x="49" y="49"/>
                  </a:lnTo>
                  <a:lnTo>
                    <a:pt x="1" y="97"/>
                  </a:lnTo>
                  <a:lnTo>
                    <a:pt x="1" y="121"/>
                  </a:lnTo>
                  <a:lnTo>
                    <a:pt x="25" y="169"/>
                  </a:lnTo>
                  <a:lnTo>
                    <a:pt x="73" y="217"/>
                  </a:lnTo>
                  <a:lnTo>
                    <a:pt x="121" y="265"/>
                  </a:lnTo>
                  <a:lnTo>
                    <a:pt x="193" y="265"/>
                  </a:lnTo>
                  <a:lnTo>
                    <a:pt x="241" y="241"/>
                  </a:lnTo>
                  <a:lnTo>
                    <a:pt x="290" y="217"/>
                  </a:lnTo>
                  <a:lnTo>
                    <a:pt x="314" y="193"/>
                  </a:lnTo>
                  <a:lnTo>
                    <a:pt x="290" y="97"/>
                  </a:lnTo>
                  <a:lnTo>
                    <a:pt x="241" y="49"/>
                  </a:lnTo>
                  <a:lnTo>
                    <a:pt x="217"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4"/>
            <p:cNvSpPr/>
            <p:nvPr/>
          </p:nvSpPr>
          <p:spPr>
            <a:xfrm>
              <a:off x="3844300" y="1644200"/>
              <a:ext cx="7250" cy="4825"/>
            </a:xfrm>
            <a:custGeom>
              <a:avLst/>
              <a:gdLst/>
              <a:ahLst/>
              <a:cxnLst/>
              <a:rect l="l" t="t" r="r" b="b"/>
              <a:pathLst>
                <a:path w="290" h="193" extrusionOk="0">
                  <a:moveTo>
                    <a:pt x="72" y="0"/>
                  </a:moveTo>
                  <a:lnTo>
                    <a:pt x="24" y="24"/>
                  </a:lnTo>
                  <a:lnTo>
                    <a:pt x="0" y="72"/>
                  </a:lnTo>
                  <a:lnTo>
                    <a:pt x="0" y="120"/>
                  </a:lnTo>
                  <a:lnTo>
                    <a:pt x="24" y="169"/>
                  </a:lnTo>
                  <a:lnTo>
                    <a:pt x="48" y="193"/>
                  </a:lnTo>
                  <a:lnTo>
                    <a:pt x="217" y="193"/>
                  </a:lnTo>
                  <a:lnTo>
                    <a:pt x="265" y="169"/>
                  </a:lnTo>
                  <a:lnTo>
                    <a:pt x="289" y="120"/>
                  </a:lnTo>
                  <a:lnTo>
                    <a:pt x="241"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
            <p:cNvSpPr/>
            <p:nvPr/>
          </p:nvSpPr>
          <p:spPr>
            <a:xfrm>
              <a:off x="3931550" y="1796450"/>
              <a:ext cx="6650" cy="6050"/>
            </a:xfrm>
            <a:custGeom>
              <a:avLst/>
              <a:gdLst/>
              <a:ahLst/>
              <a:cxnLst/>
              <a:rect l="l" t="t" r="r" b="b"/>
              <a:pathLst>
                <a:path w="266" h="242" extrusionOk="0">
                  <a:moveTo>
                    <a:pt x="73" y="1"/>
                  </a:moveTo>
                  <a:lnTo>
                    <a:pt x="25" y="49"/>
                  </a:lnTo>
                  <a:lnTo>
                    <a:pt x="1" y="97"/>
                  </a:lnTo>
                  <a:lnTo>
                    <a:pt x="25" y="145"/>
                  </a:lnTo>
                  <a:lnTo>
                    <a:pt x="49" y="193"/>
                  </a:lnTo>
                  <a:lnTo>
                    <a:pt x="97" y="217"/>
                  </a:lnTo>
                  <a:lnTo>
                    <a:pt x="145" y="241"/>
                  </a:lnTo>
                  <a:lnTo>
                    <a:pt x="193" y="241"/>
                  </a:lnTo>
                  <a:lnTo>
                    <a:pt x="242" y="217"/>
                  </a:lnTo>
                  <a:lnTo>
                    <a:pt x="266" y="169"/>
                  </a:lnTo>
                  <a:lnTo>
                    <a:pt x="266" y="121"/>
                  </a:lnTo>
                  <a:lnTo>
                    <a:pt x="266" y="73"/>
                  </a:lnTo>
                  <a:lnTo>
                    <a:pt x="217" y="49"/>
                  </a:lnTo>
                  <a:lnTo>
                    <a:pt x="19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4"/>
            <p:cNvSpPr/>
            <p:nvPr/>
          </p:nvSpPr>
          <p:spPr>
            <a:xfrm>
              <a:off x="4190950" y="1972175"/>
              <a:ext cx="7850" cy="6050"/>
            </a:xfrm>
            <a:custGeom>
              <a:avLst/>
              <a:gdLst/>
              <a:ahLst/>
              <a:cxnLst/>
              <a:rect l="l" t="t" r="r" b="b"/>
              <a:pathLst>
                <a:path w="314" h="242" extrusionOk="0">
                  <a:moveTo>
                    <a:pt x="169" y="1"/>
                  </a:moveTo>
                  <a:lnTo>
                    <a:pt x="97" y="25"/>
                  </a:lnTo>
                  <a:lnTo>
                    <a:pt x="49" y="73"/>
                  </a:lnTo>
                  <a:lnTo>
                    <a:pt x="0" y="145"/>
                  </a:lnTo>
                  <a:lnTo>
                    <a:pt x="24" y="194"/>
                  </a:lnTo>
                  <a:lnTo>
                    <a:pt x="73" y="242"/>
                  </a:lnTo>
                  <a:lnTo>
                    <a:pt x="217" y="242"/>
                  </a:lnTo>
                  <a:lnTo>
                    <a:pt x="265" y="194"/>
                  </a:lnTo>
                  <a:lnTo>
                    <a:pt x="313" y="121"/>
                  </a:lnTo>
                  <a:lnTo>
                    <a:pt x="313" y="49"/>
                  </a:lnTo>
                  <a:lnTo>
                    <a:pt x="26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
            <p:cNvSpPr/>
            <p:nvPr/>
          </p:nvSpPr>
          <p:spPr>
            <a:xfrm>
              <a:off x="3843100" y="1941500"/>
              <a:ext cx="7225" cy="7250"/>
            </a:xfrm>
            <a:custGeom>
              <a:avLst/>
              <a:gdLst/>
              <a:ahLst/>
              <a:cxnLst/>
              <a:rect l="l" t="t" r="r" b="b"/>
              <a:pathLst>
                <a:path w="289" h="290" extrusionOk="0">
                  <a:moveTo>
                    <a:pt x="96" y="0"/>
                  </a:moveTo>
                  <a:lnTo>
                    <a:pt x="72" y="24"/>
                  </a:lnTo>
                  <a:lnTo>
                    <a:pt x="24" y="72"/>
                  </a:lnTo>
                  <a:lnTo>
                    <a:pt x="0" y="121"/>
                  </a:lnTo>
                  <a:lnTo>
                    <a:pt x="24" y="193"/>
                  </a:lnTo>
                  <a:lnTo>
                    <a:pt x="48" y="241"/>
                  </a:lnTo>
                  <a:lnTo>
                    <a:pt x="120" y="289"/>
                  </a:lnTo>
                  <a:lnTo>
                    <a:pt x="169" y="289"/>
                  </a:lnTo>
                  <a:lnTo>
                    <a:pt x="217" y="265"/>
                  </a:lnTo>
                  <a:lnTo>
                    <a:pt x="265" y="241"/>
                  </a:lnTo>
                  <a:lnTo>
                    <a:pt x="289" y="193"/>
                  </a:lnTo>
                  <a:lnTo>
                    <a:pt x="289" y="145"/>
                  </a:lnTo>
                  <a:lnTo>
                    <a:pt x="289" y="96"/>
                  </a:lnTo>
                  <a:lnTo>
                    <a:pt x="265" y="48"/>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
            <p:cNvSpPr/>
            <p:nvPr/>
          </p:nvSpPr>
          <p:spPr>
            <a:xfrm>
              <a:off x="3791925" y="1858450"/>
              <a:ext cx="6650" cy="7225"/>
            </a:xfrm>
            <a:custGeom>
              <a:avLst/>
              <a:gdLst/>
              <a:ahLst/>
              <a:cxnLst/>
              <a:rect l="l" t="t" r="r" b="b"/>
              <a:pathLst>
                <a:path w="266" h="289" extrusionOk="0">
                  <a:moveTo>
                    <a:pt x="121" y="0"/>
                  </a:moveTo>
                  <a:lnTo>
                    <a:pt x="73" y="24"/>
                  </a:lnTo>
                  <a:lnTo>
                    <a:pt x="25" y="72"/>
                  </a:lnTo>
                  <a:lnTo>
                    <a:pt x="1" y="145"/>
                  </a:lnTo>
                  <a:lnTo>
                    <a:pt x="25" y="217"/>
                  </a:lnTo>
                  <a:lnTo>
                    <a:pt x="49" y="265"/>
                  </a:lnTo>
                  <a:lnTo>
                    <a:pt x="97" y="289"/>
                  </a:lnTo>
                  <a:lnTo>
                    <a:pt x="145" y="289"/>
                  </a:lnTo>
                  <a:lnTo>
                    <a:pt x="193" y="265"/>
                  </a:lnTo>
                  <a:lnTo>
                    <a:pt x="242" y="193"/>
                  </a:lnTo>
                  <a:lnTo>
                    <a:pt x="266" y="96"/>
                  </a:lnTo>
                  <a:lnTo>
                    <a:pt x="242" y="48"/>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
            <p:cNvSpPr/>
            <p:nvPr/>
          </p:nvSpPr>
          <p:spPr>
            <a:xfrm>
              <a:off x="3896050" y="1717000"/>
              <a:ext cx="6650" cy="7250"/>
            </a:xfrm>
            <a:custGeom>
              <a:avLst/>
              <a:gdLst/>
              <a:ahLst/>
              <a:cxnLst/>
              <a:rect l="l" t="t" r="r" b="b"/>
              <a:pathLst>
                <a:path w="266" h="290" extrusionOk="0">
                  <a:moveTo>
                    <a:pt x="97" y="1"/>
                  </a:moveTo>
                  <a:lnTo>
                    <a:pt x="25" y="49"/>
                  </a:lnTo>
                  <a:lnTo>
                    <a:pt x="0" y="121"/>
                  </a:lnTo>
                  <a:lnTo>
                    <a:pt x="0" y="194"/>
                  </a:lnTo>
                  <a:lnTo>
                    <a:pt x="25" y="242"/>
                  </a:lnTo>
                  <a:lnTo>
                    <a:pt x="73" y="290"/>
                  </a:lnTo>
                  <a:lnTo>
                    <a:pt x="169" y="290"/>
                  </a:lnTo>
                  <a:lnTo>
                    <a:pt x="217" y="266"/>
                  </a:lnTo>
                  <a:lnTo>
                    <a:pt x="265" y="218"/>
                  </a:lnTo>
                  <a:lnTo>
                    <a:pt x="265" y="169"/>
                  </a:lnTo>
                  <a:lnTo>
                    <a:pt x="265" y="97"/>
                  </a:lnTo>
                  <a:lnTo>
                    <a:pt x="241"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
            <p:cNvSpPr/>
            <p:nvPr/>
          </p:nvSpPr>
          <p:spPr>
            <a:xfrm>
              <a:off x="4041100" y="1795850"/>
              <a:ext cx="6625" cy="9050"/>
            </a:xfrm>
            <a:custGeom>
              <a:avLst/>
              <a:gdLst/>
              <a:ahLst/>
              <a:cxnLst/>
              <a:rect l="l" t="t" r="r" b="b"/>
              <a:pathLst>
                <a:path w="265" h="362" extrusionOk="0">
                  <a:moveTo>
                    <a:pt x="96" y="1"/>
                  </a:moveTo>
                  <a:lnTo>
                    <a:pt x="72" y="25"/>
                  </a:lnTo>
                  <a:lnTo>
                    <a:pt x="24" y="49"/>
                  </a:lnTo>
                  <a:lnTo>
                    <a:pt x="0" y="121"/>
                  </a:lnTo>
                  <a:lnTo>
                    <a:pt x="0" y="193"/>
                  </a:lnTo>
                  <a:lnTo>
                    <a:pt x="24" y="241"/>
                  </a:lnTo>
                  <a:lnTo>
                    <a:pt x="96" y="362"/>
                  </a:lnTo>
                  <a:lnTo>
                    <a:pt x="193" y="289"/>
                  </a:lnTo>
                  <a:lnTo>
                    <a:pt x="241" y="241"/>
                  </a:lnTo>
                  <a:lnTo>
                    <a:pt x="265" y="193"/>
                  </a:lnTo>
                  <a:lnTo>
                    <a:pt x="265" y="97"/>
                  </a:lnTo>
                  <a:lnTo>
                    <a:pt x="265" y="49"/>
                  </a:lnTo>
                  <a:lnTo>
                    <a:pt x="217" y="25"/>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
            <p:cNvSpPr/>
            <p:nvPr/>
          </p:nvSpPr>
          <p:spPr>
            <a:xfrm>
              <a:off x="4228875" y="1821125"/>
              <a:ext cx="7825" cy="6650"/>
            </a:xfrm>
            <a:custGeom>
              <a:avLst/>
              <a:gdLst/>
              <a:ahLst/>
              <a:cxnLst/>
              <a:rect l="l" t="t" r="r" b="b"/>
              <a:pathLst>
                <a:path w="313" h="266" extrusionOk="0">
                  <a:moveTo>
                    <a:pt x="144" y="1"/>
                  </a:moveTo>
                  <a:lnTo>
                    <a:pt x="72" y="25"/>
                  </a:lnTo>
                  <a:lnTo>
                    <a:pt x="24" y="49"/>
                  </a:lnTo>
                  <a:lnTo>
                    <a:pt x="0" y="121"/>
                  </a:lnTo>
                  <a:lnTo>
                    <a:pt x="0" y="169"/>
                  </a:lnTo>
                  <a:lnTo>
                    <a:pt x="24" y="193"/>
                  </a:lnTo>
                  <a:lnTo>
                    <a:pt x="48" y="217"/>
                  </a:lnTo>
                  <a:lnTo>
                    <a:pt x="96" y="241"/>
                  </a:lnTo>
                  <a:lnTo>
                    <a:pt x="169" y="265"/>
                  </a:lnTo>
                  <a:lnTo>
                    <a:pt x="217" y="241"/>
                  </a:lnTo>
                  <a:lnTo>
                    <a:pt x="265" y="193"/>
                  </a:lnTo>
                  <a:lnTo>
                    <a:pt x="313" y="145"/>
                  </a:lnTo>
                  <a:lnTo>
                    <a:pt x="313" y="97"/>
                  </a:lnTo>
                  <a:lnTo>
                    <a:pt x="289" y="73"/>
                  </a:lnTo>
                  <a:lnTo>
                    <a:pt x="2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
            <p:cNvSpPr/>
            <p:nvPr/>
          </p:nvSpPr>
          <p:spPr>
            <a:xfrm>
              <a:off x="3831650" y="1757925"/>
              <a:ext cx="5450" cy="7250"/>
            </a:xfrm>
            <a:custGeom>
              <a:avLst/>
              <a:gdLst/>
              <a:ahLst/>
              <a:cxnLst/>
              <a:rect l="l" t="t" r="r" b="b"/>
              <a:pathLst>
                <a:path w="218" h="290" extrusionOk="0">
                  <a:moveTo>
                    <a:pt x="121" y="1"/>
                  </a:moveTo>
                  <a:lnTo>
                    <a:pt x="73" y="25"/>
                  </a:lnTo>
                  <a:lnTo>
                    <a:pt x="25" y="73"/>
                  </a:lnTo>
                  <a:lnTo>
                    <a:pt x="1" y="121"/>
                  </a:lnTo>
                  <a:lnTo>
                    <a:pt x="1" y="193"/>
                  </a:lnTo>
                  <a:lnTo>
                    <a:pt x="49" y="242"/>
                  </a:lnTo>
                  <a:lnTo>
                    <a:pt x="73" y="266"/>
                  </a:lnTo>
                  <a:lnTo>
                    <a:pt x="121" y="290"/>
                  </a:lnTo>
                  <a:lnTo>
                    <a:pt x="145" y="266"/>
                  </a:lnTo>
                  <a:lnTo>
                    <a:pt x="193" y="242"/>
                  </a:lnTo>
                  <a:lnTo>
                    <a:pt x="217" y="169"/>
                  </a:lnTo>
                  <a:lnTo>
                    <a:pt x="217" y="73"/>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4"/>
            <p:cNvSpPr/>
            <p:nvPr/>
          </p:nvSpPr>
          <p:spPr>
            <a:xfrm>
              <a:off x="3776275" y="1655025"/>
              <a:ext cx="6050" cy="7850"/>
            </a:xfrm>
            <a:custGeom>
              <a:avLst/>
              <a:gdLst/>
              <a:ahLst/>
              <a:cxnLst/>
              <a:rect l="l" t="t" r="r" b="b"/>
              <a:pathLst>
                <a:path w="242" h="314" extrusionOk="0">
                  <a:moveTo>
                    <a:pt x="121" y="0"/>
                  </a:moveTo>
                  <a:lnTo>
                    <a:pt x="73" y="49"/>
                  </a:lnTo>
                  <a:lnTo>
                    <a:pt x="25" y="73"/>
                  </a:lnTo>
                  <a:lnTo>
                    <a:pt x="1" y="121"/>
                  </a:lnTo>
                  <a:lnTo>
                    <a:pt x="1" y="193"/>
                  </a:lnTo>
                  <a:lnTo>
                    <a:pt x="1" y="265"/>
                  </a:lnTo>
                  <a:lnTo>
                    <a:pt x="1" y="289"/>
                  </a:lnTo>
                  <a:lnTo>
                    <a:pt x="49" y="313"/>
                  </a:lnTo>
                  <a:lnTo>
                    <a:pt x="97" y="313"/>
                  </a:lnTo>
                  <a:lnTo>
                    <a:pt x="169" y="289"/>
                  </a:lnTo>
                  <a:lnTo>
                    <a:pt x="242" y="193"/>
                  </a:lnTo>
                  <a:lnTo>
                    <a:pt x="242" y="145"/>
                  </a:lnTo>
                  <a:lnTo>
                    <a:pt x="242" y="97"/>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
            <p:cNvSpPr/>
            <p:nvPr/>
          </p:nvSpPr>
          <p:spPr>
            <a:xfrm>
              <a:off x="3778100" y="1768775"/>
              <a:ext cx="7225" cy="6650"/>
            </a:xfrm>
            <a:custGeom>
              <a:avLst/>
              <a:gdLst/>
              <a:ahLst/>
              <a:cxnLst/>
              <a:rect l="l" t="t" r="r" b="b"/>
              <a:pathLst>
                <a:path w="289" h="266" extrusionOk="0">
                  <a:moveTo>
                    <a:pt x="145" y="0"/>
                  </a:moveTo>
                  <a:lnTo>
                    <a:pt x="96" y="24"/>
                  </a:lnTo>
                  <a:lnTo>
                    <a:pt x="24" y="72"/>
                  </a:lnTo>
                  <a:lnTo>
                    <a:pt x="0" y="121"/>
                  </a:lnTo>
                  <a:lnTo>
                    <a:pt x="0" y="169"/>
                  </a:lnTo>
                  <a:lnTo>
                    <a:pt x="24" y="217"/>
                  </a:lnTo>
                  <a:lnTo>
                    <a:pt x="72" y="265"/>
                  </a:lnTo>
                  <a:lnTo>
                    <a:pt x="145" y="265"/>
                  </a:lnTo>
                  <a:lnTo>
                    <a:pt x="217" y="241"/>
                  </a:lnTo>
                  <a:lnTo>
                    <a:pt x="265" y="217"/>
                  </a:lnTo>
                  <a:lnTo>
                    <a:pt x="289" y="145"/>
                  </a:lnTo>
                  <a:lnTo>
                    <a:pt x="289" y="97"/>
                  </a:lnTo>
                  <a:lnTo>
                    <a:pt x="289" y="72"/>
                  </a:lnTo>
                  <a:lnTo>
                    <a:pt x="265" y="24"/>
                  </a:lnTo>
                  <a:lnTo>
                    <a:pt x="21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4"/>
            <p:cNvSpPr/>
            <p:nvPr/>
          </p:nvSpPr>
          <p:spPr>
            <a:xfrm>
              <a:off x="3838875" y="1795250"/>
              <a:ext cx="6650" cy="6050"/>
            </a:xfrm>
            <a:custGeom>
              <a:avLst/>
              <a:gdLst/>
              <a:ahLst/>
              <a:cxnLst/>
              <a:rect l="l" t="t" r="r" b="b"/>
              <a:pathLst>
                <a:path w="266" h="242" extrusionOk="0">
                  <a:moveTo>
                    <a:pt x="121" y="0"/>
                  </a:moveTo>
                  <a:lnTo>
                    <a:pt x="73" y="25"/>
                  </a:lnTo>
                  <a:lnTo>
                    <a:pt x="49" y="49"/>
                  </a:lnTo>
                  <a:lnTo>
                    <a:pt x="1" y="97"/>
                  </a:lnTo>
                  <a:lnTo>
                    <a:pt x="1" y="145"/>
                  </a:lnTo>
                  <a:lnTo>
                    <a:pt x="25" y="193"/>
                  </a:lnTo>
                  <a:lnTo>
                    <a:pt x="49" y="217"/>
                  </a:lnTo>
                  <a:lnTo>
                    <a:pt x="73" y="241"/>
                  </a:lnTo>
                  <a:lnTo>
                    <a:pt x="193" y="241"/>
                  </a:lnTo>
                  <a:lnTo>
                    <a:pt x="217" y="193"/>
                  </a:lnTo>
                  <a:lnTo>
                    <a:pt x="241" y="145"/>
                  </a:lnTo>
                  <a:lnTo>
                    <a:pt x="265" y="97"/>
                  </a:lnTo>
                  <a:lnTo>
                    <a:pt x="241" y="73"/>
                  </a:lnTo>
                  <a:lnTo>
                    <a:pt x="217" y="25"/>
                  </a:lnTo>
                  <a:lnTo>
                    <a:pt x="169" y="25"/>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4"/>
            <p:cNvSpPr/>
            <p:nvPr/>
          </p:nvSpPr>
          <p:spPr>
            <a:xfrm>
              <a:off x="3907475" y="1685125"/>
              <a:ext cx="6050" cy="7225"/>
            </a:xfrm>
            <a:custGeom>
              <a:avLst/>
              <a:gdLst/>
              <a:ahLst/>
              <a:cxnLst/>
              <a:rect l="l" t="t" r="r" b="b"/>
              <a:pathLst>
                <a:path w="242" h="289" extrusionOk="0">
                  <a:moveTo>
                    <a:pt x="73" y="0"/>
                  </a:moveTo>
                  <a:lnTo>
                    <a:pt x="25" y="24"/>
                  </a:lnTo>
                  <a:lnTo>
                    <a:pt x="1" y="72"/>
                  </a:lnTo>
                  <a:lnTo>
                    <a:pt x="1" y="144"/>
                  </a:lnTo>
                  <a:lnTo>
                    <a:pt x="1" y="193"/>
                  </a:lnTo>
                  <a:lnTo>
                    <a:pt x="25" y="241"/>
                  </a:lnTo>
                  <a:lnTo>
                    <a:pt x="97" y="289"/>
                  </a:lnTo>
                  <a:lnTo>
                    <a:pt x="169" y="289"/>
                  </a:lnTo>
                  <a:lnTo>
                    <a:pt x="193" y="265"/>
                  </a:lnTo>
                  <a:lnTo>
                    <a:pt x="218" y="241"/>
                  </a:lnTo>
                  <a:lnTo>
                    <a:pt x="242" y="169"/>
                  </a:lnTo>
                  <a:lnTo>
                    <a:pt x="242" y="96"/>
                  </a:lnTo>
                  <a:lnTo>
                    <a:pt x="218"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
            <p:cNvSpPr/>
            <p:nvPr/>
          </p:nvSpPr>
          <p:spPr>
            <a:xfrm>
              <a:off x="3888825" y="1857225"/>
              <a:ext cx="6050" cy="6650"/>
            </a:xfrm>
            <a:custGeom>
              <a:avLst/>
              <a:gdLst/>
              <a:ahLst/>
              <a:cxnLst/>
              <a:rect l="l" t="t" r="r" b="b"/>
              <a:pathLst>
                <a:path w="242" h="266" extrusionOk="0">
                  <a:moveTo>
                    <a:pt x="25" y="1"/>
                  </a:moveTo>
                  <a:lnTo>
                    <a:pt x="1" y="25"/>
                  </a:lnTo>
                  <a:lnTo>
                    <a:pt x="1" y="121"/>
                  </a:lnTo>
                  <a:lnTo>
                    <a:pt x="25" y="169"/>
                  </a:lnTo>
                  <a:lnTo>
                    <a:pt x="97" y="218"/>
                  </a:lnTo>
                  <a:lnTo>
                    <a:pt x="145" y="266"/>
                  </a:lnTo>
                  <a:lnTo>
                    <a:pt x="241" y="266"/>
                  </a:lnTo>
                  <a:lnTo>
                    <a:pt x="241" y="218"/>
                  </a:lnTo>
                  <a:lnTo>
                    <a:pt x="241" y="169"/>
                  </a:lnTo>
                  <a:lnTo>
                    <a:pt x="193"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
            <p:cNvSpPr/>
            <p:nvPr/>
          </p:nvSpPr>
          <p:spPr>
            <a:xfrm>
              <a:off x="3761250" y="1839175"/>
              <a:ext cx="6025" cy="6050"/>
            </a:xfrm>
            <a:custGeom>
              <a:avLst/>
              <a:gdLst/>
              <a:ahLst/>
              <a:cxnLst/>
              <a:rect l="l" t="t" r="r" b="b"/>
              <a:pathLst>
                <a:path w="241" h="242" extrusionOk="0">
                  <a:moveTo>
                    <a:pt x="48" y="1"/>
                  </a:moveTo>
                  <a:lnTo>
                    <a:pt x="24" y="25"/>
                  </a:lnTo>
                  <a:lnTo>
                    <a:pt x="0" y="73"/>
                  </a:lnTo>
                  <a:lnTo>
                    <a:pt x="0" y="145"/>
                  </a:lnTo>
                  <a:lnTo>
                    <a:pt x="24" y="193"/>
                  </a:lnTo>
                  <a:lnTo>
                    <a:pt x="72" y="217"/>
                  </a:lnTo>
                  <a:lnTo>
                    <a:pt x="120" y="242"/>
                  </a:lnTo>
                  <a:lnTo>
                    <a:pt x="169" y="217"/>
                  </a:lnTo>
                  <a:lnTo>
                    <a:pt x="217" y="169"/>
                  </a:lnTo>
                  <a:lnTo>
                    <a:pt x="241" y="121"/>
                  </a:lnTo>
                  <a:lnTo>
                    <a:pt x="217" y="73"/>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
            <p:cNvSpPr/>
            <p:nvPr/>
          </p:nvSpPr>
          <p:spPr>
            <a:xfrm>
              <a:off x="3771475" y="1697150"/>
              <a:ext cx="4825" cy="7250"/>
            </a:xfrm>
            <a:custGeom>
              <a:avLst/>
              <a:gdLst/>
              <a:ahLst/>
              <a:cxnLst/>
              <a:rect l="l" t="t" r="r" b="b"/>
              <a:pathLst>
                <a:path w="193" h="290" extrusionOk="0">
                  <a:moveTo>
                    <a:pt x="121" y="1"/>
                  </a:moveTo>
                  <a:lnTo>
                    <a:pt x="48" y="25"/>
                  </a:lnTo>
                  <a:lnTo>
                    <a:pt x="24" y="73"/>
                  </a:lnTo>
                  <a:lnTo>
                    <a:pt x="0" y="121"/>
                  </a:lnTo>
                  <a:lnTo>
                    <a:pt x="0" y="193"/>
                  </a:lnTo>
                  <a:lnTo>
                    <a:pt x="24" y="241"/>
                  </a:lnTo>
                  <a:lnTo>
                    <a:pt x="73" y="289"/>
                  </a:lnTo>
                  <a:lnTo>
                    <a:pt x="145" y="265"/>
                  </a:lnTo>
                  <a:lnTo>
                    <a:pt x="193" y="217"/>
                  </a:lnTo>
                  <a:lnTo>
                    <a:pt x="193" y="145"/>
                  </a:lnTo>
                  <a:lnTo>
                    <a:pt x="193" y="73"/>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
            <p:cNvSpPr/>
            <p:nvPr/>
          </p:nvSpPr>
          <p:spPr>
            <a:xfrm>
              <a:off x="3873175" y="1742275"/>
              <a:ext cx="6050" cy="5450"/>
            </a:xfrm>
            <a:custGeom>
              <a:avLst/>
              <a:gdLst/>
              <a:ahLst/>
              <a:cxnLst/>
              <a:rect l="l" t="t" r="r" b="b"/>
              <a:pathLst>
                <a:path w="242" h="218" extrusionOk="0">
                  <a:moveTo>
                    <a:pt x="49" y="1"/>
                  </a:moveTo>
                  <a:lnTo>
                    <a:pt x="25" y="25"/>
                  </a:lnTo>
                  <a:lnTo>
                    <a:pt x="1" y="49"/>
                  </a:lnTo>
                  <a:lnTo>
                    <a:pt x="1" y="97"/>
                  </a:lnTo>
                  <a:lnTo>
                    <a:pt x="1" y="145"/>
                  </a:lnTo>
                  <a:lnTo>
                    <a:pt x="49" y="194"/>
                  </a:lnTo>
                  <a:lnTo>
                    <a:pt x="97" y="218"/>
                  </a:lnTo>
                  <a:lnTo>
                    <a:pt x="169" y="218"/>
                  </a:lnTo>
                  <a:lnTo>
                    <a:pt x="241" y="145"/>
                  </a:lnTo>
                  <a:lnTo>
                    <a:pt x="241" y="97"/>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
            <p:cNvSpPr/>
            <p:nvPr/>
          </p:nvSpPr>
          <p:spPr>
            <a:xfrm>
              <a:off x="3980300" y="1788625"/>
              <a:ext cx="6050" cy="6650"/>
            </a:xfrm>
            <a:custGeom>
              <a:avLst/>
              <a:gdLst/>
              <a:ahLst/>
              <a:cxnLst/>
              <a:rect l="l" t="t" r="r" b="b"/>
              <a:pathLst>
                <a:path w="242" h="266" extrusionOk="0">
                  <a:moveTo>
                    <a:pt x="73" y="1"/>
                  </a:moveTo>
                  <a:lnTo>
                    <a:pt x="49" y="25"/>
                  </a:lnTo>
                  <a:lnTo>
                    <a:pt x="25" y="73"/>
                  </a:lnTo>
                  <a:lnTo>
                    <a:pt x="1" y="121"/>
                  </a:lnTo>
                  <a:lnTo>
                    <a:pt x="25" y="169"/>
                  </a:lnTo>
                  <a:lnTo>
                    <a:pt x="49" y="217"/>
                  </a:lnTo>
                  <a:lnTo>
                    <a:pt x="73" y="265"/>
                  </a:lnTo>
                  <a:lnTo>
                    <a:pt x="169" y="265"/>
                  </a:lnTo>
                  <a:lnTo>
                    <a:pt x="193" y="241"/>
                  </a:lnTo>
                  <a:lnTo>
                    <a:pt x="241" y="217"/>
                  </a:lnTo>
                  <a:lnTo>
                    <a:pt x="241" y="145"/>
                  </a:lnTo>
                  <a:lnTo>
                    <a:pt x="241"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
            <p:cNvSpPr/>
            <p:nvPr/>
          </p:nvSpPr>
          <p:spPr>
            <a:xfrm>
              <a:off x="3914700" y="1776600"/>
              <a:ext cx="6050" cy="6025"/>
            </a:xfrm>
            <a:custGeom>
              <a:avLst/>
              <a:gdLst/>
              <a:ahLst/>
              <a:cxnLst/>
              <a:rect l="l" t="t" r="r" b="b"/>
              <a:pathLst>
                <a:path w="242" h="241" extrusionOk="0">
                  <a:moveTo>
                    <a:pt x="73" y="0"/>
                  </a:moveTo>
                  <a:lnTo>
                    <a:pt x="1" y="72"/>
                  </a:lnTo>
                  <a:lnTo>
                    <a:pt x="1" y="121"/>
                  </a:lnTo>
                  <a:lnTo>
                    <a:pt x="1" y="169"/>
                  </a:lnTo>
                  <a:lnTo>
                    <a:pt x="25" y="193"/>
                  </a:lnTo>
                  <a:lnTo>
                    <a:pt x="73" y="217"/>
                  </a:lnTo>
                  <a:lnTo>
                    <a:pt x="121" y="241"/>
                  </a:lnTo>
                  <a:lnTo>
                    <a:pt x="169" y="217"/>
                  </a:lnTo>
                  <a:lnTo>
                    <a:pt x="217" y="193"/>
                  </a:lnTo>
                  <a:lnTo>
                    <a:pt x="241" y="121"/>
                  </a:lnTo>
                  <a:lnTo>
                    <a:pt x="241" y="72"/>
                  </a:lnTo>
                  <a:lnTo>
                    <a:pt x="217"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
            <p:cNvSpPr/>
            <p:nvPr/>
          </p:nvSpPr>
          <p:spPr>
            <a:xfrm>
              <a:off x="3968875" y="2014925"/>
              <a:ext cx="6050" cy="6025"/>
            </a:xfrm>
            <a:custGeom>
              <a:avLst/>
              <a:gdLst/>
              <a:ahLst/>
              <a:cxnLst/>
              <a:rect l="l" t="t" r="r" b="b"/>
              <a:pathLst>
                <a:path w="242" h="241" extrusionOk="0">
                  <a:moveTo>
                    <a:pt x="73" y="0"/>
                  </a:moveTo>
                  <a:lnTo>
                    <a:pt x="24" y="48"/>
                  </a:lnTo>
                  <a:lnTo>
                    <a:pt x="0" y="96"/>
                  </a:lnTo>
                  <a:lnTo>
                    <a:pt x="0" y="145"/>
                  </a:lnTo>
                  <a:lnTo>
                    <a:pt x="0" y="169"/>
                  </a:lnTo>
                  <a:lnTo>
                    <a:pt x="73" y="217"/>
                  </a:lnTo>
                  <a:lnTo>
                    <a:pt x="121" y="241"/>
                  </a:lnTo>
                  <a:lnTo>
                    <a:pt x="169" y="217"/>
                  </a:lnTo>
                  <a:lnTo>
                    <a:pt x="217" y="193"/>
                  </a:lnTo>
                  <a:lnTo>
                    <a:pt x="241" y="145"/>
                  </a:lnTo>
                  <a:lnTo>
                    <a:pt x="241" y="96"/>
                  </a:lnTo>
                  <a:lnTo>
                    <a:pt x="241"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
            <p:cNvSpPr/>
            <p:nvPr/>
          </p:nvSpPr>
          <p:spPr>
            <a:xfrm>
              <a:off x="4152425" y="1934275"/>
              <a:ext cx="7250" cy="5425"/>
            </a:xfrm>
            <a:custGeom>
              <a:avLst/>
              <a:gdLst/>
              <a:ahLst/>
              <a:cxnLst/>
              <a:rect l="l" t="t" r="r" b="b"/>
              <a:pathLst>
                <a:path w="290" h="217" extrusionOk="0">
                  <a:moveTo>
                    <a:pt x="121" y="0"/>
                  </a:moveTo>
                  <a:lnTo>
                    <a:pt x="73" y="24"/>
                  </a:lnTo>
                  <a:lnTo>
                    <a:pt x="49" y="73"/>
                  </a:lnTo>
                  <a:lnTo>
                    <a:pt x="1" y="121"/>
                  </a:lnTo>
                  <a:lnTo>
                    <a:pt x="1" y="145"/>
                  </a:lnTo>
                  <a:lnTo>
                    <a:pt x="25" y="169"/>
                  </a:lnTo>
                  <a:lnTo>
                    <a:pt x="49" y="193"/>
                  </a:lnTo>
                  <a:lnTo>
                    <a:pt x="73" y="217"/>
                  </a:lnTo>
                  <a:lnTo>
                    <a:pt x="193" y="217"/>
                  </a:lnTo>
                  <a:lnTo>
                    <a:pt x="290" y="145"/>
                  </a:lnTo>
                  <a:lnTo>
                    <a:pt x="290" y="121"/>
                  </a:lnTo>
                  <a:lnTo>
                    <a:pt x="290" y="73"/>
                  </a:lnTo>
                  <a:lnTo>
                    <a:pt x="266" y="24"/>
                  </a:lnTo>
                  <a:lnTo>
                    <a:pt x="24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
            <p:cNvSpPr/>
            <p:nvPr/>
          </p:nvSpPr>
          <p:spPr>
            <a:xfrm>
              <a:off x="3729950" y="1765750"/>
              <a:ext cx="6025" cy="6650"/>
            </a:xfrm>
            <a:custGeom>
              <a:avLst/>
              <a:gdLst/>
              <a:ahLst/>
              <a:cxnLst/>
              <a:rect l="l" t="t" r="r" b="b"/>
              <a:pathLst>
                <a:path w="241" h="266" extrusionOk="0">
                  <a:moveTo>
                    <a:pt x="97" y="1"/>
                  </a:moveTo>
                  <a:lnTo>
                    <a:pt x="48" y="25"/>
                  </a:lnTo>
                  <a:lnTo>
                    <a:pt x="0" y="97"/>
                  </a:lnTo>
                  <a:lnTo>
                    <a:pt x="0" y="145"/>
                  </a:lnTo>
                  <a:lnTo>
                    <a:pt x="24" y="218"/>
                  </a:lnTo>
                  <a:lnTo>
                    <a:pt x="72" y="266"/>
                  </a:lnTo>
                  <a:lnTo>
                    <a:pt x="145" y="266"/>
                  </a:lnTo>
                  <a:lnTo>
                    <a:pt x="193" y="242"/>
                  </a:lnTo>
                  <a:lnTo>
                    <a:pt x="241" y="193"/>
                  </a:lnTo>
                  <a:lnTo>
                    <a:pt x="241" y="121"/>
                  </a:lnTo>
                  <a:lnTo>
                    <a:pt x="217"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
            <p:cNvSpPr/>
            <p:nvPr/>
          </p:nvSpPr>
          <p:spPr>
            <a:xfrm>
              <a:off x="3872575" y="1860250"/>
              <a:ext cx="6650" cy="6650"/>
            </a:xfrm>
            <a:custGeom>
              <a:avLst/>
              <a:gdLst/>
              <a:ahLst/>
              <a:cxnLst/>
              <a:rect l="l" t="t" r="r" b="b"/>
              <a:pathLst>
                <a:path w="266" h="266" extrusionOk="0">
                  <a:moveTo>
                    <a:pt x="97" y="0"/>
                  </a:moveTo>
                  <a:lnTo>
                    <a:pt x="73" y="24"/>
                  </a:lnTo>
                  <a:lnTo>
                    <a:pt x="1" y="73"/>
                  </a:lnTo>
                  <a:lnTo>
                    <a:pt x="1" y="145"/>
                  </a:lnTo>
                  <a:lnTo>
                    <a:pt x="25" y="193"/>
                  </a:lnTo>
                  <a:lnTo>
                    <a:pt x="49" y="241"/>
                  </a:lnTo>
                  <a:lnTo>
                    <a:pt x="97" y="265"/>
                  </a:lnTo>
                  <a:lnTo>
                    <a:pt x="145" y="265"/>
                  </a:lnTo>
                  <a:lnTo>
                    <a:pt x="193" y="241"/>
                  </a:lnTo>
                  <a:lnTo>
                    <a:pt x="241" y="169"/>
                  </a:lnTo>
                  <a:lnTo>
                    <a:pt x="265" y="121"/>
                  </a:lnTo>
                  <a:lnTo>
                    <a:pt x="241" y="48"/>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
            <p:cNvSpPr/>
            <p:nvPr/>
          </p:nvSpPr>
          <p:spPr>
            <a:xfrm>
              <a:off x="3862950" y="1636975"/>
              <a:ext cx="4850" cy="7250"/>
            </a:xfrm>
            <a:custGeom>
              <a:avLst/>
              <a:gdLst/>
              <a:ahLst/>
              <a:cxnLst/>
              <a:rect l="l" t="t" r="r" b="b"/>
              <a:pathLst>
                <a:path w="194" h="290" extrusionOk="0">
                  <a:moveTo>
                    <a:pt x="49" y="0"/>
                  </a:moveTo>
                  <a:lnTo>
                    <a:pt x="0" y="48"/>
                  </a:lnTo>
                  <a:lnTo>
                    <a:pt x="0" y="121"/>
                  </a:lnTo>
                  <a:lnTo>
                    <a:pt x="0" y="169"/>
                  </a:lnTo>
                  <a:lnTo>
                    <a:pt x="0" y="217"/>
                  </a:lnTo>
                  <a:lnTo>
                    <a:pt x="49" y="265"/>
                  </a:lnTo>
                  <a:lnTo>
                    <a:pt x="73" y="289"/>
                  </a:lnTo>
                  <a:lnTo>
                    <a:pt x="121" y="289"/>
                  </a:lnTo>
                  <a:lnTo>
                    <a:pt x="145" y="265"/>
                  </a:lnTo>
                  <a:lnTo>
                    <a:pt x="193" y="241"/>
                  </a:lnTo>
                  <a:lnTo>
                    <a:pt x="193" y="121"/>
                  </a:lnTo>
                  <a:lnTo>
                    <a:pt x="169" y="72"/>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
            <p:cNvSpPr/>
            <p:nvPr/>
          </p:nvSpPr>
          <p:spPr>
            <a:xfrm>
              <a:off x="4036275" y="1735075"/>
              <a:ext cx="6650" cy="6025"/>
            </a:xfrm>
            <a:custGeom>
              <a:avLst/>
              <a:gdLst/>
              <a:ahLst/>
              <a:cxnLst/>
              <a:rect l="l" t="t" r="r" b="b"/>
              <a:pathLst>
                <a:path w="266" h="241" extrusionOk="0">
                  <a:moveTo>
                    <a:pt x="97" y="0"/>
                  </a:moveTo>
                  <a:lnTo>
                    <a:pt x="73" y="24"/>
                  </a:lnTo>
                  <a:lnTo>
                    <a:pt x="25" y="72"/>
                  </a:lnTo>
                  <a:lnTo>
                    <a:pt x="1" y="145"/>
                  </a:lnTo>
                  <a:lnTo>
                    <a:pt x="25" y="193"/>
                  </a:lnTo>
                  <a:lnTo>
                    <a:pt x="49" y="217"/>
                  </a:lnTo>
                  <a:lnTo>
                    <a:pt x="97" y="241"/>
                  </a:lnTo>
                  <a:lnTo>
                    <a:pt x="169" y="217"/>
                  </a:lnTo>
                  <a:lnTo>
                    <a:pt x="217" y="193"/>
                  </a:lnTo>
                  <a:lnTo>
                    <a:pt x="241" y="145"/>
                  </a:lnTo>
                  <a:lnTo>
                    <a:pt x="265" y="120"/>
                  </a:lnTo>
                  <a:lnTo>
                    <a:pt x="241" y="72"/>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
            <p:cNvSpPr/>
            <p:nvPr/>
          </p:nvSpPr>
          <p:spPr>
            <a:xfrm>
              <a:off x="4168675" y="1752525"/>
              <a:ext cx="5450" cy="6025"/>
            </a:xfrm>
            <a:custGeom>
              <a:avLst/>
              <a:gdLst/>
              <a:ahLst/>
              <a:cxnLst/>
              <a:rect l="l" t="t" r="r" b="b"/>
              <a:pathLst>
                <a:path w="218" h="241" extrusionOk="0">
                  <a:moveTo>
                    <a:pt x="121" y="0"/>
                  </a:moveTo>
                  <a:lnTo>
                    <a:pt x="73" y="24"/>
                  </a:lnTo>
                  <a:lnTo>
                    <a:pt x="25" y="97"/>
                  </a:lnTo>
                  <a:lnTo>
                    <a:pt x="1" y="145"/>
                  </a:lnTo>
                  <a:lnTo>
                    <a:pt x="25" y="217"/>
                  </a:lnTo>
                  <a:lnTo>
                    <a:pt x="25" y="241"/>
                  </a:lnTo>
                  <a:lnTo>
                    <a:pt x="145" y="241"/>
                  </a:lnTo>
                  <a:lnTo>
                    <a:pt x="193" y="169"/>
                  </a:lnTo>
                  <a:lnTo>
                    <a:pt x="217" y="121"/>
                  </a:lnTo>
                  <a:lnTo>
                    <a:pt x="217" y="48"/>
                  </a:lnTo>
                  <a:lnTo>
                    <a:pt x="217" y="24"/>
                  </a:lnTo>
                  <a:lnTo>
                    <a:pt x="19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
            <p:cNvSpPr/>
            <p:nvPr/>
          </p:nvSpPr>
          <p:spPr>
            <a:xfrm>
              <a:off x="3926150" y="1818125"/>
              <a:ext cx="4825" cy="7250"/>
            </a:xfrm>
            <a:custGeom>
              <a:avLst/>
              <a:gdLst/>
              <a:ahLst/>
              <a:cxnLst/>
              <a:rect l="l" t="t" r="r" b="b"/>
              <a:pathLst>
                <a:path w="193" h="290" extrusionOk="0">
                  <a:moveTo>
                    <a:pt x="96" y="0"/>
                  </a:moveTo>
                  <a:lnTo>
                    <a:pt x="48" y="24"/>
                  </a:lnTo>
                  <a:lnTo>
                    <a:pt x="24" y="24"/>
                  </a:lnTo>
                  <a:lnTo>
                    <a:pt x="0" y="97"/>
                  </a:lnTo>
                  <a:lnTo>
                    <a:pt x="0" y="193"/>
                  </a:lnTo>
                  <a:lnTo>
                    <a:pt x="24" y="241"/>
                  </a:lnTo>
                  <a:lnTo>
                    <a:pt x="96" y="289"/>
                  </a:lnTo>
                  <a:lnTo>
                    <a:pt x="121" y="289"/>
                  </a:lnTo>
                  <a:lnTo>
                    <a:pt x="169" y="265"/>
                  </a:lnTo>
                  <a:lnTo>
                    <a:pt x="193" y="217"/>
                  </a:lnTo>
                  <a:lnTo>
                    <a:pt x="193" y="145"/>
                  </a:lnTo>
                  <a:lnTo>
                    <a:pt x="169" y="48"/>
                  </a:lnTo>
                  <a:lnTo>
                    <a:pt x="145"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
            <p:cNvSpPr/>
            <p:nvPr/>
          </p:nvSpPr>
          <p:spPr>
            <a:xfrm>
              <a:off x="4040500" y="1932475"/>
              <a:ext cx="4225" cy="7850"/>
            </a:xfrm>
            <a:custGeom>
              <a:avLst/>
              <a:gdLst/>
              <a:ahLst/>
              <a:cxnLst/>
              <a:rect l="l" t="t" r="r" b="b"/>
              <a:pathLst>
                <a:path w="169" h="314" extrusionOk="0">
                  <a:moveTo>
                    <a:pt x="72" y="0"/>
                  </a:moveTo>
                  <a:lnTo>
                    <a:pt x="24" y="24"/>
                  </a:lnTo>
                  <a:lnTo>
                    <a:pt x="0" y="72"/>
                  </a:lnTo>
                  <a:lnTo>
                    <a:pt x="0" y="120"/>
                  </a:lnTo>
                  <a:lnTo>
                    <a:pt x="24" y="241"/>
                  </a:lnTo>
                  <a:lnTo>
                    <a:pt x="48" y="289"/>
                  </a:lnTo>
                  <a:lnTo>
                    <a:pt x="72" y="313"/>
                  </a:lnTo>
                  <a:lnTo>
                    <a:pt x="96" y="289"/>
                  </a:lnTo>
                  <a:lnTo>
                    <a:pt x="145" y="241"/>
                  </a:lnTo>
                  <a:lnTo>
                    <a:pt x="169" y="145"/>
                  </a:lnTo>
                  <a:lnTo>
                    <a:pt x="169" y="96"/>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
            <p:cNvSpPr/>
            <p:nvPr/>
          </p:nvSpPr>
          <p:spPr>
            <a:xfrm>
              <a:off x="3985125" y="1633950"/>
              <a:ext cx="4825" cy="5450"/>
            </a:xfrm>
            <a:custGeom>
              <a:avLst/>
              <a:gdLst/>
              <a:ahLst/>
              <a:cxnLst/>
              <a:rect l="l" t="t" r="r" b="b"/>
              <a:pathLst>
                <a:path w="193" h="218" extrusionOk="0">
                  <a:moveTo>
                    <a:pt x="145" y="1"/>
                  </a:moveTo>
                  <a:lnTo>
                    <a:pt x="73" y="25"/>
                  </a:lnTo>
                  <a:lnTo>
                    <a:pt x="48" y="49"/>
                  </a:lnTo>
                  <a:lnTo>
                    <a:pt x="24" y="97"/>
                  </a:lnTo>
                  <a:lnTo>
                    <a:pt x="0" y="145"/>
                  </a:lnTo>
                  <a:lnTo>
                    <a:pt x="24" y="169"/>
                  </a:lnTo>
                  <a:lnTo>
                    <a:pt x="48" y="193"/>
                  </a:lnTo>
                  <a:lnTo>
                    <a:pt x="97" y="217"/>
                  </a:lnTo>
                  <a:lnTo>
                    <a:pt x="121" y="217"/>
                  </a:lnTo>
                  <a:lnTo>
                    <a:pt x="169" y="193"/>
                  </a:lnTo>
                  <a:lnTo>
                    <a:pt x="193" y="121"/>
                  </a:lnTo>
                  <a:lnTo>
                    <a:pt x="193" y="49"/>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
            <p:cNvSpPr/>
            <p:nvPr/>
          </p:nvSpPr>
          <p:spPr>
            <a:xfrm>
              <a:off x="4121725" y="1823525"/>
              <a:ext cx="6650" cy="5450"/>
            </a:xfrm>
            <a:custGeom>
              <a:avLst/>
              <a:gdLst/>
              <a:ahLst/>
              <a:cxnLst/>
              <a:rect l="l" t="t" r="r" b="b"/>
              <a:pathLst>
                <a:path w="266" h="218" extrusionOk="0">
                  <a:moveTo>
                    <a:pt x="145" y="1"/>
                  </a:moveTo>
                  <a:lnTo>
                    <a:pt x="97" y="25"/>
                  </a:lnTo>
                  <a:lnTo>
                    <a:pt x="1" y="73"/>
                  </a:lnTo>
                  <a:lnTo>
                    <a:pt x="1" y="97"/>
                  </a:lnTo>
                  <a:lnTo>
                    <a:pt x="1" y="145"/>
                  </a:lnTo>
                  <a:lnTo>
                    <a:pt x="1" y="169"/>
                  </a:lnTo>
                  <a:lnTo>
                    <a:pt x="25" y="193"/>
                  </a:lnTo>
                  <a:lnTo>
                    <a:pt x="73" y="218"/>
                  </a:lnTo>
                  <a:lnTo>
                    <a:pt x="145" y="218"/>
                  </a:lnTo>
                  <a:lnTo>
                    <a:pt x="218" y="193"/>
                  </a:lnTo>
                  <a:lnTo>
                    <a:pt x="242" y="121"/>
                  </a:lnTo>
                  <a:lnTo>
                    <a:pt x="266" y="73"/>
                  </a:lnTo>
                  <a:lnTo>
                    <a:pt x="218"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
            <p:cNvSpPr/>
            <p:nvPr/>
          </p:nvSpPr>
          <p:spPr>
            <a:xfrm>
              <a:off x="4023650" y="1711600"/>
              <a:ext cx="6025" cy="6025"/>
            </a:xfrm>
            <a:custGeom>
              <a:avLst/>
              <a:gdLst/>
              <a:ahLst/>
              <a:cxnLst/>
              <a:rect l="l" t="t" r="r" b="b"/>
              <a:pathLst>
                <a:path w="241" h="241" extrusionOk="0">
                  <a:moveTo>
                    <a:pt x="48" y="0"/>
                  </a:moveTo>
                  <a:lnTo>
                    <a:pt x="24" y="72"/>
                  </a:lnTo>
                  <a:lnTo>
                    <a:pt x="0" y="121"/>
                  </a:lnTo>
                  <a:lnTo>
                    <a:pt x="24" y="169"/>
                  </a:lnTo>
                  <a:lnTo>
                    <a:pt x="72" y="217"/>
                  </a:lnTo>
                  <a:lnTo>
                    <a:pt x="120" y="241"/>
                  </a:lnTo>
                  <a:lnTo>
                    <a:pt x="169" y="241"/>
                  </a:lnTo>
                  <a:lnTo>
                    <a:pt x="217" y="217"/>
                  </a:lnTo>
                  <a:lnTo>
                    <a:pt x="241" y="193"/>
                  </a:lnTo>
                  <a:lnTo>
                    <a:pt x="241" y="169"/>
                  </a:lnTo>
                  <a:lnTo>
                    <a:pt x="241" y="97"/>
                  </a:lnTo>
                  <a:lnTo>
                    <a:pt x="217" y="48"/>
                  </a:lnTo>
                  <a:lnTo>
                    <a:pt x="169" y="24"/>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
            <p:cNvSpPr/>
            <p:nvPr/>
          </p:nvSpPr>
          <p:spPr>
            <a:xfrm>
              <a:off x="4015825" y="2027550"/>
              <a:ext cx="4225" cy="6050"/>
            </a:xfrm>
            <a:custGeom>
              <a:avLst/>
              <a:gdLst/>
              <a:ahLst/>
              <a:cxnLst/>
              <a:rect l="l" t="t" r="r" b="b"/>
              <a:pathLst>
                <a:path w="169" h="242" extrusionOk="0">
                  <a:moveTo>
                    <a:pt x="24" y="1"/>
                  </a:moveTo>
                  <a:lnTo>
                    <a:pt x="0" y="25"/>
                  </a:lnTo>
                  <a:lnTo>
                    <a:pt x="0" y="49"/>
                  </a:lnTo>
                  <a:lnTo>
                    <a:pt x="0" y="169"/>
                  </a:lnTo>
                  <a:lnTo>
                    <a:pt x="24" y="193"/>
                  </a:lnTo>
                  <a:lnTo>
                    <a:pt x="72" y="241"/>
                  </a:lnTo>
                  <a:lnTo>
                    <a:pt x="120" y="241"/>
                  </a:lnTo>
                  <a:lnTo>
                    <a:pt x="169" y="169"/>
                  </a:lnTo>
                  <a:lnTo>
                    <a:pt x="169" y="73"/>
                  </a:lnTo>
                  <a:lnTo>
                    <a:pt x="145" y="25"/>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
            <p:cNvSpPr/>
            <p:nvPr/>
          </p:nvSpPr>
          <p:spPr>
            <a:xfrm>
              <a:off x="3968875" y="1874700"/>
              <a:ext cx="6650" cy="4225"/>
            </a:xfrm>
            <a:custGeom>
              <a:avLst/>
              <a:gdLst/>
              <a:ahLst/>
              <a:cxnLst/>
              <a:rect l="l" t="t" r="r" b="b"/>
              <a:pathLst>
                <a:path w="266" h="169" extrusionOk="0">
                  <a:moveTo>
                    <a:pt x="97" y="0"/>
                  </a:moveTo>
                  <a:lnTo>
                    <a:pt x="49" y="24"/>
                  </a:lnTo>
                  <a:lnTo>
                    <a:pt x="0" y="72"/>
                  </a:lnTo>
                  <a:lnTo>
                    <a:pt x="0" y="120"/>
                  </a:lnTo>
                  <a:lnTo>
                    <a:pt x="24" y="145"/>
                  </a:lnTo>
                  <a:lnTo>
                    <a:pt x="97" y="169"/>
                  </a:lnTo>
                  <a:lnTo>
                    <a:pt x="169" y="169"/>
                  </a:lnTo>
                  <a:lnTo>
                    <a:pt x="217" y="145"/>
                  </a:lnTo>
                  <a:lnTo>
                    <a:pt x="265"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
            <p:cNvSpPr/>
            <p:nvPr/>
          </p:nvSpPr>
          <p:spPr>
            <a:xfrm>
              <a:off x="3898450" y="1843400"/>
              <a:ext cx="4850" cy="6050"/>
            </a:xfrm>
            <a:custGeom>
              <a:avLst/>
              <a:gdLst/>
              <a:ahLst/>
              <a:cxnLst/>
              <a:rect l="l" t="t" r="r" b="b"/>
              <a:pathLst>
                <a:path w="194" h="242" extrusionOk="0">
                  <a:moveTo>
                    <a:pt x="97" y="0"/>
                  </a:moveTo>
                  <a:lnTo>
                    <a:pt x="73" y="24"/>
                  </a:lnTo>
                  <a:lnTo>
                    <a:pt x="25" y="73"/>
                  </a:lnTo>
                  <a:lnTo>
                    <a:pt x="1" y="121"/>
                  </a:lnTo>
                  <a:lnTo>
                    <a:pt x="1" y="169"/>
                  </a:lnTo>
                  <a:lnTo>
                    <a:pt x="25" y="217"/>
                  </a:lnTo>
                  <a:lnTo>
                    <a:pt x="73" y="241"/>
                  </a:lnTo>
                  <a:lnTo>
                    <a:pt x="121" y="241"/>
                  </a:lnTo>
                  <a:lnTo>
                    <a:pt x="169" y="193"/>
                  </a:lnTo>
                  <a:lnTo>
                    <a:pt x="193" y="145"/>
                  </a:lnTo>
                  <a:lnTo>
                    <a:pt x="193" y="73"/>
                  </a:lnTo>
                  <a:lnTo>
                    <a:pt x="169" y="48"/>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
            <p:cNvSpPr/>
            <p:nvPr/>
          </p:nvSpPr>
          <p:spPr>
            <a:xfrm>
              <a:off x="3907475" y="1733250"/>
              <a:ext cx="6650" cy="4850"/>
            </a:xfrm>
            <a:custGeom>
              <a:avLst/>
              <a:gdLst/>
              <a:ahLst/>
              <a:cxnLst/>
              <a:rect l="l" t="t" r="r" b="b"/>
              <a:pathLst>
                <a:path w="266" h="194" extrusionOk="0">
                  <a:moveTo>
                    <a:pt x="169" y="1"/>
                  </a:moveTo>
                  <a:lnTo>
                    <a:pt x="73" y="25"/>
                  </a:lnTo>
                  <a:lnTo>
                    <a:pt x="49" y="49"/>
                  </a:lnTo>
                  <a:lnTo>
                    <a:pt x="25" y="73"/>
                  </a:lnTo>
                  <a:lnTo>
                    <a:pt x="1" y="145"/>
                  </a:lnTo>
                  <a:lnTo>
                    <a:pt x="25" y="169"/>
                  </a:lnTo>
                  <a:lnTo>
                    <a:pt x="97" y="193"/>
                  </a:lnTo>
                  <a:lnTo>
                    <a:pt x="145" y="193"/>
                  </a:lnTo>
                  <a:lnTo>
                    <a:pt x="218" y="169"/>
                  </a:lnTo>
                  <a:lnTo>
                    <a:pt x="266" y="121"/>
                  </a:lnTo>
                  <a:lnTo>
                    <a:pt x="266" y="49"/>
                  </a:lnTo>
                  <a:lnTo>
                    <a:pt x="242" y="25"/>
                  </a:lnTo>
                  <a:lnTo>
                    <a:pt x="21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
            <p:cNvSpPr/>
            <p:nvPr/>
          </p:nvSpPr>
          <p:spPr>
            <a:xfrm>
              <a:off x="4165675" y="1845800"/>
              <a:ext cx="5425" cy="6050"/>
            </a:xfrm>
            <a:custGeom>
              <a:avLst/>
              <a:gdLst/>
              <a:ahLst/>
              <a:cxnLst/>
              <a:rect l="l" t="t" r="r" b="b"/>
              <a:pathLst>
                <a:path w="217" h="242" extrusionOk="0">
                  <a:moveTo>
                    <a:pt x="24" y="1"/>
                  </a:moveTo>
                  <a:lnTo>
                    <a:pt x="0" y="49"/>
                  </a:lnTo>
                  <a:lnTo>
                    <a:pt x="0" y="97"/>
                  </a:lnTo>
                  <a:lnTo>
                    <a:pt x="0" y="145"/>
                  </a:lnTo>
                  <a:lnTo>
                    <a:pt x="24" y="193"/>
                  </a:lnTo>
                  <a:lnTo>
                    <a:pt x="73" y="241"/>
                  </a:lnTo>
                  <a:lnTo>
                    <a:pt x="121" y="241"/>
                  </a:lnTo>
                  <a:lnTo>
                    <a:pt x="169" y="193"/>
                  </a:lnTo>
                  <a:lnTo>
                    <a:pt x="217" y="145"/>
                  </a:lnTo>
                  <a:lnTo>
                    <a:pt x="217" y="97"/>
                  </a:lnTo>
                  <a:lnTo>
                    <a:pt x="193"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
            <p:cNvSpPr/>
            <p:nvPr/>
          </p:nvSpPr>
          <p:spPr>
            <a:xfrm>
              <a:off x="4023025" y="1768775"/>
              <a:ext cx="5450" cy="6650"/>
            </a:xfrm>
            <a:custGeom>
              <a:avLst/>
              <a:gdLst/>
              <a:ahLst/>
              <a:cxnLst/>
              <a:rect l="l" t="t" r="r" b="b"/>
              <a:pathLst>
                <a:path w="218" h="266" extrusionOk="0">
                  <a:moveTo>
                    <a:pt x="121" y="0"/>
                  </a:moveTo>
                  <a:lnTo>
                    <a:pt x="73" y="24"/>
                  </a:lnTo>
                  <a:lnTo>
                    <a:pt x="25" y="48"/>
                  </a:lnTo>
                  <a:lnTo>
                    <a:pt x="1" y="121"/>
                  </a:lnTo>
                  <a:lnTo>
                    <a:pt x="1" y="169"/>
                  </a:lnTo>
                  <a:lnTo>
                    <a:pt x="25" y="217"/>
                  </a:lnTo>
                  <a:lnTo>
                    <a:pt x="73" y="241"/>
                  </a:lnTo>
                  <a:lnTo>
                    <a:pt x="121" y="265"/>
                  </a:lnTo>
                  <a:lnTo>
                    <a:pt x="145" y="241"/>
                  </a:lnTo>
                  <a:lnTo>
                    <a:pt x="194" y="169"/>
                  </a:lnTo>
                  <a:lnTo>
                    <a:pt x="218" y="97"/>
                  </a:lnTo>
                  <a:lnTo>
                    <a:pt x="194" y="48"/>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
            <p:cNvSpPr/>
            <p:nvPr/>
          </p:nvSpPr>
          <p:spPr>
            <a:xfrm>
              <a:off x="3905675" y="1945700"/>
              <a:ext cx="5450" cy="6050"/>
            </a:xfrm>
            <a:custGeom>
              <a:avLst/>
              <a:gdLst/>
              <a:ahLst/>
              <a:cxnLst/>
              <a:rect l="l" t="t" r="r" b="b"/>
              <a:pathLst>
                <a:path w="218" h="242" extrusionOk="0">
                  <a:moveTo>
                    <a:pt x="73" y="1"/>
                  </a:moveTo>
                  <a:lnTo>
                    <a:pt x="25" y="25"/>
                  </a:lnTo>
                  <a:lnTo>
                    <a:pt x="1" y="73"/>
                  </a:lnTo>
                  <a:lnTo>
                    <a:pt x="1" y="121"/>
                  </a:lnTo>
                  <a:lnTo>
                    <a:pt x="1" y="169"/>
                  </a:lnTo>
                  <a:lnTo>
                    <a:pt x="49" y="217"/>
                  </a:lnTo>
                  <a:lnTo>
                    <a:pt x="73" y="241"/>
                  </a:lnTo>
                  <a:lnTo>
                    <a:pt x="121" y="241"/>
                  </a:lnTo>
                  <a:lnTo>
                    <a:pt x="193" y="217"/>
                  </a:lnTo>
                  <a:lnTo>
                    <a:pt x="217" y="169"/>
                  </a:lnTo>
                  <a:lnTo>
                    <a:pt x="217" y="145"/>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
            <p:cNvSpPr/>
            <p:nvPr/>
          </p:nvSpPr>
          <p:spPr>
            <a:xfrm>
              <a:off x="3767850" y="1848800"/>
              <a:ext cx="5450" cy="4850"/>
            </a:xfrm>
            <a:custGeom>
              <a:avLst/>
              <a:gdLst/>
              <a:ahLst/>
              <a:cxnLst/>
              <a:rect l="l" t="t" r="r" b="b"/>
              <a:pathLst>
                <a:path w="218" h="194" extrusionOk="0">
                  <a:moveTo>
                    <a:pt x="73" y="1"/>
                  </a:moveTo>
                  <a:lnTo>
                    <a:pt x="49" y="25"/>
                  </a:lnTo>
                  <a:lnTo>
                    <a:pt x="1" y="49"/>
                  </a:lnTo>
                  <a:lnTo>
                    <a:pt x="1" y="97"/>
                  </a:lnTo>
                  <a:lnTo>
                    <a:pt x="49" y="169"/>
                  </a:lnTo>
                  <a:lnTo>
                    <a:pt x="121" y="194"/>
                  </a:lnTo>
                  <a:lnTo>
                    <a:pt x="169" y="194"/>
                  </a:lnTo>
                  <a:lnTo>
                    <a:pt x="218" y="169"/>
                  </a:lnTo>
                  <a:lnTo>
                    <a:pt x="218" y="121"/>
                  </a:lnTo>
                  <a:lnTo>
                    <a:pt x="193"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
            <p:cNvSpPr/>
            <p:nvPr/>
          </p:nvSpPr>
          <p:spPr>
            <a:xfrm>
              <a:off x="4060350" y="1735675"/>
              <a:ext cx="6050" cy="5425"/>
            </a:xfrm>
            <a:custGeom>
              <a:avLst/>
              <a:gdLst/>
              <a:ahLst/>
              <a:cxnLst/>
              <a:rect l="l" t="t" r="r" b="b"/>
              <a:pathLst>
                <a:path w="242" h="217" extrusionOk="0">
                  <a:moveTo>
                    <a:pt x="121" y="0"/>
                  </a:moveTo>
                  <a:lnTo>
                    <a:pt x="73" y="24"/>
                  </a:lnTo>
                  <a:lnTo>
                    <a:pt x="25" y="72"/>
                  </a:lnTo>
                  <a:lnTo>
                    <a:pt x="0" y="145"/>
                  </a:lnTo>
                  <a:lnTo>
                    <a:pt x="25" y="169"/>
                  </a:lnTo>
                  <a:lnTo>
                    <a:pt x="49" y="193"/>
                  </a:lnTo>
                  <a:lnTo>
                    <a:pt x="97" y="217"/>
                  </a:lnTo>
                  <a:lnTo>
                    <a:pt x="145" y="193"/>
                  </a:lnTo>
                  <a:lnTo>
                    <a:pt x="193" y="145"/>
                  </a:lnTo>
                  <a:lnTo>
                    <a:pt x="241" y="96"/>
                  </a:lnTo>
                  <a:lnTo>
                    <a:pt x="241" y="48"/>
                  </a:lnTo>
                  <a:lnTo>
                    <a:pt x="241"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
            <p:cNvSpPr/>
            <p:nvPr/>
          </p:nvSpPr>
          <p:spPr>
            <a:xfrm>
              <a:off x="3843700" y="1597850"/>
              <a:ext cx="4825" cy="6650"/>
            </a:xfrm>
            <a:custGeom>
              <a:avLst/>
              <a:gdLst/>
              <a:ahLst/>
              <a:cxnLst/>
              <a:rect l="l" t="t" r="r" b="b"/>
              <a:pathLst>
                <a:path w="193" h="266" extrusionOk="0">
                  <a:moveTo>
                    <a:pt x="120" y="0"/>
                  </a:moveTo>
                  <a:lnTo>
                    <a:pt x="72" y="25"/>
                  </a:lnTo>
                  <a:lnTo>
                    <a:pt x="24" y="49"/>
                  </a:lnTo>
                  <a:lnTo>
                    <a:pt x="0" y="97"/>
                  </a:lnTo>
                  <a:lnTo>
                    <a:pt x="0" y="145"/>
                  </a:lnTo>
                  <a:lnTo>
                    <a:pt x="0" y="217"/>
                  </a:lnTo>
                  <a:lnTo>
                    <a:pt x="24" y="241"/>
                  </a:lnTo>
                  <a:lnTo>
                    <a:pt x="72" y="265"/>
                  </a:lnTo>
                  <a:lnTo>
                    <a:pt x="120" y="241"/>
                  </a:lnTo>
                  <a:lnTo>
                    <a:pt x="169" y="193"/>
                  </a:lnTo>
                  <a:lnTo>
                    <a:pt x="193" y="121"/>
                  </a:lnTo>
                  <a:lnTo>
                    <a:pt x="193" y="73"/>
                  </a:lnTo>
                  <a:lnTo>
                    <a:pt x="169" y="25"/>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
            <p:cNvSpPr/>
            <p:nvPr/>
          </p:nvSpPr>
          <p:spPr>
            <a:xfrm>
              <a:off x="4094650" y="1695350"/>
              <a:ext cx="6050" cy="6050"/>
            </a:xfrm>
            <a:custGeom>
              <a:avLst/>
              <a:gdLst/>
              <a:ahLst/>
              <a:cxnLst/>
              <a:rect l="l" t="t" r="r" b="b"/>
              <a:pathLst>
                <a:path w="242" h="242" extrusionOk="0">
                  <a:moveTo>
                    <a:pt x="121" y="0"/>
                  </a:moveTo>
                  <a:lnTo>
                    <a:pt x="73" y="24"/>
                  </a:lnTo>
                  <a:lnTo>
                    <a:pt x="49" y="48"/>
                  </a:lnTo>
                  <a:lnTo>
                    <a:pt x="25" y="73"/>
                  </a:lnTo>
                  <a:lnTo>
                    <a:pt x="1" y="121"/>
                  </a:lnTo>
                  <a:lnTo>
                    <a:pt x="25" y="169"/>
                  </a:lnTo>
                  <a:lnTo>
                    <a:pt x="49" y="193"/>
                  </a:lnTo>
                  <a:lnTo>
                    <a:pt x="73" y="217"/>
                  </a:lnTo>
                  <a:lnTo>
                    <a:pt x="145" y="241"/>
                  </a:lnTo>
                  <a:lnTo>
                    <a:pt x="193" y="217"/>
                  </a:lnTo>
                  <a:lnTo>
                    <a:pt x="217" y="193"/>
                  </a:lnTo>
                  <a:lnTo>
                    <a:pt x="241" y="145"/>
                  </a:lnTo>
                  <a:lnTo>
                    <a:pt x="217" y="73"/>
                  </a:lnTo>
                  <a:lnTo>
                    <a:pt x="193"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
            <p:cNvSpPr/>
            <p:nvPr/>
          </p:nvSpPr>
          <p:spPr>
            <a:xfrm>
              <a:off x="4016425" y="1929450"/>
              <a:ext cx="4225" cy="6650"/>
            </a:xfrm>
            <a:custGeom>
              <a:avLst/>
              <a:gdLst/>
              <a:ahLst/>
              <a:cxnLst/>
              <a:rect l="l" t="t" r="r" b="b"/>
              <a:pathLst>
                <a:path w="169" h="266" extrusionOk="0">
                  <a:moveTo>
                    <a:pt x="48" y="1"/>
                  </a:moveTo>
                  <a:lnTo>
                    <a:pt x="0" y="97"/>
                  </a:lnTo>
                  <a:lnTo>
                    <a:pt x="0" y="217"/>
                  </a:lnTo>
                  <a:lnTo>
                    <a:pt x="24" y="241"/>
                  </a:lnTo>
                  <a:lnTo>
                    <a:pt x="48" y="266"/>
                  </a:lnTo>
                  <a:lnTo>
                    <a:pt x="96" y="241"/>
                  </a:lnTo>
                  <a:lnTo>
                    <a:pt x="145" y="193"/>
                  </a:lnTo>
                  <a:lnTo>
                    <a:pt x="169" y="121"/>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
            <p:cNvSpPr/>
            <p:nvPr/>
          </p:nvSpPr>
          <p:spPr>
            <a:xfrm>
              <a:off x="3962250" y="1986025"/>
              <a:ext cx="6050" cy="4850"/>
            </a:xfrm>
            <a:custGeom>
              <a:avLst/>
              <a:gdLst/>
              <a:ahLst/>
              <a:cxnLst/>
              <a:rect l="l" t="t" r="r" b="b"/>
              <a:pathLst>
                <a:path w="242" h="194" extrusionOk="0">
                  <a:moveTo>
                    <a:pt x="49" y="1"/>
                  </a:moveTo>
                  <a:lnTo>
                    <a:pt x="1" y="25"/>
                  </a:lnTo>
                  <a:lnTo>
                    <a:pt x="1" y="73"/>
                  </a:lnTo>
                  <a:lnTo>
                    <a:pt x="1" y="121"/>
                  </a:lnTo>
                  <a:lnTo>
                    <a:pt x="73" y="169"/>
                  </a:lnTo>
                  <a:lnTo>
                    <a:pt x="97" y="193"/>
                  </a:lnTo>
                  <a:lnTo>
                    <a:pt x="193" y="193"/>
                  </a:lnTo>
                  <a:lnTo>
                    <a:pt x="217" y="145"/>
                  </a:lnTo>
                  <a:lnTo>
                    <a:pt x="241" y="121"/>
                  </a:lnTo>
                  <a:lnTo>
                    <a:pt x="217" y="73"/>
                  </a:lnTo>
                  <a:lnTo>
                    <a:pt x="169"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
            <p:cNvSpPr/>
            <p:nvPr/>
          </p:nvSpPr>
          <p:spPr>
            <a:xfrm>
              <a:off x="3956225" y="1940300"/>
              <a:ext cx="4250" cy="4225"/>
            </a:xfrm>
            <a:custGeom>
              <a:avLst/>
              <a:gdLst/>
              <a:ahLst/>
              <a:cxnLst/>
              <a:rect l="l" t="t" r="r" b="b"/>
              <a:pathLst>
                <a:path w="170" h="169" extrusionOk="0">
                  <a:moveTo>
                    <a:pt x="73" y="0"/>
                  </a:moveTo>
                  <a:lnTo>
                    <a:pt x="1" y="24"/>
                  </a:lnTo>
                  <a:lnTo>
                    <a:pt x="1" y="48"/>
                  </a:lnTo>
                  <a:lnTo>
                    <a:pt x="1" y="72"/>
                  </a:lnTo>
                  <a:lnTo>
                    <a:pt x="1" y="120"/>
                  </a:lnTo>
                  <a:lnTo>
                    <a:pt x="25" y="144"/>
                  </a:lnTo>
                  <a:lnTo>
                    <a:pt x="73" y="169"/>
                  </a:lnTo>
                  <a:lnTo>
                    <a:pt x="121" y="169"/>
                  </a:lnTo>
                  <a:lnTo>
                    <a:pt x="145" y="144"/>
                  </a:lnTo>
                  <a:lnTo>
                    <a:pt x="169" y="120"/>
                  </a:lnTo>
                  <a:lnTo>
                    <a:pt x="145" y="24"/>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
            <p:cNvSpPr/>
            <p:nvPr/>
          </p:nvSpPr>
          <p:spPr>
            <a:xfrm>
              <a:off x="4068775" y="1674275"/>
              <a:ext cx="3625" cy="4850"/>
            </a:xfrm>
            <a:custGeom>
              <a:avLst/>
              <a:gdLst/>
              <a:ahLst/>
              <a:cxnLst/>
              <a:rect l="l" t="t" r="r" b="b"/>
              <a:pathLst>
                <a:path w="145" h="194" extrusionOk="0">
                  <a:moveTo>
                    <a:pt x="49" y="1"/>
                  </a:moveTo>
                  <a:lnTo>
                    <a:pt x="25" y="25"/>
                  </a:lnTo>
                  <a:lnTo>
                    <a:pt x="1" y="73"/>
                  </a:lnTo>
                  <a:lnTo>
                    <a:pt x="1" y="121"/>
                  </a:lnTo>
                  <a:lnTo>
                    <a:pt x="1" y="193"/>
                  </a:lnTo>
                  <a:lnTo>
                    <a:pt x="73" y="193"/>
                  </a:lnTo>
                  <a:lnTo>
                    <a:pt x="121" y="169"/>
                  </a:lnTo>
                  <a:lnTo>
                    <a:pt x="145" y="97"/>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
            <p:cNvSpPr/>
            <p:nvPr/>
          </p:nvSpPr>
          <p:spPr>
            <a:xfrm>
              <a:off x="3943000" y="1805475"/>
              <a:ext cx="4225" cy="4250"/>
            </a:xfrm>
            <a:custGeom>
              <a:avLst/>
              <a:gdLst/>
              <a:ahLst/>
              <a:cxnLst/>
              <a:rect l="l" t="t" r="r" b="b"/>
              <a:pathLst>
                <a:path w="169" h="170" extrusionOk="0">
                  <a:moveTo>
                    <a:pt x="48" y="1"/>
                  </a:moveTo>
                  <a:lnTo>
                    <a:pt x="24" y="49"/>
                  </a:lnTo>
                  <a:lnTo>
                    <a:pt x="0" y="97"/>
                  </a:lnTo>
                  <a:lnTo>
                    <a:pt x="24" y="121"/>
                  </a:lnTo>
                  <a:lnTo>
                    <a:pt x="48" y="169"/>
                  </a:lnTo>
                  <a:lnTo>
                    <a:pt x="145" y="169"/>
                  </a:lnTo>
                  <a:lnTo>
                    <a:pt x="169"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
            <p:cNvSpPr/>
            <p:nvPr/>
          </p:nvSpPr>
          <p:spPr>
            <a:xfrm>
              <a:off x="4059150" y="1669475"/>
              <a:ext cx="4825" cy="4825"/>
            </a:xfrm>
            <a:custGeom>
              <a:avLst/>
              <a:gdLst/>
              <a:ahLst/>
              <a:cxnLst/>
              <a:rect l="l" t="t" r="r" b="b"/>
              <a:pathLst>
                <a:path w="193" h="193" extrusionOk="0">
                  <a:moveTo>
                    <a:pt x="48" y="0"/>
                  </a:moveTo>
                  <a:lnTo>
                    <a:pt x="24" y="24"/>
                  </a:lnTo>
                  <a:lnTo>
                    <a:pt x="0" y="48"/>
                  </a:lnTo>
                  <a:lnTo>
                    <a:pt x="0" y="96"/>
                  </a:lnTo>
                  <a:lnTo>
                    <a:pt x="24" y="121"/>
                  </a:lnTo>
                  <a:lnTo>
                    <a:pt x="73" y="193"/>
                  </a:lnTo>
                  <a:lnTo>
                    <a:pt x="145" y="193"/>
                  </a:lnTo>
                  <a:lnTo>
                    <a:pt x="193" y="145"/>
                  </a:lnTo>
                  <a:lnTo>
                    <a:pt x="193" y="96"/>
                  </a:lnTo>
                  <a:lnTo>
                    <a:pt x="193" y="48"/>
                  </a:lnTo>
                  <a:lnTo>
                    <a:pt x="121"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
            <p:cNvSpPr/>
            <p:nvPr/>
          </p:nvSpPr>
          <p:spPr>
            <a:xfrm>
              <a:off x="3831050" y="1920425"/>
              <a:ext cx="5450" cy="4250"/>
            </a:xfrm>
            <a:custGeom>
              <a:avLst/>
              <a:gdLst/>
              <a:ahLst/>
              <a:cxnLst/>
              <a:rect l="l" t="t" r="r" b="b"/>
              <a:pathLst>
                <a:path w="218" h="170" extrusionOk="0">
                  <a:moveTo>
                    <a:pt x="97" y="1"/>
                  </a:moveTo>
                  <a:lnTo>
                    <a:pt x="49" y="25"/>
                  </a:lnTo>
                  <a:lnTo>
                    <a:pt x="25" y="49"/>
                  </a:lnTo>
                  <a:lnTo>
                    <a:pt x="1" y="73"/>
                  </a:lnTo>
                  <a:lnTo>
                    <a:pt x="25" y="97"/>
                  </a:lnTo>
                  <a:lnTo>
                    <a:pt x="73" y="145"/>
                  </a:lnTo>
                  <a:lnTo>
                    <a:pt x="145" y="169"/>
                  </a:lnTo>
                  <a:lnTo>
                    <a:pt x="193" y="145"/>
                  </a:lnTo>
                  <a:lnTo>
                    <a:pt x="217" y="121"/>
                  </a:lnTo>
                  <a:lnTo>
                    <a:pt x="217" y="49"/>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
            <p:cNvSpPr/>
            <p:nvPr/>
          </p:nvSpPr>
          <p:spPr>
            <a:xfrm>
              <a:off x="3950225" y="1664050"/>
              <a:ext cx="4225" cy="4225"/>
            </a:xfrm>
            <a:custGeom>
              <a:avLst/>
              <a:gdLst/>
              <a:ahLst/>
              <a:cxnLst/>
              <a:rect l="l" t="t" r="r" b="b"/>
              <a:pathLst>
                <a:path w="169" h="169" extrusionOk="0">
                  <a:moveTo>
                    <a:pt x="48" y="0"/>
                  </a:moveTo>
                  <a:lnTo>
                    <a:pt x="0" y="49"/>
                  </a:lnTo>
                  <a:lnTo>
                    <a:pt x="24" y="121"/>
                  </a:lnTo>
                  <a:lnTo>
                    <a:pt x="72" y="169"/>
                  </a:lnTo>
                  <a:lnTo>
                    <a:pt x="120" y="145"/>
                  </a:lnTo>
                  <a:lnTo>
                    <a:pt x="169" y="97"/>
                  </a:lnTo>
                  <a:lnTo>
                    <a:pt x="169" y="49"/>
                  </a:lnTo>
                  <a:lnTo>
                    <a:pt x="1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
            <p:cNvSpPr/>
            <p:nvPr/>
          </p:nvSpPr>
          <p:spPr>
            <a:xfrm>
              <a:off x="3957425" y="1763350"/>
              <a:ext cx="5450" cy="3625"/>
            </a:xfrm>
            <a:custGeom>
              <a:avLst/>
              <a:gdLst/>
              <a:ahLst/>
              <a:cxnLst/>
              <a:rect l="l" t="t" r="r" b="b"/>
              <a:pathLst>
                <a:path w="218" h="145" extrusionOk="0">
                  <a:moveTo>
                    <a:pt x="73" y="1"/>
                  </a:moveTo>
                  <a:lnTo>
                    <a:pt x="25" y="25"/>
                  </a:lnTo>
                  <a:lnTo>
                    <a:pt x="1" y="73"/>
                  </a:lnTo>
                  <a:lnTo>
                    <a:pt x="1" y="97"/>
                  </a:lnTo>
                  <a:lnTo>
                    <a:pt x="1" y="121"/>
                  </a:lnTo>
                  <a:lnTo>
                    <a:pt x="73" y="145"/>
                  </a:lnTo>
                  <a:lnTo>
                    <a:pt x="194" y="145"/>
                  </a:lnTo>
                  <a:lnTo>
                    <a:pt x="218" y="97"/>
                  </a:lnTo>
                  <a:lnTo>
                    <a:pt x="194" y="25"/>
                  </a:lnTo>
                  <a:lnTo>
                    <a:pt x="14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
            <p:cNvSpPr/>
            <p:nvPr/>
          </p:nvSpPr>
          <p:spPr>
            <a:xfrm>
              <a:off x="3787725" y="1832550"/>
              <a:ext cx="4225" cy="4850"/>
            </a:xfrm>
            <a:custGeom>
              <a:avLst/>
              <a:gdLst/>
              <a:ahLst/>
              <a:cxnLst/>
              <a:rect l="l" t="t" r="r" b="b"/>
              <a:pathLst>
                <a:path w="169" h="194" extrusionOk="0">
                  <a:moveTo>
                    <a:pt x="48" y="1"/>
                  </a:moveTo>
                  <a:lnTo>
                    <a:pt x="0" y="49"/>
                  </a:lnTo>
                  <a:lnTo>
                    <a:pt x="0" y="121"/>
                  </a:lnTo>
                  <a:lnTo>
                    <a:pt x="0" y="169"/>
                  </a:lnTo>
                  <a:lnTo>
                    <a:pt x="48" y="194"/>
                  </a:lnTo>
                  <a:lnTo>
                    <a:pt x="97" y="194"/>
                  </a:lnTo>
                  <a:lnTo>
                    <a:pt x="145" y="145"/>
                  </a:lnTo>
                  <a:lnTo>
                    <a:pt x="169" y="97"/>
                  </a:lnTo>
                  <a:lnTo>
                    <a:pt x="169" y="73"/>
                  </a:lnTo>
                  <a:lnTo>
                    <a:pt x="145"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
            <p:cNvSpPr/>
            <p:nvPr/>
          </p:nvSpPr>
          <p:spPr>
            <a:xfrm>
              <a:off x="3933375" y="1944500"/>
              <a:ext cx="6625" cy="4850"/>
            </a:xfrm>
            <a:custGeom>
              <a:avLst/>
              <a:gdLst/>
              <a:ahLst/>
              <a:cxnLst/>
              <a:rect l="l" t="t" r="r" b="b"/>
              <a:pathLst>
                <a:path w="265" h="194" extrusionOk="0">
                  <a:moveTo>
                    <a:pt x="0" y="1"/>
                  </a:moveTo>
                  <a:lnTo>
                    <a:pt x="72" y="145"/>
                  </a:lnTo>
                  <a:lnTo>
                    <a:pt x="120" y="193"/>
                  </a:lnTo>
                  <a:lnTo>
                    <a:pt x="241" y="193"/>
                  </a:lnTo>
                  <a:lnTo>
                    <a:pt x="265" y="145"/>
                  </a:lnTo>
                  <a:lnTo>
                    <a:pt x="217" y="49"/>
                  </a:lnTo>
                  <a:lnTo>
                    <a:pt x="144"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
            <p:cNvSpPr/>
            <p:nvPr/>
          </p:nvSpPr>
          <p:spPr>
            <a:xfrm>
              <a:off x="3734750" y="1788625"/>
              <a:ext cx="4250" cy="4850"/>
            </a:xfrm>
            <a:custGeom>
              <a:avLst/>
              <a:gdLst/>
              <a:ahLst/>
              <a:cxnLst/>
              <a:rect l="l" t="t" r="r" b="b"/>
              <a:pathLst>
                <a:path w="170" h="194" extrusionOk="0">
                  <a:moveTo>
                    <a:pt x="25" y="1"/>
                  </a:moveTo>
                  <a:lnTo>
                    <a:pt x="1" y="25"/>
                  </a:lnTo>
                  <a:lnTo>
                    <a:pt x="1" y="73"/>
                  </a:lnTo>
                  <a:lnTo>
                    <a:pt x="1" y="145"/>
                  </a:lnTo>
                  <a:lnTo>
                    <a:pt x="49" y="193"/>
                  </a:lnTo>
                  <a:lnTo>
                    <a:pt x="121" y="193"/>
                  </a:lnTo>
                  <a:lnTo>
                    <a:pt x="169" y="121"/>
                  </a:lnTo>
                  <a:lnTo>
                    <a:pt x="169" y="73"/>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
            <p:cNvSpPr/>
            <p:nvPr/>
          </p:nvSpPr>
          <p:spPr>
            <a:xfrm>
              <a:off x="3964050" y="1703775"/>
              <a:ext cx="4850" cy="4825"/>
            </a:xfrm>
            <a:custGeom>
              <a:avLst/>
              <a:gdLst/>
              <a:ahLst/>
              <a:cxnLst/>
              <a:rect l="l" t="t" r="r" b="b"/>
              <a:pathLst>
                <a:path w="194" h="193" extrusionOk="0">
                  <a:moveTo>
                    <a:pt x="97" y="0"/>
                  </a:moveTo>
                  <a:lnTo>
                    <a:pt x="49" y="24"/>
                  </a:lnTo>
                  <a:lnTo>
                    <a:pt x="25" y="48"/>
                  </a:lnTo>
                  <a:lnTo>
                    <a:pt x="1" y="97"/>
                  </a:lnTo>
                  <a:lnTo>
                    <a:pt x="25" y="145"/>
                  </a:lnTo>
                  <a:lnTo>
                    <a:pt x="73" y="193"/>
                  </a:lnTo>
                  <a:lnTo>
                    <a:pt x="145"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
            <p:cNvSpPr/>
            <p:nvPr/>
          </p:nvSpPr>
          <p:spPr>
            <a:xfrm>
              <a:off x="3775075" y="1884325"/>
              <a:ext cx="4250" cy="4225"/>
            </a:xfrm>
            <a:custGeom>
              <a:avLst/>
              <a:gdLst/>
              <a:ahLst/>
              <a:cxnLst/>
              <a:rect l="l" t="t" r="r" b="b"/>
              <a:pathLst>
                <a:path w="170" h="169" extrusionOk="0">
                  <a:moveTo>
                    <a:pt x="25" y="0"/>
                  </a:moveTo>
                  <a:lnTo>
                    <a:pt x="1" y="24"/>
                  </a:lnTo>
                  <a:lnTo>
                    <a:pt x="1" y="72"/>
                  </a:lnTo>
                  <a:lnTo>
                    <a:pt x="1" y="121"/>
                  </a:lnTo>
                  <a:lnTo>
                    <a:pt x="49" y="145"/>
                  </a:lnTo>
                  <a:lnTo>
                    <a:pt x="73" y="169"/>
                  </a:lnTo>
                  <a:lnTo>
                    <a:pt x="145" y="145"/>
                  </a:lnTo>
                  <a:lnTo>
                    <a:pt x="169" y="121"/>
                  </a:lnTo>
                  <a:lnTo>
                    <a:pt x="169" y="97"/>
                  </a:lnTo>
                  <a:lnTo>
                    <a:pt x="145"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
            <p:cNvSpPr/>
            <p:nvPr/>
          </p:nvSpPr>
          <p:spPr>
            <a:xfrm>
              <a:off x="3961650" y="2025150"/>
              <a:ext cx="5450" cy="4825"/>
            </a:xfrm>
            <a:custGeom>
              <a:avLst/>
              <a:gdLst/>
              <a:ahLst/>
              <a:cxnLst/>
              <a:rect l="l" t="t" r="r" b="b"/>
              <a:pathLst>
                <a:path w="218" h="193" extrusionOk="0">
                  <a:moveTo>
                    <a:pt x="49" y="0"/>
                  </a:moveTo>
                  <a:lnTo>
                    <a:pt x="0" y="24"/>
                  </a:lnTo>
                  <a:lnTo>
                    <a:pt x="0" y="73"/>
                  </a:lnTo>
                  <a:lnTo>
                    <a:pt x="0" y="121"/>
                  </a:lnTo>
                  <a:lnTo>
                    <a:pt x="49" y="169"/>
                  </a:lnTo>
                  <a:lnTo>
                    <a:pt x="97" y="193"/>
                  </a:lnTo>
                  <a:lnTo>
                    <a:pt x="145" y="193"/>
                  </a:lnTo>
                  <a:lnTo>
                    <a:pt x="193" y="145"/>
                  </a:lnTo>
                  <a:lnTo>
                    <a:pt x="217" y="97"/>
                  </a:lnTo>
                  <a:lnTo>
                    <a:pt x="193" y="49"/>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
            <p:cNvSpPr/>
            <p:nvPr/>
          </p:nvSpPr>
          <p:spPr>
            <a:xfrm>
              <a:off x="4079000" y="1740475"/>
              <a:ext cx="4850" cy="4850"/>
            </a:xfrm>
            <a:custGeom>
              <a:avLst/>
              <a:gdLst/>
              <a:ahLst/>
              <a:cxnLst/>
              <a:rect l="l" t="t" r="r" b="b"/>
              <a:pathLst>
                <a:path w="194" h="194" extrusionOk="0">
                  <a:moveTo>
                    <a:pt x="25" y="1"/>
                  </a:moveTo>
                  <a:lnTo>
                    <a:pt x="1" y="49"/>
                  </a:lnTo>
                  <a:lnTo>
                    <a:pt x="1" y="97"/>
                  </a:lnTo>
                  <a:lnTo>
                    <a:pt x="25" y="145"/>
                  </a:lnTo>
                  <a:lnTo>
                    <a:pt x="49" y="169"/>
                  </a:lnTo>
                  <a:lnTo>
                    <a:pt x="121" y="193"/>
                  </a:lnTo>
                  <a:lnTo>
                    <a:pt x="145" y="169"/>
                  </a:lnTo>
                  <a:lnTo>
                    <a:pt x="193" y="145"/>
                  </a:lnTo>
                  <a:lnTo>
                    <a:pt x="169" y="73"/>
                  </a:lnTo>
                  <a:lnTo>
                    <a:pt x="145"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
            <p:cNvSpPr/>
            <p:nvPr/>
          </p:nvSpPr>
          <p:spPr>
            <a:xfrm>
              <a:off x="3797950" y="1830150"/>
              <a:ext cx="4250" cy="4850"/>
            </a:xfrm>
            <a:custGeom>
              <a:avLst/>
              <a:gdLst/>
              <a:ahLst/>
              <a:cxnLst/>
              <a:rect l="l" t="t" r="r" b="b"/>
              <a:pathLst>
                <a:path w="170" h="194" extrusionOk="0">
                  <a:moveTo>
                    <a:pt x="73" y="1"/>
                  </a:moveTo>
                  <a:lnTo>
                    <a:pt x="25" y="25"/>
                  </a:lnTo>
                  <a:lnTo>
                    <a:pt x="1" y="73"/>
                  </a:lnTo>
                  <a:lnTo>
                    <a:pt x="1" y="145"/>
                  </a:lnTo>
                  <a:lnTo>
                    <a:pt x="49" y="193"/>
                  </a:lnTo>
                  <a:lnTo>
                    <a:pt x="121" y="193"/>
                  </a:lnTo>
                  <a:lnTo>
                    <a:pt x="169" y="145"/>
                  </a:lnTo>
                  <a:lnTo>
                    <a:pt x="169" y="97"/>
                  </a:lnTo>
                  <a:lnTo>
                    <a:pt x="145"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
            <p:cNvSpPr/>
            <p:nvPr/>
          </p:nvSpPr>
          <p:spPr>
            <a:xfrm>
              <a:off x="3787725" y="1868075"/>
              <a:ext cx="4825" cy="4825"/>
            </a:xfrm>
            <a:custGeom>
              <a:avLst/>
              <a:gdLst/>
              <a:ahLst/>
              <a:cxnLst/>
              <a:rect l="l" t="t" r="r" b="b"/>
              <a:pathLst>
                <a:path w="193" h="193" extrusionOk="0">
                  <a:moveTo>
                    <a:pt x="97" y="0"/>
                  </a:moveTo>
                  <a:lnTo>
                    <a:pt x="24" y="24"/>
                  </a:lnTo>
                  <a:lnTo>
                    <a:pt x="0" y="48"/>
                  </a:lnTo>
                  <a:lnTo>
                    <a:pt x="0" y="72"/>
                  </a:lnTo>
                  <a:lnTo>
                    <a:pt x="0" y="121"/>
                  </a:lnTo>
                  <a:lnTo>
                    <a:pt x="24" y="145"/>
                  </a:lnTo>
                  <a:lnTo>
                    <a:pt x="48" y="169"/>
                  </a:lnTo>
                  <a:lnTo>
                    <a:pt x="97" y="193"/>
                  </a:lnTo>
                  <a:lnTo>
                    <a:pt x="169" y="169"/>
                  </a:lnTo>
                  <a:lnTo>
                    <a:pt x="193" y="121"/>
                  </a:lnTo>
                  <a:lnTo>
                    <a:pt x="169" y="48"/>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
            <p:cNvSpPr/>
            <p:nvPr/>
          </p:nvSpPr>
          <p:spPr>
            <a:xfrm>
              <a:off x="3950825" y="1893350"/>
              <a:ext cx="6025" cy="4825"/>
            </a:xfrm>
            <a:custGeom>
              <a:avLst/>
              <a:gdLst/>
              <a:ahLst/>
              <a:cxnLst/>
              <a:rect l="l" t="t" r="r" b="b"/>
              <a:pathLst>
                <a:path w="241" h="193" extrusionOk="0">
                  <a:moveTo>
                    <a:pt x="48" y="0"/>
                  </a:moveTo>
                  <a:lnTo>
                    <a:pt x="24" y="48"/>
                  </a:lnTo>
                  <a:lnTo>
                    <a:pt x="0" y="97"/>
                  </a:lnTo>
                  <a:lnTo>
                    <a:pt x="0" y="121"/>
                  </a:lnTo>
                  <a:lnTo>
                    <a:pt x="24" y="169"/>
                  </a:lnTo>
                  <a:lnTo>
                    <a:pt x="72" y="193"/>
                  </a:lnTo>
                  <a:lnTo>
                    <a:pt x="193" y="193"/>
                  </a:lnTo>
                  <a:lnTo>
                    <a:pt x="217" y="145"/>
                  </a:lnTo>
                  <a:lnTo>
                    <a:pt x="241" y="97"/>
                  </a:lnTo>
                  <a:lnTo>
                    <a:pt x="241" y="73"/>
                  </a:lnTo>
                  <a:lnTo>
                    <a:pt x="217" y="24"/>
                  </a:lnTo>
                  <a:lnTo>
                    <a:pt x="16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
            <p:cNvSpPr/>
            <p:nvPr/>
          </p:nvSpPr>
          <p:spPr>
            <a:xfrm>
              <a:off x="4059750" y="1704375"/>
              <a:ext cx="4225" cy="4825"/>
            </a:xfrm>
            <a:custGeom>
              <a:avLst/>
              <a:gdLst/>
              <a:ahLst/>
              <a:cxnLst/>
              <a:rect l="l" t="t" r="r" b="b"/>
              <a:pathLst>
                <a:path w="169" h="193" extrusionOk="0">
                  <a:moveTo>
                    <a:pt x="49" y="0"/>
                  </a:moveTo>
                  <a:lnTo>
                    <a:pt x="0" y="49"/>
                  </a:lnTo>
                  <a:lnTo>
                    <a:pt x="0" y="73"/>
                  </a:lnTo>
                  <a:lnTo>
                    <a:pt x="0" y="121"/>
                  </a:lnTo>
                  <a:lnTo>
                    <a:pt x="49" y="169"/>
                  </a:lnTo>
                  <a:lnTo>
                    <a:pt x="121" y="193"/>
                  </a:lnTo>
                  <a:lnTo>
                    <a:pt x="145" y="169"/>
                  </a:lnTo>
                  <a:lnTo>
                    <a:pt x="169" y="145"/>
                  </a:lnTo>
                  <a:lnTo>
                    <a:pt x="169" y="97"/>
                  </a:lnTo>
                  <a:lnTo>
                    <a:pt x="169" y="73"/>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
            <p:cNvSpPr/>
            <p:nvPr/>
          </p:nvSpPr>
          <p:spPr>
            <a:xfrm>
              <a:off x="4119925" y="1737475"/>
              <a:ext cx="5450" cy="4825"/>
            </a:xfrm>
            <a:custGeom>
              <a:avLst/>
              <a:gdLst/>
              <a:ahLst/>
              <a:cxnLst/>
              <a:rect l="l" t="t" r="r" b="b"/>
              <a:pathLst>
                <a:path w="218" h="193" extrusionOk="0">
                  <a:moveTo>
                    <a:pt x="25" y="0"/>
                  </a:moveTo>
                  <a:lnTo>
                    <a:pt x="1" y="73"/>
                  </a:lnTo>
                  <a:lnTo>
                    <a:pt x="25" y="145"/>
                  </a:lnTo>
                  <a:lnTo>
                    <a:pt x="73" y="193"/>
                  </a:lnTo>
                  <a:lnTo>
                    <a:pt x="145" y="193"/>
                  </a:lnTo>
                  <a:lnTo>
                    <a:pt x="169" y="169"/>
                  </a:lnTo>
                  <a:lnTo>
                    <a:pt x="193" y="121"/>
                  </a:lnTo>
                  <a:lnTo>
                    <a:pt x="217" y="97"/>
                  </a:lnTo>
                  <a:lnTo>
                    <a:pt x="193" y="49"/>
                  </a:lnTo>
                  <a:lnTo>
                    <a:pt x="169"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
            <p:cNvSpPr/>
            <p:nvPr/>
          </p:nvSpPr>
          <p:spPr>
            <a:xfrm>
              <a:off x="3847900" y="1887925"/>
              <a:ext cx="4250" cy="4250"/>
            </a:xfrm>
            <a:custGeom>
              <a:avLst/>
              <a:gdLst/>
              <a:ahLst/>
              <a:cxnLst/>
              <a:rect l="l" t="t" r="r" b="b"/>
              <a:pathLst>
                <a:path w="170" h="170" extrusionOk="0">
                  <a:moveTo>
                    <a:pt x="97" y="1"/>
                  </a:moveTo>
                  <a:lnTo>
                    <a:pt x="49" y="25"/>
                  </a:lnTo>
                  <a:lnTo>
                    <a:pt x="25" y="73"/>
                  </a:lnTo>
                  <a:lnTo>
                    <a:pt x="1" y="121"/>
                  </a:lnTo>
                  <a:lnTo>
                    <a:pt x="25" y="145"/>
                  </a:lnTo>
                  <a:lnTo>
                    <a:pt x="49" y="169"/>
                  </a:lnTo>
                  <a:lnTo>
                    <a:pt x="97" y="145"/>
                  </a:lnTo>
                  <a:lnTo>
                    <a:pt x="169" y="97"/>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
            <p:cNvSpPr/>
            <p:nvPr/>
          </p:nvSpPr>
          <p:spPr>
            <a:xfrm>
              <a:off x="3958650" y="1872275"/>
              <a:ext cx="4225" cy="4250"/>
            </a:xfrm>
            <a:custGeom>
              <a:avLst/>
              <a:gdLst/>
              <a:ahLst/>
              <a:cxnLst/>
              <a:rect l="l" t="t" r="r" b="b"/>
              <a:pathLst>
                <a:path w="169" h="170" extrusionOk="0">
                  <a:moveTo>
                    <a:pt x="24" y="1"/>
                  </a:moveTo>
                  <a:lnTo>
                    <a:pt x="0" y="49"/>
                  </a:lnTo>
                  <a:lnTo>
                    <a:pt x="0" y="97"/>
                  </a:lnTo>
                  <a:lnTo>
                    <a:pt x="24" y="145"/>
                  </a:lnTo>
                  <a:lnTo>
                    <a:pt x="48" y="169"/>
                  </a:lnTo>
                  <a:lnTo>
                    <a:pt x="120" y="169"/>
                  </a:lnTo>
                  <a:lnTo>
                    <a:pt x="169" y="145"/>
                  </a:lnTo>
                  <a:lnTo>
                    <a:pt x="169" y="97"/>
                  </a:lnTo>
                  <a:lnTo>
                    <a:pt x="169" y="49"/>
                  </a:lnTo>
                  <a:lnTo>
                    <a:pt x="145"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
            <p:cNvSpPr/>
            <p:nvPr/>
          </p:nvSpPr>
          <p:spPr>
            <a:xfrm>
              <a:off x="3953225" y="1729650"/>
              <a:ext cx="3625" cy="4850"/>
            </a:xfrm>
            <a:custGeom>
              <a:avLst/>
              <a:gdLst/>
              <a:ahLst/>
              <a:cxnLst/>
              <a:rect l="l" t="t" r="r" b="b"/>
              <a:pathLst>
                <a:path w="145" h="194" extrusionOk="0">
                  <a:moveTo>
                    <a:pt x="73" y="0"/>
                  </a:moveTo>
                  <a:lnTo>
                    <a:pt x="0" y="25"/>
                  </a:lnTo>
                  <a:lnTo>
                    <a:pt x="25" y="145"/>
                  </a:lnTo>
                  <a:lnTo>
                    <a:pt x="73" y="169"/>
                  </a:lnTo>
                  <a:lnTo>
                    <a:pt x="97" y="193"/>
                  </a:lnTo>
                  <a:lnTo>
                    <a:pt x="121" y="169"/>
                  </a:lnTo>
                  <a:lnTo>
                    <a:pt x="145" y="145"/>
                  </a:lnTo>
                  <a:lnTo>
                    <a:pt x="145" y="121"/>
                  </a:lnTo>
                  <a:lnTo>
                    <a:pt x="145" y="73"/>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
            <p:cNvSpPr/>
            <p:nvPr/>
          </p:nvSpPr>
          <p:spPr>
            <a:xfrm>
              <a:off x="3754025" y="1652625"/>
              <a:ext cx="4825" cy="4225"/>
            </a:xfrm>
            <a:custGeom>
              <a:avLst/>
              <a:gdLst/>
              <a:ahLst/>
              <a:cxnLst/>
              <a:rect l="l" t="t" r="r" b="b"/>
              <a:pathLst>
                <a:path w="193" h="169" extrusionOk="0">
                  <a:moveTo>
                    <a:pt x="72" y="0"/>
                  </a:moveTo>
                  <a:lnTo>
                    <a:pt x="48" y="24"/>
                  </a:lnTo>
                  <a:lnTo>
                    <a:pt x="0" y="72"/>
                  </a:lnTo>
                  <a:lnTo>
                    <a:pt x="0" y="96"/>
                  </a:lnTo>
                  <a:lnTo>
                    <a:pt x="24" y="120"/>
                  </a:lnTo>
                  <a:lnTo>
                    <a:pt x="72" y="145"/>
                  </a:lnTo>
                  <a:lnTo>
                    <a:pt x="96" y="169"/>
                  </a:lnTo>
                  <a:lnTo>
                    <a:pt x="169" y="120"/>
                  </a:lnTo>
                  <a:lnTo>
                    <a:pt x="193" y="96"/>
                  </a:lnTo>
                  <a:lnTo>
                    <a:pt x="193" y="48"/>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
            <p:cNvSpPr/>
            <p:nvPr/>
          </p:nvSpPr>
          <p:spPr>
            <a:xfrm>
              <a:off x="3958050" y="1772375"/>
              <a:ext cx="4225" cy="5450"/>
            </a:xfrm>
            <a:custGeom>
              <a:avLst/>
              <a:gdLst/>
              <a:ahLst/>
              <a:cxnLst/>
              <a:rect l="l" t="t" r="r" b="b"/>
              <a:pathLst>
                <a:path w="169" h="218" extrusionOk="0">
                  <a:moveTo>
                    <a:pt x="72" y="1"/>
                  </a:moveTo>
                  <a:lnTo>
                    <a:pt x="24" y="25"/>
                  </a:lnTo>
                  <a:lnTo>
                    <a:pt x="0" y="73"/>
                  </a:lnTo>
                  <a:lnTo>
                    <a:pt x="0" y="145"/>
                  </a:lnTo>
                  <a:lnTo>
                    <a:pt x="24" y="193"/>
                  </a:lnTo>
                  <a:lnTo>
                    <a:pt x="72" y="217"/>
                  </a:lnTo>
                  <a:lnTo>
                    <a:pt x="120" y="217"/>
                  </a:lnTo>
                  <a:lnTo>
                    <a:pt x="169" y="169"/>
                  </a:lnTo>
                  <a:lnTo>
                    <a:pt x="144" y="73"/>
                  </a:lnTo>
                  <a:lnTo>
                    <a:pt x="120" y="49"/>
                  </a:lnTo>
                  <a:lnTo>
                    <a:pt x="9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4"/>
            <p:cNvSpPr/>
            <p:nvPr/>
          </p:nvSpPr>
          <p:spPr>
            <a:xfrm>
              <a:off x="3844300" y="1685725"/>
              <a:ext cx="6025" cy="4225"/>
            </a:xfrm>
            <a:custGeom>
              <a:avLst/>
              <a:gdLst/>
              <a:ahLst/>
              <a:cxnLst/>
              <a:rect l="l" t="t" r="r" b="b"/>
              <a:pathLst>
                <a:path w="241" h="169" extrusionOk="0">
                  <a:moveTo>
                    <a:pt x="72" y="0"/>
                  </a:moveTo>
                  <a:lnTo>
                    <a:pt x="48" y="24"/>
                  </a:lnTo>
                  <a:lnTo>
                    <a:pt x="0" y="72"/>
                  </a:lnTo>
                  <a:lnTo>
                    <a:pt x="48" y="120"/>
                  </a:lnTo>
                  <a:lnTo>
                    <a:pt x="72" y="169"/>
                  </a:lnTo>
                  <a:lnTo>
                    <a:pt x="169" y="169"/>
                  </a:lnTo>
                  <a:lnTo>
                    <a:pt x="193" y="145"/>
                  </a:lnTo>
                  <a:lnTo>
                    <a:pt x="217" y="120"/>
                  </a:lnTo>
                  <a:lnTo>
                    <a:pt x="241" y="72"/>
                  </a:lnTo>
                  <a:lnTo>
                    <a:pt x="217" y="48"/>
                  </a:lnTo>
                  <a:lnTo>
                    <a:pt x="169"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4"/>
            <p:cNvSpPr/>
            <p:nvPr/>
          </p:nvSpPr>
          <p:spPr>
            <a:xfrm>
              <a:off x="4053725" y="1936675"/>
              <a:ext cx="3650" cy="4850"/>
            </a:xfrm>
            <a:custGeom>
              <a:avLst/>
              <a:gdLst/>
              <a:ahLst/>
              <a:cxnLst/>
              <a:rect l="l" t="t" r="r" b="b"/>
              <a:pathLst>
                <a:path w="146" h="194" extrusionOk="0">
                  <a:moveTo>
                    <a:pt x="49" y="1"/>
                  </a:moveTo>
                  <a:lnTo>
                    <a:pt x="25" y="25"/>
                  </a:lnTo>
                  <a:lnTo>
                    <a:pt x="1" y="49"/>
                  </a:lnTo>
                  <a:lnTo>
                    <a:pt x="1" y="73"/>
                  </a:lnTo>
                  <a:lnTo>
                    <a:pt x="1" y="121"/>
                  </a:lnTo>
                  <a:lnTo>
                    <a:pt x="49" y="193"/>
                  </a:lnTo>
                  <a:lnTo>
                    <a:pt x="97" y="193"/>
                  </a:lnTo>
                  <a:lnTo>
                    <a:pt x="145" y="169"/>
                  </a:lnTo>
                  <a:lnTo>
                    <a:pt x="145" y="145"/>
                  </a:lnTo>
                  <a:lnTo>
                    <a:pt x="145" y="97"/>
                  </a:lnTo>
                  <a:lnTo>
                    <a:pt x="145" y="49"/>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
            <p:cNvSpPr/>
            <p:nvPr/>
          </p:nvSpPr>
          <p:spPr>
            <a:xfrm>
              <a:off x="4187325" y="1902975"/>
              <a:ext cx="4250" cy="4850"/>
            </a:xfrm>
            <a:custGeom>
              <a:avLst/>
              <a:gdLst/>
              <a:ahLst/>
              <a:cxnLst/>
              <a:rect l="l" t="t" r="r" b="b"/>
              <a:pathLst>
                <a:path w="170" h="194" extrusionOk="0">
                  <a:moveTo>
                    <a:pt x="97" y="1"/>
                  </a:moveTo>
                  <a:lnTo>
                    <a:pt x="49" y="25"/>
                  </a:lnTo>
                  <a:lnTo>
                    <a:pt x="25" y="49"/>
                  </a:lnTo>
                  <a:lnTo>
                    <a:pt x="1" y="73"/>
                  </a:lnTo>
                  <a:lnTo>
                    <a:pt x="1" y="145"/>
                  </a:lnTo>
                  <a:lnTo>
                    <a:pt x="25" y="169"/>
                  </a:lnTo>
                  <a:lnTo>
                    <a:pt x="49" y="193"/>
                  </a:lnTo>
                  <a:lnTo>
                    <a:pt x="121" y="169"/>
                  </a:lnTo>
                  <a:lnTo>
                    <a:pt x="169" y="145"/>
                  </a:lnTo>
                  <a:lnTo>
                    <a:pt x="169"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
            <p:cNvSpPr/>
            <p:nvPr/>
          </p:nvSpPr>
          <p:spPr>
            <a:xfrm>
              <a:off x="4154850" y="1909000"/>
              <a:ext cx="4825" cy="4825"/>
            </a:xfrm>
            <a:custGeom>
              <a:avLst/>
              <a:gdLst/>
              <a:ahLst/>
              <a:cxnLst/>
              <a:rect l="l" t="t" r="r" b="b"/>
              <a:pathLst>
                <a:path w="193" h="193" extrusionOk="0">
                  <a:moveTo>
                    <a:pt x="72" y="0"/>
                  </a:moveTo>
                  <a:lnTo>
                    <a:pt x="48" y="24"/>
                  </a:lnTo>
                  <a:lnTo>
                    <a:pt x="24" y="48"/>
                  </a:lnTo>
                  <a:lnTo>
                    <a:pt x="0" y="97"/>
                  </a:lnTo>
                  <a:lnTo>
                    <a:pt x="24" y="121"/>
                  </a:lnTo>
                  <a:lnTo>
                    <a:pt x="96" y="193"/>
                  </a:lnTo>
                  <a:lnTo>
                    <a:pt x="120" y="193"/>
                  </a:lnTo>
                  <a:lnTo>
                    <a:pt x="169" y="169"/>
                  </a:lnTo>
                  <a:lnTo>
                    <a:pt x="193" y="145"/>
                  </a:lnTo>
                  <a:lnTo>
                    <a:pt x="193" y="97"/>
                  </a:lnTo>
                  <a:lnTo>
                    <a:pt x="169" y="72"/>
                  </a:lnTo>
                  <a:lnTo>
                    <a:pt x="144"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
            <p:cNvSpPr/>
            <p:nvPr/>
          </p:nvSpPr>
          <p:spPr>
            <a:xfrm>
              <a:off x="3933975" y="1667650"/>
              <a:ext cx="5425" cy="4250"/>
            </a:xfrm>
            <a:custGeom>
              <a:avLst/>
              <a:gdLst/>
              <a:ahLst/>
              <a:cxnLst/>
              <a:rect l="l" t="t" r="r" b="b"/>
              <a:pathLst>
                <a:path w="217" h="170" extrusionOk="0">
                  <a:moveTo>
                    <a:pt x="169" y="1"/>
                  </a:moveTo>
                  <a:lnTo>
                    <a:pt x="48" y="49"/>
                  </a:lnTo>
                  <a:lnTo>
                    <a:pt x="0" y="97"/>
                  </a:lnTo>
                  <a:lnTo>
                    <a:pt x="0" y="121"/>
                  </a:lnTo>
                  <a:lnTo>
                    <a:pt x="0" y="145"/>
                  </a:lnTo>
                  <a:lnTo>
                    <a:pt x="72" y="169"/>
                  </a:lnTo>
                  <a:lnTo>
                    <a:pt x="120" y="145"/>
                  </a:lnTo>
                  <a:lnTo>
                    <a:pt x="169" y="121"/>
                  </a:lnTo>
                  <a:lnTo>
                    <a:pt x="217" y="73"/>
                  </a:lnTo>
                  <a:lnTo>
                    <a:pt x="1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
            <p:cNvSpPr/>
            <p:nvPr/>
          </p:nvSpPr>
          <p:spPr>
            <a:xfrm>
              <a:off x="4008000" y="1848200"/>
              <a:ext cx="4825" cy="4250"/>
            </a:xfrm>
            <a:custGeom>
              <a:avLst/>
              <a:gdLst/>
              <a:ahLst/>
              <a:cxnLst/>
              <a:rect l="l" t="t" r="r" b="b"/>
              <a:pathLst>
                <a:path w="193" h="170" extrusionOk="0">
                  <a:moveTo>
                    <a:pt x="48" y="1"/>
                  </a:moveTo>
                  <a:lnTo>
                    <a:pt x="0" y="49"/>
                  </a:lnTo>
                  <a:lnTo>
                    <a:pt x="0" y="97"/>
                  </a:lnTo>
                  <a:lnTo>
                    <a:pt x="24" y="121"/>
                  </a:lnTo>
                  <a:lnTo>
                    <a:pt x="48" y="145"/>
                  </a:lnTo>
                  <a:lnTo>
                    <a:pt x="96" y="169"/>
                  </a:lnTo>
                  <a:lnTo>
                    <a:pt x="169" y="145"/>
                  </a:lnTo>
                  <a:lnTo>
                    <a:pt x="193" y="121"/>
                  </a:lnTo>
                  <a:lnTo>
                    <a:pt x="193" y="97"/>
                  </a:lnTo>
                  <a:lnTo>
                    <a:pt x="169" y="25"/>
                  </a:lnTo>
                  <a:lnTo>
                    <a:pt x="12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
            <p:cNvSpPr/>
            <p:nvPr/>
          </p:nvSpPr>
          <p:spPr>
            <a:xfrm>
              <a:off x="3826225" y="1930050"/>
              <a:ext cx="4250" cy="4250"/>
            </a:xfrm>
            <a:custGeom>
              <a:avLst/>
              <a:gdLst/>
              <a:ahLst/>
              <a:cxnLst/>
              <a:rect l="l" t="t" r="r" b="b"/>
              <a:pathLst>
                <a:path w="170" h="170" extrusionOk="0">
                  <a:moveTo>
                    <a:pt x="25" y="1"/>
                  </a:moveTo>
                  <a:lnTo>
                    <a:pt x="1" y="25"/>
                  </a:lnTo>
                  <a:lnTo>
                    <a:pt x="1" y="49"/>
                  </a:lnTo>
                  <a:lnTo>
                    <a:pt x="1" y="97"/>
                  </a:lnTo>
                  <a:lnTo>
                    <a:pt x="49" y="145"/>
                  </a:lnTo>
                  <a:lnTo>
                    <a:pt x="97" y="169"/>
                  </a:lnTo>
                  <a:lnTo>
                    <a:pt x="121" y="169"/>
                  </a:lnTo>
                  <a:lnTo>
                    <a:pt x="169" y="121"/>
                  </a:lnTo>
                  <a:lnTo>
                    <a:pt x="169" y="73"/>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4"/>
            <p:cNvSpPr/>
            <p:nvPr/>
          </p:nvSpPr>
          <p:spPr>
            <a:xfrm>
              <a:off x="3862350" y="1987225"/>
              <a:ext cx="4825" cy="4250"/>
            </a:xfrm>
            <a:custGeom>
              <a:avLst/>
              <a:gdLst/>
              <a:ahLst/>
              <a:cxnLst/>
              <a:rect l="l" t="t" r="r" b="b"/>
              <a:pathLst>
                <a:path w="193" h="170" extrusionOk="0">
                  <a:moveTo>
                    <a:pt x="121" y="1"/>
                  </a:moveTo>
                  <a:lnTo>
                    <a:pt x="49" y="25"/>
                  </a:lnTo>
                  <a:lnTo>
                    <a:pt x="24" y="49"/>
                  </a:lnTo>
                  <a:lnTo>
                    <a:pt x="0" y="73"/>
                  </a:lnTo>
                  <a:lnTo>
                    <a:pt x="24" y="121"/>
                  </a:lnTo>
                  <a:lnTo>
                    <a:pt x="73" y="169"/>
                  </a:lnTo>
                  <a:lnTo>
                    <a:pt x="121" y="169"/>
                  </a:lnTo>
                  <a:lnTo>
                    <a:pt x="145" y="145"/>
                  </a:lnTo>
                  <a:lnTo>
                    <a:pt x="193" y="121"/>
                  </a:lnTo>
                  <a:lnTo>
                    <a:pt x="193" y="97"/>
                  </a:lnTo>
                  <a:lnTo>
                    <a:pt x="169"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4"/>
            <p:cNvSpPr/>
            <p:nvPr/>
          </p:nvSpPr>
          <p:spPr>
            <a:xfrm>
              <a:off x="4260150" y="1829550"/>
              <a:ext cx="4250" cy="4850"/>
            </a:xfrm>
            <a:custGeom>
              <a:avLst/>
              <a:gdLst/>
              <a:ahLst/>
              <a:cxnLst/>
              <a:rect l="l" t="t" r="r" b="b"/>
              <a:pathLst>
                <a:path w="170" h="194" extrusionOk="0">
                  <a:moveTo>
                    <a:pt x="49" y="1"/>
                  </a:moveTo>
                  <a:lnTo>
                    <a:pt x="1" y="49"/>
                  </a:lnTo>
                  <a:lnTo>
                    <a:pt x="1" y="73"/>
                  </a:lnTo>
                  <a:lnTo>
                    <a:pt x="1" y="121"/>
                  </a:lnTo>
                  <a:lnTo>
                    <a:pt x="25" y="169"/>
                  </a:lnTo>
                  <a:lnTo>
                    <a:pt x="49" y="193"/>
                  </a:lnTo>
                  <a:lnTo>
                    <a:pt x="73" y="193"/>
                  </a:lnTo>
                  <a:lnTo>
                    <a:pt x="145" y="169"/>
                  </a:lnTo>
                  <a:lnTo>
                    <a:pt x="169" y="121"/>
                  </a:lnTo>
                  <a:lnTo>
                    <a:pt x="169" y="73"/>
                  </a:lnTo>
                  <a:lnTo>
                    <a:pt x="145"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
            <p:cNvSpPr/>
            <p:nvPr/>
          </p:nvSpPr>
          <p:spPr>
            <a:xfrm>
              <a:off x="3937575" y="1859050"/>
              <a:ext cx="4250" cy="4825"/>
            </a:xfrm>
            <a:custGeom>
              <a:avLst/>
              <a:gdLst/>
              <a:ahLst/>
              <a:cxnLst/>
              <a:rect l="l" t="t" r="r" b="b"/>
              <a:pathLst>
                <a:path w="170" h="193" extrusionOk="0">
                  <a:moveTo>
                    <a:pt x="97" y="0"/>
                  </a:moveTo>
                  <a:lnTo>
                    <a:pt x="49" y="24"/>
                  </a:lnTo>
                  <a:lnTo>
                    <a:pt x="1" y="72"/>
                  </a:lnTo>
                  <a:lnTo>
                    <a:pt x="1" y="145"/>
                  </a:lnTo>
                  <a:lnTo>
                    <a:pt x="1" y="169"/>
                  </a:lnTo>
                  <a:lnTo>
                    <a:pt x="25" y="193"/>
                  </a:lnTo>
                  <a:lnTo>
                    <a:pt x="121" y="193"/>
                  </a:lnTo>
                  <a:lnTo>
                    <a:pt x="169" y="121"/>
                  </a:lnTo>
                  <a:lnTo>
                    <a:pt x="169" y="72"/>
                  </a:lnTo>
                  <a:lnTo>
                    <a:pt x="145"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
            <p:cNvSpPr/>
            <p:nvPr/>
          </p:nvSpPr>
          <p:spPr>
            <a:xfrm>
              <a:off x="3814800" y="2020925"/>
              <a:ext cx="3025" cy="3050"/>
            </a:xfrm>
            <a:custGeom>
              <a:avLst/>
              <a:gdLst/>
              <a:ahLst/>
              <a:cxnLst/>
              <a:rect l="l" t="t" r="r" b="b"/>
              <a:pathLst>
                <a:path w="121" h="122" extrusionOk="0">
                  <a:moveTo>
                    <a:pt x="73" y="1"/>
                  </a:moveTo>
                  <a:lnTo>
                    <a:pt x="25" y="25"/>
                  </a:lnTo>
                  <a:lnTo>
                    <a:pt x="1" y="73"/>
                  </a:lnTo>
                  <a:lnTo>
                    <a:pt x="25" y="121"/>
                  </a:lnTo>
                  <a:lnTo>
                    <a:pt x="97" y="121"/>
                  </a:lnTo>
                  <a:lnTo>
                    <a:pt x="121" y="97"/>
                  </a:lnTo>
                  <a:lnTo>
                    <a:pt x="121" y="73"/>
                  </a:lnTo>
                  <a:lnTo>
                    <a:pt x="97"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
            <p:cNvSpPr/>
            <p:nvPr/>
          </p:nvSpPr>
          <p:spPr>
            <a:xfrm>
              <a:off x="4011600" y="1646600"/>
              <a:ext cx="3025" cy="3025"/>
            </a:xfrm>
            <a:custGeom>
              <a:avLst/>
              <a:gdLst/>
              <a:ahLst/>
              <a:cxnLst/>
              <a:rect l="l" t="t" r="r" b="b"/>
              <a:pathLst>
                <a:path w="121" h="121" extrusionOk="0">
                  <a:moveTo>
                    <a:pt x="49" y="0"/>
                  </a:moveTo>
                  <a:lnTo>
                    <a:pt x="1" y="49"/>
                  </a:lnTo>
                  <a:lnTo>
                    <a:pt x="25" y="73"/>
                  </a:lnTo>
                  <a:lnTo>
                    <a:pt x="25" y="121"/>
                  </a:lnTo>
                  <a:lnTo>
                    <a:pt x="97" y="121"/>
                  </a:lnTo>
                  <a:lnTo>
                    <a:pt x="121" y="97"/>
                  </a:lnTo>
                  <a:lnTo>
                    <a:pt x="121" y="73"/>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
            <p:cNvSpPr/>
            <p:nvPr/>
          </p:nvSpPr>
          <p:spPr>
            <a:xfrm>
              <a:off x="3860550" y="1594250"/>
              <a:ext cx="4825" cy="4225"/>
            </a:xfrm>
            <a:custGeom>
              <a:avLst/>
              <a:gdLst/>
              <a:ahLst/>
              <a:cxnLst/>
              <a:rect l="l" t="t" r="r" b="b"/>
              <a:pathLst>
                <a:path w="193" h="169" extrusionOk="0">
                  <a:moveTo>
                    <a:pt x="121" y="0"/>
                  </a:moveTo>
                  <a:lnTo>
                    <a:pt x="48" y="48"/>
                  </a:lnTo>
                  <a:lnTo>
                    <a:pt x="24" y="72"/>
                  </a:lnTo>
                  <a:lnTo>
                    <a:pt x="0" y="120"/>
                  </a:lnTo>
                  <a:lnTo>
                    <a:pt x="24" y="169"/>
                  </a:lnTo>
                  <a:lnTo>
                    <a:pt x="48" y="169"/>
                  </a:lnTo>
                  <a:lnTo>
                    <a:pt x="145" y="144"/>
                  </a:lnTo>
                  <a:lnTo>
                    <a:pt x="169" y="120"/>
                  </a:lnTo>
                  <a:lnTo>
                    <a:pt x="193" y="72"/>
                  </a:lnTo>
                  <a:lnTo>
                    <a:pt x="193" y="24"/>
                  </a:lnTo>
                  <a:lnTo>
                    <a:pt x="14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
            <p:cNvSpPr/>
            <p:nvPr/>
          </p:nvSpPr>
          <p:spPr>
            <a:xfrm>
              <a:off x="3921325" y="1634550"/>
              <a:ext cx="3625" cy="3650"/>
            </a:xfrm>
            <a:custGeom>
              <a:avLst/>
              <a:gdLst/>
              <a:ahLst/>
              <a:cxnLst/>
              <a:rect l="l" t="t" r="r" b="b"/>
              <a:pathLst>
                <a:path w="145" h="146" extrusionOk="0">
                  <a:moveTo>
                    <a:pt x="73" y="1"/>
                  </a:moveTo>
                  <a:lnTo>
                    <a:pt x="25" y="25"/>
                  </a:lnTo>
                  <a:lnTo>
                    <a:pt x="1" y="73"/>
                  </a:lnTo>
                  <a:lnTo>
                    <a:pt x="25" y="97"/>
                  </a:lnTo>
                  <a:lnTo>
                    <a:pt x="73" y="145"/>
                  </a:lnTo>
                  <a:lnTo>
                    <a:pt x="121" y="121"/>
                  </a:lnTo>
                  <a:lnTo>
                    <a:pt x="145" y="73"/>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4"/>
            <p:cNvSpPr/>
            <p:nvPr/>
          </p:nvSpPr>
          <p:spPr>
            <a:xfrm>
              <a:off x="3879200" y="1621325"/>
              <a:ext cx="3625" cy="3025"/>
            </a:xfrm>
            <a:custGeom>
              <a:avLst/>
              <a:gdLst/>
              <a:ahLst/>
              <a:cxnLst/>
              <a:rect l="l" t="t" r="r" b="b"/>
              <a:pathLst>
                <a:path w="145" h="121" extrusionOk="0">
                  <a:moveTo>
                    <a:pt x="25" y="0"/>
                  </a:moveTo>
                  <a:lnTo>
                    <a:pt x="0" y="24"/>
                  </a:lnTo>
                  <a:lnTo>
                    <a:pt x="0" y="48"/>
                  </a:lnTo>
                  <a:lnTo>
                    <a:pt x="0" y="97"/>
                  </a:lnTo>
                  <a:lnTo>
                    <a:pt x="49" y="121"/>
                  </a:lnTo>
                  <a:lnTo>
                    <a:pt x="121" y="121"/>
                  </a:lnTo>
                  <a:lnTo>
                    <a:pt x="145" y="97"/>
                  </a:lnTo>
                  <a:lnTo>
                    <a:pt x="145" y="48"/>
                  </a:lnTo>
                  <a:lnTo>
                    <a:pt x="121"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4"/>
            <p:cNvSpPr/>
            <p:nvPr/>
          </p:nvSpPr>
          <p:spPr>
            <a:xfrm>
              <a:off x="4068175" y="1696550"/>
              <a:ext cx="3625" cy="3025"/>
            </a:xfrm>
            <a:custGeom>
              <a:avLst/>
              <a:gdLst/>
              <a:ahLst/>
              <a:cxnLst/>
              <a:rect l="l" t="t" r="r" b="b"/>
              <a:pathLst>
                <a:path w="145" h="121" extrusionOk="0">
                  <a:moveTo>
                    <a:pt x="49" y="0"/>
                  </a:moveTo>
                  <a:lnTo>
                    <a:pt x="0" y="25"/>
                  </a:lnTo>
                  <a:lnTo>
                    <a:pt x="0" y="49"/>
                  </a:lnTo>
                  <a:lnTo>
                    <a:pt x="0" y="73"/>
                  </a:lnTo>
                  <a:lnTo>
                    <a:pt x="25" y="121"/>
                  </a:lnTo>
                  <a:lnTo>
                    <a:pt x="121" y="121"/>
                  </a:lnTo>
                  <a:lnTo>
                    <a:pt x="121" y="73"/>
                  </a:lnTo>
                  <a:lnTo>
                    <a:pt x="145" y="49"/>
                  </a:lnTo>
                  <a:lnTo>
                    <a:pt x="12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
            <p:cNvSpPr/>
            <p:nvPr/>
          </p:nvSpPr>
          <p:spPr>
            <a:xfrm>
              <a:off x="4148225" y="1742275"/>
              <a:ext cx="3025" cy="3650"/>
            </a:xfrm>
            <a:custGeom>
              <a:avLst/>
              <a:gdLst/>
              <a:ahLst/>
              <a:cxnLst/>
              <a:rect l="l" t="t" r="r" b="b"/>
              <a:pathLst>
                <a:path w="121" h="146" extrusionOk="0">
                  <a:moveTo>
                    <a:pt x="72" y="1"/>
                  </a:moveTo>
                  <a:lnTo>
                    <a:pt x="24" y="49"/>
                  </a:lnTo>
                  <a:lnTo>
                    <a:pt x="0" y="97"/>
                  </a:lnTo>
                  <a:lnTo>
                    <a:pt x="24" y="121"/>
                  </a:lnTo>
                  <a:lnTo>
                    <a:pt x="48" y="145"/>
                  </a:lnTo>
                  <a:lnTo>
                    <a:pt x="72" y="145"/>
                  </a:lnTo>
                  <a:lnTo>
                    <a:pt x="121" y="97"/>
                  </a:lnTo>
                  <a:lnTo>
                    <a:pt x="121" y="49"/>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
            <p:cNvSpPr/>
            <p:nvPr/>
          </p:nvSpPr>
          <p:spPr>
            <a:xfrm>
              <a:off x="3849700" y="1624325"/>
              <a:ext cx="2450" cy="2425"/>
            </a:xfrm>
            <a:custGeom>
              <a:avLst/>
              <a:gdLst/>
              <a:ahLst/>
              <a:cxnLst/>
              <a:rect l="l" t="t" r="r" b="b"/>
              <a:pathLst>
                <a:path w="98" h="97" extrusionOk="0">
                  <a:moveTo>
                    <a:pt x="25" y="1"/>
                  </a:moveTo>
                  <a:lnTo>
                    <a:pt x="1" y="25"/>
                  </a:lnTo>
                  <a:lnTo>
                    <a:pt x="1" y="49"/>
                  </a:lnTo>
                  <a:lnTo>
                    <a:pt x="25" y="73"/>
                  </a:lnTo>
                  <a:lnTo>
                    <a:pt x="49" y="97"/>
                  </a:lnTo>
                  <a:lnTo>
                    <a:pt x="97" y="73"/>
                  </a:lnTo>
                  <a:lnTo>
                    <a:pt x="97"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
            <p:cNvSpPr/>
            <p:nvPr/>
          </p:nvSpPr>
          <p:spPr>
            <a:xfrm>
              <a:off x="3950225" y="1702575"/>
              <a:ext cx="3625" cy="3025"/>
            </a:xfrm>
            <a:custGeom>
              <a:avLst/>
              <a:gdLst/>
              <a:ahLst/>
              <a:cxnLst/>
              <a:rect l="l" t="t" r="r" b="b"/>
              <a:pathLst>
                <a:path w="145" h="121" extrusionOk="0">
                  <a:moveTo>
                    <a:pt x="24" y="0"/>
                  </a:moveTo>
                  <a:lnTo>
                    <a:pt x="0" y="24"/>
                  </a:lnTo>
                  <a:lnTo>
                    <a:pt x="0" y="72"/>
                  </a:lnTo>
                  <a:lnTo>
                    <a:pt x="24" y="96"/>
                  </a:lnTo>
                  <a:lnTo>
                    <a:pt x="48" y="121"/>
                  </a:lnTo>
                  <a:lnTo>
                    <a:pt x="72" y="121"/>
                  </a:lnTo>
                  <a:lnTo>
                    <a:pt x="96" y="96"/>
                  </a:lnTo>
                  <a:lnTo>
                    <a:pt x="145" y="72"/>
                  </a:lnTo>
                  <a:lnTo>
                    <a:pt x="145" y="48"/>
                  </a:lnTo>
                  <a:lnTo>
                    <a:pt x="120"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
            <p:cNvSpPr/>
            <p:nvPr/>
          </p:nvSpPr>
          <p:spPr>
            <a:xfrm>
              <a:off x="4100675" y="1780200"/>
              <a:ext cx="3025" cy="2425"/>
            </a:xfrm>
            <a:custGeom>
              <a:avLst/>
              <a:gdLst/>
              <a:ahLst/>
              <a:cxnLst/>
              <a:rect l="l" t="t" r="r" b="b"/>
              <a:pathLst>
                <a:path w="121" h="97" extrusionOk="0">
                  <a:moveTo>
                    <a:pt x="24" y="1"/>
                  </a:moveTo>
                  <a:lnTo>
                    <a:pt x="0" y="49"/>
                  </a:lnTo>
                  <a:lnTo>
                    <a:pt x="73" y="97"/>
                  </a:lnTo>
                  <a:lnTo>
                    <a:pt x="97" y="73"/>
                  </a:lnTo>
                  <a:lnTo>
                    <a:pt x="121" y="49"/>
                  </a:lnTo>
                  <a:lnTo>
                    <a:pt x="97"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
            <p:cNvSpPr/>
            <p:nvPr/>
          </p:nvSpPr>
          <p:spPr>
            <a:xfrm>
              <a:off x="3924325" y="1720025"/>
              <a:ext cx="3050" cy="2425"/>
            </a:xfrm>
            <a:custGeom>
              <a:avLst/>
              <a:gdLst/>
              <a:ahLst/>
              <a:cxnLst/>
              <a:rect l="l" t="t" r="r" b="b"/>
              <a:pathLst>
                <a:path w="122" h="97" extrusionOk="0">
                  <a:moveTo>
                    <a:pt x="25" y="0"/>
                  </a:moveTo>
                  <a:lnTo>
                    <a:pt x="1" y="24"/>
                  </a:lnTo>
                  <a:lnTo>
                    <a:pt x="1" y="48"/>
                  </a:lnTo>
                  <a:lnTo>
                    <a:pt x="49" y="97"/>
                  </a:lnTo>
                  <a:lnTo>
                    <a:pt x="73" y="97"/>
                  </a:lnTo>
                  <a:lnTo>
                    <a:pt x="121" y="73"/>
                  </a:lnTo>
                  <a:lnTo>
                    <a:pt x="97"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4"/>
            <p:cNvSpPr/>
            <p:nvPr/>
          </p:nvSpPr>
          <p:spPr>
            <a:xfrm>
              <a:off x="4030850" y="1769375"/>
              <a:ext cx="3050" cy="3025"/>
            </a:xfrm>
            <a:custGeom>
              <a:avLst/>
              <a:gdLst/>
              <a:ahLst/>
              <a:cxnLst/>
              <a:rect l="l" t="t" r="r" b="b"/>
              <a:pathLst>
                <a:path w="122" h="121" extrusionOk="0">
                  <a:moveTo>
                    <a:pt x="25" y="0"/>
                  </a:moveTo>
                  <a:lnTo>
                    <a:pt x="1" y="24"/>
                  </a:lnTo>
                  <a:lnTo>
                    <a:pt x="1" y="73"/>
                  </a:lnTo>
                  <a:lnTo>
                    <a:pt x="25" y="97"/>
                  </a:lnTo>
                  <a:lnTo>
                    <a:pt x="73" y="121"/>
                  </a:lnTo>
                  <a:lnTo>
                    <a:pt x="97" y="97"/>
                  </a:lnTo>
                  <a:lnTo>
                    <a:pt x="121" y="73"/>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4"/>
            <p:cNvSpPr/>
            <p:nvPr/>
          </p:nvSpPr>
          <p:spPr>
            <a:xfrm>
              <a:off x="3749800" y="1665250"/>
              <a:ext cx="3650" cy="3025"/>
            </a:xfrm>
            <a:custGeom>
              <a:avLst/>
              <a:gdLst/>
              <a:ahLst/>
              <a:cxnLst/>
              <a:rect l="l" t="t" r="r" b="b"/>
              <a:pathLst>
                <a:path w="146" h="121" extrusionOk="0">
                  <a:moveTo>
                    <a:pt x="25" y="1"/>
                  </a:moveTo>
                  <a:lnTo>
                    <a:pt x="1" y="25"/>
                  </a:lnTo>
                  <a:lnTo>
                    <a:pt x="1" y="73"/>
                  </a:lnTo>
                  <a:lnTo>
                    <a:pt x="1" y="121"/>
                  </a:lnTo>
                  <a:lnTo>
                    <a:pt x="49" y="121"/>
                  </a:lnTo>
                  <a:lnTo>
                    <a:pt x="121" y="97"/>
                  </a:lnTo>
                  <a:lnTo>
                    <a:pt x="145" y="73"/>
                  </a:lnTo>
                  <a:lnTo>
                    <a:pt x="121"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
            <p:cNvSpPr/>
            <p:nvPr/>
          </p:nvSpPr>
          <p:spPr>
            <a:xfrm>
              <a:off x="4201175" y="1848200"/>
              <a:ext cx="3650" cy="3050"/>
            </a:xfrm>
            <a:custGeom>
              <a:avLst/>
              <a:gdLst/>
              <a:ahLst/>
              <a:cxnLst/>
              <a:rect l="l" t="t" r="r" b="b"/>
              <a:pathLst>
                <a:path w="146" h="122" extrusionOk="0">
                  <a:moveTo>
                    <a:pt x="25" y="1"/>
                  </a:moveTo>
                  <a:lnTo>
                    <a:pt x="1" y="25"/>
                  </a:lnTo>
                  <a:lnTo>
                    <a:pt x="1" y="49"/>
                  </a:lnTo>
                  <a:lnTo>
                    <a:pt x="25" y="97"/>
                  </a:lnTo>
                  <a:lnTo>
                    <a:pt x="73" y="121"/>
                  </a:lnTo>
                  <a:lnTo>
                    <a:pt x="145" y="121"/>
                  </a:lnTo>
                  <a:lnTo>
                    <a:pt x="145" y="73"/>
                  </a:lnTo>
                  <a:lnTo>
                    <a:pt x="121"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4"/>
            <p:cNvSpPr/>
            <p:nvPr/>
          </p:nvSpPr>
          <p:spPr>
            <a:xfrm>
              <a:off x="3926150" y="1751325"/>
              <a:ext cx="2425" cy="3025"/>
            </a:xfrm>
            <a:custGeom>
              <a:avLst/>
              <a:gdLst/>
              <a:ahLst/>
              <a:cxnLst/>
              <a:rect l="l" t="t" r="r" b="b"/>
              <a:pathLst>
                <a:path w="97" h="121" extrusionOk="0">
                  <a:moveTo>
                    <a:pt x="48" y="0"/>
                  </a:moveTo>
                  <a:lnTo>
                    <a:pt x="0" y="48"/>
                  </a:lnTo>
                  <a:lnTo>
                    <a:pt x="0" y="72"/>
                  </a:lnTo>
                  <a:lnTo>
                    <a:pt x="0" y="120"/>
                  </a:lnTo>
                  <a:lnTo>
                    <a:pt x="48" y="120"/>
                  </a:lnTo>
                  <a:lnTo>
                    <a:pt x="96" y="96"/>
                  </a:lnTo>
                  <a:lnTo>
                    <a:pt x="96" y="48"/>
                  </a:lnTo>
                  <a:lnTo>
                    <a:pt x="96"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4"/>
            <p:cNvSpPr/>
            <p:nvPr/>
          </p:nvSpPr>
          <p:spPr>
            <a:xfrm>
              <a:off x="4085625" y="1819325"/>
              <a:ext cx="3025" cy="4225"/>
            </a:xfrm>
            <a:custGeom>
              <a:avLst/>
              <a:gdLst/>
              <a:ahLst/>
              <a:cxnLst/>
              <a:rect l="l" t="t" r="r" b="b"/>
              <a:pathLst>
                <a:path w="121" h="169" extrusionOk="0">
                  <a:moveTo>
                    <a:pt x="73" y="0"/>
                  </a:moveTo>
                  <a:lnTo>
                    <a:pt x="25" y="24"/>
                  </a:lnTo>
                  <a:lnTo>
                    <a:pt x="1" y="49"/>
                  </a:lnTo>
                  <a:lnTo>
                    <a:pt x="1" y="73"/>
                  </a:lnTo>
                  <a:lnTo>
                    <a:pt x="25" y="121"/>
                  </a:lnTo>
                  <a:lnTo>
                    <a:pt x="49" y="169"/>
                  </a:lnTo>
                  <a:lnTo>
                    <a:pt x="121" y="73"/>
                  </a:lnTo>
                  <a:lnTo>
                    <a:pt x="121" y="49"/>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
            <p:cNvSpPr/>
            <p:nvPr/>
          </p:nvSpPr>
          <p:spPr>
            <a:xfrm>
              <a:off x="4042900" y="1804875"/>
              <a:ext cx="3625" cy="4250"/>
            </a:xfrm>
            <a:custGeom>
              <a:avLst/>
              <a:gdLst/>
              <a:ahLst/>
              <a:cxnLst/>
              <a:rect l="l" t="t" r="r" b="b"/>
              <a:pathLst>
                <a:path w="145" h="170" extrusionOk="0">
                  <a:moveTo>
                    <a:pt x="24" y="1"/>
                  </a:moveTo>
                  <a:lnTo>
                    <a:pt x="0" y="73"/>
                  </a:lnTo>
                  <a:lnTo>
                    <a:pt x="0" y="145"/>
                  </a:lnTo>
                  <a:lnTo>
                    <a:pt x="24" y="169"/>
                  </a:lnTo>
                  <a:lnTo>
                    <a:pt x="97" y="169"/>
                  </a:lnTo>
                  <a:lnTo>
                    <a:pt x="121" y="145"/>
                  </a:lnTo>
                  <a:lnTo>
                    <a:pt x="145" y="121"/>
                  </a:lnTo>
                  <a:lnTo>
                    <a:pt x="145" y="73"/>
                  </a:lnTo>
                  <a:lnTo>
                    <a:pt x="97"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4"/>
            <p:cNvSpPr/>
            <p:nvPr/>
          </p:nvSpPr>
          <p:spPr>
            <a:xfrm>
              <a:off x="3803375" y="1720025"/>
              <a:ext cx="3025" cy="3025"/>
            </a:xfrm>
            <a:custGeom>
              <a:avLst/>
              <a:gdLst/>
              <a:ahLst/>
              <a:cxnLst/>
              <a:rect l="l" t="t" r="r" b="b"/>
              <a:pathLst>
                <a:path w="121" h="121" extrusionOk="0">
                  <a:moveTo>
                    <a:pt x="72" y="0"/>
                  </a:moveTo>
                  <a:lnTo>
                    <a:pt x="24" y="24"/>
                  </a:lnTo>
                  <a:lnTo>
                    <a:pt x="0" y="73"/>
                  </a:lnTo>
                  <a:lnTo>
                    <a:pt x="24" y="97"/>
                  </a:lnTo>
                  <a:lnTo>
                    <a:pt x="48" y="121"/>
                  </a:lnTo>
                  <a:lnTo>
                    <a:pt x="72" y="121"/>
                  </a:lnTo>
                  <a:lnTo>
                    <a:pt x="121" y="97"/>
                  </a:lnTo>
                  <a:lnTo>
                    <a:pt x="121" y="48"/>
                  </a:lnTo>
                  <a:lnTo>
                    <a:pt x="121" y="24"/>
                  </a:lnTo>
                  <a:lnTo>
                    <a:pt x="96"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4"/>
            <p:cNvSpPr/>
            <p:nvPr/>
          </p:nvSpPr>
          <p:spPr>
            <a:xfrm>
              <a:off x="3814800" y="1723625"/>
              <a:ext cx="3650" cy="3050"/>
            </a:xfrm>
            <a:custGeom>
              <a:avLst/>
              <a:gdLst/>
              <a:ahLst/>
              <a:cxnLst/>
              <a:rect l="l" t="t" r="r" b="b"/>
              <a:pathLst>
                <a:path w="146" h="122" extrusionOk="0">
                  <a:moveTo>
                    <a:pt x="25" y="1"/>
                  </a:moveTo>
                  <a:lnTo>
                    <a:pt x="1" y="25"/>
                  </a:lnTo>
                  <a:lnTo>
                    <a:pt x="1" y="49"/>
                  </a:lnTo>
                  <a:lnTo>
                    <a:pt x="25" y="97"/>
                  </a:lnTo>
                  <a:lnTo>
                    <a:pt x="49" y="121"/>
                  </a:lnTo>
                  <a:lnTo>
                    <a:pt x="97" y="121"/>
                  </a:lnTo>
                  <a:lnTo>
                    <a:pt x="145" y="49"/>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4"/>
            <p:cNvSpPr/>
            <p:nvPr/>
          </p:nvSpPr>
          <p:spPr>
            <a:xfrm>
              <a:off x="3845500" y="1744700"/>
              <a:ext cx="3025" cy="2425"/>
            </a:xfrm>
            <a:custGeom>
              <a:avLst/>
              <a:gdLst/>
              <a:ahLst/>
              <a:cxnLst/>
              <a:rect l="l" t="t" r="r" b="b"/>
              <a:pathLst>
                <a:path w="121" h="97" extrusionOk="0">
                  <a:moveTo>
                    <a:pt x="24" y="0"/>
                  </a:moveTo>
                  <a:lnTo>
                    <a:pt x="0" y="48"/>
                  </a:lnTo>
                  <a:lnTo>
                    <a:pt x="0" y="73"/>
                  </a:lnTo>
                  <a:lnTo>
                    <a:pt x="48" y="97"/>
                  </a:lnTo>
                  <a:lnTo>
                    <a:pt x="121" y="97"/>
                  </a:lnTo>
                  <a:lnTo>
                    <a:pt x="121"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4"/>
            <p:cNvSpPr/>
            <p:nvPr/>
          </p:nvSpPr>
          <p:spPr>
            <a:xfrm>
              <a:off x="3987525" y="1802475"/>
              <a:ext cx="3650" cy="3025"/>
            </a:xfrm>
            <a:custGeom>
              <a:avLst/>
              <a:gdLst/>
              <a:ahLst/>
              <a:cxnLst/>
              <a:rect l="l" t="t" r="r" b="b"/>
              <a:pathLst>
                <a:path w="146" h="121" extrusionOk="0">
                  <a:moveTo>
                    <a:pt x="25" y="0"/>
                  </a:moveTo>
                  <a:lnTo>
                    <a:pt x="1" y="24"/>
                  </a:lnTo>
                  <a:lnTo>
                    <a:pt x="1" y="48"/>
                  </a:lnTo>
                  <a:lnTo>
                    <a:pt x="25" y="97"/>
                  </a:lnTo>
                  <a:lnTo>
                    <a:pt x="97" y="121"/>
                  </a:lnTo>
                  <a:lnTo>
                    <a:pt x="145" y="97"/>
                  </a:lnTo>
                  <a:lnTo>
                    <a:pt x="145" y="48"/>
                  </a:lnTo>
                  <a:lnTo>
                    <a:pt x="145"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
            <p:cNvSpPr/>
            <p:nvPr/>
          </p:nvSpPr>
          <p:spPr>
            <a:xfrm>
              <a:off x="4095850" y="1854825"/>
              <a:ext cx="4250" cy="3650"/>
            </a:xfrm>
            <a:custGeom>
              <a:avLst/>
              <a:gdLst/>
              <a:ahLst/>
              <a:cxnLst/>
              <a:rect l="l" t="t" r="r" b="b"/>
              <a:pathLst>
                <a:path w="170" h="146" extrusionOk="0">
                  <a:moveTo>
                    <a:pt x="97" y="1"/>
                  </a:moveTo>
                  <a:lnTo>
                    <a:pt x="25" y="25"/>
                  </a:lnTo>
                  <a:lnTo>
                    <a:pt x="25" y="49"/>
                  </a:lnTo>
                  <a:lnTo>
                    <a:pt x="1" y="73"/>
                  </a:lnTo>
                  <a:lnTo>
                    <a:pt x="25" y="121"/>
                  </a:lnTo>
                  <a:lnTo>
                    <a:pt x="73" y="145"/>
                  </a:lnTo>
                  <a:lnTo>
                    <a:pt x="121" y="145"/>
                  </a:lnTo>
                  <a:lnTo>
                    <a:pt x="145" y="121"/>
                  </a:lnTo>
                  <a:lnTo>
                    <a:pt x="169" y="97"/>
                  </a:lnTo>
                  <a:lnTo>
                    <a:pt x="145"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4"/>
            <p:cNvSpPr/>
            <p:nvPr/>
          </p:nvSpPr>
          <p:spPr>
            <a:xfrm>
              <a:off x="3978500" y="1839175"/>
              <a:ext cx="4250" cy="3650"/>
            </a:xfrm>
            <a:custGeom>
              <a:avLst/>
              <a:gdLst/>
              <a:ahLst/>
              <a:cxnLst/>
              <a:rect l="l" t="t" r="r" b="b"/>
              <a:pathLst>
                <a:path w="170" h="146" extrusionOk="0">
                  <a:moveTo>
                    <a:pt x="49" y="1"/>
                  </a:moveTo>
                  <a:lnTo>
                    <a:pt x="1" y="73"/>
                  </a:lnTo>
                  <a:lnTo>
                    <a:pt x="49" y="121"/>
                  </a:lnTo>
                  <a:lnTo>
                    <a:pt x="73" y="145"/>
                  </a:lnTo>
                  <a:lnTo>
                    <a:pt x="97" y="145"/>
                  </a:lnTo>
                  <a:lnTo>
                    <a:pt x="145" y="121"/>
                  </a:lnTo>
                  <a:lnTo>
                    <a:pt x="169" y="49"/>
                  </a:lnTo>
                  <a:lnTo>
                    <a:pt x="145"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4"/>
            <p:cNvSpPr/>
            <p:nvPr/>
          </p:nvSpPr>
          <p:spPr>
            <a:xfrm>
              <a:off x="3899650" y="1814500"/>
              <a:ext cx="3050" cy="3050"/>
            </a:xfrm>
            <a:custGeom>
              <a:avLst/>
              <a:gdLst/>
              <a:ahLst/>
              <a:cxnLst/>
              <a:rect l="l" t="t" r="r" b="b"/>
              <a:pathLst>
                <a:path w="122" h="122" extrusionOk="0">
                  <a:moveTo>
                    <a:pt x="25" y="1"/>
                  </a:moveTo>
                  <a:lnTo>
                    <a:pt x="1" y="49"/>
                  </a:lnTo>
                  <a:lnTo>
                    <a:pt x="1" y="73"/>
                  </a:lnTo>
                  <a:lnTo>
                    <a:pt x="25" y="121"/>
                  </a:lnTo>
                  <a:lnTo>
                    <a:pt x="121" y="121"/>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
            <p:cNvSpPr/>
            <p:nvPr/>
          </p:nvSpPr>
          <p:spPr>
            <a:xfrm>
              <a:off x="4017025" y="1891550"/>
              <a:ext cx="2425" cy="2425"/>
            </a:xfrm>
            <a:custGeom>
              <a:avLst/>
              <a:gdLst/>
              <a:ahLst/>
              <a:cxnLst/>
              <a:rect l="l" t="t" r="r" b="b"/>
              <a:pathLst>
                <a:path w="97" h="97" extrusionOk="0">
                  <a:moveTo>
                    <a:pt x="24" y="0"/>
                  </a:moveTo>
                  <a:lnTo>
                    <a:pt x="0" y="24"/>
                  </a:lnTo>
                  <a:lnTo>
                    <a:pt x="48" y="96"/>
                  </a:lnTo>
                  <a:lnTo>
                    <a:pt x="97" y="72"/>
                  </a:lnTo>
                  <a:lnTo>
                    <a:pt x="72" y="24"/>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
            <p:cNvSpPr/>
            <p:nvPr/>
          </p:nvSpPr>
          <p:spPr>
            <a:xfrm>
              <a:off x="3923725" y="1863850"/>
              <a:ext cx="4850" cy="4250"/>
            </a:xfrm>
            <a:custGeom>
              <a:avLst/>
              <a:gdLst/>
              <a:ahLst/>
              <a:cxnLst/>
              <a:rect l="l" t="t" r="r" b="b"/>
              <a:pathLst>
                <a:path w="194" h="170" extrusionOk="0">
                  <a:moveTo>
                    <a:pt x="121" y="1"/>
                  </a:moveTo>
                  <a:lnTo>
                    <a:pt x="97" y="25"/>
                  </a:lnTo>
                  <a:lnTo>
                    <a:pt x="25" y="73"/>
                  </a:lnTo>
                  <a:lnTo>
                    <a:pt x="1" y="97"/>
                  </a:lnTo>
                  <a:lnTo>
                    <a:pt x="25" y="145"/>
                  </a:lnTo>
                  <a:lnTo>
                    <a:pt x="49" y="169"/>
                  </a:lnTo>
                  <a:lnTo>
                    <a:pt x="97" y="169"/>
                  </a:lnTo>
                  <a:lnTo>
                    <a:pt x="145" y="145"/>
                  </a:lnTo>
                  <a:lnTo>
                    <a:pt x="193" y="97"/>
                  </a:lnTo>
                  <a:lnTo>
                    <a:pt x="193" y="49"/>
                  </a:lnTo>
                  <a:lnTo>
                    <a:pt x="169" y="25"/>
                  </a:lnTo>
                  <a:lnTo>
                    <a:pt x="121"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4"/>
            <p:cNvSpPr/>
            <p:nvPr/>
          </p:nvSpPr>
          <p:spPr>
            <a:xfrm>
              <a:off x="4138600" y="1949325"/>
              <a:ext cx="1825" cy="2425"/>
            </a:xfrm>
            <a:custGeom>
              <a:avLst/>
              <a:gdLst/>
              <a:ahLst/>
              <a:cxnLst/>
              <a:rect l="l" t="t" r="r" b="b"/>
              <a:pathLst>
                <a:path w="73" h="97" extrusionOk="0">
                  <a:moveTo>
                    <a:pt x="24" y="0"/>
                  </a:moveTo>
                  <a:lnTo>
                    <a:pt x="0" y="48"/>
                  </a:lnTo>
                  <a:lnTo>
                    <a:pt x="48" y="96"/>
                  </a:lnTo>
                  <a:lnTo>
                    <a:pt x="72" y="96"/>
                  </a:lnTo>
                  <a:lnTo>
                    <a:pt x="72" y="48"/>
                  </a:lnTo>
                  <a:lnTo>
                    <a:pt x="48"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
            <p:cNvSpPr/>
            <p:nvPr/>
          </p:nvSpPr>
          <p:spPr>
            <a:xfrm>
              <a:off x="3757625" y="1805475"/>
              <a:ext cx="3650" cy="3650"/>
            </a:xfrm>
            <a:custGeom>
              <a:avLst/>
              <a:gdLst/>
              <a:ahLst/>
              <a:cxnLst/>
              <a:rect l="l" t="t" r="r" b="b"/>
              <a:pathLst>
                <a:path w="146" h="146" extrusionOk="0">
                  <a:moveTo>
                    <a:pt x="25" y="1"/>
                  </a:moveTo>
                  <a:lnTo>
                    <a:pt x="1" y="25"/>
                  </a:lnTo>
                  <a:lnTo>
                    <a:pt x="1" y="49"/>
                  </a:lnTo>
                  <a:lnTo>
                    <a:pt x="1" y="97"/>
                  </a:lnTo>
                  <a:lnTo>
                    <a:pt x="49" y="145"/>
                  </a:lnTo>
                  <a:lnTo>
                    <a:pt x="97" y="145"/>
                  </a:lnTo>
                  <a:lnTo>
                    <a:pt x="145" y="97"/>
                  </a:lnTo>
                  <a:lnTo>
                    <a:pt x="145" y="73"/>
                  </a:lnTo>
                  <a:lnTo>
                    <a:pt x="145"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
            <p:cNvSpPr/>
            <p:nvPr/>
          </p:nvSpPr>
          <p:spPr>
            <a:xfrm>
              <a:off x="3918925" y="1903575"/>
              <a:ext cx="3025" cy="3025"/>
            </a:xfrm>
            <a:custGeom>
              <a:avLst/>
              <a:gdLst/>
              <a:ahLst/>
              <a:cxnLst/>
              <a:rect l="l" t="t" r="r" b="b"/>
              <a:pathLst>
                <a:path w="121" h="121" extrusionOk="0">
                  <a:moveTo>
                    <a:pt x="24" y="1"/>
                  </a:moveTo>
                  <a:lnTo>
                    <a:pt x="0" y="49"/>
                  </a:lnTo>
                  <a:lnTo>
                    <a:pt x="0" y="73"/>
                  </a:lnTo>
                  <a:lnTo>
                    <a:pt x="0" y="97"/>
                  </a:lnTo>
                  <a:lnTo>
                    <a:pt x="48" y="121"/>
                  </a:lnTo>
                  <a:lnTo>
                    <a:pt x="97"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4"/>
            <p:cNvSpPr/>
            <p:nvPr/>
          </p:nvSpPr>
          <p:spPr>
            <a:xfrm>
              <a:off x="3732350" y="1830150"/>
              <a:ext cx="3625" cy="3650"/>
            </a:xfrm>
            <a:custGeom>
              <a:avLst/>
              <a:gdLst/>
              <a:ahLst/>
              <a:cxnLst/>
              <a:rect l="l" t="t" r="r" b="b"/>
              <a:pathLst>
                <a:path w="145" h="146" extrusionOk="0">
                  <a:moveTo>
                    <a:pt x="25" y="1"/>
                  </a:moveTo>
                  <a:lnTo>
                    <a:pt x="1" y="25"/>
                  </a:lnTo>
                  <a:lnTo>
                    <a:pt x="1" y="49"/>
                  </a:lnTo>
                  <a:lnTo>
                    <a:pt x="1" y="97"/>
                  </a:lnTo>
                  <a:lnTo>
                    <a:pt x="1" y="121"/>
                  </a:lnTo>
                  <a:lnTo>
                    <a:pt x="73" y="145"/>
                  </a:lnTo>
                  <a:lnTo>
                    <a:pt x="121" y="121"/>
                  </a:lnTo>
                  <a:lnTo>
                    <a:pt x="145" y="73"/>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
            <p:cNvSpPr/>
            <p:nvPr/>
          </p:nvSpPr>
          <p:spPr>
            <a:xfrm>
              <a:off x="3813000" y="1874700"/>
              <a:ext cx="3625" cy="3625"/>
            </a:xfrm>
            <a:custGeom>
              <a:avLst/>
              <a:gdLst/>
              <a:ahLst/>
              <a:cxnLst/>
              <a:rect l="l" t="t" r="r" b="b"/>
              <a:pathLst>
                <a:path w="145" h="145" extrusionOk="0">
                  <a:moveTo>
                    <a:pt x="0" y="0"/>
                  </a:moveTo>
                  <a:lnTo>
                    <a:pt x="0" y="48"/>
                  </a:lnTo>
                  <a:lnTo>
                    <a:pt x="0" y="72"/>
                  </a:lnTo>
                  <a:lnTo>
                    <a:pt x="0" y="120"/>
                  </a:lnTo>
                  <a:lnTo>
                    <a:pt x="73" y="145"/>
                  </a:lnTo>
                  <a:lnTo>
                    <a:pt x="121" y="96"/>
                  </a:lnTo>
                  <a:lnTo>
                    <a:pt x="145" y="72"/>
                  </a:lnTo>
                  <a:lnTo>
                    <a:pt x="145" y="48"/>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
            <p:cNvSpPr/>
            <p:nvPr/>
          </p:nvSpPr>
          <p:spPr>
            <a:xfrm>
              <a:off x="3833450" y="1987225"/>
              <a:ext cx="3050" cy="2450"/>
            </a:xfrm>
            <a:custGeom>
              <a:avLst/>
              <a:gdLst/>
              <a:ahLst/>
              <a:cxnLst/>
              <a:rect l="l" t="t" r="r" b="b"/>
              <a:pathLst>
                <a:path w="122" h="98" extrusionOk="0">
                  <a:moveTo>
                    <a:pt x="25" y="1"/>
                  </a:moveTo>
                  <a:lnTo>
                    <a:pt x="1" y="49"/>
                  </a:lnTo>
                  <a:lnTo>
                    <a:pt x="25" y="97"/>
                  </a:lnTo>
                  <a:lnTo>
                    <a:pt x="121" y="97"/>
                  </a:lnTo>
                  <a:lnTo>
                    <a:pt x="121" y="49"/>
                  </a:lnTo>
                  <a:lnTo>
                    <a:pt x="121" y="25"/>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4"/>
            <p:cNvSpPr/>
            <p:nvPr/>
          </p:nvSpPr>
          <p:spPr>
            <a:xfrm>
              <a:off x="3870175" y="1735675"/>
              <a:ext cx="3025" cy="2425"/>
            </a:xfrm>
            <a:custGeom>
              <a:avLst/>
              <a:gdLst/>
              <a:ahLst/>
              <a:cxnLst/>
              <a:rect l="l" t="t" r="r" b="b"/>
              <a:pathLst>
                <a:path w="121" h="97" extrusionOk="0">
                  <a:moveTo>
                    <a:pt x="48" y="0"/>
                  </a:moveTo>
                  <a:lnTo>
                    <a:pt x="0" y="24"/>
                  </a:lnTo>
                  <a:lnTo>
                    <a:pt x="24" y="72"/>
                  </a:lnTo>
                  <a:lnTo>
                    <a:pt x="73" y="96"/>
                  </a:lnTo>
                  <a:lnTo>
                    <a:pt x="97" y="96"/>
                  </a:lnTo>
                  <a:lnTo>
                    <a:pt x="121" y="72"/>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
            <p:cNvSpPr/>
            <p:nvPr/>
          </p:nvSpPr>
          <p:spPr>
            <a:xfrm>
              <a:off x="3837675" y="1644200"/>
              <a:ext cx="2425" cy="2425"/>
            </a:xfrm>
            <a:custGeom>
              <a:avLst/>
              <a:gdLst/>
              <a:ahLst/>
              <a:cxnLst/>
              <a:rect l="l" t="t" r="r" b="b"/>
              <a:pathLst>
                <a:path w="97" h="97" extrusionOk="0">
                  <a:moveTo>
                    <a:pt x="24" y="0"/>
                  </a:moveTo>
                  <a:lnTo>
                    <a:pt x="0" y="48"/>
                  </a:lnTo>
                  <a:lnTo>
                    <a:pt x="49" y="96"/>
                  </a:lnTo>
                  <a:lnTo>
                    <a:pt x="73" y="96"/>
                  </a:lnTo>
                  <a:lnTo>
                    <a:pt x="97" y="48"/>
                  </a:lnTo>
                  <a:lnTo>
                    <a:pt x="49"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
            <p:cNvSpPr/>
            <p:nvPr/>
          </p:nvSpPr>
          <p:spPr>
            <a:xfrm>
              <a:off x="3788925" y="1960150"/>
              <a:ext cx="3025" cy="3025"/>
            </a:xfrm>
            <a:custGeom>
              <a:avLst/>
              <a:gdLst/>
              <a:ahLst/>
              <a:cxnLst/>
              <a:rect l="l" t="t" r="r" b="b"/>
              <a:pathLst>
                <a:path w="121" h="121" extrusionOk="0">
                  <a:moveTo>
                    <a:pt x="25" y="0"/>
                  </a:moveTo>
                  <a:lnTo>
                    <a:pt x="0" y="25"/>
                  </a:lnTo>
                  <a:lnTo>
                    <a:pt x="0" y="73"/>
                  </a:lnTo>
                  <a:lnTo>
                    <a:pt x="25" y="121"/>
                  </a:lnTo>
                  <a:lnTo>
                    <a:pt x="73" y="121"/>
                  </a:lnTo>
                  <a:lnTo>
                    <a:pt x="121" y="97"/>
                  </a:lnTo>
                  <a:lnTo>
                    <a:pt x="121" y="49"/>
                  </a:lnTo>
                  <a:lnTo>
                    <a:pt x="97" y="25"/>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
            <p:cNvSpPr/>
            <p:nvPr/>
          </p:nvSpPr>
          <p:spPr>
            <a:xfrm>
              <a:off x="3983325" y="1692325"/>
              <a:ext cx="1825" cy="2450"/>
            </a:xfrm>
            <a:custGeom>
              <a:avLst/>
              <a:gdLst/>
              <a:ahLst/>
              <a:cxnLst/>
              <a:rect l="l" t="t" r="r" b="b"/>
              <a:pathLst>
                <a:path w="73" h="98" extrusionOk="0">
                  <a:moveTo>
                    <a:pt x="48" y="1"/>
                  </a:moveTo>
                  <a:lnTo>
                    <a:pt x="0" y="25"/>
                  </a:lnTo>
                  <a:lnTo>
                    <a:pt x="48" y="97"/>
                  </a:lnTo>
                  <a:lnTo>
                    <a:pt x="72"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
            <p:cNvSpPr/>
            <p:nvPr/>
          </p:nvSpPr>
          <p:spPr>
            <a:xfrm>
              <a:off x="4088025" y="1803675"/>
              <a:ext cx="1850" cy="1825"/>
            </a:xfrm>
            <a:custGeom>
              <a:avLst/>
              <a:gdLst/>
              <a:ahLst/>
              <a:cxnLst/>
              <a:rect l="l" t="t" r="r" b="b"/>
              <a:pathLst>
                <a:path w="74" h="73" extrusionOk="0">
                  <a:moveTo>
                    <a:pt x="1" y="0"/>
                  </a:moveTo>
                  <a:lnTo>
                    <a:pt x="1" y="49"/>
                  </a:lnTo>
                  <a:lnTo>
                    <a:pt x="1" y="73"/>
                  </a:lnTo>
                  <a:lnTo>
                    <a:pt x="73" y="73"/>
                  </a:lnTo>
                  <a:lnTo>
                    <a:pt x="73" y="49"/>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
            <p:cNvSpPr/>
            <p:nvPr/>
          </p:nvSpPr>
          <p:spPr>
            <a:xfrm>
              <a:off x="3957425" y="1637575"/>
              <a:ext cx="1250" cy="1825"/>
            </a:xfrm>
            <a:custGeom>
              <a:avLst/>
              <a:gdLst/>
              <a:ahLst/>
              <a:cxnLst/>
              <a:rect l="l" t="t" r="r" b="b"/>
              <a:pathLst>
                <a:path w="50" h="73" extrusionOk="0">
                  <a:moveTo>
                    <a:pt x="1" y="0"/>
                  </a:moveTo>
                  <a:lnTo>
                    <a:pt x="1" y="24"/>
                  </a:lnTo>
                  <a:lnTo>
                    <a:pt x="1" y="48"/>
                  </a:lnTo>
                  <a:lnTo>
                    <a:pt x="1" y="72"/>
                  </a:lnTo>
                  <a:lnTo>
                    <a:pt x="49" y="72"/>
                  </a:lnTo>
                  <a:lnTo>
                    <a:pt x="49" y="24"/>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4"/>
            <p:cNvSpPr/>
            <p:nvPr/>
          </p:nvSpPr>
          <p:spPr>
            <a:xfrm>
              <a:off x="3980300" y="1809700"/>
              <a:ext cx="2450" cy="2425"/>
            </a:xfrm>
            <a:custGeom>
              <a:avLst/>
              <a:gdLst/>
              <a:ahLst/>
              <a:cxnLst/>
              <a:rect l="l" t="t" r="r" b="b"/>
              <a:pathLst>
                <a:path w="98" h="97" extrusionOk="0">
                  <a:moveTo>
                    <a:pt x="73" y="0"/>
                  </a:moveTo>
                  <a:lnTo>
                    <a:pt x="49" y="24"/>
                  </a:lnTo>
                  <a:lnTo>
                    <a:pt x="1" y="24"/>
                  </a:lnTo>
                  <a:lnTo>
                    <a:pt x="25" y="72"/>
                  </a:lnTo>
                  <a:lnTo>
                    <a:pt x="49" y="96"/>
                  </a:lnTo>
                  <a:lnTo>
                    <a:pt x="97"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4"/>
            <p:cNvSpPr/>
            <p:nvPr/>
          </p:nvSpPr>
          <p:spPr>
            <a:xfrm>
              <a:off x="3791925" y="1732650"/>
              <a:ext cx="1850" cy="2450"/>
            </a:xfrm>
            <a:custGeom>
              <a:avLst/>
              <a:gdLst/>
              <a:ahLst/>
              <a:cxnLst/>
              <a:rect l="l" t="t" r="r" b="b"/>
              <a:pathLst>
                <a:path w="74" h="98" extrusionOk="0">
                  <a:moveTo>
                    <a:pt x="25" y="1"/>
                  </a:moveTo>
                  <a:lnTo>
                    <a:pt x="1" y="25"/>
                  </a:lnTo>
                  <a:lnTo>
                    <a:pt x="1" y="97"/>
                  </a:lnTo>
                  <a:lnTo>
                    <a:pt x="73"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
            <p:cNvSpPr/>
            <p:nvPr/>
          </p:nvSpPr>
          <p:spPr>
            <a:xfrm>
              <a:off x="3956225" y="1717600"/>
              <a:ext cx="3050" cy="3050"/>
            </a:xfrm>
            <a:custGeom>
              <a:avLst/>
              <a:gdLst/>
              <a:ahLst/>
              <a:cxnLst/>
              <a:rect l="l" t="t" r="r" b="b"/>
              <a:pathLst>
                <a:path w="122" h="122" extrusionOk="0">
                  <a:moveTo>
                    <a:pt x="25" y="1"/>
                  </a:moveTo>
                  <a:lnTo>
                    <a:pt x="1" y="25"/>
                  </a:lnTo>
                  <a:lnTo>
                    <a:pt x="1" y="73"/>
                  </a:lnTo>
                  <a:lnTo>
                    <a:pt x="1" y="97"/>
                  </a:lnTo>
                  <a:lnTo>
                    <a:pt x="49" y="121"/>
                  </a:lnTo>
                  <a:lnTo>
                    <a:pt x="121" y="97"/>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
            <p:cNvSpPr/>
            <p:nvPr/>
          </p:nvSpPr>
          <p:spPr>
            <a:xfrm>
              <a:off x="3863550" y="1677900"/>
              <a:ext cx="3025" cy="3625"/>
            </a:xfrm>
            <a:custGeom>
              <a:avLst/>
              <a:gdLst/>
              <a:ahLst/>
              <a:cxnLst/>
              <a:rect l="l" t="t" r="r" b="b"/>
              <a:pathLst>
                <a:path w="121" h="145" extrusionOk="0">
                  <a:moveTo>
                    <a:pt x="73" y="0"/>
                  </a:moveTo>
                  <a:lnTo>
                    <a:pt x="49" y="24"/>
                  </a:lnTo>
                  <a:lnTo>
                    <a:pt x="25" y="48"/>
                  </a:lnTo>
                  <a:lnTo>
                    <a:pt x="1" y="96"/>
                  </a:lnTo>
                  <a:lnTo>
                    <a:pt x="25" y="121"/>
                  </a:lnTo>
                  <a:lnTo>
                    <a:pt x="49" y="145"/>
                  </a:lnTo>
                  <a:lnTo>
                    <a:pt x="73" y="121"/>
                  </a:lnTo>
                  <a:lnTo>
                    <a:pt x="121" y="72"/>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4"/>
            <p:cNvSpPr/>
            <p:nvPr/>
          </p:nvSpPr>
          <p:spPr>
            <a:xfrm>
              <a:off x="3919525" y="1695950"/>
              <a:ext cx="3025" cy="2425"/>
            </a:xfrm>
            <a:custGeom>
              <a:avLst/>
              <a:gdLst/>
              <a:ahLst/>
              <a:cxnLst/>
              <a:rect l="l" t="t" r="r" b="b"/>
              <a:pathLst>
                <a:path w="121" h="97" extrusionOk="0">
                  <a:moveTo>
                    <a:pt x="24" y="0"/>
                  </a:moveTo>
                  <a:lnTo>
                    <a:pt x="0" y="49"/>
                  </a:lnTo>
                  <a:lnTo>
                    <a:pt x="0" y="73"/>
                  </a:lnTo>
                  <a:lnTo>
                    <a:pt x="73" y="97"/>
                  </a:lnTo>
                  <a:lnTo>
                    <a:pt x="121" y="73"/>
                  </a:lnTo>
                  <a:lnTo>
                    <a:pt x="97" y="24"/>
                  </a:lnTo>
                  <a:lnTo>
                    <a:pt x="9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
            <p:cNvSpPr/>
            <p:nvPr/>
          </p:nvSpPr>
          <p:spPr>
            <a:xfrm>
              <a:off x="4100075" y="1731450"/>
              <a:ext cx="3025" cy="3050"/>
            </a:xfrm>
            <a:custGeom>
              <a:avLst/>
              <a:gdLst/>
              <a:ahLst/>
              <a:cxnLst/>
              <a:rect l="l" t="t" r="r" b="b"/>
              <a:pathLst>
                <a:path w="121" h="122" extrusionOk="0">
                  <a:moveTo>
                    <a:pt x="48" y="1"/>
                  </a:moveTo>
                  <a:lnTo>
                    <a:pt x="24" y="25"/>
                  </a:lnTo>
                  <a:lnTo>
                    <a:pt x="0" y="49"/>
                  </a:lnTo>
                  <a:lnTo>
                    <a:pt x="0" y="73"/>
                  </a:lnTo>
                  <a:lnTo>
                    <a:pt x="48" y="121"/>
                  </a:lnTo>
                  <a:lnTo>
                    <a:pt x="121" y="121"/>
                  </a:lnTo>
                  <a:lnTo>
                    <a:pt x="121" y="97"/>
                  </a:lnTo>
                  <a:lnTo>
                    <a:pt x="121" y="49"/>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
            <p:cNvSpPr/>
            <p:nvPr/>
          </p:nvSpPr>
          <p:spPr>
            <a:xfrm>
              <a:off x="4023650" y="1846400"/>
              <a:ext cx="2425" cy="1825"/>
            </a:xfrm>
            <a:custGeom>
              <a:avLst/>
              <a:gdLst/>
              <a:ahLst/>
              <a:cxnLst/>
              <a:rect l="l" t="t" r="r" b="b"/>
              <a:pathLst>
                <a:path w="97" h="73" extrusionOk="0">
                  <a:moveTo>
                    <a:pt x="0" y="1"/>
                  </a:moveTo>
                  <a:lnTo>
                    <a:pt x="48" y="73"/>
                  </a:lnTo>
                  <a:lnTo>
                    <a:pt x="72" y="49"/>
                  </a:lnTo>
                  <a:lnTo>
                    <a:pt x="96" y="25"/>
                  </a:lnTo>
                  <a:lnTo>
                    <a:pt x="72"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4"/>
            <p:cNvSpPr/>
            <p:nvPr/>
          </p:nvSpPr>
          <p:spPr>
            <a:xfrm>
              <a:off x="3897850" y="1940300"/>
              <a:ext cx="3050" cy="3625"/>
            </a:xfrm>
            <a:custGeom>
              <a:avLst/>
              <a:gdLst/>
              <a:ahLst/>
              <a:cxnLst/>
              <a:rect l="l" t="t" r="r" b="b"/>
              <a:pathLst>
                <a:path w="122" h="145" extrusionOk="0">
                  <a:moveTo>
                    <a:pt x="73" y="0"/>
                  </a:moveTo>
                  <a:lnTo>
                    <a:pt x="25" y="24"/>
                  </a:lnTo>
                  <a:lnTo>
                    <a:pt x="1" y="96"/>
                  </a:lnTo>
                  <a:lnTo>
                    <a:pt x="25" y="120"/>
                  </a:lnTo>
                  <a:lnTo>
                    <a:pt x="49" y="144"/>
                  </a:lnTo>
                  <a:lnTo>
                    <a:pt x="73" y="120"/>
                  </a:lnTo>
                  <a:lnTo>
                    <a:pt x="121" y="96"/>
                  </a:lnTo>
                  <a:lnTo>
                    <a:pt x="121" y="72"/>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
            <p:cNvSpPr/>
            <p:nvPr/>
          </p:nvSpPr>
          <p:spPr>
            <a:xfrm>
              <a:off x="4046500" y="1662250"/>
              <a:ext cx="3050" cy="2425"/>
            </a:xfrm>
            <a:custGeom>
              <a:avLst/>
              <a:gdLst/>
              <a:ahLst/>
              <a:cxnLst/>
              <a:rect l="l" t="t" r="r" b="b"/>
              <a:pathLst>
                <a:path w="122" h="97" extrusionOk="0">
                  <a:moveTo>
                    <a:pt x="1" y="0"/>
                  </a:moveTo>
                  <a:lnTo>
                    <a:pt x="1" y="48"/>
                  </a:lnTo>
                  <a:lnTo>
                    <a:pt x="1" y="72"/>
                  </a:lnTo>
                  <a:lnTo>
                    <a:pt x="49" y="97"/>
                  </a:lnTo>
                  <a:lnTo>
                    <a:pt x="97" y="72"/>
                  </a:lnTo>
                  <a:lnTo>
                    <a:pt x="121" y="48"/>
                  </a:lnTo>
                  <a:lnTo>
                    <a:pt x="97" y="24"/>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
            <p:cNvSpPr/>
            <p:nvPr/>
          </p:nvSpPr>
          <p:spPr>
            <a:xfrm>
              <a:off x="4113925" y="2017925"/>
              <a:ext cx="2425" cy="3625"/>
            </a:xfrm>
            <a:custGeom>
              <a:avLst/>
              <a:gdLst/>
              <a:ahLst/>
              <a:cxnLst/>
              <a:rect l="l" t="t" r="r" b="b"/>
              <a:pathLst>
                <a:path w="97" h="145" extrusionOk="0">
                  <a:moveTo>
                    <a:pt x="72" y="0"/>
                  </a:moveTo>
                  <a:lnTo>
                    <a:pt x="48" y="25"/>
                  </a:lnTo>
                  <a:lnTo>
                    <a:pt x="24" y="49"/>
                  </a:lnTo>
                  <a:lnTo>
                    <a:pt x="0" y="97"/>
                  </a:lnTo>
                  <a:lnTo>
                    <a:pt x="24" y="145"/>
                  </a:lnTo>
                  <a:lnTo>
                    <a:pt x="48" y="145"/>
                  </a:lnTo>
                  <a:lnTo>
                    <a:pt x="72" y="121"/>
                  </a:lnTo>
                  <a:lnTo>
                    <a:pt x="96" y="73"/>
                  </a:lnTo>
                  <a:lnTo>
                    <a:pt x="96" y="25"/>
                  </a:lnTo>
                  <a:lnTo>
                    <a:pt x="7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4"/>
            <p:cNvSpPr/>
            <p:nvPr/>
          </p:nvSpPr>
          <p:spPr>
            <a:xfrm>
              <a:off x="4017025" y="1662850"/>
              <a:ext cx="1825" cy="1825"/>
            </a:xfrm>
            <a:custGeom>
              <a:avLst/>
              <a:gdLst/>
              <a:ahLst/>
              <a:cxnLst/>
              <a:rect l="l" t="t" r="r" b="b"/>
              <a:pathLst>
                <a:path w="73" h="73" extrusionOk="0">
                  <a:moveTo>
                    <a:pt x="48" y="0"/>
                  </a:moveTo>
                  <a:lnTo>
                    <a:pt x="0" y="24"/>
                  </a:lnTo>
                  <a:lnTo>
                    <a:pt x="0" y="73"/>
                  </a:lnTo>
                  <a:lnTo>
                    <a:pt x="48" y="73"/>
                  </a:lnTo>
                  <a:lnTo>
                    <a:pt x="72" y="48"/>
                  </a:lnTo>
                  <a:lnTo>
                    <a:pt x="72" y="24"/>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
            <p:cNvSpPr/>
            <p:nvPr/>
          </p:nvSpPr>
          <p:spPr>
            <a:xfrm>
              <a:off x="3931550" y="1781400"/>
              <a:ext cx="3050" cy="3050"/>
            </a:xfrm>
            <a:custGeom>
              <a:avLst/>
              <a:gdLst/>
              <a:ahLst/>
              <a:cxnLst/>
              <a:rect l="l" t="t" r="r" b="b"/>
              <a:pathLst>
                <a:path w="122" h="122" extrusionOk="0">
                  <a:moveTo>
                    <a:pt x="49" y="1"/>
                  </a:moveTo>
                  <a:lnTo>
                    <a:pt x="1" y="49"/>
                  </a:lnTo>
                  <a:lnTo>
                    <a:pt x="1" y="73"/>
                  </a:lnTo>
                  <a:lnTo>
                    <a:pt x="25" y="97"/>
                  </a:lnTo>
                  <a:lnTo>
                    <a:pt x="49" y="121"/>
                  </a:lnTo>
                  <a:lnTo>
                    <a:pt x="73" y="121"/>
                  </a:lnTo>
                  <a:lnTo>
                    <a:pt x="121" y="73"/>
                  </a:lnTo>
                  <a:lnTo>
                    <a:pt x="121" y="25"/>
                  </a:lnTo>
                  <a:lnTo>
                    <a:pt x="9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
            <p:cNvSpPr/>
            <p:nvPr/>
          </p:nvSpPr>
          <p:spPr>
            <a:xfrm>
              <a:off x="3896650" y="1760350"/>
              <a:ext cx="1825" cy="1825"/>
            </a:xfrm>
            <a:custGeom>
              <a:avLst/>
              <a:gdLst/>
              <a:ahLst/>
              <a:cxnLst/>
              <a:rect l="l" t="t" r="r" b="b"/>
              <a:pathLst>
                <a:path w="73" h="73" extrusionOk="0">
                  <a:moveTo>
                    <a:pt x="73" y="0"/>
                  </a:moveTo>
                  <a:lnTo>
                    <a:pt x="1" y="24"/>
                  </a:lnTo>
                  <a:lnTo>
                    <a:pt x="1" y="48"/>
                  </a:lnTo>
                  <a:lnTo>
                    <a:pt x="49" y="72"/>
                  </a:lnTo>
                  <a:lnTo>
                    <a:pt x="73" y="48"/>
                  </a:lnTo>
                  <a:lnTo>
                    <a:pt x="7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4"/>
            <p:cNvSpPr/>
            <p:nvPr/>
          </p:nvSpPr>
          <p:spPr>
            <a:xfrm>
              <a:off x="3751000" y="1786825"/>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
            <p:cNvSpPr/>
            <p:nvPr/>
          </p:nvSpPr>
          <p:spPr>
            <a:xfrm>
              <a:off x="3835275" y="1813300"/>
              <a:ext cx="1225" cy="1825"/>
            </a:xfrm>
            <a:custGeom>
              <a:avLst/>
              <a:gdLst/>
              <a:ahLst/>
              <a:cxnLst/>
              <a:rect l="l" t="t" r="r" b="b"/>
              <a:pathLst>
                <a:path w="49" h="73" extrusionOk="0">
                  <a:moveTo>
                    <a:pt x="0" y="1"/>
                  </a:moveTo>
                  <a:lnTo>
                    <a:pt x="0" y="73"/>
                  </a:lnTo>
                  <a:lnTo>
                    <a:pt x="24" y="73"/>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4"/>
            <p:cNvSpPr/>
            <p:nvPr/>
          </p:nvSpPr>
          <p:spPr>
            <a:xfrm>
              <a:off x="3915300" y="1827150"/>
              <a:ext cx="1850" cy="1825"/>
            </a:xfrm>
            <a:custGeom>
              <a:avLst/>
              <a:gdLst/>
              <a:ahLst/>
              <a:cxnLst/>
              <a:rect l="l" t="t" r="r" b="b"/>
              <a:pathLst>
                <a:path w="74" h="73" extrusionOk="0">
                  <a:moveTo>
                    <a:pt x="25" y="0"/>
                  </a:moveTo>
                  <a:lnTo>
                    <a:pt x="1" y="48"/>
                  </a:lnTo>
                  <a:lnTo>
                    <a:pt x="25" y="73"/>
                  </a:lnTo>
                  <a:lnTo>
                    <a:pt x="49" y="73"/>
                  </a:lnTo>
                  <a:lnTo>
                    <a:pt x="73" y="24"/>
                  </a:lnTo>
                  <a:lnTo>
                    <a:pt x="2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
            <p:cNvSpPr/>
            <p:nvPr/>
          </p:nvSpPr>
          <p:spPr>
            <a:xfrm>
              <a:off x="3757625" y="1748900"/>
              <a:ext cx="1825" cy="2450"/>
            </a:xfrm>
            <a:custGeom>
              <a:avLst/>
              <a:gdLst/>
              <a:ahLst/>
              <a:cxnLst/>
              <a:rect l="l" t="t" r="r" b="b"/>
              <a:pathLst>
                <a:path w="73" h="98" extrusionOk="0">
                  <a:moveTo>
                    <a:pt x="25" y="1"/>
                  </a:moveTo>
                  <a:lnTo>
                    <a:pt x="1" y="25"/>
                  </a:lnTo>
                  <a:lnTo>
                    <a:pt x="1" y="73"/>
                  </a:lnTo>
                  <a:lnTo>
                    <a:pt x="25" y="97"/>
                  </a:lnTo>
                  <a:lnTo>
                    <a:pt x="73" y="73"/>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4"/>
            <p:cNvSpPr/>
            <p:nvPr/>
          </p:nvSpPr>
          <p:spPr>
            <a:xfrm>
              <a:off x="4142800" y="1899975"/>
              <a:ext cx="1225" cy="1825"/>
            </a:xfrm>
            <a:custGeom>
              <a:avLst/>
              <a:gdLst/>
              <a:ahLst/>
              <a:cxnLst/>
              <a:rect l="l" t="t" r="r" b="b"/>
              <a:pathLst>
                <a:path w="49" h="73" extrusionOk="0">
                  <a:moveTo>
                    <a:pt x="25" y="0"/>
                  </a:moveTo>
                  <a:lnTo>
                    <a:pt x="1" y="72"/>
                  </a:lnTo>
                  <a:lnTo>
                    <a:pt x="49" y="72"/>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4"/>
            <p:cNvSpPr/>
            <p:nvPr/>
          </p:nvSpPr>
          <p:spPr>
            <a:xfrm>
              <a:off x="3772075" y="1748900"/>
              <a:ext cx="1825" cy="2450"/>
            </a:xfrm>
            <a:custGeom>
              <a:avLst/>
              <a:gdLst/>
              <a:ahLst/>
              <a:cxnLst/>
              <a:rect l="l" t="t" r="r" b="b"/>
              <a:pathLst>
                <a:path w="73" h="98" extrusionOk="0">
                  <a:moveTo>
                    <a:pt x="24" y="1"/>
                  </a:moveTo>
                  <a:lnTo>
                    <a:pt x="24" y="49"/>
                  </a:lnTo>
                  <a:lnTo>
                    <a:pt x="0" y="73"/>
                  </a:lnTo>
                  <a:lnTo>
                    <a:pt x="24" y="97"/>
                  </a:lnTo>
                  <a:lnTo>
                    <a:pt x="73" y="73"/>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
            <p:cNvSpPr/>
            <p:nvPr/>
          </p:nvSpPr>
          <p:spPr>
            <a:xfrm>
              <a:off x="3878000" y="1785625"/>
              <a:ext cx="625" cy="625"/>
            </a:xfrm>
            <a:custGeom>
              <a:avLst/>
              <a:gdLst/>
              <a:ahLst/>
              <a:cxnLst/>
              <a:rect l="l" t="t" r="r" b="b"/>
              <a:pathLst>
                <a:path w="25" h="25" extrusionOk="0">
                  <a:moveTo>
                    <a:pt x="0" y="0"/>
                  </a:moveTo>
                  <a:lnTo>
                    <a:pt x="0" y="24"/>
                  </a:lnTo>
                  <a:lnTo>
                    <a:pt x="24" y="24"/>
                  </a:lnTo>
                  <a:lnTo>
                    <a:pt x="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4"/>
            <p:cNvSpPr/>
            <p:nvPr/>
          </p:nvSpPr>
          <p:spPr>
            <a:xfrm>
              <a:off x="4053125" y="1851225"/>
              <a:ext cx="2425" cy="1825"/>
            </a:xfrm>
            <a:custGeom>
              <a:avLst/>
              <a:gdLst/>
              <a:ahLst/>
              <a:cxnLst/>
              <a:rect l="l" t="t" r="r" b="b"/>
              <a:pathLst>
                <a:path w="97" h="73" extrusionOk="0">
                  <a:moveTo>
                    <a:pt x="1" y="0"/>
                  </a:moveTo>
                  <a:lnTo>
                    <a:pt x="49" y="72"/>
                  </a:lnTo>
                  <a:lnTo>
                    <a:pt x="97" y="48"/>
                  </a:lnTo>
                  <a:lnTo>
                    <a:pt x="49"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4"/>
            <p:cNvSpPr/>
            <p:nvPr/>
          </p:nvSpPr>
          <p:spPr>
            <a:xfrm>
              <a:off x="4227650" y="1905975"/>
              <a:ext cx="1850" cy="1850"/>
            </a:xfrm>
            <a:custGeom>
              <a:avLst/>
              <a:gdLst/>
              <a:ahLst/>
              <a:cxnLst/>
              <a:rect l="l" t="t" r="r" b="b"/>
              <a:pathLst>
                <a:path w="74" h="74" extrusionOk="0">
                  <a:moveTo>
                    <a:pt x="25" y="1"/>
                  </a:moveTo>
                  <a:lnTo>
                    <a:pt x="1" y="25"/>
                  </a:lnTo>
                  <a:lnTo>
                    <a:pt x="49" y="73"/>
                  </a:lnTo>
                  <a:lnTo>
                    <a:pt x="73" y="49"/>
                  </a:lnTo>
                  <a:lnTo>
                    <a:pt x="73"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
            <p:cNvSpPr/>
            <p:nvPr/>
          </p:nvSpPr>
          <p:spPr>
            <a:xfrm>
              <a:off x="3973075" y="1802500"/>
              <a:ext cx="1800" cy="3600"/>
            </a:xfrm>
            <a:custGeom>
              <a:avLst/>
              <a:gdLst/>
              <a:ahLst/>
              <a:cxnLst/>
              <a:rect l="l" t="t" r="r" b="b"/>
              <a:pathLst>
                <a:path w="72" h="144" extrusionOk="0">
                  <a:moveTo>
                    <a:pt x="71" y="1"/>
                  </a:moveTo>
                  <a:lnTo>
                    <a:pt x="49" y="23"/>
                  </a:lnTo>
                  <a:lnTo>
                    <a:pt x="49" y="23"/>
                  </a:lnTo>
                  <a:lnTo>
                    <a:pt x="71" y="1"/>
                  </a:lnTo>
                  <a:close/>
                  <a:moveTo>
                    <a:pt x="49" y="23"/>
                  </a:moveTo>
                  <a:lnTo>
                    <a:pt x="1" y="72"/>
                  </a:lnTo>
                  <a:lnTo>
                    <a:pt x="1" y="120"/>
                  </a:lnTo>
                  <a:lnTo>
                    <a:pt x="1" y="144"/>
                  </a:lnTo>
                  <a:lnTo>
                    <a:pt x="25" y="144"/>
                  </a:lnTo>
                  <a:lnTo>
                    <a:pt x="49" y="96"/>
                  </a:lnTo>
                  <a:lnTo>
                    <a:pt x="49" y="23"/>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4"/>
            <p:cNvSpPr/>
            <p:nvPr/>
          </p:nvSpPr>
          <p:spPr>
            <a:xfrm>
              <a:off x="4170475" y="1733850"/>
              <a:ext cx="1850" cy="1850"/>
            </a:xfrm>
            <a:custGeom>
              <a:avLst/>
              <a:gdLst/>
              <a:ahLst/>
              <a:cxnLst/>
              <a:rect l="l" t="t" r="r" b="b"/>
              <a:pathLst>
                <a:path w="74" h="74" extrusionOk="0">
                  <a:moveTo>
                    <a:pt x="49" y="1"/>
                  </a:moveTo>
                  <a:lnTo>
                    <a:pt x="1" y="25"/>
                  </a:lnTo>
                  <a:lnTo>
                    <a:pt x="1" y="73"/>
                  </a:lnTo>
                  <a:lnTo>
                    <a:pt x="73" y="73"/>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4"/>
            <p:cNvSpPr/>
            <p:nvPr/>
          </p:nvSpPr>
          <p:spPr>
            <a:xfrm>
              <a:off x="3853925" y="1724225"/>
              <a:ext cx="1825" cy="1850"/>
            </a:xfrm>
            <a:custGeom>
              <a:avLst/>
              <a:gdLst/>
              <a:ahLst/>
              <a:cxnLst/>
              <a:rect l="l" t="t" r="r" b="b"/>
              <a:pathLst>
                <a:path w="73" h="74" extrusionOk="0">
                  <a:moveTo>
                    <a:pt x="24" y="1"/>
                  </a:moveTo>
                  <a:lnTo>
                    <a:pt x="0" y="25"/>
                  </a:lnTo>
                  <a:lnTo>
                    <a:pt x="0" y="49"/>
                  </a:lnTo>
                  <a:lnTo>
                    <a:pt x="24" y="73"/>
                  </a:lnTo>
                  <a:lnTo>
                    <a:pt x="49" y="73"/>
                  </a:lnTo>
                  <a:lnTo>
                    <a:pt x="73" y="49"/>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
            <p:cNvSpPr/>
            <p:nvPr/>
          </p:nvSpPr>
          <p:spPr>
            <a:xfrm>
              <a:off x="4065775" y="1804875"/>
              <a:ext cx="1825" cy="1825"/>
            </a:xfrm>
            <a:custGeom>
              <a:avLst/>
              <a:gdLst/>
              <a:ahLst/>
              <a:cxnLst/>
              <a:rect l="l" t="t" r="r" b="b"/>
              <a:pathLst>
                <a:path w="73" h="73" extrusionOk="0">
                  <a:moveTo>
                    <a:pt x="0" y="1"/>
                  </a:moveTo>
                  <a:lnTo>
                    <a:pt x="0" y="25"/>
                  </a:lnTo>
                  <a:lnTo>
                    <a:pt x="24"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4"/>
            <p:cNvSpPr/>
            <p:nvPr/>
          </p:nvSpPr>
          <p:spPr>
            <a:xfrm>
              <a:off x="3760625" y="1674875"/>
              <a:ext cx="1250" cy="1850"/>
            </a:xfrm>
            <a:custGeom>
              <a:avLst/>
              <a:gdLst/>
              <a:ahLst/>
              <a:cxnLst/>
              <a:rect l="l" t="t" r="r" b="b"/>
              <a:pathLst>
                <a:path w="50" h="74" extrusionOk="0">
                  <a:moveTo>
                    <a:pt x="49" y="1"/>
                  </a:moveTo>
                  <a:lnTo>
                    <a:pt x="1" y="73"/>
                  </a:lnTo>
                  <a:lnTo>
                    <a:pt x="49" y="73"/>
                  </a:lnTo>
                  <a:lnTo>
                    <a:pt x="49"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4"/>
            <p:cNvSpPr/>
            <p:nvPr/>
          </p:nvSpPr>
          <p:spPr>
            <a:xfrm>
              <a:off x="4240300" y="1815700"/>
              <a:ext cx="2425" cy="1850"/>
            </a:xfrm>
            <a:custGeom>
              <a:avLst/>
              <a:gdLst/>
              <a:ahLst/>
              <a:cxnLst/>
              <a:rect l="l" t="t" r="r" b="b"/>
              <a:pathLst>
                <a:path w="97" h="74" extrusionOk="0">
                  <a:moveTo>
                    <a:pt x="49" y="1"/>
                  </a:moveTo>
                  <a:lnTo>
                    <a:pt x="0" y="25"/>
                  </a:lnTo>
                  <a:lnTo>
                    <a:pt x="24" y="73"/>
                  </a:lnTo>
                  <a:lnTo>
                    <a:pt x="49" y="73"/>
                  </a:lnTo>
                  <a:lnTo>
                    <a:pt x="97" y="49"/>
                  </a:lnTo>
                  <a:lnTo>
                    <a:pt x="73"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
            <p:cNvSpPr/>
            <p:nvPr/>
          </p:nvSpPr>
          <p:spPr>
            <a:xfrm>
              <a:off x="4024850" y="1723625"/>
              <a:ext cx="1825" cy="1825"/>
            </a:xfrm>
            <a:custGeom>
              <a:avLst/>
              <a:gdLst/>
              <a:ahLst/>
              <a:cxnLst/>
              <a:rect l="l" t="t" r="r" b="b"/>
              <a:pathLst>
                <a:path w="73" h="73" extrusionOk="0">
                  <a:moveTo>
                    <a:pt x="48" y="1"/>
                  </a:moveTo>
                  <a:lnTo>
                    <a:pt x="0" y="25"/>
                  </a:lnTo>
                  <a:lnTo>
                    <a:pt x="0" y="49"/>
                  </a:lnTo>
                  <a:lnTo>
                    <a:pt x="48" y="73"/>
                  </a:lnTo>
                  <a:lnTo>
                    <a:pt x="72" y="25"/>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
            <p:cNvSpPr/>
            <p:nvPr/>
          </p:nvSpPr>
          <p:spPr>
            <a:xfrm>
              <a:off x="4008600" y="1712800"/>
              <a:ext cx="1825" cy="1825"/>
            </a:xfrm>
            <a:custGeom>
              <a:avLst/>
              <a:gdLst/>
              <a:ahLst/>
              <a:cxnLst/>
              <a:rect l="l" t="t" r="r" b="b"/>
              <a:pathLst>
                <a:path w="73" h="73" extrusionOk="0">
                  <a:moveTo>
                    <a:pt x="24" y="0"/>
                  </a:moveTo>
                  <a:lnTo>
                    <a:pt x="0" y="24"/>
                  </a:lnTo>
                  <a:lnTo>
                    <a:pt x="48" y="73"/>
                  </a:lnTo>
                  <a:lnTo>
                    <a:pt x="72" y="49"/>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
            <p:cNvSpPr/>
            <p:nvPr/>
          </p:nvSpPr>
          <p:spPr>
            <a:xfrm>
              <a:off x="4198175" y="1771775"/>
              <a:ext cx="1825" cy="1225"/>
            </a:xfrm>
            <a:custGeom>
              <a:avLst/>
              <a:gdLst/>
              <a:ahLst/>
              <a:cxnLst/>
              <a:rect l="l" t="t" r="r" b="b"/>
              <a:pathLst>
                <a:path w="73" h="49" extrusionOk="0">
                  <a:moveTo>
                    <a:pt x="24" y="1"/>
                  </a:moveTo>
                  <a:lnTo>
                    <a:pt x="0" y="25"/>
                  </a:lnTo>
                  <a:lnTo>
                    <a:pt x="24" y="49"/>
                  </a:lnTo>
                  <a:lnTo>
                    <a:pt x="73" y="49"/>
                  </a:lnTo>
                  <a:lnTo>
                    <a:pt x="73"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
            <p:cNvSpPr/>
            <p:nvPr/>
          </p:nvSpPr>
          <p:spPr>
            <a:xfrm>
              <a:off x="4118725" y="1735675"/>
              <a:ext cx="1825" cy="1825"/>
            </a:xfrm>
            <a:custGeom>
              <a:avLst/>
              <a:gdLst/>
              <a:ahLst/>
              <a:cxnLst/>
              <a:rect l="l" t="t" r="r" b="b"/>
              <a:pathLst>
                <a:path w="73" h="73" extrusionOk="0">
                  <a:moveTo>
                    <a:pt x="1" y="0"/>
                  </a:moveTo>
                  <a:lnTo>
                    <a:pt x="1" y="24"/>
                  </a:lnTo>
                  <a:lnTo>
                    <a:pt x="25" y="48"/>
                  </a:lnTo>
                  <a:lnTo>
                    <a:pt x="44" y="58"/>
                  </a:lnTo>
                  <a:lnTo>
                    <a:pt x="25" y="0"/>
                  </a:lnTo>
                  <a:close/>
                  <a:moveTo>
                    <a:pt x="44" y="58"/>
                  </a:moveTo>
                  <a:lnTo>
                    <a:pt x="49" y="72"/>
                  </a:lnTo>
                  <a:lnTo>
                    <a:pt x="73" y="72"/>
                  </a:lnTo>
                  <a:lnTo>
                    <a:pt x="44" y="58"/>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
            <p:cNvSpPr/>
            <p:nvPr/>
          </p:nvSpPr>
          <p:spPr>
            <a:xfrm>
              <a:off x="3748000" y="1848800"/>
              <a:ext cx="2425" cy="1250"/>
            </a:xfrm>
            <a:custGeom>
              <a:avLst/>
              <a:gdLst/>
              <a:ahLst/>
              <a:cxnLst/>
              <a:rect l="l" t="t" r="r" b="b"/>
              <a:pathLst>
                <a:path w="97" h="50" extrusionOk="0">
                  <a:moveTo>
                    <a:pt x="0" y="1"/>
                  </a:moveTo>
                  <a:lnTo>
                    <a:pt x="25" y="49"/>
                  </a:lnTo>
                  <a:lnTo>
                    <a:pt x="97" y="49"/>
                  </a:lnTo>
                  <a:lnTo>
                    <a:pt x="7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
            <p:cNvSpPr/>
            <p:nvPr/>
          </p:nvSpPr>
          <p:spPr>
            <a:xfrm>
              <a:off x="3902075" y="1633350"/>
              <a:ext cx="1825" cy="2450"/>
            </a:xfrm>
            <a:custGeom>
              <a:avLst/>
              <a:gdLst/>
              <a:ahLst/>
              <a:cxnLst/>
              <a:rect l="l" t="t" r="r" b="b"/>
              <a:pathLst>
                <a:path w="73" h="98" extrusionOk="0">
                  <a:moveTo>
                    <a:pt x="48" y="1"/>
                  </a:moveTo>
                  <a:lnTo>
                    <a:pt x="24" y="25"/>
                  </a:lnTo>
                  <a:lnTo>
                    <a:pt x="0" y="49"/>
                  </a:lnTo>
                  <a:lnTo>
                    <a:pt x="24" y="97"/>
                  </a:lnTo>
                  <a:lnTo>
                    <a:pt x="48" y="73"/>
                  </a:lnTo>
                  <a:lnTo>
                    <a:pt x="72" y="49"/>
                  </a:lnTo>
                  <a:lnTo>
                    <a:pt x="4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
            <p:cNvSpPr/>
            <p:nvPr/>
          </p:nvSpPr>
          <p:spPr>
            <a:xfrm>
              <a:off x="3959850" y="1899375"/>
              <a:ext cx="1225" cy="2425"/>
            </a:xfrm>
            <a:custGeom>
              <a:avLst/>
              <a:gdLst/>
              <a:ahLst/>
              <a:cxnLst/>
              <a:rect l="l" t="t" r="r" b="b"/>
              <a:pathLst>
                <a:path w="49" h="97" extrusionOk="0">
                  <a:moveTo>
                    <a:pt x="0" y="0"/>
                  </a:moveTo>
                  <a:lnTo>
                    <a:pt x="0" y="96"/>
                  </a:lnTo>
                  <a:lnTo>
                    <a:pt x="24" y="72"/>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
            <p:cNvSpPr/>
            <p:nvPr/>
          </p:nvSpPr>
          <p:spPr>
            <a:xfrm>
              <a:off x="4186125" y="1987825"/>
              <a:ext cx="1225" cy="1225"/>
            </a:xfrm>
            <a:custGeom>
              <a:avLst/>
              <a:gdLst/>
              <a:ahLst/>
              <a:cxnLst/>
              <a:rect l="l" t="t" r="r" b="b"/>
              <a:pathLst>
                <a:path w="49" h="49" extrusionOk="0">
                  <a:moveTo>
                    <a:pt x="1" y="1"/>
                  </a:moveTo>
                  <a:lnTo>
                    <a:pt x="25" y="49"/>
                  </a:lnTo>
                  <a:lnTo>
                    <a:pt x="49"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
            <p:cNvSpPr/>
            <p:nvPr/>
          </p:nvSpPr>
          <p:spPr>
            <a:xfrm>
              <a:off x="3899050" y="2026350"/>
              <a:ext cx="1225" cy="1225"/>
            </a:xfrm>
            <a:custGeom>
              <a:avLst/>
              <a:gdLst/>
              <a:ahLst/>
              <a:cxnLst/>
              <a:rect l="l" t="t" r="r" b="b"/>
              <a:pathLst>
                <a:path w="49" h="49" extrusionOk="0">
                  <a:moveTo>
                    <a:pt x="25" y="1"/>
                  </a:moveTo>
                  <a:lnTo>
                    <a:pt x="1" y="25"/>
                  </a:lnTo>
                  <a:lnTo>
                    <a:pt x="1" y="49"/>
                  </a:lnTo>
                  <a:lnTo>
                    <a:pt x="49"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
            <p:cNvSpPr/>
            <p:nvPr/>
          </p:nvSpPr>
          <p:spPr>
            <a:xfrm>
              <a:off x="3962850" y="2020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
            <p:cNvSpPr/>
            <p:nvPr/>
          </p:nvSpPr>
          <p:spPr>
            <a:xfrm>
              <a:off x="3899650" y="1987825"/>
              <a:ext cx="1250" cy="625"/>
            </a:xfrm>
            <a:custGeom>
              <a:avLst/>
              <a:gdLst/>
              <a:ahLst/>
              <a:cxnLst/>
              <a:rect l="l" t="t" r="r" b="b"/>
              <a:pathLst>
                <a:path w="50" h="25" extrusionOk="0">
                  <a:moveTo>
                    <a:pt x="49" y="1"/>
                  </a:moveTo>
                  <a:lnTo>
                    <a:pt x="1" y="25"/>
                  </a:lnTo>
                  <a:lnTo>
                    <a:pt x="25" y="25"/>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
            <p:cNvSpPr/>
            <p:nvPr/>
          </p:nvSpPr>
          <p:spPr>
            <a:xfrm>
              <a:off x="4020625" y="2023950"/>
              <a:ext cx="25" cy="625"/>
            </a:xfrm>
            <a:custGeom>
              <a:avLst/>
              <a:gdLst/>
              <a:ahLst/>
              <a:cxnLst/>
              <a:rect l="l" t="t" r="r" b="b"/>
              <a:pathLst>
                <a:path w="1" h="25" extrusionOk="0">
                  <a:moveTo>
                    <a:pt x="1" y="0"/>
                  </a:moveTo>
                  <a:lnTo>
                    <a:pt x="1" y="24"/>
                  </a:lnTo>
                  <a:lnTo>
                    <a:pt x="1" y="24"/>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
            <p:cNvSpPr/>
            <p:nvPr/>
          </p:nvSpPr>
          <p:spPr>
            <a:xfrm>
              <a:off x="3857525" y="1946300"/>
              <a:ext cx="625" cy="1225"/>
            </a:xfrm>
            <a:custGeom>
              <a:avLst/>
              <a:gdLst/>
              <a:ahLst/>
              <a:cxnLst/>
              <a:rect l="l" t="t" r="r" b="b"/>
              <a:pathLst>
                <a:path w="25" h="49" extrusionOk="0">
                  <a:moveTo>
                    <a:pt x="25" y="1"/>
                  </a:moveTo>
                  <a:lnTo>
                    <a:pt x="1" y="25"/>
                  </a:lnTo>
                  <a:lnTo>
                    <a:pt x="25" y="49"/>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
            <p:cNvSpPr/>
            <p:nvPr/>
          </p:nvSpPr>
          <p:spPr>
            <a:xfrm>
              <a:off x="3841875" y="1881300"/>
              <a:ext cx="1250" cy="1250"/>
            </a:xfrm>
            <a:custGeom>
              <a:avLst/>
              <a:gdLst/>
              <a:ahLst/>
              <a:cxnLst/>
              <a:rect l="l" t="t" r="r" b="b"/>
              <a:pathLst>
                <a:path w="50" h="50" extrusionOk="0">
                  <a:moveTo>
                    <a:pt x="49" y="1"/>
                  </a:moveTo>
                  <a:lnTo>
                    <a:pt x="1" y="25"/>
                  </a:lnTo>
                  <a:lnTo>
                    <a:pt x="25" y="49"/>
                  </a:lnTo>
                  <a:lnTo>
                    <a:pt x="49" y="49"/>
                  </a:lnTo>
                  <a:lnTo>
                    <a:pt x="4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
            <p:cNvSpPr/>
            <p:nvPr/>
          </p:nvSpPr>
          <p:spPr>
            <a:xfrm>
              <a:off x="4004975" y="1902975"/>
              <a:ext cx="625" cy="625"/>
            </a:xfrm>
            <a:custGeom>
              <a:avLst/>
              <a:gdLst/>
              <a:ahLst/>
              <a:cxnLst/>
              <a:rect l="l" t="t" r="r" b="b"/>
              <a:pathLst>
                <a:path w="25" h="25" extrusionOk="0">
                  <a:moveTo>
                    <a:pt x="1" y="1"/>
                  </a:move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
            <p:cNvSpPr/>
            <p:nvPr/>
          </p:nvSpPr>
          <p:spPr>
            <a:xfrm>
              <a:off x="4094650" y="1887325"/>
              <a:ext cx="625" cy="625"/>
            </a:xfrm>
            <a:custGeom>
              <a:avLst/>
              <a:gdLst/>
              <a:ahLst/>
              <a:cxnLst/>
              <a:rect l="l" t="t" r="r" b="b"/>
              <a:pathLst>
                <a:path w="25" h="25" extrusionOk="0">
                  <a:moveTo>
                    <a:pt x="25" y="1"/>
                  </a:moveTo>
                  <a:lnTo>
                    <a:pt x="1" y="25"/>
                  </a:lnTo>
                  <a:lnTo>
                    <a:pt x="25"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
            <p:cNvSpPr/>
            <p:nvPr/>
          </p:nvSpPr>
          <p:spPr>
            <a:xfrm>
              <a:off x="3968275" y="1738675"/>
              <a:ext cx="625" cy="625"/>
            </a:xfrm>
            <a:custGeom>
              <a:avLst/>
              <a:gdLst/>
              <a:ahLst/>
              <a:cxnLst/>
              <a:rect l="l" t="t" r="r" b="b"/>
              <a:pathLst>
                <a:path w="25" h="25" extrusionOk="0">
                  <a:moveTo>
                    <a:pt x="0" y="1"/>
                  </a:move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
            <p:cNvSpPr/>
            <p:nvPr/>
          </p:nvSpPr>
          <p:spPr>
            <a:xfrm>
              <a:off x="3837075" y="1685725"/>
              <a:ext cx="1225" cy="1225"/>
            </a:xfrm>
            <a:custGeom>
              <a:avLst/>
              <a:gdLst/>
              <a:ahLst/>
              <a:cxnLst/>
              <a:rect l="l" t="t" r="r" b="b"/>
              <a:pathLst>
                <a:path w="49" h="49" extrusionOk="0">
                  <a:moveTo>
                    <a:pt x="48" y="0"/>
                  </a:moveTo>
                  <a:lnTo>
                    <a:pt x="0" y="24"/>
                  </a:lnTo>
                  <a:lnTo>
                    <a:pt x="24" y="48"/>
                  </a:lnTo>
                  <a:lnTo>
                    <a:pt x="48" y="48"/>
                  </a:lnTo>
                  <a:lnTo>
                    <a:pt x="4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
            <p:cNvSpPr/>
            <p:nvPr/>
          </p:nvSpPr>
          <p:spPr>
            <a:xfrm>
              <a:off x="4092250" y="1759150"/>
              <a:ext cx="625" cy="625"/>
            </a:xfrm>
            <a:custGeom>
              <a:avLst/>
              <a:gdLst/>
              <a:ahLst/>
              <a:cxnLst/>
              <a:rect l="l" t="t" r="r" b="b"/>
              <a:pathLst>
                <a:path w="25" h="25" extrusionOk="0">
                  <a:moveTo>
                    <a:pt x="0" y="0"/>
                  </a:moveTo>
                  <a:lnTo>
                    <a:pt x="24" y="24"/>
                  </a:lnTo>
                  <a:lnTo>
                    <a:pt x="2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
            <p:cNvSpPr/>
            <p:nvPr/>
          </p:nvSpPr>
          <p:spPr>
            <a:xfrm>
              <a:off x="3857525" y="1630950"/>
              <a:ext cx="625" cy="25"/>
            </a:xfrm>
            <a:custGeom>
              <a:avLst/>
              <a:gdLst/>
              <a:ahLst/>
              <a:cxnLst/>
              <a:rect l="l" t="t" r="r" b="b"/>
              <a:pathLst>
                <a:path w="25" h="1" extrusionOk="0">
                  <a:moveTo>
                    <a:pt x="1" y="0"/>
                  </a:moveTo>
                  <a:lnTo>
                    <a:pt x="25" y="0"/>
                  </a:lnTo>
                  <a:lnTo>
                    <a:pt x="1" y="0"/>
                  </a:lnTo>
                  <a:lnTo>
                    <a:pt x="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
            <p:cNvSpPr/>
            <p:nvPr/>
          </p:nvSpPr>
          <p:spPr>
            <a:xfrm>
              <a:off x="4074200" y="1700150"/>
              <a:ext cx="625" cy="625"/>
            </a:xfrm>
            <a:custGeom>
              <a:avLst/>
              <a:gdLst/>
              <a:ahLst/>
              <a:cxnLst/>
              <a:rect l="l" t="t" r="r" b="b"/>
              <a:pathLst>
                <a:path w="25" h="25" extrusionOk="0">
                  <a:moveTo>
                    <a:pt x="24" y="1"/>
                  </a:moveTo>
                  <a:lnTo>
                    <a:pt x="0" y="25"/>
                  </a:lnTo>
                  <a:lnTo>
                    <a:pt x="24" y="25"/>
                  </a:lnTo>
                  <a:lnTo>
                    <a:pt x="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
            <p:cNvSpPr/>
            <p:nvPr/>
          </p:nvSpPr>
          <p:spPr>
            <a:xfrm>
              <a:off x="3980300" y="1647800"/>
              <a:ext cx="625" cy="625"/>
            </a:xfrm>
            <a:custGeom>
              <a:avLst/>
              <a:gdLst/>
              <a:ahLst/>
              <a:cxnLst/>
              <a:rect l="l" t="t" r="r" b="b"/>
              <a:pathLst>
                <a:path w="25" h="25" extrusionOk="0">
                  <a:moveTo>
                    <a:pt x="1" y="1"/>
                  </a:moveTo>
                  <a:lnTo>
                    <a:pt x="1" y="25"/>
                  </a:lnTo>
                  <a:lnTo>
                    <a:pt x="25"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
            <p:cNvSpPr/>
            <p:nvPr/>
          </p:nvSpPr>
          <p:spPr>
            <a:xfrm>
              <a:off x="3817800" y="1963750"/>
              <a:ext cx="143875" cy="126425"/>
            </a:xfrm>
            <a:custGeom>
              <a:avLst/>
              <a:gdLst/>
              <a:ahLst/>
              <a:cxnLst/>
              <a:rect l="l" t="t" r="r" b="b"/>
              <a:pathLst>
                <a:path w="5755" h="5057" extrusionOk="0">
                  <a:moveTo>
                    <a:pt x="2577" y="410"/>
                  </a:moveTo>
                  <a:lnTo>
                    <a:pt x="2818" y="434"/>
                  </a:lnTo>
                  <a:lnTo>
                    <a:pt x="3058" y="458"/>
                  </a:lnTo>
                  <a:lnTo>
                    <a:pt x="3323" y="531"/>
                  </a:lnTo>
                  <a:lnTo>
                    <a:pt x="3564" y="651"/>
                  </a:lnTo>
                  <a:lnTo>
                    <a:pt x="3901" y="795"/>
                  </a:lnTo>
                  <a:lnTo>
                    <a:pt x="4214" y="964"/>
                  </a:lnTo>
                  <a:lnTo>
                    <a:pt x="4527" y="1156"/>
                  </a:lnTo>
                  <a:lnTo>
                    <a:pt x="4671" y="1277"/>
                  </a:lnTo>
                  <a:lnTo>
                    <a:pt x="4816" y="1397"/>
                  </a:lnTo>
                  <a:lnTo>
                    <a:pt x="4936" y="1518"/>
                  </a:lnTo>
                  <a:lnTo>
                    <a:pt x="5032" y="1662"/>
                  </a:lnTo>
                  <a:lnTo>
                    <a:pt x="5129" y="1782"/>
                  </a:lnTo>
                  <a:lnTo>
                    <a:pt x="5201" y="1927"/>
                  </a:lnTo>
                  <a:lnTo>
                    <a:pt x="5249" y="2071"/>
                  </a:lnTo>
                  <a:lnTo>
                    <a:pt x="5297" y="2240"/>
                  </a:lnTo>
                  <a:lnTo>
                    <a:pt x="5321" y="2384"/>
                  </a:lnTo>
                  <a:lnTo>
                    <a:pt x="5345" y="2529"/>
                  </a:lnTo>
                  <a:lnTo>
                    <a:pt x="5321" y="2673"/>
                  </a:lnTo>
                  <a:lnTo>
                    <a:pt x="5321" y="2842"/>
                  </a:lnTo>
                  <a:lnTo>
                    <a:pt x="5273" y="2986"/>
                  </a:lnTo>
                  <a:lnTo>
                    <a:pt x="5225" y="3130"/>
                  </a:lnTo>
                  <a:lnTo>
                    <a:pt x="5153" y="3275"/>
                  </a:lnTo>
                  <a:lnTo>
                    <a:pt x="5080" y="3419"/>
                  </a:lnTo>
                  <a:lnTo>
                    <a:pt x="4960" y="3540"/>
                  </a:lnTo>
                  <a:lnTo>
                    <a:pt x="4864" y="3684"/>
                  </a:lnTo>
                  <a:lnTo>
                    <a:pt x="4647" y="3877"/>
                  </a:lnTo>
                  <a:lnTo>
                    <a:pt x="4455" y="4045"/>
                  </a:lnTo>
                  <a:lnTo>
                    <a:pt x="4214" y="4214"/>
                  </a:lnTo>
                  <a:lnTo>
                    <a:pt x="3997" y="4358"/>
                  </a:lnTo>
                  <a:lnTo>
                    <a:pt x="3756" y="4479"/>
                  </a:lnTo>
                  <a:lnTo>
                    <a:pt x="3492" y="4551"/>
                  </a:lnTo>
                  <a:lnTo>
                    <a:pt x="3227" y="4623"/>
                  </a:lnTo>
                  <a:lnTo>
                    <a:pt x="2962" y="4647"/>
                  </a:lnTo>
                  <a:lnTo>
                    <a:pt x="2625" y="4671"/>
                  </a:lnTo>
                  <a:lnTo>
                    <a:pt x="2312" y="4623"/>
                  </a:lnTo>
                  <a:lnTo>
                    <a:pt x="2023" y="4575"/>
                  </a:lnTo>
                  <a:lnTo>
                    <a:pt x="1734" y="4479"/>
                  </a:lnTo>
                  <a:lnTo>
                    <a:pt x="1469" y="4334"/>
                  </a:lnTo>
                  <a:lnTo>
                    <a:pt x="1229" y="4166"/>
                  </a:lnTo>
                  <a:lnTo>
                    <a:pt x="988" y="3973"/>
                  </a:lnTo>
                  <a:lnTo>
                    <a:pt x="771" y="3732"/>
                  </a:lnTo>
                  <a:lnTo>
                    <a:pt x="675" y="3612"/>
                  </a:lnTo>
                  <a:lnTo>
                    <a:pt x="603" y="3492"/>
                  </a:lnTo>
                  <a:lnTo>
                    <a:pt x="531" y="3347"/>
                  </a:lnTo>
                  <a:lnTo>
                    <a:pt x="482" y="3203"/>
                  </a:lnTo>
                  <a:lnTo>
                    <a:pt x="434" y="2890"/>
                  </a:lnTo>
                  <a:lnTo>
                    <a:pt x="410" y="2529"/>
                  </a:lnTo>
                  <a:lnTo>
                    <a:pt x="458" y="2264"/>
                  </a:lnTo>
                  <a:lnTo>
                    <a:pt x="531" y="1999"/>
                  </a:lnTo>
                  <a:lnTo>
                    <a:pt x="627" y="1758"/>
                  </a:lnTo>
                  <a:lnTo>
                    <a:pt x="771" y="1518"/>
                  </a:lnTo>
                  <a:lnTo>
                    <a:pt x="916" y="1301"/>
                  </a:lnTo>
                  <a:lnTo>
                    <a:pt x="1132" y="1084"/>
                  </a:lnTo>
                  <a:lnTo>
                    <a:pt x="1349" y="892"/>
                  </a:lnTo>
                  <a:lnTo>
                    <a:pt x="1614" y="723"/>
                  </a:lnTo>
                  <a:lnTo>
                    <a:pt x="1855" y="603"/>
                  </a:lnTo>
                  <a:lnTo>
                    <a:pt x="2095" y="506"/>
                  </a:lnTo>
                  <a:lnTo>
                    <a:pt x="2336" y="434"/>
                  </a:lnTo>
                  <a:lnTo>
                    <a:pt x="2577" y="410"/>
                  </a:lnTo>
                  <a:close/>
                  <a:moveTo>
                    <a:pt x="2168" y="1"/>
                  </a:moveTo>
                  <a:lnTo>
                    <a:pt x="2047" y="49"/>
                  </a:lnTo>
                  <a:lnTo>
                    <a:pt x="1758" y="169"/>
                  </a:lnTo>
                  <a:lnTo>
                    <a:pt x="1469" y="314"/>
                  </a:lnTo>
                  <a:lnTo>
                    <a:pt x="1229" y="482"/>
                  </a:lnTo>
                  <a:lnTo>
                    <a:pt x="988" y="651"/>
                  </a:lnTo>
                  <a:lnTo>
                    <a:pt x="771" y="868"/>
                  </a:lnTo>
                  <a:lnTo>
                    <a:pt x="579" y="1108"/>
                  </a:lnTo>
                  <a:lnTo>
                    <a:pt x="410" y="1373"/>
                  </a:lnTo>
                  <a:lnTo>
                    <a:pt x="242" y="1638"/>
                  </a:lnTo>
                  <a:lnTo>
                    <a:pt x="169" y="1830"/>
                  </a:lnTo>
                  <a:lnTo>
                    <a:pt x="97" y="2047"/>
                  </a:lnTo>
                  <a:lnTo>
                    <a:pt x="49" y="2240"/>
                  </a:lnTo>
                  <a:lnTo>
                    <a:pt x="25" y="2432"/>
                  </a:lnTo>
                  <a:lnTo>
                    <a:pt x="1" y="2649"/>
                  </a:lnTo>
                  <a:lnTo>
                    <a:pt x="1" y="2842"/>
                  </a:lnTo>
                  <a:lnTo>
                    <a:pt x="25" y="3034"/>
                  </a:lnTo>
                  <a:lnTo>
                    <a:pt x="73" y="3203"/>
                  </a:lnTo>
                  <a:lnTo>
                    <a:pt x="121" y="3395"/>
                  </a:lnTo>
                  <a:lnTo>
                    <a:pt x="194" y="3588"/>
                  </a:lnTo>
                  <a:lnTo>
                    <a:pt x="290" y="3756"/>
                  </a:lnTo>
                  <a:lnTo>
                    <a:pt x="410" y="3925"/>
                  </a:lnTo>
                  <a:lnTo>
                    <a:pt x="531" y="4069"/>
                  </a:lnTo>
                  <a:lnTo>
                    <a:pt x="675" y="4238"/>
                  </a:lnTo>
                  <a:lnTo>
                    <a:pt x="819" y="4358"/>
                  </a:lnTo>
                  <a:lnTo>
                    <a:pt x="988" y="4503"/>
                  </a:lnTo>
                  <a:lnTo>
                    <a:pt x="1253" y="4671"/>
                  </a:lnTo>
                  <a:lnTo>
                    <a:pt x="1542" y="4791"/>
                  </a:lnTo>
                  <a:lnTo>
                    <a:pt x="1806" y="4912"/>
                  </a:lnTo>
                  <a:lnTo>
                    <a:pt x="2095" y="4984"/>
                  </a:lnTo>
                  <a:lnTo>
                    <a:pt x="2384" y="5032"/>
                  </a:lnTo>
                  <a:lnTo>
                    <a:pt x="2673" y="5056"/>
                  </a:lnTo>
                  <a:lnTo>
                    <a:pt x="2962" y="5056"/>
                  </a:lnTo>
                  <a:lnTo>
                    <a:pt x="3251" y="5008"/>
                  </a:lnTo>
                  <a:lnTo>
                    <a:pt x="3516" y="4960"/>
                  </a:lnTo>
                  <a:lnTo>
                    <a:pt x="3805" y="4864"/>
                  </a:lnTo>
                  <a:lnTo>
                    <a:pt x="4069" y="4743"/>
                  </a:lnTo>
                  <a:lnTo>
                    <a:pt x="4334" y="4623"/>
                  </a:lnTo>
                  <a:lnTo>
                    <a:pt x="4599" y="4454"/>
                  </a:lnTo>
                  <a:lnTo>
                    <a:pt x="4840" y="4262"/>
                  </a:lnTo>
                  <a:lnTo>
                    <a:pt x="5080" y="4045"/>
                  </a:lnTo>
                  <a:lnTo>
                    <a:pt x="5297" y="3780"/>
                  </a:lnTo>
                  <a:lnTo>
                    <a:pt x="5490" y="3516"/>
                  </a:lnTo>
                  <a:lnTo>
                    <a:pt x="5610" y="3203"/>
                  </a:lnTo>
                  <a:lnTo>
                    <a:pt x="5706" y="2890"/>
                  </a:lnTo>
                  <a:lnTo>
                    <a:pt x="5754" y="2577"/>
                  </a:lnTo>
                  <a:lnTo>
                    <a:pt x="5730" y="2264"/>
                  </a:lnTo>
                  <a:lnTo>
                    <a:pt x="5634" y="1951"/>
                  </a:lnTo>
                  <a:lnTo>
                    <a:pt x="5586" y="1806"/>
                  </a:lnTo>
                  <a:lnTo>
                    <a:pt x="5514" y="1662"/>
                  </a:lnTo>
                  <a:lnTo>
                    <a:pt x="5417" y="1518"/>
                  </a:lnTo>
                  <a:lnTo>
                    <a:pt x="5321" y="1373"/>
                  </a:lnTo>
                  <a:lnTo>
                    <a:pt x="5032" y="1060"/>
                  </a:lnTo>
                  <a:lnTo>
                    <a:pt x="4719" y="795"/>
                  </a:lnTo>
                  <a:lnTo>
                    <a:pt x="4406" y="579"/>
                  </a:lnTo>
                  <a:lnTo>
                    <a:pt x="4045" y="410"/>
                  </a:lnTo>
                  <a:lnTo>
                    <a:pt x="3684" y="266"/>
                  </a:lnTo>
                  <a:lnTo>
                    <a:pt x="3299" y="169"/>
                  </a:lnTo>
                  <a:lnTo>
                    <a:pt x="2914" y="73"/>
                  </a:lnTo>
                  <a:lnTo>
                    <a:pt x="2505" y="25"/>
                  </a:lnTo>
                  <a:lnTo>
                    <a:pt x="2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
            <p:cNvSpPr/>
            <p:nvPr/>
          </p:nvSpPr>
          <p:spPr>
            <a:xfrm>
              <a:off x="3848500" y="1996850"/>
              <a:ext cx="73450" cy="54200"/>
            </a:xfrm>
            <a:custGeom>
              <a:avLst/>
              <a:gdLst/>
              <a:ahLst/>
              <a:cxnLst/>
              <a:rect l="l" t="t" r="r" b="b"/>
              <a:pathLst>
                <a:path w="2938" h="2168" extrusionOk="0">
                  <a:moveTo>
                    <a:pt x="1349" y="1"/>
                  </a:moveTo>
                  <a:lnTo>
                    <a:pt x="1180" y="49"/>
                  </a:lnTo>
                  <a:lnTo>
                    <a:pt x="1036" y="73"/>
                  </a:lnTo>
                  <a:lnTo>
                    <a:pt x="867" y="145"/>
                  </a:lnTo>
                  <a:lnTo>
                    <a:pt x="723" y="218"/>
                  </a:lnTo>
                  <a:lnTo>
                    <a:pt x="578" y="314"/>
                  </a:lnTo>
                  <a:lnTo>
                    <a:pt x="434" y="410"/>
                  </a:lnTo>
                  <a:lnTo>
                    <a:pt x="314" y="531"/>
                  </a:lnTo>
                  <a:lnTo>
                    <a:pt x="193" y="675"/>
                  </a:lnTo>
                  <a:lnTo>
                    <a:pt x="73" y="843"/>
                  </a:lnTo>
                  <a:lnTo>
                    <a:pt x="25" y="1036"/>
                  </a:lnTo>
                  <a:lnTo>
                    <a:pt x="1" y="1229"/>
                  </a:lnTo>
                  <a:lnTo>
                    <a:pt x="25" y="1445"/>
                  </a:lnTo>
                  <a:lnTo>
                    <a:pt x="97" y="1614"/>
                  </a:lnTo>
                  <a:lnTo>
                    <a:pt x="217" y="1782"/>
                  </a:lnTo>
                  <a:lnTo>
                    <a:pt x="362" y="1927"/>
                  </a:lnTo>
                  <a:lnTo>
                    <a:pt x="530" y="2023"/>
                  </a:lnTo>
                  <a:lnTo>
                    <a:pt x="699" y="2071"/>
                  </a:lnTo>
                  <a:lnTo>
                    <a:pt x="867" y="2095"/>
                  </a:lnTo>
                  <a:lnTo>
                    <a:pt x="1108" y="2168"/>
                  </a:lnTo>
                  <a:lnTo>
                    <a:pt x="1349" y="2143"/>
                  </a:lnTo>
                  <a:lnTo>
                    <a:pt x="1590" y="2119"/>
                  </a:lnTo>
                  <a:lnTo>
                    <a:pt x="1806" y="2071"/>
                  </a:lnTo>
                  <a:lnTo>
                    <a:pt x="1999" y="1999"/>
                  </a:lnTo>
                  <a:lnTo>
                    <a:pt x="2167" y="1927"/>
                  </a:lnTo>
                  <a:lnTo>
                    <a:pt x="2336" y="1830"/>
                  </a:lnTo>
                  <a:lnTo>
                    <a:pt x="2504" y="1710"/>
                  </a:lnTo>
                  <a:lnTo>
                    <a:pt x="2649" y="1590"/>
                  </a:lnTo>
                  <a:lnTo>
                    <a:pt x="2793" y="1445"/>
                  </a:lnTo>
                  <a:lnTo>
                    <a:pt x="2889" y="1301"/>
                  </a:lnTo>
                  <a:lnTo>
                    <a:pt x="2938" y="1132"/>
                  </a:lnTo>
                  <a:lnTo>
                    <a:pt x="2938" y="988"/>
                  </a:lnTo>
                  <a:lnTo>
                    <a:pt x="2914" y="819"/>
                  </a:lnTo>
                  <a:lnTo>
                    <a:pt x="2841" y="675"/>
                  </a:lnTo>
                  <a:lnTo>
                    <a:pt x="2745" y="531"/>
                  </a:lnTo>
                  <a:lnTo>
                    <a:pt x="2601" y="386"/>
                  </a:lnTo>
                  <a:lnTo>
                    <a:pt x="2456" y="290"/>
                  </a:lnTo>
                  <a:lnTo>
                    <a:pt x="2312" y="194"/>
                  </a:lnTo>
                  <a:lnTo>
                    <a:pt x="2143" y="121"/>
                  </a:lnTo>
                  <a:lnTo>
                    <a:pt x="1999" y="73"/>
                  </a:lnTo>
                  <a:lnTo>
                    <a:pt x="1830" y="25"/>
                  </a:lnTo>
                  <a:lnTo>
                    <a:pt x="16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14"/>
          <p:cNvGrpSpPr/>
          <p:nvPr/>
        </p:nvGrpSpPr>
        <p:grpSpPr>
          <a:xfrm flipH="1">
            <a:off x="6308184" y="-1775789"/>
            <a:ext cx="4231619" cy="3791016"/>
            <a:chOff x="-2029316" y="-2059789"/>
            <a:chExt cx="4231619" cy="3791016"/>
          </a:xfrm>
        </p:grpSpPr>
        <p:sp>
          <p:nvSpPr>
            <p:cNvPr id="5704" name="Google Shape;5704;p14"/>
            <p:cNvSpPr/>
            <p:nvPr/>
          </p:nvSpPr>
          <p:spPr>
            <a:xfrm rot="-1874795">
              <a:off x="-1701239" y="-1296710"/>
              <a:ext cx="3575465" cy="2264857"/>
            </a:xfrm>
            <a:custGeom>
              <a:avLst/>
              <a:gdLst/>
              <a:ahLst/>
              <a:cxnLst/>
              <a:rect l="l" t="t" r="r" b="b"/>
              <a:pathLst>
                <a:path w="43934" h="27829" extrusionOk="0">
                  <a:moveTo>
                    <a:pt x="16852" y="0"/>
                  </a:moveTo>
                  <a:lnTo>
                    <a:pt x="16322" y="49"/>
                  </a:lnTo>
                  <a:lnTo>
                    <a:pt x="15792" y="121"/>
                  </a:lnTo>
                  <a:lnTo>
                    <a:pt x="15263" y="217"/>
                  </a:lnTo>
                  <a:lnTo>
                    <a:pt x="14733" y="362"/>
                  </a:lnTo>
                  <a:lnTo>
                    <a:pt x="13963" y="650"/>
                  </a:lnTo>
                  <a:lnTo>
                    <a:pt x="13168" y="963"/>
                  </a:lnTo>
                  <a:lnTo>
                    <a:pt x="12422" y="1300"/>
                  </a:lnTo>
                  <a:lnTo>
                    <a:pt x="11652" y="1662"/>
                  </a:lnTo>
                  <a:lnTo>
                    <a:pt x="10905" y="2047"/>
                  </a:lnTo>
                  <a:lnTo>
                    <a:pt x="10183" y="2456"/>
                  </a:lnTo>
                  <a:lnTo>
                    <a:pt x="9485" y="2889"/>
                  </a:lnTo>
                  <a:lnTo>
                    <a:pt x="8787" y="3371"/>
                  </a:lnTo>
                  <a:lnTo>
                    <a:pt x="8113" y="3900"/>
                  </a:lnTo>
                  <a:lnTo>
                    <a:pt x="7463" y="4430"/>
                  </a:lnTo>
                  <a:lnTo>
                    <a:pt x="6813" y="4984"/>
                  </a:lnTo>
                  <a:lnTo>
                    <a:pt x="6139" y="5489"/>
                  </a:lnTo>
                  <a:lnTo>
                    <a:pt x="5032" y="6308"/>
                  </a:lnTo>
                  <a:lnTo>
                    <a:pt x="3900" y="7102"/>
                  </a:lnTo>
                  <a:lnTo>
                    <a:pt x="3346" y="7487"/>
                  </a:lnTo>
                  <a:lnTo>
                    <a:pt x="2793" y="7896"/>
                  </a:lnTo>
                  <a:lnTo>
                    <a:pt x="2263" y="8330"/>
                  </a:lnTo>
                  <a:lnTo>
                    <a:pt x="1733" y="8787"/>
                  </a:lnTo>
                  <a:lnTo>
                    <a:pt x="1324" y="9148"/>
                  </a:lnTo>
                  <a:lnTo>
                    <a:pt x="963" y="9558"/>
                  </a:lnTo>
                  <a:lnTo>
                    <a:pt x="771" y="9774"/>
                  </a:lnTo>
                  <a:lnTo>
                    <a:pt x="626" y="9991"/>
                  </a:lnTo>
                  <a:lnTo>
                    <a:pt x="482" y="10207"/>
                  </a:lnTo>
                  <a:lnTo>
                    <a:pt x="337" y="10448"/>
                  </a:lnTo>
                  <a:lnTo>
                    <a:pt x="217" y="10689"/>
                  </a:lnTo>
                  <a:lnTo>
                    <a:pt x="145" y="10930"/>
                  </a:lnTo>
                  <a:lnTo>
                    <a:pt x="72" y="11170"/>
                  </a:lnTo>
                  <a:lnTo>
                    <a:pt x="24" y="11411"/>
                  </a:lnTo>
                  <a:lnTo>
                    <a:pt x="0" y="11652"/>
                  </a:lnTo>
                  <a:lnTo>
                    <a:pt x="24" y="11893"/>
                  </a:lnTo>
                  <a:lnTo>
                    <a:pt x="48" y="12133"/>
                  </a:lnTo>
                  <a:lnTo>
                    <a:pt x="72" y="12374"/>
                  </a:lnTo>
                  <a:lnTo>
                    <a:pt x="145" y="12591"/>
                  </a:lnTo>
                  <a:lnTo>
                    <a:pt x="241" y="12807"/>
                  </a:lnTo>
                  <a:lnTo>
                    <a:pt x="337" y="13000"/>
                  </a:lnTo>
                  <a:lnTo>
                    <a:pt x="458" y="13193"/>
                  </a:lnTo>
                  <a:lnTo>
                    <a:pt x="602" y="13385"/>
                  </a:lnTo>
                  <a:lnTo>
                    <a:pt x="771" y="13530"/>
                  </a:lnTo>
                  <a:lnTo>
                    <a:pt x="963" y="13674"/>
                  </a:lnTo>
                  <a:lnTo>
                    <a:pt x="1156" y="13818"/>
                  </a:lnTo>
                  <a:lnTo>
                    <a:pt x="1493" y="13987"/>
                  </a:lnTo>
                  <a:lnTo>
                    <a:pt x="1854" y="14155"/>
                  </a:lnTo>
                  <a:lnTo>
                    <a:pt x="2215" y="14300"/>
                  </a:lnTo>
                  <a:lnTo>
                    <a:pt x="2576" y="14396"/>
                  </a:lnTo>
                  <a:lnTo>
                    <a:pt x="3154" y="14517"/>
                  </a:lnTo>
                  <a:lnTo>
                    <a:pt x="3732" y="14685"/>
                  </a:lnTo>
                  <a:lnTo>
                    <a:pt x="4285" y="14878"/>
                  </a:lnTo>
                  <a:lnTo>
                    <a:pt x="4839" y="15070"/>
                  </a:lnTo>
                  <a:lnTo>
                    <a:pt x="5369" y="15287"/>
                  </a:lnTo>
                  <a:lnTo>
                    <a:pt x="5898" y="15528"/>
                  </a:lnTo>
                  <a:lnTo>
                    <a:pt x="6428" y="15792"/>
                  </a:lnTo>
                  <a:lnTo>
                    <a:pt x="6957" y="16057"/>
                  </a:lnTo>
                  <a:lnTo>
                    <a:pt x="7607" y="16370"/>
                  </a:lnTo>
                  <a:lnTo>
                    <a:pt x="8281" y="16659"/>
                  </a:lnTo>
                  <a:lnTo>
                    <a:pt x="8955" y="16876"/>
                  </a:lnTo>
                  <a:lnTo>
                    <a:pt x="9630" y="17068"/>
                  </a:lnTo>
                  <a:lnTo>
                    <a:pt x="10328" y="17237"/>
                  </a:lnTo>
                  <a:lnTo>
                    <a:pt x="11050" y="17357"/>
                  </a:lnTo>
                  <a:lnTo>
                    <a:pt x="11748" y="17429"/>
                  </a:lnTo>
                  <a:lnTo>
                    <a:pt x="12470" y="17478"/>
                  </a:lnTo>
                  <a:lnTo>
                    <a:pt x="13048" y="17502"/>
                  </a:lnTo>
                  <a:lnTo>
                    <a:pt x="13602" y="17526"/>
                  </a:lnTo>
                  <a:lnTo>
                    <a:pt x="14155" y="17598"/>
                  </a:lnTo>
                  <a:lnTo>
                    <a:pt x="14709" y="17670"/>
                  </a:lnTo>
                  <a:lnTo>
                    <a:pt x="15239" y="17766"/>
                  </a:lnTo>
                  <a:lnTo>
                    <a:pt x="15792" y="17911"/>
                  </a:lnTo>
                  <a:lnTo>
                    <a:pt x="16322" y="18079"/>
                  </a:lnTo>
                  <a:lnTo>
                    <a:pt x="16852" y="18296"/>
                  </a:lnTo>
                  <a:lnTo>
                    <a:pt x="17453" y="18537"/>
                  </a:lnTo>
                  <a:lnTo>
                    <a:pt x="18079" y="18729"/>
                  </a:lnTo>
                  <a:lnTo>
                    <a:pt x="18705" y="18874"/>
                  </a:lnTo>
                  <a:lnTo>
                    <a:pt x="19379" y="18970"/>
                  </a:lnTo>
                  <a:lnTo>
                    <a:pt x="19813" y="19018"/>
                  </a:lnTo>
                  <a:lnTo>
                    <a:pt x="20246" y="19090"/>
                  </a:lnTo>
                  <a:lnTo>
                    <a:pt x="20655" y="19211"/>
                  </a:lnTo>
                  <a:lnTo>
                    <a:pt x="21040" y="19355"/>
                  </a:lnTo>
                  <a:lnTo>
                    <a:pt x="21401" y="19572"/>
                  </a:lnTo>
                  <a:lnTo>
                    <a:pt x="21762" y="19813"/>
                  </a:lnTo>
                  <a:lnTo>
                    <a:pt x="21931" y="19933"/>
                  </a:lnTo>
                  <a:lnTo>
                    <a:pt x="22099" y="20102"/>
                  </a:lnTo>
                  <a:lnTo>
                    <a:pt x="22244" y="20270"/>
                  </a:lnTo>
                  <a:lnTo>
                    <a:pt x="22388" y="20439"/>
                  </a:lnTo>
                  <a:lnTo>
                    <a:pt x="22798" y="20968"/>
                  </a:lnTo>
                  <a:lnTo>
                    <a:pt x="23207" y="21450"/>
                  </a:lnTo>
                  <a:lnTo>
                    <a:pt x="24073" y="22413"/>
                  </a:lnTo>
                  <a:lnTo>
                    <a:pt x="24964" y="23375"/>
                  </a:lnTo>
                  <a:lnTo>
                    <a:pt x="25855" y="24314"/>
                  </a:lnTo>
                  <a:lnTo>
                    <a:pt x="26336" y="24844"/>
                  </a:lnTo>
                  <a:lnTo>
                    <a:pt x="26842" y="25349"/>
                  </a:lnTo>
                  <a:lnTo>
                    <a:pt x="27372" y="25831"/>
                  </a:lnTo>
                  <a:lnTo>
                    <a:pt x="27901" y="26240"/>
                  </a:lnTo>
                  <a:lnTo>
                    <a:pt x="28190" y="26457"/>
                  </a:lnTo>
                  <a:lnTo>
                    <a:pt x="28479" y="26625"/>
                  </a:lnTo>
                  <a:lnTo>
                    <a:pt x="28792" y="26818"/>
                  </a:lnTo>
                  <a:lnTo>
                    <a:pt x="29105" y="26962"/>
                  </a:lnTo>
                  <a:lnTo>
                    <a:pt x="29418" y="27107"/>
                  </a:lnTo>
                  <a:lnTo>
                    <a:pt x="29755" y="27251"/>
                  </a:lnTo>
                  <a:lnTo>
                    <a:pt x="30092" y="27372"/>
                  </a:lnTo>
                  <a:lnTo>
                    <a:pt x="30453" y="27468"/>
                  </a:lnTo>
                  <a:lnTo>
                    <a:pt x="31079" y="27636"/>
                  </a:lnTo>
                  <a:lnTo>
                    <a:pt x="31705" y="27733"/>
                  </a:lnTo>
                  <a:lnTo>
                    <a:pt x="32307" y="27805"/>
                  </a:lnTo>
                  <a:lnTo>
                    <a:pt x="32620" y="27829"/>
                  </a:lnTo>
                  <a:lnTo>
                    <a:pt x="32908" y="27805"/>
                  </a:lnTo>
                  <a:lnTo>
                    <a:pt x="33221" y="27805"/>
                  </a:lnTo>
                  <a:lnTo>
                    <a:pt x="33510" y="27757"/>
                  </a:lnTo>
                  <a:lnTo>
                    <a:pt x="33823" y="27709"/>
                  </a:lnTo>
                  <a:lnTo>
                    <a:pt x="34112" y="27612"/>
                  </a:lnTo>
                  <a:lnTo>
                    <a:pt x="34401" y="27516"/>
                  </a:lnTo>
                  <a:lnTo>
                    <a:pt x="34714" y="27396"/>
                  </a:lnTo>
                  <a:lnTo>
                    <a:pt x="35003" y="27251"/>
                  </a:lnTo>
                  <a:lnTo>
                    <a:pt x="35292" y="27083"/>
                  </a:lnTo>
                  <a:lnTo>
                    <a:pt x="35653" y="26842"/>
                  </a:lnTo>
                  <a:lnTo>
                    <a:pt x="36038" y="26625"/>
                  </a:lnTo>
                  <a:lnTo>
                    <a:pt x="36423" y="26409"/>
                  </a:lnTo>
                  <a:lnTo>
                    <a:pt x="36832" y="26240"/>
                  </a:lnTo>
                  <a:lnTo>
                    <a:pt x="37218" y="26096"/>
                  </a:lnTo>
                  <a:lnTo>
                    <a:pt x="37627" y="25951"/>
                  </a:lnTo>
                  <a:lnTo>
                    <a:pt x="38012" y="25807"/>
                  </a:lnTo>
                  <a:lnTo>
                    <a:pt x="38180" y="25711"/>
                  </a:lnTo>
                  <a:lnTo>
                    <a:pt x="38373" y="25590"/>
                  </a:lnTo>
                  <a:lnTo>
                    <a:pt x="39577" y="24724"/>
                  </a:lnTo>
                  <a:lnTo>
                    <a:pt x="40804" y="23905"/>
                  </a:lnTo>
                  <a:lnTo>
                    <a:pt x="41117" y="23688"/>
                  </a:lnTo>
                  <a:lnTo>
                    <a:pt x="41406" y="23472"/>
                  </a:lnTo>
                  <a:lnTo>
                    <a:pt x="41695" y="23255"/>
                  </a:lnTo>
                  <a:lnTo>
                    <a:pt x="41960" y="23014"/>
                  </a:lnTo>
                  <a:lnTo>
                    <a:pt x="42201" y="22750"/>
                  </a:lnTo>
                  <a:lnTo>
                    <a:pt x="42441" y="22485"/>
                  </a:lnTo>
                  <a:lnTo>
                    <a:pt x="42658" y="22220"/>
                  </a:lnTo>
                  <a:lnTo>
                    <a:pt x="42875" y="21931"/>
                  </a:lnTo>
                  <a:lnTo>
                    <a:pt x="43043" y="21642"/>
                  </a:lnTo>
                  <a:lnTo>
                    <a:pt x="43212" y="21353"/>
                  </a:lnTo>
                  <a:lnTo>
                    <a:pt x="43380" y="21016"/>
                  </a:lnTo>
                  <a:lnTo>
                    <a:pt x="43501" y="20703"/>
                  </a:lnTo>
                  <a:lnTo>
                    <a:pt x="43621" y="20366"/>
                  </a:lnTo>
                  <a:lnTo>
                    <a:pt x="43717" y="20005"/>
                  </a:lnTo>
                  <a:lnTo>
                    <a:pt x="43790" y="19644"/>
                  </a:lnTo>
                  <a:lnTo>
                    <a:pt x="43862" y="19259"/>
                  </a:lnTo>
                  <a:lnTo>
                    <a:pt x="43910" y="18778"/>
                  </a:lnTo>
                  <a:lnTo>
                    <a:pt x="43934" y="18272"/>
                  </a:lnTo>
                  <a:lnTo>
                    <a:pt x="43934" y="17791"/>
                  </a:lnTo>
                  <a:lnTo>
                    <a:pt x="43886" y="17309"/>
                  </a:lnTo>
                  <a:lnTo>
                    <a:pt x="43765" y="16852"/>
                  </a:lnTo>
                  <a:lnTo>
                    <a:pt x="43693" y="16635"/>
                  </a:lnTo>
                  <a:lnTo>
                    <a:pt x="43621" y="16394"/>
                  </a:lnTo>
                  <a:lnTo>
                    <a:pt x="43525" y="16178"/>
                  </a:lnTo>
                  <a:lnTo>
                    <a:pt x="43404" y="15961"/>
                  </a:lnTo>
                  <a:lnTo>
                    <a:pt x="43260" y="15720"/>
                  </a:lnTo>
                  <a:lnTo>
                    <a:pt x="43115" y="15504"/>
                  </a:lnTo>
                  <a:lnTo>
                    <a:pt x="42610" y="14805"/>
                  </a:lnTo>
                  <a:lnTo>
                    <a:pt x="42104" y="14083"/>
                  </a:lnTo>
                  <a:lnTo>
                    <a:pt x="41647" y="13337"/>
                  </a:lnTo>
                  <a:lnTo>
                    <a:pt x="41214" y="12591"/>
                  </a:lnTo>
                  <a:lnTo>
                    <a:pt x="40756" y="11893"/>
                  </a:lnTo>
                  <a:lnTo>
                    <a:pt x="40275" y="11194"/>
                  </a:lnTo>
                  <a:lnTo>
                    <a:pt x="39769" y="10545"/>
                  </a:lnTo>
                  <a:lnTo>
                    <a:pt x="39216" y="9943"/>
                  </a:lnTo>
                  <a:lnTo>
                    <a:pt x="38638" y="9341"/>
                  </a:lnTo>
                  <a:lnTo>
                    <a:pt x="38036" y="8787"/>
                  </a:lnTo>
                  <a:lnTo>
                    <a:pt x="37386" y="8258"/>
                  </a:lnTo>
                  <a:lnTo>
                    <a:pt x="36712" y="7752"/>
                  </a:lnTo>
                  <a:lnTo>
                    <a:pt x="36206" y="7391"/>
                  </a:lnTo>
                  <a:lnTo>
                    <a:pt x="35653" y="7054"/>
                  </a:lnTo>
                  <a:lnTo>
                    <a:pt x="35099" y="6741"/>
                  </a:lnTo>
                  <a:lnTo>
                    <a:pt x="34545" y="6452"/>
                  </a:lnTo>
                  <a:lnTo>
                    <a:pt x="33438" y="5850"/>
                  </a:lnTo>
                  <a:lnTo>
                    <a:pt x="32884" y="5537"/>
                  </a:lnTo>
                  <a:lnTo>
                    <a:pt x="32331" y="5224"/>
                  </a:lnTo>
                  <a:lnTo>
                    <a:pt x="31079" y="4430"/>
                  </a:lnTo>
                  <a:lnTo>
                    <a:pt x="29803" y="3660"/>
                  </a:lnTo>
                  <a:lnTo>
                    <a:pt x="28527" y="2889"/>
                  </a:lnTo>
                  <a:lnTo>
                    <a:pt x="27901" y="2480"/>
                  </a:lnTo>
                  <a:lnTo>
                    <a:pt x="27275" y="2071"/>
                  </a:lnTo>
                  <a:lnTo>
                    <a:pt x="26649" y="1662"/>
                  </a:lnTo>
                  <a:lnTo>
                    <a:pt x="26023" y="1300"/>
                  </a:lnTo>
                  <a:lnTo>
                    <a:pt x="25349" y="987"/>
                  </a:lnTo>
                  <a:lnTo>
                    <a:pt x="24675" y="723"/>
                  </a:lnTo>
                  <a:lnTo>
                    <a:pt x="24001" y="530"/>
                  </a:lnTo>
                  <a:lnTo>
                    <a:pt x="23303" y="362"/>
                  </a:lnTo>
                  <a:lnTo>
                    <a:pt x="22581" y="265"/>
                  </a:lnTo>
                  <a:lnTo>
                    <a:pt x="21835" y="193"/>
                  </a:lnTo>
                  <a:lnTo>
                    <a:pt x="20414" y="121"/>
                  </a:lnTo>
                  <a:lnTo>
                    <a:pt x="19018" y="49"/>
                  </a:lnTo>
                  <a:lnTo>
                    <a:pt x="184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
            <p:cNvSpPr/>
            <p:nvPr/>
          </p:nvSpPr>
          <p:spPr>
            <a:xfrm rot="-1874795">
              <a:off x="-1074672" y="-823504"/>
              <a:ext cx="2343250" cy="1326409"/>
            </a:xfrm>
            <a:custGeom>
              <a:avLst/>
              <a:gdLst/>
              <a:ahLst/>
              <a:cxnLst/>
              <a:rect l="l" t="t" r="r" b="b"/>
              <a:pathLst>
                <a:path w="28793" h="16298" extrusionOk="0">
                  <a:moveTo>
                    <a:pt x="10400" y="0"/>
                  </a:moveTo>
                  <a:lnTo>
                    <a:pt x="9750" y="48"/>
                  </a:lnTo>
                  <a:lnTo>
                    <a:pt x="9076" y="145"/>
                  </a:lnTo>
                  <a:lnTo>
                    <a:pt x="6910" y="530"/>
                  </a:lnTo>
                  <a:lnTo>
                    <a:pt x="6356" y="626"/>
                  </a:lnTo>
                  <a:lnTo>
                    <a:pt x="5826" y="747"/>
                  </a:lnTo>
                  <a:lnTo>
                    <a:pt x="5273" y="891"/>
                  </a:lnTo>
                  <a:lnTo>
                    <a:pt x="4743" y="1060"/>
                  </a:lnTo>
                  <a:lnTo>
                    <a:pt x="4286" y="1204"/>
                  </a:lnTo>
                  <a:lnTo>
                    <a:pt x="3804" y="1348"/>
                  </a:lnTo>
                  <a:lnTo>
                    <a:pt x="2841" y="1589"/>
                  </a:lnTo>
                  <a:lnTo>
                    <a:pt x="2552" y="1661"/>
                  </a:lnTo>
                  <a:lnTo>
                    <a:pt x="2287" y="1758"/>
                  </a:lnTo>
                  <a:lnTo>
                    <a:pt x="2023" y="1878"/>
                  </a:lnTo>
                  <a:lnTo>
                    <a:pt x="1782" y="1998"/>
                  </a:lnTo>
                  <a:lnTo>
                    <a:pt x="1276" y="2287"/>
                  </a:lnTo>
                  <a:lnTo>
                    <a:pt x="771" y="2600"/>
                  </a:lnTo>
                  <a:lnTo>
                    <a:pt x="650" y="2697"/>
                  </a:lnTo>
                  <a:lnTo>
                    <a:pt x="530" y="2817"/>
                  </a:lnTo>
                  <a:lnTo>
                    <a:pt x="434" y="2961"/>
                  </a:lnTo>
                  <a:lnTo>
                    <a:pt x="362" y="3130"/>
                  </a:lnTo>
                  <a:lnTo>
                    <a:pt x="193" y="3659"/>
                  </a:lnTo>
                  <a:lnTo>
                    <a:pt x="73" y="4213"/>
                  </a:lnTo>
                  <a:lnTo>
                    <a:pt x="25" y="4478"/>
                  </a:lnTo>
                  <a:lnTo>
                    <a:pt x="1" y="4767"/>
                  </a:lnTo>
                  <a:lnTo>
                    <a:pt x="1" y="5032"/>
                  </a:lnTo>
                  <a:lnTo>
                    <a:pt x="25" y="5320"/>
                  </a:lnTo>
                  <a:lnTo>
                    <a:pt x="73" y="5489"/>
                  </a:lnTo>
                  <a:lnTo>
                    <a:pt x="97" y="5658"/>
                  </a:lnTo>
                  <a:lnTo>
                    <a:pt x="169" y="5826"/>
                  </a:lnTo>
                  <a:lnTo>
                    <a:pt x="241" y="5995"/>
                  </a:lnTo>
                  <a:lnTo>
                    <a:pt x="410" y="6283"/>
                  </a:lnTo>
                  <a:lnTo>
                    <a:pt x="626" y="6524"/>
                  </a:lnTo>
                  <a:lnTo>
                    <a:pt x="771" y="6644"/>
                  </a:lnTo>
                  <a:lnTo>
                    <a:pt x="891" y="6741"/>
                  </a:lnTo>
                  <a:lnTo>
                    <a:pt x="1036" y="6813"/>
                  </a:lnTo>
                  <a:lnTo>
                    <a:pt x="1180" y="6885"/>
                  </a:lnTo>
                  <a:lnTo>
                    <a:pt x="1325" y="6933"/>
                  </a:lnTo>
                  <a:lnTo>
                    <a:pt x="1469" y="6982"/>
                  </a:lnTo>
                  <a:lnTo>
                    <a:pt x="1637" y="7006"/>
                  </a:lnTo>
                  <a:lnTo>
                    <a:pt x="1782" y="7006"/>
                  </a:lnTo>
                  <a:lnTo>
                    <a:pt x="3106" y="6933"/>
                  </a:lnTo>
                  <a:lnTo>
                    <a:pt x="4406" y="6861"/>
                  </a:lnTo>
                  <a:lnTo>
                    <a:pt x="6187" y="6717"/>
                  </a:lnTo>
                  <a:lnTo>
                    <a:pt x="7078" y="6644"/>
                  </a:lnTo>
                  <a:lnTo>
                    <a:pt x="7969" y="6596"/>
                  </a:lnTo>
                  <a:lnTo>
                    <a:pt x="8763" y="6596"/>
                  </a:lnTo>
                  <a:lnTo>
                    <a:pt x="9558" y="6644"/>
                  </a:lnTo>
                  <a:lnTo>
                    <a:pt x="10352" y="6765"/>
                  </a:lnTo>
                  <a:lnTo>
                    <a:pt x="11122" y="6909"/>
                  </a:lnTo>
                  <a:lnTo>
                    <a:pt x="11869" y="7126"/>
                  </a:lnTo>
                  <a:lnTo>
                    <a:pt x="12615" y="7391"/>
                  </a:lnTo>
                  <a:lnTo>
                    <a:pt x="13337" y="7704"/>
                  </a:lnTo>
                  <a:lnTo>
                    <a:pt x="14059" y="8065"/>
                  </a:lnTo>
                  <a:lnTo>
                    <a:pt x="14830" y="8474"/>
                  </a:lnTo>
                  <a:lnTo>
                    <a:pt x="15576" y="8907"/>
                  </a:lnTo>
                  <a:lnTo>
                    <a:pt x="16322" y="9365"/>
                  </a:lnTo>
                  <a:lnTo>
                    <a:pt x="17068" y="9822"/>
                  </a:lnTo>
                  <a:lnTo>
                    <a:pt x="17718" y="10255"/>
                  </a:lnTo>
                  <a:lnTo>
                    <a:pt x="18344" y="10737"/>
                  </a:lnTo>
                  <a:lnTo>
                    <a:pt x="18970" y="11218"/>
                  </a:lnTo>
                  <a:lnTo>
                    <a:pt x="19572" y="11748"/>
                  </a:lnTo>
                  <a:lnTo>
                    <a:pt x="20150" y="12278"/>
                  </a:lnTo>
                  <a:lnTo>
                    <a:pt x="20704" y="12831"/>
                  </a:lnTo>
                  <a:lnTo>
                    <a:pt x="21257" y="13385"/>
                  </a:lnTo>
                  <a:lnTo>
                    <a:pt x="21787" y="13987"/>
                  </a:lnTo>
                  <a:lnTo>
                    <a:pt x="22052" y="14300"/>
                  </a:lnTo>
                  <a:lnTo>
                    <a:pt x="22341" y="14589"/>
                  </a:lnTo>
                  <a:lnTo>
                    <a:pt x="22629" y="14853"/>
                  </a:lnTo>
                  <a:lnTo>
                    <a:pt x="22942" y="15094"/>
                  </a:lnTo>
                  <a:lnTo>
                    <a:pt x="23279" y="15311"/>
                  </a:lnTo>
                  <a:lnTo>
                    <a:pt x="23616" y="15503"/>
                  </a:lnTo>
                  <a:lnTo>
                    <a:pt x="23978" y="15648"/>
                  </a:lnTo>
                  <a:lnTo>
                    <a:pt x="24363" y="15768"/>
                  </a:lnTo>
                  <a:lnTo>
                    <a:pt x="24652" y="15865"/>
                  </a:lnTo>
                  <a:lnTo>
                    <a:pt x="24772" y="15913"/>
                  </a:lnTo>
                  <a:lnTo>
                    <a:pt x="24892" y="15961"/>
                  </a:lnTo>
                  <a:lnTo>
                    <a:pt x="25181" y="16129"/>
                  </a:lnTo>
                  <a:lnTo>
                    <a:pt x="25470" y="16226"/>
                  </a:lnTo>
                  <a:lnTo>
                    <a:pt x="25783" y="16274"/>
                  </a:lnTo>
                  <a:lnTo>
                    <a:pt x="26072" y="16298"/>
                  </a:lnTo>
                  <a:lnTo>
                    <a:pt x="26361" y="16274"/>
                  </a:lnTo>
                  <a:lnTo>
                    <a:pt x="26650" y="16226"/>
                  </a:lnTo>
                  <a:lnTo>
                    <a:pt x="26963" y="16129"/>
                  </a:lnTo>
                  <a:lnTo>
                    <a:pt x="27251" y="16033"/>
                  </a:lnTo>
                  <a:lnTo>
                    <a:pt x="27589" y="15913"/>
                  </a:lnTo>
                  <a:lnTo>
                    <a:pt x="27901" y="15720"/>
                  </a:lnTo>
                  <a:lnTo>
                    <a:pt x="28142" y="15527"/>
                  </a:lnTo>
                  <a:lnTo>
                    <a:pt x="28359" y="15287"/>
                  </a:lnTo>
                  <a:lnTo>
                    <a:pt x="28527" y="14998"/>
                  </a:lnTo>
                  <a:lnTo>
                    <a:pt x="28672" y="14685"/>
                  </a:lnTo>
                  <a:lnTo>
                    <a:pt x="28744" y="14348"/>
                  </a:lnTo>
                  <a:lnTo>
                    <a:pt x="28792" y="13987"/>
                  </a:lnTo>
                  <a:lnTo>
                    <a:pt x="28768" y="13722"/>
                  </a:lnTo>
                  <a:lnTo>
                    <a:pt x="28768" y="13433"/>
                  </a:lnTo>
                  <a:lnTo>
                    <a:pt x="28696" y="12904"/>
                  </a:lnTo>
                  <a:lnTo>
                    <a:pt x="28576" y="12374"/>
                  </a:lnTo>
                  <a:lnTo>
                    <a:pt x="28431" y="11844"/>
                  </a:lnTo>
                  <a:lnTo>
                    <a:pt x="28311" y="11435"/>
                  </a:lnTo>
                  <a:lnTo>
                    <a:pt x="28166" y="11050"/>
                  </a:lnTo>
                  <a:lnTo>
                    <a:pt x="27998" y="10665"/>
                  </a:lnTo>
                  <a:lnTo>
                    <a:pt x="27805" y="10304"/>
                  </a:lnTo>
                  <a:lnTo>
                    <a:pt x="26914" y="8956"/>
                  </a:lnTo>
                  <a:lnTo>
                    <a:pt x="26481" y="8306"/>
                  </a:lnTo>
                  <a:lnTo>
                    <a:pt x="26000" y="7680"/>
                  </a:lnTo>
                  <a:lnTo>
                    <a:pt x="25518" y="7054"/>
                  </a:lnTo>
                  <a:lnTo>
                    <a:pt x="25013" y="6428"/>
                  </a:lnTo>
                  <a:lnTo>
                    <a:pt x="24483" y="5826"/>
                  </a:lnTo>
                  <a:lnTo>
                    <a:pt x="23929" y="5272"/>
                  </a:lnTo>
                  <a:lnTo>
                    <a:pt x="23424" y="4767"/>
                  </a:lnTo>
                  <a:lnTo>
                    <a:pt x="22918" y="4309"/>
                  </a:lnTo>
                  <a:lnTo>
                    <a:pt x="22389" y="3876"/>
                  </a:lnTo>
                  <a:lnTo>
                    <a:pt x="21835" y="3467"/>
                  </a:lnTo>
                  <a:lnTo>
                    <a:pt x="21281" y="3082"/>
                  </a:lnTo>
                  <a:lnTo>
                    <a:pt x="20728" y="2721"/>
                  </a:lnTo>
                  <a:lnTo>
                    <a:pt x="20126" y="2384"/>
                  </a:lnTo>
                  <a:lnTo>
                    <a:pt x="19548" y="2071"/>
                  </a:lnTo>
                  <a:lnTo>
                    <a:pt x="18946" y="1758"/>
                  </a:lnTo>
                  <a:lnTo>
                    <a:pt x="18320" y="1493"/>
                  </a:lnTo>
                  <a:lnTo>
                    <a:pt x="17694" y="1252"/>
                  </a:lnTo>
                  <a:lnTo>
                    <a:pt x="17044" y="1035"/>
                  </a:lnTo>
                  <a:lnTo>
                    <a:pt x="16394" y="843"/>
                  </a:lnTo>
                  <a:lnTo>
                    <a:pt x="15720" y="674"/>
                  </a:lnTo>
                  <a:lnTo>
                    <a:pt x="15046" y="506"/>
                  </a:lnTo>
                  <a:lnTo>
                    <a:pt x="14372" y="385"/>
                  </a:lnTo>
                  <a:lnTo>
                    <a:pt x="13048" y="193"/>
                  </a:lnTo>
                  <a:lnTo>
                    <a:pt x="12398" y="97"/>
                  </a:lnTo>
                  <a:lnTo>
                    <a:pt x="11724" y="48"/>
                  </a:lnTo>
                  <a:lnTo>
                    <a:pt x="110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
            <p:cNvSpPr/>
            <p:nvPr/>
          </p:nvSpPr>
          <p:spPr>
            <a:xfrm rot="-1874795">
              <a:off x="-154991" y="-560249"/>
              <a:ext cx="129398" cy="92128"/>
            </a:xfrm>
            <a:custGeom>
              <a:avLst/>
              <a:gdLst/>
              <a:ahLst/>
              <a:cxnLst/>
              <a:rect l="l" t="t" r="r" b="b"/>
              <a:pathLst>
                <a:path w="1590" h="1132" extrusionOk="0">
                  <a:moveTo>
                    <a:pt x="1108" y="0"/>
                  </a:moveTo>
                  <a:lnTo>
                    <a:pt x="1012" y="25"/>
                  </a:lnTo>
                  <a:lnTo>
                    <a:pt x="940" y="49"/>
                  </a:lnTo>
                  <a:lnTo>
                    <a:pt x="771" y="169"/>
                  </a:lnTo>
                  <a:lnTo>
                    <a:pt x="579" y="289"/>
                  </a:lnTo>
                  <a:lnTo>
                    <a:pt x="482" y="313"/>
                  </a:lnTo>
                  <a:lnTo>
                    <a:pt x="386" y="337"/>
                  </a:lnTo>
                  <a:lnTo>
                    <a:pt x="290" y="337"/>
                  </a:lnTo>
                  <a:lnTo>
                    <a:pt x="169" y="313"/>
                  </a:lnTo>
                  <a:lnTo>
                    <a:pt x="121" y="313"/>
                  </a:lnTo>
                  <a:lnTo>
                    <a:pt x="73" y="337"/>
                  </a:lnTo>
                  <a:lnTo>
                    <a:pt x="49" y="386"/>
                  </a:lnTo>
                  <a:lnTo>
                    <a:pt x="25" y="434"/>
                  </a:lnTo>
                  <a:lnTo>
                    <a:pt x="1" y="482"/>
                  </a:lnTo>
                  <a:lnTo>
                    <a:pt x="25" y="530"/>
                  </a:lnTo>
                  <a:lnTo>
                    <a:pt x="49" y="554"/>
                  </a:lnTo>
                  <a:lnTo>
                    <a:pt x="97" y="578"/>
                  </a:lnTo>
                  <a:lnTo>
                    <a:pt x="217" y="578"/>
                  </a:lnTo>
                  <a:lnTo>
                    <a:pt x="314" y="626"/>
                  </a:lnTo>
                  <a:lnTo>
                    <a:pt x="410" y="674"/>
                  </a:lnTo>
                  <a:lnTo>
                    <a:pt x="506" y="747"/>
                  </a:lnTo>
                  <a:lnTo>
                    <a:pt x="843" y="1036"/>
                  </a:lnTo>
                  <a:lnTo>
                    <a:pt x="964" y="1108"/>
                  </a:lnTo>
                  <a:lnTo>
                    <a:pt x="1084" y="1132"/>
                  </a:lnTo>
                  <a:lnTo>
                    <a:pt x="1229" y="1108"/>
                  </a:lnTo>
                  <a:lnTo>
                    <a:pt x="1349" y="1012"/>
                  </a:lnTo>
                  <a:lnTo>
                    <a:pt x="1469" y="915"/>
                  </a:lnTo>
                  <a:lnTo>
                    <a:pt x="1541" y="771"/>
                  </a:lnTo>
                  <a:lnTo>
                    <a:pt x="1590" y="626"/>
                  </a:lnTo>
                  <a:lnTo>
                    <a:pt x="1566" y="458"/>
                  </a:lnTo>
                  <a:lnTo>
                    <a:pt x="1517" y="362"/>
                  </a:lnTo>
                  <a:lnTo>
                    <a:pt x="1445" y="241"/>
                  </a:lnTo>
                  <a:lnTo>
                    <a:pt x="1373" y="169"/>
                  </a:lnTo>
                  <a:lnTo>
                    <a:pt x="1277" y="97"/>
                  </a:lnTo>
                  <a:lnTo>
                    <a:pt x="1204" y="25"/>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
            <p:cNvSpPr/>
            <p:nvPr/>
          </p:nvSpPr>
          <p:spPr>
            <a:xfrm rot="-1874795">
              <a:off x="-527659" y="59908"/>
              <a:ext cx="100019" cy="94162"/>
            </a:xfrm>
            <a:custGeom>
              <a:avLst/>
              <a:gdLst/>
              <a:ahLst/>
              <a:cxnLst/>
              <a:rect l="l" t="t" r="r" b="b"/>
              <a:pathLst>
                <a:path w="1229" h="1157" extrusionOk="0">
                  <a:moveTo>
                    <a:pt x="868" y="1"/>
                  </a:moveTo>
                  <a:lnTo>
                    <a:pt x="771" y="25"/>
                  </a:lnTo>
                  <a:lnTo>
                    <a:pt x="723" y="25"/>
                  </a:lnTo>
                  <a:lnTo>
                    <a:pt x="555" y="97"/>
                  </a:lnTo>
                  <a:lnTo>
                    <a:pt x="386" y="169"/>
                  </a:lnTo>
                  <a:lnTo>
                    <a:pt x="266" y="266"/>
                  </a:lnTo>
                  <a:lnTo>
                    <a:pt x="169" y="338"/>
                  </a:lnTo>
                  <a:lnTo>
                    <a:pt x="97" y="458"/>
                  </a:lnTo>
                  <a:lnTo>
                    <a:pt x="49" y="554"/>
                  </a:lnTo>
                  <a:lnTo>
                    <a:pt x="25" y="675"/>
                  </a:lnTo>
                  <a:lnTo>
                    <a:pt x="1" y="819"/>
                  </a:lnTo>
                  <a:lnTo>
                    <a:pt x="1" y="915"/>
                  </a:lnTo>
                  <a:lnTo>
                    <a:pt x="25" y="988"/>
                  </a:lnTo>
                  <a:lnTo>
                    <a:pt x="73" y="1060"/>
                  </a:lnTo>
                  <a:lnTo>
                    <a:pt x="145" y="1132"/>
                  </a:lnTo>
                  <a:lnTo>
                    <a:pt x="242" y="1156"/>
                  </a:lnTo>
                  <a:lnTo>
                    <a:pt x="314" y="1156"/>
                  </a:lnTo>
                  <a:lnTo>
                    <a:pt x="410" y="1132"/>
                  </a:lnTo>
                  <a:lnTo>
                    <a:pt x="482" y="1084"/>
                  </a:lnTo>
                  <a:lnTo>
                    <a:pt x="1108" y="482"/>
                  </a:lnTo>
                  <a:lnTo>
                    <a:pt x="1180" y="410"/>
                  </a:lnTo>
                  <a:lnTo>
                    <a:pt x="1229" y="338"/>
                  </a:lnTo>
                  <a:lnTo>
                    <a:pt x="1229" y="241"/>
                  </a:lnTo>
                  <a:lnTo>
                    <a:pt x="1205" y="145"/>
                  </a:lnTo>
                  <a:lnTo>
                    <a:pt x="1132" y="73"/>
                  </a:lnTo>
                  <a:lnTo>
                    <a:pt x="1060" y="25"/>
                  </a:lnTo>
                  <a:lnTo>
                    <a:pt x="9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
            <p:cNvSpPr/>
            <p:nvPr/>
          </p:nvSpPr>
          <p:spPr>
            <a:xfrm rot="-1874795">
              <a:off x="-340562" y="-560299"/>
              <a:ext cx="64699" cy="72514"/>
            </a:xfrm>
            <a:custGeom>
              <a:avLst/>
              <a:gdLst/>
              <a:ahLst/>
              <a:cxnLst/>
              <a:rect l="l" t="t" r="r" b="b"/>
              <a:pathLst>
                <a:path w="795" h="891" extrusionOk="0">
                  <a:moveTo>
                    <a:pt x="289" y="0"/>
                  </a:moveTo>
                  <a:lnTo>
                    <a:pt x="169" y="24"/>
                  </a:lnTo>
                  <a:lnTo>
                    <a:pt x="72" y="97"/>
                  </a:lnTo>
                  <a:lnTo>
                    <a:pt x="24" y="193"/>
                  </a:lnTo>
                  <a:lnTo>
                    <a:pt x="0" y="313"/>
                  </a:lnTo>
                  <a:lnTo>
                    <a:pt x="24" y="385"/>
                  </a:lnTo>
                  <a:lnTo>
                    <a:pt x="72" y="482"/>
                  </a:lnTo>
                  <a:lnTo>
                    <a:pt x="169" y="578"/>
                  </a:lnTo>
                  <a:lnTo>
                    <a:pt x="289" y="674"/>
                  </a:lnTo>
                  <a:lnTo>
                    <a:pt x="409" y="771"/>
                  </a:lnTo>
                  <a:lnTo>
                    <a:pt x="530" y="843"/>
                  </a:lnTo>
                  <a:lnTo>
                    <a:pt x="626" y="867"/>
                  </a:lnTo>
                  <a:lnTo>
                    <a:pt x="722" y="891"/>
                  </a:lnTo>
                  <a:lnTo>
                    <a:pt x="746" y="867"/>
                  </a:lnTo>
                  <a:lnTo>
                    <a:pt x="771" y="819"/>
                  </a:lnTo>
                  <a:lnTo>
                    <a:pt x="795" y="674"/>
                  </a:lnTo>
                  <a:lnTo>
                    <a:pt x="795" y="530"/>
                  </a:lnTo>
                  <a:lnTo>
                    <a:pt x="771" y="385"/>
                  </a:lnTo>
                  <a:lnTo>
                    <a:pt x="698" y="265"/>
                  </a:lnTo>
                  <a:lnTo>
                    <a:pt x="626" y="145"/>
                  </a:lnTo>
                  <a:lnTo>
                    <a:pt x="530" y="72"/>
                  </a:lnTo>
                  <a:lnTo>
                    <a:pt x="4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
            <p:cNvSpPr/>
            <p:nvPr/>
          </p:nvSpPr>
          <p:spPr>
            <a:xfrm rot="-1874795">
              <a:off x="-185679" y="-130684"/>
              <a:ext cx="60874" cy="72595"/>
            </a:xfrm>
            <a:custGeom>
              <a:avLst/>
              <a:gdLst/>
              <a:ahLst/>
              <a:cxnLst/>
              <a:rect l="l" t="t" r="r" b="b"/>
              <a:pathLst>
                <a:path w="748" h="892" extrusionOk="0">
                  <a:moveTo>
                    <a:pt x="530" y="1"/>
                  </a:moveTo>
                  <a:lnTo>
                    <a:pt x="482" y="25"/>
                  </a:lnTo>
                  <a:lnTo>
                    <a:pt x="362" y="49"/>
                  </a:lnTo>
                  <a:lnTo>
                    <a:pt x="266" y="121"/>
                  </a:lnTo>
                  <a:lnTo>
                    <a:pt x="193" y="194"/>
                  </a:lnTo>
                  <a:lnTo>
                    <a:pt x="121" y="290"/>
                  </a:lnTo>
                  <a:lnTo>
                    <a:pt x="49" y="362"/>
                  </a:lnTo>
                  <a:lnTo>
                    <a:pt x="25" y="458"/>
                  </a:lnTo>
                  <a:lnTo>
                    <a:pt x="1" y="555"/>
                  </a:lnTo>
                  <a:lnTo>
                    <a:pt x="1" y="627"/>
                  </a:lnTo>
                  <a:lnTo>
                    <a:pt x="49" y="699"/>
                  </a:lnTo>
                  <a:lnTo>
                    <a:pt x="73" y="747"/>
                  </a:lnTo>
                  <a:lnTo>
                    <a:pt x="193" y="843"/>
                  </a:lnTo>
                  <a:lnTo>
                    <a:pt x="338" y="892"/>
                  </a:lnTo>
                  <a:lnTo>
                    <a:pt x="410" y="892"/>
                  </a:lnTo>
                  <a:lnTo>
                    <a:pt x="482" y="868"/>
                  </a:lnTo>
                  <a:lnTo>
                    <a:pt x="555" y="843"/>
                  </a:lnTo>
                  <a:lnTo>
                    <a:pt x="627" y="771"/>
                  </a:lnTo>
                  <a:lnTo>
                    <a:pt x="675" y="699"/>
                  </a:lnTo>
                  <a:lnTo>
                    <a:pt x="699" y="627"/>
                  </a:lnTo>
                  <a:lnTo>
                    <a:pt x="747" y="531"/>
                  </a:lnTo>
                  <a:lnTo>
                    <a:pt x="747" y="434"/>
                  </a:lnTo>
                  <a:lnTo>
                    <a:pt x="747" y="338"/>
                  </a:lnTo>
                  <a:lnTo>
                    <a:pt x="723" y="218"/>
                  </a:lnTo>
                  <a:lnTo>
                    <a:pt x="699" y="145"/>
                  </a:lnTo>
                  <a:lnTo>
                    <a:pt x="651" y="49"/>
                  </a:lnTo>
                  <a:lnTo>
                    <a:pt x="627" y="25"/>
                  </a:lnTo>
                  <a:lnTo>
                    <a:pt x="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
            <p:cNvSpPr/>
            <p:nvPr/>
          </p:nvSpPr>
          <p:spPr>
            <a:xfrm rot="-1874795">
              <a:off x="-767165" y="-429007"/>
              <a:ext cx="74465" cy="62748"/>
            </a:xfrm>
            <a:custGeom>
              <a:avLst/>
              <a:gdLst/>
              <a:ahLst/>
              <a:cxnLst/>
              <a:rect l="l" t="t" r="r" b="b"/>
              <a:pathLst>
                <a:path w="915" h="771" extrusionOk="0">
                  <a:moveTo>
                    <a:pt x="602" y="0"/>
                  </a:moveTo>
                  <a:lnTo>
                    <a:pt x="457" y="48"/>
                  </a:lnTo>
                  <a:lnTo>
                    <a:pt x="361" y="97"/>
                  </a:lnTo>
                  <a:lnTo>
                    <a:pt x="313" y="145"/>
                  </a:lnTo>
                  <a:lnTo>
                    <a:pt x="289" y="193"/>
                  </a:lnTo>
                  <a:lnTo>
                    <a:pt x="265" y="265"/>
                  </a:lnTo>
                  <a:lnTo>
                    <a:pt x="265" y="337"/>
                  </a:lnTo>
                  <a:lnTo>
                    <a:pt x="241" y="434"/>
                  </a:lnTo>
                  <a:lnTo>
                    <a:pt x="169" y="482"/>
                  </a:lnTo>
                  <a:lnTo>
                    <a:pt x="48" y="554"/>
                  </a:lnTo>
                  <a:lnTo>
                    <a:pt x="0" y="602"/>
                  </a:lnTo>
                  <a:lnTo>
                    <a:pt x="24" y="674"/>
                  </a:lnTo>
                  <a:lnTo>
                    <a:pt x="48" y="747"/>
                  </a:lnTo>
                  <a:lnTo>
                    <a:pt x="120" y="771"/>
                  </a:lnTo>
                  <a:lnTo>
                    <a:pt x="578" y="771"/>
                  </a:lnTo>
                  <a:lnTo>
                    <a:pt x="722" y="674"/>
                  </a:lnTo>
                  <a:lnTo>
                    <a:pt x="819" y="578"/>
                  </a:lnTo>
                  <a:lnTo>
                    <a:pt x="891" y="458"/>
                  </a:lnTo>
                  <a:lnTo>
                    <a:pt x="915" y="337"/>
                  </a:lnTo>
                  <a:lnTo>
                    <a:pt x="891" y="193"/>
                  </a:lnTo>
                  <a:lnTo>
                    <a:pt x="843" y="97"/>
                  </a:lnTo>
                  <a:lnTo>
                    <a:pt x="770" y="24"/>
                  </a:lnTo>
                  <a:lnTo>
                    <a:pt x="6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
            <p:cNvSpPr/>
            <p:nvPr/>
          </p:nvSpPr>
          <p:spPr>
            <a:xfrm rot="-1874795">
              <a:off x="-304284" y="-355216"/>
              <a:ext cx="51027" cy="80408"/>
            </a:xfrm>
            <a:custGeom>
              <a:avLst/>
              <a:gdLst/>
              <a:ahLst/>
              <a:cxnLst/>
              <a:rect l="l" t="t" r="r" b="b"/>
              <a:pathLst>
                <a:path w="627" h="988" extrusionOk="0">
                  <a:moveTo>
                    <a:pt x="241" y="0"/>
                  </a:moveTo>
                  <a:lnTo>
                    <a:pt x="145" y="24"/>
                  </a:lnTo>
                  <a:lnTo>
                    <a:pt x="73" y="73"/>
                  </a:lnTo>
                  <a:lnTo>
                    <a:pt x="24" y="169"/>
                  </a:lnTo>
                  <a:lnTo>
                    <a:pt x="0" y="265"/>
                  </a:lnTo>
                  <a:lnTo>
                    <a:pt x="24" y="361"/>
                  </a:lnTo>
                  <a:lnTo>
                    <a:pt x="97" y="434"/>
                  </a:lnTo>
                  <a:lnTo>
                    <a:pt x="169" y="506"/>
                  </a:lnTo>
                  <a:lnTo>
                    <a:pt x="265" y="602"/>
                  </a:lnTo>
                  <a:lnTo>
                    <a:pt x="361" y="698"/>
                  </a:lnTo>
                  <a:lnTo>
                    <a:pt x="434" y="843"/>
                  </a:lnTo>
                  <a:lnTo>
                    <a:pt x="530" y="987"/>
                  </a:lnTo>
                  <a:lnTo>
                    <a:pt x="626" y="554"/>
                  </a:lnTo>
                  <a:lnTo>
                    <a:pt x="626" y="410"/>
                  </a:lnTo>
                  <a:lnTo>
                    <a:pt x="626" y="289"/>
                  </a:lnTo>
                  <a:lnTo>
                    <a:pt x="578" y="193"/>
                  </a:lnTo>
                  <a:lnTo>
                    <a:pt x="530" y="97"/>
                  </a:lnTo>
                  <a:lnTo>
                    <a:pt x="434"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
            <p:cNvSpPr/>
            <p:nvPr/>
          </p:nvSpPr>
          <p:spPr>
            <a:xfrm rot="-1874795">
              <a:off x="-416347" y="-240129"/>
              <a:ext cx="66734" cy="43134"/>
            </a:xfrm>
            <a:custGeom>
              <a:avLst/>
              <a:gdLst/>
              <a:ahLst/>
              <a:cxnLst/>
              <a:rect l="l" t="t" r="r" b="b"/>
              <a:pathLst>
                <a:path w="820" h="530" extrusionOk="0">
                  <a:moveTo>
                    <a:pt x="314" y="0"/>
                  </a:moveTo>
                  <a:lnTo>
                    <a:pt x="218" y="24"/>
                  </a:lnTo>
                  <a:lnTo>
                    <a:pt x="121" y="72"/>
                  </a:lnTo>
                  <a:lnTo>
                    <a:pt x="25" y="145"/>
                  </a:lnTo>
                  <a:lnTo>
                    <a:pt x="1" y="241"/>
                  </a:lnTo>
                  <a:lnTo>
                    <a:pt x="1" y="289"/>
                  </a:lnTo>
                  <a:lnTo>
                    <a:pt x="25" y="337"/>
                  </a:lnTo>
                  <a:lnTo>
                    <a:pt x="73" y="433"/>
                  </a:lnTo>
                  <a:lnTo>
                    <a:pt x="121" y="482"/>
                  </a:lnTo>
                  <a:lnTo>
                    <a:pt x="193" y="506"/>
                  </a:lnTo>
                  <a:lnTo>
                    <a:pt x="266" y="530"/>
                  </a:lnTo>
                  <a:lnTo>
                    <a:pt x="410" y="530"/>
                  </a:lnTo>
                  <a:lnTo>
                    <a:pt x="579" y="506"/>
                  </a:lnTo>
                  <a:lnTo>
                    <a:pt x="675" y="482"/>
                  </a:lnTo>
                  <a:lnTo>
                    <a:pt x="771" y="409"/>
                  </a:lnTo>
                  <a:lnTo>
                    <a:pt x="819" y="337"/>
                  </a:lnTo>
                  <a:lnTo>
                    <a:pt x="819" y="217"/>
                  </a:lnTo>
                  <a:lnTo>
                    <a:pt x="795" y="169"/>
                  </a:lnTo>
                  <a:lnTo>
                    <a:pt x="747" y="120"/>
                  </a:lnTo>
                  <a:lnTo>
                    <a:pt x="579" y="48"/>
                  </a:lnTo>
                  <a:lnTo>
                    <a:pt x="3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
            <p:cNvSpPr/>
            <p:nvPr/>
          </p:nvSpPr>
          <p:spPr>
            <a:xfrm rot="-1874795">
              <a:off x="-20813" y="-488236"/>
              <a:ext cx="58840" cy="54935"/>
            </a:xfrm>
            <a:custGeom>
              <a:avLst/>
              <a:gdLst/>
              <a:ahLst/>
              <a:cxnLst/>
              <a:rect l="l" t="t" r="r" b="b"/>
              <a:pathLst>
                <a:path w="723" h="675" extrusionOk="0">
                  <a:moveTo>
                    <a:pt x="554" y="1"/>
                  </a:moveTo>
                  <a:lnTo>
                    <a:pt x="458" y="25"/>
                  </a:lnTo>
                  <a:lnTo>
                    <a:pt x="337" y="49"/>
                  </a:lnTo>
                  <a:lnTo>
                    <a:pt x="241" y="73"/>
                  </a:lnTo>
                  <a:lnTo>
                    <a:pt x="169" y="121"/>
                  </a:lnTo>
                  <a:lnTo>
                    <a:pt x="97" y="193"/>
                  </a:lnTo>
                  <a:lnTo>
                    <a:pt x="48" y="241"/>
                  </a:lnTo>
                  <a:lnTo>
                    <a:pt x="24" y="314"/>
                  </a:lnTo>
                  <a:lnTo>
                    <a:pt x="0" y="386"/>
                  </a:lnTo>
                  <a:lnTo>
                    <a:pt x="0" y="458"/>
                  </a:lnTo>
                  <a:lnTo>
                    <a:pt x="24" y="554"/>
                  </a:lnTo>
                  <a:lnTo>
                    <a:pt x="72" y="627"/>
                  </a:lnTo>
                  <a:lnTo>
                    <a:pt x="145" y="675"/>
                  </a:lnTo>
                  <a:lnTo>
                    <a:pt x="217" y="675"/>
                  </a:lnTo>
                  <a:lnTo>
                    <a:pt x="313" y="651"/>
                  </a:lnTo>
                  <a:lnTo>
                    <a:pt x="482" y="554"/>
                  </a:lnTo>
                  <a:lnTo>
                    <a:pt x="626" y="434"/>
                  </a:lnTo>
                  <a:lnTo>
                    <a:pt x="674" y="362"/>
                  </a:lnTo>
                  <a:lnTo>
                    <a:pt x="722" y="290"/>
                  </a:lnTo>
                  <a:lnTo>
                    <a:pt x="722" y="217"/>
                  </a:lnTo>
                  <a:lnTo>
                    <a:pt x="722" y="145"/>
                  </a:lnTo>
                  <a:lnTo>
                    <a:pt x="698" y="97"/>
                  </a:lnTo>
                  <a:lnTo>
                    <a:pt x="650" y="49"/>
                  </a:lnTo>
                  <a:lnTo>
                    <a:pt x="602" y="25"/>
                  </a:lnTo>
                  <a:lnTo>
                    <a:pt x="5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
            <p:cNvSpPr/>
            <p:nvPr/>
          </p:nvSpPr>
          <p:spPr>
            <a:xfrm rot="-1874795">
              <a:off x="-466615" y="-99585"/>
              <a:ext cx="47121" cy="54935"/>
            </a:xfrm>
            <a:custGeom>
              <a:avLst/>
              <a:gdLst/>
              <a:ahLst/>
              <a:cxnLst/>
              <a:rect l="l" t="t" r="r" b="b"/>
              <a:pathLst>
                <a:path w="579" h="675" extrusionOk="0">
                  <a:moveTo>
                    <a:pt x="193" y="0"/>
                  </a:moveTo>
                  <a:lnTo>
                    <a:pt x="121" y="24"/>
                  </a:lnTo>
                  <a:lnTo>
                    <a:pt x="73" y="73"/>
                  </a:lnTo>
                  <a:lnTo>
                    <a:pt x="25" y="121"/>
                  </a:lnTo>
                  <a:lnTo>
                    <a:pt x="0" y="193"/>
                  </a:lnTo>
                  <a:lnTo>
                    <a:pt x="0" y="313"/>
                  </a:lnTo>
                  <a:lnTo>
                    <a:pt x="0" y="434"/>
                  </a:lnTo>
                  <a:lnTo>
                    <a:pt x="49" y="578"/>
                  </a:lnTo>
                  <a:lnTo>
                    <a:pt x="145" y="650"/>
                  </a:lnTo>
                  <a:lnTo>
                    <a:pt x="241" y="674"/>
                  </a:lnTo>
                  <a:lnTo>
                    <a:pt x="362" y="674"/>
                  </a:lnTo>
                  <a:lnTo>
                    <a:pt x="434" y="650"/>
                  </a:lnTo>
                  <a:lnTo>
                    <a:pt x="482" y="602"/>
                  </a:lnTo>
                  <a:lnTo>
                    <a:pt x="530" y="554"/>
                  </a:lnTo>
                  <a:lnTo>
                    <a:pt x="554" y="506"/>
                  </a:lnTo>
                  <a:lnTo>
                    <a:pt x="578" y="410"/>
                  </a:lnTo>
                  <a:lnTo>
                    <a:pt x="530" y="265"/>
                  </a:lnTo>
                  <a:lnTo>
                    <a:pt x="482" y="145"/>
                  </a:lnTo>
                  <a:lnTo>
                    <a:pt x="434" y="49"/>
                  </a:lnTo>
                  <a:lnTo>
                    <a:pt x="386" y="24"/>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
            <p:cNvSpPr/>
            <p:nvPr/>
          </p:nvSpPr>
          <p:spPr>
            <a:xfrm rot="-1874795">
              <a:off x="-275122" y="-15808"/>
              <a:ext cx="50946" cy="49075"/>
            </a:xfrm>
            <a:custGeom>
              <a:avLst/>
              <a:gdLst/>
              <a:ahLst/>
              <a:cxnLst/>
              <a:rect l="l" t="t" r="r" b="b"/>
              <a:pathLst>
                <a:path w="626" h="603" extrusionOk="0">
                  <a:moveTo>
                    <a:pt x="169" y="1"/>
                  </a:moveTo>
                  <a:lnTo>
                    <a:pt x="72" y="49"/>
                  </a:lnTo>
                  <a:lnTo>
                    <a:pt x="0" y="121"/>
                  </a:lnTo>
                  <a:lnTo>
                    <a:pt x="0" y="217"/>
                  </a:lnTo>
                  <a:lnTo>
                    <a:pt x="0" y="338"/>
                  </a:lnTo>
                  <a:lnTo>
                    <a:pt x="72" y="458"/>
                  </a:lnTo>
                  <a:lnTo>
                    <a:pt x="169" y="555"/>
                  </a:lnTo>
                  <a:lnTo>
                    <a:pt x="289" y="603"/>
                  </a:lnTo>
                  <a:lnTo>
                    <a:pt x="361" y="603"/>
                  </a:lnTo>
                  <a:lnTo>
                    <a:pt x="433" y="579"/>
                  </a:lnTo>
                  <a:lnTo>
                    <a:pt x="554" y="530"/>
                  </a:lnTo>
                  <a:lnTo>
                    <a:pt x="602" y="458"/>
                  </a:lnTo>
                  <a:lnTo>
                    <a:pt x="626" y="338"/>
                  </a:lnTo>
                  <a:lnTo>
                    <a:pt x="602" y="242"/>
                  </a:lnTo>
                  <a:lnTo>
                    <a:pt x="578" y="169"/>
                  </a:lnTo>
                  <a:lnTo>
                    <a:pt x="530" y="97"/>
                  </a:lnTo>
                  <a:lnTo>
                    <a:pt x="481" y="49"/>
                  </a:lnTo>
                  <a:lnTo>
                    <a:pt x="433" y="25"/>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
            <p:cNvSpPr/>
            <p:nvPr/>
          </p:nvSpPr>
          <p:spPr>
            <a:xfrm rot="-1874795">
              <a:off x="-663726" y="-184663"/>
              <a:ext cx="41261" cy="52981"/>
            </a:xfrm>
            <a:custGeom>
              <a:avLst/>
              <a:gdLst/>
              <a:ahLst/>
              <a:cxnLst/>
              <a:rect l="l" t="t" r="r" b="b"/>
              <a:pathLst>
                <a:path w="507" h="651" extrusionOk="0">
                  <a:moveTo>
                    <a:pt x="242" y="1"/>
                  </a:moveTo>
                  <a:lnTo>
                    <a:pt x="169" y="25"/>
                  </a:lnTo>
                  <a:lnTo>
                    <a:pt x="121" y="73"/>
                  </a:lnTo>
                  <a:lnTo>
                    <a:pt x="73" y="121"/>
                  </a:lnTo>
                  <a:lnTo>
                    <a:pt x="49" y="193"/>
                  </a:lnTo>
                  <a:lnTo>
                    <a:pt x="25" y="338"/>
                  </a:lnTo>
                  <a:lnTo>
                    <a:pt x="1" y="482"/>
                  </a:lnTo>
                  <a:lnTo>
                    <a:pt x="73" y="603"/>
                  </a:lnTo>
                  <a:lnTo>
                    <a:pt x="97" y="651"/>
                  </a:lnTo>
                  <a:lnTo>
                    <a:pt x="193" y="651"/>
                  </a:lnTo>
                  <a:lnTo>
                    <a:pt x="266" y="627"/>
                  </a:lnTo>
                  <a:lnTo>
                    <a:pt x="314" y="579"/>
                  </a:lnTo>
                  <a:lnTo>
                    <a:pt x="434" y="458"/>
                  </a:lnTo>
                  <a:lnTo>
                    <a:pt x="506" y="338"/>
                  </a:lnTo>
                  <a:lnTo>
                    <a:pt x="506" y="266"/>
                  </a:lnTo>
                  <a:lnTo>
                    <a:pt x="506" y="217"/>
                  </a:lnTo>
                  <a:lnTo>
                    <a:pt x="482" y="121"/>
                  </a:lnTo>
                  <a:lnTo>
                    <a:pt x="434" y="49"/>
                  </a:lnTo>
                  <a:lnTo>
                    <a:pt x="3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4"/>
            <p:cNvSpPr/>
            <p:nvPr/>
          </p:nvSpPr>
          <p:spPr>
            <a:xfrm rot="-1874795">
              <a:off x="-394519" y="-488998"/>
              <a:ext cx="43214" cy="45169"/>
            </a:xfrm>
            <a:custGeom>
              <a:avLst/>
              <a:gdLst/>
              <a:ahLst/>
              <a:cxnLst/>
              <a:rect l="l" t="t" r="r" b="b"/>
              <a:pathLst>
                <a:path w="531" h="555" extrusionOk="0">
                  <a:moveTo>
                    <a:pt x="313" y="0"/>
                  </a:moveTo>
                  <a:lnTo>
                    <a:pt x="193" y="24"/>
                  </a:lnTo>
                  <a:lnTo>
                    <a:pt x="97" y="73"/>
                  </a:lnTo>
                  <a:lnTo>
                    <a:pt x="25" y="145"/>
                  </a:lnTo>
                  <a:lnTo>
                    <a:pt x="0" y="241"/>
                  </a:lnTo>
                  <a:lnTo>
                    <a:pt x="25" y="361"/>
                  </a:lnTo>
                  <a:lnTo>
                    <a:pt x="73" y="458"/>
                  </a:lnTo>
                  <a:lnTo>
                    <a:pt x="145" y="530"/>
                  </a:lnTo>
                  <a:lnTo>
                    <a:pt x="217" y="554"/>
                  </a:lnTo>
                  <a:lnTo>
                    <a:pt x="337" y="554"/>
                  </a:lnTo>
                  <a:lnTo>
                    <a:pt x="458" y="506"/>
                  </a:lnTo>
                  <a:lnTo>
                    <a:pt x="506" y="434"/>
                  </a:lnTo>
                  <a:lnTo>
                    <a:pt x="530" y="337"/>
                  </a:lnTo>
                  <a:lnTo>
                    <a:pt x="530" y="217"/>
                  </a:lnTo>
                  <a:lnTo>
                    <a:pt x="482" y="121"/>
                  </a:lnTo>
                  <a:lnTo>
                    <a:pt x="410" y="24"/>
                  </a:lnTo>
                  <a:lnTo>
                    <a:pt x="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4"/>
            <p:cNvSpPr/>
            <p:nvPr/>
          </p:nvSpPr>
          <p:spPr>
            <a:xfrm rot="-1874795">
              <a:off x="-203026" y="-458212"/>
              <a:ext cx="41180" cy="41181"/>
            </a:xfrm>
            <a:custGeom>
              <a:avLst/>
              <a:gdLst/>
              <a:ahLst/>
              <a:cxnLst/>
              <a:rect l="l" t="t" r="r" b="b"/>
              <a:pathLst>
                <a:path w="506" h="506" extrusionOk="0">
                  <a:moveTo>
                    <a:pt x="289" y="0"/>
                  </a:moveTo>
                  <a:lnTo>
                    <a:pt x="193" y="24"/>
                  </a:lnTo>
                  <a:lnTo>
                    <a:pt x="96" y="72"/>
                  </a:lnTo>
                  <a:lnTo>
                    <a:pt x="24" y="144"/>
                  </a:lnTo>
                  <a:lnTo>
                    <a:pt x="0" y="241"/>
                  </a:lnTo>
                  <a:lnTo>
                    <a:pt x="0" y="337"/>
                  </a:lnTo>
                  <a:lnTo>
                    <a:pt x="72" y="433"/>
                  </a:lnTo>
                  <a:lnTo>
                    <a:pt x="144" y="482"/>
                  </a:lnTo>
                  <a:lnTo>
                    <a:pt x="241" y="506"/>
                  </a:lnTo>
                  <a:lnTo>
                    <a:pt x="337" y="482"/>
                  </a:lnTo>
                  <a:lnTo>
                    <a:pt x="433" y="433"/>
                  </a:lnTo>
                  <a:lnTo>
                    <a:pt x="481" y="361"/>
                  </a:lnTo>
                  <a:lnTo>
                    <a:pt x="506" y="289"/>
                  </a:lnTo>
                  <a:lnTo>
                    <a:pt x="481" y="193"/>
                  </a:lnTo>
                  <a:lnTo>
                    <a:pt x="433" y="96"/>
                  </a:lnTo>
                  <a:lnTo>
                    <a:pt x="361" y="24"/>
                  </a:lnTo>
                  <a:lnTo>
                    <a:pt x="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4"/>
            <p:cNvSpPr/>
            <p:nvPr/>
          </p:nvSpPr>
          <p:spPr>
            <a:xfrm rot="-1874795">
              <a:off x="-592216" y="48846"/>
              <a:ext cx="39308" cy="41262"/>
            </a:xfrm>
            <a:custGeom>
              <a:avLst/>
              <a:gdLst/>
              <a:ahLst/>
              <a:cxnLst/>
              <a:rect l="l" t="t" r="r" b="b"/>
              <a:pathLst>
                <a:path w="483" h="507" extrusionOk="0">
                  <a:moveTo>
                    <a:pt x="169" y="1"/>
                  </a:moveTo>
                  <a:lnTo>
                    <a:pt x="97" y="49"/>
                  </a:lnTo>
                  <a:lnTo>
                    <a:pt x="25" y="121"/>
                  </a:lnTo>
                  <a:lnTo>
                    <a:pt x="1" y="193"/>
                  </a:lnTo>
                  <a:lnTo>
                    <a:pt x="1" y="290"/>
                  </a:lnTo>
                  <a:lnTo>
                    <a:pt x="73" y="410"/>
                  </a:lnTo>
                  <a:lnTo>
                    <a:pt x="145" y="458"/>
                  </a:lnTo>
                  <a:lnTo>
                    <a:pt x="241" y="506"/>
                  </a:lnTo>
                  <a:lnTo>
                    <a:pt x="362" y="482"/>
                  </a:lnTo>
                  <a:lnTo>
                    <a:pt x="434" y="458"/>
                  </a:lnTo>
                  <a:lnTo>
                    <a:pt x="482" y="386"/>
                  </a:lnTo>
                  <a:lnTo>
                    <a:pt x="482" y="290"/>
                  </a:lnTo>
                  <a:lnTo>
                    <a:pt x="482" y="217"/>
                  </a:lnTo>
                  <a:lnTo>
                    <a:pt x="434" y="121"/>
                  </a:lnTo>
                  <a:lnTo>
                    <a:pt x="386" y="49"/>
                  </a:lnTo>
                  <a:lnTo>
                    <a:pt x="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4"/>
            <p:cNvSpPr/>
            <p:nvPr/>
          </p:nvSpPr>
          <p:spPr>
            <a:xfrm rot="-1874795">
              <a:off x="-370183" y="105756"/>
              <a:ext cx="62827" cy="33368"/>
            </a:xfrm>
            <a:custGeom>
              <a:avLst/>
              <a:gdLst/>
              <a:ahLst/>
              <a:cxnLst/>
              <a:rect l="l" t="t" r="r" b="b"/>
              <a:pathLst>
                <a:path w="772" h="410" extrusionOk="0">
                  <a:moveTo>
                    <a:pt x="25" y="0"/>
                  </a:moveTo>
                  <a:lnTo>
                    <a:pt x="1" y="120"/>
                  </a:lnTo>
                  <a:lnTo>
                    <a:pt x="1" y="241"/>
                  </a:lnTo>
                  <a:lnTo>
                    <a:pt x="25" y="265"/>
                  </a:lnTo>
                  <a:lnTo>
                    <a:pt x="73" y="313"/>
                  </a:lnTo>
                  <a:lnTo>
                    <a:pt x="121" y="313"/>
                  </a:lnTo>
                  <a:lnTo>
                    <a:pt x="193" y="337"/>
                  </a:lnTo>
                  <a:lnTo>
                    <a:pt x="362" y="361"/>
                  </a:lnTo>
                  <a:lnTo>
                    <a:pt x="506" y="385"/>
                  </a:lnTo>
                  <a:lnTo>
                    <a:pt x="675" y="409"/>
                  </a:lnTo>
                  <a:lnTo>
                    <a:pt x="747" y="385"/>
                  </a:lnTo>
                  <a:lnTo>
                    <a:pt x="771" y="361"/>
                  </a:lnTo>
                  <a:lnTo>
                    <a:pt x="771" y="313"/>
                  </a:lnTo>
                  <a:lnTo>
                    <a:pt x="771" y="265"/>
                  </a:lnTo>
                  <a:lnTo>
                    <a:pt x="771" y="217"/>
                  </a:lnTo>
                  <a:lnTo>
                    <a:pt x="723" y="144"/>
                  </a:lnTo>
                  <a:lnTo>
                    <a:pt x="627" y="120"/>
                  </a:lnTo>
                  <a:lnTo>
                    <a:pt x="266" y="120"/>
                  </a:lnTo>
                  <a:lnTo>
                    <a:pt x="145" y="72"/>
                  </a:lnTo>
                  <a:lnTo>
                    <a:pt x="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4"/>
            <p:cNvSpPr/>
            <p:nvPr/>
          </p:nvSpPr>
          <p:spPr>
            <a:xfrm rot="-1874795">
              <a:off x="-790902" y="-171636"/>
              <a:ext cx="37355" cy="39309"/>
            </a:xfrm>
            <a:custGeom>
              <a:avLst/>
              <a:gdLst/>
              <a:ahLst/>
              <a:cxnLst/>
              <a:rect l="l" t="t" r="r" b="b"/>
              <a:pathLst>
                <a:path w="459" h="483" extrusionOk="0">
                  <a:moveTo>
                    <a:pt x="145" y="1"/>
                  </a:moveTo>
                  <a:lnTo>
                    <a:pt x="73" y="73"/>
                  </a:lnTo>
                  <a:lnTo>
                    <a:pt x="25" y="145"/>
                  </a:lnTo>
                  <a:lnTo>
                    <a:pt x="1" y="217"/>
                  </a:lnTo>
                  <a:lnTo>
                    <a:pt x="1" y="314"/>
                  </a:lnTo>
                  <a:lnTo>
                    <a:pt x="49" y="386"/>
                  </a:lnTo>
                  <a:lnTo>
                    <a:pt x="121" y="458"/>
                  </a:lnTo>
                  <a:lnTo>
                    <a:pt x="193" y="482"/>
                  </a:lnTo>
                  <a:lnTo>
                    <a:pt x="290" y="458"/>
                  </a:lnTo>
                  <a:lnTo>
                    <a:pt x="386" y="410"/>
                  </a:lnTo>
                  <a:lnTo>
                    <a:pt x="434" y="338"/>
                  </a:lnTo>
                  <a:lnTo>
                    <a:pt x="458" y="266"/>
                  </a:lnTo>
                  <a:lnTo>
                    <a:pt x="434" y="169"/>
                  </a:lnTo>
                  <a:lnTo>
                    <a:pt x="386" y="97"/>
                  </a:lnTo>
                  <a:lnTo>
                    <a:pt x="338"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4"/>
            <p:cNvSpPr/>
            <p:nvPr/>
          </p:nvSpPr>
          <p:spPr>
            <a:xfrm rot="-1874795">
              <a:off x="-636781" y="-296940"/>
              <a:ext cx="35320" cy="35402"/>
            </a:xfrm>
            <a:custGeom>
              <a:avLst/>
              <a:gdLst/>
              <a:ahLst/>
              <a:cxnLst/>
              <a:rect l="l" t="t" r="r" b="b"/>
              <a:pathLst>
                <a:path w="434" h="435" extrusionOk="0">
                  <a:moveTo>
                    <a:pt x="145" y="1"/>
                  </a:moveTo>
                  <a:lnTo>
                    <a:pt x="72" y="49"/>
                  </a:lnTo>
                  <a:lnTo>
                    <a:pt x="24" y="121"/>
                  </a:lnTo>
                  <a:lnTo>
                    <a:pt x="0" y="193"/>
                  </a:lnTo>
                  <a:lnTo>
                    <a:pt x="0" y="290"/>
                  </a:lnTo>
                  <a:lnTo>
                    <a:pt x="72" y="362"/>
                  </a:lnTo>
                  <a:lnTo>
                    <a:pt x="120" y="410"/>
                  </a:lnTo>
                  <a:lnTo>
                    <a:pt x="217" y="434"/>
                  </a:lnTo>
                  <a:lnTo>
                    <a:pt x="313" y="434"/>
                  </a:lnTo>
                  <a:lnTo>
                    <a:pt x="385" y="386"/>
                  </a:lnTo>
                  <a:lnTo>
                    <a:pt x="433" y="314"/>
                  </a:lnTo>
                  <a:lnTo>
                    <a:pt x="433" y="217"/>
                  </a:lnTo>
                  <a:lnTo>
                    <a:pt x="433" y="145"/>
                  </a:lnTo>
                  <a:lnTo>
                    <a:pt x="385" y="49"/>
                  </a:lnTo>
                  <a:lnTo>
                    <a:pt x="3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4"/>
            <p:cNvSpPr/>
            <p:nvPr/>
          </p:nvSpPr>
          <p:spPr>
            <a:xfrm rot="-1874795">
              <a:off x="-243483" y="-412088"/>
              <a:ext cx="31414" cy="45169"/>
            </a:xfrm>
            <a:custGeom>
              <a:avLst/>
              <a:gdLst/>
              <a:ahLst/>
              <a:cxnLst/>
              <a:rect l="l" t="t" r="r" b="b"/>
              <a:pathLst>
                <a:path w="386" h="555" extrusionOk="0">
                  <a:moveTo>
                    <a:pt x="217" y="1"/>
                  </a:moveTo>
                  <a:lnTo>
                    <a:pt x="145" y="25"/>
                  </a:lnTo>
                  <a:lnTo>
                    <a:pt x="97" y="49"/>
                  </a:lnTo>
                  <a:lnTo>
                    <a:pt x="49" y="97"/>
                  </a:lnTo>
                  <a:lnTo>
                    <a:pt x="25" y="193"/>
                  </a:lnTo>
                  <a:lnTo>
                    <a:pt x="1" y="290"/>
                  </a:lnTo>
                  <a:lnTo>
                    <a:pt x="25" y="410"/>
                  </a:lnTo>
                  <a:lnTo>
                    <a:pt x="49" y="482"/>
                  </a:lnTo>
                  <a:lnTo>
                    <a:pt x="97" y="530"/>
                  </a:lnTo>
                  <a:lnTo>
                    <a:pt x="145" y="554"/>
                  </a:lnTo>
                  <a:lnTo>
                    <a:pt x="242" y="530"/>
                  </a:lnTo>
                  <a:lnTo>
                    <a:pt x="338" y="482"/>
                  </a:lnTo>
                  <a:lnTo>
                    <a:pt x="362" y="410"/>
                  </a:lnTo>
                  <a:lnTo>
                    <a:pt x="386" y="314"/>
                  </a:lnTo>
                  <a:lnTo>
                    <a:pt x="362" y="193"/>
                  </a:lnTo>
                  <a:lnTo>
                    <a:pt x="314" y="121"/>
                  </a:lnTo>
                  <a:lnTo>
                    <a:pt x="266" y="49"/>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4"/>
            <p:cNvSpPr/>
            <p:nvPr/>
          </p:nvSpPr>
          <p:spPr>
            <a:xfrm rot="-1874795">
              <a:off x="-440431" y="-314410"/>
              <a:ext cx="31414" cy="31496"/>
            </a:xfrm>
            <a:custGeom>
              <a:avLst/>
              <a:gdLst/>
              <a:ahLst/>
              <a:cxnLst/>
              <a:rect l="l" t="t" r="r" b="b"/>
              <a:pathLst>
                <a:path w="386" h="387" extrusionOk="0">
                  <a:moveTo>
                    <a:pt x="241" y="1"/>
                  </a:moveTo>
                  <a:lnTo>
                    <a:pt x="145" y="25"/>
                  </a:lnTo>
                  <a:lnTo>
                    <a:pt x="73" y="49"/>
                  </a:lnTo>
                  <a:lnTo>
                    <a:pt x="25" y="97"/>
                  </a:lnTo>
                  <a:lnTo>
                    <a:pt x="1" y="169"/>
                  </a:lnTo>
                  <a:lnTo>
                    <a:pt x="1" y="266"/>
                  </a:lnTo>
                  <a:lnTo>
                    <a:pt x="25" y="338"/>
                  </a:lnTo>
                  <a:lnTo>
                    <a:pt x="97" y="386"/>
                  </a:lnTo>
                  <a:lnTo>
                    <a:pt x="217" y="386"/>
                  </a:lnTo>
                  <a:lnTo>
                    <a:pt x="314" y="362"/>
                  </a:lnTo>
                  <a:lnTo>
                    <a:pt x="362" y="290"/>
                  </a:lnTo>
                  <a:lnTo>
                    <a:pt x="386" y="218"/>
                  </a:lnTo>
                  <a:lnTo>
                    <a:pt x="386" y="145"/>
                  </a:lnTo>
                  <a:lnTo>
                    <a:pt x="338" y="73"/>
                  </a:lnTo>
                  <a:lnTo>
                    <a:pt x="290" y="25"/>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4"/>
            <p:cNvSpPr/>
            <p:nvPr/>
          </p:nvSpPr>
          <p:spPr>
            <a:xfrm rot="-1874795">
              <a:off x="-536720" y="-37268"/>
              <a:ext cx="27507" cy="29461"/>
            </a:xfrm>
            <a:custGeom>
              <a:avLst/>
              <a:gdLst/>
              <a:ahLst/>
              <a:cxnLst/>
              <a:rect l="l" t="t" r="r" b="b"/>
              <a:pathLst>
                <a:path w="338" h="362" extrusionOk="0">
                  <a:moveTo>
                    <a:pt x="169" y="1"/>
                  </a:moveTo>
                  <a:lnTo>
                    <a:pt x="97" y="25"/>
                  </a:lnTo>
                  <a:lnTo>
                    <a:pt x="48" y="49"/>
                  </a:lnTo>
                  <a:lnTo>
                    <a:pt x="0" y="97"/>
                  </a:lnTo>
                  <a:lnTo>
                    <a:pt x="0" y="169"/>
                  </a:lnTo>
                  <a:lnTo>
                    <a:pt x="0" y="218"/>
                  </a:lnTo>
                  <a:lnTo>
                    <a:pt x="48" y="290"/>
                  </a:lnTo>
                  <a:lnTo>
                    <a:pt x="97" y="338"/>
                  </a:lnTo>
                  <a:lnTo>
                    <a:pt x="169" y="362"/>
                  </a:lnTo>
                  <a:lnTo>
                    <a:pt x="241" y="338"/>
                  </a:lnTo>
                  <a:lnTo>
                    <a:pt x="289" y="314"/>
                  </a:lnTo>
                  <a:lnTo>
                    <a:pt x="337" y="242"/>
                  </a:lnTo>
                  <a:lnTo>
                    <a:pt x="337" y="194"/>
                  </a:lnTo>
                  <a:lnTo>
                    <a:pt x="337" y="121"/>
                  </a:lnTo>
                  <a:lnTo>
                    <a:pt x="289" y="49"/>
                  </a:lnTo>
                  <a:lnTo>
                    <a:pt x="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4"/>
            <p:cNvSpPr/>
            <p:nvPr/>
          </p:nvSpPr>
          <p:spPr>
            <a:xfrm rot="-1874795">
              <a:off x="67415" y="-506912"/>
              <a:ext cx="27507" cy="29461"/>
            </a:xfrm>
            <a:custGeom>
              <a:avLst/>
              <a:gdLst/>
              <a:ahLst/>
              <a:cxnLst/>
              <a:rect l="l" t="t" r="r" b="b"/>
              <a:pathLst>
                <a:path w="338" h="362" extrusionOk="0">
                  <a:moveTo>
                    <a:pt x="121" y="1"/>
                  </a:moveTo>
                  <a:lnTo>
                    <a:pt x="49" y="25"/>
                  </a:lnTo>
                  <a:lnTo>
                    <a:pt x="1" y="73"/>
                  </a:lnTo>
                  <a:lnTo>
                    <a:pt x="1" y="145"/>
                  </a:lnTo>
                  <a:lnTo>
                    <a:pt x="1" y="217"/>
                  </a:lnTo>
                  <a:lnTo>
                    <a:pt x="25" y="290"/>
                  </a:lnTo>
                  <a:lnTo>
                    <a:pt x="73" y="338"/>
                  </a:lnTo>
                  <a:lnTo>
                    <a:pt x="145" y="362"/>
                  </a:lnTo>
                  <a:lnTo>
                    <a:pt x="217" y="338"/>
                  </a:lnTo>
                  <a:lnTo>
                    <a:pt x="266" y="314"/>
                  </a:lnTo>
                  <a:lnTo>
                    <a:pt x="314" y="265"/>
                  </a:lnTo>
                  <a:lnTo>
                    <a:pt x="338" y="217"/>
                  </a:lnTo>
                  <a:lnTo>
                    <a:pt x="338" y="145"/>
                  </a:lnTo>
                  <a:lnTo>
                    <a:pt x="290"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4"/>
            <p:cNvSpPr/>
            <p:nvPr/>
          </p:nvSpPr>
          <p:spPr>
            <a:xfrm rot="-1874795">
              <a:off x="-265193" y="-128785"/>
              <a:ext cx="27507" cy="27508"/>
            </a:xfrm>
            <a:custGeom>
              <a:avLst/>
              <a:gdLst/>
              <a:ahLst/>
              <a:cxnLst/>
              <a:rect l="l" t="t" r="r" b="b"/>
              <a:pathLst>
                <a:path w="338" h="338" extrusionOk="0">
                  <a:moveTo>
                    <a:pt x="217" y="0"/>
                  </a:moveTo>
                  <a:lnTo>
                    <a:pt x="145" y="24"/>
                  </a:lnTo>
                  <a:lnTo>
                    <a:pt x="73" y="48"/>
                  </a:lnTo>
                  <a:lnTo>
                    <a:pt x="25" y="97"/>
                  </a:lnTo>
                  <a:lnTo>
                    <a:pt x="1" y="169"/>
                  </a:lnTo>
                  <a:lnTo>
                    <a:pt x="1" y="241"/>
                  </a:lnTo>
                  <a:lnTo>
                    <a:pt x="25" y="289"/>
                  </a:lnTo>
                  <a:lnTo>
                    <a:pt x="73" y="337"/>
                  </a:lnTo>
                  <a:lnTo>
                    <a:pt x="193" y="337"/>
                  </a:lnTo>
                  <a:lnTo>
                    <a:pt x="266" y="289"/>
                  </a:lnTo>
                  <a:lnTo>
                    <a:pt x="314" y="241"/>
                  </a:lnTo>
                  <a:lnTo>
                    <a:pt x="338" y="193"/>
                  </a:lnTo>
                  <a:lnTo>
                    <a:pt x="338" y="97"/>
                  </a:lnTo>
                  <a:lnTo>
                    <a:pt x="290" y="48"/>
                  </a:lnTo>
                  <a:lnTo>
                    <a:pt x="266" y="24"/>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4"/>
            <p:cNvSpPr/>
            <p:nvPr/>
          </p:nvSpPr>
          <p:spPr>
            <a:xfrm rot="-1874795">
              <a:off x="-674391" y="-258191"/>
              <a:ext cx="25554" cy="25555"/>
            </a:xfrm>
            <a:custGeom>
              <a:avLst/>
              <a:gdLst/>
              <a:ahLst/>
              <a:cxnLst/>
              <a:rect l="l" t="t" r="r" b="b"/>
              <a:pathLst>
                <a:path w="314" h="314" extrusionOk="0">
                  <a:moveTo>
                    <a:pt x="121" y="0"/>
                  </a:moveTo>
                  <a:lnTo>
                    <a:pt x="72" y="48"/>
                  </a:lnTo>
                  <a:lnTo>
                    <a:pt x="24" y="72"/>
                  </a:lnTo>
                  <a:lnTo>
                    <a:pt x="0" y="121"/>
                  </a:lnTo>
                  <a:lnTo>
                    <a:pt x="0" y="193"/>
                  </a:lnTo>
                  <a:lnTo>
                    <a:pt x="24" y="241"/>
                  </a:lnTo>
                  <a:lnTo>
                    <a:pt x="72" y="289"/>
                  </a:lnTo>
                  <a:lnTo>
                    <a:pt x="145" y="313"/>
                  </a:lnTo>
                  <a:lnTo>
                    <a:pt x="217" y="313"/>
                  </a:lnTo>
                  <a:lnTo>
                    <a:pt x="265" y="289"/>
                  </a:lnTo>
                  <a:lnTo>
                    <a:pt x="313" y="241"/>
                  </a:lnTo>
                  <a:lnTo>
                    <a:pt x="313" y="193"/>
                  </a:lnTo>
                  <a:lnTo>
                    <a:pt x="313" y="145"/>
                  </a:lnTo>
                  <a:lnTo>
                    <a:pt x="289" y="72"/>
                  </a:lnTo>
                  <a:lnTo>
                    <a:pt x="265" y="24"/>
                  </a:lnTo>
                  <a:lnTo>
                    <a:pt x="1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4"/>
            <p:cNvSpPr/>
            <p:nvPr/>
          </p:nvSpPr>
          <p:spPr>
            <a:xfrm rot="-1874795">
              <a:off x="-73795" y="-40320"/>
              <a:ext cx="23601" cy="21648"/>
            </a:xfrm>
            <a:custGeom>
              <a:avLst/>
              <a:gdLst/>
              <a:ahLst/>
              <a:cxnLst/>
              <a:rect l="l" t="t" r="r" b="b"/>
              <a:pathLst>
                <a:path w="290" h="266" extrusionOk="0">
                  <a:moveTo>
                    <a:pt x="72" y="1"/>
                  </a:moveTo>
                  <a:lnTo>
                    <a:pt x="24" y="73"/>
                  </a:lnTo>
                  <a:lnTo>
                    <a:pt x="0" y="97"/>
                  </a:lnTo>
                  <a:lnTo>
                    <a:pt x="0" y="169"/>
                  </a:lnTo>
                  <a:lnTo>
                    <a:pt x="48" y="217"/>
                  </a:lnTo>
                  <a:lnTo>
                    <a:pt x="72" y="241"/>
                  </a:lnTo>
                  <a:lnTo>
                    <a:pt x="121" y="266"/>
                  </a:lnTo>
                  <a:lnTo>
                    <a:pt x="193" y="266"/>
                  </a:lnTo>
                  <a:lnTo>
                    <a:pt x="241" y="217"/>
                  </a:lnTo>
                  <a:lnTo>
                    <a:pt x="289" y="193"/>
                  </a:lnTo>
                  <a:lnTo>
                    <a:pt x="289" y="145"/>
                  </a:lnTo>
                  <a:lnTo>
                    <a:pt x="289" y="73"/>
                  </a:lnTo>
                  <a:lnTo>
                    <a:pt x="241" y="25"/>
                  </a:lnTo>
                  <a:lnTo>
                    <a:pt x="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4"/>
            <p:cNvSpPr/>
            <p:nvPr/>
          </p:nvSpPr>
          <p:spPr>
            <a:xfrm rot="-1874795">
              <a:off x="-634059" y="-447300"/>
              <a:ext cx="23601" cy="23602"/>
            </a:xfrm>
            <a:custGeom>
              <a:avLst/>
              <a:gdLst/>
              <a:ahLst/>
              <a:cxnLst/>
              <a:rect l="l" t="t" r="r" b="b"/>
              <a:pathLst>
                <a:path w="290" h="290" extrusionOk="0">
                  <a:moveTo>
                    <a:pt x="145" y="1"/>
                  </a:moveTo>
                  <a:lnTo>
                    <a:pt x="97" y="25"/>
                  </a:lnTo>
                  <a:lnTo>
                    <a:pt x="24" y="49"/>
                  </a:lnTo>
                  <a:lnTo>
                    <a:pt x="0" y="97"/>
                  </a:lnTo>
                  <a:lnTo>
                    <a:pt x="0" y="145"/>
                  </a:lnTo>
                  <a:lnTo>
                    <a:pt x="0" y="194"/>
                  </a:lnTo>
                  <a:lnTo>
                    <a:pt x="48" y="242"/>
                  </a:lnTo>
                  <a:lnTo>
                    <a:pt x="72" y="290"/>
                  </a:lnTo>
                  <a:lnTo>
                    <a:pt x="193" y="290"/>
                  </a:lnTo>
                  <a:lnTo>
                    <a:pt x="241" y="242"/>
                  </a:lnTo>
                  <a:lnTo>
                    <a:pt x="289" y="194"/>
                  </a:lnTo>
                  <a:lnTo>
                    <a:pt x="289" y="145"/>
                  </a:lnTo>
                  <a:lnTo>
                    <a:pt x="289" y="97"/>
                  </a:lnTo>
                  <a:lnTo>
                    <a:pt x="265" y="49"/>
                  </a:lnTo>
                  <a:lnTo>
                    <a:pt x="217" y="25"/>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
            <p:cNvSpPr/>
            <p:nvPr/>
          </p:nvSpPr>
          <p:spPr>
            <a:xfrm rot="-1874795">
              <a:off x="-497580" y="-436909"/>
              <a:ext cx="25554" cy="21648"/>
            </a:xfrm>
            <a:custGeom>
              <a:avLst/>
              <a:gdLst/>
              <a:ahLst/>
              <a:cxnLst/>
              <a:rect l="l" t="t" r="r" b="b"/>
              <a:pathLst>
                <a:path w="314" h="266" extrusionOk="0">
                  <a:moveTo>
                    <a:pt x="97" y="1"/>
                  </a:moveTo>
                  <a:lnTo>
                    <a:pt x="49" y="25"/>
                  </a:lnTo>
                  <a:lnTo>
                    <a:pt x="24" y="49"/>
                  </a:lnTo>
                  <a:lnTo>
                    <a:pt x="0" y="97"/>
                  </a:lnTo>
                  <a:lnTo>
                    <a:pt x="24" y="169"/>
                  </a:lnTo>
                  <a:lnTo>
                    <a:pt x="73" y="218"/>
                  </a:lnTo>
                  <a:lnTo>
                    <a:pt x="121" y="242"/>
                  </a:lnTo>
                  <a:lnTo>
                    <a:pt x="169" y="266"/>
                  </a:lnTo>
                  <a:lnTo>
                    <a:pt x="241" y="242"/>
                  </a:lnTo>
                  <a:lnTo>
                    <a:pt x="265" y="218"/>
                  </a:lnTo>
                  <a:lnTo>
                    <a:pt x="313" y="169"/>
                  </a:lnTo>
                  <a:lnTo>
                    <a:pt x="313" y="121"/>
                  </a:lnTo>
                  <a:lnTo>
                    <a:pt x="289" y="73"/>
                  </a:lnTo>
                  <a:lnTo>
                    <a:pt x="265" y="25"/>
                  </a:lnTo>
                  <a:lnTo>
                    <a:pt x="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
          <p:cNvGrpSpPr/>
          <p:nvPr/>
        </p:nvGrpSpPr>
        <p:grpSpPr>
          <a:xfrm>
            <a:off x="4296226" y="4292736"/>
            <a:ext cx="551525" cy="559295"/>
            <a:chOff x="1308175" y="3327500"/>
            <a:chExt cx="170350" cy="172750"/>
          </a:xfrm>
        </p:grpSpPr>
        <p:sp>
          <p:nvSpPr>
            <p:cNvPr id="5733" name="Google Shape;5733;p14"/>
            <p:cNvSpPr/>
            <p:nvPr/>
          </p:nvSpPr>
          <p:spPr>
            <a:xfrm>
              <a:off x="1308175" y="3327500"/>
              <a:ext cx="170350" cy="172750"/>
            </a:xfrm>
            <a:custGeom>
              <a:avLst/>
              <a:gdLst/>
              <a:ahLst/>
              <a:cxnLst/>
              <a:rect l="l" t="t" r="r" b="b"/>
              <a:pathLst>
                <a:path w="6814" h="6910" extrusionOk="0">
                  <a:moveTo>
                    <a:pt x="3395" y="554"/>
                  </a:moveTo>
                  <a:lnTo>
                    <a:pt x="3684" y="578"/>
                  </a:lnTo>
                  <a:lnTo>
                    <a:pt x="3972" y="602"/>
                  </a:lnTo>
                  <a:lnTo>
                    <a:pt x="4237" y="675"/>
                  </a:lnTo>
                  <a:lnTo>
                    <a:pt x="4502" y="771"/>
                  </a:lnTo>
                  <a:lnTo>
                    <a:pt x="4743" y="891"/>
                  </a:lnTo>
                  <a:lnTo>
                    <a:pt x="4983" y="1036"/>
                  </a:lnTo>
                  <a:lnTo>
                    <a:pt x="5200" y="1204"/>
                  </a:lnTo>
                  <a:lnTo>
                    <a:pt x="5417" y="1397"/>
                  </a:lnTo>
                  <a:lnTo>
                    <a:pt x="5585" y="1614"/>
                  </a:lnTo>
                  <a:lnTo>
                    <a:pt x="5754" y="1830"/>
                  </a:lnTo>
                  <a:lnTo>
                    <a:pt x="5898" y="2071"/>
                  </a:lnTo>
                  <a:lnTo>
                    <a:pt x="6019" y="2312"/>
                  </a:lnTo>
                  <a:lnTo>
                    <a:pt x="6115" y="2576"/>
                  </a:lnTo>
                  <a:lnTo>
                    <a:pt x="6187" y="2865"/>
                  </a:lnTo>
                  <a:lnTo>
                    <a:pt x="6235" y="3154"/>
                  </a:lnTo>
                  <a:lnTo>
                    <a:pt x="6235" y="3443"/>
                  </a:lnTo>
                  <a:lnTo>
                    <a:pt x="6235" y="3756"/>
                  </a:lnTo>
                  <a:lnTo>
                    <a:pt x="6187" y="4045"/>
                  </a:lnTo>
                  <a:lnTo>
                    <a:pt x="6115" y="4310"/>
                  </a:lnTo>
                  <a:lnTo>
                    <a:pt x="6019" y="4575"/>
                  </a:lnTo>
                  <a:lnTo>
                    <a:pt x="5898" y="4839"/>
                  </a:lnTo>
                  <a:lnTo>
                    <a:pt x="5754" y="5080"/>
                  </a:lnTo>
                  <a:lnTo>
                    <a:pt x="5609" y="5297"/>
                  </a:lnTo>
                  <a:lnTo>
                    <a:pt x="5417" y="5513"/>
                  </a:lnTo>
                  <a:lnTo>
                    <a:pt x="5224" y="5706"/>
                  </a:lnTo>
                  <a:lnTo>
                    <a:pt x="5008" y="5850"/>
                  </a:lnTo>
                  <a:lnTo>
                    <a:pt x="4767" y="6019"/>
                  </a:lnTo>
                  <a:lnTo>
                    <a:pt x="4526" y="6139"/>
                  </a:lnTo>
                  <a:lnTo>
                    <a:pt x="4261" y="6236"/>
                  </a:lnTo>
                  <a:lnTo>
                    <a:pt x="3996" y="6308"/>
                  </a:lnTo>
                  <a:lnTo>
                    <a:pt x="3708" y="6332"/>
                  </a:lnTo>
                  <a:lnTo>
                    <a:pt x="3419" y="6356"/>
                  </a:lnTo>
                  <a:lnTo>
                    <a:pt x="3130" y="6332"/>
                  </a:lnTo>
                  <a:lnTo>
                    <a:pt x="2841" y="6308"/>
                  </a:lnTo>
                  <a:lnTo>
                    <a:pt x="2576" y="6236"/>
                  </a:lnTo>
                  <a:lnTo>
                    <a:pt x="2311" y="6139"/>
                  </a:lnTo>
                  <a:lnTo>
                    <a:pt x="2047" y="6019"/>
                  </a:lnTo>
                  <a:lnTo>
                    <a:pt x="1830" y="5874"/>
                  </a:lnTo>
                  <a:lnTo>
                    <a:pt x="1613" y="5706"/>
                  </a:lnTo>
                  <a:lnTo>
                    <a:pt x="1397" y="5513"/>
                  </a:lnTo>
                  <a:lnTo>
                    <a:pt x="1228" y="5321"/>
                  </a:lnTo>
                  <a:lnTo>
                    <a:pt x="1060" y="5080"/>
                  </a:lnTo>
                  <a:lnTo>
                    <a:pt x="915" y="4839"/>
                  </a:lnTo>
                  <a:lnTo>
                    <a:pt x="795" y="4599"/>
                  </a:lnTo>
                  <a:lnTo>
                    <a:pt x="698" y="4334"/>
                  </a:lnTo>
                  <a:lnTo>
                    <a:pt x="626" y="4045"/>
                  </a:lnTo>
                  <a:lnTo>
                    <a:pt x="578" y="3756"/>
                  </a:lnTo>
                  <a:lnTo>
                    <a:pt x="578" y="3467"/>
                  </a:lnTo>
                  <a:lnTo>
                    <a:pt x="578" y="3178"/>
                  </a:lnTo>
                  <a:lnTo>
                    <a:pt x="626" y="2865"/>
                  </a:lnTo>
                  <a:lnTo>
                    <a:pt x="698" y="2601"/>
                  </a:lnTo>
                  <a:lnTo>
                    <a:pt x="795" y="2336"/>
                  </a:lnTo>
                  <a:lnTo>
                    <a:pt x="915" y="2071"/>
                  </a:lnTo>
                  <a:lnTo>
                    <a:pt x="1035" y="1830"/>
                  </a:lnTo>
                  <a:lnTo>
                    <a:pt x="1204" y="1614"/>
                  </a:lnTo>
                  <a:lnTo>
                    <a:pt x="1397" y="1397"/>
                  </a:lnTo>
                  <a:lnTo>
                    <a:pt x="1589" y="1228"/>
                  </a:lnTo>
                  <a:lnTo>
                    <a:pt x="1806" y="1060"/>
                  </a:lnTo>
                  <a:lnTo>
                    <a:pt x="2047" y="915"/>
                  </a:lnTo>
                  <a:lnTo>
                    <a:pt x="2287" y="795"/>
                  </a:lnTo>
                  <a:lnTo>
                    <a:pt x="2552" y="675"/>
                  </a:lnTo>
                  <a:lnTo>
                    <a:pt x="2817" y="602"/>
                  </a:lnTo>
                  <a:lnTo>
                    <a:pt x="3106" y="578"/>
                  </a:lnTo>
                  <a:lnTo>
                    <a:pt x="3395" y="554"/>
                  </a:lnTo>
                  <a:close/>
                  <a:moveTo>
                    <a:pt x="3058" y="1"/>
                  </a:moveTo>
                  <a:lnTo>
                    <a:pt x="2721" y="73"/>
                  </a:lnTo>
                  <a:lnTo>
                    <a:pt x="2384" y="145"/>
                  </a:lnTo>
                  <a:lnTo>
                    <a:pt x="2071" y="265"/>
                  </a:lnTo>
                  <a:lnTo>
                    <a:pt x="1782" y="410"/>
                  </a:lnTo>
                  <a:lnTo>
                    <a:pt x="1493" y="578"/>
                  </a:lnTo>
                  <a:lnTo>
                    <a:pt x="1228" y="795"/>
                  </a:lnTo>
                  <a:lnTo>
                    <a:pt x="987" y="1012"/>
                  </a:lnTo>
                  <a:lnTo>
                    <a:pt x="771" y="1252"/>
                  </a:lnTo>
                  <a:lnTo>
                    <a:pt x="578" y="1517"/>
                  </a:lnTo>
                  <a:lnTo>
                    <a:pt x="410" y="1806"/>
                  </a:lnTo>
                  <a:lnTo>
                    <a:pt x="265" y="2119"/>
                  </a:lnTo>
                  <a:lnTo>
                    <a:pt x="169" y="2432"/>
                  </a:lnTo>
                  <a:lnTo>
                    <a:pt x="73" y="2769"/>
                  </a:lnTo>
                  <a:lnTo>
                    <a:pt x="24" y="3106"/>
                  </a:lnTo>
                  <a:lnTo>
                    <a:pt x="0" y="3467"/>
                  </a:lnTo>
                  <a:lnTo>
                    <a:pt x="24" y="3804"/>
                  </a:lnTo>
                  <a:lnTo>
                    <a:pt x="73" y="4165"/>
                  </a:lnTo>
                  <a:lnTo>
                    <a:pt x="169" y="4478"/>
                  </a:lnTo>
                  <a:lnTo>
                    <a:pt x="289" y="4815"/>
                  </a:lnTo>
                  <a:lnTo>
                    <a:pt x="434" y="5104"/>
                  </a:lnTo>
                  <a:lnTo>
                    <a:pt x="602" y="5393"/>
                  </a:lnTo>
                  <a:lnTo>
                    <a:pt x="795" y="5658"/>
                  </a:lnTo>
                  <a:lnTo>
                    <a:pt x="1011" y="5899"/>
                  </a:lnTo>
                  <a:lnTo>
                    <a:pt x="1252" y="6139"/>
                  </a:lnTo>
                  <a:lnTo>
                    <a:pt x="1517" y="6332"/>
                  </a:lnTo>
                  <a:lnTo>
                    <a:pt x="1782" y="6500"/>
                  </a:lnTo>
                  <a:lnTo>
                    <a:pt x="2095" y="6645"/>
                  </a:lnTo>
                  <a:lnTo>
                    <a:pt x="2408" y="6765"/>
                  </a:lnTo>
                  <a:lnTo>
                    <a:pt x="2721" y="6861"/>
                  </a:lnTo>
                  <a:lnTo>
                    <a:pt x="3058" y="6910"/>
                  </a:lnTo>
                  <a:lnTo>
                    <a:pt x="3756" y="6910"/>
                  </a:lnTo>
                  <a:lnTo>
                    <a:pt x="4093" y="6861"/>
                  </a:lnTo>
                  <a:lnTo>
                    <a:pt x="4406" y="6765"/>
                  </a:lnTo>
                  <a:lnTo>
                    <a:pt x="4719" y="6645"/>
                  </a:lnTo>
                  <a:lnTo>
                    <a:pt x="5032" y="6500"/>
                  </a:lnTo>
                  <a:lnTo>
                    <a:pt x="5296" y="6332"/>
                  </a:lnTo>
                  <a:lnTo>
                    <a:pt x="5561" y="6115"/>
                  </a:lnTo>
                  <a:lnTo>
                    <a:pt x="5802" y="5899"/>
                  </a:lnTo>
                  <a:lnTo>
                    <a:pt x="6019" y="5658"/>
                  </a:lnTo>
                  <a:lnTo>
                    <a:pt x="6235" y="5393"/>
                  </a:lnTo>
                  <a:lnTo>
                    <a:pt x="6404" y="5104"/>
                  </a:lnTo>
                  <a:lnTo>
                    <a:pt x="6548" y="4791"/>
                  </a:lnTo>
                  <a:lnTo>
                    <a:pt x="6645" y="4478"/>
                  </a:lnTo>
                  <a:lnTo>
                    <a:pt x="6741" y="4141"/>
                  </a:lnTo>
                  <a:lnTo>
                    <a:pt x="6789" y="3804"/>
                  </a:lnTo>
                  <a:lnTo>
                    <a:pt x="6813" y="3443"/>
                  </a:lnTo>
                  <a:lnTo>
                    <a:pt x="6789" y="3106"/>
                  </a:lnTo>
                  <a:lnTo>
                    <a:pt x="6741" y="2745"/>
                  </a:lnTo>
                  <a:lnTo>
                    <a:pt x="6645" y="2432"/>
                  </a:lnTo>
                  <a:lnTo>
                    <a:pt x="6524" y="2119"/>
                  </a:lnTo>
                  <a:lnTo>
                    <a:pt x="6380" y="1806"/>
                  </a:lnTo>
                  <a:lnTo>
                    <a:pt x="6211" y="1517"/>
                  </a:lnTo>
                  <a:lnTo>
                    <a:pt x="6019" y="1252"/>
                  </a:lnTo>
                  <a:lnTo>
                    <a:pt x="5802" y="1012"/>
                  </a:lnTo>
                  <a:lnTo>
                    <a:pt x="5561" y="795"/>
                  </a:lnTo>
                  <a:lnTo>
                    <a:pt x="5296" y="578"/>
                  </a:lnTo>
                  <a:lnTo>
                    <a:pt x="5008" y="410"/>
                  </a:lnTo>
                  <a:lnTo>
                    <a:pt x="4719" y="265"/>
                  </a:lnTo>
                  <a:lnTo>
                    <a:pt x="4406" y="145"/>
                  </a:lnTo>
                  <a:lnTo>
                    <a:pt x="4069" y="73"/>
                  </a:lnTo>
                  <a:lnTo>
                    <a:pt x="3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
            <p:cNvSpPr/>
            <p:nvPr/>
          </p:nvSpPr>
          <p:spPr>
            <a:xfrm>
              <a:off x="1346700" y="3372050"/>
              <a:ext cx="76450" cy="69825"/>
            </a:xfrm>
            <a:custGeom>
              <a:avLst/>
              <a:gdLst/>
              <a:ahLst/>
              <a:cxnLst/>
              <a:rect l="l" t="t" r="r" b="b"/>
              <a:pathLst>
                <a:path w="3058" h="2793" extrusionOk="0">
                  <a:moveTo>
                    <a:pt x="1107" y="0"/>
                  </a:moveTo>
                  <a:lnTo>
                    <a:pt x="843" y="24"/>
                  </a:lnTo>
                  <a:lnTo>
                    <a:pt x="674" y="96"/>
                  </a:lnTo>
                  <a:lnTo>
                    <a:pt x="506" y="169"/>
                  </a:lnTo>
                  <a:lnTo>
                    <a:pt x="361" y="289"/>
                  </a:lnTo>
                  <a:lnTo>
                    <a:pt x="241" y="409"/>
                  </a:lnTo>
                  <a:lnTo>
                    <a:pt x="144" y="554"/>
                  </a:lnTo>
                  <a:lnTo>
                    <a:pt x="72" y="722"/>
                  </a:lnTo>
                  <a:lnTo>
                    <a:pt x="0" y="891"/>
                  </a:lnTo>
                  <a:lnTo>
                    <a:pt x="0" y="1083"/>
                  </a:lnTo>
                  <a:lnTo>
                    <a:pt x="24" y="1348"/>
                  </a:lnTo>
                  <a:lnTo>
                    <a:pt x="72" y="1613"/>
                  </a:lnTo>
                  <a:lnTo>
                    <a:pt x="169" y="1854"/>
                  </a:lnTo>
                  <a:lnTo>
                    <a:pt x="313" y="2070"/>
                  </a:lnTo>
                  <a:lnTo>
                    <a:pt x="481" y="2287"/>
                  </a:lnTo>
                  <a:lnTo>
                    <a:pt x="650" y="2455"/>
                  </a:lnTo>
                  <a:lnTo>
                    <a:pt x="867" y="2624"/>
                  </a:lnTo>
                  <a:lnTo>
                    <a:pt x="1107" y="2720"/>
                  </a:lnTo>
                  <a:lnTo>
                    <a:pt x="1324" y="2768"/>
                  </a:lnTo>
                  <a:lnTo>
                    <a:pt x="1541" y="2793"/>
                  </a:lnTo>
                  <a:lnTo>
                    <a:pt x="1757" y="2768"/>
                  </a:lnTo>
                  <a:lnTo>
                    <a:pt x="1974" y="2720"/>
                  </a:lnTo>
                  <a:lnTo>
                    <a:pt x="2191" y="2624"/>
                  </a:lnTo>
                  <a:lnTo>
                    <a:pt x="2407" y="2480"/>
                  </a:lnTo>
                  <a:lnTo>
                    <a:pt x="2600" y="2335"/>
                  </a:lnTo>
                  <a:lnTo>
                    <a:pt x="2768" y="2143"/>
                  </a:lnTo>
                  <a:lnTo>
                    <a:pt x="2889" y="1998"/>
                  </a:lnTo>
                  <a:lnTo>
                    <a:pt x="2985" y="1830"/>
                  </a:lnTo>
                  <a:lnTo>
                    <a:pt x="3033" y="1661"/>
                  </a:lnTo>
                  <a:lnTo>
                    <a:pt x="3057" y="1493"/>
                  </a:lnTo>
                  <a:lnTo>
                    <a:pt x="3057" y="1324"/>
                  </a:lnTo>
                  <a:lnTo>
                    <a:pt x="3009" y="1156"/>
                  </a:lnTo>
                  <a:lnTo>
                    <a:pt x="2937" y="987"/>
                  </a:lnTo>
                  <a:lnTo>
                    <a:pt x="2841" y="819"/>
                  </a:lnTo>
                  <a:lnTo>
                    <a:pt x="2672" y="626"/>
                  </a:lnTo>
                  <a:lnTo>
                    <a:pt x="2455" y="433"/>
                  </a:lnTo>
                  <a:lnTo>
                    <a:pt x="2215" y="265"/>
                  </a:lnTo>
                  <a:lnTo>
                    <a:pt x="1950" y="144"/>
                  </a:lnTo>
                  <a:lnTo>
                    <a:pt x="1685" y="48"/>
                  </a:lnTo>
                  <a:lnTo>
                    <a:pt x="1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5" name="Google Shape;5735;p14"/>
          <p:cNvSpPr/>
          <p:nvPr/>
        </p:nvSpPr>
        <p:spPr>
          <a:xfrm>
            <a:off x="8210988" y="1416924"/>
            <a:ext cx="551518" cy="671941"/>
          </a:xfrm>
          <a:custGeom>
            <a:avLst/>
            <a:gdLst/>
            <a:ahLst/>
            <a:cxnLst/>
            <a:rect l="l" t="t" r="r" b="b"/>
            <a:pathLst>
              <a:path w="10039" h="12231" extrusionOk="0">
                <a:moveTo>
                  <a:pt x="4478" y="675"/>
                </a:moveTo>
                <a:lnTo>
                  <a:pt x="4887" y="699"/>
                </a:lnTo>
                <a:lnTo>
                  <a:pt x="5272" y="795"/>
                </a:lnTo>
                <a:lnTo>
                  <a:pt x="5633" y="916"/>
                </a:lnTo>
                <a:lnTo>
                  <a:pt x="5994" y="1084"/>
                </a:lnTo>
                <a:lnTo>
                  <a:pt x="6355" y="1277"/>
                </a:lnTo>
                <a:lnTo>
                  <a:pt x="6692" y="1517"/>
                </a:lnTo>
                <a:lnTo>
                  <a:pt x="7005" y="1758"/>
                </a:lnTo>
                <a:lnTo>
                  <a:pt x="7270" y="1999"/>
                </a:lnTo>
                <a:lnTo>
                  <a:pt x="7535" y="2264"/>
                </a:lnTo>
                <a:lnTo>
                  <a:pt x="7776" y="2529"/>
                </a:lnTo>
                <a:lnTo>
                  <a:pt x="7992" y="2817"/>
                </a:lnTo>
                <a:lnTo>
                  <a:pt x="8209" y="3130"/>
                </a:lnTo>
                <a:lnTo>
                  <a:pt x="8402" y="3443"/>
                </a:lnTo>
                <a:lnTo>
                  <a:pt x="8570" y="3780"/>
                </a:lnTo>
                <a:lnTo>
                  <a:pt x="8739" y="4117"/>
                </a:lnTo>
                <a:lnTo>
                  <a:pt x="8883" y="4478"/>
                </a:lnTo>
                <a:lnTo>
                  <a:pt x="9027" y="4840"/>
                </a:lnTo>
                <a:lnTo>
                  <a:pt x="9124" y="5201"/>
                </a:lnTo>
                <a:lnTo>
                  <a:pt x="9220" y="5586"/>
                </a:lnTo>
                <a:lnTo>
                  <a:pt x="9292" y="5971"/>
                </a:lnTo>
                <a:lnTo>
                  <a:pt x="9340" y="6356"/>
                </a:lnTo>
                <a:lnTo>
                  <a:pt x="9365" y="6741"/>
                </a:lnTo>
                <a:lnTo>
                  <a:pt x="9389" y="7127"/>
                </a:lnTo>
                <a:lnTo>
                  <a:pt x="9365" y="7488"/>
                </a:lnTo>
                <a:lnTo>
                  <a:pt x="9340" y="7849"/>
                </a:lnTo>
                <a:lnTo>
                  <a:pt x="9268" y="8210"/>
                </a:lnTo>
                <a:lnTo>
                  <a:pt x="9196" y="8571"/>
                </a:lnTo>
                <a:lnTo>
                  <a:pt x="9076" y="8932"/>
                </a:lnTo>
                <a:lnTo>
                  <a:pt x="8955" y="9293"/>
                </a:lnTo>
                <a:lnTo>
                  <a:pt x="8787" y="9630"/>
                </a:lnTo>
                <a:lnTo>
                  <a:pt x="8570" y="9967"/>
                </a:lnTo>
                <a:lnTo>
                  <a:pt x="8402" y="10232"/>
                </a:lnTo>
                <a:lnTo>
                  <a:pt x="8209" y="10449"/>
                </a:lnTo>
                <a:lnTo>
                  <a:pt x="7992" y="10665"/>
                </a:lnTo>
                <a:lnTo>
                  <a:pt x="7776" y="10858"/>
                </a:lnTo>
                <a:lnTo>
                  <a:pt x="7559" y="11026"/>
                </a:lnTo>
                <a:lnTo>
                  <a:pt x="7318" y="11171"/>
                </a:lnTo>
                <a:lnTo>
                  <a:pt x="7078" y="11291"/>
                </a:lnTo>
                <a:lnTo>
                  <a:pt x="6813" y="11387"/>
                </a:lnTo>
                <a:lnTo>
                  <a:pt x="6548" y="11460"/>
                </a:lnTo>
                <a:lnTo>
                  <a:pt x="6283" y="11508"/>
                </a:lnTo>
                <a:lnTo>
                  <a:pt x="6018" y="11556"/>
                </a:lnTo>
                <a:lnTo>
                  <a:pt x="5729" y="11556"/>
                </a:lnTo>
                <a:lnTo>
                  <a:pt x="5441" y="11532"/>
                </a:lnTo>
                <a:lnTo>
                  <a:pt x="5152" y="11484"/>
                </a:lnTo>
                <a:lnTo>
                  <a:pt x="4863" y="11436"/>
                </a:lnTo>
                <a:lnTo>
                  <a:pt x="4574" y="11339"/>
                </a:lnTo>
                <a:lnTo>
                  <a:pt x="4237" y="11195"/>
                </a:lnTo>
                <a:lnTo>
                  <a:pt x="3900" y="11050"/>
                </a:lnTo>
                <a:lnTo>
                  <a:pt x="3587" y="10858"/>
                </a:lnTo>
                <a:lnTo>
                  <a:pt x="3298" y="10665"/>
                </a:lnTo>
                <a:lnTo>
                  <a:pt x="3009" y="10449"/>
                </a:lnTo>
                <a:lnTo>
                  <a:pt x="2768" y="10208"/>
                </a:lnTo>
                <a:lnTo>
                  <a:pt x="2504" y="9943"/>
                </a:lnTo>
                <a:lnTo>
                  <a:pt x="2287" y="9654"/>
                </a:lnTo>
                <a:lnTo>
                  <a:pt x="2022" y="9293"/>
                </a:lnTo>
                <a:lnTo>
                  <a:pt x="1781" y="8932"/>
                </a:lnTo>
                <a:lnTo>
                  <a:pt x="1565" y="8547"/>
                </a:lnTo>
                <a:lnTo>
                  <a:pt x="1348" y="8186"/>
                </a:lnTo>
                <a:lnTo>
                  <a:pt x="1180" y="7801"/>
                </a:lnTo>
                <a:lnTo>
                  <a:pt x="1035" y="7415"/>
                </a:lnTo>
                <a:lnTo>
                  <a:pt x="915" y="7006"/>
                </a:lnTo>
                <a:lnTo>
                  <a:pt x="818" y="6621"/>
                </a:lnTo>
                <a:lnTo>
                  <a:pt x="746" y="6212"/>
                </a:lnTo>
                <a:lnTo>
                  <a:pt x="698" y="5803"/>
                </a:lnTo>
                <a:lnTo>
                  <a:pt x="674" y="5393"/>
                </a:lnTo>
                <a:lnTo>
                  <a:pt x="698" y="4984"/>
                </a:lnTo>
                <a:lnTo>
                  <a:pt x="722" y="4551"/>
                </a:lnTo>
                <a:lnTo>
                  <a:pt x="794" y="4117"/>
                </a:lnTo>
                <a:lnTo>
                  <a:pt x="891" y="3684"/>
                </a:lnTo>
                <a:lnTo>
                  <a:pt x="1011" y="3251"/>
                </a:lnTo>
                <a:lnTo>
                  <a:pt x="1107" y="2986"/>
                </a:lnTo>
                <a:lnTo>
                  <a:pt x="1204" y="2745"/>
                </a:lnTo>
                <a:lnTo>
                  <a:pt x="1324" y="2480"/>
                </a:lnTo>
                <a:lnTo>
                  <a:pt x="1468" y="2264"/>
                </a:lnTo>
                <a:lnTo>
                  <a:pt x="1613" y="2047"/>
                </a:lnTo>
                <a:lnTo>
                  <a:pt x="1757" y="1830"/>
                </a:lnTo>
                <a:lnTo>
                  <a:pt x="1926" y="1662"/>
                </a:lnTo>
                <a:lnTo>
                  <a:pt x="2118" y="1469"/>
                </a:lnTo>
                <a:lnTo>
                  <a:pt x="2311" y="1325"/>
                </a:lnTo>
                <a:lnTo>
                  <a:pt x="2528" y="1180"/>
                </a:lnTo>
                <a:lnTo>
                  <a:pt x="2744" y="1060"/>
                </a:lnTo>
                <a:lnTo>
                  <a:pt x="2985" y="940"/>
                </a:lnTo>
                <a:lnTo>
                  <a:pt x="3226" y="868"/>
                </a:lnTo>
                <a:lnTo>
                  <a:pt x="3491" y="771"/>
                </a:lnTo>
                <a:lnTo>
                  <a:pt x="3755" y="723"/>
                </a:lnTo>
                <a:lnTo>
                  <a:pt x="4044" y="699"/>
                </a:lnTo>
                <a:lnTo>
                  <a:pt x="4478" y="675"/>
                </a:lnTo>
                <a:close/>
                <a:moveTo>
                  <a:pt x="3924" y="1"/>
                </a:moveTo>
                <a:lnTo>
                  <a:pt x="3539" y="49"/>
                </a:lnTo>
                <a:lnTo>
                  <a:pt x="3154" y="145"/>
                </a:lnTo>
                <a:lnTo>
                  <a:pt x="2793" y="290"/>
                </a:lnTo>
                <a:lnTo>
                  <a:pt x="2407" y="482"/>
                </a:lnTo>
                <a:lnTo>
                  <a:pt x="2070" y="699"/>
                </a:lnTo>
                <a:lnTo>
                  <a:pt x="1733" y="940"/>
                </a:lnTo>
                <a:lnTo>
                  <a:pt x="1444" y="1205"/>
                </a:lnTo>
                <a:lnTo>
                  <a:pt x="1180" y="1517"/>
                </a:lnTo>
                <a:lnTo>
                  <a:pt x="939" y="1855"/>
                </a:lnTo>
                <a:lnTo>
                  <a:pt x="746" y="2192"/>
                </a:lnTo>
                <a:lnTo>
                  <a:pt x="554" y="2577"/>
                </a:lnTo>
                <a:lnTo>
                  <a:pt x="409" y="2986"/>
                </a:lnTo>
                <a:lnTo>
                  <a:pt x="289" y="3371"/>
                </a:lnTo>
                <a:lnTo>
                  <a:pt x="169" y="3756"/>
                </a:lnTo>
                <a:lnTo>
                  <a:pt x="96" y="4141"/>
                </a:lnTo>
                <a:lnTo>
                  <a:pt x="48" y="4551"/>
                </a:lnTo>
                <a:lnTo>
                  <a:pt x="24" y="4936"/>
                </a:lnTo>
                <a:lnTo>
                  <a:pt x="0" y="5321"/>
                </a:lnTo>
                <a:lnTo>
                  <a:pt x="24" y="5706"/>
                </a:lnTo>
                <a:lnTo>
                  <a:pt x="48" y="6091"/>
                </a:lnTo>
                <a:lnTo>
                  <a:pt x="120" y="6477"/>
                </a:lnTo>
                <a:lnTo>
                  <a:pt x="193" y="6838"/>
                </a:lnTo>
                <a:lnTo>
                  <a:pt x="289" y="7223"/>
                </a:lnTo>
                <a:lnTo>
                  <a:pt x="409" y="7608"/>
                </a:lnTo>
                <a:lnTo>
                  <a:pt x="554" y="7993"/>
                </a:lnTo>
                <a:lnTo>
                  <a:pt x="722" y="8354"/>
                </a:lnTo>
                <a:lnTo>
                  <a:pt x="891" y="8739"/>
                </a:lnTo>
                <a:lnTo>
                  <a:pt x="1204" y="9269"/>
                </a:lnTo>
                <a:lnTo>
                  <a:pt x="1517" y="9775"/>
                </a:lnTo>
                <a:lnTo>
                  <a:pt x="1878" y="10256"/>
                </a:lnTo>
                <a:lnTo>
                  <a:pt x="2287" y="10689"/>
                </a:lnTo>
                <a:lnTo>
                  <a:pt x="2504" y="10882"/>
                </a:lnTo>
                <a:lnTo>
                  <a:pt x="2744" y="11075"/>
                </a:lnTo>
                <a:lnTo>
                  <a:pt x="2985" y="11243"/>
                </a:lnTo>
                <a:lnTo>
                  <a:pt x="3226" y="11412"/>
                </a:lnTo>
                <a:lnTo>
                  <a:pt x="3491" y="11556"/>
                </a:lnTo>
                <a:lnTo>
                  <a:pt x="3755" y="11700"/>
                </a:lnTo>
                <a:lnTo>
                  <a:pt x="4044" y="11845"/>
                </a:lnTo>
                <a:lnTo>
                  <a:pt x="4333" y="11965"/>
                </a:lnTo>
                <a:lnTo>
                  <a:pt x="4670" y="12062"/>
                </a:lnTo>
                <a:lnTo>
                  <a:pt x="5007" y="12158"/>
                </a:lnTo>
                <a:lnTo>
                  <a:pt x="5344" y="12206"/>
                </a:lnTo>
                <a:lnTo>
                  <a:pt x="5681" y="12230"/>
                </a:lnTo>
                <a:lnTo>
                  <a:pt x="6018" y="12206"/>
                </a:lnTo>
                <a:lnTo>
                  <a:pt x="6331" y="12182"/>
                </a:lnTo>
                <a:lnTo>
                  <a:pt x="6668" y="12134"/>
                </a:lnTo>
                <a:lnTo>
                  <a:pt x="6981" y="12037"/>
                </a:lnTo>
                <a:lnTo>
                  <a:pt x="7270" y="11917"/>
                </a:lnTo>
                <a:lnTo>
                  <a:pt x="7583" y="11773"/>
                </a:lnTo>
                <a:lnTo>
                  <a:pt x="7872" y="11628"/>
                </a:lnTo>
                <a:lnTo>
                  <a:pt x="8137" y="11436"/>
                </a:lnTo>
                <a:lnTo>
                  <a:pt x="8402" y="11219"/>
                </a:lnTo>
                <a:lnTo>
                  <a:pt x="8642" y="10978"/>
                </a:lnTo>
                <a:lnTo>
                  <a:pt x="8859" y="10713"/>
                </a:lnTo>
                <a:lnTo>
                  <a:pt x="9076" y="10425"/>
                </a:lnTo>
                <a:lnTo>
                  <a:pt x="9316" y="10039"/>
                </a:lnTo>
                <a:lnTo>
                  <a:pt x="9509" y="9630"/>
                </a:lnTo>
                <a:lnTo>
                  <a:pt x="9677" y="9221"/>
                </a:lnTo>
                <a:lnTo>
                  <a:pt x="9822" y="8812"/>
                </a:lnTo>
                <a:lnTo>
                  <a:pt x="9918" y="8378"/>
                </a:lnTo>
                <a:lnTo>
                  <a:pt x="9990" y="7921"/>
                </a:lnTo>
                <a:lnTo>
                  <a:pt x="10039" y="7464"/>
                </a:lnTo>
                <a:lnTo>
                  <a:pt x="10039" y="6982"/>
                </a:lnTo>
                <a:lnTo>
                  <a:pt x="10014" y="6428"/>
                </a:lnTo>
                <a:lnTo>
                  <a:pt x="9966" y="5851"/>
                </a:lnTo>
                <a:lnTo>
                  <a:pt x="9846" y="5297"/>
                </a:lnTo>
                <a:lnTo>
                  <a:pt x="9702" y="4743"/>
                </a:lnTo>
                <a:lnTo>
                  <a:pt x="9509" y="4214"/>
                </a:lnTo>
                <a:lnTo>
                  <a:pt x="9268" y="3660"/>
                </a:lnTo>
                <a:lnTo>
                  <a:pt x="9003" y="3154"/>
                </a:lnTo>
                <a:lnTo>
                  <a:pt x="8690" y="2649"/>
                </a:lnTo>
                <a:lnTo>
                  <a:pt x="8402" y="2264"/>
                </a:lnTo>
                <a:lnTo>
                  <a:pt x="8113" y="1903"/>
                </a:lnTo>
                <a:lnTo>
                  <a:pt x="7800" y="1566"/>
                </a:lnTo>
                <a:lnTo>
                  <a:pt x="7463" y="1253"/>
                </a:lnTo>
                <a:lnTo>
                  <a:pt x="7078" y="964"/>
                </a:lnTo>
                <a:lnTo>
                  <a:pt x="6692" y="723"/>
                </a:lnTo>
                <a:lnTo>
                  <a:pt x="6283" y="506"/>
                </a:lnTo>
                <a:lnTo>
                  <a:pt x="5850" y="314"/>
                </a:lnTo>
                <a:lnTo>
                  <a:pt x="5465" y="169"/>
                </a:lnTo>
                <a:lnTo>
                  <a:pt x="5079" y="73"/>
                </a:lnTo>
                <a:lnTo>
                  <a:pt x="4694" y="25"/>
                </a:lnTo>
                <a:lnTo>
                  <a:pt x="4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6" name="Google Shape;5736;p14"/>
          <p:cNvGrpSpPr/>
          <p:nvPr/>
        </p:nvGrpSpPr>
        <p:grpSpPr>
          <a:xfrm rot="3463747" flipH="1">
            <a:off x="-102666" y="-1662027"/>
            <a:ext cx="1782737" cy="4456717"/>
            <a:chOff x="1094525" y="1997475"/>
            <a:chExt cx="357500" cy="893725"/>
          </a:xfrm>
        </p:grpSpPr>
        <p:sp>
          <p:nvSpPr>
            <p:cNvPr id="5737" name="Google Shape;5737;p14"/>
            <p:cNvSpPr/>
            <p:nvPr/>
          </p:nvSpPr>
          <p:spPr>
            <a:xfrm>
              <a:off x="1269650" y="2297175"/>
              <a:ext cx="49975" cy="48775"/>
            </a:xfrm>
            <a:custGeom>
              <a:avLst/>
              <a:gdLst/>
              <a:ahLst/>
              <a:cxnLst/>
              <a:rect l="l" t="t" r="r" b="b"/>
              <a:pathLst>
                <a:path w="1999" h="1951" extrusionOk="0">
                  <a:moveTo>
                    <a:pt x="1565" y="0"/>
                  </a:moveTo>
                  <a:lnTo>
                    <a:pt x="1493" y="24"/>
                  </a:lnTo>
                  <a:lnTo>
                    <a:pt x="1445" y="73"/>
                  </a:lnTo>
                  <a:lnTo>
                    <a:pt x="1349" y="217"/>
                  </a:lnTo>
                  <a:lnTo>
                    <a:pt x="1277" y="362"/>
                  </a:lnTo>
                  <a:lnTo>
                    <a:pt x="1156" y="602"/>
                  </a:lnTo>
                  <a:lnTo>
                    <a:pt x="1036" y="795"/>
                  </a:lnTo>
                  <a:lnTo>
                    <a:pt x="867" y="939"/>
                  </a:lnTo>
                  <a:lnTo>
                    <a:pt x="771" y="1011"/>
                  </a:lnTo>
                  <a:lnTo>
                    <a:pt x="651" y="1084"/>
                  </a:lnTo>
                  <a:lnTo>
                    <a:pt x="434" y="1204"/>
                  </a:lnTo>
                  <a:lnTo>
                    <a:pt x="193" y="1349"/>
                  </a:lnTo>
                  <a:lnTo>
                    <a:pt x="97" y="1445"/>
                  </a:lnTo>
                  <a:lnTo>
                    <a:pt x="25" y="1541"/>
                  </a:lnTo>
                  <a:lnTo>
                    <a:pt x="1" y="1686"/>
                  </a:lnTo>
                  <a:lnTo>
                    <a:pt x="49" y="1806"/>
                  </a:lnTo>
                  <a:lnTo>
                    <a:pt x="97" y="1878"/>
                  </a:lnTo>
                  <a:lnTo>
                    <a:pt x="145" y="1902"/>
                  </a:lnTo>
                  <a:lnTo>
                    <a:pt x="193" y="1926"/>
                  </a:lnTo>
                  <a:lnTo>
                    <a:pt x="241" y="1950"/>
                  </a:lnTo>
                  <a:lnTo>
                    <a:pt x="362" y="1926"/>
                  </a:lnTo>
                  <a:lnTo>
                    <a:pt x="482" y="1878"/>
                  </a:lnTo>
                  <a:lnTo>
                    <a:pt x="554" y="1902"/>
                  </a:lnTo>
                  <a:lnTo>
                    <a:pt x="602" y="1878"/>
                  </a:lnTo>
                  <a:lnTo>
                    <a:pt x="675" y="1854"/>
                  </a:lnTo>
                  <a:lnTo>
                    <a:pt x="699" y="1806"/>
                  </a:lnTo>
                  <a:lnTo>
                    <a:pt x="771" y="1710"/>
                  </a:lnTo>
                  <a:lnTo>
                    <a:pt x="843" y="1589"/>
                  </a:lnTo>
                  <a:lnTo>
                    <a:pt x="891" y="1493"/>
                  </a:lnTo>
                  <a:lnTo>
                    <a:pt x="964" y="1421"/>
                  </a:lnTo>
                  <a:lnTo>
                    <a:pt x="1060" y="1349"/>
                  </a:lnTo>
                  <a:lnTo>
                    <a:pt x="1156" y="1300"/>
                  </a:lnTo>
                  <a:lnTo>
                    <a:pt x="1373" y="1204"/>
                  </a:lnTo>
                  <a:lnTo>
                    <a:pt x="1589" y="1084"/>
                  </a:lnTo>
                  <a:lnTo>
                    <a:pt x="1758" y="939"/>
                  </a:lnTo>
                  <a:lnTo>
                    <a:pt x="1830" y="843"/>
                  </a:lnTo>
                  <a:lnTo>
                    <a:pt x="1902" y="747"/>
                  </a:lnTo>
                  <a:lnTo>
                    <a:pt x="1951" y="650"/>
                  </a:lnTo>
                  <a:lnTo>
                    <a:pt x="1975" y="530"/>
                  </a:lnTo>
                  <a:lnTo>
                    <a:pt x="1999" y="434"/>
                  </a:lnTo>
                  <a:lnTo>
                    <a:pt x="1975" y="313"/>
                  </a:lnTo>
                  <a:lnTo>
                    <a:pt x="1951" y="217"/>
                  </a:lnTo>
                  <a:lnTo>
                    <a:pt x="1902" y="145"/>
                  </a:lnTo>
                  <a:lnTo>
                    <a:pt x="1854" y="73"/>
                  </a:lnTo>
                  <a:lnTo>
                    <a:pt x="1782" y="24"/>
                  </a:lnTo>
                  <a:lnTo>
                    <a:pt x="166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4"/>
            <p:cNvSpPr/>
            <p:nvPr/>
          </p:nvSpPr>
          <p:spPr>
            <a:xfrm>
              <a:off x="1213075" y="2269500"/>
              <a:ext cx="25300" cy="25900"/>
            </a:xfrm>
            <a:custGeom>
              <a:avLst/>
              <a:gdLst/>
              <a:ahLst/>
              <a:cxnLst/>
              <a:rect l="l" t="t" r="r" b="b"/>
              <a:pathLst>
                <a:path w="1012" h="1036" extrusionOk="0">
                  <a:moveTo>
                    <a:pt x="578" y="0"/>
                  </a:moveTo>
                  <a:lnTo>
                    <a:pt x="434" y="48"/>
                  </a:lnTo>
                  <a:lnTo>
                    <a:pt x="290" y="120"/>
                  </a:lnTo>
                  <a:lnTo>
                    <a:pt x="193" y="193"/>
                  </a:lnTo>
                  <a:lnTo>
                    <a:pt x="121" y="289"/>
                  </a:lnTo>
                  <a:lnTo>
                    <a:pt x="49" y="385"/>
                  </a:lnTo>
                  <a:lnTo>
                    <a:pt x="25" y="482"/>
                  </a:lnTo>
                  <a:lnTo>
                    <a:pt x="1" y="578"/>
                  </a:lnTo>
                  <a:lnTo>
                    <a:pt x="25" y="698"/>
                  </a:lnTo>
                  <a:lnTo>
                    <a:pt x="49" y="794"/>
                  </a:lnTo>
                  <a:lnTo>
                    <a:pt x="97" y="891"/>
                  </a:lnTo>
                  <a:lnTo>
                    <a:pt x="145" y="963"/>
                  </a:lnTo>
                  <a:lnTo>
                    <a:pt x="217" y="987"/>
                  </a:lnTo>
                  <a:lnTo>
                    <a:pt x="290" y="1011"/>
                  </a:lnTo>
                  <a:lnTo>
                    <a:pt x="362" y="1035"/>
                  </a:lnTo>
                  <a:lnTo>
                    <a:pt x="554" y="1011"/>
                  </a:lnTo>
                  <a:lnTo>
                    <a:pt x="675" y="963"/>
                  </a:lnTo>
                  <a:lnTo>
                    <a:pt x="771" y="915"/>
                  </a:lnTo>
                  <a:lnTo>
                    <a:pt x="843" y="843"/>
                  </a:lnTo>
                  <a:lnTo>
                    <a:pt x="916" y="746"/>
                  </a:lnTo>
                  <a:lnTo>
                    <a:pt x="988" y="650"/>
                  </a:lnTo>
                  <a:lnTo>
                    <a:pt x="1012" y="554"/>
                  </a:lnTo>
                  <a:lnTo>
                    <a:pt x="1012" y="457"/>
                  </a:lnTo>
                  <a:lnTo>
                    <a:pt x="1012" y="337"/>
                  </a:lnTo>
                  <a:lnTo>
                    <a:pt x="964" y="265"/>
                  </a:lnTo>
                  <a:lnTo>
                    <a:pt x="916" y="169"/>
                  </a:lnTo>
                  <a:lnTo>
                    <a:pt x="819" y="72"/>
                  </a:lnTo>
                  <a:lnTo>
                    <a:pt x="69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
            <p:cNvSpPr/>
            <p:nvPr/>
          </p:nvSpPr>
          <p:spPr>
            <a:xfrm>
              <a:off x="1270250" y="2283925"/>
              <a:ext cx="19300" cy="21100"/>
            </a:xfrm>
            <a:custGeom>
              <a:avLst/>
              <a:gdLst/>
              <a:ahLst/>
              <a:cxnLst/>
              <a:rect l="l" t="t" r="r" b="b"/>
              <a:pathLst>
                <a:path w="772" h="844" extrusionOk="0">
                  <a:moveTo>
                    <a:pt x="434" y="1"/>
                  </a:moveTo>
                  <a:lnTo>
                    <a:pt x="241" y="25"/>
                  </a:lnTo>
                  <a:lnTo>
                    <a:pt x="121" y="73"/>
                  </a:lnTo>
                  <a:lnTo>
                    <a:pt x="25" y="145"/>
                  </a:lnTo>
                  <a:lnTo>
                    <a:pt x="1" y="193"/>
                  </a:lnTo>
                  <a:lnTo>
                    <a:pt x="1" y="242"/>
                  </a:lnTo>
                  <a:lnTo>
                    <a:pt x="1" y="314"/>
                  </a:lnTo>
                  <a:lnTo>
                    <a:pt x="25" y="386"/>
                  </a:lnTo>
                  <a:lnTo>
                    <a:pt x="97" y="554"/>
                  </a:lnTo>
                  <a:lnTo>
                    <a:pt x="193" y="723"/>
                  </a:lnTo>
                  <a:lnTo>
                    <a:pt x="266" y="771"/>
                  </a:lnTo>
                  <a:lnTo>
                    <a:pt x="362" y="819"/>
                  </a:lnTo>
                  <a:lnTo>
                    <a:pt x="434" y="843"/>
                  </a:lnTo>
                  <a:lnTo>
                    <a:pt x="554" y="843"/>
                  </a:lnTo>
                  <a:lnTo>
                    <a:pt x="627" y="819"/>
                  </a:lnTo>
                  <a:lnTo>
                    <a:pt x="675" y="771"/>
                  </a:lnTo>
                  <a:lnTo>
                    <a:pt x="723" y="723"/>
                  </a:lnTo>
                  <a:lnTo>
                    <a:pt x="747" y="651"/>
                  </a:lnTo>
                  <a:lnTo>
                    <a:pt x="771" y="506"/>
                  </a:lnTo>
                  <a:lnTo>
                    <a:pt x="747" y="338"/>
                  </a:lnTo>
                  <a:lnTo>
                    <a:pt x="723" y="242"/>
                  </a:lnTo>
                  <a:lnTo>
                    <a:pt x="699" y="169"/>
                  </a:lnTo>
                  <a:lnTo>
                    <a:pt x="651" y="97"/>
                  </a:lnTo>
                  <a:lnTo>
                    <a:pt x="578" y="49"/>
                  </a:lnTo>
                  <a:lnTo>
                    <a:pt x="506" y="25"/>
                  </a:lnTo>
                  <a:lnTo>
                    <a:pt x="434"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
            <p:cNvSpPr/>
            <p:nvPr/>
          </p:nvSpPr>
          <p:spPr>
            <a:xfrm>
              <a:off x="1403250" y="2264075"/>
              <a:ext cx="18700" cy="17475"/>
            </a:xfrm>
            <a:custGeom>
              <a:avLst/>
              <a:gdLst/>
              <a:ahLst/>
              <a:cxnLst/>
              <a:rect l="l" t="t" r="r" b="b"/>
              <a:pathLst>
                <a:path w="748" h="699" extrusionOk="0">
                  <a:moveTo>
                    <a:pt x="338" y="0"/>
                  </a:moveTo>
                  <a:lnTo>
                    <a:pt x="193" y="73"/>
                  </a:lnTo>
                  <a:lnTo>
                    <a:pt x="73" y="169"/>
                  </a:lnTo>
                  <a:lnTo>
                    <a:pt x="49" y="217"/>
                  </a:lnTo>
                  <a:lnTo>
                    <a:pt x="25" y="265"/>
                  </a:lnTo>
                  <a:lnTo>
                    <a:pt x="1" y="337"/>
                  </a:lnTo>
                  <a:lnTo>
                    <a:pt x="1" y="434"/>
                  </a:lnTo>
                  <a:lnTo>
                    <a:pt x="49" y="554"/>
                  </a:lnTo>
                  <a:lnTo>
                    <a:pt x="145" y="650"/>
                  </a:lnTo>
                  <a:lnTo>
                    <a:pt x="266" y="699"/>
                  </a:lnTo>
                  <a:lnTo>
                    <a:pt x="410" y="699"/>
                  </a:lnTo>
                  <a:lnTo>
                    <a:pt x="482" y="674"/>
                  </a:lnTo>
                  <a:lnTo>
                    <a:pt x="555" y="650"/>
                  </a:lnTo>
                  <a:lnTo>
                    <a:pt x="627" y="602"/>
                  </a:lnTo>
                  <a:lnTo>
                    <a:pt x="675" y="554"/>
                  </a:lnTo>
                  <a:lnTo>
                    <a:pt x="699" y="482"/>
                  </a:lnTo>
                  <a:lnTo>
                    <a:pt x="723" y="410"/>
                  </a:lnTo>
                  <a:lnTo>
                    <a:pt x="747" y="265"/>
                  </a:lnTo>
                  <a:lnTo>
                    <a:pt x="723" y="193"/>
                  </a:lnTo>
                  <a:lnTo>
                    <a:pt x="699" y="121"/>
                  </a:lnTo>
                  <a:lnTo>
                    <a:pt x="651" y="73"/>
                  </a:lnTo>
                  <a:lnTo>
                    <a:pt x="603" y="49"/>
                  </a:lnTo>
                  <a:lnTo>
                    <a:pt x="482" y="24"/>
                  </a:lnTo>
                  <a:lnTo>
                    <a:pt x="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4"/>
            <p:cNvSpPr/>
            <p:nvPr/>
          </p:nvSpPr>
          <p:spPr>
            <a:xfrm>
              <a:off x="1150500" y="2347725"/>
              <a:ext cx="13250" cy="11450"/>
            </a:xfrm>
            <a:custGeom>
              <a:avLst/>
              <a:gdLst/>
              <a:ahLst/>
              <a:cxnLst/>
              <a:rect l="l" t="t" r="r" b="b"/>
              <a:pathLst>
                <a:path w="530" h="458" extrusionOk="0">
                  <a:moveTo>
                    <a:pt x="217" y="1"/>
                  </a:moveTo>
                  <a:lnTo>
                    <a:pt x="120" y="25"/>
                  </a:lnTo>
                  <a:lnTo>
                    <a:pt x="48" y="97"/>
                  </a:lnTo>
                  <a:lnTo>
                    <a:pt x="24" y="169"/>
                  </a:lnTo>
                  <a:lnTo>
                    <a:pt x="0" y="193"/>
                  </a:lnTo>
                  <a:lnTo>
                    <a:pt x="24" y="241"/>
                  </a:lnTo>
                  <a:lnTo>
                    <a:pt x="72" y="338"/>
                  </a:lnTo>
                  <a:lnTo>
                    <a:pt x="169" y="410"/>
                  </a:lnTo>
                  <a:lnTo>
                    <a:pt x="265" y="458"/>
                  </a:lnTo>
                  <a:lnTo>
                    <a:pt x="361" y="458"/>
                  </a:lnTo>
                  <a:lnTo>
                    <a:pt x="433" y="434"/>
                  </a:lnTo>
                  <a:lnTo>
                    <a:pt x="482" y="386"/>
                  </a:lnTo>
                  <a:lnTo>
                    <a:pt x="530" y="289"/>
                  </a:lnTo>
                  <a:lnTo>
                    <a:pt x="530" y="193"/>
                  </a:lnTo>
                  <a:lnTo>
                    <a:pt x="482" y="97"/>
                  </a:lnTo>
                  <a:lnTo>
                    <a:pt x="409" y="25"/>
                  </a:lnTo>
                  <a:lnTo>
                    <a:pt x="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4"/>
            <p:cNvSpPr/>
            <p:nvPr/>
          </p:nvSpPr>
          <p:spPr>
            <a:xfrm>
              <a:off x="1094525" y="1997475"/>
              <a:ext cx="357500" cy="893725"/>
            </a:xfrm>
            <a:custGeom>
              <a:avLst/>
              <a:gdLst/>
              <a:ahLst/>
              <a:cxnLst/>
              <a:rect l="l" t="t" r="r" b="b"/>
              <a:pathLst>
                <a:path w="14300" h="35749" extrusionOk="0">
                  <a:moveTo>
                    <a:pt x="7343" y="0"/>
                  </a:moveTo>
                  <a:lnTo>
                    <a:pt x="6982" y="24"/>
                  </a:lnTo>
                  <a:lnTo>
                    <a:pt x="6620" y="72"/>
                  </a:lnTo>
                  <a:lnTo>
                    <a:pt x="6259" y="144"/>
                  </a:lnTo>
                  <a:lnTo>
                    <a:pt x="5922" y="217"/>
                  </a:lnTo>
                  <a:lnTo>
                    <a:pt x="5561" y="313"/>
                  </a:lnTo>
                  <a:lnTo>
                    <a:pt x="5224" y="433"/>
                  </a:lnTo>
                  <a:lnTo>
                    <a:pt x="4863" y="554"/>
                  </a:lnTo>
                  <a:lnTo>
                    <a:pt x="4526" y="698"/>
                  </a:lnTo>
                  <a:lnTo>
                    <a:pt x="4213" y="843"/>
                  </a:lnTo>
                  <a:lnTo>
                    <a:pt x="3876" y="1011"/>
                  </a:lnTo>
                  <a:lnTo>
                    <a:pt x="3563" y="1204"/>
                  </a:lnTo>
                  <a:lnTo>
                    <a:pt x="3250" y="1396"/>
                  </a:lnTo>
                  <a:lnTo>
                    <a:pt x="2937" y="1613"/>
                  </a:lnTo>
                  <a:lnTo>
                    <a:pt x="2648" y="1830"/>
                  </a:lnTo>
                  <a:lnTo>
                    <a:pt x="2359" y="2070"/>
                  </a:lnTo>
                  <a:lnTo>
                    <a:pt x="2095" y="2311"/>
                  </a:lnTo>
                  <a:lnTo>
                    <a:pt x="1830" y="2576"/>
                  </a:lnTo>
                  <a:lnTo>
                    <a:pt x="1589" y="2841"/>
                  </a:lnTo>
                  <a:lnTo>
                    <a:pt x="1348" y="3105"/>
                  </a:lnTo>
                  <a:lnTo>
                    <a:pt x="1132" y="3394"/>
                  </a:lnTo>
                  <a:lnTo>
                    <a:pt x="939" y="3683"/>
                  </a:lnTo>
                  <a:lnTo>
                    <a:pt x="747" y="3972"/>
                  </a:lnTo>
                  <a:lnTo>
                    <a:pt x="554" y="4285"/>
                  </a:lnTo>
                  <a:lnTo>
                    <a:pt x="410" y="4598"/>
                  </a:lnTo>
                  <a:lnTo>
                    <a:pt x="265" y="4935"/>
                  </a:lnTo>
                  <a:lnTo>
                    <a:pt x="169" y="5176"/>
                  </a:lnTo>
                  <a:lnTo>
                    <a:pt x="97" y="5441"/>
                  </a:lnTo>
                  <a:lnTo>
                    <a:pt x="24" y="5705"/>
                  </a:lnTo>
                  <a:lnTo>
                    <a:pt x="0" y="5946"/>
                  </a:lnTo>
                  <a:lnTo>
                    <a:pt x="24" y="6211"/>
                  </a:lnTo>
                  <a:lnTo>
                    <a:pt x="48" y="6452"/>
                  </a:lnTo>
                  <a:lnTo>
                    <a:pt x="121" y="6716"/>
                  </a:lnTo>
                  <a:lnTo>
                    <a:pt x="241" y="6981"/>
                  </a:lnTo>
                  <a:lnTo>
                    <a:pt x="313" y="7174"/>
                  </a:lnTo>
                  <a:lnTo>
                    <a:pt x="385" y="7366"/>
                  </a:lnTo>
                  <a:lnTo>
                    <a:pt x="482" y="7727"/>
                  </a:lnTo>
                  <a:lnTo>
                    <a:pt x="602" y="8065"/>
                  </a:lnTo>
                  <a:lnTo>
                    <a:pt x="747" y="8377"/>
                  </a:lnTo>
                  <a:lnTo>
                    <a:pt x="939" y="8690"/>
                  </a:lnTo>
                  <a:lnTo>
                    <a:pt x="1108" y="9003"/>
                  </a:lnTo>
                  <a:lnTo>
                    <a:pt x="1324" y="9292"/>
                  </a:lnTo>
                  <a:lnTo>
                    <a:pt x="1758" y="9870"/>
                  </a:lnTo>
                  <a:lnTo>
                    <a:pt x="1950" y="10111"/>
                  </a:lnTo>
                  <a:lnTo>
                    <a:pt x="2167" y="10327"/>
                  </a:lnTo>
                  <a:lnTo>
                    <a:pt x="2408" y="10520"/>
                  </a:lnTo>
                  <a:lnTo>
                    <a:pt x="2672" y="10688"/>
                  </a:lnTo>
                  <a:lnTo>
                    <a:pt x="3178" y="11025"/>
                  </a:lnTo>
                  <a:lnTo>
                    <a:pt x="3708" y="11338"/>
                  </a:lnTo>
                  <a:lnTo>
                    <a:pt x="4093" y="11603"/>
                  </a:lnTo>
                  <a:lnTo>
                    <a:pt x="4285" y="11748"/>
                  </a:lnTo>
                  <a:lnTo>
                    <a:pt x="4454" y="11916"/>
                  </a:lnTo>
                  <a:lnTo>
                    <a:pt x="4622" y="12085"/>
                  </a:lnTo>
                  <a:lnTo>
                    <a:pt x="4767" y="12277"/>
                  </a:lnTo>
                  <a:lnTo>
                    <a:pt x="4887" y="12470"/>
                  </a:lnTo>
                  <a:lnTo>
                    <a:pt x="5008" y="12711"/>
                  </a:lnTo>
                  <a:lnTo>
                    <a:pt x="5056" y="12879"/>
                  </a:lnTo>
                  <a:lnTo>
                    <a:pt x="5104" y="13072"/>
                  </a:lnTo>
                  <a:lnTo>
                    <a:pt x="5128" y="13240"/>
                  </a:lnTo>
                  <a:lnTo>
                    <a:pt x="5152" y="13409"/>
                  </a:lnTo>
                  <a:lnTo>
                    <a:pt x="5128" y="13553"/>
                  </a:lnTo>
                  <a:lnTo>
                    <a:pt x="5128" y="13722"/>
                  </a:lnTo>
                  <a:lnTo>
                    <a:pt x="5032" y="14011"/>
                  </a:lnTo>
                  <a:lnTo>
                    <a:pt x="4911" y="14299"/>
                  </a:lnTo>
                  <a:lnTo>
                    <a:pt x="4743" y="14564"/>
                  </a:lnTo>
                  <a:lnTo>
                    <a:pt x="4526" y="14829"/>
                  </a:lnTo>
                  <a:lnTo>
                    <a:pt x="4285" y="15094"/>
                  </a:lnTo>
                  <a:lnTo>
                    <a:pt x="3419" y="15864"/>
                  </a:lnTo>
                  <a:lnTo>
                    <a:pt x="2600" y="16635"/>
                  </a:lnTo>
                  <a:lnTo>
                    <a:pt x="2167" y="17020"/>
                  </a:lnTo>
                  <a:lnTo>
                    <a:pt x="1782" y="17429"/>
                  </a:lnTo>
                  <a:lnTo>
                    <a:pt x="1397" y="17862"/>
                  </a:lnTo>
                  <a:lnTo>
                    <a:pt x="1035" y="18320"/>
                  </a:lnTo>
                  <a:lnTo>
                    <a:pt x="819" y="18609"/>
                  </a:lnTo>
                  <a:lnTo>
                    <a:pt x="650" y="18921"/>
                  </a:lnTo>
                  <a:lnTo>
                    <a:pt x="530" y="19234"/>
                  </a:lnTo>
                  <a:lnTo>
                    <a:pt x="434" y="19571"/>
                  </a:lnTo>
                  <a:lnTo>
                    <a:pt x="385" y="19884"/>
                  </a:lnTo>
                  <a:lnTo>
                    <a:pt x="337" y="20221"/>
                  </a:lnTo>
                  <a:lnTo>
                    <a:pt x="361" y="20534"/>
                  </a:lnTo>
                  <a:lnTo>
                    <a:pt x="385" y="20871"/>
                  </a:lnTo>
                  <a:lnTo>
                    <a:pt x="434" y="21184"/>
                  </a:lnTo>
                  <a:lnTo>
                    <a:pt x="530" y="21497"/>
                  </a:lnTo>
                  <a:lnTo>
                    <a:pt x="626" y="21786"/>
                  </a:lnTo>
                  <a:lnTo>
                    <a:pt x="771" y="22075"/>
                  </a:lnTo>
                  <a:lnTo>
                    <a:pt x="915" y="22340"/>
                  </a:lnTo>
                  <a:lnTo>
                    <a:pt x="1084" y="22581"/>
                  </a:lnTo>
                  <a:lnTo>
                    <a:pt x="1276" y="22797"/>
                  </a:lnTo>
                  <a:lnTo>
                    <a:pt x="1493" y="22990"/>
                  </a:lnTo>
                  <a:lnTo>
                    <a:pt x="1854" y="23351"/>
                  </a:lnTo>
                  <a:lnTo>
                    <a:pt x="2215" y="23712"/>
                  </a:lnTo>
                  <a:lnTo>
                    <a:pt x="2552" y="24097"/>
                  </a:lnTo>
                  <a:lnTo>
                    <a:pt x="2865" y="24506"/>
                  </a:lnTo>
                  <a:lnTo>
                    <a:pt x="3467" y="25325"/>
                  </a:lnTo>
                  <a:lnTo>
                    <a:pt x="4045" y="26167"/>
                  </a:lnTo>
                  <a:lnTo>
                    <a:pt x="4213" y="26408"/>
                  </a:lnTo>
                  <a:lnTo>
                    <a:pt x="4382" y="26697"/>
                  </a:lnTo>
                  <a:lnTo>
                    <a:pt x="4526" y="26962"/>
                  </a:lnTo>
                  <a:lnTo>
                    <a:pt x="4574" y="27130"/>
                  </a:lnTo>
                  <a:lnTo>
                    <a:pt x="4598" y="27275"/>
                  </a:lnTo>
                  <a:lnTo>
                    <a:pt x="4671" y="27829"/>
                  </a:lnTo>
                  <a:lnTo>
                    <a:pt x="4743" y="28358"/>
                  </a:lnTo>
                  <a:lnTo>
                    <a:pt x="4791" y="28912"/>
                  </a:lnTo>
                  <a:lnTo>
                    <a:pt x="4791" y="29466"/>
                  </a:lnTo>
                  <a:lnTo>
                    <a:pt x="4767" y="30067"/>
                  </a:lnTo>
                  <a:lnTo>
                    <a:pt x="4767" y="30645"/>
                  </a:lnTo>
                  <a:lnTo>
                    <a:pt x="4767" y="31223"/>
                  </a:lnTo>
                  <a:lnTo>
                    <a:pt x="4815" y="31801"/>
                  </a:lnTo>
                  <a:lnTo>
                    <a:pt x="4887" y="32378"/>
                  </a:lnTo>
                  <a:lnTo>
                    <a:pt x="4983" y="32932"/>
                  </a:lnTo>
                  <a:lnTo>
                    <a:pt x="5128" y="33510"/>
                  </a:lnTo>
                  <a:lnTo>
                    <a:pt x="5296" y="34063"/>
                  </a:lnTo>
                  <a:lnTo>
                    <a:pt x="5369" y="34232"/>
                  </a:lnTo>
                  <a:lnTo>
                    <a:pt x="5465" y="34401"/>
                  </a:lnTo>
                  <a:lnTo>
                    <a:pt x="5561" y="34545"/>
                  </a:lnTo>
                  <a:lnTo>
                    <a:pt x="5706" y="34713"/>
                  </a:lnTo>
                  <a:lnTo>
                    <a:pt x="5995" y="35002"/>
                  </a:lnTo>
                  <a:lnTo>
                    <a:pt x="6332" y="35267"/>
                  </a:lnTo>
                  <a:lnTo>
                    <a:pt x="6693" y="35484"/>
                  </a:lnTo>
                  <a:lnTo>
                    <a:pt x="6861" y="35580"/>
                  </a:lnTo>
                  <a:lnTo>
                    <a:pt x="7054" y="35652"/>
                  </a:lnTo>
                  <a:lnTo>
                    <a:pt x="7246" y="35700"/>
                  </a:lnTo>
                  <a:lnTo>
                    <a:pt x="7439" y="35725"/>
                  </a:lnTo>
                  <a:lnTo>
                    <a:pt x="7607" y="35749"/>
                  </a:lnTo>
                  <a:lnTo>
                    <a:pt x="7776" y="35725"/>
                  </a:lnTo>
                  <a:lnTo>
                    <a:pt x="8354" y="35628"/>
                  </a:lnTo>
                  <a:lnTo>
                    <a:pt x="8883" y="35484"/>
                  </a:lnTo>
                  <a:lnTo>
                    <a:pt x="9413" y="35291"/>
                  </a:lnTo>
                  <a:lnTo>
                    <a:pt x="9894" y="35050"/>
                  </a:lnTo>
                  <a:lnTo>
                    <a:pt x="10376" y="34786"/>
                  </a:lnTo>
                  <a:lnTo>
                    <a:pt x="10809" y="34449"/>
                  </a:lnTo>
                  <a:lnTo>
                    <a:pt x="11218" y="34063"/>
                  </a:lnTo>
                  <a:lnTo>
                    <a:pt x="11604" y="33654"/>
                  </a:lnTo>
                  <a:lnTo>
                    <a:pt x="11772" y="33414"/>
                  </a:lnTo>
                  <a:lnTo>
                    <a:pt x="11844" y="33293"/>
                  </a:lnTo>
                  <a:lnTo>
                    <a:pt x="11917" y="33149"/>
                  </a:lnTo>
                  <a:lnTo>
                    <a:pt x="11965" y="33004"/>
                  </a:lnTo>
                  <a:lnTo>
                    <a:pt x="11989" y="32836"/>
                  </a:lnTo>
                  <a:lnTo>
                    <a:pt x="12013" y="32499"/>
                  </a:lnTo>
                  <a:lnTo>
                    <a:pt x="12037" y="31849"/>
                  </a:lnTo>
                  <a:lnTo>
                    <a:pt x="12013" y="31247"/>
                  </a:lnTo>
                  <a:lnTo>
                    <a:pt x="11941" y="30693"/>
                  </a:lnTo>
                  <a:lnTo>
                    <a:pt x="11844" y="30164"/>
                  </a:lnTo>
                  <a:lnTo>
                    <a:pt x="11700" y="29634"/>
                  </a:lnTo>
                  <a:lnTo>
                    <a:pt x="11507" y="29104"/>
                  </a:lnTo>
                  <a:lnTo>
                    <a:pt x="11291" y="28551"/>
                  </a:lnTo>
                  <a:lnTo>
                    <a:pt x="11026" y="27949"/>
                  </a:lnTo>
                  <a:lnTo>
                    <a:pt x="10881" y="27636"/>
                  </a:lnTo>
                  <a:lnTo>
                    <a:pt x="10761" y="27323"/>
                  </a:lnTo>
                  <a:lnTo>
                    <a:pt x="10665" y="27034"/>
                  </a:lnTo>
                  <a:lnTo>
                    <a:pt x="10593" y="26721"/>
                  </a:lnTo>
                  <a:lnTo>
                    <a:pt x="10544" y="26432"/>
                  </a:lnTo>
                  <a:lnTo>
                    <a:pt x="10520" y="26143"/>
                  </a:lnTo>
                  <a:lnTo>
                    <a:pt x="10496" y="25855"/>
                  </a:lnTo>
                  <a:lnTo>
                    <a:pt x="10496" y="25566"/>
                  </a:lnTo>
                  <a:lnTo>
                    <a:pt x="10544" y="25277"/>
                  </a:lnTo>
                  <a:lnTo>
                    <a:pt x="10593" y="24988"/>
                  </a:lnTo>
                  <a:lnTo>
                    <a:pt x="10665" y="24723"/>
                  </a:lnTo>
                  <a:lnTo>
                    <a:pt x="10761" y="24434"/>
                  </a:lnTo>
                  <a:lnTo>
                    <a:pt x="10906" y="24169"/>
                  </a:lnTo>
                  <a:lnTo>
                    <a:pt x="11050" y="23881"/>
                  </a:lnTo>
                  <a:lnTo>
                    <a:pt x="11218" y="23616"/>
                  </a:lnTo>
                  <a:lnTo>
                    <a:pt x="11435" y="23351"/>
                  </a:lnTo>
                  <a:lnTo>
                    <a:pt x="12326" y="22220"/>
                  </a:lnTo>
                  <a:lnTo>
                    <a:pt x="13168" y="21064"/>
                  </a:lnTo>
                  <a:lnTo>
                    <a:pt x="13505" y="20607"/>
                  </a:lnTo>
                  <a:lnTo>
                    <a:pt x="13794" y="20149"/>
                  </a:lnTo>
                  <a:lnTo>
                    <a:pt x="13939" y="19908"/>
                  </a:lnTo>
                  <a:lnTo>
                    <a:pt x="14059" y="19668"/>
                  </a:lnTo>
                  <a:lnTo>
                    <a:pt x="14155" y="19403"/>
                  </a:lnTo>
                  <a:lnTo>
                    <a:pt x="14228" y="19138"/>
                  </a:lnTo>
                  <a:lnTo>
                    <a:pt x="14276" y="18777"/>
                  </a:lnTo>
                  <a:lnTo>
                    <a:pt x="14300" y="18416"/>
                  </a:lnTo>
                  <a:lnTo>
                    <a:pt x="14300" y="18055"/>
                  </a:lnTo>
                  <a:lnTo>
                    <a:pt x="14252" y="17694"/>
                  </a:lnTo>
                  <a:lnTo>
                    <a:pt x="14179" y="17357"/>
                  </a:lnTo>
                  <a:lnTo>
                    <a:pt x="14083" y="16996"/>
                  </a:lnTo>
                  <a:lnTo>
                    <a:pt x="13963" y="16659"/>
                  </a:lnTo>
                  <a:lnTo>
                    <a:pt x="13818" y="16322"/>
                  </a:lnTo>
                  <a:lnTo>
                    <a:pt x="13650" y="15985"/>
                  </a:lnTo>
                  <a:lnTo>
                    <a:pt x="13433" y="15672"/>
                  </a:lnTo>
                  <a:lnTo>
                    <a:pt x="13192" y="15383"/>
                  </a:lnTo>
                  <a:lnTo>
                    <a:pt x="12952" y="15118"/>
                  </a:lnTo>
                  <a:lnTo>
                    <a:pt x="12398" y="14588"/>
                  </a:lnTo>
                  <a:lnTo>
                    <a:pt x="11868" y="14083"/>
                  </a:lnTo>
                  <a:lnTo>
                    <a:pt x="11676" y="13914"/>
                  </a:lnTo>
                  <a:lnTo>
                    <a:pt x="11507" y="13722"/>
                  </a:lnTo>
                  <a:lnTo>
                    <a:pt x="11363" y="13529"/>
                  </a:lnTo>
                  <a:lnTo>
                    <a:pt x="11267" y="13288"/>
                  </a:lnTo>
                  <a:lnTo>
                    <a:pt x="11074" y="12783"/>
                  </a:lnTo>
                  <a:lnTo>
                    <a:pt x="10930" y="12277"/>
                  </a:lnTo>
                  <a:lnTo>
                    <a:pt x="10833" y="11796"/>
                  </a:lnTo>
                  <a:lnTo>
                    <a:pt x="10809" y="11290"/>
                  </a:lnTo>
                  <a:lnTo>
                    <a:pt x="10809" y="11025"/>
                  </a:lnTo>
                  <a:lnTo>
                    <a:pt x="10833" y="10785"/>
                  </a:lnTo>
                  <a:lnTo>
                    <a:pt x="10857" y="10520"/>
                  </a:lnTo>
                  <a:lnTo>
                    <a:pt x="10930" y="10279"/>
                  </a:lnTo>
                  <a:lnTo>
                    <a:pt x="11002" y="10038"/>
                  </a:lnTo>
                  <a:lnTo>
                    <a:pt x="11074" y="9774"/>
                  </a:lnTo>
                  <a:lnTo>
                    <a:pt x="11194" y="9533"/>
                  </a:lnTo>
                  <a:lnTo>
                    <a:pt x="11315" y="9268"/>
                  </a:lnTo>
                  <a:lnTo>
                    <a:pt x="11652" y="8618"/>
                  </a:lnTo>
                  <a:lnTo>
                    <a:pt x="11820" y="8281"/>
                  </a:lnTo>
                  <a:lnTo>
                    <a:pt x="11965" y="7944"/>
                  </a:lnTo>
                  <a:lnTo>
                    <a:pt x="12109" y="7583"/>
                  </a:lnTo>
                  <a:lnTo>
                    <a:pt x="12230" y="7222"/>
                  </a:lnTo>
                  <a:lnTo>
                    <a:pt x="12302" y="6861"/>
                  </a:lnTo>
                  <a:lnTo>
                    <a:pt x="12350" y="6476"/>
                  </a:lnTo>
                  <a:lnTo>
                    <a:pt x="12398" y="5994"/>
                  </a:lnTo>
                  <a:lnTo>
                    <a:pt x="12398" y="5489"/>
                  </a:lnTo>
                  <a:lnTo>
                    <a:pt x="12374" y="5007"/>
                  </a:lnTo>
                  <a:lnTo>
                    <a:pt x="12326" y="4502"/>
                  </a:lnTo>
                  <a:lnTo>
                    <a:pt x="12254" y="4020"/>
                  </a:lnTo>
                  <a:lnTo>
                    <a:pt x="12157" y="3539"/>
                  </a:lnTo>
                  <a:lnTo>
                    <a:pt x="12037" y="3057"/>
                  </a:lnTo>
                  <a:lnTo>
                    <a:pt x="11917" y="2576"/>
                  </a:lnTo>
                  <a:lnTo>
                    <a:pt x="11772" y="2167"/>
                  </a:lnTo>
                  <a:lnTo>
                    <a:pt x="11580" y="1781"/>
                  </a:lnTo>
                  <a:lnTo>
                    <a:pt x="11363" y="1444"/>
                  </a:lnTo>
                  <a:lnTo>
                    <a:pt x="11098" y="1156"/>
                  </a:lnTo>
                  <a:lnTo>
                    <a:pt x="10833" y="891"/>
                  </a:lnTo>
                  <a:lnTo>
                    <a:pt x="10520" y="698"/>
                  </a:lnTo>
                  <a:lnTo>
                    <a:pt x="10183" y="506"/>
                  </a:lnTo>
                  <a:lnTo>
                    <a:pt x="9822" y="361"/>
                  </a:lnTo>
                  <a:lnTo>
                    <a:pt x="9485" y="241"/>
                  </a:lnTo>
                  <a:lnTo>
                    <a:pt x="9124" y="169"/>
                  </a:lnTo>
                  <a:lnTo>
                    <a:pt x="8787" y="96"/>
                  </a:lnTo>
                  <a:lnTo>
                    <a:pt x="8426" y="48"/>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4"/>
            <p:cNvSpPr/>
            <p:nvPr/>
          </p:nvSpPr>
          <p:spPr>
            <a:xfrm>
              <a:off x="1157700" y="2029950"/>
              <a:ext cx="235350" cy="827550"/>
            </a:xfrm>
            <a:custGeom>
              <a:avLst/>
              <a:gdLst/>
              <a:ahLst/>
              <a:cxnLst/>
              <a:rect l="l" t="t" r="r" b="b"/>
              <a:pathLst>
                <a:path w="9414" h="33102" extrusionOk="0">
                  <a:moveTo>
                    <a:pt x="5177" y="1"/>
                  </a:moveTo>
                  <a:lnTo>
                    <a:pt x="4816" y="25"/>
                  </a:lnTo>
                  <a:lnTo>
                    <a:pt x="4455" y="73"/>
                  </a:lnTo>
                  <a:lnTo>
                    <a:pt x="4069" y="121"/>
                  </a:lnTo>
                  <a:lnTo>
                    <a:pt x="3684" y="218"/>
                  </a:lnTo>
                  <a:lnTo>
                    <a:pt x="3299" y="314"/>
                  </a:lnTo>
                  <a:lnTo>
                    <a:pt x="2938" y="458"/>
                  </a:lnTo>
                  <a:lnTo>
                    <a:pt x="2577" y="603"/>
                  </a:lnTo>
                  <a:lnTo>
                    <a:pt x="2216" y="771"/>
                  </a:lnTo>
                  <a:lnTo>
                    <a:pt x="1903" y="940"/>
                  </a:lnTo>
                  <a:lnTo>
                    <a:pt x="1614" y="1132"/>
                  </a:lnTo>
                  <a:lnTo>
                    <a:pt x="1349" y="1349"/>
                  </a:lnTo>
                  <a:lnTo>
                    <a:pt x="1132" y="1566"/>
                  </a:lnTo>
                  <a:lnTo>
                    <a:pt x="964" y="1782"/>
                  </a:lnTo>
                  <a:lnTo>
                    <a:pt x="723" y="2192"/>
                  </a:lnTo>
                  <a:lnTo>
                    <a:pt x="434" y="2601"/>
                  </a:lnTo>
                  <a:lnTo>
                    <a:pt x="314" y="2793"/>
                  </a:lnTo>
                  <a:lnTo>
                    <a:pt x="218" y="3010"/>
                  </a:lnTo>
                  <a:lnTo>
                    <a:pt x="121" y="3203"/>
                  </a:lnTo>
                  <a:lnTo>
                    <a:pt x="73" y="3419"/>
                  </a:lnTo>
                  <a:lnTo>
                    <a:pt x="25" y="3660"/>
                  </a:lnTo>
                  <a:lnTo>
                    <a:pt x="1" y="3877"/>
                  </a:lnTo>
                  <a:lnTo>
                    <a:pt x="25" y="4093"/>
                  </a:lnTo>
                  <a:lnTo>
                    <a:pt x="25" y="4334"/>
                  </a:lnTo>
                  <a:lnTo>
                    <a:pt x="97" y="4840"/>
                  </a:lnTo>
                  <a:lnTo>
                    <a:pt x="145" y="5321"/>
                  </a:lnTo>
                  <a:lnTo>
                    <a:pt x="194" y="5682"/>
                  </a:lnTo>
                  <a:lnTo>
                    <a:pt x="242" y="6019"/>
                  </a:lnTo>
                  <a:lnTo>
                    <a:pt x="314" y="6356"/>
                  </a:lnTo>
                  <a:lnTo>
                    <a:pt x="434" y="6693"/>
                  </a:lnTo>
                  <a:lnTo>
                    <a:pt x="555" y="7006"/>
                  </a:lnTo>
                  <a:lnTo>
                    <a:pt x="699" y="7319"/>
                  </a:lnTo>
                  <a:lnTo>
                    <a:pt x="868" y="7632"/>
                  </a:lnTo>
                  <a:lnTo>
                    <a:pt x="1060" y="7945"/>
                  </a:lnTo>
                  <a:lnTo>
                    <a:pt x="1205" y="8138"/>
                  </a:lnTo>
                  <a:lnTo>
                    <a:pt x="1373" y="8306"/>
                  </a:lnTo>
                  <a:lnTo>
                    <a:pt x="1710" y="8643"/>
                  </a:lnTo>
                  <a:lnTo>
                    <a:pt x="2047" y="9004"/>
                  </a:lnTo>
                  <a:lnTo>
                    <a:pt x="2216" y="9173"/>
                  </a:lnTo>
                  <a:lnTo>
                    <a:pt x="2360" y="9389"/>
                  </a:lnTo>
                  <a:lnTo>
                    <a:pt x="2577" y="9678"/>
                  </a:lnTo>
                  <a:lnTo>
                    <a:pt x="2818" y="9967"/>
                  </a:lnTo>
                  <a:lnTo>
                    <a:pt x="3058" y="10256"/>
                  </a:lnTo>
                  <a:lnTo>
                    <a:pt x="3275" y="10569"/>
                  </a:lnTo>
                  <a:lnTo>
                    <a:pt x="3419" y="10786"/>
                  </a:lnTo>
                  <a:lnTo>
                    <a:pt x="3540" y="11026"/>
                  </a:lnTo>
                  <a:lnTo>
                    <a:pt x="3636" y="11267"/>
                  </a:lnTo>
                  <a:lnTo>
                    <a:pt x="3708" y="11508"/>
                  </a:lnTo>
                  <a:lnTo>
                    <a:pt x="3756" y="11749"/>
                  </a:lnTo>
                  <a:lnTo>
                    <a:pt x="3805" y="11989"/>
                  </a:lnTo>
                  <a:lnTo>
                    <a:pt x="3829" y="12230"/>
                  </a:lnTo>
                  <a:lnTo>
                    <a:pt x="3853" y="12471"/>
                  </a:lnTo>
                  <a:lnTo>
                    <a:pt x="3829" y="12952"/>
                  </a:lnTo>
                  <a:lnTo>
                    <a:pt x="3756" y="13434"/>
                  </a:lnTo>
                  <a:lnTo>
                    <a:pt x="3636" y="13915"/>
                  </a:lnTo>
                  <a:lnTo>
                    <a:pt x="3492" y="14421"/>
                  </a:lnTo>
                  <a:lnTo>
                    <a:pt x="3443" y="14541"/>
                  </a:lnTo>
                  <a:lnTo>
                    <a:pt x="3371" y="14637"/>
                  </a:lnTo>
                  <a:lnTo>
                    <a:pt x="3299" y="14710"/>
                  </a:lnTo>
                  <a:lnTo>
                    <a:pt x="3203" y="14782"/>
                  </a:lnTo>
                  <a:lnTo>
                    <a:pt x="2914" y="15023"/>
                  </a:lnTo>
                  <a:lnTo>
                    <a:pt x="2649" y="15239"/>
                  </a:lnTo>
                  <a:lnTo>
                    <a:pt x="2144" y="15745"/>
                  </a:lnTo>
                  <a:lnTo>
                    <a:pt x="1686" y="16274"/>
                  </a:lnTo>
                  <a:lnTo>
                    <a:pt x="1205" y="16804"/>
                  </a:lnTo>
                  <a:lnTo>
                    <a:pt x="1084" y="16948"/>
                  </a:lnTo>
                  <a:lnTo>
                    <a:pt x="988" y="17117"/>
                  </a:lnTo>
                  <a:lnTo>
                    <a:pt x="916" y="17285"/>
                  </a:lnTo>
                  <a:lnTo>
                    <a:pt x="844" y="17454"/>
                  </a:lnTo>
                  <a:lnTo>
                    <a:pt x="771" y="17743"/>
                  </a:lnTo>
                  <a:lnTo>
                    <a:pt x="723" y="18032"/>
                  </a:lnTo>
                  <a:lnTo>
                    <a:pt x="699" y="18321"/>
                  </a:lnTo>
                  <a:lnTo>
                    <a:pt x="699" y="18609"/>
                  </a:lnTo>
                  <a:lnTo>
                    <a:pt x="699" y="18874"/>
                  </a:lnTo>
                  <a:lnTo>
                    <a:pt x="723" y="19139"/>
                  </a:lnTo>
                  <a:lnTo>
                    <a:pt x="771" y="19404"/>
                  </a:lnTo>
                  <a:lnTo>
                    <a:pt x="819" y="19669"/>
                  </a:lnTo>
                  <a:lnTo>
                    <a:pt x="892" y="19934"/>
                  </a:lnTo>
                  <a:lnTo>
                    <a:pt x="988" y="20198"/>
                  </a:lnTo>
                  <a:lnTo>
                    <a:pt x="1084" y="20439"/>
                  </a:lnTo>
                  <a:lnTo>
                    <a:pt x="1205" y="20680"/>
                  </a:lnTo>
                  <a:lnTo>
                    <a:pt x="1349" y="20921"/>
                  </a:lnTo>
                  <a:lnTo>
                    <a:pt x="1518" y="21161"/>
                  </a:lnTo>
                  <a:lnTo>
                    <a:pt x="1855" y="21619"/>
                  </a:lnTo>
                  <a:lnTo>
                    <a:pt x="2071" y="21883"/>
                  </a:lnTo>
                  <a:lnTo>
                    <a:pt x="2264" y="22172"/>
                  </a:lnTo>
                  <a:lnTo>
                    <a:pt x="2456" y="22461"/>
                  </a:lnTo>
                  <a:lnTo>
                    <a:pt x="2601" y="22774"/>
                  </a:lnTo>
                  <a:lnTo>
                    <a:pt x="2745" y="23087"/>
                  </a:lnTo>
                  <a:lnTo>
                    <a:pt x="2866" y="23400"/>
                  </a:lnTo>
                  <a:lnTo>
                    <a:pt x="2962" y="23713"/>
                  </a:lnTo>
                  <a:lnTo>
                    <a:pt x="3058" y="24050"/>
                  </a:lnTo>
                  <a:lnTo>
                    <a:pt x="3275" y="24917"/>
                  </a:lnTo>
                  <a:lnTo>
                    <a:pt x="3492" y="25807"/>
                  </a:lnTo>
                  <a:lnTo>
                    <a:pt x="3636" y="26698"/>
                  </a:lnTo>
                  <a:lnTo>
                    <a:pt x="3708" y="27155"/>
                  </a:lnTo>
                  <a:lnTo>
                    <a:pt x="3756" y="27589"/>
                  </a:lnTo>
                  <a:lnTo>
                    <a:pt x="3781" y="27781"/>
                  </a:lnTo>
                  <a:lnTo>
                    <a:pt x="3781" y="27950"/>
                  </a:lnTo>
                  <a:lnTo>
                    <a:pt x="3756" y="28118"/>
                  </a:lnTo>
                  <a:lnTo>
                    <a:pt x="3684" y="28287"/>
                  </a:lnTo>
                  <a:lnTo>
                    <a:pt x="3540" y="28624"/>
                  </a:lnTo>
                  <a:lnTo>
                    <a:pt x="3395" y="28961"/>
                  </a:lnTo>
                  <a:lnTo>
                    <a:pt x="3299" y="29322"/>
                  </a:lnTo>
                  <a:lnTo>
                    <a:pt x="3227" y="29659"/>
                  </a:lnTo>
                  <a:lnTo>
                    <a:pt x="3179" y="30020"/>
                  </a:lnTo>
                  <a:lnTo>
                    <a:pt x="3179" y="30381"/>
                  </a:lnTo>
                  <a:lnTo>
                    <a:pt x="3203" y="30766"/>
                  </a:lnTo>
                  <a:lnTo>
                    <a:pt x="3251" y="31152"/>
                  </a:lnTo>
                  <a:lnTo>
                    <a:pt x="3323" y="31440"/>
                  </a:lnTo>
                  <a:lnTo>
                    <a:pt x="3443" y="31729"/>
                  </a:lnTo>
                  <a:lnTo>
                    <a:pt x="3588" y="31994"/>
                  </a:lnTo>
                  <a:lnTo>
                    <a:pt x="3756" y="32235"/>
                  </a:lnTo>
                  <a:lnTo>
                    <a:pt x="3949" y="32452"/>
                  </a:lnTo>
                  <a:lnTo>
                    <a:pt x="4166" y="32620"/>
                  </a:lnTo>
                  <a:lnTo>
                    <a:pt x="4406" y="32789"/>
                  </a:lnTo>
                  <a:lnTo>
                    <a:pt x="4647" y="32909"/>
                  </a:lnTo>
                  <a:lnTo>
                    <a:pt x="4912" y="33005"/>
                  </a:lnTo>
                  <a:lnTo>
                    <a:pt x="5177" y="33053"/>
                  </a:lnTo>
                  <a:lnTo>
                    <a:pt x="5466" y="33102"/>
                  </a:lnTo>
                  <a:lnTo>
                    <a:pt x="5730" y="33077"/>
                  </a:lnTo>
                  <a:lnTo>
                    <a:pt x="5995" y="33029"/>
                  </a:lnTo>
                  <a:lnTo>
                    <a:pt x="6284" y="32957"/>
                  </a:lnTo>
                  <a:lnTo>
                    <a:pt x="6549" y="32813"/>
                  </a:lnTo>
                  <a:lnTo>
                    <a:pt x="6790" y="32644"/>
                  </a:lnTo>
                  <a:lnTo>
                    <a:pt x="7079" y="32403"/>
                  </a:lnTo>
                  <a:lnTo>
                    <a:pt x="7319" y="32163"/>
                  </a:lnTo>
                  <a:lnTo>
                    <a:pt x="7560" y="31874"/>
                  </a:lnTo>
                  <a:lnTo>
                    <a:pt x="7753" y="31585"/>
                  </a:lnTo>
                  <a:lnTo>
                    <a:pt x="7945" y="31296"/>
                  </a:lnTo>
                  <a:lnTo>
                    <a:pt x="8090" y="30959"/>
                  </a:lnTo>
                  <a:lnTo>
                    <a:pt x="8210" y="30622"/>
                  </a:lnTo>
                  <a:lnTo>
                    <a:pt x="8306" y="30261"/>
                  </a:lnTo>
                  <a:lnTo>
                    <a:pt x="8354" y="29948"/>
                  </a:lnTo>
                  <a:lnTo>
                    <a:pt x="8354" y="29779"/>
                  </a:lnTo>
                  <a:lnTo>
                    <a:pt x="8354" y="29611"/>
                  </a:lnTo>
                  <a:lnTo>
                    <a:pt x="8330" y="29466"/>
                  </a:lnTo>
                  <a:lnTo>
                    <a:pt x="8282" y="29298"/>
                  </a:lnTo>
                  <a:lnTo>
                    <a:pt x="8210" y="29154"/>
                  </a:lnTo>
                  <a:lnTo>
                    <a:pt x="8114" y="29009"/>
                  </a:lnTo>
                  <a:lnTo>
                    <a:pt x="7969" y="28816"/>
                  </a:lnTo>
                  <a:lnTo>
                    <a:pt x="7849" y="28600"/>
                  </a:lnTo>
                  <a:lnTo>
                    <a:pt x="7584" y="28167"/>
                  </a:lnTo>
                  <a:lnTo>
                    <a:pt x="7343" y="27733"/>
                  </a:lnTo>
                  <a:lnTo>
                    <a:pt x="7199" y="27517"/>
                  </a:lnTo>
                  <a:lnTo>
                    <a:pt x="7054" y="27324"/>
                  </a:lnTo>
                  <a:lnTo>
                    <a:pt x="6910" y="27107"/>
                  </a:lnTo>
                  <a:lnTo>
                    <a:pt x="6766" y="26891"/>
                  </a:lnTo>
                  <a:lnTo>
                    <a:pt x="6669" y="26650"/>
                  </a:lnTo>
                  <a:lnTo>
                    <a:pt x="6597" y="26433"/>
                  </a:lnTo>
                  <a:lnTo>
                    <a:pt x="6549" y="26193"/>
                  </a:lnTo>
                  <a:lnTo>
                    <a:pt x="6525" y="25928"/>
                  </a:lnTo>
                  <a:lnTo>
                    <a:pt x="6525" y="25687"/>
                  </a:lnTo>
                  <a:lnTo>
                    <a:pt x="6549" y="25422"/>
                  </a:lnTo>
                  <a:lnTo>
                    <a:pt x="6573" y="25206"/>
                  </a:lnTo>
                  <a:lnTo>
                    <a:pt x="6573" y="24989"/>
                  </a:lnTo>
                  <a:lnTo>
                    <a:pt x="6549" y="24796"/>
                  </a:lnTo>
                  <a:lnTo>
                    <a:pt x="6525" y="24580"/>
                  </a:lnTo>
                  <a:lnTo>
                    <a:pt x="6477" y="24339"/>
                  </a:lnTo>
                  <a:lnTo>
                    <a:pt x="6453" y="24074"/>
                  </a:lnTo>
                  <a:lnTo>
                    <a:pt x="6453" y="23833"/>
                  </a:lnTo>
                  <a:lnTo>
                    <a:pt x="6453" y="23593"/>
                  </a:lnTo>
                  <a:lnTo>
                    <a:pt x="6477" y="23376"/>
                  </a:lnTo>
                  <a:lnTo>
                    <a:pt x="6525" y="23135"/>
                  </a:lnTo>
                  <a:lnTo>
                    <a:pt x="6621" y="22678"/>
                  </a:lnTo>
                  <a:lnTo>
                    <a:pt x="6790" y="22269"/>
                  </a:lnTo>
                  <a:lnTo>
                    <a:pt x="7006" y="21835"/>
                  </a:lnTo>
                  <a:lnTo>
                    <a:pt x="7271" y="21450"/>
                  </a:lnTo>
                  <a:lnTo>
                    <a:pt x="7560" y="21065"/>
                  </a:lnTo>
                  <a:lnTo>
                    <a:pt x="7849" y="20680"/>
                  </a:lnTo>
                  <a:lnTo>
                    <a:pt x="8114" y="20295"/>
                  </a:lnTo>
                  <a:lnTo>
                    <a:pt x="8354" y="19885"/>
                  </a:lnTo>
                  <a:lnTo>
                    <a:pt x="8595" y="19476"/>
                  </a:lnTo>
                  <a:lnTo>
                    <a:pt x="8788" y="19067"/>
                  </a:lnTo>
                  <a:lnTo>
                    <a:pt x="8980" y="18634"/>
                  </a:lnTo>
                  <a:lnTo>
                    <a:pt x="9125" y="18176"/>
                  </a:lnTo>
                  <a:lnTo>
                    <a:pt x="9269" y="17719"/>
                  </a:lnTo>
                  <a:lnTo>
                    <a:pt x="9341" y="17454"/>
                  </a:lnTo>
                  <a:lnTo>
                    <a:pt x="9390" y="17165"/>
                  </a:lnTo>
                  <a:lnTo>
                    <a:pt x="9414" y="16900"/>
                  </a:lnTo>
                  <a:lnTo>
                    <a:pt x="9414" y="16635"/>
                  </a:lnTo>
                  <a:lnTo>
                    <a:pt x="9366" y="16371"/>
                  </a:lnTo>
                  <a:lnTo>
                    <a:pt x="9293" y="16106"/>
                  </a:lnTo>
                  <a:lnTo>
                    <a:pt x="9197" y="15841"/>
                  </a:lnTo>
                  <a:lnTo>
                    <a:pt x="9077" y="15600"/>
                  </a:lnTo>
                  <a:lnTo>
                    <a:pt x="8619" y="14830"/>
                  </a:lnTo>
                  <a:lnTo>
                    <a:pt x="8210" y="14036"/>
                  </a:lnTo>
                  <a:lnTo>
                    <a:pt x="7825" y="13241"/>
                  </a:lnTo>
                  <a:lnTo>
                    <a:pt x="7464" y="12447"/>
                  </a:lnTo>
                  <a:lnTo>
                    <a:pt x="7271" y="11989"/>
                  </a:lnTo>
                  <a:lnTo>
                    <a:pt x="7127" y="11508"/>
                  </a:lnTo>
                  <a:lnTo>
                    <a:pt x="7054" y="11051"/>
                  </a:lnTo>
                  <a:lnTo>
                    <a:pt x="7030" y="10593"/>
                  </a:lnTo>
                  <a:lnTo>
                    <a:pt x="7030" y="10112"/>
                  </a:lnTo>
                  <a:lnTo>
                    <a:pt x="7127" y="9654"/>
                  </a:lnTo>
                  <a:lnTo>
                    <a:pt x="7247" y="9197"/>
                  </a:lnTo>
                  <a:lnTo>
                    <a:pt x="7440" y="8739"/>
                  </a:lnTo>
                  <a:lnTo>
                    <a:pt x="7704" y="8186"/>
                  </a:lnTo>
                  <a:lnTo>
                    <a:pt x="7969" y="7632"/>
                  </a:lnTo>
                  <a:lnTo>
                    <a:pt x="8114" y="7367"/>
                  </a:lnTo>
                  <a:lnTo>
                    <a:pt x="8282" y="7103"/>
                  </a:lnTo>
                  <a:lnTo>
                    <a:pt x="8451" y="6838"/>
                  </a:lnTo>
                  <a:lnTo>
                    <a:pt x="8667" y="6597"/>
                  </a:lnTo>
                  <a:lnTo>
                    <a:pt x="8691" y="6525"/>
                  </a:lnTo>
                  <a:lnTo>
                    <a:pt x="8740" y="6453"/>
                  </a:lnTo>
                  <a:lnTo>
                    <a:pt x="8788" y="6308"/>
                  </a:lnTo>
                  <a:lnTo>
                    <a:pt x="8932" y="5875"/>
                  </a:lnTo>
                  <a:lnTo>
                    <a:pt x="9028" y="5441"/>
                  </a:lnTo>
                  <a:lnTo>
                    <a:pt x="9077" y="5008"/>
                  </a:lnTo>
                  <a:lnTo>
                    <a:pt x="9077" y="4575"/>
                  </a:lnTo>
                  <a:lnTo>
                    <a:pt x="9053" y="4166"/>
                  </a:lnTo>
                  <a:lnTo>
                    <a:pt x="8980" y="3732"/>
                  </a:lnTo>
                  <a:lnTo>
                    <a:pt x="8884" y="3299"/>
                  </a:lnTo>
                  <a:lnTo>
                    <a:pt x="8764" y="2890"/>
                  </a:lnTo>
                  <a:lnTo>
                    <a:pt x="8595" y="2456"/>
                  </a:lnTo>
                  <a:lnTo>
                    <a:pt x="8403" y="2023"/>
                  </a:lnTo>
                  <a:lnTo>
                    <a:pt x="8138" y="1638"/>
                  </a:lnTo>
                  <a:lnTo>
                    <a:pt x="7993" y="1445"/>
                  </a:lnTo>
                  <a:lnTo>
                    <a:pt x="7849" y="1253"/>
                  </a:lnTo>
                  <a:lnTo>
                    <a:pt x="7680" y="1084"/>
                  </a:lnTo>
                  <a:lnTo>
                    <a:pt x="7512" y="940"/>
                  </a:lnTo>
                  <a:lnTo>
                    <a:pt x="7295" y="771"/>
                  </a:lnTo>
                  <a:lnTo>
                    <a:pt x="7103" y="627"/>
                  </a:lnTo>
                  <a:lnTo>
                    <a:pt x="6862" y="482"/>
                  </a:lnTo>
                  <a:lnTo>
                    <a:pt x="6621" y="362"/>
                  </a:lnTo>
                  <a:lnTo>
                    <a:pt x="6356" y="242"/>
                  </a:lnTo>
                  <a:lnTo>
                    <a:pt x="6092" y="145"/>
                  </a:lnTo>
                  <a:lnTo>
                    <a:pt x="5803" y="73"/>
                  </a:lnTo>
                  <a:lnTo>
                    <a:pt x="5514" y="25"/>
                  </a:lnTo>
                  <a:lnTo>
                    <a:pt x="5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4"/>
            <p:cNvSpPr/>
            <p:nvPr/>
          </p:nvSpPr>
          <p:spPr>
            <a:xfrm>
              <a:off x="1204650" y="2410925"/>
              <a:ext cx="150500" cy="145050"/>
            </a:xfrm>
            <a:custGeom>
              <a:avLst/>
              <a:gdLst/>
              <a:ahLst/>
              <a:cxnLst/>
              <a:rect l="l" t="t" r="r" b="b"/>
              <a:pathLst>
                <a:path w="6020" h="5802" extrusionOk="0">
                  <a:moveTo>
                    <a:pt x="3130" y="289"/>
                  </a:moveTo>
                  <a:lnTo>
                    <a:pt x="3251" y="313"/>
                  </a:lnTo>
                  <a:lnTo>
                    <a:pt x="3925" y="409"/>
                  </a:lnTo>
                  <a:lnTo>
                    <a:pt x="4093" y="458"/>
                  </a:lnTo>
                  <a:lnTo>
                    <a:pt x="4238" y="506"/>
                  </a:lnTo>
                  <a:lnTo>
                    <a:pt x="4575" y="698"/>
                  </a:lnTo>
                  <a:lnTo>
                    <a:pt x="4888" y="915"/>
                  </a:lnTo>
                  <a:lnTo>
                    <a:pt x="5152" y="1156"/>
                  </a:lnTo>
                  <a:lnTo>
                    <a:pt x="5273" y="1300"/>
                  </a:lnTo>
                  <a:lnTo>
                    <a:pt x="5393" y="1469"/>
                  </a:lnTo>
                  <a:lnTo>
                    <a:pt x="5465" y="1613"/>
                  </a:lnTo>
                  <a:lnTo>
                    <a:pt x="5538" y="1758"/>
                  </a:lnTo>
                  <a:lnTo>
                    <a:pt x="5634" y="2046"/>
                  </a:lnTo>
                  <a:lnTo>
                    <a:pt x="5706" y="2456"/>
                  </a:lnTo>
                  <a:lnTo>
                    <a:pt x="5754" y="2889"/>
                  </a:lnTo>
                  <a:lnTo>
                    <a:pt x="5730" y="3130"/>
                  </a:lnTo>
                  <a:lnTo>
                    <a:pt x="5706" y="3370"/>
                  </a:lnTo>
                  <a:lnTo>
                    <a:pt x="5634" y="3611"/>
                  </a:lnTo>
                  <a:lnTo>
                    <a:pt x="5538" y="3852"/>
                  </a:lnTo>
                  <a:lnTo>
                    <a:pt x="5441" y="3996"/>
                  </a:lnTo>
                  <a:lnTo>
                    <a:pt x="5321" y="4141"/>
                  </a:lnTo>
                  <a:lnTo>
                    <a:pt x="5008" y="4454"/>
                  </a:lnTo>
                  <a:lnTo>
                    <a:pt x="4695" y="4815"/>
                  </a:lnTo>
                  <a:lnTo>
                    <a:pt x="4575" y="4959"/>
                  </a:lnTo>
                  <a:lnTo>
                    <a:pt x="4430" y="5056"/>
                  </a:lnTo>
                  <a:lnTo>
                    <a:pt x="4262" y="5152"/>
                  </a:lnTo>
                  <a:lnTo>
                    <a:pt x="4093" y="5200"/>
                  </a:lnTo>
                  <a:lnTo>
                    <a:pt x="3756" y="5320"/>
                  </a:lnTo>
                  <a:lnTo>
                    <a:pt x="3443" y="5417"/>
                  </a:lnTo>
                  <a:lnTo>
                    <a:pt x="3275" y="5465"/>
                  </a:lnTo>
                  <a:lnTo>
                    <a:pt x="3082" y="5489"/>
                  </a:lnTo>
                  <a:lnTo>
                    <a:pt x="2745" y="5489"/>
                  </a:lnTo>
                  <a:lnTo>
                    <a:pt x="2095" y="5417"/>
                  </a:lnTo>
                  <a:lnTo>
                    <a:pt x="1782" y="5344"/>
                  </a:lnTo>
                  <a:lnTo>
                    <a:pt x="1469" y="5272"/>
                  </a:lnTo>
                  <a:lnTo>
                    <a:pt x="1253" y="5200"/>
                  </a:lnTo>
                  <a:lnTo>
                    <a:pt x="1060" y="5080"/>
                  </a:lnTo>
                  <a:lnTo>
                    <a:pt x="891" y="4935"/>
                  </a:lnTo>
                  <a:lnTo>
                    <a:pt x="747" y="4743"/>
                  </a:lnTo>
                  <a:lnTo>
                    <a:pt x="578" y="4502"/>
                  </a:lnTo>
                  <a:lnTo>
                    <a:pt x="410" y="4261"/>
                  </a:lnTo>
                  <a:lnTo>
                    <a:pt x="314" y="4093"/>
                  </a:lnTo>
                  <a:lnTo>
                    <a:pt x="266" y="3900"/>
                  </a:lnTo>
                  <a:lnTo>
                    <a:pt x="217" y="3708"/>
                  </a:lnTo>
                  <a:lnTo>
                    <a:pt x="217" y="3515"/>
                  </a:lnTo>
                  <a:lnTo>
                    <a:pt x="217" y="3322"/>
                  </a:lnTo>
                  <a:lnTo>
                    <a:pt x="241" y="3106"/>
                  </a:lnTo>
                  <a:lnTo>
                    <a:pt x="338" y="2600"/>
                  </a:lnTo>
                  <a:lnTo>
                    <a:pt x="434" y="2071"/>
                  </a:lnTo>
                  <a:lnTo>
                    <a:pt x="506" y="1806"/>
                  </a:lnTo>
                  <a:lnTo>
                    <a:pt x="603" y="1565"/>
                  </a:lnTo>
                  <a:lnTo>
                    <a:pt x="723" y="1348"/>
                  </a:lnTo>
                  <a:lnTo>
                    <a:pt x="891" y="1132"/>
                  </a:lnTo>
                  <a:lnTo>
                    <a:pt x="988" y="1035"/>
                  </a:lnTo>
                  <a:lnTo>
                    <a:pt x="1060" y="1011"/>
                  </a:lnTo>
                  <a:lnTo>
                    <a:pt x="1132" y="987"/>
                  </a:lnTo>
                  <a:lnTo>
                    <a:pt x="1349" y="939"/>
                  </a:lnTo>
                  <a:lnTo>
                    <a:pt x="1590" y="891"/>
                  </a:lnTo>
                  <a:lnTo>
                    <a:pt x="1710" y="867"/>
                  </a:lnTo>
                  <a:lnTo>
                    <a:pt x="1830" y="819"/>
                  </a:lnTo>
                  <a:lnTo>
                    <a:pt x="1927" y="771"/>
                  </a:lnTo>
                  <a:lnTo>
                    <a:pt x="2047" y="698"/>
                  </a:lnTo>
                  <a:lnTo>
                    <a:pt x="2215" y="578"/>
                  </a:lnTo>
                  <a:lnTo>
                    <a:pt x="2384" y="482"/>
                  </a:lnTo>
                  <a:lnTo>
                    <a:pt x="2745" y="337"/>
                  </a:lnTo>
                  <a:lnTo>
                    <a:pt x="2865" y="313"/>
                  </a:lnTo>
                  <a:lnTo>
                    <a:pt x="2986" y="289"/>
                  </a:lnTo>
                  <a:close/>
                  <a:moveTo>
                    <a:pt x="3082" y="0"/>
                  </a:moveTo>
                  <a:lnTo>
                    <a:pt x="2817" y="24"/>
                  </a:lnTo>
                  <a:lnTo>
                    <a:pt x="2601" y="97"/>
                  </a:lnTo>
                  <a:lnTo>
                    <a:pt x="2360" y="217"/>
                  </a:lnTo>
                  <a:lnTo>
                    <a:pt x="2240" y="265"/>
                  </a:lnTo>
                  <a:lnTo>
                    <a:pt x="2119" y="313"/>
                  </a:lnTo>
                  <a:lnTo>
                    <a:pt x="1999" y="385"/>
                  </a:lnTo>
                  <a:lnTo>
                    <a:pt x="1903" y="434"/>
                  </a:lnTo>
                  <a:lnTo>
                    <a:pt x="1806" y="530"/>
                  </a:lnTo>
                  <a:lnTo>
                    <a:pt x="1686" y="578"/>
                  </a:lnTo>
                  <a:lnTo>
                    <a:pt x="1445" y="626"/>
                  </a:lnTo>
                  <a:lnTo>
                    <a:pt x="1301" y="650"/>
                  </a:lnTo>
                  <a:lnTo>
                    <a:pt x="1180" y="674"/>
                  </a:lnTo>
                  <a:lnTo>
                    <a:pt x="1108" y="698"/>
                  </a:lnTo>
                  <a:lnTo>
                    <a:pt x="1012" y="771"/>
                  </a:lnTo>
                  <a:lnTo>
                    <a:pt x="964" y="867"/>
                  </a:lnTo>
                  <a:lnTo>
                    <a:pt x="915" y="939"/>
                  </a:lnTo>
                  <a:lnTo>
                    <a:pt x="843" y="987"/>
                  </a:lnTo>
                  <a:lnTo>
                    <a:pt x="651" y="1180"/>
                  </a:lnTo>
                  <a:lnTo>
                    <a:pt x="506" y="1396"/>
                  </a:lnTo>
                  <a:lnTo>
                    <a:pt x="386" y="1637"/>
                  </a:lnTo>
                  <a:lnTo>
                    <a:pt x="290" y="1926"/>
                  </a:lnTo>
                  <a:lnTo>
                    <a:pt x="97" y="2769"/>
                  </a:lnTo>
                  <a:lnTo>
                    <a:pt x="25" y="3154"/>
                  </a:lnTo>
                  <a:lnTo>
                    <a:pt x="1" y="3322"/>
                  </a:lnTo>
                  <a:lnTo>
                    <a:pt x="1" y="3515"/>
                  </a:lnTo>
                  <a:lnTo>
                    <a:pt x="1" y="3804"/>
                  </a:lnTo>
                  <a:lnTo>
                    <a:pt x="73" y="4045"/>
                  </a:lnTo>
                  <a:lnTo>
                    <a:pt x="169" y="4285"/>
                  </a:lnTo>
                  <a:lnTo>
                    <a:pt x="290" y="4526"/>
                  </a:lnTo>
                  <a:lnTo>
                    <a:pt x="434" y="4719"/>
                  </a:lnTo>
                  <a:lnTo>
                    <a:pt x="578" y="4935"/>
                  </a:lnTo>
                  <a:lnTo>
                    <a:pt x="747" y="5152"/>
                  </a:lnTo>
                  <a:lnTo>
                    <a:pt x="867" y="5272"/>
                  </a:lnTo>
                  <a:lnTo>
                    <a:pt x="1012" y="5369"/>
                  </a:lnTo>
                  <a:lnTo>
                    <a:pt x="1156" y="5465"/>
                  </a:lnTo>
                  <a:lnTo>
                    <a:pt x="1325" y="5537"/>
                  </a:lnTo>
                  <a:lnTo>
                    <a:pt x="1686" y="5633"/>
                  </a:lnTo>
                  <a:lnTo>
                    <a:pt x="2071" y="5730"/>
                  </a:lnTo>
                  <a:lnTo>
                    <a:pt x="2456" y="5778"/>
                  </a:lnTo>
                  <a:lnTo>
                    <a:pt x="2841" y="5802"/>
                  </a:lnTo>
                  <a:lnTo>
                    <a:pt x="3034" y="5802"/>
                  </a:lnTo>
                  <a:lnTo>
                    <a:pt x="3227" y="5778"/>
                  </a:lnTo>
                  <a:lnTo>
                    <a:pt x="3395" y="5754"/>
                  </a:lnTo>
                  <a:lnTo>
                    <a:pt x="3588" y="5706"/>
                  </a:lnTo>
                  <a:lnTo>
                    <a:pt x="4286" y="5465"/>
                  </a:lnTo>
                  <a:lnTo>
                    <a:pt x="4406" y="5417"/>
                  </a:lnTo>
                  <a:lnTo>
                    <a:pt x="4551" y="5344"/>
                  </a:lnTo>
                  <a:lnTo>
                    <a:pt x="4671" y="5272"/>
                  </a:lnTo>
                  <a:lnTo>
                    <a:pt x="4767" y="5152"/>
                  </a:lnTo>
                  <a:lnTo>
                    <a:pt x="5080" y="4791"/>
                  </a:lnTo>
                  <a:lnTo>
                    <a:pt x="5225" y="4622"/>
                  </a:lnTo>
                  <a:lnTo>
                    <a:pt x="5393" y="4454"/>
                  </a:lnTo>
                  <a:lnTo>
                    <a:pt x="5538" y="4309"/>
                  </a:lnTo>
                  <a:lnTo>
                    <a:pt x="5658" y="4165"/>
                  </a:lnTo>
                  <a:lnTo>
                    <a:pt x="5754" y="4020"/>
                  </a:lnTo>
                  <a:lnTo>
                    <a:pt x="5826" y="3828"/>
                  </a:lnTo>
                  <a:lnTo>
                    <a:pt x="5923" y="3587"/>
                  </a:lnTo>
                  <a:lnTo>
                    <a:pt x="5995" y="3322"/>
                  </a:lnTo>
                  <a:lnTo>
                    <a:pt x="6019" y="3058"/>
                  </a:lnTo>
                  <a:lnTo>
                    <a:pt x="6019" y="2793"/>
                  </a:lnTo>
                  <a:lnTo>
                    <a:pt x="5971" y="2408"/>
                  </a:lnTo>
                  <a:lnTo>
                    <a:pt x="5899" y="2022"/>
                  </a:lnTo>
                  <a:lnTo>
                    <a:pt x="5851" y="1806"/>
                  </a:lnTo>
                  <a:lnTo>
                    <a:pt x="5754" y="1565"/>
                  </a:lnTo>
                  <a:lnTo>
                    <a:pt x="5586" y="1252"/>
                  </a:lnTo>
                  <a:lnTo>
                    <a:pt x="5393" y="987"/>
                  </a:lnTo>
                  <a:lnTo>
                    <a:pt x="5152" y="747"/>
                  </a:lnTo>
                  <a:lnTo>
                    <a:pt x="4864" y="530"/>
                  </a:lnTo>
                  <a:lnTo>
                    <a:pt x="4671" y="409"/>
                  </a:lnTo>
                  <a:lnTo>
                    <a:pt x="4478" y="289"/>
                  </a:lnTo>
                  <a:lnTo>
                    <a:pt x="4286" y="193"/>
                  </a:lnTo>
                  <a:lnTo>
                    <a:pt x="4069" y="145"/>
                  </a:lnTo>
                  <a:lnTo>
                    <a:pt x="3323" y="24"/>
                  </a:lnTo>
                  <a:lnTo>
                    <a:pt x="3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
            <p:cNvSpPr/>
            <p:nvPr/>
          </p:nvSpPr>
          <p:spPr>
            <a:xfrm>
              <a:off x="1252200" y="2451850"/>
              <a:ext cx="58400" cy="61400"/>
            </a:xfrm>
            <a:custGeom>
              <a:avLst/>
              <a:gdLst/>
              <a:ahLst/>
              <a:cxnLst/>
              <a:rect l="l" t="t" r="r" b="b"/>
              <a:pathLst>
                <a:path w="2336" h="2456" extrusionOk="0">
                  <a:moveTo>
                    <a:pt x="1252" y="289"/>
                  </a:moveTo>
                  <a:lnTo>
                    <a:pt x="1421" y="313"/>
                  </a:lnTo>
                  <a:lnTo>
                    <a:pt x="1565" y="361"/>
                  </a:lnTo>
                  <a:lnTo>
                    <a:pt x="1758" y="482"/>
                  </a:lnTo>
                  <a:lnTo>
                    <a:pt x="1926" y="578"/>
                  </a:lnTo>
                  <a:lnTo>
                    <a:pt x="1975" y="626"/>
                  </a:lnTo>
                  <a:lnTo>
                    <a:pt x="2023" y="698"/>
                  </a:lnTo>
                  <a:lnTo>
                    <a:pt x="2047" y="771"/>
                  </a:lnTo>
                  <a:lnTo>
                    <a:pt x="2071" y="843"/>
                  </a:lnTo>
                  <a:lnTo>
                    <a:pt x="2095" y="1228"/>
                  </a:lnTo>
                  <a:lnTo>
                    <a:pt x="2071" y="1421"/>
                  </a:lnTo>
                  <a:lnTo>
                    <a:pt x="2047" y="1613"/>
                  </a:lnTo>
                  <a:lnTo>
                    <a:pt x="1975" y="1758"/>
                  </a:lnTo>
                  <a:lnTo>
                    <a:pt x="1878" y="1878"/>
                  </a:lnTo>
                  <a:lnTo>
                    <a:pt x="1565" y="2143"/>
                  </a:lnTo>
                  <a:lnTo>
                    <a:pt x="1469" y="2215"/>
                  </a:lnTo>
                  <a:lnTo>
                    <a:pt x="1108" y="2215"/>
                  </a:lnTo>
                  <a:lnTo>
                    <a:pt x="843" y="2191"/>
                  </a:lnTo>
                  <a:lnTo>
                    <a:pt x="723" y="2167"/>
                  </a:lnTo>
                  <a:lnTo>
                    <a:pt x="626" y="2119"/>
                  </a:lnTo>
                  <a:lnTo>
                    <a:pt x="410" y="1998"/>
                  </a:lnTo>
                  <a:lnTo>
                    <a:pt x="338" y="1926"/>
                  </a:lnTo>
                  <a:lnTo>
                    <a:pt x="289" y="1854"/>
                  </a:lnTo>
                  <a:lnTo>
                    <a:pt x="241" y="1758"/>
                  </a:lnTo>
                  <a:lnTo>
                    <a:pt x="241" y="1637"/>
                  </a:lnTo>
                  <a:lnTo>
                    <a:pt x="241" y="1541"/>
                  </a:lnTo>
                  <a:lnTo>
                    <a:pt x="241" y="1396"/>
                  </a:lnTo>
                  <a:lnTo>
                    <a:pt x="217" y="1300"/>
                  </a:lnTo>
                  <a:lnTo>
                    <a:pt x="241" y="1180"/>
                  </a:lnTo>
                  <a:lnTo>
                    <a:pt x="289" y="915"/>
                  </a:lnTo>
                  <a:lnTo>
                    <a:pt x="338" y="795"/>
                  </a:lnTo>
                  <a:lnTo>
                    <a:pt x="386" y="698"/>
                  </a:lnTo>
                  <a:lnTo>
                    <a:pt x="458" y="602"/>
                  </a:lnTo>
                  <a:lnTo>
                    <a:pt x="554" y="530"/>
                  </a:lnTo>
                  <a:lnTo>
                    <a:pt x="723" y="434"/>
                  </a:lnTo>
                  <a:lnTo>
                    <a:pt x="891" y="361"/>
                  </a:lnTo>
                  <a:lnTo>
                    <a:pt x="1084" y="313"/>
                  </a:lnTo>
                  <a:lnTo>
                    <a:pt x="1252" y="289"/>
                  </a:lnTo>
                  <a:close/>
                  <a:moveTo>
                    <a:pt x="1300" y="0"/>
                  </a:moveTo>
                  <a:lnTo>
                    <a:pt x="1084" y="24"/>
                  </a:lnTo>
                  <a:lnTo>
                    <a:pt x="867" y="72"/>
                  </a:lnTo>
                  <a:lnTo>
                    <a:pt x="650" y="169"/>
                  </a:lnTo>
                  <a:lnTo>
                    <a:pt x="458" y="265"/>
                  </a:lnTo>
                  <a:lnTo>
                    <a:pt x="338" y="361"/>
                  </a:lnTo>
                  <a:lnTo>
                    <a:pt x="241" y="458"/>
                  </a:lnTo>
                  <a:lnTo>
                    <a:pt x="169" y="554"/>
                  </a:lnTo>
                  <a:lnTo>
                    <a:pt x="121" y="674"/>
                  </a:lnTo>
                  <a:lnTo>
                    <a:pt x="25" y="939"/>
                  </a:lnTo>
                  <a:lnTo>
                    <a:pt x="1" y="1204"/>
                  </a:lnTo>
                  <a:lnTo>
                    <a:pt x="1" y="1421"/>
                  </a:lnTo>
                  <a:lnTo>
                    <a:pt x="25" y="1637"/>
                  </a:lnTo>
                  <a:lnTo>
                    <a:pt x="25" y="1806"/>
                  </a:lnTo>
                  <a:lnTo>
                    <a:pt x="73" y="1926"/>
                  </a:lnTo>
                  <a:lnTo>
                    <a:pt x="169" y="2046"/>
                  </a:lnTo>
                  <a:lnTo>
                    <a:pt x="265" y="2167"/>
                  </a:lnTo>
                  <a:lnTo>
                    <a:pt x="434" y="2287"/>
                  </a:lnTo>
                  <a:lnTo>
                    <a:pt x="530" y="2335"/>
                  </a:lnTo>
                  <a:lnTo>
                    <a:pt x="626" y="2383"/>
                  </a:lnTo>
                  <a:lnTo>
                    <a:pt x="819" y="2432"/>
                  </a:lnTo>
                  <a:lnTo>
                    <a:pt x="1012" y="2456"/>
                  </a:lnTo>
                  <a:lnTo>
                    <a:pt x="1421" y="2456"/>
                  </a:lnTo>
                  <a:lnTo>
                    <a:pt x="1565" y="2432"/>
                  </a:lnTo>
                  <a:lnTo>
                    <a:pt x="1662" y="2359"/>
                  </a:lnTo>
                  <a:lnTo>
                    <a:pt x="2023" y="2071"/>
                  </a:lnTo>
                  <a:lnTo>
                    <a:pt x="2095" y="1998"/>
                  </a:lnTo>
                  <a:lnTo>
                    <a:pt x="2167" y="1902"/>
                  </a:lnTo>
                  <a:lnTo>
                    <a:pt x="2215" y="1806"/>
                  </a:lnTo>
                  <a:lnTo>
                    <a:pt x="2263" y="1685"/>
                  </a:lnTo>
                  <a:lnTo>
                    <a:pt x="2312" y="1445"/>
                  </a:lnTo>
                  <a:lnTo>
                    <a:pt x="2336" y="1180"/>
                  </a:lnTo>
                  <a:lnTo>
                    <a:pt x="2287" y="795"/>
                  </a:lnTo>
                  <a:lnTo>
                    <a:pt x="2263" y="650"/>
                  </a:lnTo>
                  <a:lnTo>
                    <a:pt x="2191" y="530"/>
                  </a:lnTo>
                  <a:lnTo>
                    <a:pt x="2119" y="409"/>
                  </a:lnTo>
                  <a:lnTo>
                    <a:pt x="1999" y="337"/>
                  </a:lnTo>
                  <a:lnTo>
                    <a:pt x="1806" y="193"/>
                  </a:lnTo>
                  <a:lnTo>
                    <a:pt x="1589" y="72"/>
                  </a:lnTo>
                  <a:lnTo>
                    <a:pt x="1445" y="24"/>
                  </a:ln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4"/>
            <p:cNvSpPr/>
            <p:nvPr/>
          </p:nvSpPr>
          <p:spPr>
            <a:xfrm>
              <a:off x="1270850" y="2474700"/>
              <a:ext cx="19900" cy="22300"/>
            </a:xfrm>
            <a:custGeom>
              <a:avLst/>
              <a:gdLst/>
              <a:ahLst/>
              <a:cxnLst/>
              <a:rect l="l" t="t" r="r" b="b"/>
              <a:pathLst>
                <a:path w="796" h="892" extrusionOk="0">
                  <a:moveTo>
                    <a:pt x="506" y="242"/>
                  </a:moveTo>
                  <a:lnTo>
                    <a:pt x="554" y="266"/>
                  </a:lnTo>
                  <a:lnTo>
                    <a:pt x="579" y="290"/>
                  </a:lnTo>
                  <a:lnTo>
                    <a:pt x="603" y="338"/>
                  </a:lnTo>
                  <a:lnTo>
                    <a:pt x="603" y="434"/>
                  </a:lnTo>
                  <a:lnTo>
                    <a:pt x="579" y="507"/>
                  </a:lnTo>
                  <a:lnTo>
                    <a:pt x="530" y="579"/>
                  </a:lnTo>
                  <a:lnTo>
                    <a:pt x="482" y="627"/>
                  </a:lnTo>
                  <a:lnTo>
                    <a:pt x="410" y="675"/>
                  </a:lnTo>
                  <a:lnTo>
                    <a:pt x="362" y="699"/>
                  </a:lnTo>
                  <a:lnTo>
                    <a:pt x="338" y="675"/>
                  </a:lnTo>
                  <a:lnTo>
                    <a:pt x="290" y="651"/>
                  </a:lnTo>
                  <a:lnTo>
                    <a:pt x="266" y="627"/>
                  </a:lnTo>
                  <a:lnTo>
                    <a:pt x="266" y="531"/>
                  </a:lnTo>
                  <a:lnTo>
                    <a:pt x="290" y="410"/>
                  </a:lnTo>
                  <a:lnTo>
                    <a:pt x="338" y="314"/>
                  </a:lnTo>
                  <a:lnTo>
                    <a:pt x="386" y="266"/>
                  </a:lnTo>
                  <a:lnTo>
                    <a:pt x="482" y="242"/>
                  </a:lnTo>
                  <a:close/>
                  <a:moveTo>
                    <a:pt x="434" y="1"/>
                  </a:moveTo>
                  <a:lnTo>
                    <a:pt x="314" y="25"/>
                  </a:lnTo>
                  <a:lnTo>
                    <a:pt x="217" y="73"/>
                  </a:lnTo>
                  <a:lnTo>
                    <a:pt x="25" y="242"/>
                  </a:lnTo>
                  <a:lnTo>
                    <a:pt x="1" y="266"/>
                  </a:lnTo>
                  <a:lnTo>
                    <a:pt x="1" y="314"/>
                  </a:lnTo>
                  <a:lnTo>
                    <a:pt x="1" y="458"/>
                  </a:lnTo>
                  <a:lnTo>
                    <a:pt x="1" y="627"/>
                  </a:lnTo>
                  <a:lnTo>
                    <a:pt x="49" y="723"/>
                  </a:lnTo>
                  <a:lnTo>
                    <a:pt x="121" y="795"/>
                  </a:lnTo>
                  <a:lnTo>
                    <a:pt x="193" y="868"/>
                  </a:lnTo>
                  <a:lnTo>
                    <a:pt x="290" y="892"/>
                  </a:lnTo>
                  <a:lnTo>
                    <a:pt x="410" y="868"/>
                  </a:lnTo>
                  <a:lnTo>
                    <a:pt x="530" y="844"/>
                  </a:lnTo>
                  <a:lnTo>
                    <a:pt x="627" y="771"/>
                  </a:lnTo>
                  <a:lnTo>
                    <a:pt x="699" y="699"/>
                  </a:lnTo>
                  <a:lnTo>
                    <a:pt x="747" y="603"/>
                  </a:lnTo>
                  <a:lnTo>
                    <a:pt x="795" y="507"/>
                  </a:lnTo>
                  <a:lnTo>
                    <a:pt x="795" y="386"/>
                  </a:lnTo>
                  <a:lnTo>
                    <a:pt x="795" y="290"/>
                  </a:lnTo>
                  <a:lnTo>
                    <a:pt x="771" y="170"/>
                  </a:lnTo>
                  <a:lnTo>
                    <a:pt x="699" y="73"/>
                  </a:lnTo>
                  <a:lnTo>
                    <a:pt x="627" y="25"/>
                  </a:ln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4"/>
            <p:cNvSpPr/>
            <p:nvPr/>
          </p:nvSpPr>
          <p:spPr>
            <a:xfrm>
              <a:off x="1249200" y="2726875"/>
              <a:ext cx="108350" cy="104750"/>
            </a:xfrm>
            <a:custGeom>
              <a:avLst/>
              <a:gdLst/>
              <a:ahLst/>
              <a:cxnLst/>
              <a:rect l="l" t="t" r="r" b="b"/>
              <a:pathLst>
                <a:path w="4334" h="4190" extrusionOk="0">
                  <a:moveTo>
                    <a:pt x="2335" y="217"/>
                  </a:moveTo>
                  <a:lnTo>
                    <a:pt x="2817" y="314"/>
                  </a:lnTo>
                  <a:lnTo>
                    <a:pt x="2937" y="338"/>
                  </a:lnTo>
                  <a:lnTo>
                    <a:pt x="3057" y="386"/>
                  </a:lnTo>
                  <a:lnTo>
                    <a:pt x="3298" y="506"/>
                  </a:lnTo>
                  <a:lnTo>
                    <a:pt x="3515" y="651"/>
                  </a:lnTo>
                  <a:lnTo>
                    <a:pt x="3707" y="843"/>
                  </a:lnTo>
                  <a:lnTo>
                    <a:pt x="3876" y="1060"/>
                  </a:lnTo>
                  <a:lnTo>
                    <a:pt x="3996" y="1277"/>
                  </a:lnTo>
                  <a:lnTo>
                    <a:pt x="4044" y="1493"/>
                  </a:lnTo>
                  <a:lnTo>
                    <a:pt x="4117" y="1782"/>
                  </a:lnTo>
                  <a:lnTo>
                    <a:pt x="4141" y="2071"/>
                  </a:lnTo>
                  <a:lnTo>
                    <a:pt x="4141" y="2264"/>
                  </a:lnTo>
                  <a:lnTo>
                    <a:pt x="4093" y="2432"/>
                  </a:lnTo>
                  <a:lnTo>
                    <a:pt x="4044" y="2601"/>
                  </a:lnTo>
                  <a:lnTo>
                    <a:pt x="3996" y="2769"/>
                  </a:lnTo>
                  <a:lnTo>
                    <a:pt x="3924" y="2889"/>
                  </a:lnTo>
                  <a:lnTo>
                    <a:pt x="3828" y="2986"/>
                  </a:lnTo>
                  <a:lnTo>
                    <a:pt x="3587" y="3202"/>
                  </a:lnTo>
                  <a:lnTo>
                    <a:pt x="3394" y="3467"/>
                  </a:lnTo>
                  <a:lnTo>
                    <a:pt x="3298" y="3563"/>
                  </a:lnTo>
                  <a:lnTo>
                    <a:pt x="3178" y="3660"/>
                  </a:lnTo>
                  <a:lnTo>
                    <a:pt x="3082" y="3708"/>
                  </a:lnTo>
                  <a:lnTo>
                    <a:pt x="2937" y="3756"/>
                  </a:lnTo>
                  <a:lnTo>
                    <a:pt x="2480" y="3900"/>
                  </a:lnTo>
                  <a:lnTo>
                    <a:pt x="2359" y="3925"/>
                  </a:lnTo>
                  <a:lnTo>
                    <a:pt x="2215" y="3949"/>
                  </a:lnTo>
                  <a:lnTo>
                    <a:pt x="1974" y="3949"/>
                  </a:lnTo>
                  <a:lnTo>
                    <a:pt x="1517" y="3900"/>
                  </a:lnTo>
                  <a:lnTo>
                    <a:pt x="1276" y="3852"/>
                  </a:lnTo>
                  <a:lnTo>
                    <a:pt x="1059" y="3804"/>
                  </a:lnTo>
                  <a:lnTo>
                    <a:pt x="891" y="3732"/>
                  </a:lnTo>
                  <a:lnTo>
                    <a:pt x="770" y="3660"/>
                  </a:lnTo>
                  <a:lnTo>
                    <a:pt x="650" y="3539"/>
                  </a:lnTo>
                  <a:lnTo>
                    <a:pt x="530" y="3419"/>
                  </a:lnTo>
                  <a:lnTo>
                    <a:pt x="313" y="3058"/>
                  </a:lnTo>
                  <a:lnTo>
                    <a:pt x="241" y="2938"/>
                  </a:lnTo>
                  <a:lnTo>
                    <a:pt x="193" y="2817"/>
                  </a:lnTo>
                  <a:lnTo>
                    <a:pt x="169" y="2673"/>
                  </a:lnTo>
                  <a:lnTo>
                    <a:pt x="169" y="2528"/>
                  </a:lnTo>
                  <a:lnTo>
                    <a:pt x="193" y="2239"/>
                  </a:lnTo>
                  <a:lnTo>
                    <a:pt x="241" y="1854"/>
                  </a:lnTo>
                  <a:lnTo>
                    <a:pt x="313" y="1493"/>
                  </a:lnTo>
                  <a:lnTo>
                    <a:pt x="361" y="1301"/>
                  </a:lnTo>
                  <a:lnTo>
                    <a:pt x="433" y="1132"/>
                  </a:lnTo>
                  <a:lnTo>
                    <a:pt x="530" y="964"/>
                  </a:lnTo>
                  <a:lnTo>
                    <a:pt x="650" y="819"/>
                  </a:lnTo>
                  <a:lnTo>
                    <a:pt x="722" y="747"/>
                  </a:lnTo>
                  <a:lnTo>
                    <a:pt x="819" y="723"/>
                  </a:lnTo>
                  <a:lnTo>
                    <a:pt x="987" y="675"/>
                  </a:lnTo>
                  <a:lnTo>
                    <a:pt x="1132" y="651"/>
                  </a:lnTo>
                  <a:lnTo>
                    <a:pt x="1324" y="602"/>
                  </a:lnTo>
                  <a:lnTo>
                    <a:pt x="1469" y="506"/>
                  </a:lnTo>
                  <a:lnTo>
                    <a:pt x="1589" y="410"/>
                  </a:lnTo>
                  <a:lnTo>
                    <a:pt x="1709" y="362"/>
                  </a:lnTo>
                  <a:lnTo>
                    <a:pt x="1974" y="241"/>
                  </a:lnTo>
                  <a:lnTo>
                    <a:pt x="2070" y="217"/>
                  </a:lnTo>
                  <a:close/>
                  <a:moveTo>
                    <a:pt x="2215" y="1"/>
                  </a:moveTo>
                  <a:lnTo>
                    <a:pt x="2046" y="25"/>
                  </a:lnTo>
                  <a:lnTo>
                    <a:pt x="1878" y="73"/>
                  </a:lnTo>
                  <a:lnTo>
                    <a:pt x="1709" y="145"/>
                  </a:lnTo>
                  <a:lnTo>
                    <a:pt x="1517" y="241"/>
                  </a:lnTo>
                  <a:lnTo>
                    <a:pt x="1445" y="265"/>
                  </a:lnTo>
                  <a:lnTo>
                    <a:pt x="1372" y="314"/>
                  </a:lnTo>
                  <a:lnTo>
                    <a:pt x="1300" y="386"/>
                  </a:lnTo>
                  <a:lnTo>
                    <a:pt x="1204" y="410"/>
                  </a:lnTo>
                  <a:lnTo>
                    <a:pt x="1035" y="458"/>
                  </a:lnTo>
                  <a:lnTo>
                    <a:pt x="939" y="458"/>
                  </a:lnTo>
                  <a:lnTo>
                    <a:pt x="867" y="482"/>
                  </a:lnTo>
                  <a:lnTo>
                    <a:pt x="795" y="506"/>
                  </a:lnTo>
                  <a:lnTo>
                    <a:pt x="746" y="554"/>
                  </a:lnTo>
                  <a:lnTo>
                    <a:pt x="698" y="627"/>
                  </a:lnTo>
                  <a:lnTo>
                    <a:pt x="650" y="675"/>
                  </a:lnTo>
                  <a:lnTo>
                    <a:pt x="602" y="723"/>
                  </a:lnTo>
                  <a:lnTo>
                    <a:pt x="482" y="867"/>
                  </a:lnTo>
                  <a:lnTo>
                    <a:pt x="361" y="1012"/>
                  </a:lnTo>
                  <a:lnTo>
                    <a:pt x="265" y="1180"/>
                  </a:lnTo>
                  <a:lnTo>
                    <a:pt x="217" y="1373"/>
                  </a:lnTo>
                  <a:lnTo>
                    <a:pt x="72" y="1999"/>
                  </a:lnTo>
                  <a:lnTo>
                    <a:pt x="24" y="2264"/>
                  </a:lnTo>
                  <a:lnTo>
                    <a:pt x="0" y="2528"/>
                  </a:lnTo>
                  <a:lnTo>
                    <a:pt x="0" y="2745"/>
                  </a:lnTo>
                  <a:lnTo>
                    <a:pt x="48" y="2913"/>
                  </a:lnTo>
                  <a:lnTo>
                    <a:pt x="121" y="3106"/>
                  </a:lnTo>
                  <a:lnTo>
                    <a:pt x="217" y="3251"/>
                  </a:lnTo>
                  <a:lnTo>
                    <a:pt x="313" y="3395"/>
                  </a:lnTo>
                  <a:lnTo>
                    <a:pt x="409" y="3563"/>
                  </a:lnTo>
                  <a:lnTo>
                    <a:pt x="554" y="3708"/>
                  </a:lnTo>
                  <a:lnTo>
                    <a:pt x="626" y="3804"/>
                  </a:lnTo>
                  <a:lnTo>
                    <a:pt x="722" y="3876"/>
                  </a:lnTo>
                  <a:lnTo>
                    <a:pt x="963" y="3973"/>
                  </a:lnTo>
                  <a:lnTo>
                    <a:pt x="1228" y="4069"/>
                  </a:lnTo>
                  <a:lnTo>
                    <a:pt x="1493" y="4117"/>
                  </a:lnTo>
                  <a:lnTo>
                    <a:pt x="1782" y="4165"/>
                  </a:lnTo>
                  <a:lnTo>
                    <a:pt x="2046" y="4189"/>
                  </a:lnTo>
                  <a:lnTo>
                    <a:pt x="2311" y="4165"/>
                  </a:lnTo>
                  <a:lnTo>
                    <a:pt x="2456" y="4141"/>
                  </a:lnTo>
                  <a:lnTo>
                    <a:pt x="2576" y="4117"/>
                  </a:lnTo>
                  <a:lnTo>
                    <a:pt x="3082" y="3925"/>
                  </a:lnTo>
                  <a:lnTo>
                    <a:pt x="3274" y="3852"/>
                  </a:lnTo>
                  <a:lnTo>
                    <a:pt x="3370" y="3780"/>
                  </a:lnTo>
                  <a:lnTo>
                    <a:pt x="3443" y="3708"/>
                  </a:lnTo>
                  <a:lnTo>
                    <a:pt x="3659" y="3467"/>
                  </a:lnTo>
                  <a:lnTo>
                    <a:pt x="3780" y="3323"/>
                  </a:lnTo>
                  <a:lnTo>
                    <a:pt x="3900" y="3202"/>
                  </a:lnTo>
                  <a:lnTo>
                    <a:pt x="3996" y="3106"/>
                  </a:lnTo>
                  <a:lnTo>
                    <a:pt x="4069" y="3010"/>
                  </a:lnTo>
                  <a:lnTo>
                    <a:pt x="4141" y="2889"/>
                  </a:lnTo>
                  <a:lnTo>
                    <a:pt x="4213" y="2769"/>
                  </a:lnTo>
                  <a:lnTo>
                    <a:pt x="4261" y="2576"/>
                  </a:lnTo>
                  <a:lnTo>
                    <a:pt x="4309" y="2408"/>
                  </a:lnTo>
                  <a:lnTo>
                    <a:pt x="4333" y="2215"/>
                  </a:lnTo>
                  <a:lnTo>
                    <a:pt x="4333" y="2023"/>
                  </a:lnTo>
                  <a:lnTo>
                    <a:pt x="4309" y="1734"/>
                  </a:lnTo>
                  <a:lnTo>
                    <a:pt x="4261" y="1469"/>
                  </a:lnTo>
                  <a:lnTo>
                    <a:pt x="4213" y="1301"/>
                  </a:lnTo>
                  <a:lnTo>
                    <a:pt x="4141" y="1132"/>
                  </a:lnTo>
                  <a:lnTo>
                    <a:pt x="4020" y="915"/>
                  </a:lnTo>
                  <a:lnTo>
                    <a:pt x="3876" y="723"/>
                  </a:lnTo>
                  <a:lnTo>
                    <a:pt x="3707" y="530"/>
                  </a:lnTo>
                  <a:lnTo>
                    <a:pt x="3515" y="386"/>
                  </a:lnTo>
                  <a:lnTo>
                    <a:pt x="3226" y="217"/>
                  </a:lnTo>
                  <a:lnTo>
                    <a:pt x="3082" y="145"/>
                  </a:lnTo>
                  <a:lnTo>
                    <a:pt x="2913" y="97"/>
                  </a:lnTo>
                  <a:lnTo>
                    <a:pt x="2383" y="25"/>
                  </a:lnTo>
                  <a:lnTo>
                    <a:pt x="2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
            <p:cNvSpPr/>
            <p:nvPr/>
          </p:nvSpPr>
          <p:spPr>
            <a:xfrm>
              <a:off x="1283500" y="2756375"/>
              <a:ext cx="42150" cy="44550"/>
            </a:xfrm>
            <a:custGeom>
              <a:avLst/>
              <a:gdLst/>
              <a:ahLst/>
              <a:cxnLst/>
              <a:rect l="l" t="t" r="r" b="b"/>
              <a:pathLst>
                <a:path w="1686" h="1782" extrusionOk="0">
                  <a:moveTo>
                    <a:pt x="1011" y="217"/>
                  </a:moveTo>
                  <a:lnTo>
                    <a:pt x="1132" y="265"/>
                  </a:lnTo>
                  <a:lnTo>
                    <a:pt x="1372" y="434"/>
                  </a:lnTo>
                  <a:lnTo>
                    <a:pt x="1445" y="506"/>
                  </a:lnTo>
                  <a:lnTo>
                    <a:pt x="1493" y="602"/>
                  </a:lnTo>
                  <a:lnTo>
                    <a:pt x="1493" y="891"/>
                  </a:lnTo>
                  <a:lnTo>
                    <a:pt x="1493" y="1035"/>
                  </a:lnTo>
                  <a:lnTo>
                    <a:pt x="1469" y="1156"/>
                  </a:lnTo>
                  <a:lnTo>
                    <a:pt x="1421" y="1276"/>
                  </a:lnTo>
                  <a:lnTo>
                    <a:pt x="1348" y="1348"/>
                  </a:lnTo>
                  <a:lnTo>
                    <a:pt x="1132" y="1541"/>
                  </a:lnTo>
                  <a:lnTo>
                    <a:pt x="1060" y="1589"/>
                  </a:lnTo>
                  <a:lnTo>
                    <a:pt x="987" y="1613"/>
                  </a:lnTo>
                  <a:lnTo>
                    <a:pt x="795" y="1589"/>
                  </a:lnTo>
                  <a:lnTo>
                    <a:pt x="602" y="1589"/>
                  </a:lnTo>
                  <a:lnTo>
                    <a:pt x="434" y="1517"/>
                  </a:lnTo>
                  <a:lnTo>
                    <a:pt x="313" y="1445"/>
                  </a:lnTo>
                  <a:lnTo>
                    <a:pt x="241" y="1396"/>
                  </a:lnTo>
                  <a:lnTo>
                    <a:pt x="193" y="1324"/>
                  </a:lnTo>
                  <a:lnTo>
                    <a:pt x="169" y="1252"/>
                  </a:lnTo>
                  <a:lnTo>
                    <a:pt x="169" y="1180"/>
                  </a:lnTo>
                  <a:lnTo>
                    <a:pt x="169" y="1108"/>
                  </a:lnTo>
                  <a:lnTo>
                    <a:pt x="169" y="1011"/>
                  </a:lnTo>
                  <a:lnTo>
                    <a:pt x="169" y="843"/>
                  </a:lnTo>
                  <a:lnTo>
                    <a:pt x="193" y="674"/>
                  </a:lnTo>
                  <a:lnTo>
                    <a:pt x="241" y="578"/>
                  </a:lnTo>
                  <a:lnTo>
                    <a:pt x="289" y="506"/>
                  </a:lnTo>
                  <a:lnTo>
                    <a:pt x="410" y="385"/>
                  </a:lnTo>
                  <a:lnTo>
                    <a:pt x="506" y="313"/>
                  </a:lnTo>
                  <a:lnTo>
                    <a:pt x="650" y="265"/>
                  </a:lnTo>
                  <a:lnTo>
                    <a:pt x="771" y="241"/>
                  </a:lnTo>
                  <a:lnTo>
                    <a:pt x="915" y="217"/>
                  </a:lnTo>
                  <a:close/>
                  <a:moveTo>
                    <a:pt x="939" y="0"/>
                  </a:moveTo>
                  <a:lnTo>
                    <a:pt x="771" y="24"/>
                  </a:lnTo>
                  <a:lnTo>
                    <a:pt x="626" y="48"/>
                  </a:lnTo>
                  <a:lnTo>
                    <a:pt x="482" y="121"/>
                  </a:lnTo>
                  <a:lnTo>
                    <a:pt x="337" y="193"/>
                  </a:lnTo>
                  <a:lnTo>
                    <a:pt x="241" y="265"/>
                  </a:lnTo>
                  <a:lnTo>
                    <a:pt x="169" y="337"/>
                  </a:lnTo>
                  <a:lnTo>
                    <a:pt x="73" y="482"/>
                  </a:lnTo>
                  <a:lnTo>
                    <a:pt x="24" y="674"/>
                  </a:lnTo>
                  <a:lnTo>
                    <a:pt x="0" y="867"/>
                  </a:lnTo>
                  <a:lnTo>
                    <a:pt x="0" y="1035"/>
                  </a:lnTo>
                  <a:lnTo>
                    <a:pt x="0" y="1180"/>
                  </a:lnTo>
                  <a:lnTo>
                    <a:pt x="24" y="1300"/>
                  </a:lnTo>
                  <a:lnTo>
                    <a:pt x="48" y="1396"/>
                  </a:lnTo>
                  <a:lnTo>
                    <a:pt x="121" y="1469"/>
                  </a:lnTo>
                  <a:lnTo>
                    <a:pt x="193" y="1565"/>
                  </a:lnTo>
                  <a:lnTo>
                    <a:pt x="313" y="1637"/>
                  </a:lnTo>
                  <a:lnTo>
                    <a:pt x="434" y="1709"/>
                  </a:lnTo>
                  <a:lnTo>
                    <a:pt x="578" y="1733"/>
                  </a:lnTo>
                  <a:lnTo>
                    <a:pt x="723" y="1758"/>
                  </a:lnTo>
                  <a:lnTo>
                    <a:pt x="1035" y="1782"/>
                  </a:lnTo>
                  <a:lnTo>
                    <a:pt x="1132" y="1758"/>
                  </a:lnTo>
                  <a:lnTo>
                    <a:pt x="1204" y="1685"/>
                  </a:lnTo>
                  <a:lnTo>
                    <a:pt x="1445" y="1493"/>
                  </a:lnTo>
                  <a:lnTo>
                    <a:pt x="1565" y="1372"/>
                  </a:lnTo>
                  <a:lnTo>
                    <a:pt x="1613" y="1228"/>
                  </a:lnTo>
                  <a:lnTo>
                    <a:pt x="1661" y="1035"/>
                  </a:lnTo>
                  <a:lnTo>
                    <a:pt x="1685" y="843"/>
                  </a:lnTo>
                  <a:lnTo>
                    <a:pt x="1637" y="578"/>
                  </a:lnTo>
                  <a:lnTo>
                    <a:pt x="1613" y="458"/>
                  </a:lnTo>
                  <a:lnTo>
                    <a:pt x="1589" y="385"/>
                  </a:lnTo>
                  <a:lnTo>
                    <a:pt x="1517" y="313"/>
                  </a:lnTo>
                  <a:lnTo>
                    <a:pt x="1445" y="241"/>
                  </a:lnTo>
                  <a:lnTo>
                    <a:pt x="1300" y="145"/>
                  </a:lnTo>
                  <a:lnTo>
                    <a:pt x="1132" y="48"/>
                  </a:lnTo>
                  <a:lnTo>
                    <a:pt x="1035" y="24"/>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4"/>
            <p:cNvSpPr/>
            <p:nvPr/>
          </p:nvSpPr>
          <p:spPr>
            <a:xfrm>
              <a:off x="1296725" y="2772625"/>
              <a:ext cx="14475" cy="16275"/>
            </a:xfrm>
            <a:custGeom>
              <a:avLst/>
              <a:gdLst/>
              <a:ahLst/>
              <a:cxnLst/>
              <a:rect l="l" t="t" r="r" b="b"/>
              <a:pathLst>
                <a:path w="579" h="651" extrusionOk="0">
                  <a:moveTo>
                    <a:pt x="410" y="193"/>
                  </a:moveTo>
                  <a:lnTo>
                    <a:pt x="434" y="265"/>
                  </a:lnTo>
                  <a:lnTo>
                    <a:pt x="434" y="313"/>
                  </a:lnTo>
                  <a:lnTo>
                    <a:pt x="410" y="385"/>
                  </a:lnTo>
                  <a:lnTo>
                    <a:pt x="362" y="458"/>
                  </a:lnTo>
                  <a:lnTo>
                    <a:pt x="290" y="506"/>
                  </a:lnTo>
                  <a:lnTo>
                    <a:pt x="242" y="506"/>
                  </a:lnTo>
                  <a:lnTo>
                    <a:pt x="218" y="482"/>
                  </a:lnTo>
                  <a:lnTo>
                    <a:pt x="194" y="458"/>
                  </a:lnTo>
                  <a:lnTo>
                    <a:pt x="194" y="385"/>
                  </a:lnTo>
                  <a:lnTo>
                    <a:pt x="218" y="313"/>
                  </a:lnTo>
                  <a:lnTo>
                    <a:pt x="242" y="241"/>
                  </a:lnTo>
                  <a:lnTo>
                    <a:pt x="290" y="193"/>
                  </a:lnTo>
                  <a:close/>
                  <a:moveTo>
                    <a:pt x="314" y="0"/>
                  </a:moveTo>
                  <a:lnTo>
                    <a:pt x="242" y="24"/>
                  </a:lnTo>
                  <a:lnTo>
                    <a:pt x="169" y="48"/>
                  </a:lnTo>
                  <a:lnTo>
                    <a:pt x="25" y="193"/>
                  </a:lnTo>
                  <a:lnTo>
                    <a:pt x="1" y="241"/>
                  </a:lnTo>
                  <a:lnTo>
                    <a:pt x="1" y="337"/>
                  </a:lnTo>
                  <a:lnTo>
                    <a:pt x="25" y="458"/>
                  </a:lnTo>
                  <a:lnTo>
                    <a:pt x="49" y="530"/>
                  </a:lnTo>
                  <a:lnTo>
                    <a:pt x="97" y="578"/>
                  </a:lnTo>
                  <a:lnTo>
                    <a:pt x="145" y="626"/>
                  </a:lnTo>
                  <a:lnTo>
                    <a:pt x="218" y="650"/>
                  </a:lnTo>
                  <a:lnTo>
                    <a:pt x="314" y="650"/>
                  </a:lnTo>
                  <a:lnTo>
                    <a:pt x="386" y="602"/>
                  </a:lnTo>
                  <a:lnTo>
                    <a:pt x="458" y="578"/>
                  </a:lnTo>
                  <a:lnTo>
                    <a:pt x="506" y="506"/>
                  </a:lnTo>
                  <a:lnTo>
                    <a:pt x="555" y="458"/>
                  </a:lnTo>
                  <a:lnTo>
                    <a:pt x="579" y="385"/>
                  </a:lnTo>
                  <a:lnTo>
                    <a:pt x="579" y="289"/>
                  </a:lnTo>
                  <a:lnTo>
                    <a:pt x="579" y="217"/>
                  </a:lnTo>
                  <a:lnTo>
                    <a:pt x="555" y="121"/>
                  </a:lnTo>
                  <a:lnTo>
                    <a:pt x="506" y="72"/>
                  </a:lnTo>
                  <a:lnTo>
                    <a:pt x="458" y="24"/>
                  </a:lnTo>
                  <a:lnTo>
                    <a:pt x="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4"/>
            <p:cNvSpPr/>
            <p:nvPr/>
          </p:nvSpPr>
          <p:spPr>
            <a:xfrm>
              <a:off x="1207675" y="2091350"/>
              <a:ext cx="145050" cy="155300"/>
            </a:xfrm>
            <a:custGeom>
              <a:avLst/>
              <a:gdLst/>
              <a:ahLst/>
              <a:cxnLst/>
              <a:rect l="l" t="t" r="r" b="b"/>
              <a:pathLst>
                <a:path w="5802" h="6212" extrusionOk="0">
                  <a:moveTo>
                    <a:pt x="3178" y="265"/>
                  </a:moveTo>
                  <a:lnTo>
                    <a:pt x="3394" y="289"/>
                  </a:lnTo>
                  <a:lnTo>
                    <a:pt x="3635" y="362"/>
                  </a:lnTo>
                  <a:lnTo>
                    <a:pt x="3900" y="482"/>
                  </a:lnTo>
                  <a:lnTo>
                    <a:pt x="4189" y="554"/>
                  </a:lnTo>
                  <a:lnTo>
                    <a:pt x="4357" y="650"/>
                  </a:lnTo>
                  <a:lnTo>
                    <a:pt x="4502" y="747"/>
                  </a:lnTo>
                  <a:lnTo>
                    <a:pt x="4646" y="891"/>
                  </a:lnTo>
                  <a:lnTo>
                    <a:pt x="4767" y="1036"/>
                  </a:lnTo>
                  <a:lnTo>
                    <a:pt x="4887" y="1204"/>
                  </a:lnTo>
                  <a:lnTo>
                    <a:pt x="4983" y="1397"/>
                  </a:lnTo>
                  <a:lnTo>
                    <a:pt x="5248" y="1854"/>
                  </a:lnTo>
                  <a:lnTo>
                    <a:pt x="5465" y="2336"/>
                  </a:lnTo>
                  <a:lnTo>
                    <a:pt x="5561" y="2576"/>
                  </a:lnTo>
                  <a:lnTo>
                    <a:pt x="5609" y="2841"/>
                  </a:lnTo>
                  <a:lnTo>
                    <a:pt x="5657" y="3082"/>
                  </a:lnTo>
                  <a:lnTo>
                    <a:pt x="5657" y="3347"/>
                  </a:lnTo>
                  <a:lnTo>
                    <a:pt x="5609" y="3491"/>
                  </a:lnTo>
                  <a:lnTo>
                    <a:pt x="5585" y="3563"/>
                  </a:lnTo>
                  <a:lnTo>
                    <a:pt x="5537" y="3611"/>
                  </a:lnTo>
                  <a:lnTo>
                    <a:pt x="5392" y="3804"/>
                  </a:lnTo>
                  <a:lnTo>
                    <a:pt x="5224" y="3972"/>
                  </a:lnTo>
                  <a:lnTo>
                    <a:pt x="5152" y="4045"/>
                  </a:lnTo>
                  <a:lnTo>
                    <a:pt x="5080" y="4165"/>
                  </a:lnTo>
                  <a:lnTo>
                    <a:pt x="5007" y="4261"/>
                  </a:lnTo>
                  <a:lnTo>
                    <a:pt x="4983" y="4406"/>
                  </a:lnTo>
                  <a:lnTo>
                    <a:pt x="4911" y="4598"/>
                  </a:lnTo>
                  <a:lnTo>
                    <a:pt x="4839" y="4767"/>
                  </a:lnTo>
                  <a:lnTo>
                    <a:pt x="4622" y="5080"/>
                  </a:lnTo>
                  <a:lnTo>
                    <a:pt x="4550" y="5200"/>
                  </a:lnTo>
                  <a:lnTo>
                    <a:pt x="4454" y="5272"/>
                  </a:lnTo>
                  <a:lnTo>
                    <a:pt x="4357" y="5345"/>
                  </a:lnTo>
                  <a:lnTo>
                    <a:pt x="4237" y="5417"/>
                  </a:lnTo>
                  <a:lnTo>
                    <a:pt x="3635" y="5730"/>
                  </a:lnTo>
                  <a:lnTo>
                    <a:pt x="3467" y="5802"/>
                  </a:lnTo>
                  <a:lnTo>
                    <a:pt x="3322" y="5850"/>
                  </a:lnTo>
                  <a:lnTo>
                    <a:pt x="2937" y="5898"/>
                  </a:lnTo>
                  <a:lnTo>
                    <a:pt x="2576" y="5898"/>
                  </a:lnTo>
                  <a:lnTo>
                    <a:pt x="2191" y="5850"/>
                  </a:lnTo>
                  <a:lnTo>
                    <a:pt x="1998" y="5826"/>
                  </a:lnTo>
                  <a:lnTo>
                    <a:pt x="1830" y="5754"/>
                  </a:lnTo>
                  <a:lnTo>
                    <a:pt x="1661" y="5706"/>
                  </a:lnTo>
                  <a:lnTo>
                    <a:pt x="1541" y="5609"/>
                  </a:lnTo>
                  <a:lnTo>
                    <a:pt x="1276" y="5417"/>
                  </a:lnTo>
                  <a:lnTo>
                    <a:pt x="987" y="5152"/>
                  </a:lnTo>
                  <a:lnTo>
                    <a:pt x="698" y="4839"/>
                  </a:lnTo>
                  <a:lnTo>
                    <a:pt x="554" y="4622"/>
                  </a:lnTo>
                  <a:lnTo>
                    <a:pt x="433" y="4406"/>
                  </a:lnTo>
                  <a:lnTo>
                    <a:pt x="361" y="4165"/>
                  </a:lnTo>
                  <a:lnTo>
                    <a:pt x="289" y="3924"/>
                  </a:lnTo>
                  <a:lnTo>
                    <a:pt x="265" y="3756"/>
                  </a:lnTo>
                  <a:lnTo>
                    <a:pt x="289" y="3563"/>
                  </a:lnTo>
                  <a:lnTo>
                    <a:pt x="361" y="3106"/>
                  </a:lnTo>
                  <a:lnTo>
                    <a:pt x="409" y="2648"/>
                  </a:lnTo>
                  <a:lnTo>
                    <a:pt x="409" y="2456"/>
                  </a:lnTo>
                  <a:lnTo>
                    <a:pt x="457" y="2287"/>
                  </a:lnTo>
                  <a:lnTo>
                    <a:pt x="554" y="2119"/>
                  </a:lnTo>
                  <a:lnTo>
                    <a:pt x="650" y="1974"/>
                  </a:lnTo>
                  <a:lnTo>
                    <a:pt x="867" y="1710"/>
                  </a:lnTo>
                  <a:lnTo>
                    <a:pt x="1059" y="1421"/>
                  </a:lnTo>
                  <a:lnTo>
                    <a:pt x="1180" y="1276"/>
                  </a:lnTo>
                  <a:lnTo>
                    <a:pt x="1300" y="1156"/>
                  </a:lnTo>
                  <a:lnTo>
                    <a:pt x="1565" y="939"/>
                  </a:lnTo>
                  <a:lnTo>
                    <a:pt x="2143" y="626"/>
                  </a:lnTo>
                  <a:lnTo>
                    <a:pt x="2431" y="482"/>
                  </a:lnTo>
                  <a:lnTo>
                    <a:pt x="2744" y="362"/>
                  </a:lnTo>
                  <a:lnTo>
                    <a:pt x="2961" y="289"/>
                  </a:lnTo>
                  <a:lnTo>
                    <a:pt x="3178" y="265"/>
                  </a:lnTo>
                  <a:close/>
                  <a:moveTo>
                    <a:pt x="3033" y="0"/>
                  </a:moveTo>
                  <a:lnTo>
                    <a:pt x="2865" y="24"/>
                  </a:lnTo>
                  <a:lnTo>
                    <a:pt x="2696" y="73"/>
                  </a:lnTo>
                  <a:lnTo>
                    <a:pt x="2335" y="217"/>
                  </a:lnTo>
                  <a:lnTo>
                    <a:pt x="1974" y="362"/>
                  </a:lnTo>
                  <a:lnTo>
                    <a:pt x="1637" y="554"/>
                  </a:lnTo>
                  <a:lnTo>
                    <a:pt x="1300" y="747"/>
                  </a:lnTo>
                  <a:lnTo>
                    <a:pt x="1156" y="867"/>
                  </a:lnTo>
                  <a:lnTo>
                    <a:pt x="1011" y="987"/>
                  </a:lnTo>
                  <a:lnTo>
                    <a:pt x="891" y="1132"/>
                  </a:lnTo>
                  <a:lnTo>
                    <a:pt x="770" y="1276"/>
                  </a:lnTo>
                  <a:lnTo>
                    <a:pt x="361" y="1878"/>
                  </a:lnTo>
                  <a:lnTo>
                    <a:pt x="265" y="1998"/>
                  </a:lnTo>
                  <a:lnTo>
                    <a:pt x="217" y="2119"/>
                  </a:lnTo>
                  <a:lnTo>
                    <a:pt x="169" y="2263"/>
                  </a:lnTo>
                  <a:lnTo>
                    <a:pt x="120" y="2408"/>
                  </a:lnTo>
                  <a:lnTo>
                    <a:pt x="96" y="2889"/>
                  </a:lnTo>
                  <a:lnTo>
                    <a:pt x="96" y="3130"/>
                  </a:lnTo>
                  <a:lnTo>
                    <a:pt x="48" y="3371"/>
                  </a:lnTo>
                  <a:lnTo>
                    <a:pt x="24" y="3563"/>
                  </a:lnTo>
                  <a:lnTo>
                    <a:pt x="0" y="3732"/>
                  </a:lnTo>
                  <a:lnTo>
                    <a:pt x="24" y="3924"/>
                  </a:lnTo>
                  <a:lnTo>
                    <a:pt x="72" y="4117"/>
                  </a:lnTo>
                  <a:lnTo>
                    <a:pt x="145" y="4358"/>
                  </a:lnTo>
                  <a:lnTo>
                    <a:pt x="241" y="4622"/>
                  </a:lnTo>
                  <a:lnTo>
                    <a:pt x="361" y="4839"/>
                  </a:lnTo>
                  <a:lnTo>
                    <a:pt x="530" y="5056"/>
                  </a:lnTo>
                  <a:lnTo>
                    <a:pt x="794" y="5345"/>
                  </a:lnTo>
                  <a:lnTo>
                    <a:pt x="1059" y="5609"/>
                  </a:lnTo>
                  <a:lnTo>
                    <a:pt x="1252" y="5754"/>
                  </a:lnTo>
                  <a:lnTo>
                    <a:pt x="1469" y="5898"/>
                  </a:lnTo>
                  <a:lnTo>
                    <a:pt x="1782" y="6043"/>
                  </a:lnTo>
                  <a:lnTo>
                    <a:pt x="2119" y="6139"/>
                  </a:lnTo>
                  <a:lnTo>
                    <a:pt x="2456" y="6187"/>
                  </a:lnTo>
                  <a:lnTo>
                    <a:pt x="2793" y="6211"/>
                  </a:lnTo>
                  <a:lnTo>
                    <a:pt x="3033" y="6187"/>
                  </a:lnTo>
                  <a:lnTo>
                    <a:pt x="3250" y="6163"/>
                  </a:lnTo>
                  <a:lnTo>
                    <a:pt x="3467" y="6115"/>
                  </a:lnTo>
                  <a:lnTo>
                    <a:pt x="3683" y="6043"/>
                  </a:lnTo>
                  <a:lnTo>
                    <a:pt x="4333" y="5682"/>
                  </a:lnTo>
                  <a:lnTo>
                    <a:pt x="4550" y="5561"/>
                  </a:lnTo>
                  <a:lnTo>
                    <a:pt x="4743" y="5393"/>
                  </a:lnTo>
                  <a:lnTo>
                    <a:pt x="4887" y="5200"/>
                  </a:lnTo>
                  <a:lnTo>
                    <a:pt x="5007" y="4984"/>
                  </a:lnTo>
                  <a:lnTo>
                    <a:pt x="5080" y="4863"/>
                  </a:lnTo>
                  <a:lnTo>
                    <a:pt x="5128" y="4743"/>
                  </a:lnTo>
                  <a:lnTo>
                    <a:pt x="5200" y="4622"/>
                  </a:lnTo>
                  <a:lnTo>
                    <a:pt x="5224" y="4526"/>
                  </a:lnTo>
                  <a:lnTo>
                    <a:pt x="5272" y="4382"/>
                  </a:lnTo>
                  <a:lnTo>
                    <a:pt x="5344" y="4285"/>
                  </a:lnTo>
                  <a:lnTo>
                    <a:pt x="5513" y="4093"/>
                  </a:lnTo>
                  <a:lnTo>
                    <a:pt x="5609" y="3997"/>
                  </a:lnTo>
                  <a:lnTo>
                    <a:pt x="5681" y="3924"/>
                  </a:lnTo>
                  <a:lnTo>
                    <a:pt x="5730" y="3828"/>
                  </a:lnTo>
                  <a:lnTo>
                    <a:pt x="5754" y="3732"/>
                  </a:lnTo>
                  <a:lnTo>
                    <a:pt x="5754" y="3611"/>
                  </a:lnTo>
                  <a:lnTo>
                    <a:pt x="5754" y="3539"/>
                  </a:lnTo>
                  <a:lnTo>
                    <a:pt x="5778" y="3443"/>
                  </a:lnTo>
                  <a:lnTo>
                    <a:pt x="5802" y="3178"/>
                  </a:lnTo>
                  <a:lnTo>
                    <a:pt x="5802" y="2913"/>
                  </a:lnTo>
                  <a:lnTo>
                    <a:pt x="5754" y="2648"/>
                  </a:lnTo>
                  <a:lnTo>
                    <a:pt x="5657" y="2384"/>
                  </a:lnTo>
                  <a:lnTo>
                    <a:pt x="5320" y="1565"/>
                  </a:lnTo>
                  <a:lnTo>
                    <a:pt x="5152" y="1228"/>
                  </a:lnTo>
                  <a:lnTo>
                    <a:pt x="5055" y="1060"/>
                  </a:lnTo>
                  <a:lnTo>
                    <a:pt x="4959" y="915"/>
                  </a:lnTo>
                  <a:lnTo>
                    <a:pt x="4791" y="699"/>
                  </a:lnTo>
                  <a:lnTo>
                    <a:pt x="4574" y="506"/>
                  </a:lnTo>
                  <a:lnTo>
                    <a:pt x="4357" y="386"/>
                  </a:lnTo>
                  <a:lnTo>
                    <a:pt x="4117" y="289"/>
                  </a:lnTo>
                  <a:lnTo>
                    <a:pt x="3900" y="193"/>
                  </a:lnTo>
                  <a:lnTo>
                    <a:pt x="3635" y="97"/>
                  </a:lnTo>
                  <a:lnTo>
                    <a:pt x="3370" y="24"/>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
            <p:cNvSpPr/>
            <p:nvPr/>
          </p:nvSpPr>
          <p:spPr>
            <a:xfrm>
              <a:off x="1249200" y="2140700"/>
              <a:ext cx="60200" cy="62625"/>
            </a:xfrm>
            <a:custGeom>
              <a:avLst/>
              <a:gdLst/>
              <a:ahLst/>
              <a:cxnLst/>
              <a:rect l="l" t="t" r="r" b="b"/>
              <a:pathLst>
                <a:path w="2408" h="2505" extrusionOk="0">
                  <a:moveTo>
                    <a:pt x="1469" y="217"/>
                  </a:moveTo>
                  <a:lnTo>
                    <a:pt x="1565" y="265"/>
                  </a:lnTo>
                  <a:lnTo>
                    <a:pt x="1637" y="313"/>
                  </a:lnTo>
                  <a:lnTo>
                    <a:pt x="1709" y="410"/>
                  </a:lnTo>
                  <a:lnTo>
                    <a:pt x="1757" y="482"/>
                  </a:lnTo>
                  <a:lnTo>
                    <a:pt x="1854" y="602"/>
                  </a:lnTo>
                  <a:lnTo>
                    <a:pt x="1926" y="674"/>
                  </a:lnTo>
                  <a:lnTo>
                    <a:pt x="1998" y="771"/>
                  </a:lnTo>
                  <a:lnTo>
                    <a:pt x="2095" y="1011"/>
                  </a:lnTo>
                  <a:lnTo>
                    <a:pt x="2143" y="1132"/>
                  </a:lnTo>
                  <a:lnTo>
                    <a:pt x="2143" y="1252"/>
                  </a:lnTo>
                  <a:lnTo>
                    <a:pt x="2143" y="1373"/>
                  </a:lnTo>
                  <a:lnTo>
                    <a:pt x="2095" y="1469"/>
                  </a:lnTo>
                  <a:lnTo>
                    <a:pt x="2022" y="1661"/>
                  </a:lnTo>
                  <a:lnTo>
                    <a:pt x="1926" y="1806"/>
                  </a:lnTo>
                  <a:lnTo>
                    <a:pt x="1806" y="1950"/>
                  </a:lnTo>
                  <a:lnTo>
                    <a:pt x="1685" y="2095"/>
                  </a:lnTo>
                  <a:lnTo>
                    <a:pt x="1541" y="2167"/>
                  </a:lnTo>
                  <a:lnTo>
                    <a:pt x="1396" y="2215"/>
                  </a:lnTo>
                  <a:lnTo>
                    <a:pt x="1180" y="2239"/>
                  </a:lnTo>
                  <a:lnTo>
                    <a:pt x="891" y="2239"/>
                  </a:lnTo>
                  <a:lnTo>
                    <a:pt x="843" y="2215"/>
                  </a:lnTo>
                  <a:lnTo>
                    <a:pt x="770" y="2191"/>
                  </a:lnTo>
                  <a:lnTo>
                    <a:pt x="698" y="2119"/>
                  </a:lnTo>
                  <a:lnTo>
                    <a:pt x="458" y="1830"/>
                  </a:lnTo>
                  <a:lnTo>
                    <a:pt x="361" y="1661"/>
                  </a:lnTo>
                  <a:lnTo>
                    <a:pt x="265" y="1493"/>
                  </a:lnTo>
                  <a:lnTo>
                    <a:pt x="241" y="1349"/>
                  </a:lnTo>
                  <a:lnTo>
                    <a:pt x="241" y="1180"/>
                  </a:lnTo>
                  <a:lnTo>
                    <a:pt x="337" y="771"/>
                  </a:lnTo>
                  <a:lnTo>
                    <a:pt x="385" y="674"/>
                  </a:lnTo>
                  <a:lnTo>
                    <a:pt x="458" y="602"/>
                  </a:lnTo>
                  <a:lnTo>
                    <a:pt x="674" y="458"/>
                  </a:lnTo>
                  <a:lnTo>
                    <a:pt x="891" y="313"/>
                  </a:lnTo>
                  <a:lnTo>
                    <a:pt x="1011" y="265"/>
                  </a:lnTo>
                  <a:lnTo>
                    <a:pt x="1108" y="241"/>
                  </a:lnTo>
                  <a:lnTo>
                    <a:pt x="1348" y="217"/>
                  </a:lnTo>
                  <a:close/>
                  <a:moveTo>
                    <a:pt x="1083" y="0"/>
                  </a:moveTo>
                  <a:lnTo>
                    <a:pt x="963" y="24"/>
                  </a:lnTo>
                  <a:lnTo>
                    <a:pt x="770" y="121"/>
                  </a:lnTo>
                  <a:lnTo>
                    <a:pt x="602" y="217"/>
                  </a:lnTo>
                  <a:lnTo>
                    <a:pt x="433" y="313"/>
                  </a:lnTo>
                  <a:lnTo>
                    <a:pt x="265" y="434"/>
                  </a:lnTo>
                  <a:lnTo>
                    <a:pt x="169" y="554"/>
                  </a:lnTo>
                  <a:lnTo>
                    <a:pt x="121" y="674"/>
                  </a:lnTo>
                  <a:lnTo>
                    <a:pt x="24" y="1108"/>
                  </a:lnTo>
                  <a:lnTo>
                    <a:pt x="0" y="1228"/>
                  </a:lnTo>
                  <a:lnTo>
                    <a:pt x="0" y="1324"/>
                  </a:lnTo>
                  <a:lnTo>
                    <a:pt x="24" y="1445"/>
                  </a:lnTo>
                  <a:lnTo>
                    <a:pt x="48" y="1541"/>
                  </a:lnTo>
                  <a:lnTo>
                    <a:pt x="169" y="1782"/>
                  </a:lnTo>
                  <a:lnTo>
                    <a:pt x="289" y="1998"/>
                  </a:lnTo>
                  <a:lnTo>
                    <a:pt x="554" y="2287"/>
                  </a:lnTo>
                  <a:lnTo>
                    <a:pt x="674" y="2384"/>
                  </a:lnTo>
                  <a:lnTo>
                    <a:pt x="795" y="2456"/>
                  </a:lnTo>
                  <a:lnTo>
                    <a:pt x="915" y="2504"/>
                  </a:lnTo>
                  <a:lnTo>
                    <a:pt x="1059" y="2504"/>
                  </a:lnTo>
                  <a:lnTo>
                    <a:pt x="1300" y="2480"/>
                  </a:lnTo>
                  <a:lnTo>
                    <a:pt x="1541" y="2456"/>
                  </a:lnTo>
                  <a:lnTo>
                    <a:pt x="1685" y="2408"/>
                  </a:lnTo>
                  <a:lnTo>
                    <a:pt x="1806" y="2336"/>
                  </a:lnTo>
                  <a:lnTo>
                    <a:pt x="1974" y="2191"/>
                  </a:lnTo>
                  <a:lnTo>
                    <a:pt x="2119" y="2023"/>
                  </a:lnTo>
                  <a:lnTo>
                    <a:pt x="2239" y="1854"/>
                  </a:lnTo>
                  <a:lnTo>
                    <a:pt x="2335" y="1637"/>
                  </a:lnTo>
                  <a:lnTo>
                    <a:pt x="2383" y="1493"/>
                  </a:lnTo>
                  <a:lnTo>
                    <a:pt x="2407" y="1349"/>
                  </a:lnTo>
                  <a:lnTo>
                    <a:pt x="2407" y="1228"/>
                  </a:lnTo>
                  <a:lnTo>
                    <a:pt x="2383" y="1108"/>
                  </a:lnTo>
                  <a:lnTo>
                    <a:pt x="2287" y="843"/>
                  </a:lnTo>
                  <a:lnTo>
                    <a:pt x="2167" y="602"/>
                  </a:lnTo>
                  <a:lnTo>
                    <a:pt x="2046" y="434"/>
                  </a:lnTo>
                  <a:lnTo>
                    <a:pt x="1878" y="265"/>
                  </a:lnTo>
                  <a:lnTo>
                    <a:pt x="1782" y="145"/>
                  </a:lnTo>
                  <a:lnTo>
                    <a:pt x="1661" y="73"/>
                  </a:lnTo>
                  <a:lnTo>
                    <a:pt x="1541" y="24"/>
                  </a:ln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4"/>
            <p:cNvSpPr/>
            <p:nvPr/>
          </p:nvSpPr>
          <p:spPr>
            <a:xfrm>
              <a:off x="1267850" y="2158150"/>
              <a:ext cx="20475" cy="23500"/>
            </a:xfrm>
            <a:custGeom>
              <a:avLst/>
              <a:gdLst/>
              <a:ahLst/>
              <a:cxnLst/>
              <a:rect l="l" t="t" r="r" b="b"/>
              <a:pathLst>
                <a:path w="819" h="940" extrusionOk="0">
                  <a:moveTo>
                    <a:pt x="410" y="241"/>
                  </a:moveTo>
                  <a:lnTo>
                    <a:pt x="458" y="313"/>
                  </a:lnTo>
                  <a:lnTo>
                    <a:pt x="506" y="410"/>
                  </a:lnTo>
                  <a:lnTo>
                    <a:pt x="530" y="530"/>
                  </a:lnTo>
                  <a:lnTo>
                    <a:pt x="506" y="602"/>
                  </a:lnTo>
                  <a:lnTo>
                    <a:pt x="458" y="675"/>
                  </a:lnTo>
                  <a:lnTo>
                    <a:pt x="434" y="699"/>
                  </a:lnTo>
                  <a:lnTo>
                    <a:pt x="386" y="699"/>
                  </a:lnTo>
                  <a:lnTo>
                    <a:pt x="337" y="675"/>
                  </a:lnTo>
                  <a:lnTo>
                    <a:pt x="313" y="651"/>
                  </a:lnTo>
                  <a:lnTo>
                    <a:pt x="241" y="602"/>
                  </a:lnTo>
                  <a:lnTo>
                    <a:pt x="217" y="506"/>
                  </a:lnTo>
                  <a:lnTo>
                    <a:pt x="217" y="434"/>
                  </a:lnTo>
                  <a:lnTo>
                    <a:pt x="217" y="362"/>
                  </a:lnTo>
                  <a:lnTo>
                    <a:pt x="241" y="289"/>
                  </a:lnTo>
                  <a:lnTo>
                    <a:pt x="289" y="241"/>
                  </a:lnTo>
                  <a:close/>
                  <a:moveTo>
                    <a:pt x="313" y="1"/>
                  </a:moveTo>
                  <a:lnTo>
                    <a:pt x="241" y="49"/>
                  </a:lnTo>
                  <a:lnTo>
                    <a:pt x="145" y="121"/>
                  </a:lnTo>
                  <a:lnTo>
                    <a:pt x="73" y="217"/>
                  </a:lnTo>
                  <a:lnTo>
                    <a:pt x="24" y="338"/>
                  </a:lnTo>
                  <a:lnTo>
                    <a:pt x="0" y="434"/>
                  </a:lnTo>
                  <a:lnTo>
                    <a:pt x="24" y="554"/>
                  </a:lnTo>
                  <a:lnTo>
                    <a:pt x="49" y="651"/>
                  </a:lnTo>
                  <a:lnTo>
                    <a:pt x="97" y="747"/>
                  </a:lnTo>
                  <a:lnTo>
                    <a:pt x="169" y="819"/>
                  </a:lnTo>
                  <a:lnTo>
                    <a:pt x="265" y="915"/>
                  </a:lnTo>
                  <a:lnTo>
                    <a:pt x="362" y="939"/>
                  </a:lnTo>
                  <a:lnTo>
                    <a:pt x="482" y="939"/>
                  </a:lnTo>
                  <a:lnTo>
                    <a:pt x="578" y="891"/>
                  </a:lnTo>
                  <a:lnTo>
                    <a:pt x="626" y="843"/>
                  </a:lnTo>
                  <a:lnTo>
                    <a:pt x="723" y="771"/>
                  </a:lnTo>
                  <a:lnTo>
                    <a:pt x="771" y="651"/>
                  </a:lnTo>
                  <a:lnTo>
                    <a:pt x="819" y="410"/>
                  </a:lnTo>
                  <a:lnTo>
                    <a:pt x="819" y="362"/>
                  </a:lnTo>
                  <a:lnTo>
                    <a:pt x="795" y="338"/>
                  </a:lnTo>
                  <a:lnTo>
                    <a:pt x="723" y="193"/>
                  </a:lnTo>
                  <a:lnTo>
                    <a:pt x="602" y="97"/>
                  </a:lnTo>
                  <a:lnTo>
                    <a:pt x="530" y="25"/>
                  </a:lnTo>
                  <a:lnTo>
                    <a:pt x="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99150" y="445025"/>
            <a:ext cx="7945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99150" y="1152475"/>
            <a:ext cx="7945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00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0" r:id="rId9"/>
    <p:sldLayoutId id="2147483662" r:id="rId10"/>
    <p:sldLayoutId id="2147483664" r:id="rId11"/>
    <p:sldLayoutId id="2147483665" r:id="rId12"/>
    <p:sldLayoutId id="2147483669"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35"/>
        <p:cNvGrpSpPr/>
        <p:nvPr/>
      </p:nvGrpSpPr>
      <p:grpSpPr>
        <a:xfrm>
          <a:off x="0" y="0"/>
          <a:ext cx="0" cy="0"/>
          <a:chOff x="0" y="0"/>
          <a:chExt cx="0" cy="0"/>
        </a:xfrm>
      </p:grpSpPr>
      <p:sp>
        <p:nvSpPr>
          <p:cNvPr id="13436" name="Google Shape;13436;p37"/>
          <p:cNvSpPr/>
          <p:nvPr/>
        </p:nvSpPr>
        <p:spPr>
          <a:xfrm>
            <a:off x="3262500" y="2903525"/>
            <a:ext cx="2619000" cy="799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37"/>
          <p:cNvSpPr txBox="1">
            <a:spLocks noGrp="1"/>
          </p:cNvSpPr>
          <p:nvPr>
            <p:ph type="ctrTitle"/>
          </p:nvPr>
        </p:nvSpPr>
        <p:spPr>
          <a:xfrm>
            <a:off x="1712891" y="1139856"/>
            <a:ext cx="5958900" cy="1346847"/>
          </a:xfrm>
          <a:prstGeom prst="rect">
            <a:avLst/>
          </a:prstGeom>
        </p:spPr>
        <p:txBody>
          <a:bodyPr spcFirstLastPara="1" wrap="square" lIns="91425" tIns="91425" rIns="91425" bIns="91425" anchor="ctr" anchorCtr="0">
            <a:noAutofit/>
          </a:bodyPr>
          <a:lstStyle/>
          <a:p>
            <a:pPr lvl="0"/>
            <a:r>
              <a:rPr lang="en" sz="4800" dirty="0"/>
              <a:t>GCPP SYSTEM </a:t>
            </a:r>
            <a:br>
              <a:rPr lang="en" sz="5500" dirty="0"/>
            </a:br>
            <a:r>
              <a:rPr lang="en" sz="1800" dirty="0">
                <a:solidFill>
                  <a:schemeClr val="accent1"/>
                </a:solidFill>
              </a:rPr>
              <a:t>(General Cancer Probability Prediction)</a:t>
            </a:r>
            <a:endParaRPr sz="4500" dirty="0">
              <a:solidFill>
                <a:schemeClr val="accent1"/>
              </a:solidFill>
            </a:endParaRPr>
          </a:p>
        </p:txBody>
      </p:sp>
      <p:sp>
        <p:nvSpPr>
          <p:cNvPr id="13438" name="Google Shape;13438;p37"/>
          <p:cNvSpPr txBox="1">
            <a:spLocks noGrp="1"/>
          </p:cNvSpPr>
          <p:nvPr>
            <p:ph type="subTitle" idx="1"/>
          </p:nvPr>
        </p:nvSpPr>
        <p:spPr>
          <a:xfrm>
            <a:off x="3180900" y="2950500"/>
            <a:ext cx="27822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2</a:t>
            </a:r>
          </a:p>
          <a:p>
            <a:pPr marL="0" lvl="0" indent="0" algn="ctr" rtl="0">
              <a:spcBef>
                <a:spcPts val="0"/>
              </a:spcBef>
              <a:spcAft>
                <a:spcPts val="0"/>
              </a:spcAft>
              <a:buNone/>
            </a:pPr>
            <a:r>
              <a:rPr lang="en" dirty="0"/>
              <a:t>2 ISA 2</a:t>
            </a:r>
            <a:endParaRPr dirty="0"/>
          </a:p>
        </p:txBody>
      </p:sp>
      <p:sp>
        <p:nvSpPr>
          <p:cNvPr id="13439" name="Google Shape;13439;p37"/>
          <p:cNvSpPr/>
          <p:nvPr/>
        </p:nvSpPr>
        <p:spPr>
          <a:xfrm rot="-527727">
            <a:off x="909557" y="2531392"/>
            <a:ext cx="1750080" cy="175008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40" name="Google Shape;13440;p37"/>
          <p:cNvGrpSpPr/>
          <p:nvPr/>
        </p:nvGrpSpPr>
        <p:grpSpPr>
          <a:xfrm rot="173785">
            <a:off x="6305850" y="1415826"/>
            <a:ext cx="2454655" cy="5572980"/>
            <a:chOff x="6027775" y="321875"/>
            <a:chExt cx="972825" cy="2208675"/>
          </a:xfrm>
        </p:grpSpPr>
        <p:sp>
          <p:nvSpPr>
            <p:cNvPr id="13441" name="Google Shape;13441;p37"/>
            <p:cNvSpPr/>
            <p:nvPr/>
          </p:nvSpPr>
          <p:spPr>
            <a:xfrm>
              <a:off x="6204950" y="2196600"/>
              <a:ext cx="183625" cy="221225"/>
            </a:xfrm>
            <a:custGeom>
              <a:avLst/>
              <a:gdLst/>
              <a:ahLst/>
              <a:cxnLst/>
              <a:rect l="l" t="t" r="r" b="b"/>
              <a:pathLst>
                <a:path w="7345" h="8849" extrusionOk="0">
                  <a:moveTo>
                    <a:pt x="2062" y="1"/>
                  </a:moveTo>
                  <a:lnTo>
                    <a:pt x="1" y="8333"/>
                  </a:lnTo>
                  <a:lnTo>
                    <a:pt x="5455" y="8848"/>
                  </a:lnTo>
                  <a:lnTo>
                    <a:pt x="7345" y="602"/>
                  </a:lnTo>
                  <a:lnTo>
                    <a:pt x="2062" y="1"/>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37"/>
            <p:cNvSpPr/>
            <p:nvPr/>
          </p:nvSpPr>
          <p:spPr>
            <a:xfrm>
              <a:off x="6027775" y="2364100"/>
              <a:ext cx="364025" cy="166450"/>
            </a:xfrm>
            <a:custGeom>
              <a:avLst/>
              <a:gdLst/>
              <a:ahLst/>
              <a:cxnLst/>
              <a:rect l="l" t="t" r="r" b="b"/>
              <a:pathLst>
                <a:path w="14561" h="6658" extrusionOk="0">
                  <a:moveTo>
                    <a:pt x="5971" y="1"/>
                  </a:moveTo>
                  <a:lnTo>
                    <a:pt x="4468" y="3437"/>
                  </a:lnTo>
                  <a:lnTo>
                    <a:pt x="216" y="5799"/>
                  </a:lnTo>
                  <a:lnTo>
                    <a:pt x="130" y="5885"/>
                  </a:lnTo>
                  <a:lnTo>
                    <a:pt x="44" y="6014"/>
                  </a:lnTo>
                  <a:lnTo>
                    <a:pt x="1" y="6143"/>
                  </a:lnTo>
                  <a:lnTo>
                    <a:pt x="44" y="6271"/>
                  </a:lnTo>
                  <a:lnTo>
                    <a:pt x="87" y="6400"/>
                  </a:lnTo>
                  <a:lnTo>
                    <a:pt x="173" y="6486"/>
                  </a:lnTo>
                  <a:lnTo>
                    <a:pt x="259" y="6529"/>
                  </a:lnTo>
                  <a:lnTo>
                    <a:pt x="430" y="6572"/>
                  </a:lnTo>
                  <a:lnTo>
                    <a:pt x="13186" y="6658"/>
                  </a:lnTo>
                  <a:lnTo>
                    <a:pt x="13315" y="6615"/>
                  </a:lnTo>
                  <a:lnTo>
                    <a:pt x="13444" y="6529"/>
                  </a:lnTo>
                  <a:lnTo>
                    <a:pt x="13530" y="6443"/>
                  </a:lnTo>
                  <a:lnTo>
                    <a:pt x="13573" y="6314"/>
                  </a:lnTo>
                  <a:lnTo>
                    <a:pt x="14561" y="516"/>
                  </a:lnTo>
                  <a:lnTo>
                    <a:pt x="59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37"/>
            <p:cNvSpPr/>
            <p:nvPr/>
          </p:nvSpPr>
          <p:spPr>
            <a:xfrm>
              <a:off x="6634450" y="2185875"/>
              <a:ext cx="135300" cy="229800"/>
            </a:xfrm>
            <a:custGeom>
              <a:avLst/>
              <a:gdLst/>
              <a:ahLst/>
              <a:cxnLst/>
              <a:rect l="l" t="t" r="r" b="b"/>
              <a:pathLst>
                <a:path w="5412" h="9192" extrusionOk="0">
                  <a:moveTo>
                    <a:pt x="5369" y="0"/>
                  </a:moveTo>
                  <a:lnTo>
                    <a:pt x="86" y="601"/>
                  </a:lnTo>
                  <a:lnTo>
                    <a:pt x="0" y="9191"/>
                  </a:lnTo>
                  <a:lnTo>
                    <a:pt x="5412" y="8418"/>
                  </a:lnTo>
                  <a:lnTo>
                    <a:pt x="5369" y="0"/>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37"/>
            <p:cNvSpPr/>
            <p:nvPr/>
          </p:nvSpPr>
          <p:spPr>
            <a:xfrm>
              <a:off x="6479825" y="2371625"/>
              <a:ext cx="336100" cy="157850"/>
            </a:xfrm>
            <a:custGeom>
              <a:avLst/>
              <a:gdLst/>
              <a:ahLst/>
              <a:cxnLst/>
              <a:rect l="l" t="t" r="r" b="b"/>
              <a:pathLst>
                <a:path w="13444" h="6314" extrusionOk="0">
                  <a:moveTo>
                    <a:pt x="4897" y="0"/>
                  </a:moveTo>
                  <a:lnTo>
                    <a:pt x="4768" y="43"/>
                  </a:lnTo>
                  <a:lnTo>
                    <a:pt x="4639" y="129"/>
                  </a:lnTo>
                  <a:lnTo>
                    <a:pt x="4510" y="258"/>
                  </a:lnTo>
                  <a:lnTo>
                    <a:pt x="4510" y="387"/>
                  </a:lnTo>
                  <a:lnTo>
                    <a:pt x="4424" y="2878"/>
                  </a:lnTo>
                  <a:lnTo>
                    <a:pt x="4424" y="3007"/>
                  </a:lnTo>
                  <a:lnTo>
                    <a:pt x="4381" y="3093"/>
                  </a:lnTo>
                  <a:lnTo>
                    <a:pt x="4338" y="3179"/>
                  </a:lnTo>
                  <a:lnTo>
                    <a:pt x="4253" y="3222"/>
                  </a:lnTo>
                  <a:lnTo>
                    <a:pt x="215" y="5498"/>
                  </a:lnTo>
                  <a:lnTo>
                    <a:pt x="86" y="5584"/>
                  </a:lnTo>
                  <a:lnTo>
                    <a:pt x="1" y="5713"/>
                  </a:lnTo>
                  <a:lnTo>
                    <a:pt x="1" y="5842"/>
                  </a:lnTo>
                  <a:lnTo>
                    <a:pt x="1" y="5970"/>
                  </a:lnTo>
                  <a:lnTo>
                    <a:pt x="44" y="6099"/>
                  </a:lnTo>
                  <a:lnTo>
                    <a:pt x="129" y="6185"/>
                  </a:lnTo>
                  <a:lnTo>
                    <a:pt x="258" y="6228"/>
                  </a:lnTo>
                  <a:lnTo>
                    <a:pt x="387" y="6271"/>
                  </a:lnTo>
                  <a:lnTo>
                    <a:pt x="13057" y="6314"/>
                  </a:lnTo>
                  <a:lnTo>
                    <a:pt x="13229" y="6314"/>
                  </a:lnTo>
                  <a:lnTo>
                    <a:pt x="13358" y="6185"/>
                  </a:lnTo>
                  <a:lnTo>
                    <a:pt x="13444" y="6056"/>
                  </a:lnTo>
                  <a:lnTo>
                    <a:pt x="13444" y="5884"/>
                  </a:lnTo>
                  <a:lnTo>
                    <a:pt x="12928" y="559"/>
                  </a:lnTo>
                  <a:lnTo>
                    <a:pt x="12885" y="387"/>
                  </a:lnTo>
                  <a:lnTo>
                    <a:pt x="12799" y="301"/>
                  </a:lnTo>
                  <a:lnTo>
                    <a:pt x="12671" y="215"/>
                  </a:lnTo>
                  <a:lnTo>
                    <a:pt x="12499" y="172"/>
                  </a:lnTo>
                  <a:lnTo>
                    <a:pt x="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3445;p37"/>
            <p:cNvSpPr/>
            <p:nvPr/>
          </p:nvSpPr>
          <p:spPr>
            <a:xfrm>
              <a:off x="6144825" y="1257075"/>
              <a:ext cx="461725" cy="1014725"/>
            </a:xfrm>
            <a:custGeom>
              <a:avLst/>
              <a:gdLst/>
              <a:ahLst/>
              <a:cxnLst/>
              <a:rect l="l" t="t" r="r" b="b"/>
              <a:pathLst>
                <a:path w="18469" h="40589" extrusionOk="0">
                  <a:moveTo>
                    <a:pt x="7903" y="1"/>
                  </a:moveTo>
                  <a:lnTo>
                    <a:pt x="0" y="39643"/>
                  </a:lnTo>
                  <a:lnTo>
                    <a:pt x="11468" y="40588"/>
                  </a:lnTo>
                  <a:lnTo>
                    <a:pt x="16965" y="7345"/>
                  </a:lnTo>
                  <a:lnTo>
                    <a:pt x="184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6" name="Google Shape;13446;p37"/>
            <p:cNvSpPr/>
            <p:nvPr/>
          </p:nvSpPr>
          <p:spPr>
            <a:xfrm>
              <a:off x="6142675" y="1443925"/>
              <a:ext cx="427375" cy="830025"/>
            </a:xfrm>
            <a:custGeom>
              <a:avLst/>
              <a:gdLst/>
              <a:ahLst/>
              <a:cxnLst/>
              <a:rect l="l" t="t" r="r" b="b"/>
              <a:pathLst>
                <a:path w="17095" h="33201" extrusionOk="0">
                  <a:moveTo>
                    <a:pt x="17008" y="0"/>
                  </a:moveTo>
                  <a:lnTo>
                    <a:pt x="16965" y="43"/>
                  </a:lnTo>
                  <a:lnTo>
                    <a:pt x="16923" y="86"/>
                  </a:lnTo>
                  <a:lnTo>
                    <a:pt x="11468" y="32985"/>
                  </a:lnTo>
                  <a:lnTo>
                    <a:pt x="86" y="32083"/>
                  </a:lnTo>
                  <a:lnTo>
                    <a:pt x="0" y="32083"/>
                  </a:lnTo>
                  <a:lnTo>
                    <a:pt x="0" y="32169"/>
                  </a:lnTo>
                  <a:lnTo>
                    <a:pt x="0" y="32255"/>
                  </a:lnTo>
                  <a:lnTo>
                    <a:pt x="86" y="32255"/>
                  </a:lnTo>
                  <a:lnTo>
                    <a:pt x="11640" y="33200"/>
                  </a:lnTo>
                  <a:lnTo>
                    <a:pt x="17094" y="129"/>
                  </a:lnTo>
                  <a:lnTo>
                    <a:pt x="17094" y="43"/>
                  </a:lnTo>
                  <a:lnTo>
                    <a:pt x="17008" y="0"/>
                  </a:lnTo>
                  <a:close/>
                </a:path>
              </a:pathLst>
            </a:custGeom>
            <a:solidFill>
              <a:srgbClr val="010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7" name="Google Shape;13447;p37"/>
            <p:cNvSpPr/>
            <p:nvPr/>
          </p:nvSpPr>
          <p:spPr>
            <a:xfrm>
              <a:off x="6481975" y="1411700"/>
              <a:ext cx="71975" cy="361875"/>
            </a:xfrm>
            <a:custGeom>
              <a:avLst/>
              <a:gdLst/>
              <a:ahLst/>
              <a:cxnLst/>
              <a:rect l="l" t="t" r="r" b="b"/>
              <a:pathLst>
                <a:path w="2879" h="14475" extrusionOk="0">
                  <a:moveTo>
                    <a:pt x="0" y="1"/>
                  </a:moveTo>
                  <a:lnTo>
                    <a:pt x="0" y="87"/>
                  </a:lnTo>
                  <a:lnTo>
                    <a:pt x="1761" y="215"/>
                  </a:lnTo>
                  <a:lnTo>
                    <a:pt x="2835" y="14475"/>
                  </a:lnTo>
                  <a:lnTo>
                    <a:pt x="2878" y="14475"/>
                  </a:lnTo>
                  <a:lnTo>
                    <a:pt x="1804" y="215"/>
                  </a:lnTo>
                  <a:lnTo>
                    <a:pt x="1804" y="172"/>
                  </a:lnTo>
                  <a:lnTo>
                    <a:pt x="0" y="1"/>
                  </a:lnTo>
                  <a:close/>
                </a:path>
              </a:pathLst>
            </a:custGeom>
            <a:solidFill>
              <a:srgbClr val="3A4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37"/>
            <p:cNvSpPr/>
            <p:nvPr/>
          </p:nvSpPr>
          <p:spPr>
            <a:xfrm>
              <a:off x="6421850" y="1156150"/>
              <a:ext cx="443475" cy="1101675"/>
            </a:xfrm>
            <a:custGeom>
              <a:avLst/>
              <a:gdLst/>
              <a:ahLst/>
              <a:cxnLst/>
              <a:rect l="l" t="t" r="r" b="b"/>
              <a:pathLst>
                <a:path w="17739" h="44067" extrusionOk="0">
                  <a:moveTo>
                    <a:pt x="0" y="1"/>
                  </a:moveTo>
                  <a:lnTo>
                    <a:pt x="2405" y="10266"/>
                  </a:lnTo>
                  <a:lnTo>
                    <a:pt x="4209" y="10437"/>
                  </a:lnTo>
                  <a:lnTo>
                    <a:pt x="5841" y="44067"/>
                  </a:lnTo>
                  <a:lnTo>
                    <a:pt x="17738" y="43895"/>
                  </a:lnTo>
                  <a:lnTo>
                    <a:pt x="12756" y="6873"/>
                  </a:lnTo>
                  <a:lnTo>
                    <a:pt x="12241" y="335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37"/>
            <p:cNvSpPr/>
            <p:nvPr/>
          </p:nvSpPr>
          <p:spPr>
            <a:xfrm>
              <a:off x="6479825" y="1410625"/>
              <a:ext cx="387650" cy="849350"/>
            </a:xfrm>
            <a:custGeom>
              <a:avLst/>
              <a:gdLst/>
              <a:ahLst/>
              <a:cxnLst/>
              <a:rect l="l" t="t" r="r" b="b"/>
              <a:pathLst>
                <a:path w="15506" h="33974" extrusionOk="0">
                  <a:moveTo>
                    <a:pt x="1" y="1"/>
                  </a:moveTo>
                  <a:lnTo>
                    <a:pt x="1" y="87"/>
                  </a:lnTo>
                  <a:lnTo>
                    <a:pt x="1" y="130"/>
                  </a:lnTo>
                  <a:lnTo>
                    <a:pt x="86" y="173"/>
                  </a:lnTo>
                  <a:lnTo>
                    <a:pt x="1761" y="344"/>
                  </a:lnTo>
                  <a:lnTo>
                    <a:pt x="3437" y="33888"/>
                  </a:lnTo>
                  <a:lnTo>
                    <a:pt x="3437" y="33974"/>
                  </a:lnTo>
                  <a:lnTo>
                    <a:pt x="15419" y="33802"/>
                  </a:lnTo>
                  <a:lnTo>
                    <a:pt x="15505" y="33802"/>
                  </a:lnTo>
                  <a:lnTo>
                    <a:pt x="15505" y="33716"/>
                  </a:lnTo>
                  <a:lnTo>
                    <a:pt x="15505" y="33630"/>
                  </a:lnTo>
                  <a:lnTo>
                    <a:pt x="15419" y="33630"/>
                  </a:lnTo>
                  <a:lnTo>
                    <a:pt x="3608" y="33759"/>
                  </a:lnTo>
                  <a:lnTo>
                    <a:pt x="1976" y="258"/>
                  </a:lnTo>
                  <a:lnTo>
                    <a:pt x="1976" y="173"/>
                  </a:lnTo>
                  <a:lnTo>
                    <a:pt x="86" y="1"/>
                  </a:lnTo>
                  <a:close/>
                </a:path>
              </a:pathLst>
            </a:custGeom>
            <a:solidFill>
              <a:srgbClr val="010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37"/>
            <p:cNvSpPr/>
            <p:nvPr/>
          </p:nvSpPr>
          <p:spPr>
            <a:xfrm>
              <a:off x="6222125" y="649350"/>
              <a:ext cx="622800" cy="510050"/>
            </a:xfrm>
            <a:custGeom>
              <a:avLst/>
              <a:gdLst/>
              <a:ahLst/>
              <a:cxnLst/>
              <a:rect l="l" t="t" r="r" b="b"/>
              <a:pathLst>
                <a:path w="24912" h="20402" extrusionOk="0">
                  <a:moveTo>
                    <a:pt x="13057" y="1"/>
                  </a:moveTo>
                  <a:lnTo>
                    <a:pt x="12757" y="44"/>
                  </a:lnTo>
                  <a:lnTo>
                    <a:pt x="12112" y="44"/>
                  </a:lnTo>
                  <a:lnTo>
                    <a:pt x="11511" y="87"/>
                  </a:lnTo>
                  <a:lnTo>
                    <a:pt x="10910" y="258"/>
                  </a:lnTo>
                  <a:lnTo>
                    <a:pt x="10266" y="473"/>
                  </a:lnTo>
                  <a:lnTo>
                    <a:pt x="9621" y="731"/>
                  </a:lnTo>
                  <a:lnTo>
                    <a:pt x="8977" y="1074"/>
                  </a:lnTo>
                  <a:lnTo>
                    <a:pt x="8333" y="1418"/>
                  </a:lnTo>
                  <a:lnTo>
                    <a:pt x="7732" y="1804"/>
                  </a:lnTo>
                  <a:lnTo>
                    <a:pt x="6572" y="2578"/>
                  </a:lnTo>
                  <a:lnTo>
                    <a:pt x="5584" y="3308"/>
                  </a:lnTo>
                  <a:lnTo>
                    <a:pt x="4425" y="4253"/>
                  </a:lnTo>
                  <a:lnTo>
                    <a:pt x="4253" y="4424"/>
                  </a:lnTo>
                  <a:lnTo>
                    <a:pt x="4081" y="4682"/>
                  </a:lnTo>
                  <a:lnTo>
                    <a:pt x="3566" y="5584"/>
                  </a:lnTo>
                  <a:lnTo>
                    <a:pt x="2964" y="6744"/>
                  </a:lnTo>
                  <a:lnTo>
                    <a:pt x="2320" y="8161"/>
                  </a:lnTo>
                  <a:lnTo>
                    <a:pt x="1633" y="9664"/>
                  </a:lnTo>
                  <a:lnTo>
                    <a:pt x="1032" y="11167"/>
                  </a:lnTo>
                  <a:lnTo>
                    <a:pt x="516" y="12585"/>
                  </a:lnTo>
                  <a:lnTo>
                    <a:pt x="173" y="13744"/>
                  </a:lnTo>
                  <a:lnTo>
                    <a:pt x="44" y="14303"/>
                  </a:lnTo>
                  <a:lnTo>
                    <a:pt x="1" y="14818"/>
                  </a:lnTo>
                  <a:lnTo>
                    <a:pt x="44" y="15376"/>
                  </a:lnTo>
                  <a:lnTo>
                    <a:pt x="87" y="15935"/>
                  </a:lnTo>
                  <a:lnTo>
                    <a:pt x="215" y="16493"/>
                  </a:lnTo>
                  <a:lnTo>
                    <a:pt x="344" y="17052"/>
                  </a:lnTo>
                  <a:lnTo>
                    <a:pt x="688" y="18039"/>
                  </a:lnTo>
                  <a:lnTo>
                    <a:pt x="1032" y="18941"/>
                  </a:lnTo>
                  <a:lnTo>
                    <a:pt x="1375" y="19628"/>
                  </a:lnTo>
                  <a:lnTo>
                    <a:pt x="1719" y="20273"/>
                  </a:lnTo>
                  <a:lnTo>
                    <a:pt x="5198" y="20359"/>
                  </a:lnTo>
                  <a:lnTo>
                    <a:pt x="8805" y="20402"/>
                  </a:lnTo>
                  <a:lnTo>
                    <a:pt x="12928" y="20402"/>
                  </a:lnTo>
                  <a:lnTo>
                    <a:pt x="17095" y="20316"/>
                  </a:lnTo>
                  <a:lnTo>
                    <a:pt x="19070" y="20273"/>
                  </a:lnTo>
                  <a:lnTo>
                    <a:pt x="20831" y="20144"/>
                  </a:lnTo>
                  <a:lnTo>
                    <a:pt x="22334" y="20015"/>
                  </a:lnTo>
                  <a:lnTo>
                    <a:pt x="23537" y="19843"/>
                  </a:lnTo>
                  <a:lnTo>
                    <a:pt x="24009" y="19757"/>
                  </a:lnTo>
                  <a:lnTo>
                    <a:pt x="24353" y="19628"/>
                  </a:lnTo>
                  <a:lnTo>
                    <a:pt x="24611" y="19500"/>
                  </a:lnTo>
                  <a:lnTo>
                    <a:pt x="24740" y="19371"/>
                  </a:lnTo>
                  <a:lnTo>
                    <a:pt x="24825" y="19199"/>
                  </a:lnTo>
                  <a:lnTo>
                    <a:pt x="24868" y="18984"/>
                  </a:lnTo>
                  <a:lnTo>
                    <a:pt x="24911" y="18340"/>
                  </a:lnTo>
                  <a:lnTo>
                    <a:pt x="24911" y="17567"/>
                  </a:lnTo>
                  <a:lnTo>
                    <a:pt x="24868" y="16579"/>
                  </a:lnTo>
                  <a:lnTo>
                    <a:pt x="24740" y="15505"/>
                  </a:lnTo>
                  <a:lnTo>
                    <a:pt x="24568" y="14303"/>
                  </a:lnTo>
                  <a:lnTo>
                    <a:pt x="24310" y="13057"/>
                  </a:lnTo>
                  <a:lnTo>
                    <a:pt x="24009" y="11726"/>
                  </a:lnTo>
                  <a:lnTo>
                    <a:pt x="23623" y="10394"/>
                  </a:lnTo>
                  <a:lnTo>
                    <a:pt x="23193" y="9063"/>
                  </a:lnTo>
                  <a:lnTo>
                    <a:pt x="22721" y="7774"/>
                  </a:lnTo>
                  <a:lnTo>
                    <a:pt x="22163" y="6529"/>
                  </a:lnTo>
                  <a:lnTo>
                    <a:pt x="21862" y="5928"/>
                  </a:lnTo>
                  <a:lnTo>
                    <a:pt x="21561" y="5369"/>
                  </a:lnTo>
                  <a:lnTo>
                    <a:pt x="21218" y="4854"/>
                  </a:lnTo>
                  <a:lnTo>
                    <a:pt x="20874" y="4338"/>
                  </a:lnTo>
                  <a:lnTo>
                    <a:pt x="20531" y="3909"/>
                  </a:lnTo>
                  <a:lnTo>
                    <a:pt x="20144" y="3480"/>
                  </a:lnTo>
                  <a:lnTo>
                    <a:pt x="19757" y="3093"/>
                  </a:lnTo>
                  <a:lnTo>
                    <a:pt x="19328" y="2792"/>
                  </a:lnTo>
                  <a:lnTo>
                    <a:pt x="18512" y="2191"/>
                  </a:lnTo>
                  <a:lnTo>
                    <a:pt x="17739" y="1719"/>
                  </a:lnTo>
                  <a:lnTo>
                    <a:pt x="17052" y="1289"/>
                  </a:lnTo>
                  <a:lnTo>
                    <a:pt x="16407" y="945"/>
                  </a:lnTo>
                  <a:lnTo>
                    <a:pt x="15806" y="688"/>
                  </a:lnTo>
                  <a:lnTo>
                    <a:pt x="15248" y="473"/>
                  </a:lnTo>
                  <a:lnTo>
                    <a:pt x="14732" y="301"/>
                  </a:lnTo>
                  <a:lnTo>
                    <a:pt x="14303" y="172"/>
                  </a:lnTo>
                  <a:lnTo>
                    <a:pt x="13573" y="44"/>
                  </a:lnTo>
                  <a:lnTo>
                    <a:pt x="13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37"/>
            <p:cNvSpPr/>
            <p:nvPr/>
          </p:nvSpPr>
          <p:spPr>
            <a:xfrm>
              <a:off x="6313400" y="654725"/>
              <a:ext cx="428450" cy="681850"/>
            </a:xfrm>
            <a:custGeom>
              <a:avLst/>
              <a:gdLst/>
              <a:ahLst/>
              <a:cxnLst/>
              <a:rect l="l" t="t" r="r" b="b"/>
              <a:pathLst>
                <a:path w="17138" h="27274" extrusionOk="0">
                  <a:moveTo>
                    <a:pt x="8590" y="0"/>
                  </a:moveTo>
                  <a:lnTo>
                    <a:pt x="8290" y="86"/>
                  </a:lnTo>
                  <a:lnTo>
                    <a:pt x="7946" y="172"/>
                  </a:lnTo>
                  <a:lnTo>
                    <a:pt x="7602" y="344"/>
                  </a:lnTo>
                  <a:lnTo>
                    <a:pt x="7259" y="559"/>
                  </a:lnTo>
                  <a:lnTo>
                    <a:pt x="6915" y="816"/>
                  </a:lnTo>
                  <a:lnTo>
                    <a:pt x="6572" y="1117"/>
                  </a:lnTo>
                  <a:lnTo>
                    <a:pt x="6228" y="1461"/>
                  </a:lnTo>
                  <a:lnTo>
                    <a:pt x="5884" y="1847"/>
                  </a:lnTo>
                  <a:lnTo>
                    <a:pt x="5541" y="2277"/>
                  </a:lnTo>
                  <a:lnTo>
                    <a:pt x="4854" y="3222"/>
                  </a:lnTo>
                  <a:lnTo>
                    <a:pt x="4209" y="4381"/>
                  </a:lnTo>
                  <a:lnTo>
                    <a:pt x="3565" y="5627"/>
                  </a:lnTo>
                  <a:lnTo>
                    <a:pt x="2964" y="7001"/>
                  </a:lnTo>
                  <a:lnTo>
                    <a:pt x="2406" y="8504"/>
                  </a:lnTo>
                  <a:lnTo>
                    <a:pt x="1890" y="10136"/>
                  </a:lnTo>
                  <a:lnTo>
                    <a:pt x="1418" y="11854"/>
                  </a:lnTo>
                  <a:lnTo>
                    <a:pt x="1031" y="13658"/>
                  </a:lnTo>
                  <a:lnTo>
                    <a:pt x="688" y="15548"/>
                  </a:lnTo>
                  <a:lnTo>
                    <a:pt x="473" y="17481"/>
                  </a:lnTo>
                  <a:lnTo>
                    <a:pt x="301" y="19456"/>
                  </a:lnTo>
                  <a:lnTo>
                    <a:pt x="172" y="21303"/>
                  </a:lnTo>
                  <a:lnTo>
                    <a:pt x="43" y="23408"/>
                  </a:lnTo>
                  <a:lnTo>
                    <a:pt x="0" y="24439"/>
                  </a:lnTo>
                  <a:lnTo>
                    <a:pt x="0" y="25426"/>
                  </a:lnTo>
                  <a:lnTo>
                    <a:pt x="43" y="26328"/>
                  </a:lnTo>
                  <a:lnTo>
                    <a:pt x="172" y="27144"/>
                  </a:lnTo>
                  <a:lnTo>
                    <a:pt x="16922" y="27273"/>
                  </a:lnTo>
                  <a:lnTo>
                    <a:pt x="17051" y="26500"/>
                  </a:lnTo>
                  <a:lnTo>
                    <a:pt x="17094" y="25641"/>
                  </a:lnTo>
                  <a:lnTo>
                    <a:pt x="17137" y="24696"/>
                  </a:lnTo>
                  <a:lnTo>
                    <a:pt x="17137" y="23751"/>
                  </a:lnTo>
                  <a:lnTo>
                    <a:pt x="17137" y="20058"/>
                  </a:lnTo>
                  <a:lnTo>
                    <a:pt x="17094" y="18039"/>
                  </a:lnTo>
                  <a:lnTo>
                    <a:pt x="17008" y="16106"/>
                  </a:lnTo>
                  <a:lnTo>
                    <a:pt x="16837" y="14217"/>
                  </a:lnTo>
                  <a:lnTo>
                    <a:pt x="16622" y="12413"/>
                  </a:lnTo>
                  <a:lnTo>
                    <a:pt x="16364" y="10652"/>
                  </a:lnTo>
                  <a:lnTo>
                    <a:pt x="16021" y="9020"/>
                  </a:lnTo>
                  <a:lnTo>
                    <a:pt x="15591" y="7474"/>
                  </a:lnTo>
                  <a:lnTo>
                    <a:pt x="15119" y="6056"/>
                  </a:lnTo>
                  <a:lnTo>
                    <a:pt x="14861" y="5412"/>
                  </a:lnTo>
                  <a:lnTo>
                    <a:pt x="14603" y="4768"/>
                  </a:lnTo>
                  <a:lnTo>
                    <a:pt x="14303" y="4166"/>
                  </a:lnTo>
                  <a:lnTo>
                    <a:pt x="14002" y="3608"/>
                  </a:lnTo>
                  <a:lnTo>
                    <a:pt x="13658" y="3050"/>
                  </a:lnTo>
                  <a:lnTo>
                    <a:pt x="13315" y="2577"/>
                  </a:lnTo>
                  <a:lnTo>
                    <a:pt x="12971" y="2105"/>
                  </a:lnTo>
                  <a:lnTo>
                    <a:pt x="12585" y="1718"/>
                  </a:lnTo>
                  <a:lnTo>
                    <a:pt x="12198" y="1332"/>
                  </a:lnTo>
                  <a:lnTo>
                    <a:pt x="11769" y="1031"/>
                  </a:lnTo>
                  <a:lnTo>
                    <a:pt x="11339" y="730"/>
                  </a:lnTo>
                  <a:lnTo>
                    <a:pt x="10910" y="473"/>
                  </a:lnTo>
                  <a:lnTo>
                    <a:pt x="10437" y="301"/>
                  </a:lnTo>
                  <a:lnTo>
                    <a:pt x="9965" y="129"/>
                  </a:lnTo>
                  <a:lnTo>
                    <a:pt x="9449" y="43"/>
                  </a:lnTo>
                  <a:lnTo>
                    <a:pt x="89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37"/>
            <p:cNvSpPr/>
            <p:nvPr/>
          </p:nvSpPr>
          <p:spPr>
            <a:xfrm>
              <a:off x="6149125" y="662250"/>
              <a:ext cx="332875" cy="1348625"/>
            </a:xfrm>
            <a:custGeom>
              <a:avLst/>
              <a:gdLst/>
              <a:ahLst/>
              <a:cxnLst/>
              <a:rect l="l" t="t" r="r" b="b"/>
              <a:pathLst>
                <a:path w="13315" h="53945" extrusionOk="0">
                  <a:moveTo>
                    <a:pt x="13314" y="0"/>
                  </a:moveTo>
                  <a:lnTo>
                    <a:pt x="13143" y="129"/>
                  </a:lnTo>
                  <a:lnTo>
                    <a:pt x="12713" y="515"/>
                  </a:lnTo>
                  <a:lnTo>
                    <a:pt x="12069" y="1160"/>
                  </a:lnTo>
                  <a:lnTo>
                    <a:pt x="11682" y="1632"/>
                  </a:lnTo>
                  <a:lnTo>
                    <a:pt x="11253" y="2147"/>
                  </a:lnTo>
                  <a:lnTo>
                    <a:pt x="10823" y="2792"/>
                  </a:lnTo>
                  <a:lnTo>
                    <a:pt x="10351" y="3479"/>
                  </a:lnTo>
                  <a:lnTo>
                    <a:pt x="9836" y="4295"/>
                  </a:lnTo>
                  <a:lnTo>
                    <a:pt x="9363" y="5197"/>
                  </a:lnTo>
                  <a:lnTo>
                    <a:pt x="8848" y="6228"/>
                  </a:lnTo>
                  <a:lnTo>
                    <a:pt x="8375" y="7344"/>
                  </a:lnTo>
                  <a:lnTo>
                    <a:pt x="7903" y="8590"/>
                  </a:lnTo>
                  <a:lnTo>
                    <a:pt x="7430" y="9921"/>
                  </a:lnTo>
                  <a:lnTo>
                    <a:pt x="7130" y="10952"/>
                  </a:lnTo>
                  <a:lnTo>
                    <a:pt x="6786" y="12112"/>
                  </a:lnTo>
                  <a:lnTo>
                    <a:pt x="6142" y="14775"/>
                  </a:lnTo>
                  <a:lnTo>
                    <a:pt x="5498" y="17781"/>
                  </a:lnTo>
                  <a:lnTo>
                    <a:pt x="4853" y="21045"/>
                  </a:lnTo>
                  <a:lnTo>
                    <a:pt x="4252" y="24481"/>
                  </a:lnTo>
                  <a:lnTo>
                    <a:pt x="3608" y="28089"/>
                  </a:lnTo>
                  <a:lnTo>
                    <a:pt x="3050" y="31697"/>
                  </a:lnTo>
                  <a:lnTo>
                    <a:pt x="2491" y="35261"/>
                  </a:lnTo>
                  <a:lnTo>
                    <a:pt x="1503" y="41919"/>
                  </a:lnTo>
                  <a:lnTo>
                    <a:pt x="687" y="47502"/>
                  </a:lnTo>
                  <a:lnTo>
                    <a:pt x="0" y="52699"/>
                  </a:lnTo>
                  <a:lnTo>
                    <a:pt x="11596" y="53944"/>
                  </a:lnTo>
                  <a:lnTo>
                    <a:pt x="12971" y="6099"/>
                  </a:lnTo>
                  <a:lnTo>
                    <a:pt x="13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37"/>
            <p:cNvSpPr/>
            <p:nvPr/>
          </p:nvSpPr>
          <p:spPr>
            <a:xfrm>
              <a:off x="6405750" y="682650"/>
              <a:ext cx="62300" cy="563725"/>
            </a:xfrm>
            <a:custGeom>
              <a:avLst/>
              <a:gdLst/>
              <a:ahLst/>
              <a:cxnLst/>
              <a:rect l="l" t="t" r="r" b="b"/>
              <a:pathLst>
                <a:path w="2492" h="22549" extrusionOk="0">
                  <a:moveTo>
                    <a:pt x="2362" y="0"/>
                  </a:moveTo>
                  <a:lnTo>
                    <a:pt x="2319" y="43"/>
                  </a:lnTo>
                  <a:lnTo>
                    <a:pt x="473" y="5283"/>
                  </a:lnTo>
                  <a:lnTo>
                    <a:pt x="473" y="5369"/>
                  </a:lnTo>
                  <a:lnTo>
                    <a:pt x="1289" y="5583"/>
                  </a:lnTo>
                  <a:lnTo>
                    <a:pt x="0" y="6442"/>
                  </a:lnTo>
                  <a:lnTo>
                    <a:pt x="1718" y="22463"/>
                  </a:lnTo>
                  <a:lnTo>
                    <a:pt x="1761" y="22506"/>
                  </a:lnTo>
                  <a:lnTo>
                    <a:pt x="1804" y="22548"/>
                  </a:lnTo>
                  <a:lnTo>
                    <a:pt x="1890" y="22506"/>
                  </a:lnTo>
                  <a:lnTo>
                    <a:pt x="1890" y="22420"/>
                  </a:lnTo>
                  <a:lnTo>
                    <a:pt x="215" y="6528"/>
                  </a:lnTo>
                  <a:lnTo>
                    <a:pt x="1546" y="5583"/>
                  </a:lnTo>
                  <a:lnTo>
                    <a:pt x="1546" y="5412"/>
                  </a:lnTo>
                  <a:lnTo>
                    <a:pt x="730" y="5240"/>
                  </a:lnTo>
                  <a:lnTo>
                    <a:pt x="2491" y="86"/>
                  </a:lnTo>
                  <a:lnTo>
                    <a:pt x="2491" y="43"/>
                  </a:lnTo>
                  <a:lnTo>
                    <a:pt x="244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37"/>
            <p:cNvSpPr/>
            <p:nvPr/>
          </p:nvSpPr>
          <p:spPr>
            <a:xfrm>
              <a:off x="6262925" y="1364450"/>
              <a:ext cx="134250" cy="16150"/>
            </a:xfrm>
            <a:custGeom>
              <a:avLst/>
              <a:gdLst/>
              <a:ahLst/>
              <a:cxnLst/>
              <a:rect l="l" t="t" r="r" b="b"/>
              <a:pathLst>
                <a:path w="5370" h="646" extrusionOk="0">
                  <a:moveTo>
                    <a:pt x="5241" y="1"/>
                  </a:moveTo>
                  <a:lnTo>
                    <a:pt x="87" y="430"/>
                  </a:lnTo>
                  <a:lnTo>
                    <a:pt x="1" y="473"/>
                  </a:lnTo>
                  <a:lnTo>
                    <a:pt x="1" y="559"/>
                  </a:lnTo>
                  <a:lnTo>
                    <a:pt x="44" y="602"/>
                  </a:lnTo>
                  <a:lnTo>
                    <a:pt x="87" y="645"/>
                  </a:lnTo>
                  <a:lnTo>
                    <a:pt x="5284" y="216"/>
                  </a:lnTo>
                  <a:lnTo>
                    <a:pt x="5327" y="173"/>
                  </a:lnTo>
                  <a:lnTo>
                    <a:pt x="5369" y="87"/>
                  </a:lnTo>
                  <a:lnTo>
                    <a:pt x="5327" y="44"/>
                  </a:lnTo>
                  <a:lnTo>
                    <a:pt x="5241"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37"/>
            <p:cNvSpPr/>
            <p:nvPr/>
          </p:nvSpPr>
          <p:spPr>
            <a:xfrm>
              <a:off x="6146975" y="908125"/>
              <a:ext cx="294225" cy="1104900"/>
            </a:xfrm>
            <a:custGeom>
              <a:avLst/>
              <a:gdLst/>
              <a:ahLst/>
              <a:cxnLst/>
              <a:rect l="l" t="t" r="r" b="b"/>
              <a:pathLst>
                <a:path w="11769" h="44196" extrusionOk="0">
                  <a:moveTo>
                    <a:pt x="7473" y="0"/>
                  </a:moveTo>
                  <a:lnTo>
                    <a:pt x="7431" y="43"/>
                  </a:lnTo>
                  <a:lnTo>
                    <a:pt x="7130" y="1074"/>
                  </a:lnTo>
                  <a:lnTo>
                    <a:pt x="6786" y="2234"/>
                  </a:lnTo>
                  <a:lnTo>
                    <a:pt x="6185" y="4854"/>
                  </a:lnTo>
                  <a:lnTo>
                    <a:pt x="5541" y="7817"/>
                  </a:lnTo>
                  <a:lnTo>
                    <a:pt x="4896" y="11081"/>
                  </a:lnTo>
                  <a:lnTo>
                    <a:pt x="4252" y="14517"/>
                  </a:lnTo>
                  <a:lnTo>
                    <a:pt x="3651" y="18082"/>
                  </a:lnTo>
                  <a:lnTo>
                    <a:pt x="3050" y="21690"/>
                  </a:lnTo>
                  <a:lnTo>
                    <a:pt x="2491" y="25212"/>
                  </a:lnTo>
                  <a:lnTo>
                    <a:pt x="1504" y="31912"/>
                  </a:lnTo>
                  <a:lnTo>
                    <a:pt x="730" y="37495"/>
                  </a:lnTo>
                  <a:lnTo>
                    <a:pt x="0" y="42864"/>
                  </a:lnTo>
                  <a:lnTo>
                    <a:pt x="0" y="42950"/>
                  </a:lnTo>
                  <a:lnTo>
                    <a:pt x="11682" y="44195"/>
                  </a:lnTo>
                  <a:lnTo>
                    <a:pt x="11768" y="44152"/>
                  </a:lnTo>
                  <a:lnTo>
                    <a:pt x="11768" y="44109"/>
                  </a:lnTo>
                  <a:lnTo>
                    <a:pt x="11768" y="44024"/>
                  </a:lnTo>
                  <a:lnTo>
                    <a:pt x="11682" y="43981"/>
                  </a:lnTo>
                  <a:lnTo>
                    <a:pt x="215" y="42778"/>
                  </a:lnTo>
                  <a:lnTo>
                    <a:pt x="1031" y="36679"/>
                  </a:lnTo>
                  <a:lnTo>
                    <a:pt x="1804" y="31053"/>
                  </a:lnTo>
                  <a:lnTo>
                    <a:pt x="2792" y="24482"/>
                  </a:lnTo>
                  <a:lnTo>
                    <a:pt x="3952" y="17524"/>
                  </a:lnTo>
                  <a:lnTo>
                    <a:pt x="4510" y="14088"/>
                  </a:lnTo>
                  <a:lnTo>
                    <a:pt x="5154" y="10738"/>
                  </a:lnTo>
                  <a:lnTo>
                    <a:pt x="5755" y="7645"/>
                  </a:lnTo>
                  <a:lnTo>
                    <a:pt x="6400" y="4768"/>
                  </a:lnTo>
                  <a:lnTo>
                    <a:pt x="7001" y="2234"/>
                  </a:lnTo>
                  <a:lnTo>
                    <a:pt x="7302" y="1117"/>
                  </a:lnTo>
                  <a:lnTo>
                    <a:pt x="7602" y="129"/>
                  </a:lnTo>
                  <a:lnTo>
                    <a:pt x="7602" y="43"/>
                  </a:lnTo>
                  <a:lnTo>
                    <a:pt x="755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37"/>
            <p:cNvSpPr/>
            <p:nvPr/>
          </p:nvSpPr>
          <p:spPr>
            <a:xfrm>
              <a:off x="6600075" y="662250"/>
              <a:ext cx="331825" cy="1348625"/>
            </a:xfrm>
            <a:custGeom>
              <a:avLst/>
              <a:gdLst/>
              <a:ahLst/>
              <a:cxnLst/>
              <a:rect l="l" t="t" r="r" b="b"/>
              <a:pathLst>
                <a:path w="13273" h="53945" extrusionOk="0">
                  <a:moveTo>
                    <a:pt x="1" y="0"/>
                  </a:moveTo>
                  <a:lnTo>
                    <a:pt x="345" y="6099"/>
                  </a:lnTo>
                  <a:lnTo>
                    <a:pt x="1719" y="53944"/>
                  </a:lnTo>
                  <a:lnTo>
                    <a:pt x="13272" y="52699"/>
                  </a:lnTo>
                  <a:lnTo>
                    <a:pt x="12585" y="47502"/>
                  </a:lnTo>
                  <a:lnTo>
                    <a:pt x="11812" y="41919"/>
                  </a:lnTo>
                  <a:lnTo>
                    <a:pt x="10824" y="35261"/>
                  </a:lnTo>
                  <a:lnTo>
                    <a:pt x="10266" y="31697"/>
                  </a:lnTo>
                  <a:lnTo>
                    <a:pt x="9665" y="28089"/>
                  </a:lnTo>
                  <a:lnTo>
                    <a:pt x="9063" y="24481"/>
                  </a:lnTo>
                  <a:lnTo>
                    <a:pt x="8419" y="21045"/>
                  </a:lnTo>
                  <a:lnTo>
                    <a:pt x="7775" y="17781"/>
                  </a:lnTo>
                  <a:lnTo>
                    <a:pt x="7130" y="14775"/>
                  </a:lnTo>
                  <a:lnTo>
                    <a:pt x="6486" y="12112"/>
                  </a:lnTo>
                  <a:lnTo>
                    <a:pt x="6186" y="10952"/>
                  </a:lnTo>
                  <a:lnTo>
                    <a:pt x="5885" y="9921"/>
                  </a:lnTo>
                  <a:lnTo>
                    <a:pt x="5413" y="8590"/>
                  </a:lnTo>
                  <a:lnTo>
                    <a:pt x="4940" y="7344"/>
                  </a:lnTo>
                  <a:lnTo>
                    <a:pt x="4425" y="6228"/>
                  </a:lnTo>
                  <a:lnTo>
                    <a:pt x="3952" y="5197"/>
                  </a:lnTo>
                  <a:lnTo>
                    <a:pt x="3437" y="4295"/>
                  </a:lnTo>
                  <a:lnTo>
                    <a:pt x="2964" y="3479"/>
                  </a:lnTo>
                  <a:lnTo>
                    <a:pt x="2492" y="2792"/>
                  </a:lnTo>
                  <a:lnTo>
                    <a:pt x="2020" y="2147"/>
                  </a:lnTo>
                  <a:lnTo>
                    <a:pt x="1633" y="1632"/>
                  </a:lnTo>
                  <a:lnTo>
                    <a:pt x="1203" y="1160"/>
                  </a:lnTo>
                  <a:lnTo>
                    <a:pt x="559" y="515"/>
                  </a:lnTo>
                  <a:lnTo>
                    <a:pt x="130" y="12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37"/>
            <p:cNvSpPr/>
            <p:nvPr/>
          </p:nvSpPr>
          <p:spPr>
            <a:xfrm>
              <a:off x="6614050" y="682650"/>
              <a:ext cx="62300" cy="589500"/>
            </a:xfrm>
            <a:custGeom>
              <a:avLst/>
              <a:gdLst/>
              <a:ahLst/>
              <a:cxnLst/>
              <a:rect l="l" t="t" r="r" b="b"/>
              <a:pathLst>
                <a:path w="2492" h="23580" extrusionOk="0">
                  <a:moveTo>
                    <a:pt x="43" y="0"/>
                  </a:moveTo>
                  <a:lnTo>
                    <a:pt x="0" y="43"/>
                  </a:lnTo>
                  <a:lnTo>
                    <a:pt x="0" y="86"/>
                  </a:lnTo>
                  <a:lnTo>
                    <a:pt x="1761" y="5240"/>
                  </a:lnTo>
                  <a:lnTo>
                    <a:pt x="902" y="5412"/>
                  </a:lnTo>
                  <a:lnTo>
                    <a:pt x="902" y="5583"/>
                  </a:lnTo>
                  <a:lnTo>
                    <a:pt x="2277" y="6528"/>
                  </a:lnTo>
                  <a:lnTo>
                    <a:pt x="859" y="23493"/>
                  </a:lnTo>
                  <a:lnTo>
                    <a:pt x="859" y="23579"/>
                  </a:lnTo>
                  <a:lnTo>
                    <a:pt x="1031" y="23579"/>
                  </a:lnTo>
                  <a:lnTo>
                    <a:pt x="1031" y="23493"/>
                  </a:lnTo>
                  <a:lnTo>
                    <a:pt x="2491" y="6442"/>
                  </a:lnTo>
                  <a:lnTo>
                    <a:pt x="1203" y="5583"/>
                  </a:lnTo>
                  <a:lnTo>
                    <a:pt x="2019" y="5369"/>
                  </a:lnTo>
                  <a:lnTo>
                    <a:pt x="1976" y="5283"/>
                  </a:lnTo>
                  <a:lnTo>
                    <a:pt x="172" y="43"/>
                  </a:lnTo>
                  <a:lnTo>
                    <a:pt x="12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37"/>
            <p:cNvSpPr/>
            <p:nvPr/>
          </p:nvSpPr>
          <p:spPr>
            <a:xfrm>
              <a:off x="6684900" y="1364450"/>
              <a:ext cx="134250" cy="16150"/>
            </a:xfrm>
            <a:custGeom>
              <a:avLst/>
              <a:gdLst/>
              <a:ahLst/>
              <a:cxnLst/>
              <a:rect l="l" t="t" r="r" b="b"/>
              <a:pathLst>
                <a:path w="5370" h="646" extrusionOk="0">
                  <a:moveTo>
                    <a:pt x="87" y="1"/>
                  </a:moveTo>
                  <a:lnTo>
                    <a:pt x="44" y="44"/>
                  </a:lnTo>
                  <a:lnTo>
                    <a:pt x="1" y="87"/>
                  </a:lnTo>
                  <a:lnTo>
                    <a:pt x="44" y="173"/>
                  </a:lnTo>
                  <a:lnTo>
                    <a:pt x="87" y="216"/>
                  </a:lnTo>
                  <a:lnTo>
                    <a:pt x="5241" y="645"/>
                  </a:lnTo>
                  <a:lnTo>
                    <a:pt x="5284" y="645"/>
                  </a:lnTo>
                  <a:lnTo>
                    <a:pt x="5327" y="602"/>
                  </a:lnTo>
                  <a:lnTo>
                    <a:pt x="5370" y="559"/>
                  </a:lnTo>
                  <a:lnTo>
                    <a:pt x="5327" y="473"/>
                  </a:lnTo>
                  <a:lnTo>
                    <a:pt x="5284" y="430"/>
                  </a:lnTo>
                  <a:lnTo>
                    <a:pt x="8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37"/>
            <p:cNvSpPr/>
            <p:nvPr/>
          </p:nvSpPr>
          <p:spPr>
            <a:xfrm>
              <a:off x="6640875" y="908125"/>
              <a:ext cx="294250" cy="1104900"/>
            </a:xfrm>
            <a:custGeom>
              <a:avLst/>
              <a:gdLst/>
              <a:ahLst/>
              <a:cxnLst/>
              <a:rect l="l" t="t" r="r" b="b"/>
              <a:pathLst>
                <a:path w="11770" h="44196" extrusionOk="0">
                  <a:moveTo>
                    <a:pt x="4210" y="0"/>
                  </a:moveTo>
                  <a:lnTo>
                    <a:pt x="4167" y="43"/>
                  </a:lnTo>
                  <a:lnTo>
                    <a:pt x="4167" y="129"/>
                  </a:lnTo>
                  <a:lnTo>
                    <a:pt x="4468" y="1117"/>
                  </a:lnTo>
                  <a:lnTo>
                    <a:pt x="4768" y="2234"/>
                  </a:lnTo>
                  <a:lnTo>
                    <a:pt x="5370" y="4768"/>
                  </a:lnTo>
                  <a:lnTo>
                    <a:pt x="6014" y="7645"/>
                  </a:lnTo>
                  <a:lnTo>
                    <a:pt x="6615" y="10738"/>
                  </a:lnTo>
                  <a:lnTo>
                    <a:pt x="7216" y="14088"/>
                  </a:lnTo>
                  <a:lnTo>
                    <a:pt x="7818" y="17524"/>
                  </a:lnTo>
                  <a:lnTo>
                    <a:pt x="8934" y="24482"/>
                  </a:lnTo>
                  <a:lnTo>
                    <a:pt x="9922" y="31053"/>
                  </a:lnTo>
                  <a:lnTo>
                    <a:pt x="10738" y="36679"/>
                  </a:lnTo>
                  <a:lnTo>
                    <a:pt x="11554" y="42778"/>
                  </a:lnTo>
                  <a:lnTo>
                    <a:pt x="87" y="43981"/>
                  </a:lnTo>
                  <a:lnTo>
                    <a:pt x="1" y="44024"/>
                  </a:lnTo>
                  <a:lnTo>
                    <a:pt x="1" y="44109"/>
                  </a:lnTo>
                  <a:lnTo>
                    <a:pt x="1" y="44152"/>
                  </a:lnTo>
                  <a:lnTo>
                    <a:pt x="87" y="44195"/>
                  </a:lnTo>
                  <a:lnTo>
                    <a:pt x="11769" y="42950"/>
                  </a:lnTo>
                  <a:lnTo>
                    <a:pt x="11769" y="42864"/>
                  </a:lnTo>
                  <a:lnTo>
                    <a:pt x="11039" y="37495"/>
                  </a:lnTo>
                  <a:lnTo>
                    <a:pt x="10266" y="31912"/>
                  </a:lnTo>
                  <a:lnTo>
                    <a:pt x="9278" y="25212"/>
                  </a:lnTo>
                  <a:lnTo>
                    <a:pt x="8720" y="21690"/>
                  </a:lnTo>
                  <a:lnTo>
                    <a:pt x="8118" y="18082"/>
                  </a:lnTo>
                  <a:lnTo>
                    <a:pt x="7517" y="14517"/>
                  </a:lnTo>
                  <a:lnTo>
                    <a:pt x="6873" y="11081"/>
                  </a:lnTo>
                  <a:lnTo>
                    <a:pt x="6229" y="7817"/>
                  </a:lnTo>
                  <a:lnTo>
                    <a:pt x="5584" y="4854"/>
                  </a:lnTo>
                  <a:lnTo>
                    <a:pt x="4940" y="2234"/>
                  </a:lnTo>
                  <a:lnTo>
                    <a:pt x="4640" y="1074"/>
                  </a:lnTo>
                  <a:lnTo>
                    <a:pt x="4339" y="43"/>
                  </a:lnTo>
                  <a:lnTo>
                    <a:pt x="4296"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37"/>
            <p:cNvSpPr/>
            <p:nvPr/>
          </p:nvSpPr>
          <p:spPr>
            <a:xfrm>
              <a:off x="6329500" y="963950"/>
              <a:ext cx="168600" cy="144975"/>
            </a:xfrm>
            <a:custGeom>
              <a:avLst/>
              <a:gdLst/>
              <a:ahLst/>
              <a:cxnLst/>
              <a:rect l="l" t="t" r="r" b="b"/>
              <a:pathLst>
                <a:path w="6744" h="5799" extrusionOk="0">
                  <a:moveTo>
                    <a:pt x="2964" y="1"/>
                  </a:moveTo>
                  <a:lnTo>
                    <a:pt x="2835" y="44"/>
                  </a:lnTo>
                  <a:lnTo>
                    <a:pt x="2664" y="173"/>
                  </a:lnTo>
                  <a:lnTo>
                    <a:pt x="2234" y="559"/>
                  </a:lnTo>
                  <a:lnTo>
                    <a:pt x="1719" y="1117"/>
                  </a:lnTo>
                  <a:lnTo>
                    <a:pt x="1246" y="1762"/>
                  </a:lnTo>
                  <a:lnTo>
                    <a:pt x="387" y="2921"/>
                  </a:lnTo>
                  <a:lnTo>
                    <a:pt x="1" y="3437"/>
                  </a:lnTo>
                  <a:lnTo>
                    <a:pt x="1" y="3823"/>
                  </a:lnTo>
                  <a:lnTo>
                    <a:pt x="1" y="4167"/>
                  </a:lnTo>
                  <a:lnTo>
                    <a:pt x="87" y="4596"/>
                  </a:lnTo>
                  <a:lnTo>
                    <a:pt x="215" y="5026"/>
                  </a:lnTo>
                  <a:lnTo>
                    <a:pt x="301" y="5198"/>
                  </a:lnTo>
                  <a:lnTo>
                    <a:pt x="430" y="5369"/>
                  </a:lnTo>
                  <a:lnTo>
                    <a:pt x="559" y="5541"/>
                  </a:lnTo>
                  <a:lnTo>
                    <a:pt x="774" y="5670"/>
                  </a:lnTo>
                  <a:lnTo>
                    <a:pt x="946" y="5756"/>
                  </a:lnTo>
                  <a:lnTo>
                    <a:pt x="1203" y="5799"/>
                  </a:lnTo>
                  <a:lnTo>
                    <a:pt x="1547" y="5799"/>
                  </a:lnTo>
                  <a:lnTo>
                    <a:pt x="1933" y="5756"/>
                  </a:lnTo>
                  <a:lnTo>
                    <a:pt x="2835" y="5627"/>
                  </a:lnTo>
                  <a:lnTo>
                    <a:pt x="3737" y="5412"/>
                  </a:lnTo>
                  <a:lnTo>
                    <a:pt x="4639" y="5155"/>
                  </a:lnTo>
                  <a:lnTo>
                    <a:pt x="6142" y="4682"/>
                  </a:lnTo>
                  <a:lnTo>
                    <a:pt x="6744" y="4425"/>
                  </a:lnTo>
                  <a:lnTo>
                    <a:pt x="6701" y="3823"/>
                  </a:lnTo>
                  <a:lnTo>
                    <a:pt x="6529" y="2492"/>
                  </a:lnTo>
                  <a:lnTo>
                    <a:pt x="6400" y="1762"/>
                  </a:lnTo>
                  <a:lnTo>
                    <a:pt x="6228" y="1117"/>
                  </a:lnTo>
                  <a:lnTo>
                    <a:pt x="6099" y="860"/>
                  </a:lnTo>
                  <a:lnTo>
                    <a:pt x="5971" y="645"/>
                  </a:lnTo>
                  <a:lnTo>
                    <a:pt x="5842" y="516"/>
                  </a:lnTo>
                  <a:lnTo>
                    <a:pt x="5713" y="473"/>
                  </a:lnTo>
                  <a:lnTo>
                    <a:pt x="5369" y="473"/>
                  </a:lnTo>
                  <a:lnTo>
                    <a:pt x="4940" y="516"/>
                  </a:lnTo>
                  <a:lnTo>
                    <a:pt x="4510" y="645"/>
                  </a:lnTo>
                  <a:lnTo>
                    <a:pt x="4038" y="817"/>
                  </a:lnTo>
                  <a:lnTo>
                    <a:pt x="3265" y="1117"/>
                  </a:lnTo>
                  <a:lnTo>
                    <a:pt x="2921" y="1246"/>
                  </a:lnTo>
                  <a:lnTo>
                    <a:pt x="3007" y="1032"/>
                  </a:lnTo>
                  <a:lnTo>
                    <a:pt x="3222" y="602"/>
                  </a:lnTo>
                  <a:lnTo>
                    <a:pt x="3265" y="387"/>
                  </a:lnTo>
                  <a:lnTo>
                    <a:pt x="3265" y="173"/>
                  </a:lnTo>
                  <a:lnTo>
                    <a:pt x="3222" y="130"/>
                  </a:lnTo>
                  <a:lnTo>
                    <a:pt x="3179" y="44"/>
                  </a:lnTo>
                  <a:lnTo>
                    <a:pt x="3093" y="1"/>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37"/>
            <p:cNvSpPr/>
            <p:nvPr/>
          </p:nvSpPr>
          <p:spPr>
            <a:xfrm>
              <a:off x="6360650" y="910275"/>
              <a:ext cx="66600" cy="84850"/>
            </a:xfrm>
            <a:custGeom>
              <a:avLst/>
              <a:gdLst/>
              <a:ahLst/>
              <a:cxnLst/>
              <a:rect l="l" t="t" r="r" b="b"/>
              <a:pathLst>
                <a:path w="2664" h="3394" extrusionOk="0">
                  <a:moveTo>
                    <a:pt x="1160" y="0"/>
                  </a:moveTo>
                  <a:lnTo>
                    <a:pt x="0" y="773"/>
                  </a:lnTo>
                  <a:lnTo>
                    <a:pt x="1675" y="3393"/>
                  </a:lnTo>
                  <a:lnTo>
                    <a:pt x="2663" y="3007"/>
                  </a:lnTo>
                  <a:lnTo>
                    <a:pt x="1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37"/>
            <p:cNvSpPr/>
            <p:nvPr/>
          </p:nvSpPr>
          <p:spPr>
            <a:xfrm>
              <a:off x="6108325" y="691225"/>
              <a:ext cx="325350" cy="565875"/>
            </a:xfrm>
            <a:custGeom>
              <a:avLst/>
              <a:gdLst/>
              <a:ahLst/>
              <a:cxnLst/>
              <a:rect l="l" t="t" r="r" b="b"/>
              <a:pathLst>
                <a:path w="13014" h="22635" extrusionOk="0">
                  <a:moveTo>
                    <a:pt x="13014" y="1"/>
                  </a:moveTo>
                  <a:lnTo>
                    <a:pt x="11639" y="731"/>
                  </a:lnTo>
                  <a:lnTo>
                    <a:pt x="10909" y="1203"/>
                  </a:lnTo>
                  <a:lnTo>
                    <a:pt x="10179" y="1676"/>
                  </a:lnTo>
                  <a:lnTo>
                    <a:pt x="9406" y="2234"/>
                  </a:lnTo>
                  <a:lnTo>
                    <a:pt x="8633" y="2835"/>
                  </a:lnTo>
                  <a:lnTo>
                    <a:pt x="7860" y="3480"/>
                  </a:lnTo>
                  <a:lnTo>
                    <a:pt x="7087" y="4210"/>
                  </a:lnTo>
                  <a:lnTo>
                    <a:pt x="6314" y="4983"/>
                  </a:lnTo>
                  <a:lnTo>
                    <a:pt x="5584" y="5799"/>
                  </a:lnTo>
                  <a:lnTo>
                    <a:pt x="4853" y="6701"/>
                  </a:lnTo>
                  <a:lnTo>
                    <a:pt x="4123" y="7646"/>
                  </a:lnTo>
                  <a:lnTo>
                    <a:pt x="3436" y="8633"/>
                  </a:lnTo>
                  <a:lnTo>
                    <a:pt x="2792" y="9707"/>
                  </a:lnTo>
                  <a:lnTo>
                    <a:pt x="2191" y="10867"/>
                  </a:lnTo>
                  <a:lnTo>
                    <a:pt x="1675" y="12069"/>
                  </a:lnTo>
                  <a:lnTo>
                    <a:pt x="1289" y="13057"/>
                  </a:lnTo>
                  <a:lnTo>
                    <a:pt x="945" y="13916"/>
                  </a:lnTo>
                  <a:lnTo>
                    <a:pt x="644" y="14775"/>
                  </a:lnTo>
                  <a:lnTo>
                    <a:pt x="430" y="15548"/>
                  </a:lnTo>
                  <a:lnTo>
                    <a:pt x="258" y="16278"/>
                  </a:lnTo>
                  <a:lnTo>
                    <a:pt x="129" y="16966"/>
                  </a:lnTo>
                  <a:lnTo>
                    <a:pt x="43" y="17610"/>
                  </a:lnTo>
                  <a:lnTo>
                    <a:pt x="0" y="18211"/>
                  </a:lnTo>
                  <a:lnTo>
                    <a:pt x="0" y="18727"/>
                  </a:lnTo>
                  <a:lnTo>
                    <a:pt x="43" y="19242"/>
                  </a:lnTo>
                  <a:lnTo>
                    <a:pt x="129" y="19671"/>
                  </a:lnTo>
                  <a:lnTo>
                    <a:pt x="215" y="20101"/>
                  </a:lnTo>
                  <a:lnTo>
                    <a:pt x="344" y="20445"/>
                  </a:lnTo>
                  <a:lnTo>
                    <a:pt x="473" y="20788"/>
                  </a:lnTo>
                  <a:lnTo>
                    <a:pt x="644" y="21089"/>
                  </a:lnTo>
                  <a:lnTo>
                    <a:pt x="816" y="21346"/>
                  </a:lnTo>
                  <a:lnTo>
                    <a:pt x="1031" y="21604"/>
                  </a:lnTo>
                  <a:lnTo>
                    <a:pt x="1246" y="21776"/>
                  </a:lnTo>
                  <a:lnTo>
                    <a:pt x="1503" y="21948"/>
                  </a:lnTo>
                  <a:lnTo>
                    <a:pt x="1718" y="22120"/>
                  </a:lnTo>
                  <a:lnTo>
                    <a:pt x="2233" y="22334"/>
                  </a:lnTo>
                  <a:lnTo>
                    <a:pt x="2749" y="22506"/>
                  </a:lnTo>
                  <a:lnTo>
                    <a:pt x="3221" y="22592"/>
                  </a:lnTo>
                  <a:lnTo>
                    <a:pt x="3651" y="22635"/>
                  </a:lnTo>
                  <a:lnTo>
                    <a:pt x="4338" y="22635"/>
                  </a:lnTo>
                  <a:lnTo>
                    <a:pt x="4639" y="22549"/>
                  </a:lnTo>
                  <a:lnTo>
                    <a:pt x="5025" y="22420"/>
                  </a:lnTo>
                  <a:lnTo>
                    <a:pt x="6099" y="22034"/>
                  </a:lnTo>
                  <a:lnTo>
                    <a:pt x="7344" y="21432"/>
                  </a:lnTo>
                  <a:lnTo>
                    <a:pt x="8676" y="20788"/>
                  </a:lnTo>
                  <a:lnTo>
                    <a:pt x="11038" y="19629"/>
                  </a:lnTo>
                  <a:lnTo>
                    <a:pt x="12069" y="19113"/>
                  </a:lnTo>
                  <a:lnTo>
                    <a:pt x="9921" y="12069"/>
                  </a:lnTo>
                  <a:lnTo>
                    <a:pt x="6872" y="13358"/>
                  </a:lnTo>
                  <a:lnTo>
                    <a:pt x="6872" y="13358"/>
                  </a:lnTo>
                  <a:lnTo>
                    <a:pt x="7259" y="9793"/>
                  </a:lnTo>
                  <a:lnTo>
                    <a:pt x="12498" y="3351"/>
                  </a:lnTo>
                  <a:lnTo>
                    <a:pt x="13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37"/>
            <p:cNvSpPr/>
            <p:nvPr/>
          </p:nvSpPr>
          <p:spPr>
            <a:xfrm>
              <a:off x="6106175" y="989725"/>
              <a:ext cx="307100" cy="269525"/>
            </a:xfrm>
            <a:custGeom>
              <a:avLst/>
              <a:gdLst/>
              <a:ahLst/>
              <a:cxnLst/>
              <a:rect l="l" t="t" r="r" b="b"/>
              <a:pathLst>
                <a:path w="12284" h="10781" extrusionOk="0">
                  <a:moveTo>
                    <a:pt x="10050" y="1"/>
                  </a:moveTo>
                  <a:lnTo>
                    <a:pt x="3136" y="2921"/>
                  </a:lnTo>
                  <a:lnTo>
                    <a:pt x="3093" y="2964"/>
                  </a:lnTo>
                  <a:lnTo>
                    <a:pt x="3093" y="3050"/>
                  </a:lnTo>
                  <a:lnTo>
                    <a:pt x="3136" y="3093"/>
                  </a:lnTo>
                  <a:lnTo>
                    <a:pt x="3221" y="3093"/>
                  </a:lnTo>
                  <a:lnTo>
                    <a:pt x="9921" y="258"/>
                  </a:lnTo>
                  <a:lnTo>
                    <a:pt x="12026" y="7087"/>
                  </a:lnTo>
                  <a:lnTo>
                    <a:pt x="10695" y="7774"/>
                  </a:lnTo>
                  <a:lnTo>
                    <a:pt x="8418" y="8934"/>
                  </a:lnTo>
                  <a:lnTo>
                    <a:pt x="7173" y="9535"/>
                  </a:lnTo>
                  <a:lnTo>
                    <a:pt x="6013" y="10051"/>
                  </a:lnTo>
                  <a:lnTo>
                    <a:pt x="5025" y="10394"/>
                  </a:lnTo>
                  <a:lnTo>
                    <a:pt x="4682" y="10523"/>
                  </a:lnTo>
                  <a:lnTo>
                    <a:pt x="4381" y="10566"/>
                  </a:lnTo>
                  <a:lnTo>
                    <a:pt x="3780" y="10609"/>
                  </a:lnTo>
                  <a:lnTo>
                    <a:pt x="3350" y="10566"/>
                  </a:lnTo>
                  <a:lnTo>
                    <a:pt x="2835" y="10480"/>
                  </a:lnTo>
                  <a:lnTo>
                    <a:pt x="2362" y="10308"/>
                  </a:lnTo>
                  <a:lnTo>
                    <a:pt x="1847" y="10094"/>
                  </a:lnTo>
                  <a:lnTo>
                    <a:pt x="1589" y="9922"/>
                  </a:lnTo>
                  <a:lnTo>
                    <a:pt x="1375" y="9750"/>
                  </a:lnTo>
                  <a:lnTo>
                    <a:pt x="1117" y="9535"/>
                  </a:lnTo>
                  <a:lnTo>
                    <a:pt x="945" y="9278"/>
                  </a:lnTo>
                  <a:lnTo>
                    <a:pt x="730" y="8934"/>
                  </a:lnTo>
                  <a:lnTo>
                    <a:pt x="559" y="8590"/>
                  </a:lnTo>
                  <a:lnTo>
                    <a:pt x="387" y="8161"/>
                  </a:lnTo>
                  <a:lnTo>
                    <a:pt x="301" y="7731"/>
                  </a:lnTo>
                  <a:lnTo>
                    <a:pt x="215" y="7302"/>
                  </a:lnTo>
                  <a:lnTo>
                    <a:pt x="172" y="6787"/>
                  </a:lnTo>
                  <a:lnTo>
                    <a:pt x="172" y="6271"/>
                  </a:lnTo>
                  <a:lnTo>
                    <a:pt x="215" y="5713"/>
                  </a:lnTo>
                  <a:lnTo>
                    <a:pt x="301" y="5154"/>
                  </a:lnTo>
                  <a:lnTo>
                    <a:pt x="430" y="4510"/>
                  </a:lnTo>
                  <a:lnTo>
                    <a:pt x="559" y="3866"/>
                  </a:lnTo>
                  <a:lnTo>
                    <a:pt x="730" y="3179"/>
                  </a:lnTo>
                  <a:lnTo>
                    <a:pt x="1203" y="1761"/>
                  </a:lnTo>
                  <a:lnTo>
                    <a:pt x="1847" y="172"/>
                  </a:lnTo>
                  <a:lnTo>
                    <a:pt x="1847" y="86"/>
                  </a:lnTo>
                  <a:lnTo>
                    <a:pt x="1761" y="44"/>
                  </a:lnTo>
                  <a:lnTo>
                    <a:pt x="1718" y="44"/>
                  </a:lnTo>
                  <a:lnTo>
                    <a:pt x="1632" y="86"/>
                  </a:lnTo>
                  <a:lnTo>
                    <a:pt x="1031" y="1719"/>
                  </a:lnTo>
                  <a:lnTo>
                    <a:pt x="559" y="3179"/>
                  </a:lnTo>
                  <a:lnTo>
                    <a:pt x="387" y="3866"/>
                  </a:lnTo>
                  <a:lnTo>
                    <a:pt x="215" y="4510"/>
                  </a:lnTo>
                  <a:lnTo>
                    <a:pt x="129" y="5154"/>
                  </a:lnTo>
                  <a:lnTo>
                    <a:pt x="43" y="5756"/>
                  </a:lnTo>
                  <a:lnTo>
                    <a:pt x="0" y="6314"/>
                  </a:lnTo>
                  <a:lnTo>
                    <a:pt x="0" y="6830"/>
                  </a:lnTo>
                  <a:lnTo>
                    <a:pt x="43" y="7345"/>
                  </a:lnTo>
                  <a:lnTo>
                    <a:pt x="129" y="7817"/>
                  </a:lnTo>
                  <a:lnTo>
                    <a:pt x="215" y="8247"/>
                  </a:lnTo>
                  <a:lnTo>
                    <a:pt x="387" y="8676"/>
                  </a:lnTo>
                  <a:lnTo>
                    <a:pt x="559" y="9020"/>
                  </a:lnTo>
                  <a:lnTo>
                    <a:pt x="773" y="9364"/>
                  </a:lnTo>
                  <a:lnTo>
                    <a:pt x="1117" y="9793"/>
                  </a:lnTo>
                  <a:lnTo>
                    <a:pt x="1546" y="10137"/>
                  </a:lnTo>
                  <a:lnTo>
                    <a:pt x="1976" y="10351"/>
                  </a:lnTo>
                  <a:lnTo>
                    <a:pt x="2405" y="10566"/>
                  </a:lnTo>
                  <a:lnTo>
                    <a:pt x="2835" y="10652"/>
                  </a:lnTo>
                  <a:lnTo>
                    <a:pt x="3221" y="10738"/>
                  </a:lnTo>
                  <a:lnTo>
                    <a:pt x="3608" y="10781"/>
                  </a:lnTo>
                  <a:lnTo>
                    <a:pt x="4424" y="10781"/>
                  </a:lnTo>
                  <a:lnTo>
                    <a:pt x="4725" y="10695"/>
                  </a:lnTo>
                  <a:lnTo>
                    <a:pt x="5111" y="10609"/>
                  </a:lnTo>
                  <a:lnTo>
                    <a:pt x="6142" y="10180"/>
                  </a:lnTo>
                  <a:lnTo>
                    <a:pt x="7387" y="9621"/>
                  </a:lnTo>
                  <a:lnTo>
                    <a:pt x="8719" y="9020"/>
                  </a:lnTo>
                  <a:lnTo>
                    <a:pt x="11038" y="7817"/>
                  </a:lnTo>
                  <a:lnTo>
                    <a:pt x="12198" y="7259"/>
                  </a:lnTo>
                  <a:lnTo>
                    <a:pt x="12284" y="7216"/>
                  </a:lnTo>
                  <a:lnTo>
                    <a:pt x="1005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37"/>
            <p:cNvSpPr/>
            <p:nvPr/>
          </p:nvSpPr>
          <p:spPr>
            <a:xfrm>
              <a:off x="6430425" y="894175"/>
              <a:ext cx="289950" cy="384400"/>
            </a:xfrm>
            <a:custGeom>
              <a:avLst/>
              <a:gdLst/>
              <a:ahLst/>
              <a:cxnLst/>
              <a:rect l="l" t="t" r="r" b="b"/>
              <a:pathLst>
                <a:path w="11598" h="15376" extrusionOk="0">
                  <a:moveTo>
                    <a:pt x="903" y="0"/>
                  </a:moveTo>
                  <a:lnTo>
                    <a:pt x="731" y="43"/>
                  </a:lnTo>
                  <a:lnTo>
                    <a:pt x="559" y="86"/>
                  </a:lnTo>
                  <a:lnTo>
                    <a:pt x="387" y="172"/>
                  </a:lnTo>
                  <a:lnTo>
                    <a:pt x="259" y="301"/>
                  </a:lnTo>
                  <a:lnTo>
                    <a:pt x="173" y="430"/>
                  </a:lnTo>
                  <a:lnTo>
                    <a:pt x="87" y="558"/>
                  </a:lnTo>
                  <a:lnTo>
                    <a:pt x="44" y="730"/>
                  </a:lnTo>
                  <a:lnTo>
                    <a:pt x="1" y="945"/>
                  </a:lnTo>
                  <a:lnTo>
                    <a:pt x="1" y="14474"/>
                  </a:lnTo>
                  <a:lnTo>
                    <a:pt x="44" y="14646"/>
                  </a:lnTo>
                  <a:lnTo>
                    <a:pt x="87" y="14818"/>
                  </a:lnTo>
                  <a:lnTo>
                    <a:pt x="173" y="14946"/>
                  </a:lnTo>
                  <a:lnTo>
                    <a:pt x="259" y="15075"/>
                  </a:lnTo>
                  <a:lnTo>
                    <a:pt x="387" y="15204"/>
                  </a:lnTo>
                  <a:lnTo>
                    <a:pt x="559" y="15290"/>
                  </a:lnTo>
                  <a:lnTo>
                    <a:pt x="731" y="15333"/>
                  </a:lnTo>
                  <a:lnTo>
                    <a:pt x="903" y="15376"/>
                  </a:lnTo>
                  <a:lnTo>
                    <a:pt x="10695" y="15376"/>
                  </a:lnTo>
                  <a:lnTo>
                    <a:pt x="10867" y="15333"/>
                  </a:lnTo>
                  <a:lnTo>
                    <a:pt x="11039" y="15290"/>
                  </a:lnTo>
                  <a:lnTo>
                    <a:pt x="11211" y="15204"/>
                  </a:lnTo>
                  <a:lnTo>
                    <a:pt x="11340" y="15075"/>
                  </a:lnTo>
                  <a:lnTo>
                    <a:pt x="11425" y="14946"/>
                  </a:lnTo>
                  <a:lnTo>
                    <a:pt x="11511" y="14818"/>
                  </a:lnTo>
                  <a:lnTo>
                    <a:pt x="11597" y="14646"/>
                  </a:lnTo>
                  <a:lnTo>
                    <a:pt x="11597" y="14474"/>
                  </a:lnTo>
                  <a:lnTo>
                    <a:pt x="11597" y="945"/>
                  </a:lnTo>
                  <a:lnTo>
                    <a:pt x="11597" y="730"/>
                  </a:lnTo>
                  <a:lnTo>
                    <a:pt x="11511" y="558"/>
                  </a:lnTo>
                  <a:lnTo>
                    <a:pt x="11425" y="430"/>
                  </a:lnTo>
                  <a:lnTo>
                    <a:pt x="11340" y="301"/>
                  </a:lnTo>
                  <a:lnTo>
                    <a:pt x="11211" y="172"/>
                  </a:lnTo>
                  <a:lnTo>
                    <a:pt x="11039" y="86"/>
                  </a:lnTo>
                  <a:lnTo>
                    <a:pt x="10867" y="43"/>
                  </a:lnTo>
                  <a:lnTo>
                    <a:pt x="106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37"/>
            <p:cNvSpPr/>
            <p:nvPr/>
          </p:nvSpPr>
          <p:spPr>
            <a:xfrm>
              <a:off x="6503450" y="883425"/>
              <a:ext cx="143900" cy="41900"/>
            </a:xfrm>
            <a:custGeom>
              <a:avLst/>
              <a:gdLst/>
              <a:ahLst/>
              <a:cxnLst/>
              <a:rect l="l" t="t" r="r" b="b"/>
              <a:pathLst>
                <a:path w="5756" h="1676" extrusionOk="0">
                  <a:moveTo>
                    <a:pt x="859" y="1"/>
                  </a:moveTo>
                  <a:lnTo>
                    <a:pt x="688" y="44"/>
                  </a:lnTo>
                  <a:lnTo>
                    <a:pt x="516" y="86"/>
                  </a:lnTo>
                  <a:lnTo>
                    <a:pt x="387" y="172"/>
                  </a:lnTo>
                  <a:lnTo>
                    <a:pt x="258" y="258"/>
                  </a:lnTo>
                  <a:lnTo>
                    <a:pt x="172" y="387"/>
                  </a:lnTo>
                  <a:lnTo>
                    <a:pt x="86" y="516"/>
                  </a:lnTo>
                  <a:lnTo>
                    <a:pt x="43" y="688"/>
                  </a:lnTo>
                  <a:lnTo>
                    <a:pt x="0" y="860"/>
                  </a:lnTo>
                  <a:lnTo>
                    <a:pt x="43" y="988"/>
                  </a:lnTo>
                  <a:lnTo>
                    <a:pt x="86" y="1160"/>
                  </a:lnTo>
                  <a:lnTo>
                    <a:pt x="172" y="1289"/>
                  </a:lnTo>
                  <a:lnTo>
                    <a:pt x="258" y="1418"/>
                  </a:lnTo>
                  <a:lnTo>
                    <a:pt x="387" y="1547"/>
                  </a:lnTo>
                  <a:lnTo>
                    <a:pt x="516" y="1590"/>
                  </a:lnTo>
                  <a:lnTo>
                    <a:pt x="688" y="1633"/>
                  </a:lnTo>
                  <a:lnTo>
                    <a:pt x="859" y="1676"/>
                  </a:lnTo>
                  <a:lnTo>
                    <a:pt x="4940" y="1676"/>
                  </a:lnTo>
                  <a:lnTo>
                    <a:pt x="5068" y="1633"/>
                  </a:lnTo>
                  <a:lnTo>
                    <a:pt x="5240" y="1590"/>
                  </a:lnTo>
                  <a:lnTo>
                    <a:pt x="5369" y="1547"/>
                  </a:lnTo>
                  <a:lnTo>
                    <a:pt x="5498" y="1418"/>
                  </a:lnTo>
                  <a:lnTo>
                    <a:pt x="5627" y="1289"/>
                  </a:lnTo>
                  <a:lnTo>
                    <a:pt x="5670" y="1160"/>
                  </a:lnTo>
                  <a:lnTo>
                    <a:pt x="5713" y="988"/>
                  </a:lnTo>
                  <a:lnTo>
                    <a:pt x="5756" y="860"/>
                  </a:lnTo>
                  <a:lnTo>
                    <a:pt x="5713" y="688"/>
                  </a:lnTo>
                  <a:lnTo>
                    <a:pt x="5670" y="516"/>
                  </a:lnTo>
                  <a:lnTo>
                    <a:pt x="5627" y="387"/>
                  </a:lnTo>
                  <a:lnTo>
                    <a:pt x="5498" y="258"/>
                  </a:lnTo>
                  <a:lnTo>
                    <a:pt x="5369" y="172"/>
                  </a:lnTo>
                  <a:lnTo>
                    <a:pt x="5240" y="86"/>
                  </a:lnTo>
                  <a:lnTo>
                    <a:pt x="5068" y="44"/>
                  </a:lnTo>
                  <a:lnTo>
                    <a:pt x="49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37"/>
            <p:cNvSpPr/>
            <p:nvPr/>
          </p:nvSpPr>
          <p:spPr>
            <a:xfrm>
              <a:off x="6543175" y="854425"/>
              <a:ext cx="64450" cy="63375"/>
            </a:xfrm>
            <a:custGeom>
              <a:avLst/>
              <a:gdLst/>
              <a:ahLst/>
              <a:cxnLst/>
              <a:rect l="l" t="t" r="r" b="b"/>
              <a:pathLst>
                <a:path w="2578" h="2535" extrusionOk="0">
                  <a:moveTo>
                    <a:pt x="1289" y="559"/>
                  </a:moveTo>
                  <a:lnTo>
                    <a:pt x="1418" y="602"/>
                  </a:lnTo>
                  <a:lnTo>
                    <a:pt x="1547" y="645"/>
                  </a:lnTo>
                  <a:lnTo>
                    <a:pt x="1676" y="688"/>
                  </a:lnTo>
                  <a:lnTo>
                    <a:pt x="1804" y="774"/>
                  </a:lnTo>
                  <a:lnTo>
                    <a:pt x="1847" y="903"/>
                  </a:lnTo>
                  <a:lnTo>
                    <a:pt x="1933" y="989"/>
                  </a:lnTo>
                  <a:lnTo>
                    <a:pt x="1976" y="1118"/>
                  </a:lnTo>
                  <a:lnTo>
                    <a:pt x="1976" y="1289"/>
                  </a:lnTo>
                  <a:lnTo>
                    <a:pt x="1976" y="1418"/>
                  </a:lnTo>
                  <a:lnTo>
                    <a:pt x="1933" y="1547"/>
                  </a:lnTo>
                  <a:lnTo>
                    <a:pt x="1847" y="1676"/>
                  </a:lnTo>
                  <a:lnTo>
                    <a:pt x="1804" y="1762"/>
                  </a:lnTo>
                  <a:lnTo>
                    <a:pt x="1676" y="1848"/>
                  </a:lnTo>
                  <a:lnTo>
                    <a:pt x="1547" y="1934"/>
                  </a:lnTo>
                  <a:lnTo>
                    <a:pt x="1418" y="1934"/>
                  </a:lnTo>
                  <a:lnTo>
                    <a:pt x="1289" y="1977"/>
                  </a:lnTo>
                  <a:lnTo>
                    <a:pt x="1160" y="1934"/>
                  </a:lnTo>
                  <a:lnTo>
                    <a:pt x="1031" y="1934"/>
                  </a:lnTo>
                  <a:lnTo>
                    <a:pt x="903" y="1848"/>
                  </a:lnTo>
                  <a:lnTo>
                    <a:pt x="817" y="1762"/>
                  </a:lnTo>
                  <a:lnTo>
                    <a:pt x="731" y="1676"/>
                  </a:lnTo>
                  <a:lnTo>
                    <a:pt x="645" y="1547"/>
                  </a:lnTo>
                  <a:lnTo>
                    <a:pt x="602" y="1418"/>
                  </a:lnTo>
                  <a:lnTo>
                    <a:pt x="602" y="1289"/>
                  </a:lnTo>
                  <a:lnTo>
                    <a:pt x="602" y="1118"/>
                  </a:lnTo>
                  <a:lnTo>
                    <a:pt x="645" y="989"/>
                  </a:lnTo>
                  <a:lnTo>
                    <a:pt x="731" y="903"/>
                  </a:lnTo>
                  <a:lnTo>
                    <a:pt x="817" y="774"/>
                  </a:lnTo>
                  <a:lnTo>
                    <a:pt x="903" y="688"/>
                  </a:lnTo>
                  <a:lnTo>
                    <a:pt x="1031" y="645"/>
                  </a:lnTo>
                  <a:lnTo>
                    <a:pt x="1160" y="602"/>
                  </a:lnTo>
                  <a:lnTo>
                    <a:pt x="1289" y="559"/>
                  </a:lnTo>
                  <a:close/>
                  <a:moveTo>
                    <a:pt x="1289" y="1"/>
                  </a:moveTo>
                  <a:lnTo>
                    <a:pt x="1031" y="44"/>
                  </a:lnTo>
                  <a:lnTo>
                    <a:pt x="774" y="87"/>
                  </a:lnTo>
                  <a:lnTo>
                    <a:pt x="559" y="216"/>
                  </a:lnTo>
                  <a:lnTo>
                    <a:pt x="387" y="387"/>
                  </a:lnTo>
                  <a:lnTo>
                    <a:pt x="215" y="559"/>
                  </a:lnTo>
                  <a:lnTo>
                    <a:pt x="129" y="774"/>
                  </a:lnTo>
                  <a:lnTo>
                    <a:pt x="44" y="1032"/>
                  </a:lnTo>
                  <a:lnTo>
                    <a:pt x="1" y="1289"/>
                  </a:lnTo>
                  <a:lnTo>
                    <a:pt x="44" y="1547"/>
                  </a:lnTo>
                  <a:lnTo>
                    <a:pt x="129" y="1762"/>
                  </a:lnTo>
                  <a:lnTo>
                    <a:pt x="215" y="1977"/>
                  </a:lnTo>
                  <a:lnTo>
                    <a:pt x="387" y="2191"/>
                  </a:lnTo>
                  <a:lnTo>
                    <a:pt x="559" y="2320"/>
                  </a:lnTo>
                  <a:lnTo>
                    <a:pt x="774" y="2449"/>
                  </a:lnTo>
                  <a:lnTo>
                    <a:pt x="1031" y="2535"/>
                  </a:lnTo>
                  <a:lnTo>
                    <a:pt x="1547" y="2535"/>
                  </a:lnTo>
                  <a:lnTo>
                    <a:pt x="1804" y="2449"/>
                  </a:lnTo>
                  <a:lnTo>
                    <a:pt x="2019" y="2320"/>
                  </a:lnTo>
                  <a:lnTo>
                    <a:pt x="2191" y="2191"/>
                  </a:lnTo>
                  <a:lnTo>
                    <a:pt x="2363" y="1977"/>
                  </a:lnTo>
                  <a:lnTo>
                    <a:pt x="2449" y="1762"/>
                  </a:lnTo>
                  <a:lnTo>
                    <a:pt x="2535" y="1547"/>
                  </a:lnTo>
                  <a:lnTo>
                    <a:pt x="2578" y="1289"/>
                  </a:lnTo>
                  <a:lnTo>
                    <a:pt x="2535" y="1032"/>
                  </a:lnTo>
                  <a:lnTo>
                    <a:pt x="2449" y="774"/>
                  </a:lnTo>
                  <a:lnTo>
                    <a:pt x="2363" y="559"/>
                  </a:lnTo>
                  <a:lnTo>
                    <a:pt x="2191" y="387"/>
                  </a:lnTo>
                  <a:lnTo>
                    <a:pt x="2019" y="216"/>
                  </a:lnTo>
                  <a:lnTo>
                    <a:pt x="1804" y="87"/>
                  </a:lnTo>
                  <a:lnTo>
                    <a:pt x="1547" y="44"/>
                  </a:lnTo>
                  <a:lnTo>
                    <a:pt x="12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37"/>
            <p:cNvSpPr/>
            <p:nvPr/>
          </p:nvSpPr>
          <p:spPr>
            <a:xfrm>
              <a:off x="6617275" y="1036975"/>
              <a:ext cx="183625" cy="154650"/>
            </a:xfrm>
            <a:custGeom>
              <a:avLst/>
              <a:gdLst/>
              <a:ahLst/>
              <a:cxnLst/>
              <a:rect l="l" t="t" r="r" b="b"/>
              <a:pathLst>
                <a:path w="7345" h="6186" extrusionOk="0">
                  <a:moveTo>
                    <a:pt x="4123" y="0"/>
                  </a:moveTo>
                  <a:lnTo>
                    <a:pt x="4123" y="1160"/>
                  </a:lnTo>
                  <a:lnTo>
                    <a:pt x="3737" y="945"/>
                  </a:lnTo>
                  <a:lnTo>
                    <a:pt x="2878" y="559"/>
                  </a:lnTo>
                  <a:lnTo>
                    <a:pt x="1933" y="172"/>
                  </a:lnTo>
                  <a:lnTo>
                    <a:pt x="1546" y="43"/>
                  </a:lnTo>
                  <a:lnTo>
                    <a:pt x="1246" y="43"/>
                  </a:lnTo>
                  <a:lnTo>
                    <a:pt x="1074" y="86"/>
                  </a:lnTo>
                  <a:lnTo>
                    <a:pt x="945" y="129"/>
                  </a:lnTo>
                  <a:lnTo>
                    <a:pt x="816" y="258"/>
                  </a:lnTo>
                  <a:lnTo>
                    <a:pt x="730" y="344"/>
                  </a:lnTo>
                  <a:lnTo>
                    <a:pt x="730" y="516"/>
                  </a:lnTo>
                  <a:lnTo>
                    <a:pt x="730" y="645"/>
                  </a:lnTo>
                  <a:lnTo>
                    <a:pt x="816" y="773"/>
                  </a:lnTo>
                  <a:lnTo>
                    <a:pt x="945" y="945"/>
                  </a:lnTo>
                  <a:lnTo>
                    <a:pt x="859" y="945"/>
                  </a:lnTo>
                  <a:lnTo>
                    <a:pt x="601" y="902"/>
                  </a:lnTo>
                  <a:lnTo>
                    <a:pt x="473" y="945"/>
                  </a:lnTo>
                  <a:lnTo>
                    <a:pt x="344" y="988"/>
                  </a:lnTo>
                  <a:lnTo>
                    <a:pt x="215" y="1074"/>
                  </a:lnTo>
                  <a:lnTo>
                    <a:pt x="129" y="1203"/>
                  </a:lnTo>
                  <a:lnTo>
                    <a:pt x="86" y="1332"/>
                  </a:lnTo>
                  <a:lnTo>
                    <a:pt x="86" y="1504"/>
                  </a:lnTo>
                  <a:lnTo>
                    <a:pt x="129" y="1632"/>
                  </a:lnTo>
                  <a:lnTo>
                    <a:pt x="172" y="1761"/>
                  </a:lnTo>
                  <a:lnTo>
                    <a:pt x="387" y="2019"/>
                  </a:lnTo>
                  <a:lnTo>
                    <a:pt x="687" y="2191"/>
                  </a:lnTo>
                  <a:lnTo>
                    <a:pt x="601" y="2191"/>
                  </a:lnTo>
                  <a:lnTo>
                    <a:pt x="387" y="2148"/>
                  </a:lnTo>
                  <a:lnTo>
                    <a:pt x="258" y="2148"/>
                  </a:lnTo>
                  <a:lnTo>
                    <a:pt x="172" y="2191"/>
                  </a:lnTo>
                  <a:lnTo>
                    <a:pt x="86" y="2277"/>
                  </a:lnTo>
                  <a:lnTo>
                    <a:pt x="0" y="2406"/>
                  </a:lnTo>
                  <a:lnTo>
                    <a:pt x="43" y="2534"/>
                  </a:lnTo>
                  <a:lnTo>
                    <a:pt x="129" y="2706"/>
                  </a:lnTo>
                  <a:lnTo>
                    <a:pt x="258" y="2878"/>
                  </a:lnTo>
                  <a:lnTo>
                    <a:pt x="473" y="3050"/>
                  </a:lnTo>
                  <a:lnTo>
                    <a:pt x="691" y="3214"/>
                  </a:lnTo>
                  <a:lnTo>
                    <a:pt x="691" y="3214"/>
                  </a:lnTo>
                  <a:lnTo>
                    <a:pt x="515" y="3179"/>
                  </a:lnTo>
                  <a:lnTo>
                    <a:pt x="387" y="3179"/>
                  </a:lnTo>
                  <a:lnTo>
                    <a:pt x="344" y="3264"/>
                  </a:lnTo>
                  <a:lnTo>
                    <a:pt x="301" y="3350"/>
                  </a:lnTo>
                  <a:lnTo>
                    <a:pt x="301" y="3479"/>
                  </a:lnTo>
                  <a:lnTo>
                    <a:pt x="387" y="3651"/>
                  </a:lnTo>
                  <a:lnTo>
                    <a:pt x="515" y="3823"/>
                  </a:lnTo>
                  <a:lnTo>
                    <a:pt x="730" y="4081"/>
                  </a:lnTo>
                  <a:lnTo>
                    <a:pt x="1074" y="4295"/>
                  </a:lnTo>
                  <a:lnTo>
                    <a:pt x="1503" y="4553"/>
                  </a:lnTo>
                  <a:lnTo>
                    <a:pt x="2062" y="4854"/>
                  </a:lnTo>
                  <a:lnTo>
                    <a:pt x="3264" y="5412"/>
                  </a:lnTo>
                  <a:lnTo>
                    <a:pt x="4209" y="5799"/>
                  </a:lnTo>
                  <a:lnTo>
                    <a:pt x="5111" y="6185"/>
                  </a:lnTo>
                  <a:lnTo>
                    <a:pt x="7344" y="2534"/>
                  </a:lnTo>
                  <a:lnTo>
                    <a:pt x="4123" y="0"/>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37"/>
            <p:cNvSpPr/>
            <p:nvPr/>
          </p:nvSpPr>
          <p:spPr>
            <a:xfrm>
              <a:off x="6632300" y="1117500"/>
              <a:ext cx="51550" cy="27950"/>
            </a:xfrm>
            <a:custGeom>
              <a:avLst/>
              <a:gdLst/>
              <a:ahLst/>
              <a:cxnLst/>
              <a:rect l="l" t="t" r="r" b="b"/>
              <a:pathLst>
                <a:path w="2062" h="1118" extrusionOk="0">
                  <a:moveTo>
                    <a:pt x="43" y="1"/>
                  </a:moveTo>
                  <a:lnTo>
                    <a:pt x="0" y="43"/>
                  </a:lnTo>
                  <a:lnTo>
                    <a:pt x="0" y="129"/>
                  </a:lnTo>
                  <a:lnTo>
                    <a:pt x="43" y="172"/>
                  </a:lnTo>
                  <a:lnTo>
                    <a:pt x="1933" y="1117"/>
                  </a:lnTo>
                  <a:lnTo>
                    <a:pt x="2019" y="1117"/>
                  </a:lnTo>
                  <a:lnTo>
                    <a:pt x="2062" y="1074"/>
                  </a:lnTo>
                  <a:lnTo>
                    <a:pt x="2062" y="988"/>
                  </a:lnTo>
                  <a:lnTo>
                    <a:pt x="2019" y="945"/>
                  </a:lnTo>
                  <a:lnTo>
                    <a:pt x="12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37"/>
            <p:cNvSpPr/>
            <p:nvPr/>
          </p:nvSpPr>
          <p:spPr>
            <a:xfrm>
              <a:off x="6622625" y="1084225"/>
              <a:ext cx="73050" cy="41900"/>
            </a:xfrm>
            <a:custGeom>
              <a:avLst/>
              <a:gdLst/>
              <a:ahLst/>
              <a:cxnLst/>
              <a:rect l="l" t="t" r="r" b="b"/>
              <a:pathLst>
                <a:path w="2922" h="1676" extrusionOk="0">
                  <a:moveTo>
                    <a:pt x="44" y="0"/>
                  </a:moveTo>
                  <a:lnTo>
                    <a:pt x="1" y="43"/>
                  </a:lnTo>
                  <a:lnTo>
                    <a:pt x="1" y="129"/>
                  </a:lnTo>
                  <a:lnTo>
                    <a:pt x="44" y="172"/>
                  </a:lnTo>
                  <a:lnTo>
                    <a:pt x="2750" y="1675"/>
                  </a:lnTo>
                  <a:lnTo>
                    <a:pt x="2878" y="1675"/>
                  </a:lnTo>
                  <a:lnTo>
                    <a:pt x="2878" y="1632"/>
                  </a:lnTo>
                  <a:lnTo>
                    <a:pt x="2921" y="1589"/>
                  </a:lnTo>
                  <a:lnTo>
                    <a:pt x="2878" y="1503"/>
                  </a:lnTo>
                  <a:lnTo>
                    <a:pt x="130"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37"/>
            <p:cNvSpPr/>
            <p:nvPr/>
          </p:nvSpPr>
          <p:spPr>
            <a:xfrm>
              <a:off x="6636600" y="1056300"/>
              <a:ext cx="76250" cy="46200"/>
            </a:xfrm>
            <a:custGeom>
              <a:avLst/>
              <a:gdLst/>
              <a:ahLst/>
              <a:cxnLst/>
              <a:rect l="l" t="t" r="r" b="b"/>
              <a:pathLst>
                <a:path w="3050" h="1848" extrusionOk="0">
                  <a:moveTo>
                    <a:pt x="86" y="0"/>
                  </a:moveTo>
                  <a:lnTo>
                    <a:pt x="0" y="43"/>
                  </a:lnTo>
                  <a:lnTo>
                    <a:pt x="0" y="129"/>
                  </a:lnTo>
                  <a:lnTo>
                    <a:pt x="43" y="172"/>
                  </a:lnTo>
                  <a:lnTo>
                    <a:pt x="2921" y="1804"/>
                  </a:lnTo>
                  <a:lnTo>
                    <a:pt x="2964" y="1847"/>
                  </a:lnTo>
                  <a:lnTo>
                    <a:pt x="3007" y="1804"/>
                  </a:lnTo>
                  <a:lnTo>
                    <a:pt x="3050" y="1761"/>
                  </a:lnTo>
                  <a:lnTo>
                    <a:pt x="3050" y="1718"/>
                  </a:lnTo>
                  <a:lnTo>
                    <a:pt x="3007" y="1633"/>
                  </a:lnTo>
                  <a:lnTo>
                    <a:pt x="12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37"/>
            <p:cNvSpPr/>
            <p:nvPr/>
          </p:nvSpPr>
          <p:spPr>
            <a:xfrm>
              <a:off x="6643025" y="688000"/>
              <a:ext cx="354375" cy="590575"/>
            </a:xfrm>
            <a:custGeom>
              <a:avLst/>
              <a:gdLst/>
              <a:ahLst/>
              <a:cxnLst/>
              <a:rect l="l" t="t" r="r" b="b"/>
              <a:pathLst>
                <a:path w="14175" h="23623" extrusionOk="0">
                  <a:moveTo>
                    <a:pt x="1" y="1"/>
                  </a:moveTo>
                  <a:lnTo>
                    <a:pt x="774" y="1160"/>
                  </a:lnTo>
                  <a:lnTo>
                    <a:pt x="1762" y="2062"/>
                  </a:lnTo>
                  <a:lnTo>
                    <a:pt x="2234" y="2535"/>
                  </a:lnTo>
                  <a:lnTo>
                    <a:pt x="2707" y="3007"/>
                  </a:lnTo>
                  <a:lnTo>
                    <a:pt x="3136" y="3523"/>
                  </a:lnTo>
                  <a:lnTo>
                    <a:pt x="3566" y="4081"/>
                  </a:lnTo>
                  <a:lnTo>
                    <a:pt x="3909" y="4596"/>
                  </a:lnTo>
                  <a:lnTo>
                    <a:pt x="4253" y="5155"/>
                  </a:lnTo>
                  <a:lnTo>
                    <a:pt x="4811" y="6443"/>
                  </a:lnTo>
                  <a:lnTo>
                    <a:pt x="5370" y="7775"/>
                  </a:lnTo>
                  <a:lnTo>
                    <a:pt x="5885" y="9106"/>
                  </a:lnTo>
                  <a:lnTo>
                    <a:pt x="6357" y="10437"/>
                  </a:lnTo>
                  <a:lnTo>
                    <a:pt x="7088" y="12757"/>
                  </a:lnTo>
                  <a:lnTo>
                    <a:pt x="7517" y="14303"/>
                  </a:lnTo>
                  <a:lnTo>
                    <a:pt x="6314" y="13959"/>
                  </a:lnTo>
                  <a:lnTo>
                    <a:pt x="3737" y="21261"/>
                  </a:lnTo>
                  <a:lnTo>
                    <a:pt x="5584" y="22077"/>
                  </a:lnTo>
                  <a:lnTo>
                    <a:pt x="7130" y="22764"/>
                  </a:lnTo>
                  <a:lnTo>
                    <a:pt x="8419" y="23279"/>
                  </a:lnTo>
                  <a:lnTo>
                    <a:pt x="8934" y="23451"/>
                  </a:lnTo>
                  <a:lnTo>
                    <a:pt x="9579" y="23537"/>
                  </a:lnTo>
                  <a:lnTo>
                    <a:pt x="10309" y="23623"/>
                  </a:lnTo>
                  <a:lnTo>
                    <a:pt x="10695" y="23580"/>
                  </a:lnTo>
                  <a:lnTo>
                    <a:pt x="11082" y="23580"/>
                  </a:lnTo>
                  <a:lnTo>
                    <a:pt x="11468" y="23494"/>
                  </a:lnTo>
                  <a:lnTo>
                    <a:pt x="11855" y="23408"/>
                  </a:lnTo>
                  <a:lnTo>
                    <a:pt x="12198" y="23279"/>
                  </a:lnTo>
                  <a:lnTo>
                    <a:pt x="12585" y="23108"/>
                  </a:lnTo>
                  <a:lnTo>
                    <a:pt x="12886" y="22936"/>
                  </a:lnTo>
                  <a:lnTo>
                    <a:pt x="13186" y="22678"/>
                  </a:lnTo>
                  <a:lnTo>
                    <a:pt x="13487" y="22377"/>
                  </a:lnTo>
                  <a:lnTo>
                    <a:pt x="13702" y="21991"/>
                  </a:lnTo>
                  <a:lnTo>
                    <a:pt x="13874" y="21647"/>
                  </a:lnTo>
                  <a:lnTo>
                    <a:pt x="14002" y="21261"/>
                  </a:lnTo>
                  <a:lnTo>
                    <a:pt x="14131" y="20831"/>
                  </a:lnTo>
                  <a:lnTo>
                    <a:pt x="14174" y="20359"/>
                  </a:lnTo>
                  <a:lnTo>
                    <a:pt x="14174" y="19843"/>
                  </a:lnTo>
                  <a:lnTo>
                    <a:pt x="14174" y="19285"/>
                  </a:lnTo>
                  <a:lnTo>
                    <a:pt x="14131" y="18641"/>
                  </a:lnTo>
                  <a:lnTo>
                    <a:pt x="14002" y="17997"/>
                  </a:lnTo>
                  <a:lnTo>
                    <a:pt x="13874" y="17309"/>
                  </a:lnTo>
                  <a:lnTo>
                    <a:pt x="13702" y="16579"/>
                  </a:lnTo>
                  <a:lnTo>
                    <a:pt x="13487" y="15806"/>
                  </a:lnTo>
                  <a:lnTo>
                    <a:pt x="13186" y="15033"/>
                  </a:lnTo>
                  <a:lnTo>
                    <a:pt x="12886" y="14174"/>
                  </a:lnTo>
                  <a:lnTo>
                    <a:pt x="12542" y="13315"/>
                  </a:lnTo>
                  <a:lnTo>
                    <a:pt x="12113" y="12413"/>
                  </a:lnTo>
                  <a:lnTo>
                    <a:pt x="11683" y="11468"/>
                  </a:lnTo>
                  <a:lnTo>
                    <a:pt x="11082" y="10395"/>
                  </a:lnTo>
                  <a:lnTo>
                    <a:pt x="10481" y="9321"/>
                  </a:lnTo>
                  <a:lnTo>
                    <a:pt x="9793" y="8290"/>
                  </a:lnTo>
                  <a:lnTo>
                    <a:pt x="9106" y="7345"/>
                  </a:lnTo>
                  <a:lnTo>
                    <a:pt x="8333" y="6400"/>
                  </a:lnTo>
                  <a:lnTo>
                    <a:pt x="7603" y="5541"/>
                  </a:lnTo>
                  <a:lnTo>
                    <a:pt x="6830" y="4725"/>
                  </a:lnTo>
                  <a:lnTo>
                    <a:pt x="6057" y="3952"/>
                  </a:lnTo>
                  <a:lnTo>
                    <a:pt x="5241" y="3265"/>
                  </a:lnTo>
                  <a:lnTo>
                    <a:pt x="4468" y="2578"/>
                  </a:lnTo>
                  <a:lnTo>
                    <a:pt x="3652" y="2019"/>
                  </a:lnTo>
                  <a:lnTo>
                    <a:pt x="2878" y="1461"/>
                  </a:lnTo>
                  <a:lnTo>
                    <a:pt x="2105" y="989"/>
                  </a:lnTo>
                  <a:lnTo>
                    <a:pt x="1375" y="602"/>
                  </a:lnTo>
                  <a:lnTo>
                    <a:pt x="688" y="25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37"/>
            <p:cNvSpPr/>
            <p:nvPr/>
          </p:nvSpPr>
          <p:spPr>
            <a:xfrm>
              <a:off x="6733225" y="972550"/>
              <a:ext cx="267375" cy="310325"/>
            </a:xfrm>
            <a:custGeom>
              <a:avLst/>
              <a:gdLst/>
              <a:ahLst/>
              <a:cxnLst/>
              <a:rect l="l" t="t" r="r" b="b"/>
              <a:pathLst>
                <a:path w="10695" h="12413" extrusionOk="0">
                  <a:moveTo>
                    <a:pt x="8032" y="0"/>
                  </a:moveTo>
                  <a:lnTo>
                    <a:pt x="7989" y="86"/>
                  </a:lnTo>
                  <a:lnTo>
                    <a:pt x="7989" y="129"/>
                  </a:lnTo>
                  <a:lnTo>
                    <a:pt x="8462" y="1117"/>
                  </a:lnTo>
                  <a:lnTo>
                    <a:pt x="8891" y="2062"/>
                  </a:lnTo>
                  <a:lnTo>
                    <a:pt x="9278" y="3007"/>
                  </a:lnTo>
                  <a:lnTo>
                    <a:pt x="9578" y="3866"/>
                  </a:lnTo>
                  <a:lnTo>
                    <a:pt x="9879" y="4725"/>
                  </a:lnTo>
                  <a:lnTo>
                    <a:pt x="10094" y="5498"/>
                  </a:lnTo>
                  <a:lnTo>
                    <a:pt x="10266" y="6271"/>
                  </a:lnTo>
                  <a:lnTo>
                    <a:pt x="10394" y="7001"/>
                  </a:lnTo>
                  <a:lnTo>
                    <a:pt x="10480" y="7688"/>
                  </a:lnTo>
                  <a:lnTo>
                    <a:pt x="10480" y="8333"/>
                  </a:lnTo>
                  <a:lnTo>
                    <a:pt x="10480" y="8934"/>
                  </a:lnTo>
                  <a:lnTo>
                    <a:pt x="10394" y="9449"/>
                  </a:lnTo>
                  <a:lnTo>
                    <a:pt x="10266" y="9965"/>
                  </a:lnTo>
                  <a:lnTo>
                    <a:pt x="10094" y="10437"/>
                  </a:lnTo>
                  <a:lnTo>
                    <a:pt x="9879" y="10824"/>
                  </a:lnTo>
                  <a:lnTo>
                    <a:pt x="9621" y="11210"/>
                  </a:lnTo>
                  <a:lnTo>
                    <a:pt x="9407" y="11382"/>
                  </a:lnTo>
                  <a:lnTo>
                    <a:pt x="9192" y="11597"/>
                  </a:lnTo>
                  <a:lnTo>
                    <a:pt x="8977" y="11726"/>
                  </a:lnTo>
                  <a:lnTo>
                    <a:pt x="8719" y="11854"/>
                  </a:lnTo>
                  <a:lnTo>
                    <a:pt x="8204" y="12069"/>
                  </a:lnTo>
                  <a:lnTo>
                    <a:pt x="7603" y="12198"/>
                  </a:lnTo>
                  <a:lnTo>
                    <a:pt x="6958" y="12241"/>
                  </a:lnTo>
                  <a:lnTo>
                    <a:pt x="6271" y="12198"/>
                  </a:lnTo>
                  <a:lnTo>
                    <a:pt x="5584" y="12026"/>
                  </a:lnTo>
                  <a:lnTo>
                    <a:pt x="4854" y="11811"/>
                  </a:lnTo>
                  <a:lnTo>
                    <a:pt x="3694" y="11339"/>
                  </a:lnTo>
                  <a:lnTo>
                    <a:pt x="2277" y="10738"/>
                  </a:lnTo>
                  <a:lnTo>
                    <a:pt x="258" y="9836"/>
                  </a:lnTo>
                  <a:lnTo>
                    <a:pt x="2749" y="2706"/>
                  </a:lnTo>
                  <a:lnTo>
                    <a:pt x="4596" y="3179"/>
                  </a:lnTo>
                  <a:lnTo>
                    <a:pt x="5885" y="3565"/>
                  </a:lnTo>
                  <a:lnTo>
                    <a:pt x="7087" y="3995"/>
                  </a:lnTo>
                  <a:lnTo>
                    <a:pt x="7173" y="3995"/>
                  </a:lnTo>
                  <a:lnTo>
                    <a:pt x="7216" y="3952"/>
                  </a:lnTo>
                  <a:lnTo>
                    <a:pt x="7216" y="3866"/>
                  </a:lnTo>
                  <a:lnTo>
                    <a:pt x="7173" y="3823"/>
                  </a:lnTo>
                  <a:lnTo>
                    <a:pt x="6529" y="3565"/>
                  </a:lnTo>
                  <a:lnTo>
                    <a:pt x="5842" y="3350"/>
                  </a:lnTo>
                  <a:lnTo>
                    <a:pt x="4381" y="2921"/>
                  </a:lnTo>
                  <a:lnTo>
                    <a:pt x="2706" y="2491"/>
                  </a:lnTo>
                  <a:lnTo>
                    <a:pt x="2621" y="2491"/>
                  </a:lnTo>
                  <a:lnTo>
                    <a:pt x="1" y="9922"/>
                  </a:lnTo>
                  <a:lnTo>
                    <a:pt x="87" y="9965"/>
                  </a:lnTo>
                  <a:lnTo>
                    <a:pt x="1933" y="10781"/>
                  </a:lnTo>
                  <a:lnTo>
                    <a:pt x="3480" y="11468"/>
                  </a:lnTo>
                  <a:lnTo>
                    <a:pt x="4768" y="11983"/>
                  </a:lnTo>
                  <a:lnTo>
                    <a:pt x="5369" y="12198"/>
                  </a:lnTo>
                  <a:lnTo>
                    <a:pt x="5928" y="12327"/>
                  </a:lnTo>
                  <a:lnTo>
                    <a:pt x="6486" y="12413"/>
                  </a:lnTo>
                  <a:lnTo>
                    <a:pt x="7431" y="12413"/>
                  </a:lnTo>
                  <a:lnTo>
                    <a:pt x="7817" y="12370"/>
                  </a:lnTo>
                  <a:lnTo>
                    <a:pt x="8204" y="12284"/>
                  </a:lnTo>
                  <a:lnTo>
                    <a:pt x="8548" y="12155"/>
                  </a:lnTo>
                  <a:lnTo>
                    <a:pt x="8891" y="11983"/>
                  </a:lnTo>
                  <a:lnTo>
                    <a:pt x="9192" y="11811"/>
                  </a:lnTo>
                  <a:lnTo>
                    <a:pt x="9492" y="11597"/>
                  </a:lnTo>
                  <a:lnTo>
                    <a:pt x="9750" y="11339"/>
                  </a:lnTo>
                  <a:lnTo>
                    <a:pt x="9965" y="11081"/>
                  </a:lnTo>
                  <a:lnTo>
                    <a:pt x="10180" y="10738"/>
                  </a:lnTo>
                  <a:lnTo>
                    <a:pt x="10351" y="10394"/>
                  </a:lnTo>
                  <a:lnTo>
                    <a:pt x="10480" y="10008"/>
                  </a:lnTo>
                  <a:lnTo>
                    <a:pt x="10609" y="9535"/>
                  </a:lnTo>
                  <a:lnTo>
                    <a:pt x="10652" y="9020"/>
                  </a:lnTo>
                  <a:lnTo>
                    <a:pt x="10695" y="8418"/>
                  </a:lnTo>
                  <a:lnTo>
                    <a:pt x="10695" y="7817"/>
                  </a:lnTo>
                  <a:lnTo>
                    <a:pt x="10609" y="7087"/>
                  </a:lnTo>
                  <a:lnTo>
                    <a:pt x="10480" y="6314"/>
                  </a:lnTo>
                  <a:lnTo>
                    <a:pt x="10308" y="5498"/>
                  </a:lnTo>
                  <a:lnTo>
                    <a:pt x="10008" y="4553"/>
                  </a:lnTo>
                  <a:lnTo>
                    <a:pt x="9707" y="3565"/>
                  </a:lnTo>
                  <a:lnTo>
                    <a:pt x="9278" y="2491"/>
                  </a:lnTo>
                  <a:lnTo>
                    <a:pt x="8762" y="1332"/>
                  </a:lnTo>
                  <a:lnTo>
                    <a:pt x="8161" y="43"/>
                  </a:lnTo>
                  <a:lnTo>
                    <a:pt x="8118"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37"/>
            <p:cNvSpPr/>
            <p:nvPr/>
          </p:nvSpPr>
          <p:spPr>
            <a:xfrm>
              <a:off x="6407875" y="400250"/>
              <a:ext cx="195450" cy="303900"/>
            </a:xfrm>
            <a:custGeom>
              <a:avLst/>
              <a:gdLst/>
              <a:ahLst/>
              <a:cxnLst/>
              <a:rect l="l" t="t" r="r" b="b"/>
              <a:pathLst>
                <a:path w="7818" h="12156" extrusionOk="0">
                  <a:moveTo>
                    <a:pt x="2964" y="0"/>
                  </a:moveTo>
                  <a:lnTo>
                    <a:pt x="2664" y="43"/>
                  </a:lnTo>
                  <a:lnTo>
                    <a:pt x="2406" y="86"/>
                  </a:lnTo>
                  <a:lnTo>
                    <a:pt x="2148" y="172"/>
                  </a:lnTo>
                  <a:lnTo>
                    <a:pt x="1934" y="301"/>
                  </a:lnTo>
                  <a:lnTo>
                    <a:pt x="1676" y="430"/>
                  </a:lnTo>
                  <a:lnTo>
                    <a:pt x="1461" y="559"/>
                  </a:lnTo>
                  <a:lnTo>
                    <a:pt x="1246" y="773"/>
                  </a:lnTo>
                  <a:lnTo>
                    <a:pt x="903" y="1160"/>
                  </a:lnTo>
                  <a:lnTo>
                    <a:pt x="731" y="1418"/>
                  </a:lnTo>
                  <a:lnTo>
                    <a:pt x="602" y="1675"/>
                  </a:lnTo>
                  <a:lnTo>
                    <a:pt x="473" y="1933"/>
                  </a:lnTo>
                  <a:lnTo>
                    <a:pt x="388" y="2234"/>
                  </a:lnTo>
                  <a:lnTo>
                    <a:pt x="345" y="2534"/>
                  </a:lnTo>
                  <a:lnTo>
                    <a:pt x="302" y="2835"/>
                  </a:lnTo>
                  <a:lnTo>
                    <a:pt x="1" y="6271"/>
                  </a:lnTo>
                  <a:lnTo>
                    <a:pt x="1" y="6572"/>
                  </a:lnTo>
                  <a:lnTo>
                    <a:pt x="1" y="6872"/>
                  </a:lnTo>
                  <a:lnTo>
                    <a:pt x="44" y="7173"/>
                  </a:lnTo>
                  <a:lnTo>
                    <a:pt x="87" y="7431"/>
                  </a:lnTo>
                  <a:lnTo>
                    <a:pt x="173" y="7731"/>
                  </a:lnTo>
                  <a:lnTo>
                    <a:pt x="302" y="7989"/>
                  </a:lnTo>
                  <a:lnTo>
                    <a:pt x="602" y="8461"/>
                  </a:lnTo>
                  <a:lnTo>
                    <a:pt x="774" y="8676"/>
                  </a:lnTo>
                  <a:lnTo>
                    <a:pt x="946" y="8848"/>
                  </a:lnTo>
                  <a:lnTo>
                    <a:pt x="1161" y="9020"/>
                  </a:lnTo>
                  <a:lnTo>
                    <a:pt x="1375" y="9192"/>
                  </a:lnTo>
                  <a:lnTo>
                    <a:pt x="1633" y="9320"/>
                  </a:lnTo>
                  <a:lnTo>
                    <a:pt x="1848" y="9406"/>
                  </a:lnTo>
                  <a:lnTo>
                    <a:pt x="2148" y="9492"/>
                  </a:lnTo>
                  <a:lnTo>
                    <a:pt x="2406" y="9535"/>
                  </a:lnTo>
                  <a:lnTo>
                    <a:pt x="3523" y="9621"/>
                  </a:lnTo>
                  <a:lnTo>
                    <a:pt x="3437" y="10952"/>
                  </a:lnTo>
                  <a:lnTo>
                    <a:pt x="3480" y="11167"/>
                  </a:lnTo>
                  <a:lnTo>
                    <a:pt x="3523" y="11382"/>
                  </a:lnTo>
                  <a:lnTo>
                    <a:pt x="3609" y="11554"/>
                  </a:lnTo>
                  <a:lnTo>
                    <a:pt x="3738" y="11726"/>
                  </a:lnTo>
                  <a:lnTo>
                    <a:pt x="3866" y="11854"/>
                  </a:lnTo>
                  <a:lnTo>
                    <a:pt x="4038" y="11983"/>
                  </a:lnTo>
                  <a:lnTo>
                    <a:pt x="4253" y="12026"/>
                  </a:lnTo>
                  <a:lnTo>
                    <a:pt x="4468" y="12069"/>
                  </a:lnTo>
                  <a:lnTo>
                    <a:pt x="6272" y="12155"/>
                  </a:lnTo>
                  <a:lnTo>
                    <a:pt x="6486" y="12155"/>
                  </a:lnTo>
                  <a:lnTo>
                    <a:pt x="6658" y="12069"/>
                  </a:lnTo>
                  <a:lnTo>
                    <a:pt x="6830" y="11983"/>
                  </a:lnTo>
                  <a:lnTo>
                    <a:pt x="7002" y="11854"/>
                  </a:lnTo>
                  <a:lnTo>
                    <a:pt x="7131" y="11726"/>
                  </a:lnTo>
                  <a:lnTo>
                    <a:pt x="7259" y="11554"/>
                  </a:lnTo>
                  <a:lnTo>
                    <a:pt x="7302" y="11339"/>
                  </a:lnTo>
                  <a:lnTo>
                    <a:pt x="7345" y="11124"/>
                  </a:lnTo>
                  <a:lnTo>
                    <a:pt x="7431" y="9192"/>
                  </a:lnTo>
                  <a:lnTo>
                    <a:pt x="7474" y="7173"/>
                  </a:lnTo>
                  <a:lnTo>
                    <a:pt x="7517" y="6915"/>
                  </a:lnTo>
                  <a:lnTo>
                    <a:pt x="7818" y="3479"/>
                  </a:lnTo>
                  <a:lnTo>
                    <a:pt x="7818" y="3179"/>
                  </a:lnTo>
                  <a:lnTo>
                    <a:pt x="7818" y="2878"/>
                  </a:lnTo>
                  <a:lnTo>
                    <a:pt x="7775" y="2577"/>
                  </a:lnTo>
                  <a:lnTo>
                    <a:pt x="7732" y="2277"/>
                  </a:lnTo>
                  <a:lnTo>
                    <a:pt x="7646" y="2019"/>
                  </a:lnTo>
                  <a:lnTo>
                    <a:pt x="7517" y="1761"/>
                  </a:lnTo>
                  <a:lnTo>
                    <a:pt x="7216" y="1289"/>
                  </a:lnTo>
                  <a:lnTo>
                    <a:pt x="7045" y="1074"/>
                  </a:lnTo>
                  <a:lnTo>
                    <a:pt x="6873" y="859"/>
                  </a:lnTo>
                  <a:lnTo>
                    <a:pt x="6658" y="688"/>
                  </a:lnTo>
                  <a:lnTo>
                    <a:pt x="6443" y="559"/>
                  </a:lnTo>
                  <a:lnTo>
                    <a:pt x="6186" y="430"/>
                  </a:lnTo>
                  <a:lnTo>
                    <a:pt x="5971" y="344"/>
                  </a:lnTo>
                  <a:lnTo>
                    <a:pt x="5713" y="258"/>
                  </a:lnTo>
                  <a:lnTo>
                    <a:pt x="5413" y="215"/>
                  </a:lnTo>
                  <a:lnTo>
                    <a:pt x="3222" y="43"/>
                  </a:lnTo>
                  <a:lnTo>
                    <a:pt x="2964" y="0"/>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37"/>
            <p:cNvSpPr/>
            <p:nvPr/>
          </p:nvSpPr>
          <p:spPr>
            <a:xfrm>
              <a:off x="6400375" y="465750"/>
              <a:ext cx="193300" cy="182550"/>
            </a:xfrm>
            <a:custGeom>
              <a:avLst/>
              <a:gdLst/>
              <a:ahLst/>
              <a:cxnLst/>
              <a:rect l="l" t="t" r="r" b="b"/>
              <a:pathLst>
                <a:path w="7732" h="7302" extrusionOk="0">
                  <a:moveTo>
                    <a:pt x="7345" y="0"/>
                  </a:moveTo>
                  <a:lnTo>
                    <a:pt x="7302" y="43"/>
                  </a:lnTo>
                  <a:lnTo>
                    <a:pt x="7216" y="387"/>
                  </a:lnTo>
                  <a:lnTo>
                    <a:pt x="7087" y="902"/>
                  </a:lnTo>
                  <a:lnTo>
                    <a:pt x="6872" y="2277"/>
                  </a:lnTo>
                  <a:lnTo>
                    <a:pt x="6700" y="2964"/>
                  </a:lnTo>
                  <a:lnTo>
                    <a:pt x="6529" y="3565"/>
                  </a:lnTo>
                  <a:lnTo>
                    <a:pt x="6443" y="3823"/>
                  </a:lnTo>
                  <a:lnTo>
                    <a:pt x="6357" y="3995"/>
                  </a:lnTo>
                  <a:lnTo>
                    <a:pt x="6228" y="4166"/>
                  </a:lnTo>
                  <a:lnTo>
                    <a:pt x="6099" y="4209"/>
                  </a:lnTo>
                  <a:lnTo>
                    <a:pt x="5927" y="4252"/>
                  </a:lnTo>
                  <a:lnTo>
                    <a:pt x="5670" y="4252"/>
                  </a:lnTo>
                  <a:lnTo>
                    <a:pt x="5541" y="4166"/>
                  </a:lnTo>
                  <a:lnTo>
                    <a:pt x="5283" y="3995"/>
                  </a:lnTo>
                  <a:lnTo>
                    <a:pt x="5025" y="3737"/>
                  </a:lnTo>
                  <a:lnTo>
                    <a:pt x="4725" y="3436"/>
                  </a:lnTo>
                  <a:lnTo>
                    <a:pt x="4338" y="3179"/>
                  </a:lnTo>
                  <a:lnTo>
                    <a:pt x="4123" y="3050"/>
                  </a:lnTo>
                  <a:lnTo>
                    <a:pt x="3866" y="2964"/>
                  </a:lnTo>
                  <a:lnTo>
                    <a:pt x="3608" y="2878"/>
                  </a:lnTo>
                  <a:lnTo>
                    <a:pt x="3307" y="2835"/>
                  </a:lnTo>
                  <a:lnTo>
                    <a:pt x="2663" y="2792"/>
                  </a:lnTo>
                  <a:lnTo>
                    <a:pt x="2105" y="2835"/>
                  </a:lnTo>
                  <a:lnTo>
                    <a:pt x="1589" y="2921"/>
                  </a:lnTo>
                  <a:lnTo>
                    <a:pt x="1117" y="3050"/>
                  </a:lnTo>
                  <a:lnTo>
                    <a:pt x="730" y="3221"/>
                  </a:lnTo>
                  <a:lnTo>
                    <a:pt x="430" y="3436"/>
                  </a:lnTo>
                  <a:lnTo>
                    <a:pt x="215" y="3694"/>
                  </a:lnTo>
                  <a:lnTo>
                    <a:pt x="129" y="3952"/>
                  </a:lnTo>
                  <a:lnTo>
                    <a:pt x="0" y="4381"/>
                  </a:lnTo>
                  <a:lnTo>
                    <a:pt x="0" y="4682"/>
                  </a:lnTo>
                  <a:lnTo>
                    <a:pt x="0" y="5025"/>
                  </a:lnTo>
                  <a:lnTo>
                    <a:pt x="129" y="5412"/>
                  </a:lnTo>
                  <a:lnTo>
                    <a:pt x="301" y="5798"/>
                  </a:lnTo>
                  <a:lnTo>
                    <a:pt x="430" y="5970"/>
                  </a:lnTo>
                  <a:lnTo>
                    <a:pt x="602" y="6185"/>
                  </a:lnTo>
                  <a:lnTo>
                    <a:pt x="773" y="6357"/>
                  </a:lnTo>
                  <a:lnTo>
                    <a:pt x="1031" y="6529"/>
                  </a:lnTo>
                  <a:lnTo>
                    <a:pt x="1504" y="6829"/>
                  </a:lnTo>
                  <a:lnTo>
                    <a:pt x="1976" y="7044"/>
                  </a:lnTo>
                  <a:lnTo>
                    <a:pt x="2491" y="7173"/>
                  </a:lnTo>
                  <a:lnTo>
                    <a:pt x="2964" y="7259"/>
                  </a:lnTo>
                  <a:lnTo>
                    <a:pt x="3694" y="7302"/>
                  </a:lnTo>
                  <a:lnTo>
                    <a:pt x="4252" y="7302"/>
                  </a:lnTo>
                  <a:lnTo>
                    <a:pt x="4553" y="7259"/>
                  </a:lnTo>
                  <a:lnTo>
                    <a:pt x="4939" y="7173"/>
                  </a:lnTo>
                  <a:lnTo>
                    <a:pt x="5326" y="7044"/>
                  </a:lnTo>
                  <a:lnTo>
                    <a:pt x="5756" y="6872"/>
                  </a:lnTo>
                  <a:lnTo>
                    <a:pt x="6142" y="6614"/>
                  </a:lnTo>
                  <a:lnTo>
                    <a:pt x="6314" y="6486"/>
                  </a:lnTo>
                  <a:lnTo>
                    <a:pt x="6486" y="6314"/>
                  </a:lnTo>
                  <a:lnTo>
                    <a:pt x="6657" y="6099"/>
                  </a:lnTo>
                  <a:lnTo>
                    <a:pt x="6786" y="5841"/>
                  </a:lnTo>
                  <a:lnTo>
                    <a:pt x="7044" y="5283"/>
                  </a:lnTo>
                  <a:lnTo>
                    <a:pt x="7259" y="4682"/>
                  </a:lnTo>
                  <a:lnTo>
                    <a:pt x="7431" y="4038"/>
                  </a:lnTo>
                  <a:lnTo>
                    <a:pt x="7645" y="3007"/>
                  </a:lnTo>
                  <a:lnTo>
                    <a:pt x="7731" y="2534"/>
                  </a:lnTo>
                  <a:lnTo>
                    <a:pt x="7559" y="1117"/>
                  </a:lnTo>
                  <a:lnTo>
                    <a:pt x="7431" y="258"/>
                  </a:lnTo>
                  <a:lnTo>
                    <a:pt x="7345" y="43"/>
                  </a:lnTo>
                  <a:lnTo>
                    <a:pt x="7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37"/>
            <p:cNvSpPr/>
            <p:nvPr/>
          </p:nvSpPr>
          <p:spPr>
            <a:xfrm>
              <a:off x="6498075" y="494725"/>
              <a:ext cx="24725" cy="24725"/>
            </a:xfrm>
            <a:custGeom>
              <a:avLst/>
              <a:gdLst/>
              <a:ahLst/>
              <a:cxnLst/>
              <a:rect l="l" t="t" r="r" b="b"/>
              <a:pathLst>
                <a:path w="989" h="989" extrusionOk="0">
                  <a:moveTo>
                    <a:pt x="559" y="1"/>
                  </a:moveTo>
                  <a:lnTo>
                    <a:pt x="344" y="44"/>
                  </a:lnTo>
                  <a:lnTo>
                    <a:pt x="173" y="130"/>
                  </a:lnTo>
                  <a:lnTo>
                    <a:pt x="44" y="259"/>
                  </a:lnTo>
                  <a:lnTo>
                    <a:pt x="1" y="473"/>
                  </a:lnTo>
                  <a:lnTo>
                    <a:pt x="44" y="645"/>
                  </a:lnTo>
                  <a:lnTo>
                    <a:pt x="130" y="817"/>
                  </a:lnTo>
                  <a:lnTo>
                    <a:pt x="258" y="946"/>
                  </a:lnTo>
                  <a:lnTo>
                    <a:pt x="473" y="989"/>
                  </a:lnTo>
                  <a:lnTo>
                    <a:pt x="645" y="989"/>
                  </a:lnTo>
                  <a:lnTo>
                    <a:pt x="817" y="903"/>
                  </a:lnTo>
                  <a:lnTo>
                    <a:pt x="946" y="731"/>
                  </a:lnTo>
                  <a:lnTo>
                    <a:pt x="989" y="559"/>
                  </a:lnTo>
                  <a:lnTo>
                    <a:pt x="989" y="344"/>
                  </a:lnTo>
                  <a:lnTo>
                    <a:pt x="903" y="173"/>
                  </a:lnTo>
                  <a:lnTo>
                    <a:pt x="731" y="87"/>
                  </a:lnTo>
                  <a:lnTo>
                    <a:pt x="55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37"/>
            <p:cNvSpPr/>
            <p:nvPr/>
          </p:nvSpPr>
          <p:spPr>
            <a:xfrm>
              <a:off x="6420775" y="488300"/>
              <a:ext cx="21500" cy="21500"/>
            </a:xfrm>
            <a:custGeom>
              <a:avLst/>
              <a:gdLst/>
              <a:ahLst/>
              <a:cxnLst/>
              <a:rect l="l" t="t" r="r" b="b"/>
              <a:pathLst>
                <a:path w="860" h="860" extrusionOk="0">
                  <a:moveTo>
                    <a:pt x="301" y="0"/>
                  </a:moveTo>
                  <a:lnTo>
                    <a:pt x="129" y="86"/>
                  </a:lnTo>
                  <a:lnTo>
                    <a:pt x="43" y="215"/>
                  </a:lnTo>
                  <a:lnTo>
                    <a:pt x="0" y="387"/>
                  </a:lnTo>
                  <a:lnTo>
                    <a:pt x="0" y="559"/>
                  </a:lnTo>
                  <a:lnTo>
                    <a:pt x="86" y="687"/>
                  </a:lnTo>
                  <a:lnTo>
                    <a:pt x="215" y="816"/>
                  </a:lnTo>
                  <a:lnTo>
                    <a:pt x="387" y="859"/>
                  </a:lnTo>
                  <a:lnTo>
                    <a:pt x="559" y="816"/>
                  </a:lnTo>
                  <a:lnTo>
                    <a:pt x="688" y="730"/>
                  </a:lnTo>
                  <a:lnTo>
                    <a:pt x="816" y="601"/>
                  </a:lnTo>
                  <a:lnTo>
                    <a:pt x="859" y="473"/>
                  </a:lnTo>
                  <a:lnTo>
                    <a:pt x="816" y="301"/>
                  </a:lnTo>
                  <a:lnTo>
                    <a:pt x="730" y="129"/>
                  </a:lnTo>
                  <a:lnTo>
                    <a:pt x="602" y="43"/>
                  </a:lnTo>
                  <a:lnTo>
                    <a:pt x="47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37"/>
            <p:cNvSpPr/>
            <p:nvPr/>
          </p:nvSpPr>
          <p:spPr>
            <a:xfrm>
              <a:off x="6449750" y="549500"/>
              <a:ext cx="44050" cy="23650"/>
            </a:xfrm>
            <a:custGeom>
              <a:avLst/>
              <a:gdLst/>
              <a:ahLst/>
              <a:cxnLst/>
              <a:rect l="l" t="t" r="r" b="b"/>
              <a:pathLst>
                <a:path w="1762" h="946" extrusionOk="0">
                  <a:moveTo>
                    <a:pt x="1762" y="0"/>
                  </a:moveTo>
                  <a:lnTo>
                    <a:pt x="1" y="86"/>
                  </a:lnTo>
                  <a:lnTo>
                    <a:pt x="1" y="215"/>
                  </a:lnTo>
                  <a:lnTo>
                    <a:pt x="130" y="473"/>
                  </a:lnTo>
                  <a:lnTo>
                    <a:pt x="259" y="602"/>
                  </a:lnTo>
                  <a:lnTo>
                    <a:pt x="345" y="773"/>
                  </a:lnTo>
                  <a:lnTo>
                    <a:pt x="516" y="859"/>
                  </a:lnTo>
                  <a:lnTo>
                    <a:pt x="688" y="945"/>
                  </a:lnTo>
                  <a:lnTo>
                    <a:pt x="903" y="945"/>
                  </a:lnTo>
                  <a:lnTo>
                    <a:pt x="1075" y="902"/>
                  </a:lnTo>
                  <a:lnTo>
                    <a:pt x="1247" y="816"/>
                  </a:lnTo>
                  <a:lnTo>
                    <a:pt x="1375" y="688"/>
                  </a:lnTo>
                  <a:lnTo>
                    <a:pt x="1504" y="516"/>
                  </a:lnTo>
                  <a:lnTo>
                    <a:pt x="1633" y="387"/>
                  </a:lnTo>
                  <a:lnTo>
                    <a:pt x="1719" y="172"/>
                  </a:lnTo>
                  <a:lnTo>
                    <a:pt x="1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37"/>
            <p:cNvSpPr/>
            <p:nvPr/>
          </p:nvSpPr>
          <p:spPr>
            <a:xfrm>
              <a:off x="6446550" y="490450"/>
              <a:ext cx="20425" cy="34375"/>
            </a:xfrm>
            <a:custGeom>
              <a:avLst/>
              <a:gdLst/>
              <a:ahLst/>
              <a:cxnLst/>
              <a:rect l="l" t="t" r="r" b="b"/>
              <a:pathLst>
                <a:path w="817" h="1375" extrusionOk="0">
                  <a:moveTo>
                    <a:pt x="730" y="0"/>
                  </a:moveTo>
                  <a:lnTo>
                    <a:pt x="687" y="43"/>
                  </a:lnTo>
                  <a:lnTo>
                    <a:pt x="344" y="644"/>
                  </a:lnTo>
                  <a:lnTo>
                    <a:pt x="0" y="1203"/>
                  </a:lnTo>
                  <a:lnTo>
                    <a:pt x="0" y="1246"/>
                  </a:lnTo>
                  <a:lnTo>
                    <a:pt x="43" y="1289"/>
                  </a:lnTo>
                  <a:lnTo>
                    <a:pt x="558" y="1374"/>
                  </a:lnTo>
                  <a:lnTo>
                    <a:pt x="644" y="1374"/>
                  </a:lnTo>
                  <a:lnTo>
                    <a:pt x="687" y="1332"/>
                  </a:lnTo>
                  <a:lnTo>
                    <a:pt x="644" y="1289"/>
                  </a:lnTo>
                  <a:lnTo>
                    <a:pt x="601" y="1246"/>
                  </a:lnTo>
                  <a:lnTo>
                    <a:pt x="173" y="1174"/>
                  </a:lnTo>
                  <a:lnTo>
                    <a:pt x="473" y="687"/>
                  </a:lnTo>
                  <a:lnTo>
                    <a:pt x="816" y="129"/>
                  </a:lnTo>
                  <a:lnTo>
                    <a:pt x="816" y="43"/>
                  </a:lnTo>
                  <a:lnTo>
                    <a:pt x="773" y="0"/>
                  </a:lnTo>
                  <a:close/>
                </a:path>
              </a:pathLst>
            </a:custGeom>
            <a:solidFill>
              <a:srgbClr val="49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37"/>
            <p:cNvSpPr/>
            <p:nvPr/>
          </p:nvSpPr>
          <p:spPr>
            <a:xfrm>
              <a:off x="6514175" y="485075"/>
              <a:ext cx="15075" cy="9675"/>
            </a:xfrm>
            <a:custGeom>
              <a:avLst/>
              <a:gdLst/>
              <a:ahLst/>
              <a:cxnLst/>
              <a:rect l="l" t="t" r="r" b="b"/>
              <a:pathLst>
                <a:path w="603" h="387" extrusionOk="0">
                  <a:moveTo>
                    <a:pt x="87" y="0"/>
                  </a:moveTo>
                  <a:lnTo>
                    <a:pt x="44" y="43"/>
                  </a:lnTo>
                  <a:lnTo>
                    <a:pt x="1" y="86"/>
                  </a:lnTo>
                  <a:lnTo>
                    <a:pt x="1" y="129"/>
                  </a:lnTo>
                  <a:lnTo>
                    <a:pt x="44" y="172"/>
                  </a:lnTo>
                  <a:lnTo>
                    <a:pt x="302" y="258"/>
                  </a:lnTo>
                  <a:lnTo>
                    <a:pt x="516" y="387"/>
                  </a:lnTo>
                  <a:lnTo>
                    <a:pt x="559" y="387"/>
                  </a:lnTo>
                  <a:lnTo>
                    <a:pt x="602" y="344"/>
                  </a:lnTo>
                  <a:lnTo>
                    <a:pt x="602" y="301"/>
                  </a:lnTo>
                  <a:lnTo>
                    <a:pt x="602" y="258"/>
                  </a:lnTo>
                  <a:lnTo>
                    <a:pt x="345" y="129"/>
                  </a:lnTo>
                  <a:lnTo>
                    <a:pt x="87" y="0"/>
                  </a:lnTo>
                  <a:close/>
                </a:path>
              </a:pathLst>
            </a:custGeom>
            <a:solidFill>
              <a:srgbClr val="49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37"/>
            <p:cNvSpPr/>
            <p:nvPr/>
          </p:nvSpPr>
          <p:spPr>
            <a:xfrm>
              <a:off x="6424000" y="477550"/>
              <a:ext cx="17200" cy="4325"/>
            </a:xfrm>
            <a:custGeom>
              <a:avLst/>
              <a:gdLst/>
              <a:ahLst/>
              <a:cxnLst/>
              <a:rect l="l" t="t" r="r" b="b"/>
              <a:pathLst>
                <a:path w="688" h="173" extrusionOk="0">
                  <a:moveTo>
                    <a:pt x="601" y="1"/>
                  </a:moveTo>
                  <a:lnTo>
                    <a:pt x="86" y="44"/>
                  </a:lnTo>
                  <a:lnTo>
                    <a:pt x="43" y="44"/>
                  </a:lnTo>
                  <a:lnTo>
                    <a:pt x="0" y="87"/>
                  </a:lnTo>
                  <a:lnTo>
                    <a:pt x="43" y="173"/>
                  </a:lnTo>
                  <a:lnTo>
                    <a:pt x="601" y="173"/>
                  </a:lnTo>
                  <a:lnTo>
                    <a:pt x="644" y="130"/>
                  </a:lnTo>
                  <a:lnTo>
                    <a:pt x="687" y="87"/>
                  </a:lnTo>
                  <a:lnTo>
                    <a:pt x="644" y="44"/>
                  </a:lnTo>
                  <a:lnTo>
                    <a:pt x="601" y="1"/>
                  </a:lnTo>
                  <a:close/>
                </a:path>
              </a:pathLst>
            </a:custGeom>
            <a:solidFill>
              <a:srgbClr val="49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37"/>
            <p:cNvSpPr/>
            <p:nvPr/>
          </p:nvSpPr>
          <p:spPr>
            <a:xfrm>
              <a:off x="6375675" y="321875"/>
              <a:ext cx="316775" cy="296375"/>
            </a:xfrm>
            <a:custGeom>
              <a:avLst/>
              <a:gdLst/>
              <a:ahLst/>
              <a:cxnLst/>
              <a:rect l="l" t="t" r="r" b="b"/>
              <a:pathLst>
                <a:path w="12671" h="11855" extrusionOk="0">
                  <a:moveTo>
                    <a:pt x="3393" y="0"/>
                  </a:moveTo>
                  <a:lnTo>
                    <a:pt x="2878" y="43"/>
                  </a:lnTo>
                  <a:lnTo>
                    <a:pt x="2406" y="129"/>
                  </a:lnTo>
                  <a:lnTo>
                    <a:pt x="1976" y="258"/>
                  </a:lnTo>
                  <a:lnTo>
                    <a:pt x="1547" y="430"/>
                  </a:lnTo>
                  <a:lnTo>
                    <a:pt x="1160" y="644"/>
                  </a:lnTo>
                  <a:lnTo>
                    <a:pt x="817" y="902"/>
                  </a:lnTo>
                  <a:lnTo>
                    <a:pt x="516" y="1246"/>
                  </a:lnTo>
                  <a:lnTo>
                    <a:pt x="301" y="1589"/>
                  </a:lnTo>
                  <a:lnTo>
                    <a:pt x="129" y="2019"/>
                  </a:lnTo>
                  <a:lnTo>
                    <a:pt x="43" y="2491"/>
                  </a:lnTo>
                  <a:lnTo>
                    <a:pt x="0" y="2964"/>
                  </a:lnTo>
                  <a:lnTo>
                    <a:pt x="43" y="3350"/>
                  </a:lnTo>
                  <a:lnTo>
                    <a:pt x="129" y="3737"/>
                  </a:lnTo>
                  <a:lnTo>
                    <a:pt x="258" y="4037"/>
                  </a:lnTo>
                  <a:lnTo>
                    <a:pt x="430" y="4338"/>
                  </a:lnTo>
                  <a:lnTo>
                    <a:pt x="602" y="4639"/>
                  </a:lnTo>
                  <a:lnTo>
                    <a:pt x="859" y="4853"/>
                  </a:lnTo>
                  <a:lnTo>
                    <a:pt x="1074" y="5111"/>
                  </a:lnTo>
                  <a:lnTo>
                    <a:pt x="1375" y="5283"/>
                  </a:lnTo>
                  <a:lnTo>
                    <a:pt x="1676" y="5455"/>
                  </a:lnTo>
                  <a:lnTo>
                    <a:pt x="1976" y="5626"/>
                  </a:lnTo>
                  <a:lnTo>
                    <a:pt x="2663" y="5884"/>
                  </a:lnTo>
                  <a:lnTo>
                    <a:pt x="3393" y="6056"/>
                  </a:lnTo>
                  <a:lnTo>
                    <a:pt x="4167" y="6185"/>
                  </a:lnTo>
                  <a:lnTo>
                    <a:pt x="4897" y="6271"/>
                  </a:lnTo>
                  <a:lnTo>
                    <a:pt x="5627" y="6314"/>
                  </a:lnTo>
                  <a:lnTo>
                    <a:pt x="6314" y="6314"/>
                  </a:lnTo>
                  <a:lnTo>
                    <a:pt x="6915" y="6271"/>
                  </a:lnTo>
                  <a:lnTo>
                    <a:pt x="7817" y="6228"/>
                  </a:lnTo>
                  <a:lnTo>
                    <a:pt x="8161" y="6185"/>
                  </a:lnTo>
                  <a:lnTo>
                    <a:pt x="8333" y="8891"/>
                  </a:lnTo>
                  <a:lnTo>
                    <a:pt x="8762" y="9921"/>
                  </a:lnTo>
                  <a:lnTo>
                    <a:pt x="8719" y="11854"/>
                  </a:lnTo>
                  <a:lnTo>
                    <a:pt x="9879" y="10823"/>
                  </a:lnTo>
                  <a:lnTo>
                    <a:pt x="10394" y="10351"/>
                  </a:lnTo>
                  <a:lnTo>
                    <a:pt x="10867" y="9878"/>
                  </a:lnTo>
                  <a:lnTo>
                    <a:pt x="11253" y="9363"/>
                  </a:lnTo>
                  <a:lnTo>
                    <a:pt x="11640" y="8891"/>
                  </a:lnTo>
                  <a:lnTo>
                    <a:pt x="11940" y="8418"/>
                  </a:lnTo>
                  <a:lnTo>
                    <a:pt x="12198" y="7946"/>
                  </a:lnTo>
                  <a:lnTo>
                    <a:pt x="12413" y="7473"/>
                  </a:lnTo>
                  <a:lnTo>
                    <a:pt x="12542" y="7001"/>
                  </a:lnTo>
                  <a:lnTo>
                    <a:pt x="12628" y="6485"/>
                  </a:lnTo>
                  <a:lnTo>
                    <a:pt x="12671" y="6013"/>
                  </a:lnTo>
                  <a:lnTo>
                    <a:pt x="12628" y="5498"/>
                  </a:lnTo>
                  <a:lnTo>
                    <a:pt x="12542" y="4939"/>
                  </a:lnTo>
                  <a:lnTo>
                    <a:pt x="12370" y="4381"/>
                  </a:lnTo>
                  <a:lnTo>
                    <a:pt x="12155" y="3823"/>
                  </a:lnTo>
                  <a:lnTo>
                    <a:pt x="12026" y="3565"/>
                  </a:lnTo>
                  <a:lnTo>
                    <a:pt x="11855" y="3264"/>
                  </a:lnTo>
                  <a:lnTo>
                    <a:pt x="11468" y="2792"/>
                  </a:lnTo>
                  <a:lnTo>
                    <a:pt x="11038" y="2405"/>
                  </a:lnTo>
                  <a:lnTo>
                    <a:pt x="10566" y="2062"/>
                  </a:lnTo>
                  <a:lnTo>
                    <a:pt x="10051" y="1761"/>
                  </a:lnTo>
                  <a:lnTo>
                    <a:pt x="9535" y="1503"/>
                  </a:lnTo>
                  <a:lnTo>
                    <a:pt x="9020" y="1289"/>
                  </a:lnTo>
                  <a:lnTo>
                    <a:pt x="8462" y="1117"/>
                  </a:lnTo>
                  <a:lnTo>
                    <a:pt x="7946" y="988"/>
                  </a:lnTo>
                  <a:lnTo>
                    <a:pt x="7474" y="902"/>
                  </a:lnTo>
                  <a:lnTo>
                    <a:pt x="6615" y="816"/>
                  </a:lnTo>
                  <a:lnTo>
                    <a:pt x="6056" y="773"/>
                  </a:lnTo>
                  <a:lnTo>
                    <a:pt x="5842" y="773"/>
                  </a:lnTo>
                  <a:lnTo>
                    <a:pt x="5369" y="515"/>
                  </a:lnTo>
                  <a:lnTo>
                    <a:pt x="4897" y="301"/>
                  </a:lnTo>
                  <a:lnTo>
                    <a:pt x="4381" y="129"/>
                  </a:lnTo>
                  <a:lnTo>
                    <a:pt x="3866" y="43"/>
                  </a:lnTo>
                  <a:lnTo>
                    <a:pt x="3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37"/>
            <p:cNvSpPr/>
            <p:nvPr/>
          </p:nvSpPr>
          <p:spPr>
            <a:xfrm>
              <a:off x="6585050" y="511925"/>
              <a:ext cx="80550" cy="80550"/>
            </a:xfrm>
            <a:custGeom>
              <a:avLst/>
              <a:gdLst/>
              <a:ahLst/>
              <a:cxnLst/>
              <a:rect l="l" t="t" r="r" b="b"/>
              <a:pathLst>
                <a:path w="3222" h="3222" extrusionOk="0">
                  <a:moveTo>
                    <a:pt x="1461" y="0"/>
                  </a:moveTo>
                  <a:lnTo>
                    <a:pt x="1117" y="86"/>
                  </a:lnTo>
                  <a:lnTo>
                    <a:pt x="860" y="172"/>
                  </a:lnTo>
                  <a:lnTo>
                    <a:pt x="602" y="344"/>
                  </a:lnTo>
                  <a:lnTo>
                    <a:pt x="344" y="558"/>
                  </a:lnTo>
                  <a:lnTo>
                    <a:pt x="172" y="816"/>
                  </a:lnTo>
                  <a:lnTo>
                    <a:pt x="44" y="1117"/>
                  </a:lnTo>
                  <a:lnTo>
                    <a:pt x="1" y="1417"/>
                  </a:lnTo>
                  <a:lnTo>
                    <a:pt x="1" y="1761"/>
                  </a:lnTo>
                  <a:lnTo>
                    <a:pt x="44" y="2062"/>
                  </a:lnTo>
                  <a:lnTo>
                    <a:pt x="172" y="2362"/>
                  </a:lnTo>
                  <a:lnTo>
                    <a:pt x="344" y="2620"/>
                  </a:lnTo>
                  <a:lnTo>
                    <a:pt x="559" y="2835"/>
                  </a:lnTo>
                  <a:lnTo>
                    <a:pt x="817" y="3007"/>
                  </a:lnTo>
                  <a:lnTo>
                    <a:pt x="1117" y="3135"/>
                  </a:lnTo>
                  <a:lnTo>
                    <a:pt x="1418" y="3221"/>
                  </a:lnTo>
                  <a:lnTo>
                    <a:pt x="1762" y="3221"/>
                  </a:lnTo>
                  <a:lnTo>
                    <a:pt x="2062" y="3178"/>
                  </a:lnTo>
                  <a:lnTo>
                    <a:pt x="2363" y="3049"/>
                  </a:lnTo>
                  <a:lnTo>
                    <a:pt x="2621" y="2878"/>
                  </a:lnTo>
                  <a:lnTo>
                    <a:pt x="2835" y="2663"/>
                  </a:lnTo>
                  <a:lnTo>
                    <a:pt x="3007" y="2405"/>
                  </a:lnTo>
                  <a:lnTo>
                    <a:pt x="3136" y="2105"/>
                  </a:lnTo>
                  <a:lnTo>
                    <a:pt x="3222" y="1804"/>
                  </a:lnTo>
                  <a:lnTo>
                    <a:pt x="3222" y="1460"/>
                  </a:lnTo>
                  <a:lnTo>
                    <a:pt x="3179" y="1160"/>
                  </a:lnTo>
                  <a:lnTo>
                    <a:pt x="3050" y="859"/>
                  </a:lnTo>
                  <a:lnTo>
                    <a:pt x="2878" y="601"/>
                  </a:lnTo>
                  <a:lnTo>
                    <a:pt x="2663" y="387"/>
                  </a:lnTo>
                  <a:lnTo>
                    <a:pt x="2406" y="215"/>
                  </a:lnTo>
                  <a:lnTo>
                    <a:pt x="2105" y="86"/>
                  </a:lnTo>
                  <a:lnTo>
                    <a:pt x="1762" y="0"/>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37"/>
            <p:cNvSpPr/>
            <p:nvPr/>
          </p:nvSpPr>
          <p:spPr>
            <a:xfrm>
              <a:off x="6601150" y="531250"/>
              <a:ext cx="32250" cy="25775"/>
            </a:xfrm>
            <a:custGeom>
              <a:avLst/>
              <a:gdLst/>
              <a:ahLst/>
              <a:cxnLst/>
              <a:rect l="l" t="t" r="r" b="b"/>
              <a:pathLst>
                <a:path w="1290" h="1031" extrusionOk="0">
                  <a:moveTo>
                    <a:pt x="774" y="0"/>
                  </a:moveTo>
                  <a:lnTo>
                    <a:pt x="516" y="86"/>
                  </a:lnTo>
                  <a:lnTo>
                    <a:pt x="302" y="215"/>
                  </a:lnTo>
                  <a:lnTo>
                    <a:pt x="216" y="344"/>
                  </a:lnTo>
                  <a:lnTo>
                    <a:pt x="130" y="516"/>
                  </a:lnTo>
                  <a:lnTo>
                    <a:pt x="44" y="816"/>
                  </a:lnTo>
                  <a:lnTo>
                    <a:pt x="1" y="945"/>
                  </a:lnTo>
                  <a:lnTo>
                    <a:pt x="44" y="1031"/>
                  </a:lnTo>
                  <a:lnTo>
                    <a:pt x="130" y="1031"/>
                  </a:lnTo>
                  <a:lnTo>
                    <a:pt x="130" y="945"/>
                  </a:lnTo>
                  <a:lnTo>
                    <a:pt x="173" y="945"/>
                  </a:lnTo>
                  <a:lnTo>
                    <a:pt x="173" y="902"/>
                  </a:lnTo>
                  <a:lnTo>
                    <a:pt x="173" y="859"/>
                  </a:lnTo>
                  <a:lnTo>
                    <a:pt x="216" y="644"/>
                  </a:lnTo>
                  <a:lnTo>
                    <a:pt x="302" y="473"/>
                  </a:lnTo>
                  <a:lnTo>
                    <a:pt x="387" y="344"/>
                  </a:lnTo>
                  <a:lnTo>
                    <a:pt x="516" y="258"/>
                  </a:lnTo>
                  <a:lnTo>
                    <a:pt x="645" y="172"/>
                  </a:lnTo>
                  <a:lnTo>
                    <a:pt x="946" y="129"/>
                  </a:lnTo>
                  <a:lnTo>
                    <a:pt x="1203" y="172"/>
                  </a:lnTo>
                  <a:lnTo>
                    <a:pt x="1246" y="172"/>
                  </a:lnTo>
                  <a:lnTo>
                    <a:pt x="1289" y="129"/>
                  </a:lnTo>
                  <a:lnTo>
                    <a:pt x="1289" y="86"/>
                  </a:lnTo>
                  <a:lnTo>
                    <a:pt x="1246" y="43"/>
                  </a:lnTo>
                  <a:lnTo>
                    <a:pt x="989" y="0"/>
                  </a:lnTo>
                  <a:close/>
                </a:path>
              </a:pathLst>
            </a:custGeom>
            <a:solidFill>
              <a:srgbClr val="49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48;p15">
            <a:extLst>
              <a:ext uri="{FF2B5EF4-FFF2-40B4-BE49-F238E27FC236}">
                <a16:creationId xmlns:a16="http://schemas.microsoft.com/office/drawing/2014/main" id="{6531DD3F-BAEE-F98B-2C8A-CDFB40FF29F4}"/>
              </a:ext>
            </a:extLst>
          </p:cNvPr>
          <p:cNvGrpSpPr/>
          <p:nvPr/>
        </p:nvGrpSpPr>
        <p:grpSpPr>
          <a:xfrm>
            <a:off x="898329" y="2163198"/>
            <a:ext cx="1822280" cy="2234724"/>
            <a:chOff x="1292508" y="1024132"/>
            <a:chExt cx="2523971" cy="3095232"/>
          </a:xfrm>
        </p:grpSpPr>
        <p:grpSp>
          <p:nvGrpSpPr>
            <p:cNvPr id="166" name="Google Shape;49;p15">
              <a:extLst>
                <a:ext uri="{FF2B5EF4-FFF2-40B4-BE49-F238E27FC236}">
                  <a16:creationId xmlns:a16="http://schemas.microsoft.com/office/drawing/2014/main" id="{98BF28F7-4D63-28B4-A666-4A04BFF95C82}"/>
                </a:ext>
              </a:extLst>
            </p:cNvPr>
            <p:cNvGrpSpPr/>
            <p:nvPr/>
          </p:nvGrpSpPr>
          <p:grpSpPr>
            <a:xfrm>
              <a:off x="1292508" y="1024132"/>
              <a:ext cx="2523971" cy="2807318"/>
              <a:chOff x="1271543" y="921437"/>
              <a:chExt cx="2273234" cy="2528432"/>
            </a:xfrm>
          </p:grpSpPr>
          <p:sp>
            <p:nvSpPr>
              <p:cNvPr id="191" name="Google Shape;50;p15">
                <a:extLst>
                  <a:ext uri="{FF2B5EF4-FFF2-40B4-BE49-F238E27FC236}">
                    <a16:creationId xmlns:a16="http://schemas.microsoft.com/office/drawing/2014/main" id="{4D4C8029-46FD-DC5E-4D2C-CFD05CE41888}"/>
                  </a:ext>
                </a:extLst>
              </p:cNvPr>
              <p:cNvSpPr/>
              <p:nvPr/>
            </p:nvSpPr>
            <p:spPr>
              <a:xfrm>
                <a:off x="1271543" y="1621533"/>
                <a:ext cx="977414" cy="1828336"/>
              </a:xfrm>
              <a:custGeom>
                <a:avLst/>
                <a:gdLst/>
                <a:ahLst/>
                <a:cxnLst/>
                <a:rect l="l" t="t" r="r" b="b"/>
                <a:pathLst>
                  <a:path w="64869" h="121343" extrusionOk="0">
                    <a:moveTo>
                      <a:pt x="50513" y="0"/>
                    </a:moveTo>
                    <a:lnTo>
                      <a:pt x="50141" y="19"/>
                    </a:lnTo>
                    <a:lnTo>
                      <a:pt x="49770" y="56"/>
                    </a:lnTo>
                    <a:lnTo>
                      <a:pt x="49380" y="93"/>
                    </a:lnTo>
                    <a:lnTo>
                      <a:pt x="49009" y="149"/>
                    </a:lnTo>
                    <a:lnTo>
                      <a:pt x="48619" y="223"/>
                    </a:lnTo>
                    <a:lnTo>
                      <a:pt x="48229" y="297"/>
                    </a:lnTo>
                    <a:lnTo>
                      <a:pt x="47839" y="390"/>
                    </a:lnTo>
                    <a:lnTo>
                      <a:pt x="47449" y="502"/>
                    </a:lnTo>
                    <a:lnTo>
                      <a:pt x="46650" y="743"/>
                    </a:lnTo>
                    <a:lnTo>
                      <a:pt x="45851" y="1040"/>
                    </a:lnTo>
                    <a:lnTo>
                      <a:pt x="45034" y="1393"/>
                    </a:lnTo>
                    <a:lnTo>
                      <a:pt x="44199" y="1783"/>
                    </a:lnTo>
                    <a:lnTo>
                      <a:pt x="43363" y="2229"/>
                    </a:lnTo>
                    <a:lnTo>
                      <a:pt x="42509" y="2693"/>
                    </a:lnTo>
                    <a:lnTo>
                      <a:pt x="41654" y="3232"/>
                    </a:lnTo>
                    <a:lnTo>
                      <a:pt x="40800" y="3789"/>
                    </a:lnTo>
                    <a:lnTo>
                      <a:pt x="39946" y="4402"/>
                    </a:lnTo>
                    <a:lnTo>
                      <a:pt x="39073" y="5052"/>
                    </a:lnTo>
                    <a:lnTo>
                      <a:pt x="38182" y="5739"/>
                    </a:lnTo>
                    <a:lnTo>
                      <a:pt x="37309" y="6463"/>
                    </a:lnTo>
                    <a:lnTo>
                      <a:pt x="36417" y="7224"/>
                    </a:lnTo>
                    <a:lnTo>
                      <a:pt x="35526" y="8023"/>
                    </a:lnTo>
                    <a:lnTo>
                      <a:pt x="34653" y="8859"/>
                    </a:lnTo>
                    <a:lnTo>
                      <a:pt x="33762" y="9731"/>
                    </a:lnTo>
                    <a:lnTo>
                      <a:pt x="32870" y="10641"/>
                    </a:lnTo>
                    <a:lnTo>
                      <a:pt x="31979" y="11570"/>
                    </a:lnTo>
                    <a:lnTo>
                      <a:pt x="31088" y="12554"/>
                    </a:lnTo>
                    <a:lnTo>
                      <a:pt x="30196" y="13538"/>
                    </a:lnTo>
                    <a:lnTo>
                      <a:pt x="29305" y="14578"/>
                    </a:lnTo>
                    <a:lnTo>
                      <a:pt x="28413" y="15637"/>
                    </a:lnTo>
                    <a:lnTo>
                      <a:pt x="27541" y="16714"/>
                    </a:lnTo>
                    <a:lnTo>
                      <a:pt x="26649" y="17828"/>
                    </a:lnTo>
                    <a:lnTo>
                      <a:pt x="25776" y="18980"/>
                    </a:lnTo>
                    <a:lnTo>
                      <a:pt x="24922" y="20150"/>
                    </a:lnTo>
                    <a:lnTo>
                      <a:pt x="24049" y="21338"/>
                    </a:lnTo>
                    <a:lnTo>
                      <a:pt x="23195" y="22545"/>
                    </a:lnTo>
                    <a:lnTo>
                      <a:pt x="22341" y="23790"/>
                    </a:lnTo>
                    <a:lnTo>
                      <a:pt x="21505" y="25034"/>
                    </a:lnTo>
                    <a:lnTo>
                      <a:pt x="20688" y="26315"/>
                    </a:lnTo>
                    <a:lnTo>
                      <a:pt x="19852" y="27615"/>
                    </a:lnTo>
                    <a:lnTo>
                      <a:pt x="19054" y="28934"/>
                    </a:lnTo>
                    <a:lnTo>
                      <a:pt x="18255" y="30252"/>
                    </a:lnTo>
                    <a:lnTo>
                      <a:pt x="17457" y="31608"/>
                    </a:lnTo>
                    <a:lnTo>
                      <a:pt x="16677" y="32964"/>
                    </a:lnTo>
                    <a:lnTo>
                      <a:pt x="15915" y="34356"/>
                    </a:lnTo>
                    <a:lnTo>
                      <a:pt x="15172" y="35749"/>
                    </a:lnTo>
                    <a:lnTo>
                      <a:pt x="14430" y="37142"/>
                    </a:lnTo>
                    <a:lnTo>
                      <a:pt x="13724" y="38572"/>
                    </a:lnTo>
                    <a:lnTo>
                      <a:pt x="13018" y="40002"/>
                    </a:lnTo>
                    <a:lnTo>
                      <a:pt x="12331" y="41432"/>
                    </a:lnTo>
                    <a:lnTo>
                      <a:pt x="11663" y="42880"/>
                    </a:lnTo>
                    <a:lnTo>
                      <a:pt x="10994" y="44329"/>
                    </a:lnTo>
                    <a:lnTo>
                      <a:pt x="10363" y="45796"/>
                    </a:lnTo>
                    <a:lnTo>
                      <a:pt x="9750" y="47263"/>
                    </a:lnTo>
                    <a:lnTo>
                      <a:pt x="9155" y="48730"/>
                    </a:lnTo>
                    <a:lnTo>
                      <a:pt x="8580" y="50216"/>
                    </a:lnTo>
                    <a:lnTo>
                      <a:pt x="8041" y="51683"/>
                    </a:lnTo>
                    <a:lnTo>
                      <a:pt x="7503" y="53169"/>
                    </a:lnTo>
                    <a:lnTo>
                      <a:pt x="7001" y="54654"/>
                    </a:lnTo>
                    <a:lnTo>
                      <a:pt x="6500" y="56140"/>
                    </a:lnTo>
                    <a:lnTo>
                      <a:pt x="6054" y="57626"/>
                    </a:lnTo>
                    <a:lnTo>
                      <a:pt x="5608" y="59093"/>
                    </a:lnTo>
                    <a:lnTo>
                      <a:pt x="5200" y="60578"/>
                    </a:lnTo>
                    <a:lnTo>
                      <a:pt x="4587" y="62918"/>
                    </a:lnTo>
                    <a:lnTo>
                      <a:pt x="4011" y="65295"/>
                    </a:lnTo>
                    <a:lnTo>
                      <a:pt x="3473" y="67691"/>
                    </a:lnTo>
                    <a:lnTo>
                      <a:pt x="2971" y="70124"/>
                    </a:lnTo>
                    <a:lnTo>
                      <a:pt x="2507" y="72557"/>
                    </a:lnTo>
                    <a:lnTo>
                      <a:pt x="2080" y="75008"/>
                    </a:lnTo>
                    <a:lnTo>
                      <a:pt x="1671" y="77459"/>
                    </a:lnTo>
                    <a:lnTo>
                      <a:pt x="1319" y="79892"/>
                    </a:lnTo>
                    <a:lnTo>
                      <a:pt x="1003" y="82325"/>
                    </a:lnTo>
                    <a:lnTo>
                      <a:pt x="743" y="84739"/>
                    </a:lnTo>
                    <a:lnTo>
                      <a:pt x="501" y="87135"/>
                    </a:lnTo>
                    <a:lnTo>
                      <a:pt x="316" y="89493"/>
                    </a:lnTo>
                    <a:lnTo>
                      <a:pt x="167" y="91815"/>
                    </a:lnTo>
                    <a:lnTo>
                      <a:pt x="56" y="94099"/>
                    </a:lnTo>
                    <a:lnTo>
                      <a:pt x="0" y="96327"/>
                    </a:lnTo>
                    <a:lnTo>
                      <a:pt x="0" y="97423"/>
                    </a:lnTo>
                    <a:lnTo>
                      <a:pt x="0" y="98500"/>
                    </a:lnTo>
                    <a:lnTo>
                      <a:pt x="0" y="99559"/>
                    </a:lnTo>
                    <a:lnTo>
                      <a:pt x="37" y="100599"/>
                    </a:lnTo>
                    <a:lnTo>
                      <a:pt x="74" y="101639"/>
                    </a:lnTo>
                    <a:lnTo>
                      <a:pt x="111" y="102641"/>
                    </a:lnTo>
                    <a:lnTo>
                      <a:pt x="167" y="103644"/>
                    </a:lnTo>
                    <a:lnTo>
                      <a:pt x="241" y="104610"/>
                    </a:lnTo>
                    <a:lnTo>
                      <a:pt x="334" y="105557"/>
                    </a:lnTo>
                    <a:lnTo>
                      <a:pt x="427" y="106486"/>
                    </a:lnTo>
                    <a:lnTo>
                      <a:pt x="539" y="107396"/>
                    </a:lnTo>
                    <a:lnTo>
                      <a:pt x="650" y="108268"/>
                    </a:lnTo>
                    <a:lnTo>
                      <a:pt x="799" y="109141"/>
                    </a:lnTo>
                    <a:lnTo>
                      <a:pt x="947" y="109958"/>
                    </a:lnTo>
                    <a:lnTo>
                      <a:pt x="1096" y="110775"/>
                    </a:lnTo>
                    <a:lnTo>
                      <a:pt x="1281" y="111555"/>
                    </a:lnTo>
                    <a:lnTo>
                      <a:pt x="1467" y="112317"/>
                    </a:lnTo>
                    <a:lnTo>
                      <a:pt x="1653" y="113041"/>
                    </a:lnTo>
                    <a:lnTo>
                      <a:pt x="1876" y="113728"/>
                    </a:lnTo>
                    <a:lnTo>
                      <a:pt x="2099" y="114397"/>
                    </a:lnTo>
                    <a:lnTo>
                      <a:pt x="2340" y="115047"/>
                    </a:lnTo>
                    <a:lnTo>
                      <a:pt x="2600" y="115641"/>
                    </a:lnTo>
                    <a:lnTo>
                      <a:pt x="2860" y="116217"/>
                    </a:lnTo>
                    <a:lnTo>
                      <a:pt x="3157" y="116755"/>
                    </a:lnTo>
                    <a:lnTo>
                      <a:pt x="3454" y="117257"/>
                    </a:lnTo>
                    <a:lnTo>
                      <a:pt x="3751" y="117740"/>
                    </a:lnTo>
                    <a:lnTo>
                      <a:pt x="4086" y="118167"/>
                    </a:lnTo>
                    <a:lnTo>
                      <a:pt x="4420" y="118575"/>
                    </a:lnTo>
                    <a:lnTo>
                      <a:pt x="4773" y="118928"/>
                    </a:lnTo>
                    <a:lnTo>
                      <a:pt x="5144" y="119262"/>
                    </a:lnTo>
                    <a:lnTo>
                      <a:pt x="5534" y="119541"/>
                    </a:lnTo>
                    <a:lnTo>
                      <a:pt x="5924" y="119801"/>
                    </a:lnTo>
                    <a:lnTo>
                      <a:pt x="6333" y="120005"/>
                    </a:lnTo>
                    <a:lnTo>
                      <a:pt x="6760" y="120172"/>
                    </a:lnTo>
                    <a:lnTo>
                      <a:pt x="7503" y="120395"/>
                    </a:lnTo>
                    <a:lnTo>
                      <a:pt x="8190" y="120599"/>
                    </a:lnTo>
                    <a:lnTo>
                      <a:pt x="8877" y="120785"/>
                    </a:lnTo>
                    <a:lnTo>
                      <a:pt x="9508" y="120934"/>
                    </a:lnTo>
                    <a:lnTo>
                      <a:pt x="10140" y="121064"/>
                    </a:lnTo>
                    <a:lnTo>
                      <a:pt x="10734" y="121157"/>
                    </a:lnTo>
                    <a:lnTo>
                      <a:pt x="11310" y="121231"/>
                    </a:lnTo>
                    <a:lnTo>
                      <a:pt x="11848" y="121287"/>
                    </a:lnTo>
                    <a:lnTo>
                      <a:pt x="12368" y="121324"/>
                    </a:lnTo>
                    <a:lnTo>
                      <a:pt x="12888" y="121342"/>
                    </a:lnTo>
                    <a:lnTo>
                      <a:pt x="13371" y="121324"/>
                    </a:lnTo>
                    <a:lnTo>
                      <a:pt x="13835" y="121287"/>
                    </a:lnTo>
                    <a:lnTo>
                      <a:pt x="14262" y="121249"/>
                    </a:lnTo>
                    <a:lnTo>
                      <a:pt x="14690" y="121175"/>
                    </a:lnTo>
                    <a:lnTo>
                      <a:pt x="15098" y="121082"/>
                    </a:lnTo>
                    <a:lnTo>
                      <a:pt x="15488" y="120989"/>
                    </a:lnTo>
                    <a:lnTo>
                      <a:pt x="15878" y="120859"/>
                    </a:lnTo>
                    <a:lnTo>
                      <a:pt x="16231" y="120729"/>
                    </a:lnTo>
                    <a:lnTo>
                      <a:pt x="16584" y="120581"/>
                    </a:lnTo>
                    <a:lnTo>
                      <a:pt x="16918" y="120414"/>
                    </a:lnTo>
                    <a:lnTo>
                      <a:pt x="17234" y="120228"/>
                    </a:lnTo>
                    <a:lnTo>
                      <a:pt x="17549" y="120042"/>
                    </a:lnTo>
                    <a:lnTo>
                      <a:pt x="17847" y="119838"/>
                    </a:lnTo>
                    <a:lnTo>
                      <a:pt x="18125" y="119634"/>
                    </a:lnTo>
                    <a:lnTo>
                      <a:pt x="18404" y="119411"/>
                    </a:lnTo>
                    <a:lnTo>
                      <a:pt x="18682" y="119169"/>
                    </a:lnTo>
                    <a:lnTo>
                      <a:pt x="19184" y="118668"/>
                    </a:lnTo>
                    <a:lnTo>
                      <a:pt x="19685" y="118148"/>
                    </a:lnTo>
                    <a:lnTo>
                      <a:pt x="20149" y="117610"/>
                    </a:lnTo>
                    <a:lnTo>
                      <a:pt x="20614" y="117034"/>
                    </a:lnTo>
                    <a:lnTo>
                      <a:pt x="21078" y="116458"/>
                    </a:lnTo>
                    <a:lnTo>
                      <a:pt x="22006" y="115288"/>
                    </a:lnTo>
                    <a:lnTo>
                      <a:pt x="22489" y="114712"/>
                    </a:lnTo>
                    <a:lnTo>
                      <a:pt x="22991" y="114155"/>
                    </a:lnTo>
                    <a:lnTo>
                      <a:pt x="23511" y="113598"/>
                    </a:lnTo>
                    <a:lnTo>
                      <a:pt x="23789" y="113338"/>
                    </a:lnTo>
                    <a:lnTo>
                      <a:pt x="24068" y="113078"/>
                    </a:lnTo>
                    <a:lnTo>
                      <a:pt x="24365" y="112818"/>
                    </a:lnTo>
                    <a:lnTo>
                      <a:pt x="24681" y="112577"/>
                    </a:lnTo>
                    <a:lnTo>
                      <a:pt x="24996" y="112354"/>
                    </a:lnTo>
                    <a:lnTo>
                      <a:pt x="25331" y="112131"/>
                    </a:lnTo>
                    <a:lnTo>
                      <a:pt x="25665" y="111908"/>
                    </a:lnTo>
                    <a:lnTo>
                      <a:pt x="26036" y="111704"/>
                    </a:lnTo>
                    <a:lnTo>
                      <a:pt x="26408" y="111518"/>
                    </a:lnTo>
                    <a:lnTo>
                      <a:pt x="26798" y="111333"/>
                    </a:lnTo>
                    <a:lnTo>
                      <a:pt x="27206" y="111165"/>
                    </a:lnTo>
                    <a:lnTo>
                      <a:pt x="27633" y="111017"/>
                    </a:lnTo>
                    <a:lnTo>
                      <a:pt x="28061" y="110887"/>
                    </a:lnTo>
                    <a:lnTo>
                      <a:pt x="28525" y="110775"/>
                    </a:lnTo>
                    <a:lnTo>
                      <a:pt x="29008" y="110664"/>
                    </a:lnTo>
                    <a:lnTo>
                      <a:pt x="29509" y="110571"/>
                    </a:lnTo>
                    <a:lnTo>
                      <a:pt x="30029" y="110515"/>
                    </a:lnTo>
                    <a:lnTo>
                      <a:pt x="30586" y="110460"/>
                    </a:lnTo>
                    <a:lnTo>
                      <a:pt x="32815" y="110311"/>
                    </a:lnTo>
                    <a:lnTo>
                      <a:pt x="35025" y="110163"/>
                    </a:lnTo>
                    <a:lnTo>
                      <a:pt x="36139" y="110088"/>
                    </a:lnTo>
                    <a:lnTo>
                      <a:pt x="37235" y="109995"/>
                    </a:lnTo>
                    <a:lnTo>
                      <a:pt x="38330" y="109884"/>
                    </a:lnTo>
                    <a:lnTo>
                      <a:pt x="39407" y="109754"/>
                    </a:lnTo>
                    <a:lnTo>
                      <a:pt x="40503" y="109605"/>
                    </a:lnTo>
                    <a:lnTo>
                      <a:pt x="41562" y="109420"/>
                    </a:lnTo>
                    <a:lnTo>
                      <a:pt x="42639" y="109197"/>
                    </a:lnTo>
                    <a:lnTo>
                      <a:pt x="43697" y="108956"/>
                    </a:lnTo>
                    <a:lnTo>
                      <a:pt x="44737" y="108658"/>
                    </a:lnTo>
                    <a:lnTo>
                      <a:pt x="45257" y="108510"/>
                    </a:lnTo>
                    <a:lnTo>
                      <a:pt x="45759" y="108324"/>
                    </a:lnTo>
                    <a:lnTo>
                      <a:pt x="46279" y="108157"/>
                    </a:lnTo>
                    <a:lnTo>
                      <a:pt x="46780" y="107953"/>
                    </a:lnTo>
                    <a:lnTo>
                      <a:pt x="47281" y="107748"/>
                    </a:lnTo>
                    <a:lnTo>
                      <a:pt x="47783" y="107526"/>
                    </a:lnTo>
                    <a:lnTo>
                      <a:pt x="48284" y="107284"/>
                    </a:lnTo>
                    <a:lnTo>
                      <a:pt x="48786" y="107024"/>
                    </a:lnTo>
                    <a:lnTo>
                      <a:pt x="49269" y="106764"/>
                    </a:lnTo>
                    <a:lnTo>
                      <a:pt x="49770" y="106486"/>
                    </a:lnTo>
                    <a:lnTo>
                      <a:pt x="50253" y="106188"/>
                    </a:lnTo>
                    <a:lnTo>
                      <a:pt x="50717" y="105873"/>
                    </a:lnTo>
                    <a:lnTo>
                      <a:pt x="51200" y="105538"/>
                    </a:lnTo>
                    <a:lnTo>
                      <a:pt x="51664" y="105186"/>
                    </a:lnTo>
                    <a:lnTo>
                      <a:pt x="52128" y="104814"/>
                    </a:lnTo>
                    <a:lnTo>
                      <a:pt x="52593" y="104424"/>
                    </a:lnTo>
                    <a:lnTo>
                      <a:pt x="53057" y="104016"/>
                    </a:lnTo>
                    <a:lnTo>
                      <a:pt x="53503" y="103589"/>
                    </a:lnTo>
                    <a:lnTo>
                      <a:pt x="53948" y="103143"/>
                    </a:lnTo>
                    <a:lnTo>
                      <a:pt x="54394" y="102679"/>
                    </a:lnTo>
                    <a:lnTo>
                      <a:pt x="54821" y="102196"/>
                    </a:lnTo>
                    <a:lnTo>
                      <a:pt x="55248" y="101694"/>
                    </a:lnTo>
                    <a:lnTo>
                      <a:pt x="55675" y="101156"/>
                    </a:lnTo>
                    <a:lnTo>
                      <a:pt x="56103" y="100599"/>
                    </a:lnTo>
                    <a:lnTo>
                      <a:pt x="56511" y="100023"/>
                    </a:lnTo>
                    <a:lnTo>
                      <a:pt x="56920" y="99429"/>
                    </a:lnTo>
                    <a:lnTo>
                      <a:pt x="57328" y="98797"/>
                    </a:lnTo>
                    <a:lnTo>
                      <a:pt x="57737" y="98147"/>
                    </a:lnTo>
                    <a:lnTo>
                      <a:pt x="58127" y="97479"/>
                    </a:lnTo>
                    <a:lnTo>
                      <a:pt x="58498" y="96773"/>
                    </a:lnTo>
                    <a:lnTo>
                      <a:pt x="58888" y="96049"/>
                    </a:lnTo>
                    <a:lnTo>
                      <a:pt x="59260" y="95306"/>
                    </a:lnTo>
                    <a:lnTo>
                      <a:pt x="59631" y="94526"/>
                    </a:lnTo>
                    <a:lnTo>
                      <a:pt x="59984" y="93709"/>
                    </a:lnTo>
                    <a:lnTo>
                      <a:pt x="60337" y="92873"/>
                    </a:lnTo>
                    <a:lnTo>
                      <a:pt x="60690" y="92000"/>
                    </a:lnTo>
                    <a:lnTo>
                      <a:pt x="61024" y="91109"/>
                    </a:lnTo>
                    <a:lnTo>
                      <a:pt x="61358" y="90199"/>
                    </a:lnTo>
                    <a:lnTo>
                      <a:pt x="61618" y="89382"/>
                    </a:lnTo>
                    <a:lnTo>
                      <a:pt x="61878" y="88490"/>
                    </a:lnTo>
                    <a:lnTo>
                      <a:pt x="62138" y="87543"/>
                    </a:lnTo>
                    <a:lnTo>
                      <a:pt x="62361" y="86503"/>
                    </a:lnTo>
                    <a:lnTo>
                      <a:pt x="62602" y="85426"/>
                    </a:lnTo>
                    <a:lnTo>
                      <a:pt x="62807" y="84275"/>
                    </a:lnTo>
                    <a:lnTo>
                      <a:pt x="63030" y="83049"/>
                    </a:lnTo>
                    <a:lnTo>
                      <a:pt x="63215" y="81786"/>
                    </a:lnTo>
                    <a:lnTo>
                      <a:pt x="63401" y="80468"/>
                    </a:lnTo>
                    <a:lnTo>
                      <a:pt x="63587" y="79094"/>
                    </a:lnTo>
                    <a:lnTo>
                      <a:pt x="63754" y="77664"/>
                    </a:lnTo>
                    <a:lnTo>
                      <a:pt x="63902" y="76197"/>
                    </a:lnTo>
                    <a:lnTo>
                      <a:pt x="64051" y="74674"/>
                    </a:lnTo>
                    <a:lnTo>
                      <a:pt x="64181" y="73114"/>
                    </a:lnTo>
                    <a:lnTo>
                      <a:pt x="64292" y="71517"/>
                    </a:lnTo>
                    <a:lnTo>
                      <a:pt x="64404" y="69882"/>
                    </a:lnTo>
                    <a:lnTo>
                      <a:pt x="64515" y="68230"/>
                    </a:lnTo>
                    <a:lnTo>
                      <a:pt x="64589" y="66521"/>
                    </a:lnTo>
                    <a:lnTo>
                      <a:pt x="64682" y="64794"/>
                    </a:lnTo>
                    <a:lnTo>
                      <a:pt x="64738" y="63048"/>
                    </a:lnTo>
                    <a:lnTo>
                      <a:pt x="64794" y="61284"/>
                    </a:lnTo>
                    <a:lnTo>
                      <a:pt x="64831" y="59483"/>
                    </a:lnTo>
                    <a:lnTo>
                      <a:pt x="64849" y="57663"/>
                    </a:lnTo>
                    <a:lnTo>
                      <a:pt x="64868" y="55843"/>
                    </a:lnTo>
                    <a:lnTo>
                      <a:pt x="64868" y="54004"/>
                    </a:lnTo>
                    <a:lnTo>
                      <a:pt x="64868" y="52147"/>
                    </a:lnTo>
                    <a:lnTo>
                      <a:pt x="64849" y="50309"/>
                    </a:lnTo>
                    <a:lnTo>
                      <a:pt x="64812" y="48433"/>
                    </a:lnTo>
                    <a:lnTo>
                      <a:pt x="64757" y="46576"/>
                    </a:lnTo>
                    <a:lnTo>
                      <a:pt x="64701" y="44719"/>
                    </a:lnTo>
                    <a:lnTo>
                      <a:pt x="64627" y="42862"/>
                    </a:lnTo>
                    <a:lnTo>
                      <a:pt x="64534" y="41005"/>
                    </a:lnTo>
                    <a:lnTo>
                      <a:pt x="64441" y="39148"/>
                    </a:lnTo>
                    <a:lnTo>
                      <a:pt x="64330" y="37328"/>
                    </a:lnTo>
                    <a:lnTo>
                      <a:pt x="64200" y="35508"/>
                    </a:lnTo>
                    <a:lnTo>
                      <a:pt x="64051" y="33706"/>
                    </a:lnTo>
                    <a:lnTo>
                      <a:pt x="63902" y="31924"/>
                    </a:lnTo>
                    <a:lnTo>
                      <a:pt x="63735" y="30159"/>
                    </a:lnTo>
                    <a:lnTo>
                      <a:pt x="63550" y="28414"/>
                    </a:lnTo>
                    <a:lnTo>
                      <a:pt x="63345" y="26705"/>
                    </a:lnTo>
                    <a:lnTo>
                      <a:pt x="63141" y="25015"/>
                    </a:lnTo>
                    <a:lnTo>
                      <a:pt x="62900" y="23381"/>
                    </a:lnTo>
                    <a:lnTo>
                      <a:pt x="62658" y="21765"/>
                    </a:lnTo>
                    <a:lnTo>
                      <a:pt x="62417" y="20187"/>
                    </a:lnTo>
                    <a:lnTo>
                      <a:pt x="62138" y="18645"/>
                    </a:lnTo>
                    <a:lnTo>
                      <a:pt x="61860" y="17160"/>
                    </a:lnTo>
                    <a:lnTo>
                      <a:pt x="61544" y="15711"/>
                    </a:lnTo>
                    <a:lnTo>
                      <a:pt x="61228" y="14300"/>
                    </a:lnTo>
                    <a:lnTo>
                      <a:pt x="60912" y="12963"/>
                    </a:lnTo>
                    <a:lnTo>
                      <a:pt x="60560" y="11663"/>
                    </a:lnTo>
                    <a:lnTo>
                      <a:pt x="60188" y="10419"/>
                    </a:lnTo>
                    <a:lnTo>
                      <a:pt x="59817" y="9230"/>
                    </a:lnTo>
                    <a:lnTo>
                      <a:pt x="59427" y="8116"/>
                    </a:lnTo>
                    <a:lnTo>
                      <a:pt x="59018" y="7057"/>
                    </a:lnTo>
                    <a:lnTo>
                      <a:pt x="58591" y="6073"/>
                    </a:lnTo>
                    <a:lnTo>
                      <a:pt x="58368" y="5590"/>
                    </a:lnTo>
                    <a:lnTo>
                      <a:pt x="58145" y="5144"/>
                    </a:lnTo>
                    <a:lnTo>
                      <a:pt x="57923" y="4717"/>
                    </a:lnTo>
                    <a:lnTo>
                      <a:pt x="57681" y="4290"/>
                    </a:lnTo>
                    <a:lnTo>
                      <a:pt x="57440" y="3900"/>
                    </a:lnTo>
                    <a:lnTo>
                      <a:pt x="57217" y="3529"/>
                    </a:lnTo>
                    <a:lnTo>
                      <a:pt x="56957" y="3157"/>
                    </a:lnTo>
                    <a:lnTo>
                      <a:pt x="56715" y="2823"/>
                    </a:lnTo>
                    <a:lnTo>
                      <a:pt x="56455" y="2507"/>
                    </a:lnTo>
                    <a:lnTo>
                      <a:pt x="56214" y="2210"/>
                    </a:lnTo>
                    <a:lnTo>
                      <a:pt x="55954" y="1932"/>
                    </a:lnTo>
                    <a:lnTo>
                      <a:pt x="55675" y="1672"/>
                    </a:lnTo>
                    <a:lnTo>
                      <a:pt x="55415" y="1430"/>
                    </a:lnTo>
                    <a:lnTo>
                      <a:pt x="55137" y="1226"/>
                    </a:lnTo>
                    <a:lnTo>
                      <a:pt x="54858" y="1022"/>
                    </a:lnTo>
                    <a:lnTo>
                      <a:pt x="54580" y="855"/>
                    </a:lnTo>
                    <a:lnTo>
                      <a:pt x="54301" y="706"/>
                    </a:lnTo>
                    <a:lnTo>
                      <a:pt x="54004" y="576"/>
                    </a:lnTo>
                    <a:lnTo>
                      <a:pt x="53670" y="465"/>
                    </a:lnTo>
                    <a:lnTo>
                      <a:pt x="53336" y="353"/>
                    </a:lnTo>
                    <a:lnTo>
                      <a:pt x="53001" y="260"/>
                    </a:lnTo>
                    <a:lnTo>
                      <a:pt x="52648" y="186"/>
                    </a:lnTo>
                    <a:lnTo>
                      <a:pt x="52314" y="112"/>
                    </a:lnTo>
                    <a:lnTo>
                      <a:pt x="51961" y="75"/>
                    </a:lnTo>
                    <a:lnTo>
                      <a:pt x="51608" y="37"/>
                    </a:lnTo>
                    <a:lnTo>
                      <a:pt x="51237" y="0"/>
                    </a:lnTo>
                    <a:close/>
                  </a:path>
                </a:pathLst>
              </a:custGeom>
              <a:solidFill>
                <a:srgbClr val="2C3E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1;p15">
                <a:extLst>
                  <a:ext uri="{FF2B5EF4-FFF2-40B4-BE49-F238E27FC236}">
                    <a16:creationId xmlns:a16="http://schemas.microsoft.com/office/drawing/2014/main" id="{5ADDD81D-1000-F909-A930-194E06CD484F}"/>
                  </a:ext>
                </a:extLst>
              </p:cNvPr>
              <p:cNvSpPr/>
              <p:nvPr/>
            </p:nvSpPr>
            <p:spPr>
              <a:xfrm>
                <a:off x="2567092" y="1621533"/>
                <a:ext cx="977685" cy="1828336"/>
              </a:xfrm>
              <a:custGeom>
                <a:avLst/>
                <a:gdLst/>
                <a:ahLst/>
                <a:cxnLst/>
                <a:rect l="l" t="t" r="r" b="b"/>
                <a:pathLst>
                  <a:path w="64887" h="121343" extrusionOk="0">
                    <a:moveTo>
                      <a:pt x="13631" y="0"/>
                    </a:moveTo>
                    <a:lnTo>
                      <a:pt x="13278" y="37"/>
                    </a:lnTo>
                    <a:lnTo>
                      <a:pt x="12925" y="75"/>
                    </a:lnTo>
                    <a:lnTo>
                      <a:pt x="12573" y="112"/>
                    </a:lnTo>
                    <a:lnTo>
                      <a:pt x="12220" y="186"/>
                    </a:lnTo>
                    <a:lnTo>
                      <a:pt x="11885" y="260"/>
                    </a:lnTo>
                    <a:lnTo>
                      <a:pt x="11533" y="353"/>
                    </a:lnTo>
                    <a:lnTo>
                      <a:pt x="11198" y="465"/>
                    </a:lnTo>
                    <a:lnTo>
                      <a:pt x="10883" y="576"/>
                    </a:lnTo>
                    <a:lnTo>
                      <a:pt x="10586" y="706"/>
                    </a:lnTo>
                    <a:lnTo>
                      <a:pt x="10288" y="855"/>
                    </a:lnTo>
                    <a:lnTo>
                      <a:pt x="10010" y="1022"/>
                    </a:lnTo>
                    <a:lnTo>
                      <a:pt x="9731" y="1226"/>
                    </a:lnTo>
                    <a:lnTo>
                      <a:pt x="9471" y="1430"/>
                    </a:lnTo>
                    <a:lnTo>
                      <a:pt x="9193" y="1672"/>
                    </a:lnTo>
                    <a:lnTo>
                      <a:pt x="8933" y="1932"/>
                    </a:lnTo>
                    <a:lnTo>
                      <a:pt x="8673" y="2210"/>
                    </a:lnTo>
                    <a:lnTo>
                      <a:pt x="8413" y="2507"/>
                    </a:lnTo>
                    <a:lnTo>
                      <a:pt x="8153" y="2823"/>
                    </a:lnTo>
                    <a:lnTo>
                      <a:pt x="7911" y="3157"/>
                    </a:lnTo>
                    <a:lnTo>
                      <a:pt x="7670" y="3529"/>
                    </a:lnTo>
                    <a:lnTo>
                      <a:pt x="7428" y="3900"/>
                    </a:lnTo>
                    <a:lnTo>
                      <a:pt x="7187" y="4290"/>
                    </a:lnTo>
                    <a:lnTo>
                      <a:pt x="6964" y="4717"/>
                    </a:lnTo>
                    <a:lnTo>
                      <a:pt x="6741" y="5144"/>
                    </a:lnTo>
                    <a:lnTo>
                      <a:pt x="6519" y="5590"/>
                    </a:lnTo>
                    <a:lnTo>
                      <a:pt x="6296" y="6073"/>
                    </a:lnTo>
                    <a:lnTo>
                      <a:pt x="5869" y="7057"/>
                    </a:lnTo>
                    <a:lnTo>
                      <a:pt x="5460" y="8116"/>
                    </a:lnTo>
                    <a:lnTo>
                      <a:pt x="5051" y="9230"/>
                    </a:lnTo>
                    <a:lnTo>
                      <a:pt x="4680" y="10419"/>
                    </a:lnTo>
                    <a:lnTo>
                      <a:pt x="4327" y="11663"/>
                    </a:lnTo>
                    <a:lnTo>
                      <a:pt x="3974" y="12963"/>
                    </a:lnTo>
                    <a:lnTo>
                      <a:pt x="3640" y="14300"/>
                    </a:lnTo>
                    <a:lnTo>
                      <a:pt x="3324" y="15711"/>
                    </a:lnTo>
                    <a:lnTo>
                      <a:pt x="3027" y="17160"/>
                    </a:lnTo>
                    <a:lnTo>
                      <a:pt x="2730" y="18645"/>
                    </a:lnTo>
                    <a:lnTo>
                      <a:pt x="2470" y="20187"/>
                    </a:lnTo>
                    <a:lnTo>
                      <a:pt x="2210" y="21765"/>
                    </a:lnTo>
                    <a:lnTo>
                      <a:pt x="1969" y="23381"/>
                    </a:lnTo>
                    <a:lnTo>
                      <a:pt x="1746" y="25015"/>
                    </a:lnTo>
                    <a:lnTo>
                      <a:pt x="1523" y="26705"/>
                    </a:lnTo>
                    <a:lnTo>
                      <a:pt x="1337" y="28414"/>
                    </a:lnTo>
                    <a:lnTo>
                      <a:pt x="1152" y="30159"/>
                    </a:lnTo>
                    <a:lnTo>
                      <a:pt x="984" y="31924"/>
                    </a:lnTo>
                    <a:lnTo>
                      <a:pt x="817" y="33706"/>
                    </a:lnTo>
                    <a:lnTo>
                      <a:pt x="687" y="35508"/>
                    </a:lnTo>
                    <a:lnTo>
                      <a:pt x="557" y="37328"/>
                    </a:lnTo>
                    <a:lnTo>
                      <a:pt x="446" y="39148"/>
                    </a:lnTo>
                    <a:lnTo>
                      <a:pt x="334" y="41005"/>
                    </a:lnTo>
                    <a:lnTo>
                      <a:pt x="242" y="42862"/>
                    </a:lnTo>
                    <a:lnTo>
                      <a:pt x="167" y="44719"/>
                    </a:lnTo>
                    <a:lnTo>
                      <a:pt x="112" y="46576"/>
                    </a:lnTo>
                    <a:lnTo>
                      <a:pt x="74" y="48433"/>
                    </a:lnTo>
                    <a:lnTo>
                      <a:pt x="37" y="50309"/>
                    </a:lnTo>
                    <a:lnTo>
                      <a:pt x="19" y="52147"/>
                    </a:lnTo>
                    <a:lnTo>
                      <a:pt x="0" y="54004"/>
                    </a:lnTo>
                    <a:lnTo>
                      <a:pt x="0" y="55843"/>
                    </a:lnTo>
                    <a:lnTo>
                      <a:pt x="19" y="57663"/>
                    </a:lnTo>
                    <a:lnTo>
                      <a:pt x="56" y="59483"/>
                    </a:lnTo>
                    <a:lnTo>
                      <a:pt x="93" y="61284"/>
                    </a:lnTo>
                    <a:lnTo>
                      <a:pt x="130" y="63048"/>
                    </a:lnTo>
                    <a:lnTo>
                      <a:pt x="204" y="64794"/>
                    </a:lnTo>
                    <a:lnTo>
                      <a:pt x="279" y="66521"/>
                    </a:lnTo>
                    <a:lnTo>
                      <a:pt x="372" y="68230"/>
                    </a:lnTo>
                    <a:lnTo>
                      <a:pt x="464" y="69882"/>
                    </a:lnTo>
                    <a:lnTo>
                      <a:pt x="576" y="71517"/>
                    </a:lnTo>
                    <a:lnTo>
                      <a:pt x="706" y="73114"/>
                    </a:lnTo>
                    <a:lnTo>
                      <a:pt x="836" y="74674"/>
                    </a:lnTo>
                    <a:lnTo>
                      <a:pt x="966" y="76197"/>
                    </a:lnTo>
                    <a:lnTo>
                      <a:pt x="1133" y="77664"/>
                    </a:lnTo>
                    <a:lnTo>
                      <a:pt x="1300" y="79094"/>
                    </a:lnTo>
                    <a:lnTo>
                      <a:pt x="1467" y="80468"/>
                    </a:lnTo>
                    <a:lnTo>
                      <a:pt x="1653" y="81786"/>
                    </a:lnTo>
                    <a:lnTo>
                      <a:pt x="1857" y="83049"/>
                    </a:lnTo>
                    <a:lnTo>
                      <a:pt x="2062" y="84275"/>
                    </a:lnTo>
                    <a:lnTo>
                      <a:pt x="2284" y="85426"/>
                    </a:lnTo>
                    <a:lnTo>
                      <a:pt x="2507" y="86503"/>
                    </a:lnTo>
                    <a:lnTo>
                      <a:pt x="2749" y="87543"/>
                    </a:lnTo>
                    <a:lnTo>
                      <a:pt x="2990" y="88490"/>
                    </a:lnTo>
                    <a:lnTo>
                      <a:pt x="3250" y="89382"/>
                    </a:lnTo>
                    <a:lnTo>
                      <a:pt x="3529" y="90199"/>
                    </a:lnTo>
                    <a:lnTo>
                      <a:pt x="3844" y="91109"/>
                    </a:lnTo>
                    <a:lnTo>
                      <a:pt x="4197" y="92000"/>
                    </a:lnTo>
                    <a:lnTo>
                      <a:pt x="4531" y="92873"/>
                    </a:lnTo>
                    <a:lnTo>
                      <a:pt x="4884" y="93709"/>
                    </a:lnTo>
                    <a:lnTo>
                      <a:pt x="5256" y="94526"/>
                    </a:lnTo>
                    <a:lnTo>
                      <a:pt x="5627" y="95306"/>
                    </a:lnTo>
                    <a:lnTo>
                      <a:pt x="5999" y="96049"/>
                    </a:lnTo>
                    <a:lnTo>
                      <a:pt x="6370" y="96773"/>
                    </a:lnTo>
                    <a:lnTo>
                      <a:pt x="6760" y="97479"/>
                    </a:lnTo>
                    <a:lnTo>
                      <a:pt x="7150" y="98147"/>
                    </a:lnTo>
                    <a:lnTo>
                      <a:pt x="7540" y="98797"/>
                    </a:lnTo>
                    <a:lnTo>
                      <a:pt x="7948" y="99429"/>
                    </a:lnTo>
                    <a:lnTo>
                      <a:pt x="8357" y="100023"/>
                    </a:lnTo>
                    <a:lnTo>
                      <a:pt x="8766" y="100599"/>
                    </a:lnTo>
                    <a:lnTo>
                      <a:pt x="9193" y="101156"/>
                    </a:lnTo>
                    <a:lnTo>
                      <a:pt x="9620" y="101694"/>
                    </a:lnTo>
                    <a:lnTo>
                      <a:pt x="10047" y="102196"/>
                    </a:lnTo>
                    <a:lnTo>
                      <a:pt x="10493" y="102679"/>
                    </a:lnTo>
                    <a:lnTo>
                      <a:pt x="10938" y="103143"/>
                    </a:lnTo>
                    <a:lnTo>
                      <a:pt x="11384" y="103589"/>
                    </a:lnTo>
                    <a:lnTo>
                      <a:pt x="11830" y="104016"/>
                    </a:lnTo>
                    <a:lnTo>
                      <a:pt x="12275" y="104424"/>
                    </a:lnTo>
                    <a:lnTo>
                      <a:pt x="12740" y="104814"/>
                    </a:lnTo>
                    <a:lnTo>
                      <a:pt x="13204" y="105186"/>
                    </a:lnTo>
                    <a:lnTo>
                      <a:pt x="13687" y="105538"/>
                    </a:lnTo>
                    <a:lnTo>
                      <a:pt x="14151" y="105873"/>
                    </a:lnTo>
                    <a:lnTo>
                      <a:pt x="14634" y="106188"/>
                    </a:lnTo>
                    <a:lnTo>
                      <a:pt x="15117" y="106486"/>
                    </a:lnTo>
                    <a:lnTo>
                      <a:pt x="15600" y="106764"/>
                    </a:lnTo>
                    <a:lnTo>
                      <a:pt x="16101" y="107024"/>
                    </a:lnTo>
                    <a:lnTo>
                      <a:pt x="16584" y="107284"/>
                    </a:lnTo>
                    <a:lnTo>
                      <a:pt x="17085" y="107526"/>
                    </a:lnTo>
                    <a:lnTo>
                      <a:pt x="17587" y="107748"/>
                    </a:lnTo>
                    <a:lnTo>
                      <a:pt x="18088" y="107953"/>
                    </a:lnTo>
                    <a:lnTo>
                      <a:pt x="18608" y="108157"/>
                    </a:lnTo>
                    <a:lnTo>
                      <a:pt x="19110" y="108324"/>
                    </a:lnTo>
                    <a:lnTo>
                      <a:pt x="19630" y="108510"/>
                    </a:lnTo>
                    <a:lnTo>
                      <a:pt x="20150" y="108658"/>
                    </a:lnTo>
                    <a:lnTo>
                      <a:pt x="21190" y="108956"/>
                    </a:lnTo>
                    <a:lnTo>
                      <a:pt x="22248" y="109197"/>
                    </a:lnTo>
                    <a:lnTo>
                      <a:pt x="23307" y="109420"/>
                    </a:lnTo>
                    <a:lnTo>
                      <a:pt x="24384" y="109605"/>
                    </a:lnTo>
                    <a:lnTo>
                      <a:pt x="25461" y="109754"/>
                    </a:lnTo>
                    <a:lnTo>
                      <a:pt x="26556" y="109884"/>
                    </a:lnTo>
                    <a:lnTo>
                      <a:pt x="27652" y="109995"/>
                    </a:lnTo>
                    <a:lnTo>
                      <a:pt x="28748" y="110088"/>
                    </a:lnTo>
                    <a:lnTo>
                      <a:pt x="29844" y="110163"/>
                    </a:lnTo>
                    <a:lnTo>
                      <a:pt x="32072" y="110311"/>
                    </a:lnTo>
                    <a:lnTo>
                      <a:pt x="34301" y="110460"/>
                    </a:lnTo>
                    <a:lnTo>
                      <a:pt x="34839" y="110515"/>
                    </a:lnTo>
                    <a:lnTo>
                      <a:pt x="35359" y="110571"/>
                    </a:lnTo>
                    <a:lnTo>
                      <a:pt x="35860" y="110664"/>
                    </a:lnTo>
                    <a:lnTo>
                      <a:pt x="36343" y="110775"/>
                    </a:lnTo>
                    <a:lnTo>
                      <a:pt x="36808" y="110887"/>
                    </a:lnTo>
                    <a:lnTo>
                      <a:pt x="37253" y="111017"/>
                    </a:lnTo>
                    <a:lnTo>
                      <a:pt x="37680" y="111165"/>
                    </a:lnTo>
                    <a:lnTo>
                      <a:pt x="38089" y="111333"/>
                    </a:lnTo>
                    <a:lnTo>
                      <a:pt x="38479" y="111518"/>
                    </a:lnTo>
                    <a:lnTo>
                      <a:pt x="38850" y="111704"/>
                    </a:lnTo>
                    <a:lnTo>
                      <a:pt x="39203" y="111908"/>
                    </a:lnTo>
                    <a:lnTo>
                      <a:pt x="39556" y="112131"/>
                    </a:lnTo>
                    <a:lnTo>
                      <a:pt x="39872" y="112354"/>
                    </a:lnTo>
                    <a:lnTo>
                      <a:pt x="40206" y="112577"/>
                    </a:lnTo>
                    <a:lnTo>
                      <a:pt x="40503" y="112818"/>
                    </a:lnTo>
                    <a:lnTo>
                      <a:pt x="40800" y="113078"/>
                    </a:lnTo>
                    <a:lnTo>
                      <a:pt x="41097" y="113338"/>
                    </a:lnTo>
                    <a:lnTo>
                      <a:pt x="41357" y="113598"/>
                    </a:lnTo>
                    <a:lnTo>
                      <a:pt x="41896" y="114155"/>
                    </a:lnTo>
                    <a:lnTo>
                      <a:pt x="42397" y="114712"/>
                    </a:lnTo>
                    <a:lnTo>
                      <a:pt x="42880" y="115288"/>
                    </a:lnTo>
                    <a:lnTo>
                      <a:pt x="43809" y="116458"/>
                    </a:lnTo>
                    <a:lnTo>
                      <a:pt x="44255" y="117034"/>
                    </a:lnTo>
                    <a:lnTo>
                      <a:pt x="44719" y="117610"/>
                    </a:lnTo>
                    <a:lnTo>
                      <a:pt x="45202" y="118148"/>
                    </a:lnTo>
                    <a:lnTo>
                      <a:pt x="45684" y="118668"/>
                    </a:lnTo>
                    <a:lnTo>
                      <a:pt x="46204" y="119169"/>
                    </a:lnTo>
                    <a:lnTo>
                      <a:pt x="46464" y="119411"/>
                    </a:lnTo>
                    <a:lnTo>
                      <a:pt x="46743" y="119634"/>
                    </a:lnTo>
                    <a:lnTo>
                      <a:pt x="47040" y="119838"/>
                    </a:lnTo>
                    <a:lnTo>
                      <a:pt x="47337" y="120042"/>
                    </a:lnTo>
                    <a:lnTo>
                      <a:pt x="47653" y="120228"/>
                    </a:lnTo>
                    <a:lnTo>
                      <a:pt x="47969" y="120414"/>
                    </a:lnTo>
                    <a:lnTo>
                      <a:pt x="48303" y="120581"/>
                    </a:lnTo>
                    <a:lnTo>
                      <a:pt x="48637" y="120729"/>
                    </a:lnTo>
                    <a:lnTo>
                      <a:pt x="49009" y="120859"/>
                    </a:lnTo>
                    <a:lnTo>
                      <a:pt x="49380" y="120989"/>
                    </a:lnTo>
                    <a:lnTo>
                      <a:pt x="49770" y="121082"/>
                    </a:lnTo>
                    <a:lnTo>
                      <a:pt x="50179" y="121175"/>
                    </a:lnTo>
                    <a:lnTo>
                      <a:pt x="50606" y="121249"/>
                    </a:lnTo>
                    <a:lnTo>
                      <a:pt x="51051" y="121287"/>
                    </a:lnTo>
                    <a:lnTo>
                      <a:pt x="51516" y="121324"/>
                    </a:lnTo>
                    <a:lnTo>
                      <a:pt x="51999" y="121342"/>
                    </a:lnTo>
                    <a:lnTo>
                      <a:pt x="52500" y="121324"/>
                    </a:lnTo>
                    <a:lnTo>
                      <a:pt x="53020" y="121287"/>
                    </a:lnTo>
                    <a:lnTo>
                      <a:pt x="53577" y="121231"/>
                    </a:lnTo>
                    <a:lnTo>
                      <a:pt x="54153" y="121157"/>
                    </a:lnTo>
                    <a:lnTo>
                      <a:pt x="54747" y="121064"/>
                    </a:lnTo>
                    <a:lnTo>
                      <a:pt x="55360" y="120934"/>
                    </a:lnTo>
                    <a:lnTo>
                      <a:pt x="56010" y="120785"/>
                    </a:lnTo>
                    <a:lnTo>
                      <a:pt x="56678" y="120599"/>
                    </a:lnTo>
                    <a:lnTo>
                      <a:pt x="57384" y="120395"/>
                    </a:lnTo>
                    <a:lnTo>
                      <a:pt x="58108" y="120172"/>
                    </a:lnTo>
                    <a:lnTo>
                      <a:pt x="58536" y="120005"/>
                    </a:lnTo>
                    <a:lnTo>
                      <a:pt x="58944" y="119801"/>
                    </a:lnTo>
                    <a:lnTo>
                      <a:pt x="59353" y="119541"/>
                    </a:lnTo>
                    <a:lnTo>
                      <a:pt x="59724" y="119262"/>
                    </a:lnTo>
                    <a:lnTo>
                      <a:pt x="60095" y="118928"/>
                    </a:lnTo>
                    <a:lnTo>
                      <a:pt x="60448" y="118575"/>
                    </a:lnTo>
                    <a:lnTo>
                      <a:pt x="60801" y="118167"/>
                    </a:lnTo>
                    <a:lnTo>
                      <a:pt x="61117" y="117740"/>
                    </a:lnTo>
                    <a:lnTo>
                      <a:pt x="61433" y="117257"/>
                    </a:lnTo>
                    <a:lnTo>
                      <a:pt x="61730" y="116755"/>
                    </a:lnTo>
                    <a:lnTo>
                      <a:pt x="62008" y="116217"/>
                    </a:lnTo>
                    <a:lnTo>
                      <a:pt x="62287" y="115641"/>
                    </a:lnTo>
                    <a:lnTo>
                      <a:pt x="62528" y="115047"/>
                    </a:lnTo>
                    <a:lnTo>
                      <a:pt x="62770" y="114397"/>
                    </a:lnTo>
                    <a:lnTo>
                      <a:pt x="63011" y="113728"/>
                    </a:lnTo>
                    <a:lnTo>
                      <a:pt x="63215" y="113041"/>
                    </a:lnTo>
                    <a:lnTo>
                      <a:pt x="63420" y="112317"/>
                    </a:lnTo>
                    <a:lnTo>
                      <a:pt x="63605" y="111555"/>
                    </a:lnTo>
                    <a:lnTo>
                      <a:pt x="63773" y="110775"/>
                    </a:lnTo>
                    <a:lnTo>
                      <a:pt x="63940" y="109958"/>
                    </a:lnTo>
                    <a:lnTo>
                      <a:pt x="64088" y="109141"/>
                    </a:lnTo>
                    <a:lnTo>
                      <a:pt x="64218" y="108268"/>
                    </a:lnTo>
                    <a:lnTo>
                      <a:pt x="64348" y="107396"/>
                    </a:lnTo>
                    <a:lnTo>
                      <a:pt x="64460" y="106486"/>
                    </a:lnTo>
                    <a:lnTo>
                      <a:pt x="64552" y="105557"/>
                    </a:lnTo>
                    <a:lnTo>
                      <a:pt x="64627" y="104610"/>
                    </a:lnTo>
                    <a:lnTo>
                      <a:pt x="64701" y="103644"/>
                    </a:lnTo>
                    <a:lnTo>
                      <a:pt x="64757" y="102641"/>
                    </a:lnTo>
                    <a:lnTo>
                      <a:pt x="64812" y="101639"/>
                    </a:lnTo>
                    <a:lnTo>
                      <a:pt x="64850" y="100599"/>
                    </a:lnTo>
                    <a:lnTo>
                      <a:pt x="64868" y="99559"/>
                    </a:lnTo>
                    <a:lnTo>
                      <a:pt x="64887" y="98500"/>
                    </a:lnTo>
                    <a:lnTo>
                      <a:pt x="64887" y="97423"/>
                    </a:lnTo>
                    <a:lnTo>
                      <a:pt x="64868" y="96327"/>
                    </a:lnTo>
                    <a:lnTo>
                      <a:pt x="64812" y="94099"/>
                    </a:lnTo>
                    <a:lnTo>
                      <a:pt x="64720" y="91815"/>
                    </a:lnTo>
                    <a:lnTo>
                      <a:pt x="64571" y="89493"/>
                    </a:lnTo>
                    <a:lnTo>
                      <a:pt x="64367" y="87135"/>
                    </a:lnTo>
                    <a:lnTo>
                      <a:pt x="64144" y="84739"/>
                    </a:lnTo>
                    <a:lnTo>
                      <a:pt x="63865" y="82325"/>
                    </a:lnTo>
                    <a:lnTo>
                      <a:pt x="63550" y="79892"/>
                    </a:lnTo>
                    <a:lnTo>
                      <a:pt x="63197" y="77459"/>
                    </a:lnTo>
                    <a:lnTo>
                      <a:pt x="62807" y="75008"/>
                    </a:lnTo>
                    <a:lnTo>
                      <a:pt x="62380" y="72557"/>
                    </a:lnTo>
                    <a:lnTo>
                      <a:pt x="61915" y="70124"/>
                    </a:lnTo>
                    <a:lnTo>
                      <a:pt x="61395" y="67691"/>
                    </a:lnTo>
                    <a:lnTo>
                      <a:pt x="60857" y="65295"/>
                    </a:lnTo>
                    <a:lnTo>
                      <a:pt x="60281" y="62918"/>
                    </a:lnTo>
                    <a:lnTo>
                      <a:pt x="59668" y="60578"/>
                    </a:lnTo>
                    <a:lnTo>
                      <a:pt x="59260" y="59093"/>
                    </a:lnTo>
                    <a:lnTo>
                      <a:pt x="58833" y="57626"/>
                    </a:lnTo>
                    <a:lnTo>
                      <a:pt x="58368" y="56140"/>
                    </a:lnTo>
                    <a:lnTo>
                      <a:pt x="57886" y="54654"/>
                    </a:lnTo>
                    <a:lnTo>
                      <a:pt x="57384" y="53169"/>
                    </a:lnTo>
                    <a:lnTo>
                      <a:pt x="56846" y="51683"/>
                    </a:lnTo>
                    <a:lnTo>
                      <a:pt x="56288" y="50216"/>
                    </a:lnTo>
                    <a:lnTo>
                      <a:pt x="55713" y="48730"/>
                    </a:lnTo>
                    <a:lnTo>
                      <a:pt x="55118" y="47263"/>
                    </a:lnTo>
                    <a:lnTo>
                      <a:pt x="54506" y="45796"/>
                    </a:lnTo>
                    <a:lnTo>
                      <a:pt x="53874" y="44329"/>
                    </a:lnTo>
                    <a:lnTo>
                      <a:pt x="53224" y="42880"/>
                    </a:lnTo>
                    <a:lnTo>
                      <a:pt x="52556" y="41432"/>
                    </a:lnTo>
                    <a:lnTo>
                      <a:pt x="51869" y="40002"/>
                    </a:lnTo>
                    <a:lnTo>
                      <a:pt x="51163" y="38572"/>
                    </a:lnTo>
                    <a:lnTo>
                      <a:pt x="50439" y="37142"/>
                    </a:lnTo>
                    <a:lnTo>
                      <a:pt x="49714" y="35749"/>
                    </a:lnTo>
                    <a:lnTo>
                      <a:pt x="48953" y="34356"/>
                    </a:lnTo>
                    <a:lnTo>
                      <a:pt x="48192" y="32964"/>
                    </a:lnTo>
                    <a:lnTo>
                      <a:pt x="47412" y="31608"/>
                    </a:lnTo>
                    <a:lnTo>
                      <a:pt x="46632" y="30252"/>
                    </a:lnTo>
                    <a:lnTo>
                      <a:pt x="45833" y="28934"/>
                    </a:lnTo>
                    <a:lnTo>
                      <a:pt x="45016" y="27615"/>
                    </a:lnTo>
                    <a:lnTo>
                      <a:pt x="44199" y="26315"/>
                    </a:lnTo>
                    <a:lnTo>
                      <a:pt x="43363" y="25034"/>
                    </a:lnTo>
                    <a:lnTo>
                      <a:pt x="42527" y="23790"/>
                    </a:lnTo>
                    <a:lnTo>
                      <a:pt x="41673" y="22545"/>
                    </a:lnTo>
                    <a:lnTo>
                      <a:pt x="40819" y="21338"/>
                    </a:lnTo>
                    <a:lnTo>
                      <a:pt x="39965" y="20150"/>
                    </a:lnTo>
                    <a:lnTo>
                      <a:pt x="39092" y="18980"/>
                    </a:lnTo>
                    <a:lnTo>
                      <a:pt x="38219" y="17828"/>
                    </a:lnTo>
                    <a:lnTo>
                      <a:pt x="37346" y="16714"/>
                    </a:lnTo>
                    <a:lnTo>
                      <a:pt x="36455" y="15637"/>
                    </a:lnTo>
                    <a:lnTo>
                      <a:pt x="35582" y="14578"/>
                    </a:lnTo>
                    <a:lnTo>
                      <a:pt x="34691" y="13538"/>
                    </a:lnTo>
                    <a:lnTo>
                      <a:pt x="33799" y="12554"/>
                    </a:lnTo>
                    <a:lnTo>
                      <a:pt x="32908" y="11570"/>
                    </a:lnTo>
                    <a:lnTo>
                      <a:pt x="32016" y="10641"/>
                    </a:lnTo>
                    <a:lnTo>
                      <a:pt x="31125" y="9731"/>
                    </a:lnTo>
                    <a:lnTo>
                      <a:pt x="30234" y="8859"/>
                    </a:lnTo>
                    <a:lnTo>
                      <a:pt x="29342" y="8023"/>
                    </a:lnTo>
                    <a:lnTo>
                      <a:pt x="28451" y="7224"/>
                    </a:lnTo>
                    <a:lnTo>
                      <a:pt x="27578" y="6463"/>
                    </a:lnTo>
                    <a:lnTo>
                      <a:pt x="26686" y="5739"/>
                    </a:lnTo>
                    <a:lnTo>
                      <a:pt x="25814" y="5052"/>
                    </a:lnTo>
                    <a:lnTo>
                      <a:pt x="24941" y="4402"/>
                    </a:lnTo>
                    <a:lnTo>
                      <a:pt x="24068" y="3789"/>
                    </a:lnTo>
                    <a:lnTo>
                      <a:pt x="23214" y="3232"/>
                    </a:lnTo>
                    <a:lnTo>
                      <a:pt x="22359" y="2693"/>
                    </a:lnTo>
                    <a:lnTo>
                      <a:pt x="21524" y="2229"/>
                    </a:lnTo>
                    <a:lnTo>
                      <a:pt x="20670" y="1783"/>
                    </a:lnTo>
                    <a:lnTo>
                      <a:pt x="19852" y="1393"/>
                    </a:lnTo>
                    <a:lnTo>
                      <a:pt x="19035" y="1040"/>
                    </a:lnTo>
                    <a:lnTo>
                      <a:pt x="18218" y="743"/>
                    </a:lnTo>
                    <a:lnTo>
                      <a:pt x="17420" y="502"/>
                    </a:lnTo>
                    <a:lnTo>
                      <a:pt x="17030" y="390"/>
                    </a:lnTo>
                    <a:lnTo>
                      <a:pt x="16640" y="297"/>
                    </a:lnTo>
                    <a:lnTo>
                      <a:pt x="16250" y="223"/>
                    </a:lnTo>
                    <a:lnTo>
                      <a:pt x="15878" y="149"/>
                    </a:lnTo>
                    <a:lnTo>
                      <a:pt x="15488" y="93"/>
                    </a:lnTo>
                    <a:lnTo>
                      <a:pt x="15117" y="56"/>
                    </a:lnTo>
                    <a:lnTo>
                      <a:pt x="14745" y="19"/>
                    </a:lnTo>
                    <a:lnTo>
                      <a:pt x="14374" y="0"/>
                    </a:lnTo>
                    <a:close/>
                  </a:path>
                </a:pathLst>
              </a:custGeom>
              <a:solidFill>
                <a:srgbClr val="2C3E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2;p15">
                <a:extLst>
                  <a:ext uri="{FF2B5EF4-FFF2-40B4-BE49-F238E27FC236}">
                    <a16:creationId xmlns:a16="http://schemas.microsoft.com/office/drawing/2014/main" id="{7A99BEBF-E11A-D45C-7415-22CAA4D3B4B6}"/>
                  </a:ext>
                </a:extLst>
              </p:cNvPr>
              <p:cNvSpPr/>
              <p:nvPr/>
            </p:nvSpPr>
            <p:spPr>
              <a:xfrm>
                <a:off x="1631385" y="921437"/>
                <a:ext cx="1508784" cy="2007127"/>
              </a:xfrm>
              <a:custGeom>
                <a:avLst/>
                <a:gdLst/>
                <a:ahLst/>
                <a:cxnLst/>
                <a:rect l="l" t="t" r="r" b="b"/>
                <a:pathLst>
                  <a:path w="100135" h="133209" extrusionOk="0">
                    <a:moveTo>
                      <a:pt x="44756" y="0"/>
                    </a:moveTo>
                    <a:lnTo>
                      <a:pt x="44812" y="2154"/>
                    </a:lnTo>
                    <a:lnTo>
                      <a:pt x="44942" y="7893"/>
                    </a:lnTo>
                    <a:lnTo>
                      <a:pt x="45090" y="16175"/>
                    </a:lnTo>
                    <a:lnTo>
                      <a:pt x="45146" y="20948"/>
                    </a:lnTo>
                    <a:lnTo>
                      <a:pt x="45220" y="25943"/>
                    </a:lnTo>
                    <a:lnTo>
                      <a:pt x="45257" y="31032"/>
                    </a:lnTo>
                    <a:lnTo>
                      <a:pt x="45295" y="36120"/>
                    </a:lnTo>
                    <a:lnTo>
                      <a:pt x="45295" y="41023"/>
                    </a:lnTo>
                    <a:lnTo>
                      <a:pt x="45276" y="45647"/>
                    </a:lnTo>
                    <a:lnTo>
                      <a:pt x="45239" y="47801"/>
                    </a:lnTo>
                    <a:lnTo>
                      <a:pt x="45220" y="49844"/>
                    </a:lnTo>
                    <a:lnTo>
                      <a:pt x="45165" y="51738"/>
                    </a:lnTo>
                    <a:lnTo>
                      <a:pt x="45109" y="53484"/>
                    </a:lnTo>
                    <a:lnTo>
                      <a:pt x="45035" y="55044"/>
                    </a:lnTo>
                    <a:lnTo>
                      <a:pt x="44960" y="56437"/>
                    </a:lnTo>
                    <a:lnTo>
                      <a:pt x="44867" y="57607"/>
                    </a:lnTo>
                    <a:lnTo>
                      <a:pt x="44756" y="58554"/>
                    </a:lnTo>
                    <a:lnTo>
                      <a:pt x="44700" y="58944"/>
                    </a:lnTo>
                    <a:lnTo>
                      <a:pt x="44626" y="59334"/>
                    </a:lnTo>
                    <a:lnTo>
                      <a:pt x="44515" y="59705"/>
                    </a:lnTo>
                    <a:lnTo>
                      <a:pt x="44403" y="60095"/>
                    </a:lnTo>
                    <a:lnTo>
                      <a:pt x="44273" y="60448"/>
                    </a:lnTo>
                    <a:lnTo>
                      <a:pt x="44125" y="60820"/>
                    </a:lnTo>
                    <a:lnTo>
                      <a:pt x="43957" y="61191"/>
                    </a:lnTo>
                    <a:lnTo>
                      <a:pt x="43772" y="61544"/>
                    </a:lnTo>
                    <a:lnTo>
                      <a:pt x="43567" y="61897"/>
                    </a:lnTo>
                    <a:lnTo>
                      <a:pt x="43345" y="62250"/>
                    </a:lnTo>
                    <a:lnTo>
                      <a:pt x="43103" y="62602"/>
                    </a:lnTo>
                    <a:lnTo>
                      <a:pt x="42862" y="62955"/>
                    </a:lnTo>
                    <a:lnTo>
                      <a:pt x="42583" y="63289"/>
                    </a:lnTo>
                    <a:lnTo>
                      <a:pt x="42305" y="63642"/>
                    </a:lnTo>
                    <a:lnTo>
                      <a:pt x="42007" y="63977"/>
                    </a:lnTo>
                    <a:lnTo>
                      <a:pt x="41692" y="64311"/>
                    </a:lnTo>
                    <a:lnTo>
                      <a:pt x="41357" y="64664"/>
                    </a:lnTo>
                    <a:lnTo>
                      <a:pt x="41005" y="64998"/>
                    </a:lnTo>
                    <a:lnTo>
                      <a:pt x="40262" y="65667"/>
                    </a:lnTo>
                    <a:lnTo>
                      <a:pt x="39463" y="66354"/>
                    </a:lnTo>
                    <a:lnTo>
                      <a:pt x="38609" y="67022"/>
                    </a:lnTo>
                    <a:lnTo>
                      <a:pt x="37680" y="67709"/>
                    </a:lnTo>
                    <a:lnTo>
                      <a:pt x="36715" y="68396"/>
                    </a:lnTo>
                    <a:lnTo>
                      <a:pt x="35675" y="69084"/>
                    </a:lnTo>
                    <a:lnTo>
                      <a:pt x="34579" y="69789"/>
                    </a:lnTo>
                    <a:lnTo>
                      <a:pt x="33911" y="69474"/>
                    </a:lnTo>
                    <a:lnTo>
                      <a:pt x="33261" y="69121"/>
                    </a:lnTo>
                    <a:lnTo>
                      <a:pt x="32629" y="68749"/>
                    </a:lnTo>
                    <a:lnTo>
                      <a:pt x="32035" y="68341"/>
                    </a:lnTo>
                    <a:lnTo>
                      <a:pt x="31422" y="67914"/>
                    </a:lnTo>
                    <a:lnTo>
                      <a:pt x="30828" y="67468"/>
                    </a:lnTo>
                    <a:lnTo>
                      <a:pt x="29621" y="66539"/>
                    </a:lnTo>
                    <a:lnTo>
                      <a:pt x="29212" y="66242"/>
                    </a:lnTo>
                    <a:lnTo>
                      <a:pt x="28785" y="65945"/>
                    </a:lnTo>
                    <a:lnTo>
                      <a:pt x="28358" y="65685"/>
                    </a:lnTo>
                    <a:lnTo>
                      <a:pt x="27912" y="65425"/>
                    </a:lnTo>
                    <a:lnTo>
                      <a:pt x="27764" y="65258"/>
                    </a:lnTo>
                    <a:lnTo>
                      <a:pt x="27596" y="65091"/>
                    </a:lnTo>
                    <a:lnTo>
                      <a:pt x="27392" y="64942"/>
                    </a:lnTo>
                    <a:lnTo>
                      <a:pt x="27206" y="64794"/>
                    </a:lnTo>
                    <a:lnTo>
                      <a:pt x="26816" y="64515"/>
                    </a:lnTo>
                    <a:lnTo>
                      <a:pt x="26519" y="64292"/>
                    </a:lnTo>
                    <a:lnTo>
                      <a:pt x="25925" y="63809"/>
                    </a:lnTo>
                    <a:lnTo>
                      <a:pt x="25349" y="63327"/>
                    </a:lnTo>
                    <a:lnTo>
                      <a:pt x="25071" y="63085"/>
                    </a:lnTo>
                    <a:lnTo>
                      <a:pt x="24811" y="62825"/>
                    </a:lnTo>
                    <a:lnTo>
                      <a:pt x="24551" y="62547"/>
                    </a:lnTo>
                    <a:lnTo>
                      <a:pt x="24309" y="62268"/>
                    </a:lnTo>
                    <a:lnTo>
                      <a:pt x="24254" y="62212"/>
                    </a:lnTo>
                    <a:lnTo>
                      <a:pt x="24198" y="62194"/>
                    </a:lnTo>
                    <a:lnTo>
                      <a:pt x="24124" y="62212"/>
                    </a:lnTo>
                    <a:lnTo>
                      <a:pt x="24087" y="62250"/>
                    </a:lnTo>
                    <a:lnTo>
                      <a:pt x="24031" y="62287"/>
                    </a:lnTo>
                    <a:lnTo>
                      <a:pt x="24012" y="62342"/>
                    </a:lnTo>
                    <a:lnTo>
                      <a:pt x="23994" y="62417"/>
                    </a:lnTo>
                    <a:lnTo>
                      <a:pt x="24031" y="62472"/>
                    </a:lnTo>
                    <a:lnTo>
                      <a:pt x="24198" y="62751"/>
                    </a:lnTo>
                    <a:lnTo>
                      <a:pt x="24402" y="63011"/>
                    </a:lnTo>
                    <a:lnTo>
                      <a:pt x="24607" y="63271"/>
                    </a:lnTo>
                    <a:lnTo>
                      <a:pt x="24811" y="63512"/>
                    </a:lnTo>
                    <a:lnTo>
                      <a:pt x="25257" y="63995"/>
                    </a:lnTo>
                    <a:lnTo>
                      <a:pt x="25739" y="64441"/>
                    </a:lnTo>
                    <a:lnTo>
                      <a:pt x="24848" y="64107"/>
                    </a:lnTo>
                    <a:lnTo>
                      <a:pt x="23938" y="63791"/>
                    </a:lnTo>
                    <a:lnTo>
                      <a:pt x="23009" y="63512"/>
                    </a:lnTo>
                    <a:lnTo>
                      <a:pt x="22118" y="63252"/>
                    </a:lnTo>
                    <a:lnTo>
                      <a:pt x="22025" y="63234"/>
                    </a:lnTo>
                    <a:lnTo>
                      <a:pt x="21969" y="63271"/>
                    </a:lnTo>
                    <a:lnTo>
                      <a:pt x="21914" y="63308"/>
                    </a:lnTo>
                    <a:lnTo>
                      <a:pt x="21858" y="63364"/>
                    </a:lnTo>
                    <a:lnTo>
                      <a:pt x="21839" y="63438"/>
                    </a:lnTo>
                    <a:lnTo>
                      <a:pt x="21858" y="63512"/>
                    </a:lnTo>
                    <a:lnTo>
                      <a:pt x="21895" y="63568"/>
                    </a:lnTo>
                    <a:lnTo>
                      <a:pt x="21951" y="63624"/>
                    </a:lnTo>
                    <a:lnTo>
                      <a:pt x="24272" y="64757"/>
                    </a:lnTo>
                    <a:lnTo>
                      <a:pt x="25405" y="65332"/>
                    </a:lnTo>
                    <a:lnTo>
                      <a:pt x="26501" y="65908"/>
                    </a:lnTo>
                    <a:lnTo>
                      <a:pt x="27039" y="66205"/>
                    </a:lnTo>
                    <a:lnTo>
                      <a:pt x="27578" y="66521"/>
                    </a:lnTo>
                    <a:lnTo>
                      <a:pt x="28116" y="66855"/>
                    </a:lnTo>
                    <a:lnTo>
                      <a:pt x="28636" y="67208"/>
                    </a:lnTo>
                    <a:lnTo>
                      <a:pt x="29156" y="67579"/>
                    </a:lnTo>
                    <a:lnTo>
                      <a:pt x="29676" y="67951"/>
                    </a:lnTo>
                    <a:lnTo>
                      <a:pt x="30178" y="68359"/>
                    </a:lnTo>
                    <a:lnTo>
                      <a:pt x="30698" y="68805"/>
                    </a:lnTo>
                    <a:lnTo>
                      <a:pt x="31292" y="69325"/>
                    </a:lnTo>
                    <a:lnTo>
                      <a:pt x="31608" y="69566"/>
                    </a:lnTo>
                    <a:lnTo>
                      <a:pt x="31923" y="69826"/>
                    </a:lnTo>
                    <a:lnTo>
                      <a:pt x="32258" y="70049"/>
                    </a:lnTo>
                    <a:lnTo>
                      <a:pt x="32611" y="70254"/>
                    </a:lnTo>
                    <a:lnTo>
                      <a:pt x="32963" y="70439"/>
                    </a:lnTo>
                    <a:lnTo>
                      <a:pt x="33316" y="70606"/>
                    </a:lnTo>
                    <a:lnTo>
                      <a:pt x="30976" y="72111"/>
                    </a:lnTo>
                    <a:lnTo>
                      <a:pt x="30215" y="72241"/>
                    </a:lnTo>
                    <a:lnTo>
                      <a:pt x="29844" y="72278"/>
                    </a:lnTo>
                    <a:lnTo>
                      <a:pt x="29454" y="72315"/>
                    </a:lnTo>
                    <a:lnTo>
                      <a:pt x="29064" y="72352"/>
                    </a:lnTo>
                    <a:lnTo>
                      <a:pt x="28246" y="72352"/>
                    </a:lnTo>
                    <a:lnTo>
                      <a:pt x="27838" y="72333"/>
                    </a:lnTo>
                    <a:lnTo>
                      <a:pt x="27336" y="72315"/>
                    </a:lnTo>
                    <a:lnTo>
                      <a:pt x="26835" y="72259"/>
                    </a:lnTo>
                    <a:lnTo>
                      <a:pt x="25814" y="72129"/>
                    </a:lnTo>
                    <a:lnTo>
                      <a:pt x="24811" y="71962"/>
                    </a:lnTo>
                    <a:lnTo>
                      <a:pt x="23789" y="71776"/>
                    </a:lnTo>
                    <a:lnTo>
                      <a:pt x="22768" y="71554"/>
                    </a:lnTo>
                    <a:lnTo>
                      <a:pt x="21765" y="71331"/>
                    </a:lnTo>
                    <a:lnTo>
                      <a:pt x="19778" y="70885"/>
                    </a:lnTo>
                    <a:lnTo>
                      <a:pt x="19351" y="70792"/>
                    </a:lnTo>
                    <a:lnTo>
                      <a:pt x="18905" y="70718"/>
                    </a:lnTo>
                    <a:lnTo>
                      <a:pt x="18460" y="70662"/>
                    </a:lnTo>
                    <a:lnTo>
                      <a:pt x="18014" y="70606"/>
                    </a:lnTo>
                    <a:lnTo>
                      <a:pt x="17587" y="70569"/>
                    </a:lnTo>
                    <a:lnTo>
                      <a:pt x="17141" y="70532"/>
                    </a:lnTo>
                    <a:lnTo>
                      <a:pt x="16250" y="70514"/>
                    </a:lnTo>
                    <a:lnTo>
                      <a:pt x="15804" y="70309"/>
                    </a:lnTo>
                    <a:lnTo>
                      <a:pt x="15358" y="70124"/>
                    </a:lnTo>
                    <a:lnTo>
                      <a:pt x="14913" y="69956"/>
                    </a:lnTo>
                    <a:lnTo>
                      <a:pt x="14448" y="69789"/>
                    </a:lnTo>
                    <a:lnTo>
                      <a:pt x="13520" y="69474"/>
                    </a:lnTo>
                    <a:lnTo>
                      <a:pt x="12610" y="69139"/>
                    </a:lnTo>
                    <a:lnTo>
                      <a:pt x="11458" y="68712"/>
                    </a:lnTo>
                    <a:lnTo>
                      <a:pt x="10288" y="68304"/>
                    </a:lnTo>
                    <a:lnTo>
                      <a:pt x="9694" y="68136"/>
                    </a:lnTo>
                    <a:lnTo>
                      <a:pt x="9100" y="67951"/>
                    </a:lnTo>
                    <a:lnTo>
                      <a:pt x="8506" y="67802"/>
                    </a:lnTo>
                    <a:lnTo>
                      <a:pt x="7911" y="67654"/>
                    </a:lnTo>
                    <a:lnTo>
                      <a:pt x="7800" y="67654"/>
                    </a:lnTo>
                    <a:lnTo>
                      <a:pt x="7707" y="67691"/>
                    </a:lnTo>
                    <a:lnTo>
                      <a:pt x="7651" y="67746"/>
                    </a:lnTo>
                    <a:lnTo>
                      <a:pt x="7614" y="67839"/>
                    </a:lnTo>
                    <a:lnTo>
                      <a:pt x="7596" y="67932"/>
                    </a:lnTo>
                    <a:lnTo>
                      <a:pt x="7614" y="68006"/>
                    </a:lnTo>
                    <a:lnTo>
                      <a:pt x="7670" y="68099"/>
                    </a:lnTo>
                    <a:lnTo>
                      <a:pt x="7781" y="68155"/>
                    </a:lnTo>
                    <a:lnTo>
                      <a:pt x="8450" y="68415"/>
                    </a:lnTo>
                    <a:lnTo>
                      <a:pt x="9137" y="68731"/>
                    </a:lnTo>
                    <a:lnTo>
                      <a:pt x="10548" y="69399"/>
                    </a:lnTo>
                    <a:lnTo>
                      <a:pt x="11997" y="70086"/>
                    </a:lnTo>
                    <a:lnTo>
                      <a:pt x="12721" y="70402"/>
                    </a:lnTo>
                    <a:lnTo>
                      <a:pt x="13445" y="70718"/>
                    </a:lnTo>
                    <a:lnTo>
                      <a:pt x="12740" y="70829"/>
                    </a:lnTo>
                    <a:lnTo>
                      <a:pt x="12034" y="70978"/>
                    </a:lnTo>
                    <a:lnTo>
                      <a:pt x="11328" y="71145"/>
                    </a:lnTo>
                    <a:lnTo>
                      <a:pt x="10623" y="71331"/>
                    </a:lnTo>
                    <a:lnTo>
                      <a:pt x="9936" y="71554"/>
                    </a:lnTo>
                    <a:lnTo>
                      <a:pt x="9267" y="71795"/>
                    </a:lnTo>
                    <a:lnTo>
                      <a:pt x="8580" y="72055"/>
                    </a:lnTo>
                    <a:lnTo>
                      <a:pt x="7930" y="72352"/>
                    </a:lnTo>
                    <a:lnTo>
                      <a:pt x="7874" y="72371"/>
                    </a:lnTo>
                    <a:lnTo>
                      <a:pt x="7837" y="72408"/>
                    </a:lnTo>
                    <a:lnTo>
                      <a:pt x="7800" y="72482"/>
                    </a:lnTo>
                    <a:lnTo>
                      <a:pt x="7800" y="72575"/>
                    </a:lnTo>
                    <a:lnTo>
                      <a:pt x="7818" y="72668"/>
                    </a:lnTo>
                    <a:lnTo>
                      <a:pt x="7874" y="72742"/>
                    </a:lnTo>
                    <a:lnTo>
                      <a:pt x="7930" y="72798"/>
                    </a:lnTo>
                    <a:lnTo>
                      <a:pt x="8023" y="72835"/>
                    </a:lnTo>
                    <a:lnTo>
                      <a:pt x="8116" y="72816"/>
                    </a:lnTo>
                    <a:lnTo>
                      <a:pt x="8933" y="72593"/>
                    </a:lnTo>
                    <a:lnTo>
                      <a:pt x="9750" y="72408"/>
                    </a:lnTo>
                    <a:lnTo>
                      <a:pt x="10548" y="72259"/>
                    </a:lnTo>
                    <a:lnTo>
                      <a:pt x="11347" y="72129"/>
                    </a:lnTo>
                    <a:lnTo>
                      <a:pt x="12127" y="72018"/>
                    </a:lnTo>
                    <a:lnTo>
                      <a:pt x="12888" y="71944"/>
                    </a:lnTo>
                    <a:lnTo>
                      <a:pt x="13668" y="71906"/>
                    </a:lnTo>
                    <a:lnTo>
                      <a:pt x="14430" y="71869"/>
                    </a:lnTo>
                    <a:lnTo>
                      <a:pt x="15191" y="71869"/>
                    </a:lnTo>
                    <a:lnTo>
                      <a:pt x="15953" y="71888"/>
                    </a:lnTo>
                    <a:lnTo>
                      <a:pt x="16714" y="71925"/>
                    </a:lnTo>
                    <a:lnTo>
                      <a:pt x="17457" y="71981"/>
                    </a:lnTo>
                    <a:lnTo>
                      <a:pt x="18218" y="72055"/>
                    </a:lnTo>
                    <a:lnTo>
                      <a:pt x="18980" y="72148"/>
                    </a:lnTo>
                    <a:lnTo>
                      <a:pt x="19760" y="72241"/>
                    </a:lnTo>
                    <a:lnTo>
                      <a:pt x="20521" y="72352"/>
                    </a:lnTo>
                    <a:lnTo>
                      <a:pt x="20020" y="72556"/>
                    </a:lnTo>
                    <a:lnTo>
                      <a:pt x="19500" y="72761"/>
                    </a:lnTo>
                    <a:lnTo>
                      <a:pt x="18998" y="72983"/>
                    </a:lnTo>
                    <a:lnTo>
                      <a:pt x="18497" y="73225"/>
                    </a:lnTo>
                    <a:lnTo>
                      <a:pt x="18014" y="73485"/>
                    </a:lnTo>
                    <a:lnTo>
                      <a:pt x="17512" y="73763"/>
                    </a:lnTo>
                    <a:lnTo>
                      <a:pt x="16547" y="74321"/>
                    </a:lnTo>
                    <a:lnTo>
                      <a:pt x="15581" y="74915"/>
                    </a:lnTo>
                    <a:lnTo>
                      <a:pt x="14653" y="75509"/>
                    </a:lnTo>
                    <a:lnTo>
                      <a:pt x="12870" y="76679"/>
                    </a:lnTo>
                    <a:lnTo>
                      <a:pt x="12108" y="77180"/>
                    </a:lnTo>
                    <a:lnTo>
                      <a:pt x="11384" y="77682"/>
                    </a:lnTo>
                    <a:lnTo>
                      <a:pt x="10660" y="78202"/>
                    </a:lnTo>
                    <a:lnTo>
                      <a:pt x="9936" y="78740"/>
                    </a:lnTo>
                    <a:lnTo>
                      <a:pt x="9230" y="79298"/>
                    </a:lnTo>
                    <a:lnTo>
                      <a:pt x="8543" y="79873"/>
                    </a:lnTo>
                    <a:lnTo>
                      <a:pt x="7856" y="80449"/>
                    </a:lnTo>
                    <a:lnTo>
                      <a:pt x="7168" y="81043"/>
                    </a:lnTo>
                    <a:lnTo>
                      <a:pt x="6927" y="81062"/>
                    </a:lnTo>
                    <a:lnTo>
                      <a:pt x="6704" y="81080"/>
                    </a:lnTo>
                    <a:lnTo>
                      <a:pt x="6221" y="81173"/>
                    </a:lnTo>
                    <a:lnTo>
                      <a:pt x="5739" y="81285"/>
                    </a:lnTo>
                    <a:lnTo>
                      <a:pt x="5274" y="81377"/>
                    </a:lnTo>
                    <a:lnTo>
                      <a:pt x="3770" y="81619"/>
                    </a:lnTo>
                    <a:lnTo>
                      <a:pt x="3009" y="81749"/>
                    </a:lnTo>
                    <a:lnTo>
                      <a:pt x="2266" y="81879"/>
                    </a:lnTo>
                    <a:lnTo>
                      <a:pt x="2173" y="81916"/>
                    </a:lnTo>
                    <a:lnTo>
                      <a:pt x="2117" y="81990"/>
                    </a:lnTo>
                    <a:lnTo>
                      <a:pt x="2080" y="82065"/>
                    </a:lnTo>
                    <a:lnTo>
                      <a:pt x="2080" y="82157"/>
                    </a:lnTo>
                    <a:lnTo>
                      <a:pt x="2099" y="82232"/>
                    </a:lnTo>
                    <a:lnTo>
                      <a:pt x="2154" y="82306"/>
                    </a:lnTo>
                    <a:lnTo>
                      <a:pt x="2229" y="82362"/>
                    </a:lnTo>
                    <a:lnTo>
                      <a:pt x="2322" y="82362"/>
                    </a:lnTo>
                    <a:lnTo>
                      <a:pt x="3009" y="82325"/>
                    </a:lnTo>
                    <a:lnTo>
                      <a:pt x="3696" y="82269"/>
                    </a:lnTo>
                    <a:lnTo>
                      <a:pt x="4383" y="82195"/>
                    </a:lnTo>
                    <a:lnTo>
                      <a:pt x="5070" y="82102"/>
                    </a:lnTo>
                    <a:lnTo>
                      <a:pt x="5609" y="82046"/>
                    </a:lnTo>
                    <a:lnTo>
                      <a:pt x="6166" y="81972"/>
                    </a:lnTo>
                    <a:lnTo>
                      <a:pt x="5571" y="82547"/>
                    </a:lnTo>
                    <a:lnTo>
                      <a:pt x="4996" y="83123"/>
                    </a:lnTo>
                    <a:lnTo>
                      <a:pt x="4439" y="83717"/>
                    </a:lnTo>
                    <a:lnTo>
                      <a:pt x="3881" y="84312"/>
                    </a:lnTo>
                    <a:lnTo>
                      <a:pt x="3826" y="84386"/>
                    </a:lnTo>
                    <a:lnTo>
                      <a:pt x="3826" y="84460"/>
                    </a:lnTo>
                    <a:lnTo>
                      <a:pt x="3844" y="84535"/>
                    </a:lnTo>
                    <a:lnTo>
                      <a:pt x="3881" y="84590"/>
                    </a:lnTo>
                    <a:lnTo>
                      <a:pt x="3937" y="84627"/>
                    </a:lnTo>
                    <a:lnTo>
                      <a:pt x="4011" y="84646"/>
                    </a:lnTo>
                    <a:lnTo>
                      <a:pt x="4086" y="84646"/>
                    </a:lnTo>
                    <a:lnTo>
                      <a:pt x="4160" y="84590"/>
                    </a:lnTo>
                    <a:lnTo>
                      <a:pt x="6426" y="82770"/>
                    </a:lnTo>
                    <a:lnTo>
                      <a:pt x="7558" y="81860"/>
                    </a:lnTo>
                    <a:lnTo>
                      <a:pt x="8691" y="80988"/>
                    </a:lnTo>
                    <a:lnTo>
                      <a:pt x="9843" y="80115"/>
                    </a:lnTo>
                    <a:lnTo>
                      <a:pt x="11013" y="79242"/>
                    </a:lnTo>
                    <a:lnTo>
                      <a:pt x="12201" y="78406"/>
                    </a:lnTo>
                    <a:lnTo>
                      <a:pt x="13390" y="77589"/>
                    </a:lnTo>
                    <a:lnTo>
                      <a:pt x="14003" y="77218"/>
                    </a:lnTo>
                    <a:lnTo>
                      <a:pt x="14615" y="76846"/>
                    </a:lnTo>
                    <a:lnTo>
                      <a:pt x="14615" y="76846"/>
                    </a:lnTo>
                    <a:lnTo>
                      <a:pt x="14188" y="77422"/>
                    </a:lnTo>
                    <a:lnTo>
                      <a:pt x="13780" y="77979"/>
                    </a:lnTo>
                    <a:lnTo>
                      <a:pt x="13018" y="79112"/>
                    </a:lnTo>
                    <a:lnTo>
                      <a:pt x="12517" y="79855"/>
                    </a:lnTo>
                    <a:lnTo>
                      <a:pt x="12071" y="80616"/>
                    </a:lnTo>
                    <a:lnTo>
                      <a:pt x="11644" y="81377"/>
                    </a:lnTo>
                    <a:lnTo>
                      <a:pt x="11254" y="82176"/>
                    </a:lnTo>
                    <a:lnTo>
                      <a:pt x="10883" y="82975"/>
                    </a:lnTo>
                    <a:lnTo>
                      <a:pt x="10567" y="83792"/>
                    </a:lnTo>
                    <a:lnTo>
                      <a:pt x="10251" y="84609"/>
                    </a:lnTo>
                    <a:lnTo>
                      <a:pt x="9973" y="85463"/>
                    </a:lnTo>
                    <a:lnTo>
                      <a:pt x="9973" y="85537"/>
                    </a:lnTo>
                    <a:lnTo>
                      <a:pt x="9991" y="85612"/>
                    </a:lnTo>
                    <a:lnTo>
                      <a:pt x="10047" y="85667"/>
                    </a:lnTo>
                    <a:lnTo>
                      <a:pt x="10103" y="85705"/>
                    </a:lnTo>
                    <a:lnTo>
                      <a:pt x="10177" y="85723"/>
                    </a:lnTo>
                    <a:lnTo>
                      <a:pt x="10233" y="85705"/>
                    </a:lnTo>
                    <a:lnTo>
                      <a:pt x="10307" y="85686"/>
                    </a:lnTo>
                    <a:lnTo>
                      <a:pt x="10344" y="85612"/>
                    </a:lnTo>
                    <a:lnTo>
                      <a:pt x="11068" y="84219"/>
                    </a:lnTo>
                    <a:lnTo>
                      <a:pt x="11811" y="82845"/>
                    </a:lnTo>
                    <a:lnTo>
                      <a:pt x="12183" y="82157"/>
                    </a:lnTo>
                    <a:lnTo>
                      <a:pt x="12573" y="81470"/>
                    </a:lnTo>
                    <a:lnTo>
                      <a:pt x="12981" y="80802"/>
                    </a:lnTo>
                    <a:lnTo>
                      <a:pt x="13390" y="80133"/>
                    </a:lnTo>
                    <a:lnTo>
                      <a:pt x="13594" y="79836"/>
                    </a:lnTo>
                    <a:lnTo>
                      <a:pt x="13817" y="79520"/>
                    </a:lnTo>
                    <a:lnTo>
                      <a:pt x="13613" y="80096"/>
                    </a:lnTo>
                    <a:lnTo>
                      <a:pt x="13408" y="80690"/>
                    </a:lnTo>
                    <a:lnTo>
                      <a:pt x="13241" y="81285"/>
                    </a:lnTo>
                    <a:lnTo>
                      <a:pt x="13093" y="81879"/>
                    </a:lnTo>
                    <a:lnTo>
                      <a:pt x="12963" y="82473"/>
                    </a:lnTo>
                    <a:lnTo>
                      <a:pt x="12870" y="83067"/>
                    </a:lnTo>
                    <a:lnTo>
                      <a:pt x="12777" y="83662"/>
                    </a:lnTo>
                    <a:lnTo>
                      <a:pt x="12740" y="84237"/>
                    </a:lnTo>
                    <a:lnTo>
                      <a:pt x="12740" y="84312"/>
                    </a:lnTo>
                    <a:lnTo>
                      <a:pt x="12777" y="84367"/>
                    </a:lnTo>
                    <a:lnTo>
                      <a:pt x="12833" y="84423"/>
                    </a:lnTo>
                    <a:lnTo>
                      <a:pt x="12963" y="84423"/>
                    </a:lnTo>
                    <a:lnTo>
                      <a:pt x="13037" y="84405"/>
                    </a:lnTo>
                    <a:lnTo>
                      <a:pt x="13093" y="84367"/>
                    </a:lnTo>
                    <a:lnTo>
                      <a:pt x="13130" y="84293"/>
                    </a:lnTo>
                    <a:lnTo>
                      <a:pt x="13668" y="82715"/>
                    </a:lnTo>
                    <a:lnTo>
                      <a:pt x="14207" y="81118"/>
                    </a:lnTo>
                    <a:lnTo>
                      <a:pt x="14467" y="80319"/>
                    </a:lnTo>
                    <a:lnTo>
                      <a:pt x="14727" y="79520"/>
                    </a:lnTo>
                    <a:lnTo>
                      <a:pt x="14950" y="78703"/>
                    </a:lnTo>
                    <a:lnTo>
                      <a:pt x="15173" y="77905"/>
                    </a:lnTo>
                    <a:lnTo>
                      <a:pt x="15655" y="77348"/>
                    </a:lnTo>
                    <a:lnTo>
                      <a:pt x="16120" y="76772"/>
                    </a:lnTo>
                    <a:lnTo>
                      <a:pt x="16565" y="76196"/>
                    </a:lnTo>
                    <a:lnTo>
                      <a:pt x="16770" y="75899"/>
                    </a:lnTo>
                    <a:lnTo>
                      <a:pt x="16974" y="75602"/>
                    </a:lnTo>
                    <a:lnTo>
                      <a:pt x="18330" y="74915"/>
                    </a:lnTo>
                    <a:lnTo>
                      <a:pt x="19685" y="74209"/>
                    </a:lnTo>
                    <a:lnTo>
                      <a:pt x="20354" y="73856"/>
                    </a:lnTo>
                    <a:lnTo>
                      <a:pt x="21004" y="73485"/>
                    </a:lnTo>
                    <a:lnTo>
                      <a:pt x="21654" y="73076"/>
                    </a:lnTo>
                    <a:lnTo>
                      <a:pt x="22267" y="72668"/>
                    </a:lnTo>
                    <a:lnTo>
                      <a:pt x="23474" y="72891"/>
                    </a:lnTo>
                    <a:lnTo>
                      <a:pt x="24699" y="73151"/>
                    </a:lnTo>
                    <a:lnTo>
                      <a:pt x="25665" y="73336"/>
                    </a:lnTo>
                    <a:lnTo>
                      <a:pt x="26668" y="73485"/>
                    </a:lnTo>
                    <a:lnTo>
                      <a:pt x="27169" y="73541"/>
                    </a:lnTo>
                    <a:lnTo>
                      <a:pt x="27671" y="73596"/>
                    </a:lnTo>
                    <a:lnTo>
                      <a:pt x="28172" y="73633"/>
                    </a:lnTo>
                    <a:lnTo>
                      <a:pt x="28674" y="73652"/>
                    </a:lnTo>
                    <a:lnTo>
                      <a:pt x="27782" y="74265"/>
                    </a:lnTo>
                    <a:lnTo>
                      <a:pt x="26872" y="74915"/>
                    </a:lnTo>
                    <a:lnTo>
                      <a:pt x="25981" y="75565"/>
                    </a:lnTo>
                    <a:lnTo>
                      <a:pt x="25089" y="76252"/>
                    </a:lnTo>
                    <a:lnTo>
                      <a:pt x="24198" y="76939"/>
                    </a:lnTo>
                    <a:lnTo>
                      <a:pt x="23325" y="77645"/>
                    </a:lnTo>
                    <a:lnTo>
                      <a:pt x="22452" y="78388"/>
                    </a:lnTo>
                    <a:lnTo>
                      <a:pt x="21598" y="79130"/>
                    </a:lnTo>
                    <a:lnTo>
                      <a:pt x="20762" y="79910"/>
                    </a:lnTo>
                    <a:lnTo>
                      <a:pt x="19964" y="80709"/>
                    </a:lnTo>
                    <a:lnTo>
                      <a:pt x="19165" y="81526"/>
                    </a:lnTo>
                    <a:lnTo>
                      <a:pt x="18385" y="82380"/>
                    </a:lnTo>
                    <a:lnTo>
                      <a:pt x="17642" y="83253"/>
                    </a:lnTo>
                    <a:lnTo>
                      <a:pt x="16918" y="84145"/>
                    </a:lnTo>
                    <a:lnTo>
                      <a:pt x="16231" y="85073"/>
                    </a:lnTo>
                    <a:lnTo>
                      <a:pt x="15563" y="86039"/>
                    </a:lnTo>
                    <a:lnTo>
                      <a:pt x="13965" y="87822"/>
                    </a:lnTo>
                    <a:lnTo>
                      <a:pt x="13148" y="88713"/>
                    </a:lnTo>
                    <a:lnTo>
                      <a:pt x="12313" y="89586"/>
                    </a:lnTo>
                    <a:lnTo>
                      <a:pt x="11458" y="90440"/>
                    </a:lnTo>
                    <a:lnTo>
                      <a:pt x="10604" y="91276"/>
                    </a:lnTo>
                    <a:lnTo>
                      <a:pt x="10158" y="91684"/>
                    </a:lnTo>
                    <a:lnTo>
                      <a:pt x="9713" y="92074"/>
                    </a:lnTo>
                    <a:lnTo>
                      <a:pt x="9267" y="92464"/>
                    </a:lnTo>
                    <a:lnTo>
                      <a:pt x="8803" y="92836"/>
                    </a:lnTo>
                    <a:lnTo>
                      <a:pt x="8338" y="93189"/>
                    </a:lnTo>
                    <a:lnTo>
                      <a:pt x="7856" y="93541"/>
                    </a:lnTo>
                    <a:lnTo>
                      <a:pt x="7373" y="93876"/>
                    </a:lnTo>
                    <a:lnTo>
                      <a:pt x="6890" y="94191"/>
                    </a:lnTo>
                    <a:lnTo>
                      <a:pt x="6389" y="94507"/>
                    </a:lnTo>
                    <a:lnTo>
                      <a:pt x="5887" y="94786"/>
                    </a:lnTo>
                    <a:lnTo>
                      <a:pt x="5367" y="95064"/>
                    </a:lnTo>
                    <a:lnTo>
                      <a:pt x="4829" y="95306"/>
                    </a:lnTo>
                    <a:lnTo>
                      <a:pt x="4290" y="95547"/>
                    </a:lnTo>
                    <a:lnTo>
                      <a:pt x="3751" y="95751"/>
                    </a:lnTo>
                    <a:lnTo>
                      <a:pt x="3176" y="95937"/>
                    </a:lnTo>
                    <a:lnTo>
                      <a:pt x="2619" y="96104"/>
                    </a:lnTo>
                    <a:lnTo>
                      <a:pt x="2024" y="96253"/>
                    </a:lnTo>
                    <a:lnTo>
                      <a:pt x="1430" y="96383"/>
                    </a:lnTo>
                    <a:lnTo>
                      <a:pt x="817" y="96476"/>
                    </a:lnTo>
                    <a:lnTo>
                      <a:pt x="204" y="96550"/>
                    </a:lnTo>
                    <a:lnTo>
                      <a:pt x="112" y="96568"/>
                    </a:lnTo>
                    <a:lnTo>
                      <a:pt x="37" y="96624"/>
                    </a:lnTo>
                    <a:lnTo>
                      <a:pt x="0" y="96680"/>
                    </a:lnTo>
                    <a:lnTo>
                      <a:pt x="0" y="96754"/>
                    </a:lnTo>
                    <a:lnTo>
                      <a:pt x="0" y="96828"/>
                    </a:lnTo>
                    <a:lnTo>
                      <a:pt x="56" y="96903"/>
                    </a:lnTo>
                    <a:lnTo>
                      <a:pt x="112" y="96940"/>
                    </a:lnTo>
                    <a:lnTo>
                      <a:pt x="204" y="96977"/>
                    </a:lnTo>
                    <a:lnTo>
                      <a:pt x="743" y="97033"/>
                    </a:lnTo>
                    <a:lnTo>
                      <a:pt x="1300" y="97051"/>
                    </a:lnTo>
                    <a:lnTo>
                      <a:pt x="1839" y="97033"/>
                    </a:lnTo>
                    <a:lnTo>
                      <a:pt x="2396" y="96996"/>
                    </a:lnTo>
                    <a:lnTo>
                      <a:pt x="2934" y="96921"/>
                    </a:lnTo>
                    <a:lnTo>
                      <a:pt x="3473" y="96828"/>
                    </a:lnTo>
                    <a:lnTo>
                      <a:pt x="4030" y="96717"/>
                    </a:lnTo>
                    <a:lnTo>
                      <a:pt x="4569" y="96568"/>
                    </a:lnTo>
                    <a:lnTo>
                      <a:pt x="1783" y="98686"/>
                    </a:lnTo>
                    <a:lnTo>
                      <a:pt x="1709" y="98760"/>
                    </a:lnTo>
                    <a:lnTo>
                      <a:pt x="1690" y="98834"/>
                    </a:lnTo>
                    <a:lnTo>
                      <a:pt x="1690" y="98927"/>
                    </a:lnTo>
                    <a:lnTo>
                      <a:pt x="1709" y="99001"/>
                    </a:lnTo>
                    <a:lnTo>
                      <a:pt x="1764" y="99076"/>
                    </a:lnTo>
                    <a:lnTo>
                      <a:pt x="1839" y="99113"/>
                    </a:lnTo>
                    <a:lnTo>
                      <a:pt x="1913" y="99113"/>
                    </a:lnTo>
                    <a:lnTo>
                      <a:pt x="2006" y="99076"/>
                    </a:lnTo>
                    <a:lnTo>
                      <a:pt x="4773" y="97516"/>
                    </a:lnTo>
                    <a:lnTo>
                      <a:pt x="6184" y="96698"/>
                    </a:lnTo>
                    <a:lnTo>
                      <a:pt x="6890" y="96271"/>
                    </a:lnTo>
                    <a:lnTo>
                      <a:pt x="7596" y="95826"/>
                    </a:lnTo>
                    <a:lnTo>
                      <a:pt x="8283" y="95380"/>
                    </a:lnTo>
                    <a:lnTo>
                      <a:pt x="8970" y="94916"/>
                    </a:lnTo>
                    <a:lnTo>
                      <a:pt x="9638" y="94433"/>
                    </a:lnTo>
                    <a:lnTo>
                      <a:pt x="10288" y="93950"/>
                    </a:lnTo>
                    <a:lnTo>
                      <a:pt x="10920" y="93430"/>
                    </a:lnTo>
                    <a:lnTo>
                      <a:pt x="11514" y="92891"/>
                    </a:lnTo>
                    <a:lnTo>
                      <a:pt x="12108" y="92353"/>
                    </a:lnTo>
                    <a:lnTo>
                      <a:pt x="12647" y="91777"/>
                    </a:lnTo>
                    <a:lnTo>
                      <a:pt x="12350" y="92631"/>
                    </a:lnTo>
                    <a:lnTo>
                      <a:pt x="12090" y="93486"/>
                    </a:lnTo>
                    <a:lnTo>
                      <a:pt x="11867" y="94340"/>
                    </a:lnTo>
                    <a:lnTo>
                      <a:pt x="11644" y="95194"/>
                    </a:lnTo>
                    <a:lnTo>
                      <a:pt x="11477" y="96048"/>
                    </a:lnTo>
                    <a:lnTo>
                      <a:pt x="11328" y="96903"/>
                    </a:lnTo>
                    <a:lnTo>
                      <a:pt x="11198" y="97738"/>
                    </a:lnTo>
                    <a:lnTo>
                      <a:pt x="11106" y="98574"/>
                    </a:lnTo>
                    <a:lnTo>
                      <a:pt x="10641" y="99020"/>
                    </a:lnTo>
                    <a:lnTo>
                      <a:pt x="10196" y="99466"/>
                    </a:lnTo>
                    <a:lnTo>
                      <a:pt x="9304" y="100394"/>
                    </a:lnTo>
                    <a:lnTo>
                      <a:pt x="8413" y="101304"/>
                    </a:lnTo>
                    <a:lnTo>
                      <a:pt x="7521" y="102214"/>
                    </a:lnTo>
                    <a:lnTo>
                      <a:pt x="6129" y="103625"/>
                    </a:lnTo>
                    <a:lnTo>
                      <a:pt x="5441" y="104350"/>
                    </a:lnTo>
                    <a:lnTo>
                      <a:pt x="4754" y="105055"/>
                    </a:lnTo>
                    <a:lnTo>
                      <a:pt x="4086" y="105798"/>
                    </a:lnTo>
                    <a:lnTo>
                      <a:pt x="3436" y="106522"/>
                    </a:lnTo>
                    <a:lnTo>
                      <a:pt x="2786" y="107284"/>
                    </a:lnTo>
                    <a:lnTo>
                      <a:pt x="2154" y="108045"/>
                    </a:lnTo>
                    <a:lnTo>
                      <a:pt x="2117" y="108138"/>
                    </a:lnTo>
                    <a:lnTo>
                      <a:pt x="2099" y="108231"/>
                    </a:lnTo>
                    <a:lnTo>
                      <a:pt x="2117" y="108305"/>
                    </a:lnTo>
                    <a:lnTo>
                      <a:pt x="2173" y="108380"/>
                    </a:lnTo>
                    <a:lnTo>
                      <a:pt x="2229" y="108435"/>
                    </a:lnTo>
                    <a:lnTo>
                      <a:pt x="2322" y="108454"/>
                    </a:lnTo>
                    <a:lnTo>
                      <a:pt x="2396" y="108435"/>
                    </a:lnTo>
                    <a:lnTo>
                      <a:pt x="2489" y="108380"/>
                    </a:lnTo>
                    <a:lnTo>
                      <a:pt x="3584" y="107414"/>
                    </a:lnTo>
                    <a:lnTo>
                      <a:pt x="4661" y="106411"/>
                    </a:lnTo>
                    <a:lnTo>
                      <a:pt x="6797" y="104405"/>
                    </a:lnTo>
                    <a:lnTo>
                      <a:pt x="6797" y="104405"/>
                    </a:lnTo>
                    <a:lnTo>
                      <a:pt x="6351" y="105204"/>
                    </a:lnTo>
                    <a:lnTo>
                      <a:pt x="5906" y="106021"/>
                    </a:lnTo>
                    <a:lnTo>
                      <a:pt x="5516" y="106838"/>
                    </a:lnTo>
                    <a:lnTo>
                      <a:pt x="5144" y="107674"/>
                    </a:lnTo>
                    <a:lnTo>
                      <a:pt x="4810" y="108528"/>
                    </a:lnTo>
                    <a:lnTo>
                      <a:pt x="4513" y="109382"/>
                    </a:lnTo>
                    <a:lnTo>
                      <a:pt x="4253" y="110255"/>
                    </a:lnTo>
                    <a:lnTo>
                      <a:pt x="4030" y="111128"/>
                    </a:lnTo>
                    <a:lnTo>
                      <a:pt x="4030" y="111221"/>
                    </a:lnTo>
                    <a:lnTo>
                      <a:pt x="4049" y="111277"/>
                    </a:lnTo>
                    <a:lnTo>
                      <a:pt x="4104" y="111332"/>
                    </a:lnTo>
                    <a:lnTo>
                      <a:pt x="4160" y="111388"/>
                    </a:lnTo>
                    <a:lnTo>
                      <a:pt x="4234" y="111407"/>
                    </a:lnTo>
                    <a:lnTo>
                      <a:pt x="4309" y="111388"/>
                    </a:lnTo>
                    <a:lnTo>
                      <a:pt x="4364" y="111369"/>
                    </a:lnTo>
                    <a:lnTo>
                      <a:pt x="4420" y="111295"/>
                    </a:lnTo>
                    <a:lnTo>
                      <a:pt x="4754" y="110589"/>
                    </a:lnTo>
                    <a:lnTo>
                      <a:pt x="5089" y="109902"/>
                    </a:lnTo>
                    <a:lnTo>
                      <a:pt x="5460" y="109234"/>
                    </a:lnTo>
                    <a:lnTo>
                      <a:pt x="5831" y="108565"/>
                    </a:lnTo>
                    <a:lnTo>
                      <a:pt x="6221" y="107915"/>
                    </a:lnTo>
                    <a:lnTo>
                      <a:pt x="6611" y="107265"/>
                    </a:lnTo>
                    <a:lnTo>
                      <a:pt x="7447" y="105984"/>
                    </a:lnTo>
                    <a:lnTo>
                      <a:pt x="8301" y="104721"/>
                    </a:lnTo>
                    <a:lnTo>
                      <a:pt x="9174" y="103495"/>
                    </a:lnTo>
                    <a:lnTo>
                      <a:pt x="10938" y="101025"/>
                    </a:lnTo>
                    <a:lnTo>
                      <a:pt x="10938" y="101824"/>
                    </a:lnTo>
                    <a:lnTo>
                      <a:pt x="10938" y="102604"/>
                    </a:lnTo>
                    <a:lnTo>
                      <a:pt x="10976" y="103384"/>
                    </a:lnTo>
                    <a:lnTo>
                      <a:pt x="11013" y="104145"/>
                    </a:lnTo>
                    <a:lnTo>
                      <a:pt x="10883" y="105260"/>
                    </a:lnTo>
                    <a:lnTo>
                      <a:pt x="10790" y="106374"/>
                    </a:lnTo>
                    <a:lnTo>
                      <a:pt x="10604" y="108621"/>
                    </a:lnTo>
                    <a:lnTo>
                      <a:pt x="10418" y="110849"/>
                    </a:lnTo>
                    <a:lnTo>
                      <a:pt x="10326" y="111945"/>
                    </a:lnTo>
                    <a:lnTo>
                      <a:pt x="10214" y="113022"/>
                    </a:lnTo>
                    <a:lnTo>
                      <a:pt x="10084" y="114081"/>
                    </a:lnTo>
                    <a:lnTo>
                      <a:pt x="9954" y="115158"/>
                    </a:lnTo>
                    <a:lnTo>
                      <a:pt x="9304" y="117108"/>
                    </a:lnTo>
                    <a:lnTo>
                      <a:pt x="8617" y="119076"/>
                    </a:lnTo>
                    <a:lnTo>
                      <a:pt x="8264" y="120061"/>
                    </a:lnTo>
                    <a:lnTo>
                      <a:pt x="7874" y="121026"/>
                    </a:lnTo>
                    <a:lnTo>
                      <a:pt x="7484" y="121992"/>
                    </a:lnTo>
                    <a:lnTo>
                      <a:pt x="7057" y="122921"/>
                    </a:lnTo>
                    <a:lnTo>
                      <a:pt x="6593" y="123849"/>
                    </a:lnTo>
                    <a:lnTo>
                      <a:pt x="6351" y="124295"/>
                    </a:lnTo>
                    <a:lnTo>
                      <a:pt x="6110" y="124740"/>
                    </a:lnTo>
                    <a:lnTo>
                      <a:pt x="5850" y="125186"/>
                    </a:lnTo>
                    <a:lnTo>
                      <a:pt x="5571" y="125613"/>
                    </a:lnTo>
                    <a:lnTo>
                      <a:pt x="5293" y="126040"/>
                    </a:lnTo>
                    <a:lnTo>
                      <a:pt x="4996" y="126468"/>
                    </a:lnTo>
                    <a:lnTo>
                      <a:pt x="4699" y="126876"/>
                    </a:lnTo>
                    <a:lnTo>
                      <a:pt x="4364" y="127285"/>
                    </a:lnTo>
                    <a:lnTo>
                      <a:pt x="4030" y="127675"/>
                    </a:lnTo>
                    <a:lnTo>
                      <a:pt x="3696" y="128046"/>
                    </a:lnTo>
                    <a:lnTo>
                      <a:pt x="3324" y="128417"/>
                    </a:lnTo>
                    <a:lnTo>
                      <a:pt x="2953" y="128789"/>
                    </a:lnTo>
                    <a:lnTo>
                      <a:pt x="2563" y="129142"/>
                    </a:lnTo>
                    <a:lnTo>
                      <a:pt x="2154" y="129476"/>
                    </a:lnTo>
                    <a:lnTo>
                      <a:pt x="2099" y="129550"/>
                    </a:lnTo>
                    <a:lnTo>
                      <a:pt x="2080" y="129625"/>
                    </a:lnTo>
                    <a:lnTo>
                      <a:pt x="2099" y="129699"/>
                    </a:lnTo>
                    <a:lnTo>
                      <a:pt x="2136" y="129773"/>
                    </a:lnTo>
                    <a:lnTo>
                      <a:pt x="2192" y="129829"/>
                    </a:lnTo>
                    <a:lnTo>
                      <a:pt x="2266" y="129866"/>
                    </a:lnTo>
                    <a:lnTo>
                      <a:pt x="2359" y="129866"/>
                    </a:lnTo>
                    <a:lnTo>
                      <a:pt x="2433" y="129847"/>
                    </a:lnTo>
                    <a:lnTo>
                      <a:pt x="2934" y="129606"/>
                    </a:lnTo>
                    <a:lnTo>
                      <a:pt x="3399" y="129309"/>
                    </a:lnTo>
                    <a:lnTo>
                      <a:pt x="3863" y="128993"/>
                    </a:lnTo>
                    <a:lnTo>
                      <a:pt x="4309" y="128659"/>
                    </a:lnTo>
                    <a:lnTo>
                      <a:pt x="4736" y="128287"/>
                    </a:lnTo>
                    <a:lnTo>
                      <a:pt x="5163" y="127879"/>
                    </a:lnTo>
                    <a:lnTo>
                      <a:pt x="5571" y="127470"/>
                    </a:lnTo>
                    <a:lnTo>
                      <a:pt x="5961" y="127025"/>
                    </a:lnTo>
                    <a:lnTo>
                      <a:pt x="6333" y="126560"/>
                    </a:lnTo>
                    <a:lnTo>
                      <a:pt x="6686" y="126096"/>
                    </a:lnTo>
                    <a:lnTo>
                      <a:pt x="7039" y="125595"/>
                    </a:lnTo>
                    <a:lnTo>
                      <a:pt x="7373" y="125075"/>
                    </a:lnTo>
                    <a:lnTo>
                      <a:pt x="7688" y="124555"/>
                    </a:lnTo>
                    <a:lnTo>
                      <a:pt x="8004" y="124016"/>
                    </a:lnTo>
                    <a:lnTo>
                      <a:pt x="8283" y="123459"/>
                    </a:lnTo>
                    <a:lnTo>
                      <a:pt x="8561" y="122902"/>
                    </a:lnTo>
                    <a:lnTo>
                      <a:pt x="8227" y="124183"/>
                    </a:lnTo>
                    <a:lnTo>
                      <a:pt x="7874" y="125465"/>
                    </a:lnTo>
                    <a:lnTo>
                      <a:pt x="7466" y="126746"/>
                    </a:lnTo>
                    <a:lnTo>
                      <a:pt x="7039" y="128009"/>
                    </a:lnTo>
                    <a:lnTo>
                      <a:pt x="6574" y="129272"/>
                    </a:lnTo>
                    <a:lnTo>
                      <a:pt x="6073" y="130516"/>
                    </a:lnTo>
                    <a:lnTo>
                      <a:pt x="5534" y="131742"/>
                    </a:lnTo>
                    <a:lnTo>
                      <a:pt x="4940" y="132967"/>
                    </a:lnTo>
                    <a:lnTo>
                      <a:pt x="4921" y="133023"/>
                    </a:lnTo>
                    <a:lnTo>
                      <a:pt x="4921" y="133097"/>
                    </a:lnTo>
                    <a:lnTo>
                      <a:pt x="4959" y="133153"/>
                    </a:lnTo>
                    <a:lnTo>
                      <a:pt x="4996" y="133190"/>
                    </a:lnTo>
                    <a:lnTo>
                      <a:pt x="5051" y="133209"/>
                    </a:lnTo>
                    <a:lnTo>
                      <a:pt x="5126" y="133209"/>
                    </a:lnTo>
                    <a:lnTo>
                      <a:pt x="5181" y="133172"/>
                    </a:lnTo>
                    <a:lnTo>
                      <a:pt x="5219" y="133134"/>
                    </a:lnTo>
                    <a:lnTo>
                      <a:pt x="5831" y="132150"/>
                    </a:lnTo>
                    <a:lnTo>
                      <a:pt x="6407" y="131147"/>
                    </a:lnTo>
                    <a:lnTo>
                      <a:pt x="6946" y="130145"/>
                    </a:lnTo>
                    <a:lnTo>
                      <a:pt x="7447" y="129123"/>
                    </a:lnTo>
                    <a:lnTo>
                      <a:pt x="7911" y="128102"/>
                    </a:lnTo>
                    <a:lnTo>
                      <a:pt x="8357" y="127062"/>
                    </a:lnTo>
                    <a:lnTo>
                      <a:pt x="8747" y="126003"/>
                    </a:lnTo>
                    <a:lnTo>
                      <a:pt x="9137" y="124945"/>
                    </a:lnTo>
                    <a:lnTo>
                      <a:pt x="9471" y="123868"/>
                    </a:lnTo>
                    <a:lnTo>
                      <a:pt x="9787" y="122791"/>
                    </a:lnTo>
                    <a:lnTo>
                      <a:pt x="10084" y="121695"/>
                    </a:lnTo>
                    <a:lnTo>
                      <a:pt x="10344" y="120581"/>
                    </a:lnTo>
                    <a:lnTo>
                      <a:pt x="10586" y="119466"/>
                    </a:lnTo>
                    <a:lnTo>
                      <a:pt x="10790" y="118352"/>
                    </a:lnTo>
                    <a:lnTo>
                      <a:pt x="10976" y="117219"/>
                    </a:lnTo>
                    <a:lnTo>
                      <a:pt x="11143" y="116068"/>
                    </a:lnTo>
                    <a:lnTo>
                      <a:pt x="11923" y="110311"/>
                    </a:lnTo>
                    <a:lnTo>
                      <a:pt x="12164" y="111295"/>
                    </a:lnTo>
                    <a:lnTo>
                      <a:pt x="12405" y="112224"/>
                    </a:lnTo>
                    <a:lnTo>
                      <a:pt x="12665" y="113115"/>
                    </a:lnTo>
                    <a:lnTo>
                      <a:pt x="12925" y="113969"/>
                    </a:lnTo>
                    <a:lnTo>
                      <a:pt x="13185" y="114749"/>
                    </a:lnTo>
                    <a:lnTo>
                      <a:pt x="13445" y="115492"/>
                    </a:lnTo>
                    <a:lnTo>
                      <a:pt x="13705" y="116161"/>
                    </a:lnTo>
                    <a:lnTo>
                      <a:pt x="13947" y="116792"/>
                    </a:lnTo>
                    <a:lnTo>
                      <a:pt x="14393" y="117832"/>
                    </a:lnTo>
                    <a:lnTo>
                      <a:pt x="14745" y="118612"/>
                    </a:lnTo>
                    <a:lnTo>
                      <a:pt x="14968" y="119095"/>
                    </a:lnTo>
                    <a:lnTo>
                      <a:pt x="15061" y="119243"/>
                    </a:lnTo>
                    <a:lnTo>
                      <a:pt x="15061" y="119243"/>
                    </a:lnTo>
                    <a:lnTo>
                      <a:pt x="15024" y="118538"/>
                    </a:lnTo>
                    <a:lnTo>
                      <a:pt x="14987" y="117684"/>
                    </a:lnTo>
                    <a:lnTo>
                      <a:pt x="14968" y="116551"/>
                    </a:lnTo>
                    <a:lnTo>
                      <a:pt x="14968" y="115139"/>
                    </a:lnTo>
                    <a:lnTo>
                      <a:pt x="15024" y="113524"/>
                    </a:lnTo>
                    <a:lnTo>
                      <a:pt x="15061" y="112632"/>
                    </a:lnTo>
                    <a:lnTo>
                      <a:pt x="15117" y="111704"/>
                    </a:lnTo>
                    <a:lnTo>
                      <a:pt x="15173" y="110719"/>
                    </a:lnTo>
                    <a:lnTo>
                      <a:pt x="15265" y="109698"/>
                    </a:lnTo>
                    <a:lnTo>
                      <a:pt x="15507" y="110497"/>
                    </a:lnTo>
                    <a:lnTo>
                      <a:pt x="15785" y="111277"/>
                    </a:lnTo>
                    <a:lnTo>
                      <a:pt x="16083" y="112057"/>
                    </a:lnTo>
                    <a:lnTo>
                      <a:pt x="16398" y="112818"/>
                    </a:lnTo>
                    <a:lnTo>
                      <a:pt x="16732" y="113579"/>
                    </a:lnTo>
                    <a:lnTo>
                      <a:pt x="17067" y="114322"/>
                    </a:lnTo>
                    <a:lnTo>
                      <a:pt x="17791" y="115826"/>
                    </a:lnTo>
                    <a:lnTo>
                      <a:pt x="18534" y="117312"/>
                    </a:lnTo>
                    <a:lnTo>
                      <a:pt x="19277" y="118798"/>
                    </a:lnTo>
                    <a:lnTo>
                      <a:pt x="19982" y="120302"/>
                    </a:lnTo>
                    <a:lnTo>
                      <a:pt x="20335" y="121063"/>
                    </a:lnTo>
                    <a:lnTo>
                      <a:pt x="20651" y="121843"/>
                    </a:lnTo>
                    <a:lnTo>
                      <a:pt x="20688" y="121881"/>
                    </a:lnTo>
                    <a:lnTo>
                      <a:pt x="20725" y="121918"/>
                    </a:lnTo>
                    <a:lnTo>
                      <a:pt x="20818" y="121918"/>
                    </a:lnTo>
                    <a:lnTo>
                      <a:pt x="20874" y="121899"/>
                    </a:lnTo>
                    <a:lnTo>
                      <a:pt x="20911" y="121862"/>
                    </a:lnTo>
                    <a:lnTo>
                      <a:pt x="20911" y="121825"/>
                    </a:lnTo>
                    <a:lnTo>
                      <a:pt x="20911" y="121769"/>
                    </a:lnTo>
                    <a:lnTo>
                      <a:pt x="20670" y="120952"/>
                    </a:lnTo>
                    <a:lnTo>
                      <a:pt x="20391" y="120135"/>
                    </a:lnTo>
                    <a:lnTo>
                      <a:pt x="20112" y="119336"/>
                    </a:lnTo>
                    <a:lnTo>
                      <a:pt x="19797" y="118538"/>
                    </a:lnTo>
                    <a:lnTo>
                      <a:pt x="19481" y="117758"/>
                    </a:lnTo>
                    <a:lnTo>
                      <a:pt x="19147" y="116978"/>
                    </a:lnTo>
                    <a:lnTo>
                      <a:pt x="18478" y="115418"/>
                    </a:lnTo>
                    <a:lnTo>
                      <a:pt x="17810" y="113839"/>
                    </a:lnTo>
                    <a:lnTo>
                      <a:pt x="17494" y="113059"/>
                    </a:lnTo>
                    <a:lnTo>
                      <a:pt x="17197" y="112261"/>
                    </a:lnTo>
                    <a:lnTo>
                      <a:pt x="16918" y="111462"/>
                    </a:lnTo>
                    <a:lnTo>
                      <a:pt x="16658" y="110645"/>
                    </a:lnTo>
                    <a:lnTo>
                      <a:pt x="16417" y="109809"/>
                    </a:lnTo>
                    <a:lnTo>
                      <a:pt x="16231" y="108974"/>
                    </a:lnTo>
                    <a:lnTo>
                      <a:pt x="16064" y="108194"/>
                    </a:lnTo>
                    <a:lnTo>
                      <a:pt x="15934" y="107432"/>
                    </a:lnTo>
                    <a:lnTo>
                      <a:pt x="15823" y="106652"/>
                    </a:lnTo>
                    <a:lnTo>
                      <a:pt x="15730" y="105891"/>
                    </a:lnTo>
                    <a:lnTo>
                      <a:pt x="15878" y="104925"/>
                    </a:lnTo>
                    <a:lnTo>
                      <a:pt x="16064" y="103941"/>
                    </a:lnTo>
                    <a:lnTo>
                      <a:pt x="16250" y="102957"/>
                    </a:lnTo>
                    <a:lnTo>
                      <a:pt x="16473" y="101954"/>
                    </a:lnTo>
                    <a:lnTo>
                      <a:pt x="16695" y="100951"/>
                    </a:lnTo>
                    <a:lnTo>
                      <a:pt x="16955" y="99948"/>
                    </a:lnTo>
                    <a:lnTo>
                      <a:pt x="17252" y="98946"/>
                    </a:lnTo>
                    <a:lnTo>
                      <a:pt x="17550" y="97943"/>
                    </a:lnTo>
                    <a:lnTo>
                      <a:pt x="18032" y="98388"/>
                    </a:lnTo>
                    <a:lnTo>
                      <a:pt x="18497" y="98853"/>
                    </a:lnTo>
                    <a:lnTo>
                      <a:pt x="18924" y="99317"/>
                    </a:lnTo>
                    <a:lnTo>
                      <a:pt x="19351" y="99818"/>
                    </a:lnTo>
                    <a:lnTo>
                      <a:pt x="19741" y="100338"/>
                    </a:lnTo>
                    <a:lnTo>
                      <a:pt x="20112" y="100858"/>
                    </a:lnTo>
                    <a:lnTo>
                      <a:pt x="20484" y="101397"/>
                    </a:lnTo>
                    <a:lnTo>
                      <a:pt x="20818" y="101954"/>
                    </a:lnTo>
                    <a:lnTo>
                      <a:pt x="21134" y="102511"/>
                    </a:lnTo>
                    <a:lnTo>
                      <a:pt x="21431" y="103105"/>
                    </a:lnTo>
                    <a:lnTo>
                      <a:pt x="21709" y="103681"/>
                    </a:lnTo>
                    <a:lnTo>
                      <a:pt x="21969" y="104294"/>
                    </a:lnTo>
                    <a:lnTo>
                      <a:pt x="22229" y="104907"/>
                    </a:lnTo>
                    <a:lnTo>
                      <a:pt x="22452" y="105520"/>
                    </a:lnTo>
                    <a:lnTo>
                      <a:pt x="22657" y="106151"/>
                    </a:lnTo>
                    <a:lnTo>
                      <a:pt x="22842" y="106782"/>
                    </a:lnTo>
                    <a:lnTo>
                      <a:pt x="23028" y="107432"/>
                    </a:lnTo>
                    <a:lnTo>
                      <a:pt x="23177" y="108064"/>
                    </a:lnTo>
                    <a:lnTo>
                      <a:pt x="23325" y="108732"/>
                    </a:lnTo>
                    <a:lnTo>
                      <a:pt x="23455" y="109382"/>
                    </a:lnTo>
                    <a:lnTo>
                      <a:pt x="23567" y="110051"/>
                    </a:lnTo>
                    <a:lnTo>
                      <a:pt x="23659" y="110701"/>
                    </a:lnTo>
                    <a:lnTo>
                      <a:pt x="23734" y="111369"/>
                    </a:lnTo>
                    <a:lnTo>
                      <a:pt x="23789" y="112038"/>
                    </a:lnTo>
                    <a:lnTo>
                      <a:pt x="23845" y="112707"/>
                    </a:lnTo>
                    <a:lnTo>
                      <a:pt x="23882" y="113375"/>
                    </a:lnTo>
                    <a:lnTo>
                      <a:pt x="23901" y="114044"/>
                    </a:lnTo>
                    <a:lnTo>
                      <a:pt x="23901" y="114712"/>
                    </a:lnTo>
                    <a:lnTo>
                      <a:pt x="23901" y="115381"/>
                    </a:lnTo>
                    <a:lnTo>
                      <a:pt x="23882" y="116031"/>
                    </a:lnTo>
                    <a:lnTo>
                      <a:pt x="23845" y="116699"/>
                    </a:lnTo>
                    <a:lnTo>
                      <a:pt x="23789" y="117349"/>
                    </a:lnTo>
                    <a:lnTo>
                      <a:pt x="23808" y="117405"/>
                    </a:lnTo>
                    <a:lnTo>
                      <a:pt x="23827" y="117461"/>
                    </a:lnTo>
                    <a:lnTo>
                      <a:pt x="23882" y="117498"/>
                    </a:lnTo>
                    <a:lnTo>
                      <a:pt x="23938" y="117516"/>
                    </a:lnTo>
                    <a:lnTo>
                      <a:pt x="23994" y="117516"/>
                    </a:lnTo>
                    <a:lnTo>
                      <a:pt x="24049" y="117479"/>
                    </a:lnTo>
                    <a:lnTo>
                      <a:pt x="24105" y="117442"/>
                    </a:lnTo>
                    <a:lnTo>
                      <a:pt x="24142" y="117386"/>
                    </a:lnTo>
                    <a:lnTo>
                      <a:pt x="24328" y="116606"/>
                    </a:lnTo>
                    <a:lnTo>
                      <a:pt x="24477" y="115808"/>
                    </a:lnTo>
                    <a:lnTo>
                      <a:pt x="24569" y="114991"/>
                    </a:lnTo>
                    <a:lnTo>
                      <a:pt x="24644" y="114174"/>
                    </a:lnTo>
                    <a:lnTo>
                      <a:pt x="24699" y="113357"/>
                    </a:lnTo>
                    <a:lnTo>
                      <a:pt x="24699" y="112539"/>
                    </a:lnTo>
                    <a:lnTo>
                      <a:pt x="24681" y="111722"/>
                    </a:lnTo>
                    <a:lnTo>
                      <a:pt x="24625" y="110905"/>
                    </a:lnTo>
                    <a:lnTo>
                      <a:pt x="24867" y="111927"/>
                    </a:lnTo>
                    <a:lnTo>
                      <a:pt x="25108" y="112929"/>
                    </a:lnTo>
                    <a:lnTo>
                      <a:pt x="25312" y="113951"/>
                    </a:lnTo>
                    <a:lnTo>
                      <a:pt x="25517" y="114972"/>
                    </a:lnTo>
                    <a:lnTo>
                      <a:pt x="25925" y="117034"/>
                    </a:lnTo>
                    <a:lnTo>
                      <a:pt x="26296" y="119095"/>
                    </a:lnTo>
                    <a:lnTo>
                      <a:pt x="26334" y="119169"/>
                    </a:lnTo>
                    <a:lnTo>
                      <a:pt x="26389" y="119225"/>
                    </a:lnTo>
                    <a:lnTo>
                      <a:pt x="26464" y="119243"/>
                    </a:lnTo>
                    <a:lnTo>
                      <a:pt x="26538" y="119262"/>
                    </a:lnTo>
                    <a:lnTo>
                      <a:pt x="26612" y="119225"/>
                    </a:lnTo>
                    <a:lnTo>
                      <a:pt x="26668" y="119188"/>
                    </a:lnTo>
                    <a:lnTo>
                      <a:pt x="26724" y="119132"/>
                    </a:lnTo>
                    <a:lnTo>
                      <a:pt x="26724" y="119039"/>
                    </a:lnTo>
                    <a:lnTo>
                      <a:pt x="26705" y="118278"/>
                    </a:lnTo>
                    <a:lnTo>
                      <a:pt x="26668" y="117498"/>
                    </a:lnTo>
                    <a:lnTo>
                      <a:pt x="26612" y="116699"/>
                    </a:lnTo>
                    <a:lnTo>
                      <a:pt x="26538" y="115901"/>
                    </a:lnTo>
                    <a:lnTo>
                      <a:pt x="26445" y="115102"/>
                    </a:lnTo>
                    <a:lnTo>
                      <a:pt x="26352" y="114285"/>
                    </a:lnTo>
                    <a:lnTo>
                      <a:pt x="26241" y="113468"/>
                    </a:lnTo>
                    <a:lnTo>
                      <a:pt x="26092" y="112632"/>
                    </a:lnTo>
                    <a:lnTo>
                      <a:pt x="25962" y="111815"/>
                    </a:lnTo>
                    <a:lnTo>
                      <a:pt x="25795" y="110979"/>
                    </a:lnTo>
                    <a:lnTo>
                      <a:pt x="25609" y="110144"/>
                    </a:lnTo>
                    <a:lnTo>
                      <a:pt x="25424" y="109308"/>
                    </a:lnTo>
                    <a:lnTo>
                      <a:pt x="25219" y="108472"/>
                    </a:lnTo>
                    <a:lnTo>
                      <a:pt x="24997" y="107637"/>
                    </a:lnTo>
                    <a:lnTo>
                      <a:pt x="24755" y="106820"/>
                    </a:lnTo>
                    <a:lnTo>
                      <a:pt x="24495" y="106002"/>
                    </a:lnTo>
                    <a:lnTo>
                      <a:pt x="25145" y="106875"/>
                    </a:lnTo>
                    <a:lnTo>
                      <a:pt x="25795" y="107767"/>
                    </a:lnTo>
                    <a:lnTo>
                      <a:pt x="26408" y="108677"/>
                    </a:lnTo>
                    <a:lnTo>
                      <a:pt x="27021" y="109587"/>
                    </a:lnTo>
                    <a:lnTo>
                      <a:pt x="27596" y="110497"/>
                    </a:lnTo>
                    <a:lnTo>
                      <a:pt x="28135" y="111444"/>
                    </a:lnTo>
                    <a:lnTo>
                      <a:pt x="28655" y="112391"/>
                    </a:lnTo>
                    <a:lnTo>
                      <a:pt x="29138" y="113357"/>
                    </a:lnTo>
                    <a:lnTo>
                      <a:pt x="29602" y="114341"/>
                    </a:lnTo>
                    <a:lnTo>
                      <a:pt x="29806" y="114842"/>
                    </a:lnTo>
                    <a:lnTo>
                      <a:pt x="30011" y="115344"/>
                    </a:lnTo>
                    <a:lnTo>
                      <a:pt x="30196" y="115845"/>
                    </a:lnTo>
                    <a:lnTo>
                      <a:pt x="30364" y="116365"/>
                    </a:lnTo>
                    <a:lnTo>
                      <a:pt x="30549" y="116885"/>
                    </a:lnTo>
                    <a:lnTo>
                      <a:pt x="30698" y="117405"/>
                    </a:lnTo>
                    <a:lnTo>
                      <a:pt x="30846" y="117925"/>
                    </a:lnTo>
                    <a:lnTo>
                      <a:pt x="30976" y="118464"/>
                    </a:lnTo>
                    <a:lnTo>
                      <a:pt x="31088" y="119002"/>
                    </a:lnTo>
                    <a:lnTo>
                      <a:pt x="31199" y="119559"/>
                    </a:lnTo>
                    <a:lnTo>
                      <a:pt x="31292" y="120098"/>
                    </a:lnTo>
                    <a:lnTo>
                      <a:pt x="31366" y="120673"/>
                    </a:lnTo>
                    <a:lnTo>
                      <a:pt x="31441" y="121231"/>
                    </a:lnTo>
                    <a:lnTo>
                      <a:pt x="31478" y="121806"/>
                    </a:lnTo>
                    <a:lnTo>
                      <a:pt x="31496" y="121843"/>
                    </a:lnTo>
                    <a:lnTo>
                      <a:pt x="31515" y="121881"/>
                    </a:lnTo>
                    <a:lnTo>
                      <a:pt x="31552" y="121899"/>
                    </a:lnTo>
                    <a:lnTo>
                      <a:pt x="31589" y="121918"/>
                    </a:lnTo>
                    <a:lnTo>
                      <a:pt x="31645" y="121918"/>
                    </a:lnTo>
                    <a:lnTo>
                      <a:pt x="31682" y="121899"/>
                    </a:lnTo>
                    <a:lnTo>
                      <a:pt x="31701" y="121881"/>
                    </a:lnTo>
                    <a:lnTo>
                      <a:pt x="31719" y="121825"/>
                    </a:lnTo>
                    <a:lnTo>
                      <a:pt x="31775" y="121453"/>
                    </a:lnTo>
                    <a:lnTo>
                      <a:pt x="31831" y="121063"/>
                    </a:lnTo>
                    <a:lnTo>
                      <a:pt x="31849" y="120692"/>
                    </a:lnTo>
                    <a:lnTo>
                      <a:pt x="31868" y="120302"/>
                    </a:lnTo>
                    <a:lnTo>
                      <a:pt x="31868" y="119541"/>
                    </a:lnTo>
                    <a:lnTo>
                      <a:pt x="31831" y="118779"/>
                    </a:lnTo>
                    <a:lnTo>
                      <a:pt x="31756" y="118018"/>
                    </a:lnTo>
                    <a:lnTo>
                      <a:pt x="31645" y="117256"/>
                    </a:lnTo>
                    <a:lnTo>
                      <a:pt x="31496" y="116495"/>
                    </a:lnTo>
                    <a:lnTo>
                      <a:pt x="31311" y="115734"/>
                    </a:lnTo>
                    <a:lnTo>
                      <a:pt x="31088" y="114972"/>
                    </a:lnTo>
                    <a:lnTo>
                      <a:pt x="30846" y="114229"/>
                    </a:lnTo>
                    <a:lnTo>
                      <a:pt x="30568" y="113487"/>
                    </a:lnTo>
                    <a:lnTo>
                      <a:pt x="30271" y="112744"/>
                    </a:lnTo>
                    <a:lnTo>
                      <a:pt x="29955" y="112019"/>
                    </a:lnTo>
                    <a:lnTo>
                      <a:pt x="29602" y="111295"/>
                    </a:lnTo>
                    <a:lnTo>
                      <a:pt x="29231" y="110589"/>
                    </a:lnTo>
                    <a:lnTo>
                      <a:pt x="28859" y="109884"/>
                    </a:lnTo>
                    <a:lnTo>
                      <a:pt x="29565" y="110682"/>
                    </a:lnTo>
                    <a:lnTo>
                      <a:pt x="30289" y="111462"/>
                    </a:lnTo>
                    <a:lnTo>
                      <a:pt x="31756" y="112985"/>
                    </a:lnTo>
                    <a:lnTo>
                      <a:pt x="33223" y="114489"/>
                    </a:lnTo>
                    <a:lnTo>
                      <a:pt x="34672" y="115975"/>
                    </a:lnTo>
                    <a:lnTo>
                      <a:pt x="34728" y="116012"/>
                    </a:lnTo>
                    <a:lnTo>
                      <a:pt x="34783" y="116031"/>
                    </a:lnTo>
                    <a:lnTo>
                      <a:pt x="34839" y="116012"/>
                    </a:lnTo>
                    <a:lnTo>
                      <a:pt x="34876" y="115994"/>
                    </a:lnTo>
                    <a:lnTo>
                      <a:pt x="34932" y="115938"/>
                    </a:lnTo>
                    <a:lnTo>
                      <a:pt x="34951" y="115901"/>
                    </a:lnTo>
                    <a:lnTo>
                      <a:pt x="34951" y="115826"/>
                    </a:lnTo>
                    <a:lnTo>
                      <a:pt x="34932" y="115771"/>
                    </a:lnTo>
                    <a:lnTo>
                      <a:pt x="34393" y="114898"/>
                    </a:lnTo>
                    <a:lnTo>
                      <a:pt x="33836" y="114025"/>
                    </a:lnTo>
                    <a:lnTo>
                      <a:pt x="33242" y="113189"/>
                    </a:lnTo>
                    <a:lnTo>
                      <a:pt x="32629" y="112354"/>
                    </a:lnTo>
                    <a:lnTo>
                      <a:pt x="31998" y="111555"/>
                    </a:lnTo>
                    <a:lnTo>
                      <a:pt x="31329" y="110757"/>
                    </a:lnTo>
                    <a:lnTo>
                      <a:pt x="30011" y="109178"/>
                    </a:lnTo>
                    <a:lnTo>
                      <a:pt x="28674" y="107600"/>
                    </a:lnTo>
                    <a:lnTo>
                      <a:pt x="28005" y="106801"/>
                    </a:lnTo>
                    <a:lnTo>
                      <a:pt x="27355" y="106002"/>
                    </a:lnTo>
                    <a:lnTo>
                      <a:pt x="26724" y="105185"/>
                    </a:lnTo>
                    <a:lnTo>
                      <a:pt x="26111" y="104368"/>
                    </a:lnTo>
                    <a:lnTo>
                      <a:pt x="25517" y="103514"/>
                    </a:lnTo>
                    <a:lnTo>
                      <a:pt x="24959" y="102641"/>
                    </a:lnTo>
                    <a:lnTo>
                      <a:pt x="24402" y="101713"/>
                    </a:lnTo>
                    <a:lnTo>
                      <a:pt x="23864" y="100765"/>
                    </a:lnTo>
                    <a:lnTo>
                      <a:pt x="23344" y="99800"/>
                    </a:lnTo>
                    <a:lnTo>
                      <a:pt x="22861" y="98816"/>
                    </a:lnTo>
                    <a:lnTo>
                      <a:pt x="22397" y="97813"/>
                    </a:lnTo>
                    <a:lnTo>
                      <a:pt x="21969" y="96810"/>
                    </a:lnTo>
                    <a:lnTo>
                      <a:pt x="21561" y="95788"/>
                    </a:lnTo>
                    <a:lnTo>
                      <a:pt x="21208" y="94786"/>
                    </a:lnTo>
                    <a:lnTo>
                      <a:pt x="20948" y="94024"/>
                    </a:lnTo>
                    <a:lnTo>
                      <a:pt x="20707" y="93263"/>
                    </a:lnTo>
                    <a:lnTo>
                      <a:pt x="20558" y="92891"/>
                    </a:lnTo>
                    <a:lnTo>
                      <a:pt x="20428" y="92520"/>
                    </a:lnTo>
                    <a:lnTo>
                      <a:pt x="20261" y="92167"/>
                    </a:lnTo>
                    <a:lnTo>
                      <a:pt x="20075" y="91814"/>
                    </a:lnTo>
                    <a:lnTo>
                      <a:pt x="20484" y="91071"/>
                    </a:lnTo>
                    <a:lnTo>
                      <a:pt x="20930" y="90329"/>
                    </a:lnTo>
                    <a:lnTo>
                      <a:pt x="21375" y="89623"/>
                    </a:lnTo>
                    <a:lnTo>
                      <a:pt x="21839" y="88917"/>
                    </a:lnTo>
                    <a:lnTo>
                      <a:pt x="22192" y="88416"/>
                    </a:lnTo>
                    <a:lnTo>
                      <a:pt x="22564" y="87933"/>
                    </a:lnTo>
                    <a:lnTo>
                      <a:pt x="22935" y="87450"/>
                    </a:lnTo>
                    <a:lnTo>
                      <a:pt x="23325" y="86986"/>
                    </a:lnTo>
                    <a:lnTo>
                      <a:pt x="23715" y="86540"/>
                    </a:lnTo>
                    <a:lnTo>
                      <a:pt x="24105" y="86094"/>
                    </a:lnTo>
                    <a:lnTo>
                      <a:pt x="24514" y="85649"/>
                    </a:lnTo>
                    <a:lnTo>
                      <a:pt x="24941" y="85222"/>
                    </a:lnTo>
                    <a:lnTo>
                      <a:pt x="25349" y="84813"/>
                    </a:lnTo>
                    <a:lnTo>
                      <a:pt x="25795" y="84405"/>
                    </a:lnTo>
                    <a:lnTo>
                      <a:pt x="26222" y="83996"/>
                    </a:lnTo>
                    <a:lnTo>
                      <a:pt x="26668" y="83606"/>
                    </a:lnTo>
                    <a:lnTo>
                      <a:pt x="27578" y="82863"/>
                    </a:lnTo>
                    <a:lnTo>
                      <a:pt x="28506" y="82139"/>
                    </a:lnTo>
                    <a:lnTo>
                      <a:pt x="29454" y="81470"/>
                    </a:lnTo>
                    <a:lnTo>
                      <a:pt x="30438" y="80820"/>
                    </a:lnTo>
                    <a:lnTo>
                      <a:pt x="31403" y="80208"/>
                    </a:lnTo>
                    <a:lnTo>
                      <a:pt x="32406" y="79632"/>
                    </a:lnTo>
                    <a:lnTo>
                      <a:pt x="33391" y="79093"/>
                    </a:lnTo>
                    <a:lnTo>
                      <a:pt x="34393" y="78573"/>
                    </a:lnTo>
                    <a:lnTo>
                      <a:pt x="35396" y="78090"/>
                    </a:lnTo>
                    <a:lnTo>
                      <a:pt x="36418" y="77645"/>
                    </a:lnTo>
                    <a:lnTo>
                      <a:pt x="37402" y="77218"/>
                    </a:lnTo>
                    <a:lnTo>
                      <a:pt x="38405" y="76828"/>
                    </a:lnTo>
                    <a:lnTo>
                      <a:pt x="39389" y="76456"/>
                    </a:lnTo>
                    <a:lnTo>
                      <a:pt x="40355" y="76122"/>
                    </a:lnTo>
                    <a:lnTo>
                      <a:pt x="41320" y="75806"/>
                    </a:lnTo>
                    <a:lnTo>
                      <a:pt x="42267" y="75509"/>
                    </a:lnTo>
                    <a:lnTo>
                      <a:pt x="43177" y="75249"/>
                    </a:lnTo>
                    <a:lnTo>
                      <a:pt x="44087" y="75026"/>
                    </a:lnTo>
                    <a:lnTo>
                      <a:pt x="44942" y="74803"/>
                    </a:lnTo>
                    <a:lnTo>
                      <a:pt x="45796" y="74618"/>
                    </a:lnTo>
                    <a:lnTo>
                      <a:pt x="46594" y="74451"/>
                    </a:lnTo>
                    <a:lnTo>
                      <a:pt x="47374" y="74302"/>
                    </a:lnTo>
                    <a:lnTo>
                      <a:pt x="48117" y="74191"/>
                    </a:lnTo>
                    <a:lnTo>
                      <a:pt x="48804" y="74079"/>
                    </a:lnTo>
                    <a:lnTo>
                      <a:pt x="49454" y="74005"/>
                    </a:lnTo>
                    <a:lnTo>
                      <a:pt x="50067" y="73931"/>
                    </a:lnTo>
                    <a:lnTo>
                      <a:pt x="50680" y="74005"/>
                    </a:lnTo>
                    <a:lnTo>
                      <a:pt x="51330" y="74079"/>
                    </a:lnTo>
                    <a:lnTo>
                      <a:pt x="52017" y="74191"/>
                    </a:lnTo>
                    <a:lnTo>
                      <a:pt x="52760" y="74302"/>
                    </a:lnTo>
                    <a:lnTo>
                      <a:pt x="53540" y="74451"/>
                    </a:lnTo>
                    <a:lnTo>
                      <a:pt x="54339" y="74618"/>
                    </a:lnTo>
                    <a:lnTo>
                      <a:pt x="55174" y="74803"/>
                    </a:lnTo>
                    <a:lnTo>
                      <a:pt x="56047" y="75026"/>
                    </a:lnTo>
                    <a:lnTo>
                      <a:pt x="56957" y="75249"/>
                    </a:lnTo>
                    <a:lnTo>
                      <a:pt x="57867" y="75509"/>
                    </a:lnTo>
                    <a:lnTo>
                      <a:pt x="58814" y="75806"/>
                    </a:lnTo>
                    <a:lnTo>
                      <a:pt x="59761" y="76122"/>
                    </a:lnTo>
                    <a:lnTo>
                      <a:pt x="60745" y="76456"/>
                    </a:lnTo>
                    <a:lnTo>
                      <a:pt x="61730" y="76828"/>
                    </a:lnTo>
                    <a:lnTo>
                      <a:pt x="62714" y="77218"/>
                    </a:lnTo>
                    <a:lnTo>
                      <a:pt x="63717" y="77645"/>
                    </a:lnTo>
                    <a:lnTo>
                      <a:pt x="64720" y="78090"/>
                    </a:lnTo>
                    <a:lnTo>
                      <a:pt x="65741" y="78573"/>
                    </a:lnTo>
                    <a:lnTo>
                      <a:pt x="66744" y="79093"/>
                    </a:lnTo>
                    <a:lnTo>
                      <a:pt x="67728" y="79632"/>
                    </a:lnTo>
                    <a:lnTo>
                      <a:pt x="68731" y="80208"/>
                    </a:lnTo>
                    <a:lnTo>
                      <a:pt x="69697" y="80820"/>
                    </a:lnTo>
                    <a:lnTo>
                      <a:pt x="70662" y="81470"/>
                    </a:lnTo>
                    <a:lnTo>
                      <a:pt x="71628" y="82139"/>
                    </a:lnTo>
                    <a:lnTo>
                      <a:pt x="72557" y="82863"/>
                    </a:lnTo>
                    <a:lnTo>
                      <a:pt x="73467" y="83606"/>
                    </a:lnTo>
                    <a:lnTo>
                      <a:pt x="73912" y="83996"/>
                    </a:lnTo>
                    <a:lnTo>
                      <a:pt x="74339" y="84405"/>
                    </a:lnTo>
                    <a:lnTo>
                      <a:pt x="74766" y="84813"/>
                    </a:lnTo>
                    <a:lnTo>
                      <a:pt x="75194" y="85222"/>
                    </a:lnTo>
                    <a:lnTo>
                      <a:pt x="75621" y="85649"/>
                    </a:lnTo>
                    <a:lnTo>
                      <a:pt x="76029" y="86094"/>
                    </a:lnTo>
                    <a:lnTo>
                      <a:pt x="76419" y="86540"/>
                    </a:lnTo>
                    <a:lnTo>
                      <a:pt x="76809" y="86986"/>
                    </a:lnTo>
                    <a:lnTo>
                      <a:pt x="77199" y="87450"/>
                    </a:lnTo>
                    <a:lnTo>
                      <a:pt x="77571" y="87933"/>
                    </a:lnTo>
                    <a:lnTo>
                      <a:pt x="77942" y="88416"/>
                    </a:lnTo>
                    <a:lnTo>
                      <a:pt x="78295" y="88917"/>
                    </a:lnTo>
                    <a:lnTo>
                      <a:pt x="78759" y="89623"/>
                    </a:lnTo>
                    <a:lnTo>
                      <a:pt x="79205" y="90329"/>
                    </a:lnTo>
                    <a:lnTo>
                      <a:pt x="79632" y="91071"/>
                    </a:lnTo>
                    <a:lnTo>
                      <a:pt x="80041" y="91814"/>
                    </a:lnTo>
                    <a:lnTo>
                      <a:pt x="79873" y="92167"/>
                    </a:lnTo>
                    <a:lnTo>
                      <a:pt x="79706" y="92520"/>
                    </a:lnTo>
                    <a:lnTo>
                      <a:pt x="79558" y="92891"/>
                    </a:lnTo>
                    <a:lnTo>
                      <a:pt x="79428" y="93263"/>
                    </a:lnTo>
                    <a:lnTo>
                      <a:pt x="79186" y="94024"/>
                    </a:lnTo>
                    <a:lnTo>
                      <a:pt x="78926" y="94786"/>
                    </a:lnTo>
                    <a:lnTo>
                      <a:pt x="78574" y="95788"/>
                    </a:lnTo>
                    <a:lnTo>
                      <a:pt x="78165" y="96810"/>
                    </a:lnTo>
                    <a:lnTo>
                      <a:pt x="77738" y="97813"/>
                    </a:lnTo>
                    <a:lnTo>
                      <a:pt x="77274" y="98816"/>
                    </a:lnTo>
                    <a:lnTo>
                      <a:pt x="76791" y="99800"/>
                    </a:lnTo>
                    <a:lnTo>
                      <a:pt x="76271" y="100765"/>
                    </a:lnTo>
                    <a:lnTo>
                      <a:pt x="75732" y="101713"/>
                    </a:lnTo>
                    <a:lnTo>
                      <a:pt x="75175" y="102641"/>
                    </a:lnTo>
                    <a:lnTo>
                      <a:pt x="74618" y="103514"/>
                    </a:lnTo>
                    <a:lnTo>
                      <a:pt x="74024" y="104368"/>
                    </a:lnTo>
                    <a:lnTo>
                      <a:pt x="73411" y="105185"/>
                    </a:lnTo>
                    <a:lnTo>
                      <a:pt x="72779" y="106002"/>
                    </a:lnTo>
                    <a:lnTo>
                      <a:pt x="72129" y="106801"/>
                    </a:lnTo>
                    <a:lnTo>
                      <a:pt x="71461" y="107600"/>
                    </a:lnTo>
                    <a:lnTo>
                      <a:pt x="70124" y="109178"/>
                    </a:lnTo>
                    <a:lnTo>
                      <a:pt x="68787" y="110757"/>
                    </a:lnTo>
                    <a:lnTo>
                      <a:pt x="68137" y="111555"/>
                    </a:lnTo>
                    <a:lnTo>
                      <a:pt x="67505" y="112354"/>
                    </a:lnTo>
                    <a:lnTo>
                      <a:pt x="66892" y="113189"/>
                    </a:lnTo>
                    <a:lnTo>
                      <a:pt x="66298" y="114025"/>
                    </a:lnTo>
                    <a:lnTo>
                      <a:pt x="65741" y="114898"/>
                    </a:lnTo>
                    <a:lnTo>
                      <a:pt x="65202" y="115771"/>
                    </a:lnTo>
                    <a:lnTo>
                      <a:pt x="65184" y="115826"/>
                    </a:lnTo>
                    <a:lnTo>
                      <a:pt x="65184" y="115901"/>
                    </a:lnTo>
                    <a:lnTo>
                      <a:pt x="65202" y="115938"/>
                    </a:lnTo>
                    <a:lnTo>
                      <a:pt x="65240" y="115994"/>
                    </a:lnTo>
                    <a:lnTo>
                      <a:pt x="65295" y="116012"/>
                    </a:lnTo>
                    <a:lnTo>
                      <a:pt x="65351" y="116031"/>
                    </a:lnTo>
                    <a:lnTo>
                      <a:pt x="65407" y="116012"/>
                    </a:lnTo>
                    <a:lnTo>
                      <a:pt x="65462" y="115975"/>
                    </a:lnTo>
                    <a:lnTo>
                      <a:pt x="66911" y="114489"/>
                    </a:lnTo>
                    <a:lnTo>
                      <a:pt x="68378" y="112985"/>
                    </a:lnTo>
                    <a:lnTo>
                      <a:pt x="69845" y="111462"/>
                    </a:lnTo>
                    <a:lnTo>
                      <a:pt x="70569" y="110682"/>
                    </a:lnTo>
                    <a:lnTo>
                      <a:pt x="71275" y="109884"/>
                    </a:lnTo>
                    <a:lnTo>
                      <a:pt x="70904" y="110589"/>
                    </a:lnTo>
                    <a:lnTo>
                      <a:pt x="70532" y="111295"/>
                    </a:lnTo>
                    <a:lnTo>
                      <a:pt x="70179" y="112019"/>
                    </a:lnTo>
                    <a:lnTo>
                      <a:pt x="69864" y="112744"/>
                    </a:lnTo>
                    <a:lnTo>
                      <a:pt x="69567" y="113487"/>
                    </a:lnTo>
                    <a:lnTo>
                      <a:pt x="69288" y="114229"/>
                    </a:lnTo>
                    <a:lnTo>
                      <a:pt x="69047" y="114972"/>
                    </a:lnTo>
                    <a:lnTo>
                      <a:pt x="68824" y="115734"/>
                    </a:lnTo>
                    <a:lnTo>
                      <a:pt x="68638" y="116495"/>
                    </a:lnTo>
                    <a:lnTo>
                      <a:pt x="68490" y="117256"/>
                    </a:lnTo>
                    <a:lnTo>
                      <a:pt x="68378" y="118018"/>
                    </a:lnTo>
                    <a:lnTo>
                      <a:pt x="68304" y="118779"/>
                    </a:lnTo>
                    <a:lnTo>
                      <a:pt x="68267" y="119541"/>
                    </a:lnTo>
                    <a:lnTo>
                      <a:pt x="68267" y="120302"/>
                    </a:lnTo>
                    <a:lnTo>
                      <a:pt x="68285" y="120692"/>
                    </a:lnTo>
                    <a:lnTo>
                      <a:pt x="68304" y="121063"/>
                    </a:lnTo>
                    <a:lnTo>
                      <a:pt x="68360" y="121453"/>
                    </a:lnTo>
                    <a:lnTo>
                      <a:pt x="68415" y="121825"/>
                    </a:lnTo>
                    <a:lnTo>
                      <a:pt x="68415" y="121881"/>
                    </a:lnTo>
                    <a:lnTo>
                      <a:pt x="68452" y="121899"/>
                    </a:lnTo>
                    <a:lnTo>
                      <a:pt x="68490" y="121918"/>
                    </a:lnTo>
                    <a:lnTo>
                      <a:pt x="68527" y="121918"/>
                    </a:lnTo>
                    <a:lnTo>
                      <a:pt x="68582" y="121899"/>
                    </a:lnTo>
                    <a:lnTo>
                      <a:pt x="68620" y="121881"/>
                    </a:lnTo>
                    <a:lnTo>
                      <a:pt x="68638" y="121843"/>
                    </a:lnTo>
                    <a:lnTo>
                      <a:pt x="68657" y="121806"/>
                    </a:lnTo>
                    <a:lnTo>
                      <a:pt x="68694" y="121231"/>
                    </a:lnTo>
                    <a:lnTo>
                      <a:pt x="68768" y="120673"/>
                    </a:lnTo>
                    <a:lnTo>
                      <a:pt x="68842" y="120098"/>
                    </a:lnTo>
                    <a:lnTo>
                      <a:pt x="68935" y="119559"/>
                    </a:lnTo>
                    <a:lnTo>
                      <a:pt x="69047" y="119002"/>
                    </a:lnTo>
                    <a:lnTo>
                      <a:pt x="69158" y="118464"/>
                    </a:lnTo>
                    <a:lnTo>
                      <a:pt x="69288" y="117925"/>
                    </a:lnTo>
                    <a:lnTo>
                      <a:pt x="69437" y="117405"/>
                    </a:lnTo>
                    <a:lnTo>
                      <a:pt x="69585" y="116885"/>
                    </a:lnTo>
                    <a:lnTo>
                      <a:pt x="69752" y="116365"/>
                    </a:lnTo>
                    <a:lnTo>
                      <a:pt x="69938" y="115845"/>
                    </a:lnTo>
                    <a:lnTo>
                      <a:pt x="70124" y="115344"/>
                    </a:lnTo>
                    <a:lnTo>
                      <a:pt x="70328" y="114842"/>
                    </a:lnTo>
                    <a:lnTo>
                      <a:pt x="70532" y="114341"/>
                    </a:lnTo>
                    <a:lnTo>
                      <a:pt x="70997" y="113357"/>
                    </a:lnTo>
                    <a:lnTo>
                      <a:pt x="71479" y="112391"/>
                    </a:lnTo>
                    <a:lnTo>
                      <a:pt x="71999" y="111444"/>
                    </a:lnTo>
                    <a:lnTo>
                      <a:pt x="72538" y="110497"/>
                    </a:lnTo>
                    <a:lnTo>
                      <a:pt x="73114" y="109587"/>
                    </a:lnTo>
                    <a:lnTo>
                      <a:pt x="73727" y="108677"/>
                    </a:lnTo>
                    <a:lnTo>
                      <a:pt x="74339" y="107767"/>
                    </a:lnTo>
                    <a:lnTo>
                      <a:pt x="74989" y="106875"/>
                    </a:lnTo>
                    <a:lnTo>
                      <a:pt x="75639" y="106002"/>
                    </a:lnTo>
                    <a:lnTo>
                      <a:pt x="75639" y="106002"/>
                    </a:lnTo>
                    <a:lnTo>
                      <a:pt x="75379" y="106820"/>
                    </a:lnTo>
                    <a:lnTo>
                      <a:pt x="75138" y="107637"/>
                    </a:lnTo>
                    <a:lnTo>
                      <a:pt x="74915" y="108472"/>
                    </a:lnTo>
                    <a:lnTo>
                      <a:pt x="74711" y="109308"/>
                    </a:lnTo>
                    <a:lnTo>
                      <a:pt x="74525" y="110144"/>
                    </a:lnTo>
                    <a:lnTo>
                      <a:pt x="74339" y="110979"/>
                    </a:lnTo>
                    <a:lnTo>
                      <a:pt x="74172" y="111815"/>
                    </a:lnTo>
                    <a:lnTo>
                      <a:pt x="74024" y="112632"/>
                    </a:lnTo>
                    <a:lnTo>
                      <a:pt x="73894" y="113468"/>
                    </a:lnTo>
                    <a:lnTo>
                      <a:pt x="73782" y="114285"/>
                    </a:lnTo>
                    <a:lnTo>
                      <a:pt x="73689" y="115102"/>
                    </a:lnTo>
                    <a:lnTo>
                      <a:pt x="73597" y="115901"/>
                    </a:lnTo>
                    <a:lnTo>
                      <a:pt x="73522" y="116699"/>
                    </a:lnTo>
                    <a:lnTo>
                      <a:pt x="73467" y="117498"/>
                    </a:lnTo>
                    <a:lnTo>
                      <a:pt x="73429" y="118278"/>
                    </a:lnTo>
                    <a:lnTo>
                      <a:pt x="73392" y="119039"/>
                    </a:lnTo>
                    <a:lnTo>
                      <a:pt x="73411" y="119132"/>
                    </a:lnTo>
                    <a:lnTo>
                      <a:pt x="73467" y="119188"/>
                    </a:lnTo>
                    <a:lnTo>
                      <a:pt x="73522" y="119225"/>
                    </a:lnTo>
                    <a:lnTo>
                      <a:pt x="73597" y="119262"/>
                    </a:lnTo>
                    <a:lnTo>
                      <a:pt x="73671" y="119243"/>
                    </a:lnTo>
                    <a:lnTo>
                      <a:pt x="73745" y="119225"/>
                    </a:lnTo>
                    <a:lnTo>
                      <a:pt x="73801" y="119169"/>
                    </a:lnTo>
                    <a:lnTo>
                      <a:pt x="73838" y="119095"/>
                    </a:lnTo>
                    <a:lnTo>
                      <a:pt x="74209" y="117034"/>
                    </a:lnTo>
                    <a:lnTo>
                      <a:pt x="74599" y="114972"/>
                    </a:lnTo>
                    <a:lnTo>
                      <a:pt x="74822" y="113951"/>
                    </a:lnTo>
                    <a:lnTo>
                      <a:pt x="75026" y="112929"/>
                    </a:lnTo>
                    <a:lnTo>
                      <a:pt x="75268" y="111927"/>
                    </a:lnTo>
                    <a:lnTo>
                      <a:pt x="75509" y="110905"/>
                    </a:lnTo>
                    <a:lnTo>
                      <a:pt x="75454" y="111722"/>
                    </a:lnTo>
                    <a:lnTo>
                      <a:pt x="75435" y="112539"/>
                    </a:lnTo>
                    <a:lnTo>
                      <a:pt x="75435" y="113357"/>
                    </a:lnTo>
                    <a:lnTo>
                      <a:pt x="75472" y="114174"/>
                    </a:lnTo>
                    <a:lnTo>
                      <a:pt x="75546" y="114991"/>
                    </a:lnTo>
                    <a:lnTo>
                      <a:pt x="75658" y="115808"/>
                    </a:lnTo>
                    <a:lnTo>
                      <a:pt x="75806" y="116606"/>
                    </a:lnTo>
                    <a:lnTo>
                      <a:pt x="75992" y="117386"/>
                    </a:lnTo>
                    <a:lnTo>
                      <a:pt x="76029" y="117442"/>
                    </a:lnTo>
                    <a:lnTo>
                      <a:pt x="76066" y="117479"/>
                    </a:lnTo>
                    <a:lnTo>
                      <a:pt x="76141" y="117516"/>
                    </a:lnTo>
                    <a:lnTo>
                      <a:pt x="76196" y="117516"/>
                    </a:lnTo>
                    <a:lnTo>
                      <a:pt x="76252" y="117498"/>
                    </a:lnTo>
                    <a:lnTo>
                      <a:pt x="76308" y="117461"/>
                    </a:lnTo>
                    <a:lnTo>
                      <a:pt x="76326" y="117405"/>
                    </a:lnTo>
                    <a:lnTo>
                      <a:pt x="76345" y="117349"/>
                    </a:lnTo>
                    <a:lnTo>
                      <a:pt x="76289" y="116699"/>
                    </a:lnTo>
                    <a:lnTo>
                      <a:pt x="76252" y="116031"/>
                    </a:lnTo>
                    <a:lnTo>
                      <a:pt x="76234" y="115381"/>
                    </a:lnTo>
                    <a:lnTo>
                      <a:pt x="76234" y="114712"/>
                    </a:lnTo>
                    <a:lnTo>
                      <a:pt x="76234" y="114044"/>
                    </a:lnTo>
                    <a:lnTo>
                      <a:pt x="76252" y="113375"/>
                    </a:lnTo>
                    <a:lnTo>
                      <a:pt x="76289" y="112707"/>
                    </a:lnTo>
                    <a:lnTo>
                      <a:pt x="76345" y="112038"/>
                    </a:lnTo>
                    <a:lnTo>
                      <a:pt x="76401" y="111369"/>
                    </a:lnTo>
                    <a:lnTo>
                      <a:pt x="76475" y="110701"/>
                    </a:lnTo>
                    <a:lnTo>
                      <a:pt x="76568" y="110051"/>
                    </a:lnTo>
                    <a:lnTo>
                      <a:pt x="76679" y="109382"/>
                    </a:lnTo>
                    <a:lnTo>
                      <a:pt x="76809" y="108732"/>
                    </a:lnTo>
                    <a:lnTo>
                      <a:pt x="76958" y="108064"/>
                    </a:lnTo>
                    <a:lnTo>
                      <a:pt x="77106" y="107432"/>
                    </a:lnTo>
                    <a:lnTo>
                      <a:pt x="77292" y="106782"/>
                    </a:lnTo>
                    <a:lnTo>
                      <a:pt x="77478" y="106151"/>
                    </a:lnTo>
                    <a:lnTo>
                      <a:pt x="77682" y="105520"/>
                    </a:lnTo>
                    <a:lnTo>
                      <a:pt x="77905" y="104907"/>
                    </a:lnTo>
                    <a:lnTo>
                      <a:pt x="78165" y="104294"/>
                    </a:lnTo>
                    <a:lnTo>
                      <a:pt x="78425" y="103681"/>
                    </a:lnTo>
                    <a:lnTo>
                      <a:pt x="78703" y="103105"/>
                    </a:lnTo>
                    <a:lnTo>
                      <a:pt x="79001" y="102511"/>
                    </a:lnTo>
                    <a:lnTo>
                      <a:pt x="79316" y="101954"/>
                    </a:lnTo>
                    <a:lnTo>
                      <a:pt x="79651" y="101397"/>
                    </a:lnTo>
                    <a:lnTo>
                      <a:pt x="80003" y="100858"/>
                    </a:lnTo>
                    <a:lnTo>
                      <a:pt x="80393" y="100338"/>
                    </a:lnTo>
                    <a:lnTo>
                      <a:pt x="80783" y="99818"/>
                    </a:lnTo>
                    <a:lnTo>
                      <a:pt x="81211" y="99317"/>
                    </a:lnTo>
                    <a:lnTo>
                      <a:pt x="81638" y="98853"/>
                    </a:lnTo>
                    <a:lnTo>
                      <a:pt x="82102" y="98388"/>
                    </a:lnTo>
                    <a:lnTo>
                      <a:pt x="82585" y="97943"/>
                    </a:lnTo>
                    <a:lnTo>
                      <a:pt x="82882" y="98946"/>
                    </a:lnTo>
                    <a:lnTo>
                      <a:pt x="83161" y="99948"/>
                    </a:lnTo>
                    <a:lnTo>
                      <a:pt x="83420" y="100951"/>
                    </a:lnTo>
                    <a:lnTo>
                      <a:pt x="83662" y="101954"/>
                    </a:lnTo>
                    <a:lnTo>
                      <a:pt x="83885" y="102957"/>
                    </a:lnTo>
                    <a:lnTo>
                      <a:pt x="84070" y="103941"/>
                    </a:lnTo>
                    <a:lnTo>
                      <a:pt x="84256" y="104925"/>
                    </a:lnTo>
                    <a:lnTo>
                      <a:pt x="84405" y="105891"/>
                    </a:lnTo>
                    <a:lnTo>
                      <a:pt x="84312" y="106652"/>
                    </a:lnTo>
                    <a:lnTo>
                      <a:pt x="84200" y="107432"/>
                    </a:lnTo>
                    <a:lnTo>
                      <a:pt x="84070" y="108194"/>
                    </a:lnTo>
                    <a:lnTo>
                      <a:pt x="83903" y="108974"/>
                    </a:lnTo>
                    <a:lnTo>
                      <a:pt x="83699" y="109809"/>
                    </a:lnTo>
                    <a:lnTo>
                      <a:pt x="83476" y="110645"/>
                    </a:lnTo>
                    <a:lnTo>
                      <a:pt x="83216" y="111462"/>
                    </a:lnTo>
                    <a:lnTo>
                      <a:pt x="82938" y="112261"/>
                    </a:lnTo>
                    <a:lnTo>
                      <a:pt x="82641" y="113059"/>
                    </a:lnTo>
                    <a:lnTo>
                      <a:pt x="82325" y="113839"/>
                    </a:lnTo>
                    <a:lnTo>
                      <a:pt x="81656" y="115418"/>
                    </a:lnTo>
                    <a:lnTo>
                      <a:pt x="80988" y="116978"/>
                    </a:lnTo>
                    <a:lnTo>
                      <a:pt x="80653" y="117758"/>
                    </a:lnTo>
                    <a:lnTo>
                      <a:pt x="80338" y="118538"/>
                    </a:lnTo>
                    <a:lnTo>
                      <a:pt x="80022" y="119336"/>
                    </a:lnTo>
                    <a:lnTo>
                      <a:pt x="79743" y="120135"/>
                    </a:lnTo>
                    <a:lnTo>
                      <a:pt x="79465" y="120952"/>
                    </a:lnTo>
                    <a:lnTo>
                      <a:pt x="79223" y="121769"/>
                    </a:lnTo>
                    <a:lnTo>
                      <a:pt x="79205" y="121825"/>
                    </a:lnTo>
                    <a:lnTo>
                      <a:pt x="79223" y="121862"/>
                    </a:lnTo>
                    <a:lnTo>
                      <a:pt x="79261" y="121899"/>
                    </a:lnTo>
                    <a:lnTo>
                      <a:pt x="79298" y="121918"/>
                    </a:lnTo>
                    <a:lnTo>
                      <a:pt x="79409" y="121918"/>
                    </a:lnTo>
                    <a:lnTo>
                      <a:pt x="79446" y="121881"/>
                    </a:lnTo>
                    <a:lnTo>
                      <a:pt x="79483" y="121843"/>
                    </a:lnTo>
                    <a:lnTo>
                      <a:pt x="79799" y="121063"/>
                    </a:lnTo>
                    <a:lnTo>
                      <a:pt x="80152" y="120302"/>
                    </a:lnTo>
                    <a:lnTo>
                      <a:pt x="80858" y="118798"/>
                    </a:lnTo>
                    <a:lnTo>
                      <a:pt x="81601" y="117312"/>
                    </a:lnTo>
                    <a:lnTo>
                      <a:pt x="82343" y="115826"/>
                    </a:lnTo>
                    <a:lnTo>
                      <a:pt x="83049" y="114322"/>
                    </a:lnTo>
                    <a:lnTo>
                      <a:pt x="83402" y="113579"/>
                    </a:lnTo>
                    <a:lnTo>
                      <a:pt x="83736" y="112818"/>
                    </a:lnTo>
                    <a:lnTo>
                      <a:pt x="84052" y="112057"/>
                    </a:lnTo>
                    <a:lnTo>
                      <a:pt x="84349" y="111277"/>
                    </a:lnTo>
                    <a:lnTo>
                      <a:pt x="84628" y="110497"/>
                    </a:lnTo>
                    <a:lnTo>
                      <a:pt x="84869" y="109698"/>
                    </a:lnTo>
                    <a:lnTo>
                      <a:pt x="84962" y="110719"/>
                    </a:lnTo>
                    <a:lnTo>
                      <a:pt x="85018" y="111704"/>
                    </a:lnTo>
                    <a:lnTo>
                      <a:pt x="85073" y="112632"/>
                    </a:lnTo>
                    <a:lnTo>
                      <a:pt x="85110" y="113524"/>
                    </a:lnTo>
                    <a:lnTo>
                      <a:pt x="85166" y="115139"/>
                    </a:lnTo>
                    <a:lnTo>
                      <a:pt x="85166" y="116551"/>
                    </a:lnTo>
                    <a:lnTo>
                      <a:pt x="85148" y="117684"/>
                    </a:lnTo>
                    <a:lnTo>
                      <a:pt x="85110" y="118538"/>
                    </a:lnTo>
                    <a:lnTo>
                      <a:pt x="85073" y="119243"/>
                    </a:lnTo>
                    <a:lnTo>
                      <a:pt x="85166" y="119095"/>
                    </a:lnTo>
                    <a:lnTo>
                      <a:pt x="85389" y="118612"/>
                    </a:lnTo>
                    <a:lnTo>
                      <a:pt x="85742" y="117832"/>
                    </a:lnTo>
                    <a:lnTo>
                      <a:pt x="86188" y="116792"/>
                    </a:lnTo>
                    <a:lnTo>
                      <a:pt x="86429" y="116161"/>
                    </a:lnTo>
                    <a:lnTo>
                      <a:pt x="86670" y="115492"/>
                    </a:lnTo>
                    <a:lnTo>
                      <a:pt x="86930" y="114749"/>
                    </a:lnTo>
                    <a:lnTo>
                      <a:pt x="87209" y="113969"/>
                    </a:lnTo>
                    <a:lnTo>
                      <a:pt x="87469" y="113115"/>
                    </a:lnTo>
                    <a:lnTo>
                      <a:pt x="87710" y="112224"/>
                    </a:lnTo>
                    <a:lnTo>
                      <a:pt x="87970" y="111295"/>
                    </a:lnTo>
                    <a:lnTo>
                      <a:pt x="88212" y="110311"/>
                    </a:lnTo>
                    <a:lnTo>
                      <a:pt x="88602" y="113208"/>
                    </a:lnTo>
                    <a:lnTo>
                      <a:pt x="88992" y="116068"/>
                    </a:lnTo>
                    <a:lnTo>
                      <a:pt x="89159" y="117219"/>
                    </a:lnTo>
                    <a:lnTo>
                      <a:pt x="89345" y="118352"/>
                    </a:lnTo>
                    <a:lnTo>
                      <a:pt x="89549" y="119466"/>
                    </a:lnTo>
                    <a:lnTo>
                      <a:pt x="89790" y="120581"/>
                    </a:lnTo>
                    <a:lnTo>
                      <a:pt x="90050" y="121695"/>
                    </a:lnTo>
                    <a:lnTo>
                      <a:pt x="90347" y="122791"/>
                    </a:lnTo>
                    <a:lnTo>
                      <a:pt x="90663" y="123868"/>
                    </a:lnTo>
                    <a:lnTo>
                      <a:pt x="90997" y="124945"/>
                    </a:lnTo>
                    <a:lnTo>
                      <a:pt x="91369" y="126003"/>
                    </a:lnTo>
                    <a:lnTo>
                      <a:pt x="91777" y="127062"/>
                    </a:lnTo>
                    <a:lnTo>
                      <a:pt x="92223" y="128102"/>
                    </a:lnTo>
                    <a:lnTo>
                      <a:pt x="92687" y="129123"/>
                    </a:lnTo>
                    <a:lnTo>
                      <a:pt x="93189" y="130145"/>
                    </a:lnTo>
                    <a:lnTo>
                      <a:pt x="93727" y="131147"/>
                    </a:lnTo>
                    <a:lnTo>
                      <a:pt x="94303" y="132150"/>
                    </a:lnTo>
                    <a:lnTo>
                      <a:pt x="94916" y="133134"/>
                    </a:lnTo>
                    <a:lnTo>
                      <a:pt x="94953" y="133172"/>
                    </a:lnTo>
                    <a:lnTo>
                      <a:pt x="95009" y="133209"/>
                    </a:lnTo>
                    <a:lnTo>
                      <a:pt x="95064" y="133209"/>
                    </a:lnTo>
                    <a:lnTo>
                      <a:pt x="95120" y="133190"/>
                    </a:lnTo>
                    <a:lnTo>
                      <a:pt x="95176" y="133153"/>
                    </a:lnTo>
                    <a:lnTo>
                      <a:pt x="95213" y="133097"/>
                    </a:lnTo>
                    <a:lnTo>
                      <a:pt x="95213" y="133023"/>
                    </a:lnTo>
                    <a:lnTo>
                      <a:pt x="95194" y="132967"/>
                    </a:lnTo>
                    <a:lnTo>
                      <a:pt x="94600" y="131742"/>
                    </a:lnTo>
                    <a:lnTo>
                      <a:pt x="94062" y="130516"/>
                    </a:lnTo>
                    <a:lnTo>
                      <a:pt x="93560" y="129272"/>
                    </a:lnTo>
                    <a:lnTo>
                      <a:pt x="93096" y="128009"/>
                    </a:lnTo>
                    <a:lnTo>
                      <a:pt x="92650" y="126746"/>
                    </a:lnTo>
                    <a:lnTo>
                      <a:pt x="92260" y="125465"/>
                    </a:lnTo>
                    <a:lnTo>
                      <a:pt x="91907" y="124183"/>
                    </a:lnTo>
                    <a:lnTo>
                      <a:pt x="91573" y="122902"/>
                    </a:lnTo>
                    <a:lnTo>
                      <a:pt x="91852" y="123459"/>
                    </a:lnTo>
                    <a:lnTo>
                      <a:pt x="92130" y="124016"/>
                    </a:lnTo>
                    <a:lnTo>
                      <a:pt x="92446" y="124555"/>
                    </a:lnTo>
                    <a:lnTo>
                      <a:pt x="92762" y="125075"/>
                    </a:lnTo>
                    <a:lnTo>
                      <a:pt x="93096" y="125595"/>
                    </a:lnTo>
                    <a:lnTo>
                      <a:pt x="93430" y="126096"/>
                    </a:lnTo>
                    <a:lnTo>
                      <a:pt x="93802" y="126560"/>
                    </a:lnTo>
                    <a:lnTo>
                      <a:pt x="94173" y="127025"/>
                    </a:lnTo>
                    <a:lnTo>
                      <a:pt x="94563" y="127470"/>
                    </a:lnTo>
                    <a:lnTo>
                      <a:pt x="94972" y="127879"/>
                    </a:lnTo>
                    <a:lnTo>
                      <a:pt x="95399" y="128287"/>
                    </a:lnTo>
                    <a:lnTo>
                      <a:pt x="95826" y="128659"/>
                    </a:lnTo>
                    <a:lnTo>
                      <a:pt x="96272" y="128993"/>
                    </a:lnTo>
                    <a:lnTo>
                      <a:pt x="96736" y="129309"/>
                    </a:lnTo>
                    <a:lnTo>
                      <a:pt x="97200" y="129606"/>
                    </a:lnTo>
                    <a:lnTo>
                      <a:pt x="97683" y="129847"/>
                    </a:lnTo>
                    <a:lnTo>
                      <a:pt x="97776" y="129866"/>
                    </a:lnTo>
                    <a:lnTo>
                      <a:pt x="97869" y="129866"/>
                    </a:lnTo>
                    <a:lnTo>
                      <a:pt x="97943" y="129829"/>
                    </a:lnTo>
                    <a:lnTo>
                      <a:pt x="97999" y="129773"/>
                    </a:lnTo>
                    <a:lnTo>
                      <a:pt x="98036" y="129699"/>
                    </a:lnTo>
                    <a:lnTo>
                      <a:pt x="98054" y="129625"/>
                    </a:lnTo>
                    <a:lnTo>
                      <a:pt x="98036" y="129550"/>
                    </a:lnTo>
                    <a:lnTo>
                      <a:pt x="97980" y="129476"/>
                    </a:lnTo>
                    <a:lnTo>
                      <a:pt x="97572" y="129142"/>
                    </a:lnTo>
                    <a:lnTo>
                      <a:pt x="97182" y="128789"/>
                    </a:lnTo>
                    <a:lnTo>
                      <a:pt x="96792" y="128417"/>
                    </a:lnTo>
                    <a:lnTo>
                      <a:pt x="96439" y="128046"/>
                    </a:lnTo>
                    <a:lnTo>
                      <a:pt x="96086" y="127675"/>
                    </a:lnTo>
                    <a:lnTo>
                      <a:pt x="95752" y="127285"/>
                    </a:lnTo>
                    <a:lnTo>
                      <a:pt x="95436" y="126876"/>
                    </a:lnTo>
                    <a:lnTo>
                      <a:pt x="95139" y="126468"/>
                    </a:lnTo>
                    <a:lnTo>
                      <a:pt x="94842" y="126040"/>
                    </a:lnTo>
                    <a:lnTo>
                      <a:pt x="94563" y="125613"/>
                    </a:lnTo>
                    <a:lnTo>
                      <a:pt x="94284" y="125186"/>
                    </a:lnTo>
                    <a:lnTo>
                      <a:pt x="94024" y="124740"/>
                    </a:lnTo>
                    <a:lnTo>
                      <a:pt x="93783" y="124295"/>
                    </a:lnTo>
                    <a:lnTo>
                      <a:pt x="93542" y="123849"/>
                    </a:lnTo>
                    <a:lnTo>
                      <a:pt x="93077" y="122921"/>
                    </a:lnTo>
                    <a:lnTo>
                      <a:pt x="92650" y="121992"/>
                    </a:lnTo>
                    <a:lnTo>
                      <a:pt x="92260" y="121026"/>
                    </a:lnTo>
                    <a:lnTo>
                      <a:pt x="91870" y="120061"/>
                    </a:lnTo>
                    <a:lnTo>
                      <a:pt x="91517" y="119076"/>
                    </a:lnTo>
                    <a:lnTo>
                      <a:pt x="90830" y="117108"/>
                    </a:lnTo>
                    <a:lnTo>
                      <a:pt x="90162" y="115158"/>
                    </a:lnTo>
                    <a:lnTo>
                      <a:pt x="90032" y="114081"/>
                    </a:lnTo>
                    <a:lnTo>
                      <a:pt x="89920" y="113022"/>
                    </a:lnTo>
                    <a:lnTo>
                      <a:pt x="89809" y="111945"/>
                    </a:lnTo>
                    <a:lnTo>
                      <a:pt x="89716" y="110849"/>
                    </a:lnTo>
                    <a:lnTo>
                      <a:pt x="89530" y="108621"/>
                    </a:lnTo>
                    <a:lnTo>
                      <a:pt x="89345" y="106374"/>
                    </a:lnTo>
                    <a:lnTo>
                      <a:pt x="89233" y="105260"/>
                    </a:lnTo>
                    <a:lnTo>
                      <a:pt x="89122" y="104145"/>
                    </a:lnTo>
                    <a:lnTo>
                      <a:pt x="89159" y="103384"/>
                    </a:lnTo>
                    <a:lnTo>
                      <a:pt x="89196" y="102604"/>
                    </a:lnTo>
                    <a:lnTo>
                      <a:pt x="89196" y="101824"/>
                    </a:lnTo>
                    <a:lnTo>
                      <a:pt x="89196" y="101025"/>
                    </a:lnTo>
                    <a:lnTo>
                      <a:pt x="90960" y="103495"/>
                    </a:lnTo>
                    <a:lnTo>
                      <a:pt x="91833" y="104721"/>
                    </a:lnTo>
                    <a:lnTo>
                      <a:pt x="92687" y="105984"/>
                    </a:lnTo>
                    <a:lnTo>
                      <a:pt x="93523" y="107265"/>
                    </a:lnTo>
                    <a:lnTo>
                      <a:pt x="93913" y="107915"/>
                    </a:lnTo>
                    <a:lnTo>
                      <a:pt x="94303" y="108565"/>
                    </a:lnTo>
                    <a:lnTo>
                      <a:pt x="94674" y="109234"/>
                    </a:lnTo>
                    <a:lnTo>
                      <a:pt x="95027" y="109902"/>
                    </a:lnTo>
                    <a:lnTo>
                      <a:pt x="95380" y="110589"/>
                    </a:lnTo>
                    <a:lnTo>
                      <a:pt x="95714" y="111295"/>
                    </a:lnTo>
                    <a:lnTo>
                      <a:pt x="95770" y="111369"/>
                    </a:lnTo>
                    <a:lnTo>
                      <a:pt x="95826" y="111388"/>
                    </a:lnTo>
                    <a:lnTo>
                      <a:pt x="95900" y="111407"/>
                    </a:lnTo>
                    <a:lnTo>
                      <a:pt x="95974" y="111388"/>
                    </a:lnTo>
                    <a:lnTo>
                      <a:pt x="96030" y="111332"/>
                    </a:lnTo>
                    <a:lnTo>
                      <a:pt x="96067" y="111277"/>
                    </a:lnTo>
                    <a:lnTo>
                      <a:pt x="96104" y="111221"/>
                    </a:lnTo>
                    <a:lnTo>
                      <a:pt x="96104" y="111128"/>
                    </a:lnTo>
                    <a:lnTo>
                      <a:pt x="95882" y="110255"/>
                    </a:lnTo>
                    <a:lnTo>
                      <a:pt x="95622" y="109382"/>
                    </a:lnTo>
                    <a:lnTo>
                      <a:pt x="95324" y="108528"/>
                    </a:lnTo>
                    <a:lnTo>
                      <a:pt x="94990" y="107674"/>
                    </a:lnTo>
                    <a:lnTo>
                      <a:pt x="94619" y="106838"/>
                    </a:lnTo>
                    <a:lnTo>
                      <a:pt x="94210" y="106021"/>
                    </a:lnTo>
                    <a:lnTo>
                      <a:pt x="93783" y="105204"/>
                    </a:lnTo>
                    <a:lnTo>
                      <a:pt x="93319" y="104405"/>
                    </a:lnTo>
                    <a:lnTo>
                      <a:pt x="93319" y="104405"/>
                    </a:lnTo>
                    <a:lnTo>
                      <a:pt x="95473" y="106411"/>
                    </a:lnTo>
                    <a:lnTo>
                      <a:pt x="96550" y="107414"/>
                    </a:lnTo>
                    <a:lnTo>
                      <a:pt x="97646" y="108380"/>
                    </a:lnTo>
                    <a:lnTo>
                      <a:pt x="97739" y="108435"/>
                    </a:lnTo>
                    <a:lnTo>
                      <a:pt x="97813" y="108454"/>
                    </a:lnTo>
                    <a:lnTo>
                      <a:pt x="97906" y="108435"/>
                    </a:lnTo>
                    <a:lnTo>
                      <a:pt x="97961" y="108380"/>
                    </a:lnTo>
                    <a:lnTo>
                      <a:pt x="98017" y="108305"/>
                    </a:lnTo>
                    <a:lnTo>
                      <a:pt x="98036" y="108231"/>
                    </a:lnTo>
                    <a:lnTo>
                      <a:pt x="98017" y="108138"/>
                    </a:lnTo>
                    <a:lnTo>
                      <a:pt x="97980" y="108045"/>
                    </a:lnTo>
                    <a:lnTo>
                      <a:pt x="97349" y="107284"/>
                    </a:lnTo>
                    <a:lnTo>
                      <a:pt x="96699" y="106522"/>
                    </a:lnTo>
                    <a:lnTo>
                      <a:pt x="96049" y="105798"/>
                    </a:lnTo>
                    <a:lnTo>
                      <a:pt x="95380" y="105055"/>
                    </a:lnTo>
                    <a:lnTo>
                      <a:pt x="94693" y="104350"/>
                    </a:lnTo>
                    <a:lnTo>
                      <a:pt x="94006" y="103625"/>
                    </a:lnTo>
                    <a:lnTo>
                      <a:pt x="92613" y="102214"/>
                    </a:lnTo>
                    <a:lnTo>
                      <a:pt x="91722" y="101304"/>
                    </a:lnTo>
                    <a:lnTo>
                      <a:pt x="90830" y="100394"/>
                    </a:lnTo>
                    <a:lnTo>
                      <a:pt x="89939" y="99466"/>
                    </a:lnTo>
                    <a:lnTo>
                      <a:pt x="89493" y="99020"/>
                    </a:lnTo>
                    <a:lnTo>
                      <a:pt x="89029" y="98574"/>
                    </a:lnTo>
                    <a:lnTo>
                      <a:pt x="88936" y="97738"/>
                    </a:lnTo>
                    <a:lnTo>
                      <a:pt x="88806" y="96903"/>
                    </a:lnTo>
                    <a:lnTo>
                      <a:pt x="88657" y="96048"/>
                    </a:lnTo>
                    <a:lnTo>
                      <a:pt x="88472" y="95194"/>
                    </a:lnTo>
                    <a:lnTo>
                      <a:pt x="88267" y="94340"/>
                    </a:lnTo>
                    <a:lnTo>
                      <a:pt x="88045" y="93486"/>
                    </a:lnTo>
                    <a:lnTo>
                      <a:pt x="87766" y="92631"/>
                    </a:lnTo>
                    <a:lnTo>
                      <a:pt x="87488" y="91777"/>
                    </a:lnTo>
                    <a:lnTo>
                      <a:pt x="88026" y="92353"/>
                    </a:lnTo>
                    <a:lnTo>
                      <a:pt x="88620" y="92891"/>
                    </a:lnTo>
                    <a:lnTo>
                      <a:pt x="89215" y="93430"/>
                    </a:lnTo>
                    <a:lnTo>
                      <a:pt x="89846" y="93950"/>
                    </a:lnTo>
                    <a:lnTo>
                      <a:pt x="90496" y="94433"/>
                    </a:lnTo>
                    <a:lnTo>
                      <a:pt x="91165" y="94916"/>
                    </a:lnTo>
                    <a:lnTo>
                      <a:pt x="91852" y="95380"/>
                    </a:lnTo>
                    <a:lnTo>
                      <a:pt x="92539" y="95826"/>
                    </a:lnTo>
                    <a:lnTo>
                      <a:pt x="93226" y="96271"/>
                    </a:lnTo>
                    <a:lnTo>
                      <a:pt x="93932" y="96698"/>
                    </a:lnTo>
                    <a:lnTo>
                      <a:pt x="95343" y="97516"/>
                    </a:lnTo>
                    <a:lnTo>
                      <a:pt x="98110" y="99076"/>
                    </a:lnTo>
                    <a:lnTo>
                      <a:pt x="98221" y="99113"/>
                    </a:lnTo>
                    <a:lnTo>
                      <a:pt x="98296" y="99113"/>
                    </a:lnTo>
                    <a:lnTo>
                      <a:pt x="98370" y="99076"/>
                    </a:lnTo>
                    <a:lnTo>
                      <a:pt x="98426" y="99001"/>
                    </a:lnTo>
                    <a:lnTo>
                      <a:pt x="98444" y="98927"/>
                    </a:lnTo>
                    <a:lnTo>
                      <a:pt x="98444" y="98834"/>
                    </a:lnTo>
                    <a:lnTo>
                      <a:pt x="98407" y="98760"/>
                    </a:lnTo>
                    <a:lnTo>
                      <a:pt x="98351" y="98686"/>
                    </a:lnTo>
                    <a:lnTo>
                      <a:pt x="95566" y="96568"/>
                    </a:lnTo>
                    <a:lnTo>
                      <a:pt x="95566" y="96568"/>
                    </a:lnTo>
                    <a:lnTo>
                      <a:pt x="96104" y="96717"/>
                    </a:lnTo>
                    <a:lnTo>
                      <a:pt x="96643" y="96828"/>
                    </a:lnTo>
                    <a:lnTo>
                      <a:pt x="97200" y="96921"/>
                    </a:lnTo>
                    <a:lnTo>
                      <a:pt x="97739" y="96996"/>
                    </a:lnTo>
                    <a:lnTo>
                      <a:pt x="98277" y="97033"/>
                    </a:lnTo>
                    <a:lnTo>
                      <a:pt x="98834" y="97051"/>
                    </a:lnTo>
                    <a:lnTo>
                      <a:pt x="99373" y="97033"/>
                    </a:lnTo>
                    <a:lnTo>
                      <a:pt x="99930" y="96977"/>
                    </a:lnTo>
                    <a:lnTo>
                      <a:pt x="100023" y="96940"/>
                    </a:lnTo>
                    <a:lnTo>
                      <a:pt x="100079" y="96903"/>
                    </a:lnTo>
                    <a:lnTo>
                      <a:pt x="100116" y="96828"/>
                    </a:lnTo>
                    <a:lnTo>
                      <a:pt x="100134" y="96754"/>
                    </a:lnTo>
                    <a:lnTo>
                      <a:pt x="100116" y="96680"/>
                    </a:lnTo>
                    <a:lnTo>
                      <a:pt x="100079" y="96624"/>
                    </a:lnTo>
                    <a:lnTo>
                      <a:pt x="100023" y="96568"/>
                    </a:lnTo>
                    <a:lnTo>
                      <a:pt x="99930" y="96550"/>
                    </a:lnTo>
                    <a:lnTo>
                      <a:pt x="99317" y="96476"/>
                    </a:lnTo>
                    <a:lnTo>
                      <a:pt x="98704" y="96383"/>
                    </a:lnTo>
                    <a:lnTo>
                      <a:pt x="98110" y="96253"/>
                    </a:lnTo>
                    <a:lnTo>
                      <a:pt x="97516" y="96104"/>
                    </a:lnTo>
                    <a:lnTo>
                      <a:pt x="96940" y="95937"/>
                    </a:lnTo>
                    <a:lnTo>
                      <a:pt x="96383" y="95751"/>
                    </a:lnTo>
                    <a:lnTo>
                      <a:pt x="95844" y="95547"/>
                    </a:lnTo>
                    <a:lnTo>
                      <a:pt x="95306" y="95306"/>
                    </a:lnTo>
                    <a:lnTo>
                      <a:pt x="94767" y="95064"/>
                    </a:lnTo>
                    <a:lnTo>
                      <a:pt x="94247" y="94786"/>
                    </a:lnTo>
                    <a:lnTo>
                      <a:pt x="93746" y="94507"/>
                    </a:lnTo>
                    <a:lnTo>
                      <a:pt x="93244" y="94191"/>
                    </a:lnTo>
                    <a:lnTo>
                      <a:pt x="92762" y="93876"/>
                    </a:lnTo>
                    <a:lnTo>
                      <a:pt x="92279" y="93541"/>
                    </a:lnTo>
                    <a:lnTo>
                      <a:pt x="91796" y="93189"/>
                    </a:lnTo>
                    <a:lnTo>
                      <a:pt x="91332" y="92836"/>
                    </a:lnTo>
                    <a:lnTo>
                      <a:pt x="90867" y="92464"/>
                    </a:lnTo>
                    <a:lnTo>
                      <a:pt x="90422" y="92074"/>
                    </a:lnTo>
                    <a:lnTo>
                      <a:pt x="89976" y="91684"/>
                    </a:lnTo>
                    <a:lnTo>
                      <a:pt x="89530" y="91276"/>
                    </a:lnTo>
                    <a:lnTo>
                      <a:pt x="88657" y="90440"/>
                    </a:lnTo>
                    <a:lnTo>
                      <a:pt x="87822" y="89586"/>
                    </a:lnTo>
                    <a:lnTo>
                      <a:pt x="86986" y="88713"/>
                    </a:lnTo>
                    <a:lnTo>
                      <a:pt x="86169" y="87822"/>
                    </a:lnTo>
                    <a:lnTo>
                      <a:pt x="84572" y="86039"/>
                    </a:lnTo>
                    <a:lnTo>
                      <a:pt x="83903" y="85073"/>
                    </a:lnTo>
                    <a:lnTo>
                      <a:pt x="83216" y="84145"/>
                    </a:lnTo>
                    <a:lnTo>
                      <a:pt x="82492" y="83253"/>
                    </a:lnTo>
                    <a:lnTo>
                      <a:pt x="81749" y="82380"/>
                    </a:lnTo>
                    <a:lnTo>
                      <a:pt x="80969" y="81526"/>
                    </a:lnTo>
                    <a:lnTo>
                      <a:pt x="80171" y="80709"/>
                    </a:lnTo>
                    <a:lnTo>
                      <a:pt x="79353" y="79910"/>
                    </a:lnTo>
                    <a:lnTo>
                      <a:pt x="78536" y="79130"/>
                    </a:lnTo>
                    <a:lnTo>
                      <a:pt x="77682" y="78388"/>
                    </a:lnTo>
                    <a:lnTo>
                      <a:pt x="76809" y="77645"/>
                    </a:lnTo>
                    <a:lnTo>
                      <a:pt x="75936" y="76939"/>
                    </a:lnTo>
                    <a:lnTo>
                      <a:pt x="75045" y="76252"/>
                    </a:lnTo>
                    <a:lnTo>
                      <a:pt x="74154" y="75565"/>
                    </a:lnTo>
                    <a:lnTo>
                      <a:pt x="73262" y="74915"/>
                    </a:lnTo>
                    <a:lnTo>
                      <a:pt x="72352" y="74265"/>
                    </a:lnTo>
                    <a:lnTo>
                      <a:pt x="71442" y="73652"/>
                    </a:lnTo>
                    <a:lnTo>
                      <a:pt x="71962" y="73633"/>
                    </a:lnTo>
                    <a:lnTo>
                      <a:pt x="72464" y="73596"/>
                    </a:lnTo>
                    <a:lnTo>
                      <a:pt x="72965" y="73541"/>
                    </a:lnTo>
                    <a:lnTo>
                      <a:pt x="73467" y="73485"/>
                    </a:lnTo>
                    <a:lnTo>
                      <a:pt x="74451" y="73336"/>
                    </a:lnTo>
                    <a:lnTo>
                      <a:pt x="75435" y="73151"/>
                    </a:lnTo>
                    <a:lnTo>
                      <a:pt x="76661" y="72891"/>
                    </a:lnTo>
                    <a:lnTo>
                      <a:pt x="77868" y="72668"/>
                    </a:lnTo>
                    <a:lnTo>
                      <a:pt x="78481" y="73076"/>
                    </a:lnTo>
                    <a:lnTo>
                      <a:pt x="79131" y="73485"/>
                    </a:lnTo>
                    <a:lnTo>
                      <a:pt x="79781" y="73856"/>
                    </a:lnTo>
                    <a:lnTo>
                      <a:pt x="80449" y="74209"/>
                    </a:lnTo>
                    <a:lnTo>
                      <a:pt x="81805" y="74915"/>
                    </a:lnTo>
                    <a:lnTo>
                      <a:pt x="83161" y="75602"/>
                    </a:lnTo>
                    <a:lnTo>
                      <a:pt x="83365" y="75899"/>
                    </a:lnTo>
                    <a:lnTo>
                      <a:pt x="83569" y="76196"/>
                    </a:lnTo>
                    <a:lnTo>
                      <a:pt x="84015" y="76772"/>
                    </a:lnTo>
                    <a:lnTo>
                      <a:pt x="84479" y="77348"/>
                    </a:lnTo>
                    <a:lnTo>
                      <a:pt x="84962" y="77905"/>
                    </a:lnTo>
                    <a:lnTo>
                      <a:pt x="85185" y="78703"/>
                    </a:lnTo>
                    <a:lnTo>
                      <a:pt x="85408" y="79520"/>
                    </a:lnTo>
                    <a:lnTo>
                      <a:pt x="85668" y="80319"/>
                    </a:lnTo>
                    <a:lnTo>
                      <a:pt x="85928" y="81118"/>
                    </a:lnTo>
                    <a:lnTo>
                      <a:pt x="86466" y="82715"/>
                    </a:lnTo>
                    <a:lnTo>
                      <a:pt x="87005" y="84293"/>
                    </a:lnTo>
                    <a:lnTo>
                      <a:pt x="87042" y="84367"/>
                    </a:lnTo>
                    <a:lnTo>
                      <a:pt x="87098" y="84405"/>
                    </a:lnTo>
                    <a:lnTo>
                      <a:pt x="87172" y="84423"/>
                    </a:lnTo>
                    <a:lnTo>
                      <a:pt x="87302" y="84423"/>
                    </a:lnTo>
                    <a:lnTo>
                      <a:pt x="87358" y="84367"/>
                    </a:lnTo>
                    <a:lnTo>
                      <a:pt x="87395" y="84312"/>
                    </a:lnTo>
                    <a:lnTo>
                      <a:pt x="87395" y="84237"/>
                    </a:lnTo>
                    <a:lnTo>
                      <a:pt x="87358" y="83662"/>
                    </a:lnTo>
                    <a:lnTo>
                      <a:pt x="87265" y="83067"/>
                    </a:lnTo>
                    <a:lnTo>
                      <a:pt x="87172" y="82473"/>
                    </a:lnTo>
                    <a:lnTo>
                      <a:pt x="87042" y="81879"/>
                    </a:lnTo>
                    <a:lnTo>
                      <a:pt x="86893" y="81285"/>
                    </a:lnTo>
                    <a:lnTo>
                      <a:pt x="86726" y="80690"/>
                    </a:lnTo>
                    <a:lnTo>
                      <a:pt x="86522" y="80096"/>
                    </a:lnTo>
                    <a:lnTo>
                      <a:pt x="86318" y="79520"/>
                    </a:lnTo>
                    <a:lnTo>
                      <a:pt x="86522" y="79836"/>
                    </a:lnTo>
                    <a:lnTo>
                      <a:pt x="86745" y="80133"/>
                    </a:lnTo>
                    <a:lnTo>
                      <a:pt x="87153" y="80802"/>
                    </a:lnTo>
                    <a:lnTo>
                      <a:pt x="87562" y="81470"/>
                    </a:lnTo>
                    <a:lnTo>
                      <a:pt x="87952" y="82157"/>
                    </a:lnTo>
                    <a:lnTo>
                      <a:pt x="88323" y="82845"/>
                    </a:lnTo>
                    <a:lnTo>
                      <a:pt x="89066" y="84219"/>
                    </a:lnTo>
                    <a:lnTo>
                      <a:pt x="89790" y="85612"/>
                    </a:lnTo>
                    <a:lnTo>
                      <a:pt x="89827" y="85686"/>
                    </a:lnTo>
                    <a:lnTo>
                      <a:pt x="89902" y="85705"/>
                    </a:lnTo>
                    <a:lnTo>
                      <a:pt x="89957" y="85723"/>
                    </a:lnTo>
                    <a:lnTo>
                      <a:pt x="90032" y="85705"/>
                    </a:lnTo>
                    <a:lnTo>
                      <a:pt x="90087" y="85667"/>
                    </a:lnTo>
                    <a:lnTo>
                      <a:pt x="90143" y="85612"/>
                    </a:lnTo>
                    <a:lnTo>
                      <a:pt x="90162" y="85537"/>
                    </a:lnTo>
                    <a:lnTo>
                      <a:pt x="90162" y="85463"/>
                    </a:lnTo>
                    <a:lnTo>
                      <a:pt x="89883" y="84609"/>
                    </a:lnTo>
                    <a:lnTo>
                      <a:pt x="89567" y="83792"/>
                    </a:lnTo>
                    <a:lnTo>
                      <a:pt x="89233" y="82975"/>
                    </a:lnTo>
                    <a:lnTo>
                      <a:pt x="88880" y="82176"/>
                    </a:lnTo>
                    <a:lnTo>
                      <a:pt x="88490" y="81377"/>
                    </a:lnTo>
                    <a:lnTo>
                      <a:pt x="88063" y="80616"/>
                    </a:lnTo>
                    <a:lnTo>
                      <a:pt x="87599" y="79855"/>
                    </a:lnTo>
                    <a:lnTo>
                      <a:pt x="87116" y="79112"/>
                    </a:lnTo>
                    <a:lnTo>
                      <a:pt x="86355" y="77979"/>
                    </a:lnTo>
                    <a:lnTo>
                      <a:pt x="85946" y="77422"/>
                    </a:lnTo>
                    <a:lnTo>
                      <a:pt x="85519" y="76846"/>
                    </a:lnTo>
                    <a:lnTo>
                      <a:pt x="85519" y="76846"/>
                    </a:lnTo>
                    <a:lnTo>
                      <a:pt x="86132" y="77218"/>
                    </a:lnTo>
                    <a:lnTo>
                      <a:pt x="86726" y="77589"/>
                    </a:lnTo>
                    <a:lnTo>
                      <a:pt x="87933" y="78406"/>
                    </a:lnTo>
                    <a:lnTo>
                      <a:pt x="89122" y="79242"/>
                    </a:lnTo>
                    <a:lnTo>
                      <a:pt x="90292" y="80115"/>
                    </a:lnTo>
                    <a:lnTo>
                      <a:pt x="91443" y="80988"/>
                    </a:lnTo>
                    <a:lnTo>
                      <a:pt x="92576" y="81860"/>
                    </a:lnTo>
                    <a:lnTo>
                      <a:pt x="93709" y="82770"/>
                    </a:lnTo>
                    <a:lnTo>
                      <a:pt x="95974" y="84590"/>
                    </a:lnTo>
                    <a:lnTo>
                      <a:pt x="96049" y="84646"/>
                    </a:lnTo>
                    <a:lnTo>
                      <a:pt x="96123" y="84646"/>
                    </a:lnTo>
                    <a:lnTo>
                      <a:pt x="96197" y="84627"/>
                    </a:lnTo>
                    <a:lnTo>
                      <a:pt x="96253" y="84590"/>
                    </a:lnTo>
                    <a:lnTo>
                      <a:pt x="96290" y="84535"/>
                    </a:lnTo>
                    <a:lnTo>
                      <a:pt x="96309" y="84460"/>
                    </a:lnTo>
                    <a:lnTo>
                      <a:pt x="96309" y="84386"/>
                    </a:lnTo>
                    <a:lnTo>
                      <a:pt x="96253" y="84312"/>
                    </a:lnTo>
                    <a:lnTo>
                      <a:pt x="95696" y="83717"/>
                    </a:lnTo>
                    <a:lnTo>
                      <a:pt x="95139" y="83123"/>
                    </a:lnTo>
                    <a:lnTo>
                      <a:pt x="94544" y="82547"/>
                    </a:lnTo>
                    <a:lnTo>
                      <a:pt x="93969" y="81972"/>
                    </a:lnTo>
                    <a:lnTo>
                      <a:pt x="94526" y="82046"/>
                    </a:lnTo>
                    <a:lnTo>
                      <a:pt x="95064" y="82102"/>
                    </a:lnTo>
                    <a:lnTo>
                      <a:pt x="95752" y="82195"/>
                    </a:lnTo>
                    <a:lnTo>
                      <a:pt x="96439" y="82269"/>
                    </a:lnTo>
                    <a:lnTo>
                      <a:pt x="97126" y="82325"/>
                    </a:lnTo>
                    <a:lnTo>
                      <a:pt x="97813" y="82362"/>
                    </a:lnTo>
                    <a:lnTo>
                      <a:pt x="97906" y="82362"/>
                    </a:lnTo>
                    <a:lnTo>
                      <a:pt x="97980" y="82306"/>
                    </a:lnTo>
                    <a:lnTo>
                      <a:pt x="98017" y="82232"/>
                    </a:lnTo>
                    <a:lnTo>
                      <a:pt x="98054" y="82157"/>
                    </a:lnTo>
                    <a:lnTo>
                      <a:pt x="98054" y="82065"/>
                    </a:lnTo>
                    <a:lnTo>
                      <a:pt x="98017" y="81990"/>
                    </a:lnTo>
                    <a:lnTo>
                      <a:pt x="97961" y="81916"/>
                    </a:lnTo>
                    <a:lnTo>
                      <a:pt x="97869" y="81879"/>
                    </a:lnTo>
                    <a:lnTo>
                      <a:pt x="97126" y="81749"/>
                    </a:lnTo>
                    <a:lnTo>
                      <a:pt x="96364" y="81619"/>
                    </a:lnTo>
                    <a:lnTo>
                      <a:pt x="94860" y="81377"/>
                    </a:lnTo>
                    <a:lnTo>
                      <a:pt x="94396" y="81285"/>
                    </a:lnTo>
                    <a:lnTo>
                      <a:pt x="93913" y="81173"/>
                    </a:lnTo>
                    <a:lnTo>
                      <a:pt x="93430" y="81080"/>
                    </a:lnTo>
                    <a:lnTo>
                      <a:pt x="93189" y="81062"/>
                    </a:lnTo>
                    <a:lnTo>
                      <a:pt x="92966" y="81043"/>
                    </a:lnTo>
                    <a:lnTo>
                      <a:pt x="92279" y="80449"/>
                    </a:lnTo>
                    <a:lnTo>
                      <a:pt x="91592" y="79873"/>
                    </a:lnTo>
                    <a:lnTo>
                      <a:pt x="90905" y="79298"/>
                    </a:lnTo>
                    <a:lnTo>
                      <a:pt x="90199" y="78740"/>
                    </a:lnTo>
                    <a:lnTo>
                      <a:pt x="89475" y="78202"/>
                    </a:lnTo>
                    <a:lnTo>
                      <a:pt x="88750" y="77682"/>
                    </a:lnTo>
                    <a:lnTo>
                      <a:pt x="88008" y="77180"/>
                    </a:lnTo>
                    <a:lnTo>
                      <a:pt x="87265" y="76679"/>
                    </a:lnTo>
                    <a:lnTo>
                      <a:pt x="85482" y="75509"/>
                    </a:lnTo>
                    <a:lnTo>
                      <a:pt x="84553" y="74915"/>
                    </a:lnTo>
                    <a:lnTo>
                      <a:pt x="83588" y="74321"/>
                    </a:lnTo>
                    <a:lnTo>
                      <a:pt x="82622" y="73763"/>
                    </a:lnTo>
                    <a:lnTo>
                      <a:pt x="82121" y="73485"/>
                    </a:lnTo>
                    <a:lnTo>
                      <a:pt x="81619" y="73225"/>
                    </a:lnTo>
                    <a:lnTo>
                      <a:pt x="81118" y="72983"/>
                    </a:lnTo>
                    <a:lnTo>
                      <a:pt x="80616" y="72761"/>
                    </a:lnTo>
                    <a:lnTo>
                      <a:pt x="80115" y="72556"/>
                    </a:lnTo>
                    <a:lnTo>
                      <a:pt x="79613" y="72352"/>
                    </a:lnTo>
                    <a:lnTo>
                      <a:pt x="80375" y="72241"/>
                    </a:lnTo>
                    <a:lnTo>
                      <a:pt x="81155" y="72148"/>
                    </a:lnTo>
                    <a:lnTo>
                      <a:pt x="81916" y="72055"/>
                    </a:lnTo>
                    <a:lnTo>
                      <a:pt x="82678" y="71981"/>
                    </a:lnTo>
                    <a:lnTo>
                      <a:pt x="83420" y="71925"/>
                    </a:lnTo>
                    <a:lnTo>
                      <a:pt x="84182" y="71888"/>
                    </a:lnTo>
                    <a:lnTo>
                      <a:pt x="84943" y="71869"/>
                    </a:lnTo>
                    <a:lnTo>
                      <a:pt x="85705" y="71869"/>
                    </a:lnTo>
                    <a:lnTo>
                      <a:pt x="86466" y="71906"/>
                    </a:lnTo>
                    <a:lnTo>
                      <a:pt x="87246" y="71944"/>
                    </a:lnTo>
                    <a:lnTo>
                      <a:pt x="88008" y="72018"/>
                    </a:lnTo>
                    <a:lnTo>
                      <a:pt x="88787" y="72129"/>
                    </a:lnTo>
                    <a:lnTo>
                      <a:pt x="89586" y="72259"/>
                    </a:lnTo>
                    <a:lnTo>
                      <a:pt x="90385" y="72408"/>
                    </a:lnTo>
                    <a:lnTo>
                      <a:pt x="91183" y="72593"/>
                    </a:lnTo>
                    <a:lnTo>
                      <a:pt x="92019" y="72816"/>
                    </a:lnTo>
                    <a:lnTo>
                      <a:pt x="92112" y="72835"/>
                    </a:lnTo>
                    <a:lnTo>
                      <a:pt x="92205" y="72798"/>
                    </a:lnTo>
                    <a:lnTo>
                      <a:pt x="92260" y="72742"/>
                    </a:lnTo>
                    <a:lnTo>
                      <a:pt x="92316" y="72668"/>
                    </a:lnTo>
                    <a:lnTo>
                      <a:pt x="92335" y="72575"/>
                    </a:lnTo>
                    <a:lnTo>
                      <a:pt x="92335" y="72482"/>
                    </a:lnTo>
                    <a:lnTo>
                      <a:pt x="92297" y="72408"/>
                    </a:lnTo>
                    <a:lnTo>
                      <a:pt x="92260" y="72371"/>
                    </a:lnTo>
                    <a:lnTo>
                      <a:pt x="92205" y="72352"/>
                    </a:lnTo>
                    <a:lnTo>
                      <a:pt x="91555" y="72055"/>
                    </a:lnTo>
                    <a:lnTo>
                      <a:pt x="90867" y="71795"/>
                    </a:lnTo>
                    <a:lnTo>
                      <a:pt x="90199" y="71554"/>
                    </a:lnTo>
                    <a:lnTo>
                      <a:pt x="89493" y="71331"/>
                    </a:lnTo>
                    <a:lnTo>
                      <a:pt x="88806" y="71145"/>
                    </a:lnTo>
                    <a:lnTo>
                      <a:pt x="88100" y="70978"/>
                    </a:lnTo>
                    <a:lnTo>
                      <a:pt x="87395" y="70829"/>
                    </a:lnTo>
                    <a:lnTo>
                      <a:pt x="86670" y="70718"/>
                    </a:lnTo>
                    <a:lnTo>
                      <a:pt x="87413" y="70402"/>
                    </a:lnTo>
                    <a:lnTo>
                      <a:pt x="88138" y="70086"/>
                    </a:lnTo>
                    <a:lnTo>
                      <a:pt x="89586" y="69399"/>
                    </a:lnTo>
                    <a:lnTo>
                      <a:pt x="90997" y="68731"/>
                    </a:lnTo>
                    <a:lnTo>
                      <a:pt x="91685" y="68415"/>
                    </a:lnTo>
                    <a:lnTo>
                      <a:pt x="92353" y="68155"/>
                    </a:lnTo>
                    <a:lnTo>
                      <a:pt x="92446" y="68099"/>
                    </a:lnTo>
                    <a:lnTo>
                      <a:pt x="92520" y="68006"/>
                    </a:lnTo>
                    <a:lnTo>
                      <a:pt x="92539" y="67932"/>
                    </a:lnTo>
                    <a:lnTo>
                      <a:pt x="92520" y="67839"/>
                    </a:lnTo>
                    <a:lnTo>
                      <a:pt x="92483" y="67746"/>
                    </a:lnTo>
                    <a:lnTo>
                      <a:pt x="92427" y="67691"/>
                    </a:lnTo>
                    <a:lnTo>
                      <a:pt x="92335" y="67654"/>
                    </a:lnTo>
                    <a:lnTo>
                      <a:pt x="92223" y="67654"/>
                    </a:lnTo>
                    <a:lnTo>
                      <a:pt x="91629" y="67802"/>
                    </a:lnTo>
                    <a:lnTo>
                      <a:pt x="91035" y="67951"/>
                    </a:lnTo>
                    <a:lnTo>
                      <a:pt x="90440" y="68136"/>
                    </a:lnTo>
                    <a:lnTo>
                      <a:pt x="89846" y="68304"/>
                    </a:lnTo>
                    <a:lnTo>
                      <a:pt x="88676" y="68712"/>
                    </a:lnTo>
                    <a:lnTo>
                      <a:pt x="87525" y="69139"/>
                    </a:lnTo>
                    <a:lnTo>
                      <a:pt x="86615" y="69474"/>
                    </a:lnTo>
                    <a:lnTo>
                      <a:pt x="85686" y="69789"/>
                    </a:lnTo>
                    <a:lnTo>
                      <a:pt x="85222" y="69956"/>
                    </a:lnTo>
                    <a:lnTo>
                      <a:pt x="84776" y="70124"/>
                    </a:lnTo>
                    <a:lnTo>
                      <a:pt x="84330" y="70309"/>
                    </a:lnTo>
                    <a:lnTo>
                      <a:pt x="83885" y="70514"/>
                    </a:lnTo>
                    <a:lnTo>
                      <a:pt x="82993" y="70532"/>
                    </a:lnTo>
                    <a:lnTo>
                      <a:pt x="82548" y="70569"/>
                    </a:lnTo>
                    <a:lnTo>
                      <a:pt x="82102" y="70606"/>
                    </a:lnTo>
                    <a:lnTo>
                      <a:pt x="81675" y="70662"/>
                    </a:lnTo>
                    <a:lnTo>
                      <a:pt x="81229" y="70718"/>
                    </a:lnTo>
                    <a:lnTo>
                      <a:pt x="80783" y="70792"/>
                    </a:lnTo>
                    <a:lnTo>
                      <a:pt x="80338" y="70885"/>
                    </a:lnTo>
                    <a:lnTo>
                      <a:pt x="78369" y="71331"/>
                    </a:lnTo>
                    <a:lnTo>
                      <a:pt x="77348" y="71554"/>
                    </a:lnTo>
                    <a:lnTo>
                      <a:pt x="76345" y="71776"/>
                    </a:lnTo>
                    <a:lnTo>
                      <a:pt x="75324" y="71962"/>
                    </a:lnTo>
                    <a:lnTo>
                      <a:pt x="74302" y="72129"/>
                    </a:lnTo>
                    <a:lnTo>
                      <a:pt x="73299" y="72259"/>
                    </a:lnTo>
                    <a:lnTo>
                      <a:pt x="72798" y="72315"/>
                    </a:lnTo>
                    <a:lnTo>
                      <a:pt x="72297" y="72333"/>
                    </a:lnTo>
                    <a:lnTo>
                      <a:pt x="71888" y="72352"/>
                    </a:lnTo>
                    <a:lnTo>
                      <a:pt x="71071" y="72352"/>
                    </a:lnTo>
                    <a:lnTo>
                      <a:pt x="70681" y="72315"/>
                    </a:lnTo>
                    <a:lnTo>
                      <a:pt x="70291" y="72278"/>
                    </a:lnTo>
                    <a:lnTo>
                      <a:pt x="69919" y="72241"/>
                    </a:lnTo>
                    <a:lnTo>
                      <a:pt x="69158" y="72111"/>
                    </a:lnTo>
                    <a:lnTo>
                      <a:pt x="66818" y="70606"/>
                    </a:lnTo>
                    <a:lnTo>
                      <a:pt x="67171" y="70439"/>
                    </a:lnTo>
                    <a:lnTo>
                      <a:pt x="67524" y="70254"/>
                    </a:lnTo>
                    <a:lnTo>
                      <a:pt x="67858" y="70049"/>
                    </a:lnTo>
                    <a:lnTo>
                      <a:pt x="68192" y="69826"/>
                    </a:lnTo>
                    <a:lnTo>
                      <a:pt x="68527" y="69566"/>
                    </a:lnTo>
                    <a:lnTo>
                      <a:pt x="68842" y="69325"/>
                    </a:lnTo>
                    <a:lnTo>
                      <a:pt x="69437" y="68805"/>
                    </a:lnTo>
                    <a:lnTo>
                      <a:pt x="69957" y="68359"/>
                    </a:lnTo>
                    <a:lnTo>
                      <a:pt x="70458" y="67951"/>
                    </a:lnTo>
                    <a:lnTo>
                      <a:pt x="70978" y="67579"/>
                    </a:lnTo>
                    <a:lnTo>
                      <a:pt x="71498" y="67208"/>
                    </a:lnTo>
                    <a:lnTo>
                      <a:pt x="72018" y="66855"/>
                    </a:lnTo>
                    <a:lnTo>
                      <a:pt x="72557" y="66521"/>
                    </a:lnTo>
                    <a:lnTo>
                      <a:pt x="73095" y="66205"/>
                    </a:lnTo>
                    <a:lnTo>
                      <a:pt x="73634" y="65908"/>
                    </a:lnTo>
                    <a:lnTo>
                      <a:pt x="74729" y="65332"/>
                    </a:lnTo>
                    <a:lnTo>
                      <a:pt x="75862" y="64757"/>
                    </a:lnTo>
                    <a:lnTo>
                      <a:pt x="78184" y="63624"/>
                    </a:lnTo>
                    <a:lnTo>
                      <a:pt x="78239" y="63568"/>
                    </a:lnTo>
                    <a:lnTo>
                      <a:pt x="78276" y="63512"/>
                    </a:lnTo>
                    <a:lnTo>
                      <a:pt x="78276" y="63438"/>
                    </a:lnTo>
                    <a:lnTo>
                      <a:pt x="78258" y="63364"/>
                    </a:lnTo>
                    <a:lnTo>
                      <a:pt x="78221" y="63308"/>
                    </a:lnTo>
                    <a:lnTo>
                      <a:pt x="78165" y="63271"/>
                    </a:lnTo>
                    <a:lnTo>
                      <a:pt x="78091" y="63234"/>
                    </a:lnTo>
                    <a:lnTo>
                      <a:pt x="78016" y="63252"/>
                    </a:lnTo>
                    <a:lnTo>
                      <a:pt x="77106" y="63512"/>
                    </a:lnTo>
                    <a:lnTo>
                      <a:pt x="76196" y="63791"/>
                    </a:lnTo>
                    <a:lnTo>
                      <a:pt x="75286" y="64107"/>
                    </a:lnTo>
                    <a:lnTo>
                      <a:pt x="74395" y="64441"/>
                    </a:lnTo>
                    <a:lnTo>
                      <a:pt x="74859" y="63995"/>
                    </a:lnTo>
                    <a:lnTo>
                      <a:pt x="75324" y="63512"/>
                    </a:lnTo>
                    <a:lnTo>
                      <a:pt x="75528" y="63271"/>
                    </a:lnTo>
                    <a:lnTo>
                      <a:pt x="75732" y="63011"/>
                    </a:lnTo>
                    <a:lnTo>
                      <a:pt x="75936" y="62751"/>
                    </a:lnTo>
                    <a:lnTo>
                      <a:pt x="76104" y="62472"/>
                    </a:lnTo>
                    <a:lnTo>
                      <a:pt x="76141" y="62417"/>
                    </a:lnTo>
                    <a:lnTo>
                      <a:pt x="76122" y="62342"/>
                    </a:lnTo>
                    <a:lnTo>
                      <a:pt x="76104" y="62287"/>
                    </a:lnTo>
                    <a:lnTo>
                      <a:pt x="76048" y="62250"/>
                    </a:lnTo>
                    <a:lnTo>
                      <a:pt x="75992" y="62212"/>
                    </a:lnTo>
                    <a:lnTo>
                      <a:pt x="75936" y="62194"/>
                    </a:lnTo>
                    <a:lnTo>
                      <a:pt x="75881" y="62212"/>
                    </a:lnTo>
                    <a:lnTo>
                      <a:pt x="75825" y="62268"/>
                    </a:lnTo>
                    <a:lnTo>
                      <a:pt x="75584" y="62547"/>
                    </a:lnTo>
                    <a:lnTo>
                      <a:pt x="75324" y="62825"/>
                    </a:lnTo>
                    <a:lnTo>
                      <a:pt x="75064" y="63085"/>
                    </a:lnTo>
                    <a:lnTo>
                      <a:pt x="74785" y="63327"/>
                    </a:lnTo>
                    <a:lnTo>
                      <a:pt x="74209" y="63809"/>
                    </a:lnTo>
                    <a:lnTo>
                      <a:pt x="73615" y="64292"/>
                    </a:lnTo>
                    <a:lnTo>
                      <a:pt x="73299" y="64515"/>
                    </a:lnTo>
                    <a:lnTo>
                      <a:pt x="72928" y="64794"/>
                    </a:lnTo>
                    <a:lnTo>
                      <a:pt x="72724" y="64942"/>
                    </a:lnTo>
                    <a:lnTo>
                      <a:pt x="72538" y="65091"/>
                    </a:lnTo>
                    <a:lnTo>
                      <a:pt x="72371" y="65258"/>
                    </a:lnTo>
                    <a:lnTo>
                      <a:pt x="72222" y="65425"/>
                    </a:lnTo>
                    <a:lnTo>
                      <a:pt x="71777" y="65685"/>
                    </a:lnTo>
                    <a:lnTo>
                      <a:pt x="71349" y="65945"/>
                    </a:lnTo>
                    <a:lnTo>
                      <a:pt x="70922" y="66242"/>
                    </a:lnTo>
                    <a:lnTo>
                      <a:pt x="70514" y="66539"/>
                    </a:lnTo>
                    <a:lnTo>
                      <a:pt x="69288" y="67468"/>
                    </a:lnTo>
                    <a:lnTo>
                      <a:pt x="68694" y="67914"/>
                    </a:lnTo>
                    <a:lnTo>
                      <a:pt x="68100" y="68341"/>
                    </a:lnTo>
                    <a:lnTo>
                      <a:pt x="67487" y="68749"/>
                    </a:lnTo>
                    <a:lnTo>
                      <a:pt x="66874" y="69121"/>
                    </a:lnTo>
                    <a:lnTo>
                      <a:pt x="66224" y="69474"/>
                    </a:lnTo>
                    <a:lnTo>
                      <a:pt x="65537" y="69789"/>
                    </a:lnTo>
                    <a:lnTo>
                      <a:pt x="64460" y="69084"/>
                    </a:lnTo>
                    <a:lnTo>
                      <a:pt x="63438" y="68396"/>
                    </a:lnTo>
                    <a:lnTo>
                      <a:pt x="62473" y="67709"/>
                    </a:lnTo>
                    <a:lnTo>
                      <a:pt x="61563" y="67022"/>
                    </a:lnTo>
                    <a:lnTo>
                      <a:pt x="60708" y="66354"/>
                    </a:lnTo>
                    <a:lnTo>
                      <a:pt x="59928" y="65667"/>
                    </a:lnTo>
                    <a:lnTo>
                      <a:pt x="59204" y="64998"/>
                    </a:lnTo>
                    <a:lnTo>
                      <a:pt x="58870" y="64664"/>
                    </a:lnTo>
                    <a:lnTo>
                      <a:pt x="58554" y="64311"/>
                    </a:lnTo>
                    <a:lnTo>
                      <a:pt x="58238" y="63977"/>
                    </a:lnTo>
                    <a:lnTo>
                      <a:pt x="57960" y="63642"/>
                    </a:lnTo>
                    <a:lnTo>
                      <a:pt x="57681" y="63289"/>
                    </a:lnTo>
                    <a:lnTo>
                      <a:pt x="57421" y="62955"/>
                    </a:lnTo>
                    <a:lnTo>
                      <a:pt x="57180" y="62602"/>
                    </a:lnTo>
                    <a:lnTo>
                      <a:pt x="56957" y="62250"/>
                    </a:lnTo>
                    <a:lnTo>
                      <a:pt x="56734" y="61897"/>
                    </a:lnTo>
                    <a:lnTo>
                      <a:pt x="56548" y="61544"/>
                    </a:lnTo>
                    <a:lnTo>
                      <a:pt x="56363" y="61191"/>
                    </a:lnTo>
                    <a:lnTo>
                      <a:pt x="56196" y="60820"/>
                    </a:lnTo>
                    <a:lnTo>
                      <a:pt x="56066" y="60448"/>
                    </a:lnTo>
                    <a:lnTo>
                      <a:pt x="55936" y="60095"/>
                    </a:lnTo>
                    <a:lnTo>
                      <a:pt x="55824" y="59705"/>
                    </a:lnTo>
                    <a:lnTo>
                      <a:pt x="55731" y="59334"/>
                    </a:lnTo>
                    <a:lnTo>
                      <a:pt x="55638" y="58944"/>
                    </a:lnTo>
                    <a:lnTo>
                      <a:pt x="55583" y="58554"/>
                    </a:lnTo>
                    <a:lnTo>
                      <a:pt x="55471" y="57607"/>
                    </a:lnTo>
                    <a:lnTo>
                      <a:pt x="55378" y="56437"/>
                    </a:lnTo>
                    <a:lnTo>
                      <a:pt x="55304" y="55044"/>
                    </a:lnTo>
                    <a:lnTo>
                      <a:pt x="55230" y="53484"/>
                    </a:lnTo>
                    <a:lnTo>
                      <a:pt x="55174" y="51738"/>
                    </a:lnTo>
                    <a:lnTo>
                      <a:pt x="55137" y="49844"/>
                    </a:lnTo>
                    <a:lnTo>
                      <a:pt x="55100" y="47801"/>
                    </a:lnTo>
                    <a:lnTo>
                      <a:pt x="55081" y="45647"/>
                    </a:lnTo>
                    <a:lnTo>
                      <a:pt x="55044" y="41023"/>
                    </a:lnTo>
                    <a:lnTo>
                      <a:pt x="55044" y="36120"/>
                    </a:lnTo>
                    <a:lnTo>
                      <a:pt x="55081" y="31032"/>
                    </a:lnTo>
                    <a:lnTo>
                      <a:pt x="55137" y="25943"/>
                    </a:lnTo>
                    <a:lnTo>
                      <a:pt x="55193" y="20948"/>
                    </a:lnTo>
                    <a:lnTo>
                      <a:pt x="55267" y="16175"/>
                    </a:lnTo>
                    <a:lnTo>
                      <a:pt x="55416" y="7893"/>
                    </a:lnTo>
                    <a:lnTo>
                      <a:pt x="55527" y="2154"/>
                    </a:lnTo>
                    <a:lnTo>
                      <a:pt x="55583" y="0"/>
                    </a:lnTo>
                    <a:close/>
                  </a:path>
                </a:pathLst>
              </a:custGeom>
              <a:solidFill>
                <a:srgbClr val="2C3E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53;p15">
              <a:extLst>
                <a:ext uri="{FF2B5EF4-FFF2-40B4-BE49-F238E27FC236}">
                  <a16:creationId xmlns:a16="http://schemas.microsoft.com/office/drawing/2014/main" id="{B62A5A12-21BC-DA8D-D170-7444159883D2}"/>
                </a:ext>
              </a:extLst>
            </p:cNvPr>
            <p:cNvGrpSpPr/>
            <p:nvPr/>
          </p:nvGrpSpPr>
          <p:grpSpPr>
            <a:xfrm>
              <a:off x="2575749" y="3384285"/>
              <a:ext cx="735079" cy="735079"/>
              <a:chOff x="2983291" y="726130"/>
              <a:chExt cx="1010140" cy="1010140"/>
            </a:xfrm>
          </p:grpSpPr>
          <p:sp>
            <p:nvSpPr>
              <p:cNvPr id="174" name="Google Shape;54;p15">
                <a:extLst>
                  <a:ext uri="{FF2B5EF4-FFF2-40B4-BE49-F238E27FC236}">
                    <a16:creationId xmlns:a16="http://schemas.microsoft.com/office/drawing/2014/main" id="{AD6F8654-B4FB-EE45-2750-C4CC3959E885}"/>
                  </a:ext>
                </a:extLst>
              </p:cNvPr>
              <p:cNvSpPr/>
              <p:nvPr/>
            </p:nvSpPr>
            <p:spPr>
              <a:xfrm>
                <a:off x="2983291" y="726130"/>
                <a:ext cx="1010140" cy="1010140"/>
              </a:xfrm>
              <a:custGeom>
                <a:avLst/>
                <a:gdLst/>
                <a:ahLst/>
                <a:cxnLst/>
                <a:rect l="l" t="t" r="r" b="b"/>
                <a:pathLst>
                  <a:path w="67041" h="67041" extrusionOk="0">
                    <a:moveTo>
                      <a:pt x="33521" y="0"/>
                    </a:moveTo>
                    <a:lnTo>
                      <a:pt x="32666" y="19"/>
                    </a:lnTo>
                    <a:lnTo>
                      <a:pt x="31793" y="37"/>
                    </a:lnTo>
                    <a:lnTo>
                      <a:pt x="30939" y="93"/>
                    </a:lnTo>
                    <a:lnTo>
                      <a:pt x="30104" y="167"/>
                    </a:lnTo>
                    <a:lnTo>
                      <a:pt x="29268" y="279"/>
                    </a:lnTo>
                    <a:lnTo>
                      <a:pt x="28432" y="390"/>
                    </a:lnTo>
                    <a:lnTo>
                      <a:pt x="27596" y="520"/>
                    </a:lnTo>
                    <a:lnTo>
                      <a:pt x="26779" y="687"/>
                    </a:lnTo>
                    <a:lnTo>
                      <a:pt x="25962" y="854"/>
                    </a:lnTo>
                    <a:lnTo>
                      <a:pt x="25164" y="1059"/>
                    </a:lnTo>
                    <a:lnTo>
                      <a:pt x="24365" y="1282"/>
                    </a:lnTo>
                    <a:lnTo>
                      <a:pt x="23567" y="1504"/>
                    </a:lnTo>
                    <a:lnTo>
                      <a:pt x="22787" y="1764"/>
                    </a:lnTo>
                    <a:lnTo>
                      <a:pt x="22007" y="2043"/>
                    </a:lnTo>
                    <a:lnTo>
                      <a:pt x="21245" y="2340"/>
                    </a:lnTo>
                    <a:lnTo>
                      <a:pt x="20484" y="2637"/>
                    </a:lnTo>
                    <a:lnTo>
                      <a:pt x="19741" y="2972"/>
                    </a:lnTo>
                    <a:lnTo>
                      <a:pt x="18998" y="3306"/>
                    </a:lnTo>
                    <a:lnTo>
                      <a:pt x="18274" y="3677"/>
                    </a:lnTo>
                    <a:lnTo>
                      <a:pt x="17568" y="4049"/>
                    </a:lnTo>
                    <a:lnTo>
                      <a:pt x="16844" y="4457"/>
                    </a:lnTo>
                    <a:lnTo>
                      <a:pt x="16157" y="4866"/>
                    </a:lnTo>
                    <a:lnTo>
                      <a:pt x="15470" y="5293"/>
                    </a:lnTo>
                    <a:lnTo>
                      <a:pt x="14801" y="5739"/>
                    </a:lnTo>
                    <a:lnTo>
                      <a:pt x="14133" y="6203"/>
                    </a:lnTo>
                    <a:lnTo>
                      <a:pt x="13483" y="6667"/>
                    </a:lnTo>
                    <a:lnTo>
                      <a:pt x="12851" y="7169"/>
                    </a:lnTo>
                    <a:lnTo>
                      <a:pt x="12220" y="7670"/>
                    </a:lnTo>
                    <a:lnTo>
                      <a:pt x="11607" y="8190"/>
                    </a:lnTo>
                    <a:lnTo>
                      <a:pt x="10994" y="8729"/>
                    </a:lnTo>
                    <a:lnTo>
                      <a:pt x="10418" y="9267"/>
                    </a:lnTo>
                    <a:lnTo>
                      <a:pt x="9843" y="9843"/>
                    </a:lnTo>
                    <a:lnTo>
                      <a:pt x="9267" y="10418"/>
                    </a:lnTo>
                    <a:lnTo>
                      <a:pt x="8728" y="10994"/>
                    </a:lnTo>
                    <a:lnTo>
                      <a:pt x="8190" y="11607"/>
                    </a:lnTo>
                    <a:lnTo>
                      <a:pt x="7670" y="12220"/>
                    </a:lnTo>
                    <a:lnTo>
                      <a:pt x="7169" y="12851"/>
                    </a:lnTo>
                    <a:lnTo>
                      <a:pt x="6667" y="13483"/>
                    </a:lnTo>
                    <a:lnTo>
                      <a:pt x="6203" y="14133"/>
                    </a:lnTo>
                    <a:lnTo>
                      <a:pt x="5739" y="14801"/>
                    </a:lnTo>
                    <a:lnTo>
                      <a:pt x="5293" y="15470"/>
                    </a:lnTo>
                    <a:lnTo>
                      <a:pt x="4866" y="16157"/>
                    </a:lnTo>
                    <a:lnTo>
                      <a:pt x="4457" y="16863"/>
                    </a:lnTo>
                    <a:lnTo>
                      <a:pt x="4067" y="17568"/>
                    </a:lnTo>
                    <a:lnTo>
                      <a:pt x="3677" y="18274"/>
                    </a:lnTo>
                    <a:lnTo>
                      <a:pt x="3324" y="18998"/>
                    </a:lnTo>
                    <a:lnTo>
                      <a:pt x="2972" y="19741"/>
                    </a:lnTo>
                    <a:lnTo>
                      <a:pt x="2637" y="20484"/>
                    </a:lnTo>
                    <a:lnTo>
                      <a:pt x="2340" y="21245"/>
                    </a:lnTo>
                    <a:lnTo>
                      <a:pt x="2043" y="22007"/>
                    </a:lnTo>
                    <a:lnTo>
                      <a:pt x="1764" y="22787"/>
                    </a:lnTo>
                    <a:lnTo>
                      <a:pt x="1523" y="23567"/>
                    </a:lnTo>
                    <a:lnTo>
                      <a:pt x="1282" y="24365"/>
                    </a:lnTo>
                    <a:lnTo>
                      <a:pt x="1059" y="25164"/>
                    </a:lnTo>
                    <a:lnTo>
                      <a:pt x="873" y="25962"/>
                    </a:lnTo>
                    <a:lnTo>
                      <a:pt x="687" y="26779"/>
                    </a:lnTo>
                    <a:lnTo>
                      <a:pt x="539" y="27597"/>
                    </a:lnTo>
                    <a:lnTo>
                      <a:pt x="390" y="28432"/>
                    </a:lnTo>
                    <a:lnTo>
                      <a:pt x="279" y="29268"/>
                    </a:lnTo>
                    <a:lnTo>
                      <a:pt x="186" y="30104"/>
                    </a:lnTo>
                    <a:lnTo>
                      <a:pt x="112" y="30958"/>
                    </a:lnTo>
                    <a:lnTo>
                      <a:pt x="56" y="31812"/>
                    </a:lnTo>
                    <a:lnTo>
                      <a:pt x="19" y="32666"/>
                    </a:lnTo>
                    <a:lnTo>
                      <a:pt x="0" y="33521"/>
                    </a:lnTo>
                    <a:lnTo>
                      <a:pt x="19" y="34393"/>
                    </a:lnTo>
                    <a:lnTo>
                      <a:pt x="56" y="35248"/>
                    </a:lnTo>
                    <a:lnTo>
                      <a:pt x="112" y="36102"/>
                    </a:lnTo>
                    <a:lnTo>
                      <a:pt x="186" y="36956"/>
                    </a:lnTo>
                    <a:lnTo>
                      <a:pt x="279" y="37792"/>
                    </a:lnTo>
                    <a:lnTo>
                      <a:pt x="390" y="38628"/>
                    </a:lnTo>
                    <a:lnTo>
                      <a:pt x="539" y="39445"/>
                    </a:lnTo>
                    <a:lnTo>
                      <a:pt x="687" y="40280"/>
                    </a:lnTo>
                    <a:lnTo>
                      <a:pt x="873" y="41079"/>
                    </a:lnTo>
                    <a:lnTo>
                      <a:pt x="1059" y="41896"/>
                    </a:lnTo>
                    <a:lnTo>
                      <a:pt x="1282" y="42695"/>
                    </a:lnTo>
                    <a:lnTo>
                      <a:pt x="1523" y="43493"/>
                    </a:lnTo>
                    <a:lnTo>
                      <a:pt x="1764" y="44273"/>
                    </a:lnTo>
                    <a:lnTo>
                      <a:pt x="2043" y="45035"/>
                    </a:lnTo>
                    <a:lnTo>
                      <a:pt x="2340" y="45815"/>
                    </a:lnTo>
                    <a:lnTo>
                      <a:pt x="2637" y="46557"/>
                    </a:lnTo>
                    <a:lnTo>
                      <a:pt x="2972" y="47300"/>
                    </a:lnTo>
                    <a:lnTo>
                      <a:pt x="3324" y="48043"/>
                    </a:lnTo>
                    <a:lnTo>
                      <a:pt x="3677" y="48767"/>
                    </a:lnTo>
                    <a:lnTo>
                      <a:pt x="4067" y="49492"/>
                    </a:lnTo>
                    <a:lnTo>
                      <a:pt x="4457" y="50197"/>
                    </a:lnTo>
                    <a:lnTo>
                      <a:pt x="4866" y="50903"/>
                    </a:lnTo>
                    <a:lnTo>
                      <a:pt x="5293" y="51571"/>
                    </a:lnTo>
                    <a:lnTo>
                      <a:pt x="5739" y="52259"/>
                    </a:lnTo>
                    <a:lnTo>
                      <a:pt x="6203" y="52909"/>
                    </a:lnTo>
                    <a:lnTo>
                      <a:pt x="6667" y="53577"/>
                    </a:lnTo>
                    <a:lnTo>
                      <a:pt x="7169" y="54209"/>
                    </a:lnTo>
                    <a:lnTo>
                      <a:pt x="7670" y="54840"/>
                    </a:lnTo>
                    <a:lnTo>
                      <a:pt x="8190" y="55453"/>
                    </a:lnTo>
                    <a:lnTo>
                      <a:pt x="8728" y="56047"/>
                    </a:lnTo>
                    <a:lnTo>
                      <a:pt x="9267" y="56641"/>
                    </a:lnTo>
                    <a:lnTo>
                      <a:pt x="9843" y="57217"/>
                    </a:lnTo>
                    <a:lnTo>
                      <a:pt x="10418" y="57774"/>
                    </a:lnTo>
                    <a:lnTo>
                      <a:pt x="10994" y="58331"/>
                    </a:lnTo>
                    <a:lnTo>
                      <a:pt x="11607" y="58870"/>
                    </a:lnTo>
                    <a:lnTo>
                      <a:pt x="12220" y="59390"/>
                    </a:lnTo>
                    <a:lnTo>
                      <a:pt x="12851" y="59891"/>
                    </a:lnTo>
                    <a:lnTo>
                      <a:pt x="13483" y="60374"/>
                    </a:lnTo>
                    <a:lnTo>
                      <a:pt x="14133" y="60857"/>
                    </a:lnTo>
                    <a:lnTo>
                      <a:pt x="14801" y="61321"/>
                    </a:lnTo>
                    <a:lnTo>
                      <a:pt x="15470" y="61748"/>
                    </a:lnTo>
                    <a:lnTo>
                      <a:pt x="16157" y="62175"/>
                    </a:lnTo>
                    <a:lnTo>
                      <a:pt x="16844" y="62603"/>
                    </a:lnTo>
                    <a:lnTo>
                      <a:pt x="17568" y="62993"/>
                    </a:lnTo>
                    <a:lnTo>
                      <a:pt x="18274" y="63364"/>
                    </a:lnTo>
                    <a:lnTo>
                      <a:pt x="18998" y="63735"/>
                    </a:lnTo>
                    <a:lnTo>
                      <a:pt x="19741" y="64070"/>
                    </a:lnTo>
                    <a:lnTo>
                      <a:pt x="20484" y="64404"/>
                    </a:lnTo>
                    <a:lnTo>
                      <a:pt x="21245" y="64720"/>
                    </a:lnTo>
                    <a:lnTo>
                      <a:pt x="22007" y="64998"/>
                    </a:lnTo>
                    <a:lnTo>
                      <a:pt x="22787" y="65277"/>
                    </a:lnTo>
                    <a:lnTo>
                      <a:pt x="23567" y="65537"/>
                    </a:lnTo>
                    <a:lnTo>
                      <a:pt x="24365" y="65778"/>
                    </a:lnTo>
                    <a:lnTo>
                      <a:pt x="25164" y="65982"/>
                    </a:lnTo>
                    <a:lnTo>
                      <a:pt x="25962" y="66187"/>
                    </a:lnTo>
                    <a:lnTo>
                      <a:pt x="26779" y="66354"/>
                    </a:lnTo>
                    <a:lnTo>
                      <a:pt x="27596" y="66521"/>
                    </a:lnTo>
                    <a:lnTo>
                      <a:pt x="28432" y="66651"/>
                    </a:lnTo>
                    <a:lnTo>
                      <a:pt x="29268" y="66781"/>
                    </a:lnTo>
                    <a:lnTo>
                      <a:pt x="30104" y="66874"/>
                    </a:lnTo>
                    <a:lnTo>
                      <a:pt x="30939" y="66948"/>
                    </a:lnTo>
                    <a:lnTo>
                      <a:pt x="31793" y="67004"/>
                    </a:lnTo>
                    <a:lnTo>
                      <a:pt x="32666" y="67041"/>
                    </a:lnTo>
                    <a:lnTo>
                      <a:pt x="34393" y="67041"/>
                    </a:lnTo>
                    <a:lnTo>
                      <a:pt x="35248" y="67004"/>
                    </a:lnTo>
                    <a:lnTo>
                      <a:pt x="36102" y="66948"/>
                    </a:lnTo>
                    <a:lnTo>
                      <a:pt x="36938" y="66874"/>
                    </a:lnTo>
                    <a:lnTo>
                      <a:pt x="37792" y="66781"/>
                    </a:lnTo>
                    <a:lnTo>
                      <a:pt x="38628" y="66651"/>
                    </a:lnTo>
                    <a:lnTo>
                      <a:pt x="39445" y="66521"/>
                    </a:lnTo>
                    <a:lnTo>
                      <a:pt x="40262" y="66354"/>
                    </a:lnTo>
                    <a:lnTo>
                      <a:pt x="41079" y="66187"/>
                    </a:lnTo>
                    <a:lnTo>
                      <a:pt x="41896" y="65982"/>
                    </a:lnTo>
                    <a:lnTo>
                      <a:pt x="42695" y="65778"/>
                    </a:lnTo>
                    <a:lnTo>
                      <a:pt x="43475" y="65537"/>
                    </a:lnTo>
                    <a:lnTo>
                      <a:pt x="44255" y="65277"/>
                    </a:lnTo>
                    <a:lnTo>
                      <a:pt x="45035" y="64998"/>
                    </a:lnTo>
                    <a:lnTo>
                      <a:pt x="45796" y="64720"/>
                    </a:lnTo>
                    <a:lnTo>
                      <a:pt x="46557" y="64404"/>
                    </a:lnTo>
                    <a:lnTo>
                      <a:pt x="47300" y="64070"/>
                    </a:lnTo>
                    <a:lnTo>
                      <a:pt x="48043" y="63735"/>
                    </a:lnTo>
                    <a:lnTo>
                      <a:pt x="48767" y="63364"/>
                    </a:lnTo>
                    <a:lnTo>
                      <a:pt x="49492" y="62993"/>
                    </a:lnTo>
                    <a:lnTo>
                      <a:pt x="50197" y="62603"/>
                    </a:lnTo>
                    <a:lnTo>
                      <a:pt x="50884" y="62175"/>
                    </a:lnTo>
                    <a:lnTo>
                      <a:pt x="51571" y="61748"/>
                    </a:lnTo>
                    <a:lnTo>
                      <a:pt x="52259" y="61321"/>
                    </a:lnTo>
                    <a:lnTo>
                      <a:pt x="52909" y="60857"/>
                    </a:lnTo>
                    <a:lnTo>
                      <a:pt x="53577" y="60374"/>
                    </a:lnTo>
                    <a:lnTo>
                      <a:pt x="54209" y="59891"/>
                    </a:lnTo>
                    <a:lnTo>
                      <a:pt x="54840" y="59390"/>
                    </a:lnTo>
                    <a:lnTo>
                      <a:pt x="55453" y="58870"/>
                    </a:lnTo>
                    <a:lnTo>
                      <a:pt x="56047" y="58331"/>
                    </a:lnTo>
                    <a:lnTo>
                      <a:pt x="56641" y="57774"/>
                    </a:lnTo>
                    <a:lnTo>
                      <a:pt x="57217" y="57217"/>
                    </a:lnTo>
                    <a:lnTo>
                      <a:pt x="57774" y="56641"/>
                    </a:lnTo>
                    <a:lnTo>
                      <a:pt x="58331" y="56047"/>
                    </a:lnTo>
                    <a:lnTo>
                      <a:pt x="58870" y="55453"/>
                    </a:lnTo>
                    <a:lnTo>
                      <a:pt x="59390" y="54840"/>
                    </a:lnTo>
                    <a:lnTo>
                      <a:pt x="59891" y="54209"/>
                    </a:lnTo>
                    <a:lnTo>
                      <a:pt x="60374" y="53577"/>
                    </a:lnTo>
                    <a:lnTo>
                      <a:pt x="60857" y="52909"/>
                    </a:lnTo>
                    <a:lnTo>
                      <a:pt x="61321" y="52259"/>
                    </a:lnTo>
                    <a:lnTo>
                      <a:pt x="61767" y="51571"/>
                    </a:lnTo>
                    <a:lnTo>
                      <a:pt x="62194" y="50903"/>
                    </a:lnTo>
                    <a:lnTo>
                      <a:pt x="62603" y="50197"/>
                    </a:lnTo>
                    <a:lnTo>
                      <a:pt x="62993" y="49492"/>
                    </a:lnTo>
                    <a:lnTo>
                      <a:pt x="63383" y="48767"/>
                    </a:lnTo>
                    <a:lnTo>
                      <a:pt x="63735" y="48043"/>
                    </a:lnTo>
                    <a:lnTo>
                      <a:pt x="64088" y="47300"/>
                    </a:lnTo>
                    <a:lnTo>
                      <a:pt x="64404" y="46557"/>
                    </a:lnTo>
                    <a:lnTo>
                      <a:pt x="64720" y="45815"/>
                    </a:lnTo>
                    <a:lnTo>
                      <a:pt x="65017" y="45035"/>
                    </a:lnTo>
                    <a:lnTo>
                      <a:pt x="65277" y="44273"/>
                    </a:lnTo>
                    <a:lnTo>
                      <a:pt x="65537" y="43493"/>
                    </a:lnTo>
                    <a:lnTo>
                      <a:pt x="65778" y="42695"/>
                    </a:lnTo>
                    <a:lnTo>
                      <a:pt x="65982" y="41896"/>
                    </a:lnTo>
                    <a:lnTo>
                      <a:pt x="66187" y="41079"/>
                    </a:lnTo>
                    <a:lnTo>
                      <a:pt x="66372" y="40280"/>
                    </a:lnTo>
                    <a:lnTo>
                      <a:pt x="66521" y="39445"/>
                    </a:lnTo>
                    <a:lnTo>
                      <a:pt x="66670" y="38628"/>
                    </a:lnTo>
                    <a:lnTo>
                      <a:pt x="66781" y="37792"/>
                    </a:lnTo>
                    <a:lnTo>
                      <a:pt x="66874" y="36956"/>
                    </a:lnTo>
                    <a:lnTo>
                      <a:pt x="66948" y="36102"/>
                    </a:lnTo>
                    <a:lnTo>
                      <a:pt x="67004" y="35248"/>
                    </a:lnTo>
                    <a:lnTo>
                      <a:pt x="67041" y="34393"/>
                    </a:lnTo>
                    <a:lnTo>
                      <a:pt x="67041" y="33521"/>
                    </a:lnTo>
                    <a:lnTo>
                      <a:pt x="67041" y="32666"/>
                    </a:lnTo>
                    <a:lnTo>
                      <a:pt x="67004" y="31812"/>
                    </a:lnTo>
                    <a:lnTo>
                      <a:pt x="66948" y="30958"/>
                    </a:lnTo>
                    <a:lnTo>
                      <a:pt x="66874" y="30104"/>
                    </a:lnTo>
                    <a:lnTo>
                      <a:pt x="66781" y="29268"/>
                    </a:lnTo>
                    <a:lnTo>
                      <a:pt x="66670" y="28432"/>
                    </a:lnTo>
                    <a:lnTo>
                      <a:pt x="66521" y="27597"/>
                    </a:lnTo>
                    <a:lnTo>
                      <a:pt x="66372" y="26779"/>
                    </a:lnTo>
                    <a:lnTo>
                      <a:pt x="66187" y="25962"/>
                    </a:lnTo>
                    <a:lnTo>
                      <a:pt x="65982" y="25164"/>
                    </a:lnTo>
                    <a:lnTo>
                      <a:pt x="65778" y="24365"/>
                    </a:lnTo>
                    <a:lnTo>
                      <a:pt x="65537" y="23567"/>
                    </a:lnTo>
                    <a:lnTo>
                      <a:pt x="65277" y="22787"/>
                    </a:lnTo>
                    <a:lnTo>
                      <a:pt x="65017" y="22007"/>
                    </a:lnTo>
                    <a:lnTo>
                      <a:pt x="64720" y="21245"/>
                    </a:lnTo>
                    <a:lnTo>
                      <a:pt x="64404" y="20484"/>
                    </a:lnTo>
                    <a:lnTo>
                      <a:pt x="64088" y="19741"/>
                    </a:lnTo>
                    <a:lnTo>
                      <a:pt x="63735" y="18998"/>
                    </a:lnTo>
                    <a:lnTo>
                      <a:pt x="63383" y="18274"/>
                    </a:lnTo>
                    <a:lnTo>
                      <a:pt x="62993" y="17568"/>
                    </a:lnTo>
                    <a:lnTo>
                      <a:pt x="62603" y="16863"/>
                    </a:lnTo>
                    <a:lnTo>
                      <a:pt x="62194" y="16157"/>
                    </a:lnTo>
                    <a:lnTo>
                      <a:pt x="61767" y="15470"/>
                    </a:lnTo>
                    <a:lnTo>
                      <a:pt x="61321" y="14801"/>
                    </a:lnTo>
                    <a:lnTo>
                      <a:pt x="60857" y="14133"/>
                    </a:lnTo>
                    <a:lnTo>
                      <a:pt x="60374" y="13483"/>
                    </a:lnTo>
                    <a:lnTo>
                      <a:pt x="59891" y="12851"/>
                    </a:lnTo>
                    <a:lnTo>
                      <a:pt x="59390" y="12220"/>
                    </a:lnTo>
                    <a:lnTo>
                      <a:pt x="58870" y="11607"/>
                    </a:lnTo>
                    <a:lnTo>
                      <a:pt x="58331" y="10994"/>
                    </a:lnTo>
                    <a:lnTo>
                      <a:pt x="57774" y="10418"/>
                    </a:lnTo>
                    <a:lnTo>
                      <a:pt x="57217" y="9843"/>
                    </a:lnTo>
                    <a:lnTo>
                      <a:pt x="56641" y="9267"/>
                    </a:lnTo>
                    <a:lnTo>
                      <a:pt x="56047" y="8729"/>
                    </a:lnTo>
                    <a:lnTo>
                      <a:pt x="55453" y="8190"/>
                    </a:lnTo>
                    <a:lnTo>
                      <a:pt x="54840" y="7670"/>
                    </a:lnTo>
                    <a:lnTo>
                      <a:pt x="54209" y="7169"/>
                    </a:lnTo>
                    <a:lnTo>
                      <a:pt x="53577" y="6667"/>
                    </a:lnTo>
                    <a:lnTo>
                      <a:pt x="52909" y="6203"/>
                    </a:lnTo>
                    <a:lnTo>
                      <a:pt x="52259" y="5739"/>
                    </a:lnTo>
                    <a:lnTo>
                      <a:pt x="51571" y="5293"/>
                    </a:lnTo>
                    <a:lnTo>
                      <a:pt x="50884" y="4866"/>
                    </a:lnTo>
                    <a:lnTo>
                      <a:pt x="50197" y="4457"/>
                    </a:lnTo>
                    <a:lnTo>
                      <a:pt x="49492" y="4049"/>
                    </a:lnTo>
                    <a:lnTo>
                      <a:pt x="48767" y="3677"/>
                    </a:lnTo>
                    <a:lnTo>
                      <a:pt x="48043" y="3306"/>
                    </a:lnTo>
                    <a:lnTo>
                      <a:pt x="47300" y="2972"/>
                    </a:lnTo>
                    <a:lnTo>
                      <a:pt x="46557" y="2637"/>
                    </a:lnTo>
                    <a:lnTo>
                      <a:pt x="45796" y="2340"/>
                    </a:lnTo>
                    <a:lnTo>
                      <a:pt x="45035" y="2043"/>
                    </a:lnTo>
                    <a:lnTo>
                      <a:pt x="44255" y="1764"/>
                    </a:lnTo>
                    <a:lnTo>
                      <a:pt x="43475" y="1504"/>
                    </a:lnTo>
                    <a:lnTo>
                      <a:pt x="42695" y="1282"/>
                    </a:lnTo>
                    <a:lnTo>
                      <a:pt x="41896" y="1059"/>
                    </a:lnTo>
                    <a:lnTo>
                      <a:pt x="41079" y="854"/>
                    </a:lnTo>
                    <a:lnTo>
                      <a:pt x="40262" y="687"/>
                    </a:lnTo>
                    <a:lnTo>
                      <a:pt x="39445" y="520"/>
                    </a:lnTo>
                    <a:lnTo>
                      <a:pt x="38628" y="390"/>
                    </a:lnTo>
                    <a:lnTo>
                      <a:pt x="37792" y="279"/>
                    </a:lnTo>
                    <a:lnTo>
                      <a:pt x="36938" y="167"/>
                    </a:lnTo>
                    <a:lnTo>
                      <a:pt x="36102" y="93"/>
                    </a:lnTo>
                    <a:lnTo>
                      <a:pt x="35248" y="37"/>
                    </a:lnTo>
                    <a:lnTo>
                      <a:pt x="34393" y="19"/>
                    </a:lnTo>
                    <a:lnTo>
                      <a:pt x="33521" y="0"/>
                    </a:lnTo>
                    <a:close/>
                  </a:path>
                </a:pathLst>
              </a:custGeom>
              <a:solidFill>
                <a:srgbClr val="E3A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5;p15">
                <a:extLst>
                  <a:ext uri="{FF2B5EF4-FFF2-40B4-BE49-F238E27FC236}">
                    <a16:creationId xmlns:a16="http://schemas.microsoft.com/office/drawing/2014/main" id="{7C19D4DC-64F2-E210-3715-617C159C8D0B}"/>
                  </a:ext>
                </a:extLst>
              </p:cNvPr>
              <p:cNvSpPr/>
              <p:nvPr/>
            </p:nvSpPr>
            <p:spPr>
              <a:xfrm>
                <a:off x="3324946" y="1092964"/>
                <a:ext cx="338311" cy="359857"/>
              </a:xfrm>
              <a:custGeom>
                <a:avLst/>
                <a:gdLst/>
                <a:ahLst/>
                <a:cxnLst/>
                <a:rect l="l" t="t" r="r" b="b"/>
                <a:pathLst>
                  <a:path w="22453" h="23883" extrusionOk="0">
                    <a:moveTo>
                      <a:pt x="3844" y="1"/>
                    </a:moveTo>
                    <a:lnTo>
                      <a:pt x="3529" y="19"/>
                    </a:lnTo>
                    <a:lnTo>
                      <a:pt x="3194" y="93"/>
                    </a:lnTo>
                    <a:lnTo>
                      <a:pt x="2897" y="168"/>
                    </a:lnTo>
                    <a:lnTo>
                      <a:pt x="2619" y="279"/>
                    </a:lnTo>
                    <a:lnTo>
                      <a:pt x="2340" y="428"/>
                    </a:lnTo>
                    <a:lnTo>
                      <a:pt x="2080" y="576"/>
                    </a:lnTo>
                    <a:lnTo>
                      <a:pt x="1820" y="762"/>
                    </a:lnTo>
                    <a:lnTo>
                      <a:pt x="1579" y="948"/>
                    </a:lnTo>
                    <a:lnTo>
                      <a:pt x="1374" y="1171"/>
                    </a:lnTo>
                    <a:lnTo>
                      <a:pt x="1152" y="1393"/>
                    </a:lnTo>
                    <a:lnTo>
                      <a:pt x="966" y="1635"/>
                    </a:lnTo>
                    <a:lnTo>
                      <a:pt x="799" y="1895"/>
                    </a:lnTo>
                    <a:lnTo>
                      <a:pt x="632" y="2155"/>
                    </a:lnTo>
                    <a:lnTo>
                      <a:pt x="483" y="2433"/>
                    </a:lnTo>
                    <a:lnTo>
                      <a:pt x="372" y="2731"/>
                    </a:lnTo>
                    <a:lnTo>
                      <a:pt x="260" y="3009"/>
                    </a:lnTo>
                    <a:lnTo>
                      <a:pt x="167" y="3325"/>
                    </a:lnTo>
                    <a:lnTo>
                      <a:pt x="93" y="3622"/>
                    </a:lnTo>
                    <a:lnTo>
                      <a:pt x="37" y="3919"/>
                    </a:lnTo>
                    <a:lnTo>
                      <a:pt x="0" y="4235"/>
                    </a:lnTo>
                    <a:lnTo>
                      <a:pt x="0" y="4532"/>
                    </a:lnTo>
                    <a:lnTo>
                      <a:pt x="0" y="4848"/>
                    </a:lnTo>
                    <a:lnTo>
                      <a:pt x="37" y="5145"/>
                    </a:lnTo>
                    <a:lnTo>
                      <a:pt x="74" y="5442"/>
                    </a:lnTo>
                    <a:lnTo>
                      <a:pt x="149" y="5739"/>
                    </a:lnTo>
                    <a:lnTo>
                      <a:pt x="242" y="6018"/>
                    </a:lnTo>
                    <a:lnTo>
                      <a:pt x="372" y="6296"/>
                    </a:lnTo>
                    <a:lnTo>
                      <a:pt x="502" y="6556"/>
                    </a:lnTo>
                    <a:lnTo>
                      <a:pt x="669" y="6798"/>
                    </a:lnTo>
                    <a:lnTo>
                      <a:pt x="854" y="7039"/>
                    </a:lnTo>
                    <a:lnTo>
                      <a:pt x="1059" y="7262"/>
                    </a:lnTo>
                    <a:lnTo>
                      <a:pt x="1300" y="7466"/>
                    </a:lnTo>
                    <a:lnTo>
                      <a:pt x="1560" y="7670"/>
                    </a:lnTo>
                    <a:lnTo>
                      <a:pt x="1857" y="7838"/>
                    </a:lnTo>
                    <a:lnTo>
                      <a:pt x="2247" y="8023"/>
                    </a:lnTo>
                    <a:lnTo>
                      <a:pt x="2656" y="8209"/>
                    </a:lnTo>
                    <a:lnTo>
                      <a:pt x="2860" y="8302"/>
                    </a:lnTo>
                    <a:lnTo>
                      <a:pt x="3046" y="8413"/>
                    </a:lnTo>
                    <a:lnTo>
                      <a:pt x="3213" y="8543"/>
                    </a:lnTo>
                    <a:lnTo>
                      <a:pt x="3380" y="8710"/>
                    </a:lnTo>
                    <a:lnTo>
                      <a:pt x="3529" y="8896"/>
                    </a:lnTo>
                    <a:lnTo>
                      <a:pt x="3640" y="9119"/>
                    </a:lnTo>
                    <a:lnTo>
                      <a:pt x="3714" y="9342"/>
                    </a:lnTo>
                    <a:lnTo>
                      <a:pt x="3770" y="9565"/>
                    </a:lnTo>
                    <a:lnTo>
                      <a:pt x="3807" y="9825"/>
                    </a:lnTo>
                    <a:lnTo>
                      <a:pt x="3826" y="10066"/>
                    </a:lnTo>
                    <a:lnTo>
                      <a:pt x="3844" y="10586"/>
                    </a:lnTo>
                    <a:lnTo>
                      <a:pt x="3844" y="11125"/>
                    </a:lnTo>
                    <a:lnTo>
                      <a:pt x="3863" y="11385"/>
                    </a:lnTo>
                    <a:lnTo>
                      <a:pt x="3900" y="11626"/>
                    </a:lnTo>
                    <a:lnTo>
                      <a:pt x="3937" y="11886"/>
                    </a:lnTo>
                    <a:lnTo>
                      <a:pt x="4012" y="12109"/>
                    </a:lnTo>
                    <a:lnTo>
                      <a:pt x="4104" y="12350"/>
                    </a:lnTo>
                    <a:lnTo>
                      <a:pt x="4216" y="12555"/>
                    </a:lnTo>
                    <a:lnTo>
                      <a:pt x="4327" y="12685"/>
                    </a:lnTo>
                    <a:lnTo>
                      <a:pt x="4439" y="12796"/>
                    </a:lnTo>
                    <a:lnTo>
                      <a:pt x="4550" y="12907"/>
                    </a:lnTo>
                    <a:lnTo>
                      <a:pt x="4680" y="13000"/>
                    </a:lnTo>
                    <a:lnTo>
                      <a:pt x="4810" y="13074"/>
                    </a:lnTo>
                    <a:lnTo>
                      <a:pt x="4940" y="13149"/>
                    </a:lnTo>
                    <a:lnTo>
                      <a:pt x="5089" y="13204"/>
                    </a:lnTo>
                    <a:lnTo>
                      <a:pt x="5237" y="13242"/>
                    </a:lnTo>
                    <a:lnTo>
                      <a:pt x="5534" y="13316"/>
                    </a:lnTo>
                    <a:lnTo>
                      <a:pt x="5869" y="13334"/>
                    </a:lnTo>
                    <a:lnTo>
                      <a:pt x="6203" y="13353"/>
                    </a:lnTo>
                    <a:lnTo>
                      <a:pt x="6556" y="13353"/>
                    </a:lnTo>
                    <a:lnTo>
                      <a:pt x="7280" y="13334"/>
                    </a:lnTo>
                    <a:lnTo>
                      <a:pt x="7633" y="13316"/>
                    </a:lnTo>
                    <a:lnTo>
                      <a:pt x="8004" y="13334"/>
                    </a:lnTo>
                    <a:lnTo>
                      <a:pt x="8357" y="13353"/>
                    </a:lnTo>
                    <a:lnTo>
                      <a:pt x="8710" y="13390"/>
                    </a:lnTo>
                    <a:lnTo>
                      <a:pt x="9044" y="13464"/>
                    </a:lnTo>
                    <a:lnTo>
                      <a:pt x="9193" y="13520"/>
                    </a:lnTo>
                    <a:lnTo>
                      <a:pt x="9360" y="13576"/>
                    </a:lnTo>
                    <a:lnTo>
                      <a:pt x="9583" y="13687"/>
                    </a:lnTo>
                    <a:lnTo>
                      <a:pt x="9787" y="13817"/>
                    </a:lnTo>
                    <a:lnTo>
                      <a:pt x="9973" y="13966"/>
                    </a:lnTo>
                    <a:lnTo>
                      <a:pt x="10158" y="14133"/>
                    </a:lnTo>
                    <a:lnTo>
                      <a:pt x="10307" y="14319"/>
                    </a:lnTo>
                    <a:lnTo>
                      <a:pt x="10456" y="14523"/>
                    </a:lnTo>
                    <a:lnTo>
                      <a:pt x="10586" y="14727"/>
                    </a:lnTo>
                    <a:lnTo>
                      <a:pt x="10697" y="14950"/>
                    </a:lnTo>
                    <a:lnTo>
                      <a:pt x="10808" y="15192"/>
                    </a:lnTo>
                    <a:lnTo>
                      <a:pt x="10901" y="15433"/>
                    </a:lnTo>
                    <a:lnTo>
                      <a:pt x="10976" y="15674"/>
                    </a:lnTo>
                    <a:lnTo>
                      <a:pt x="11031" y="15916"/>
                    </a:lnTo>
                    <a:lnTo>
                      <a:pt x="11087" y="16176"/>
                    </a:lnTo>
                    <a:lnTo>
                      <a:pt x="11124" y="16436"/>
                    </a:lnTo>
                    <a:lnTo>
                      <a:pt x="11143" y="16696"/>
                    </a:lnTo>
                    <a:lnTo>
                      <a:pt x="11161" y="16937"/>
                    </a:lnTo>
                    <a:lnTo>
                      <a:pt x="11161" y="17439"/>
                    </a:lnTo>
                    <a:lnTo>
                      <a:pt x="11124" y="17940"/>
                    </a:lnTo>
                    <a:lnTo>
                      <a:pt x="11050" y="18961"/>
                    </a:lnTo>
                    <a:lnTo>
                      <a:pt x="11013" y="19463"/>
                    </a:lnTo>
                    <a:lnTo>
                      <a:pt x="10994" y="19964"/>
                    </a:lnTo>
                    <a:lnTo>
                      <a:pt x="11013" y="20466"/>
                    </a:lnTo>
                    <a:lnTo>
                      <a:pt x="11050" y="20967"/>
                    </a:lnTo>
                    <a:lnTo>
                      <a:pt x="11087" y="21209"/>
                    </a:lnTo>
                    <a:lnTo>
                      <a:pt x="11143" y="21469"/>
                    </a:lnTo>
                    <a:lnTo>
                      <a:pt x="11198" y="21710"/>
                    </a:lnTo>
                    <a:lnTo>
                      <a:pt x="11291" y="21951"/>
                    </a:lnTo>
                    <a:lnTo>
                      <a:pt x="11384" y="22193"/>
                    </a:lnTo>
                    <a:lnTo>
                      <a:pt x="11514" y="22434"/>
                    </a:lnTo>
                    <a:lnTo>
                      <a:pt x="11644" y="22638"/>
                    </a:lnTo>
                    <a:lnTo>
                      <a:pt x="11774" y="22861"/>
                    </a:lnTo>
                    <a:lnTo>
                      <a:pt x="11941" y="23047"/>
                    </a:lnTo>
                    <a:lnTo>
                      <a:pt x="12108" y="23233"/>
                    </a:lnTo>
                    <a:lnTo>
                      <a:pt x="12294" y="23400"/>
                    </a:lnTo>
                    <a:lnTo>
                      <a:pt x="12480" y="23530"/>
                    </a:lnTo>
                    <a:lnTo>
                      <a:pt x="12684" y="23660"/>
                    </a:lnTo>
                    <a:lnTo>
                      <a:pt x="12907" y="23753"/>
                    </a:lnTo>
                    <a:lnTo>
                      <a:pt x="13148" y="23827"/>
                    </a:lnTo>
                    <a:lnTo>
                      <a:pt x="13390" y="23883"/>
                    </a:lnTo>
                    <a:lnTo>
                      <a:pt x="13817" y="23883"/>
                    </a:lnTo>
                    <a:lnTo>
                      <a:pt x="14021" y="23864"/>
                    </a:lnTo>
                    <a:lnTo>
                      <a:pt x="14225" y="23808"/>
                    </a:lnTo>
                    <a:lnTo>
                      <a:pt x="14430" y="23734"/>
                    </a:lnTo>
                    <a:lnTo>
                      <a:pt x="14634" y="23660"/>
                    </a:lnTo>
                    <a:lnTo>
                      <a:pt x="14820" y="23548"/>
                    </a:lnTo>
                    <a:lnTo>
                      <a:pt x="14987" y="23437"/>
                    </a:lnTo>
                    <a:lnTo>
                      <a:pt x="15173" y="23307"/>
                    </a:lnTo>
                    <a:lnTo>
                      <a:pt x="15340" y="23158"/>
                    </a:lnTo>
                    <a:lnTo>
                      <a:pt x="15488" y="23010"/>
                    </a:lnTo>
                    <a:lnTo>
                      <a:pt x="15637" y="22843"/>
                    </a:lnTo>
                    <a:lnTo>
                      <a:pt x="15767" y="22676"/>
                    </a:lnTo>
                    <a:lnTo>
                      <a:pt x="15897" y="22490"/>
                    </a:lnTo>
                    <a:lnTo>
                      <a:pt x="15990" y="22304"/>
                    </a:lnTo>
                    <a:lnTo>
                      <a:pt x="16101" y="22100"/>
                    </a:lnTo>
                    <a:lnTo>
                      <a:pt x="16175" y="21896"/>
                    </a:lnTo>
                    <a:lnTo>
                      <a:pt x="16250" y="21691"/>
                    </a:lnTo>
                    <a:lnTo>
                      <a:pt x="16361" y="21283"/>
                    </a:lnTo>
                    <a:lnTo>
                      <a:pt x="16435" y="20856"/>
                    </a:lnTo>
                    <a:lnTo>
                      <a:pt x="16473" y="20429"/>
                    </a:lnTo>
                    <a:lnTo>
                      <a:pt x="16491" y="20001"/>
                    </a:lnTo>
                    <a:lnTo>
                      <a:pt x="16473" y="19556"/>
                    </a:lnTo>
                    <a:lnTo>
                      <a:pt x="16454" y="19129"/>
                    </a:lnTo>
                    <a:lnTo>
                      <a:pt x="16417" y="18683"/>
                    </a:lnTo>
                    <a:lnTo>
                      <a:pt x="16361" y="18144"/>
                    </a:lnTo>
                    <a:lnTo>
                      <a:pt x="16324" y="17587"/>
                    </a:lnTo>
                    <a:lnTo>
                      <a:pt x="16324" y="17012"/>
                    </a:lnTo>
                    <a:lnTo>
                      <a:pt x="16343" y="16733"/>
                    </a:lnTo>
                    <a:lnTo>
                      <a:pt x="16361" y="16473"/>
                    </a:lnTo>
                    <a:lnTo>
                      <a:pt x="16417" y="16194"/>
                    </a:lnTo>
                    <a:lnTo>
                      <a:pt x="16473" y="15953"/>
                    </a:lnTo>
                    <a:lnTo>
                      <a:pt x="16547" y="15693"/>
                    </a:lnTo>
                    <a:lnTo>
                      <a:pt x="16640" y="15470"/>
                    </a:lnTo>
                    <a:lnTo>
                      <a:pt x="16770" y="15247"/>
                    </a:lnTo>
                    <a:lnTo>
                      <a:pt x="16918" y="15024"/>
                    </a:lnTo>
                    <a:lnTo>
                      <a:pt x="17085" y="14839"/>
                    </a:lnTo>
                    <a:lnTo>
                      <a:pt x="17290" y="14672"/>
                    </a:lnTo>
                    <a:lnTo>
                      <a:pt x="17457" y="14560"/>
                    </a:lnTo>
                    <a:lnTo>
                      <a:pt x="17624" y="14449"/>
                    </a:lnTo>
                    <a:lnTo>
                      <a:pt x="17995" y="14282"/>
                    </a:lnTo>
                    <a:lnTo>
                      <a:pt x="18367" y="14096"/>
                    </a:lnTo>
                    <a:lnTo>
                      <a:pt x="18534" y="14003"/>
                    </a:lnTo>
                    <a:lnTo>
                      <a:pt x="18701" y="13873"/>
                    </a:lnTo>
                    <a:lnTo>
                      <a:pt x="18831" y="13762"/>
                    </a:lnTo>
                    <a:lnTo>
                      <a:pt x="18961" y="13632"/>
                    </a:lnTo>
                    <a:lnTo>
                      <a:pt x="19072" y="13502"/>
                    </a:lnTo>
                    <a:lnTo>
                      <a:pt x="19184" y="13353"/>
                    </a:lnTo>
                    <a:lnTo>
                      <a:pt x="19370" y="13056"/>
                    </a:lnTo>
                    <a:lnTo>
                      <a:pt x="19518" y="12722"/>
                    </a:lnTo>
                    <a:lnTo>
                      <a:pt x="19648" y="12387"/>
                    </a:lnTo>
                    <a:lnTo>
                      <a:pt x="19778" y="12035"/>
                    </a:lnTo>
                    <a:lnTo>
                      <a:pt x="19890" y="11682"/>
                    </a:lnTo>
                    <a:lnTo>
                      <a:pt x="20020" y="11347"/>
                    </a:lnTo>
                    <a:lnTo>
                      <a:pt x="20168" y="10995"/>
                    </a:lnTo>
                    <a:lnTo>
                      <a:pt x="20335" y="10642"/>
                    </a:lnTo>
                    <a:lnTo>
                      <a:pt x="20521" y="10307"/>
                    </a:lnTo>
                    <a:lnTo>
                      <a:pt x="20707" y="9973"/>
                    </a:lnTo>
                    <a:lnTo>
                      <a:pt x="21097" y="9305"/>
                    </a:lnTo>
                    <a:lnTo>
                      <a:pt x="21487" y="8636"/>
                    </a:lnTo>
                    <a:lnTo>
                      <a:pt x="21672" y="8302"/>
                    </a:lnTo>
                    <a:lnTo>
                      <a:pt x="21858" y="7949"/>
                    </a:lnTo>
                    <a:lnTo>
                      <a:pt x="22007" y="7615"/>
                    </a:lnTo>
                    <a:lnTo>
                      <a:pt x="22155" y="7262"/>
                    </a:lnTo>
                    <a:lnTo>
                      <a:pt x="22267" y="6909"/>
                    </a:lnTo>
                    <a:lnTo>
                      <a:pt x="22360" y="6556"/>
                    </a:lnTo>
                    <a:lnTo>
                      <a:pt x="22415" y="6185"/>
                    </a:lnTo>
                    <a:lnTo>
                      <a:pt x="22452" y="5813"/>
                    </a:lnTo>
                    <a:lnTo>
                      <a:pt x="22452" y="5479"/>
                    </a:lnTo>
                    <a:lnTo>
                      <a:pt x="22415" y="5145"/>
                    </a:lnTo>
                    <a:lnTo>
                      <a:pt x="22341" y="4829"/>
                    </a:lnTo>
                    <a:lnTo>
                      <a:pt x="22248" y="4495"/>
                    </a:lnTo>
                    <a:lnTo>
                      <a:pt x="22137" y="4198"/>
                    </a:lnTo>
                    <a:lnTo>
                      <a:pt x="21988" y="3900"/>
                    </a:lnTo>
                    <a:lnTo>
                      <a:pt x="21821" y="3603"/>
                    </a:lnTo>
                    <a:lnTo>
                      <a:pt x="21635" y="3325"/>
                    </a:lnTo>
                    <a:lnTo>
                      <a:pt x="21431" y="3046"/>
                    </a:lnTo>
                    <a:lnTo>
                      <a:pt x="21208" y="2805"/>
                    </a:lnTo>
                    <a:lnTo>
                      <a:pt x="20967" y="2563"/>
                    </a:lnTo>
                    <a:lnTo>
                      <a:pt x="20707" y="2341"/>
                    </a:lnTo>
                    <a:lnTo>
                      <a:pt x="20428" y="2136"/>
                    </a:lnTo>
                    <a:lnTo>
                      <a:pt x="20150" y="1951"/>
                    </a:lnTo>
                    <a:lnTo>
                      <a:pt x="19852" y="1802"/>
                    </a:lnTo>
                    <a:lnTo>
                      <a:pt x="19537" y="1653"/>
                    </a:lnTo>
                    <a:lnTo>
                      <a:pt x="19221" y="1523"/>
                    </a:lnTo>
                    <a:lnTo>
                      <a:pt x="18905" y="1431"/>
                    </a:lnTo>
                    <a:lnTo>
                      <a:pt x="18590" y="1338"/>
                    </a:lnTo>
                    <a:lnTo>
                      <a:pt x="18255" y="1282"/>
                    </a:lnTo>
                    <a:lnTo>
                      <a:pt x="17921" y="1226"/>
                    </a:lnTo>
                    <a:lnTo>
                      <a:pt x="17587" y="1208"/>
                    </a:lnTo>
                    <a:lnTo>
                      <a:pt x="17253" y="1189"/>
                    </a:lnTo>
                    <a:lnTo>
                      <a:pt x="16918" y="1189"/>
                    </a:lnTo>
                    <a:lnTo>
                      <a:pt x="16584" y="1208"/>
                    </a:lnTo>
                    <a:lnTo>
                      <a:pt x="16250" y="1226"/>
                    </a:lnTo>
                    <a:lnTo>
                      <a:pt x="15915" y="1282"/>
                    </a:lnTo>
                    <a:lnTo>
                      <a:pt x="15581" y="1338"/>
                    </a:lnTo>
                    <a:lnTo>
                      <a:pt x="15247" y="1412"/>
                    </a:lnTo>
                    <a:lnTo>
                      <a:pt x="14913" y="1486"/>
                    </a:lnTo>
                    <a:lnTo>
                      <a:pt x="14597" y="1579"/>
                    </a:lnTo>
                    <a:lnTo>
                      <a:pt x="14263" y="1691"/>
                    </a:lnTo>
                    <a:lnTo>
                      <a:pt x="13371" y="2006"/>
                    </a:lnTo>
                    <a:lnTo>
                      <a:pt x="12944" y="2118"/>
                    </a:lnTo>
                    <a:lnTo>
                      <a:pt x="12554" y="2229"/>
                    </a:lnTo>
                    <a:lnTo>
                      <a:pt x="12164" y="2303"/>
                    </a:lnTo>
                    <a:lnTo>
                      <a:pt x="11793" y="2359"/>
                    </a:lnTo>
                    <a:lnTo>
                      <a:pt x="11440" y="2396"/>
                    </a:lnTo>
                    <a:lnTo>
                      <a:pt x="11087" y="2415"/>
                    </a:lnTo>
                    <a:lnTo>
                      <a:pt x="10734" y="2396"/>
                    </a:lnTo>
                    <a:lnTo>
                      <a:pt x="10363" y="2359"/>
                    </a:lnTo>
                    <a:lnTo>
                      <a:pt x="10010" y="2285"/>
                    </a:lnTo>
                    <a:lnTo>
                      <a:pt x="9638" y="2192"/>
                    </a:lnTo>
                    <a:lnTo>
                      <a:pt x="9248" y="2062"/>
                    </a:lnTo>
                    <a:lnTo>
                      <a:pt x="8840" y="1913"/>
                    </a:lnTo>
                    <a:lnTo>
                      <a:pt x="8413" y="1728"/>
                    </a:lnTo>
                    <a:lnTo>
                      <a:pt x="7967" y="1505"/>
                    </a:lnTo>
                    <a:lnTo>
                      <a:pt x="6853" y="911"/>
                    </a:lnTo>
                    <a:lnTo>
                      <a:pt x="6277" y="613"/>
                    </a:lnTo>
                    <a:lnTo>
                      <a:pt x="5980" y="483"/>
                    </a:lnTo>
                    <a:lnTo>
                      <a:pt x="5683" y="353"/>
                    </a:lnTo>
                    <a:lnTo>
                      <a:pt x="5386" y="242"/>
                    </a:lnTo>
                    <a:lnTo>
                      <a:pt x="5089" y="149"/>
                    </a:lnTo>
                    <a:lnTo>
                      <a:pt x="4773" y="75"/>
                    </a:lnTo>
                    <a:lnTo>
                      <a:pt x="4476" y="19"/>
                    </a:lnTo>
                    <a:lnTo>
                      <a:pt x="4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p15">
                <a:extLst>
                  <a:ext uri="{FF2B5EF4-FFF2-40B4-BE49-F238E27FC236}">
                    <a16:creationId xmlns:a16="http://schemas.microsoft.com/office/drawing/2014/main" id="{32293FC5-9886-CAD7-7B46-DFCD1037615F}"/>
                  </a:ext>
                </a:extLst>
              </p:cNvPr>
              <p:cNvSpPr/>
              <p:nvPr/>
            </p:nvSpPr>
            <p:spPr>
              <a:xfrm>
                <a:off x="3341174" y="924238"/>
                <a:ext cx="90676" cy="90390"/>
              </a:xfrm>
              <a:custGeom>
                <a:avLst/>
                <a:gdLst/>
                <a:ahLst/>
                <a:cxnLst/>
                <a:rect l="l" t="t" r="r" b="b"/>
                <a:pathLst>
                  <a:path w="6018" h="5999" extrusionOk="0">
                    <a:moveTo>
                      <a:pt x="3009" y="0"/>
                    </a:moveTo>
                    <a:lnTo>
                      <a:pt x="2693" y="19"/>
                    </a:lnTo>
                    <a:lnTo>
                      <a:pt x="2396" y="56"/>
                    </a:lnTo>
                    <a:lnTo>
                      <a:pt x="2117" y="130"/>
                    </a:lnTo>
                    <a:lnTo>
                      <a:pt x="1839" y="242"/>
                    </a:lnTo>
                    <a:lnTo>
                      <a:pt x="1579" y="353"/>
                    </a:lnTo>
                    <a:lnTo>
                      <a:pt x="1337" y="502"/>
                    </a:lnTo>
                    <a:lnTo>
                      <a:pt x="1096" y="688"/>
                    </a:lnTo>
                    <a:lnTo>
                      <a:pt x="892" y="873"/>
                    </a:lnTo>
                    <a:lnTo>
                      <a:pt x="687" y="1096"/>
                    </a:lnTo>
                    <a:lnTo>
                      <a:pt x="520" y="1319"/>
                    </a:lnTo>
                    <a:lnTo>
                      <a:pt x="372" y="1560"/>
                    </a:lnTo>
                    <a:lnTo>
                      <a:pt x="242" y="1839"/>
                    </a:lnTo>
                    <a:lnTo>
                      <a:pt x="149" y="2099"/>
                    </a:lnTo>
                    <a:lnTo>
                      <a:pt x="75" y="2396"/>
                    </a:lnTo>
                    <a:lnTo>
                      <a:pt x="19" y="2693"/>
                    </a:lnTo>
                    <a:lnTo>
                      <a:pt x="0" y="2990"/>
                    </a:lnTo>
                    <a:lnTo>
                      <a:pt x="19" y="3306"/>
                    </a:lnTo>
                    <a:lnTo>
                      <a:pt x="75" y="3603"/>
                    </a:lnTo>
                    <a:lnTo>
                      <a:pt x="149" y="3882"/>
                    </a:lnTo>
                    <a:lnTo>
                      <a:pt x="242" y="4160"/>
                    </a:lnTo>
                    <a:lnTo>
                      <a:pt x="372" y="4420"/>
                    </a:lnTo>
                    <a:lnTo>
                      <a:pt x="520" y="4680"/>
                    </a:lnTo>
                    <a:lnTo>
                      <a:pt x="687" y="4903"/>
                    </a:lnTo>
                    <a:lnTo>
                      <a:pt x="892" y="5126"/>
                    </a:lnTo>
                    <a:lnTo>
                      <a:pt x="1096" y="5312"/>
                    </a:lnTo>
                    <a:lnTo>
                      <a:pt x="1337" y="5479"/>
                    </a:lnTo>
                    <a:lnTo>
                      <a:pt x="1579" y="5627"/>
                    </a:lnTo>
                    <a:lnTo>
                      <a:pt x="1839" y="5757"/>
                    </a:lnTo>
                    <a:lnTo>
                      <a:pt x="2117" y="5869"/>
                    </a:lnTo>
                    <a:lnTo>
                      <a:pt x="2396" y="5943"/>
                    </a:lnTo>
                    <a:lnTo>
                      <a:pt x="2693" y="5980"/>
                    </a:lnTo>
                    <a:lnTo>
                      <a:pt x="3009" y="5999"/>
                    </a:lnTo>
                    <a:lnTo>
                      <a:pt x="3306" y="5980"/>
                    </a:lnTo>
                    <a:lnTo>
                      <a:pt x="3603" y="5943"/>
                    </a:lnTo>
                    <a:lnTo>
                      <a:pt x="3900" y="5869"/>
                    </a:lnTo>
                    <a:lnTo>
                      <a:pt x="4179" y="5757"/>
                    </a:lnTo>
                    <a:lnTo>
                      <a:pt x="4439" y="5627"/>
                    </a:lnTo>
                    <a:lnTo>
                      <a:pt x="4680" y="5479"/>
                    </a:lnTo>
                    <a:lnTo>
                      <a:pt x="4922" y="5312"/>
                    </a:lnTo>
                    <a:lnTo>
                      <a:pt x="5126" y="5126"/>
                    </a:lnTo>
                    <a:lnTo>
                      <a:pt x="5330" y="4903"/>
                    </a:lnTo>
                    <a:lnTo>
                      <a:pt x="5497" y="4680"/>
                    </a:lnTo>
                    <a:lnTo>
                      <a:pt x="5646" y="4420"/>
                    </a:lnTo>
                    <a:lnTo>
                      <a:pt x="5776" y="4160"/>
                    </a:lnTo>
                    <a:lnTo>
                      <a:pt x="5869" y="3882"/>
                    </a:lnTo>
                    <a:lnTo>
                      <a:pt x="5943" y="3603"/>
                    </a:lnTo>
                    <a:lnTo>
                      <a:pt x="5999" y="3306"/>
                    </a:lnTo>
                    <a:lnTo>
                      <a:pt x="6017" y="2990"/>
                    </a:lnTo>
                    <a:lnTo>
                      <a:pt x="5999" y="2693"/>
                    </a:lnTo>
                    <a:lnTo>
                      <a:pt x="5943" y="2396"/>
                    </a:lnTo>
                    <a:lnTo>
                      <a:pt x="5869" y="2099"/>
                    </a:lnTo>
                    <a:lnTo>
                      <a:pt x="5776" y="1839"/>
                    </a:lnTo>
                    <a:lnTo>
                      <a:pt x="5646" y="1560"/>
                    </a:lnTo>
                    <a:lnTo>
                      <a:pt x="5497" y="1319"/>
                    </a:lnTo>
                    <a:lnTo>
                      <a:pt x="5330" y="1096"/>
                    </a:lnTo>
                    <a:lnTo>
                      <a:pt x="5126" y="873"/>
                    </a:lnTo>
                    <a:lnTo>
                      <a:pt x="4922" y="688"/>
                    </a:lnTo>
                    <a:lnTo>
                      <a:pt x="4680" y="502"/>
                    </a:lnTo>
                    <a:lnTo>
                      <a:pt x="4439" y="353"/>
                    </a:lnTo>
                    <a:lnTo>
                      <a:pt x="4179" y="242"/>
                    </a:lnTo>
                    <a:lnTo>
                      <a:pt x="3900" y="130"/>
                    </a:lnTo>
                    <a:lnTo>
                      <a:pt x="3603" y="56"/>
                    </a:lnTo>
                    <a:lnTo>
                      <a:pt x="3306" y="19"/>
                    </a:lnTo>
                    <a:lnTo>
                      <a:pt x="3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7;p15">
                <a:extLst>
                  <a:ext uri="{FF2B5EF4-FFF2-40B4-BE49-F238E27FC236}">
                    <a16:creationId xmlns:a16="http://schemas.microsoft.com/office/drawing/2014/main" id="{7BC1CABE-DAFE-66EF-20B8-280297F8301C}"/>
                  </a:ext>
                </a:extLst>
              </p:cNvPr>
              <p:cNvSpPr/>
              <p:nvPr/>
            </p:nvSpPr>
            <p:spPr>
              <a:xfrm>
                <a:off x="3479403" y="979912"/>
                <a:ext cx="90390" cy="90405"/>
              </a:xfrm>
              <a:custGeom>
                <a:avLst/>
                <a:gdLst/>
                <a:ahLst/>
                <a:cxnLst/>
                <a:rect l="l" t="t" r="r" b="b"/>
                <a:pathLst>
                  <a:path w="5999" h="6000" extrusionOk="0">
                    <a:moveTo>
                      <a:pt x="2693" y="1"/>
                    </a:moveTo>
                    <a:lnTo>
                      <a:pt x="2396" y="57"/>
                    </a:lnTo>
                    <a:lnTo>
                      <a:pt x="2117" y="131"/>
                    </a:lnTo>
                    <a:lnTo>
                      <a:pt x="1839" y="224"/>
                    </a:lnTo>
                    <a:lnTo>
                      <a:pt x="1579" y="354"/>
                    </a:lnTo>
                    <a:lnTo>
                      <a:pt x="1319" y="502"/>
                    </a:lnTo>
                    <a:lnTo>
                      <a:pt x="1096" y="670"/>
                    </a:lnTo>
                    <a:lnTo>
                      <a:pt x="892" y="874"/>
                    </a:lnTo>
                    <a:lnTo>
                      <a:pt x="687" y="1078"/>
                    </a:lnTo>
                    <a:lnTo>
                      <a:pt x="520" y="1320"/>
                    </a:lnTo>
                    <a:lnTo>
                      <a:pt x="372" y="1561"/>
                    </a:lnTo>
                    <a:lnTo>
                      <a:pt x="242" y="1821"/>
                    </a:lnTo>
                    <a:lnTo>
                      <a:pt x="130" y="2099"/>
                    </a:lnTo>
                    <a:lnTo>
                      <a:pt x="75" y="2397"/>
                    </a:lnTo>
                    <a:lnTo>
                      <a:pt x="19" y="2694"/>
                    </a:lnTo>
                    <a:lnTo>
                      <a:pt x="0" y="2991"/>
                    </a:lnTo>
                    <a:lnTo>
                      <a:pt x="19" y="3307"/>
                    </a:lnTo>
                    <a:lnTo>
                      <a:pt x="75" y="3604"/>
                    </a:lnTo>
                    <a:lnTo>
                      <a:pt x="130" y="3882"/>
                    </a:lnTo>
                    <a:lnTo>
                      <a:pt x="242" y="4161"/>
                    </a:lnTo>
                    <a:lnTo>
                      <a:pt x="372" y="4421"/>
                    </a:lnTo>
                    <a:lnTo>
                      <a:pt x="520" y="4662"/>
                    </a:lnTo>
                    <a:lnTo>
                      <a:pt x="687" y="4904"/>
                    </a:lnTo>
                    <a:lnTo>
                      <a:pt x="892" y="5108"/>
                    </a:lnTo>
                    <a:lnTo>
                      <a:pt x="1096" y="5312"/>
                    </a:lnTo>
                    <a:lnTo>
                      <a:pt x="1319" y="5479"/>
                    </a:lnTo>
                    <a:lnTo>
                      <a:pt x="1579" y="5628"/>
                    </a:lnTo>
                    <a:lnTo>
                      <a:pt x="1839" y="5758"/>
                    </a:lnTo>
                    <a:lnTo>
                      <a:pt x="2117" y="5851"/>
                    </a:lnTo>
                    <a:lnTo>
                      <a:pt x="2396" y="5925"/>
                    </a:lnTo>
                    <a:lnTo>
                      <a:pt x="2693" y="5981"/>
                    </a:lnTo>
                    <a:lnTo>
                      <a:pt x="3009" y="5999"/>
                    </a:lnTo>
                    <a:lnTo>
                      <a:pt x="3306" y="5981"/>
                    </a:lnTo>
                    <a:lnTo>
                      <a:pt x="3603" y="5925"/>
                    </a:lnTo>
                    <a:lnTo>
                      <a:pt x="3900" y="5851"/>
                    </a:lnTo>
                    <a:lnTo>
                      <a:pt x="4179" y="5758"/>
                    </a:lnTo>
                    <a:lnTo>
                      <a:pt x="4439" y="5628"/>
                    </a:lnTo>
                    <a:lnTo>
                      <a:pt x="4680" y="5479"/>
                    </a:lnTo>
                    <a:lnTo>
                      <a:pt x="4922" y="5312"/>
                    </a:lnTo>
                    <a:lnTo>
                      <a:pt x="5126" y="5108"/>
                    </a:lnTo>
                    <a:lnTo>
                      <a:pt x="5312" y="4904"/>
                    </a:lnTo>
                    <a:lnTo>
                      <a:pt x="5497" y="4662"/>
                    </a:lnTo>
                    <a:lnTo>
                      <a:pt x="5646" y="4421"/>
                    </a:lnTo>
                    <a:lnTo>
                      <a:pt x="5776" y="4161"/>
                    </a:lnTo>
                    <a:lnTo>
                      <a:pt x="5869" y="3882"/>
                    </a:lnTo>
                    <a:lnTo>
                      <a:pt x="5943" y="3604"/>
                    </a:lnTo>
                    <a:lnTo>
                      <a:pt x="5999" y="3307"/>
                    </a:lnTo>
                    <a:lnTo>
                      <a:pt x="5999" y="2991"/>
                    </a:lnTo>
                    <a:lnTo>
                      <a:pt x="5999" y="2694"/>
                    </a:lnTo>
                    <a:lnTo>
                      <a:pt x="5943" y="2397"/>
                    </a:lnTo>
                    <a:lnTo>
                      <a:pt x="5869" y="2099"/>
                    </a:lnTo>
                    <a:lnTo>
                      <a:pt x="5776" y="1821"/>
                    </a:lnTo>
                    <a:lnTo>
                      <a:pt x="5646" y="1561"/>
                    </a:lnTo>
                    <a:lnTo>
                      <a:pt x="5497" y="1320"/>
                    </a:lnTo>
                    <a:lnTo>
                      <a:pt x="5312" y="1078"/>
                    </a:lnTo>
                    <a:lnTo>
                      <a:pt x="5126" y="874"/>
                    </a:lnTo>
                    <a:lnTo>
                      <a:pt x="4922" y="670"/>
                    </a:lnTo>
                    <a:lnTo>
                      <a:pt x="4680" y="502"/>
                    </a:lnTo>
                    <a:lnTo>
                      <a:pt x="4439" y="354"/>
                    </a:lnTo>
                    <a:lnTo>
                      <a:pt x="4179" y="224"/>
                    </a:lnTo>
                    <a:lnTo>
                      <a:pt x="3900" y="131"/>
                    </a:lnTo>
                    <a:lnTo>
                      <a:pt x="3603" y="57"/>
                    </a:lnTo>
                    <a:lnTo>
                      <a:pt x="3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8;p15">
                <a:extLst>
                  <a:ext uri="{FF2B5EF4-FFF2-40B4-BE49-F238E27FC236}">
                    <a16:creationId xmlns:a16="http://schemas.microsoft.com/office/drawing/2014/main" id="{A9839D73-7445-EC83-D8C6-DED464012823}"/>
                  </a:ext>
                </a:extLst>
              </p:cNvPr>
              <p:cNvSpPr/>
              <p:nvPr/>
            </p:nvSpPr>
            <p:spPr>
              <a:xfrm>
                <a:off x="3782727" y="981600"/>
                <a:ext cx="90390" cy="90390"/>
              </a:xfrm>
              <a:custGeom>
                <a:avLst/>
                <a:gdLst/>
                <a:ahLst/>
                <a:cxnLst/>
                <a:rect l="l" t="t" r="r" b="b"/>
                <a:pathLst>
                  <a:path w="5999" h="5999" extrusionOk="0">
                    <a:moveTo>
                      <a:pt x="2990" y="0"/>
                    </a:moveTo>
                    <a:lnTo>
                      <a:pt x="2693" y="19"/>
                    </a:lnTo>
                    <a:lnTo>
                      <a:pt x="2396" y="56"/>
                    </a:lnTo>
                    <a:lnTo>
                      <a:pt x="2099" y="130"/>
                    </a:lnTo>
                    <a:lnTo>
                      <a:pt x="1820" y="223"/>
                    </a:lnTo>
                    <a:lnTo>
                      <a:pt x="1560" y="353"/>
                    </a:lnTo>
                    <a:lnTo>
                      <a:pt x="1319" y="502"/>
                    </a:lnTo>
                    <a:lnTo>
                      <a:pt x="1077" y="688"/>
                    </a:lnTo>
                    <a:lnTo>
                      <a:pt x="873" y="873"/>
                    </a:lnTo>
                    <a:lnTo>
                      <a:pt x="669" y="1096"/>
                    </a:lnTo>
                    <a:lnTo>
                      <a:pt x="502" y="1319"/>
                    </a:lnTo>
                    <a:lnTo>
                      <a:pt x="353" y="1560"/>
                    </a:lnTo>
                    <a:lnTo>
                      <a:pt x="223" y="1820"/>
                    </a:lnTo>
                    <a:lnTo>
                      <a:pt x="130" y="2099"/>
                    </a:lnTo>
                    <a:lnTo>
                      <a:pt x="56" y="2396"/>
                    </a:lnTo>
                    <a:lnTo>
                      <a:pt x="0" y="2693"/>
                    </a:lnTo>
                    <a:lnTo>
                      <a:pt x="0" y="2990"/>
                    </a:lnTo>
                    <a:lnTo>
                      <a:pt x="0" y="3306"/>
                    </a:lnTo>
                    <a:lnTo>
                      <a:pt x="56" y="3603"/>
                    </a:lnTo>
                    <a:lnTo>
                      <a:pt x="130" y="3882"/>
                    </a:lnTo>
                    <a:lnTo>
                      <a:pt x="223" y="4160"/>
                    </a:lnTo>
                    <a:lnTo>
                      <a:pt x="353" y="4420"/>
                    </a:lnTo>
                    <a:lnTo>
                      <a:pt x="502" y="4680"/>
                    </a:lnTo>
                    <a:lnTo>
                      <a:pt x="669" y="4903"/>
                    </a:lnTo>
                    <a:lnTo>
                      <a:pt x="873" y="5126"/>
                    </a:lnTo>
                    <a:lnTo>
                      <a:pt x="1077" y="5312"/>
                    </a:lnTo>
                    <a:lnTo>
                      <a:pt x="1319" y="5479"/>
                    </a:lnTo>
                    <a:lnTo>
                      <a:pt x="1560" y="5627"/>
                    </a:lnTo>
                    <a:lnTo>
                      <a:pt x="1820" y="5757"/>
                    </a:lnTo>
                    <a:lnTo>
                      <a:pt x="2099" y="5869"/>
                    </a:lnTo>
                    <a:lnTo>
                      <a:pt x="2396" y="5943"/>
                    </a:lnTo>
                    <a:lnTo>
                      <a:pt x="2693" y="5980"/>
                    </a:lnTo>
                    <a:lnTo>
                      <a:pt x="2990" y="5999"/>
                    </a:lnTo>
                    <a:lnTo>
                      <a:pt x="3306" y="5980"/>
                    </a:lnTo>
                    <a:lnTo>
                      <a:pt x="3603" y="5943"/>
                    </a:lnTo>
                    <a:lnTo>
                      <a:pt x="3881" y="5869"/>
                    </a:lnTo>
                    <a:lnTo>
                      <a:pt x="4160" y="5757"/>
                    </a:lnTo>
                    <a:lnTo>
                      <a:pt x="4420" y="5627"/>
                    </a:lnTo>
                    <a:lnTo>
                      <a:pt x="4661" y="5479"/>
                    </a:lnTo>
                    <a:lnTo>
                      <a:pt x="4903" y="5312"/>
                    </a:lnTo>
                    <a:lnTo>
                      <a:pt x="5107" y="5126"/>
                    </a:lnTo>
                    <a:lnTo>
                      <a:pt x="5311" y="4903"/>
                    </a:lnTo>
                    <a:lnTo>
                      <a:pt x="5479" y="4680"/>
                    </a:lnTo>
                    <a:lnTo>
                      <a:pt x="5627" y="4420"/>
                    </a:lnTo>
                    <a:lnTo>
                      <a:pt x="5757" y="4160"/>
                    </a:lnTo>
                    <a:lnTo>
                      <a:pt x="5850" y="3882"/>
                    </a:lnTo>
                    <a:lnTo>
                      <a:pt x="5924" y="3603"/>
                    </a:lnTo>
                    <a:lnTo>
                      <a:pt x="5980" y="3306"/>
                    </a:lnTo>
                    <a:lnTo>
                      <a:pt x="5999" y="2990"/>
                    </a:lnTo>
                    <a:lnTo>
                      <a:pt x="5980" y="2693"/>
                    </a:lnTo>
                    <a:lnTo>
                      <a:pt x="5924" y="2396"/>
                    </a:lnTo>
                    <a:lnTo>
                      <a:pt x="5850" y="2099"/>
                    </a:lnTo>
                    <a:lnTo>
                      <a:pt x="5757" y="1820"/>
                    </a:lnTo>
                    <a:lnTo>
                      <a:pt x="5627" y="1560"/>
                    </a:lnTo>
                    <a:lnTo>
                      <a:pt x="5479" y="1319"/>
                    </a:lnTo>
                    <a:lnTo>
                      <a:pt x="5311" y="1096"/>
                    </a:lnTo>
                    <a:lnTo>
                      <a:pt x="5107" y="873"/>
                    </a:lnTo>
                    <a:lnTo>
                      <a:pt x="4903" y="688"/>
                    </a:lnTo>
                    <a:lnTo>
                      <a:pt x="4661" y="502"/>
                    </a:lnTo>
                    <a:lnTo>
                      <a:pt x="4420" y="353"/>
                    </a:lnTo>
                    <a:lnTo>
                      <a:pt x="4160" y="223"/>
                    </a:lnTo>
                    <a:lnTo>
                      <a:pt x="3881" y="130"/>
                    </a:lnTo>
                    <a:lnTo>
                      <a:pt x="3603" y="56"/>
                    </a:lnTo>
                    <a:lnTo>
                      <a:pt x="3306" y="19"/>
                    </a:lnTo>
                    <a:lnTo>
                      <a:pt x="2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9;p15">
                <a:extLst>
                  <a:ext uri="{FF2B5EF4-FFF2-40B4-BE49-F238E27FC236}">
                    <a16:creationId xmlns:a16="http://schemas.microsoft.com/office/drawing/2014/main" id="{9699AA50-A0F6-D666-A87C-F80955D34729}"/>
                  </a:ext>
                </a:extLst>
              </p:cNvPr>
              <p:cNvSpPr/>
              <p:nvPr/>
            </p:nvSpPr>
            <p:spPr>
              <a:xfrm>
                <a:off x="3827779" y="1376142"/>
                <a:ext cx="90390" cy="90676"/>
              </a:xfrm>
              <a:custGeom>
                <a:avLst/>
                <a:gdLst/>
                <a:ahLst/>
                <a:cxnLst/>
                <a:rect l="l" t="t" r="r" b="b"/>
                <a:pathLst>
                  <a:path w="5999" h="6018" extrusionOk="0">
                    <a:moveTo>
                      <a:pt x="3009" y="0"/>
                    </a:moveTo>
                    <a:lnTo>
                      <a:pt x="2693" y="19"/>
                    </a:lnTo>
                    <a:lnTo>
                      <a:pt x="2396" y="75"/>
                    </a:lnTo>
                    <a:lnTo>
                      <a:pt x="2117" y="149"/>
                    </a:lnTo>
                    <a:lnTo>
                      <a:pt x="1839" y="242"/>
                    </a:lnTo>
                    <a:lnTo>
                      <a:pt x="1579" y="372"/>
                    </a:lnTo>
                    <a:lnTo>
                      <a:pt x="1319" y="520"/>
                    </a:lnTo>
                    <a:lnTo>
                      <a:pt x="1096" y="687"/>
                    </a:lnTo>
                    <a:lnTo>
                      <a:pt x="873" y="892"/>
                    </a:lnTo>
                    <a:lnTo>
                      <a:pt x="687" y="1096"/>
                    </a:lnTo>
                    <a:lnTo>
                      <a:pt x="520" y="1337"/>
                    </a:lnTo>
                    <a:lnTo>
                      <a:pt x="371" y="1579"/>
                    </a:lnTo>
                    <a:lnTo>
                      <a:pt x="241" y="1839"/>
                    </a:lnTo>
                    <a:lnTo>
                      <a:pt x="130" y="2117"/>
                    </a:lnTo>
                    <a:lnTo>
                      <a:pt x="56" y="2396"/>
                    </a:lnTo>
                    <a:lnTo>
                      <a:pt x="19" y="2693"/>
                    </a:lnTo>
                    <a:lnTo>
                      <a:pt x="0" y="3009"/>
                    </a:lnTo>
                    <a:lnTo>
                      <a:pt x="19" y="3324"/>
                    </a:lnTo>
                    <a:lnTo>
                      <a:pt x="56" y="3622"/>
                    </a:lnTo>
                    <a:lnTo>
                      <a:pt x="130" y="3900"/>
                    </a:lnTo>
                    <a:lnTo>
                      <a:pt x="241" y="4179"/>
                    </a:lnTo>
                    <a:lnTo>
                      <a:pt x="371" y="4439"/>
                    </a:lnTo>
                    <a:lnTo>
                      <a:pt x="520" y="4680"/>
                    </a:lnTo>
                    <a:lnTo>
                      <a:pt x="687" y="4922"/>
                    </a:lnTo>
                    <a:lnTo>
                      <a:pt x="873" y="5126"/>
                    </a:lnTo>
                    <a:lnTo>
                      <a:pt x="1096" y="5330"/>
                    </a:lnTo>
                    <a:lnTo>
                      <a:pt x="1319" y="5497"/>
                    </a:lnTo>
                    <a:lnTo>
                      <a:pt x="1579" y="5646"/>
                    </a:lnTo>
                    <a:lnTo>
                      <a:pt x="1839" y="5776"/>
                    </a:lnTo>
                    <a:lnTo>
                      <a:pt x="2117" y="5869"/>
                    </a:lnTo>
                    <a:lnTo>
                      <a:pt x="2396" y="5943"/>
                    </a:lnTo>
                    <a:lnTo>
                      <a:pt x="2693" y="5999"/>
                    </a:lnTo>
                    <a:lnTo>
                      <a:pt x="3009" y="6017"/>
                    </a:lnTo>
                    <a:lnTo>
                      <a:pt x="3306" y="5999"/>
                    </a:lnTo>
                    <a:lnTo>
                      <a:pt x="3603" y="5943"/>
                    </a:lnTo>
                    <a:lnTo>
                      <a:pt x="3900" y="5869"/>
                    </a:lnTo>
                    <a:lnTo>
                      <a:pt x="4179" y="5776"/>
                    </a:lnTo>
                    <a:lnTo>
                      <a:pt x="4438" y="5646"/>
                    </a:lnTo>
                    <a:lnTo>
                      <a:pt x="4680" y="5497"/>
                    </a:lnTo>
                    <a:lnTo>
                      <a:pt x="4903" y="5330"/>
                    </a:lnTo>
                    <a:lnTo>
                      <a:pt x="5126" y="5126"/>
                    </a:lnTo>
                    <a:lnTo>
                      <a:pt x="5311" y="4922"/>
                    </a:lnTo>
                    <a:lnTo>
                      <a:pt x="5497" y="4680"/>
                    </a:lnTo>
                    <a:lnTo>
                      <a:pt x="5646" y="4439"/>
                    </a:lnTo>
                    <a:lnTo>
                      <a:pt x="5776" y="4179"/>
                    </a:lnTo>
                    <a:lnTo>
                      <a:pt x="5868" y="3900"/>
                    </a:lnTo>
                    <a:lnTo>
                      <a:pt x="5943" y="3622"/>
                    </a:lnTo>
                    <a:lnTo>
                      <a:pt x="5980" y="3324"/>
                    </a:lnTo>
                    <a:lnTo>
                      <a:pt x="5998" y="3009"/>
                    </a:lnTo>
                    <a:lnTo>
                      <a:pt x="5980" y="2693"/>
                    </a:lnTo>
                    <a:lnTo>
                      <a:pt x="5943" y="2396"/>
                    </a:lnTo>
                    <a:lnTo>
                      <a:pt x="5868" y="2117"/>
                    </a:lnTo>
                    <a:lnTo>
                      <a:pt x="5776" y="1839"/>
                    </a:lnTo>
                    <a:lnTo>
                      <a:pt x="5646" y="1579"/>
                    </a:lnTo>
                    <a:lnTo>
                      <a:pt x="5497" y="1337"/>
                    </a:lnTo>
                    <a:lnTo>
                      <a:pt x="5311" y="1096"/>
                    </a:lnTo>
                    <a:lnTo>
                      <a:pt x="5126" y="892"/>
                    </a:lnTo>
                    <a:lnTo>
                      <a:pt x="4903" y="687"/>
                    </a:lnTo>
                    <a:lnTo>
                      <a:pt x="4680" y="520"/>
                    </a:lnTo>
                    <a:lnTo>
                      <a:pt x="4438" y="372"/>
                    </a:lnTo>
                    <a:lnTo>
                      <a:pt x="4179" y="242"/>
                    </a:lnTo>
                    <a:lnTo>
                      <a:pt x="3900" y="149"/>
                    </a:lnTo>
                    <a:lnTo>
                      <a:pt x="3603" y="75"/>
                    </a:lnTo>
                    <a:lnTo>
                      <a:pt x="3306" y="19"/>
                    </a:lnTo>
                    <a:lnTo>
                      <a:pt x="3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0;p15">
                <a:extLst>
                  <a:ext uri="{FF2B5EF4-FFF2-40B4-BE49-F238E27FC236}">
                    <a16:creationId xmlns:a16="http://schemas.microsoft.com/office/drawing/2014/main" id="{A6BEA466-8B1A-4843-D214-E5AC3327DD35}"/>
                  </a:ext>
                </a:extLst>
              </p:cNvPr>
              <p:cNvSpPr/>
              <p:nvPr/>
            </p:nvSpPr>
            <p:spPr>
              <a:xfrm>
                <a:off x="3629943" y="1524165"/>
                <a:ext cx="90390" cy="90390"/>
              </a:xfrm>
              <a:custGeom>
                <a:avLst/>
                <a:gdLst/>
                <a:ahLst/>
                <a:cxnLst/>
                <a:rect l="l" t="t" r="r" b="b"/>
                <a:pathLst>
                  <a:path w="5999" h="5999" extrusionOk="0">
                    <a:moveTo>
                      <a:pt x="3009" y="0"/>
                    </a:moveTo>
                    <a:lnTo>
                      <a:pt x="2693" y="19"/>
                    </a:lnTo>
                    <a:lnTo>
                      <a:pt x="2396" y="56"/>
                    </a:lnTo>
                    <a:lnTo>
                      <a:pt x="2118" y="130"/>
                    </a:lnTo>
                    <a:lnTo>
                      <a:pt x="1839" y="242"/>
                    </a:lnTo>
                    <a:lnTo>
                      <a:pt x="1579" y="372"/>
                    </a:lnTo>
                    <a:lnTo>
                      <a:pt x="1338" y="520"/>
                    </a:lnTo>
                    <a:lnTo>
                      <a:pt x="1096" y="687"/>
                    </a:lnTo>
                    <a:lnTo>
                      <a:pt x="892" y="892"/>
                    </a:lnTo>
                    <a:lnTo>
                      <a:pt x="688" y="1096"/>
                    </a:lnTo>
                    <a:lnTo>
                      <a:pt x="520" y="1319"/>
                    </a:lnTo>
                    <a:lnTo>
                      <a:pt x="372" y="1579"/>
                    </a:lnTo>
                    <a:lnTo>
                      <a:pt x="242" y="1839"/>
                    </a:lnTo>
                    <a:lnTo>
                      <a:pt x="149" y="2117"/>
                    </a:lnTo>
                    <a:lnTo>
                      <a:pt x="75" y="2396"/>
                    </a:lnTo>
                    <a:lnTo>
                      <a:pt x="19" y="2693"/>
                    </a:lnTo>
                    <a:lnTo>
                      <a:pt x="0" y="3009"/>
                    </a:lnTo>
                    <a:lnTo>
                      <a:pt x="19" y="3306"/>
                    </a:lnTo>
                    <a:lnTo>
                      <a:pt x="75" y="3603"/>
                    </a:lnTo>
                    <a:lnTo>
                      <a:pt x="149" y="3900"/>
                    </a:lnTo>
                    <a:lnTo>
                      <a:pt x="242" y="4179"/>
                    </a:lnTo>
                    <a:lnTo>
                      <a:pt x="372" y="4439"/>
                    </a:lnTo>
                    <a:lnTo>
                      <a:pt x="520" y="4680"/>
                    </a:lnTo>
                    <a:lnTo>
                      <a:pt x="688" y="4922"/>
                    </a:lnTo>
                    <a:lnTo>
                      <a:pt x="892" y="5126"/>
                    </a:lnTo>
                    <a:lnTo>
                      <a:pt x="1096" y="5312"/>
                    </a:lnTo>
                    <a:lnTo>
                      <a:pt x="1338" y="5497"/>
                    </a:lnTo>
                    <a:lnTo>
                      <a:pt x="1579" y="5646"/>
                    </a:lnTo>
                    <a:lnTo>
                      <a:pt x="1839" y="5776"/>
                    </a:lnTo>
                    <a:lnTo>
                      <a:pt x="2118" y="5869"/>
                    </a:lnTo>
                    <a:lnTo>
                      <a:pt x="2396" y="5943"/>
                    </a:lnTo>
                    <a:lnTo>
                      <a:pt x="2693" y="5999"/>
                    </a:lnTo>
                    <a:lnTo>
                      <a:pt x="3306" y="5999"/>
                    </a:lnTo>
                    <a:lnTo>
                      <a:pt x="3603" y="5943"/>
                    </a:lnTo>
                    <a:lnTo>
                      <a:pt x="3900" y="5869"/>
                    </a:lnTo>
                    <a:lnTo>
                      <a:pt x="4179" y="5776"/>
                    </a:lnTo>
                    <a:lnTo>
                      <a:pt x="4439" y="5646"/>
                    </a:lnTo>
                    <a:lnTo>
                      <a:pt x="4680" y="5497"/>
                    </a:lnTo>
                    <a:lnTo>
                      <a:pt x="4922" y="5312"/>
                    </a:lnTo>
                    <a:lnTo>
                      <a:pt x="5126" y="5126"/>
                    </a:lnTo>
                    <a:lnTo>
                      <a:pt x="5330" y="4922"/>
                    </a:lnTo>
                    <a:lnTo>
                      <a:pt x="5497" y="4680"/>
                    </a:lnTo>
                    <a:lnTo>
                      <a:pt x="5646" y="4439"/>
                    </a:lnTo>
                    <a:lnTo>
                      <a:pt x="5776" y="4179"/>
                    </a:lnTo>
                    <a:lnTo>
                      <a:pt x="5869" y="3900"/>
                    </a:lnTo>
                    <a:lnTo>
                      <a:pt x="5943" y="3603"/>
                    </a:lnTo>
                    <a:lnTo>
                      <a:pt x="5999" y="3306"/>
                    </a:lnTo>
                    <a:lnTo>
                      <a:pt x="5999" y="3009"/>
                    </a:lnTo>
                    <a:lnTo>
                      <a:pt x="5999" y="2693"/>
                    </a:lnTo>
                    <a:lnTo>
                      <a:pt x="5943" y="2396"/>
                    </a:lnTo>
                    <a:lnTo>
                      <a:pt x="5869" y="2117"/>
                    </a:lnTo>
                    <a:lnTo>
                      <a:pt x="5776" y="1839"/>
                    </a:lnTo>
                    <a:lnTo>
                      <a:pt x="5646" y="1579"/>
                    </a:lnTo>
                    <a:lnTo>
                      <a:pt x="5497" y="1319"/>
                    </a:lnTo>
                    <a:lnTo>
                      <a:pt x="5330" y="1096"/>
                    </a:lnTo>
                    <a:lnTo>
                      <a:pt x="5126" y="892"/>
                    </a:lnTo>
                    <a:lnTo>
                      <a:pt x="4922" y="687"/>
                    </a:lnTo>
                    <a:lnTo>
                      <a:pt x="4680" y="520"/>
                    </a:lnTo>
                    <a:lnTo>
                      <a:pt x="4439" y="372"/>
                    </a:lnTo>
                    <a:lnTo>
                      <a:pt x="4179" y="242"/>
                    </a:lnTo>
                    <a:lnTo>
                      <a:pt x="3900" y="130"/>
                    </a:lnTo>
                    <a:lnTo>
                      <a:pt x="3603" y="56"/>
                    </a:lnTo>
                    <a:lnTo>
                      <a:pt x="3306" y="19"/>
                    </a:lnTo>
                    <a:lnTo>
                      <a:pt x="3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1;p15">
                <a:extLst>
                  <a:ext uri="{FF2B5EF4-FFF2-40B4-BE49-F238E27FC236}">
                    <a16:creationId xmlns:a16="http://schemas.microsoft.com/office/drawing/2014/main" id="{9020C590-DE8D-D7C9-3468-CDCBD1B12624}"/>
                  </a:ext>
                </a:extLst>
              </p:cNvPr>
              <p:cNvSpPr/>
              <p:nvPr/>
            </p:nvSpPr>
            <p:spPr>
              <a:xfrm>
                <a:off x="3658209" y="1369980"/>
                <a:ext cx="90390" cy="90405"/>
              </a:xfrm>
              <a:custGeom>
                <a:avLst/>
                <a:gdLst/>
                <a:ahLst/>
                <a:cxnLst/>
                <a:rect l="l" t="t" r="r" b="b"/>
                <a:pathLst>
                  <a:path w="5999" h="6000" extrusionOk="0">
                    <a:moveTo>
                      <a:pt x="2693" y="1"/>
                    </a:moveTo>
                    <a:lnTo>
                      <a:pt x="2396" y="56"/>
                    </a:lnTo>
                    <a:lnTo>
                      <a:pt x="2117" y="131"/>
                    </a:lnTo>
                    <a:lnTo>
                      <a:pt x="1839" y="224"/>
                    </a:lnTo>
                    <a:lnTo>
                      <a:pt x="1579" y="354"/>
                    </a:lnTo>
                    <a:lnTo>
                      <a:pt x="1319" y="502"/>
                    </a:lnTo>
                    <a:lnTo>
                      <a:pt x="1096" y="669"/>
                    </a:lnTo>
                    <a:lnTo>
                      <a:pt x="892" y="874"/>
                    </a:lnTo>
                    <a:lnTo>
                      <a:pt x="687" y="1078"/>
                    </a:lnTo>
                    <a:lnTo>
                      <a:pt x="520" y="1319"/>
                    </a:lnTo>
                    <a:lnTo>
                      <a:pt x="372" y="1561"/>
                    </a:lnTo>
                    <a:lnTo>
                      <a:pt x="242" y="1821"/>
                    </a:lnTo>
                    <a:lnTo>
                      <a:pt x="149" y="2099"/>
                    </a:lnTo>
                    <a:lnTo>
                      <a:pt x="74" y="2396"/>
                    </a:lnTo>
                    <a:lnTo>
                      <a:pt x="19" y="2694"/>
                    </a:lnTo>
                    <a:lnTo>
                      <a:pt x="0" y="2991"/>
                    </a:lnTo>
                    <a:lnTo>
                      <a:pt x="19" y="3306"/>
                    </a:lnTo>
                    <a:lnTo>
                      <a:pt x="74" y="3604"/>
                    </a:lnTo>
                    <a:lnTo>
                      <a:pt x="149" y="3882"/>
                    </a:lnTo>
                    <a:lnTo>
                      <a:pt x="242" y="4161"/>
                    </a:lnTo>
                    <a:lnTo>
                      <a:pt x="372" y="4421"/>
                    </a:lnTo>
                    <a:lnTo>
                      <a:pt x="520" y="4662"/>
                    </a:lnTo>
                    <a:lnTo>
                      <a:pt x="687" y="4903"/>
                    </a:lnTo>
                    <a:lnTo>
                      <a:pt x="892" y="5108"/>
                    </a:lnTo>
                    <a:lnTo>
                      <a:pt x="1096" y="5312"/>
                    </a:lnTo>
                    <a:lnTo>
                      <a:pt x="1319" y="5479"/>
                    </a:lnTo>
                    <a:lnTo>
                      <a:pt x="1579" y="5628"/>
                    </a:lnTo>
                    <a:lnTo>
                      <a:pt x="1839" y="5758"/>
                    </a:lnTo>
                    <a:lnTo>
                      <a:pt x="2117" y="5851"/>
                    </a:lnTo>
                    <a:lnTo>
                      <a:pt x="2396" y="5925"/>
                    </a:lnTo>
                    <a:lnTo>
                      <a:pt x="2693" y="5981"/>
                    </a:lnTo>
                    <a:lnTo>
                      <a:pt x="3009" y="5999"/>
                    </a:lnTo>
                    <a:lnTo>
                      <a:pt x="3306" y="5981"/>
                    </a:lnTo>
                    <a:lnTo>
                      <a:pt x="3603" y="5925"/>
                    </a:lnTo>
                    <a:lnTo>
                      <a:pt x="3900" y="5851"/>
                    </a:lnTo>
                    <a:lnTo>
                      <a:pt x="4179" y="5758"/>
                    </a:lnTo>
                    <a:lnTo>
                      <a:pt x="4439" y="5628"/>
                    </a:lnTo>
                    <a:lnTo>
                      <a:pt x="4680" y="5479"/>
                    </a:lnTo>
                    <a:lnTo>
                      <a:pt x="4921" y="5312"/>
                    </a:lnTo>
                    <a:lnTo>
                      <a:pt x="5126" y="5108"/>
                    </a:lnTo>
                    <a:lnTo>
                      <a:pt x="5330" y="4903"/>
                    </a:lnTo>
                    <a:lnTo>
                      <a:pt x="5497" y="4662"/>
                    </a:lnTo>
                    <a:lnTo>
                      <a:pt x="5646" y="4421"/>
                    </a:lnTo>
                    <a:lnTo>
                      <a:pt x="5776" y="4161"/>
                    </a:lnTo>
                    <a:lnTo>
                      <a:pt x="5869" y="3882"/>
                    </a:lnTo>
                    <a:lnTo>
                      <a:pt x="5943" y="3604"/>
                    </a:lnTo>
                    <a:lnTo>
                      <a:pt x="5999" y="3306"/>
                    </a:lnTo>
                    <a:lnTo>
                      <a:pt x="5999" y="2991"/>
                    </a:lnTo>
                    <a:lnTo>
                      <a:pt x="5999" y="2694"/>
                    </a:lnTo>
                    <a:lnTo>
                      <a:pt x="5943" y="2396"/>
                    </a:lnTo>
                    <a:lnTo>
                      <a:pt x="5869" y="2099"/>
                    </a:lnTo>
                    <a:lnTo>
                      <a:pt x="5776" y="1821"/>
                    </a:lnTo>
                    <a:lnTo>
                      <a:pt x="5646" y="1561"/>
                    </a:lnTo>
                    <a:lnTo>
                      <a:pt x="5497" y="1319"/>
                    </a:lnTo>
                    <a:lnTo>
                      <a:pt x="5330" y="1078"/>
                    </a:lnTo>
                    <a:lnTo>
                      <a:pt x="5126" y="874"/>
                    </a:lnTo>
                    <a:lnTo>
                      <a:pt x="4921" y="669"/>
                    </a:lnTo>
                    <a:lnTo>
                      <a:pt x="4680" y="502"/>
                    </a:lnTo>
                    <a:lnTo>
                      <a:pt x="4439" y="354"/>
                    </a:lnTo>
                    <a:lnTo>
                      <a:pt x="4179" y="224"/>
                    </a:lnTo>
                    <a:lnTo>
                      <a:pt x="3900" y="131"/>
                    </a:lnTo>
                    <a:lnTo>
                      <a:pt x="3603" y="56"/>
                    </a:lnTo>
                    <a:lnTo>
                      <a:pt x="3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2;p15">
                <a:extLst>
                  <a:ext uri="{FF2B5EF4-FFF2-40B4-BE49-F238E27FC236}">
                    <a16:creationId xmlns:a16="http://schemas.microsoft.com/office/drawing/2014/main" id="{E5863716-0395-50FB-40F1-E84C486385CF}"/>
                  </a:ext>
                </a:extLst>
              </p:cNvPr>
              <p:cNvSpPr/>
              <p:nvPr/>
            </p:nvSpPr>
            <p:spPr>
              <a:xfrm>
                <a:off x="3422599" y="1528927"/>
                <a:ext cx="90390" cy="90390"/>
              </a:xfrm>
              <a:custGeom>
                <a:avLst/>
                <a:gdLst/>
                <a:ahLst/>
                <a:cxnLst/>
                <a:rect l="l" t="t" r="r" b="b"/>
                <a:pathLst>
                  <a:path w="5999" h="5999" extrusionOk="0">
                    <a:moveTo>
                      <a:pt x="2990" y="0"/>
                    </a:moveTo>
                    <a:lnTo>
                      <a:pt x="2693" y="19"/>
                    </a:lnTo>
                    <a:lnTo>
                      <a:pt x="2396" y="74"/>
                    </a:lnTo>
                    <a:lnTo>
                      <a:pt x="2099" y="149"/>
                    </a:lnTo>
                    <a:lnTo>
                      <a:pt x="1820" y="241"/>
                    </a:lnTo>
                    <a:lnTo>
                      <a:pt x="1560" y="371"/>
                    </a:lnTo>
                    <a:lnTo>
                      <a:pt x="1319" y="520"/>
                    </a:lnTo>
                    <a:lnTo>
                      <a:pt x="1078" y="687"/>
                    </a:lnTo>
                    <a:lnTo>
                      <a:pt x="873" y="891"/>
                    </a:lnTo>
                    <a:lnTo>
                      <a:pt x="688" y="1096"/>
                    </a:lnTo>
                    <a:lnTo>
                      <a:pt x="502" y="1319"/>
                    </a:lnTo>
                    <a:lnTo>
                      <a:pt x="353" y="1579"/>
                    </a:lnTo>
                    <a:lnTo>
                      <a:pt x="223" y="1839"/>
                    </a:lnTo>
                    <a:lnTo>
                      <a:pt x="130" y="2117"/>
                    </a:lnTo>
                    <a:lnTo>
                      <a:pt x="56" y="2396"/>
                    </a:lnTo>
                    <a:lnTo>
                      <a:pt x="0" y="2693"/>
                    </a:lnTo>
                    <a:lnTo>
                      <a:pt x="0" y="3008"/>
                    </a:lnTo>
                    <a:lnTo>
                      <a:pt x="0" y="3306"/>
                    </a:lnTo>
                    <a:lnTo>
                      <a:pt x="56" y="3603"/>
                    </a:lnTo>
                    <a:lnTo>
                      <a:pt x="130" y="3900"/>
                    </a:lnTo>
                    <a:lnTo>
                      <a:pt x="223" y="4178"/>
                    </a:lnTo>
                    <a:lnTo>
                      <a:pt x="353" y="4438"/>
                    </a:lnTo>
                    <a:lnTo>
                      <a:pt x="502" y="4680"/>
                    </a:lnTo>
                    <a:lnTo>
                      <a:pt x="688" y="4921"/>
                    </a:lnTo>
                    <a:lnTo>
                      <a:pt x="873" y="5126"/>
                    </a:lnTo>
                    <a:lnTo>
                      <a:pt x="1078" y="5330"/>
                    </a:lnTo>
                    <a:lnTo>
                      <a:pt x="1319" y="5497"/>
                    </a:lnTo>
                    <a:lnTo>
                      <a:pt x="1560" y="5646"/>
                    </a:lnTo>
                    <a:lnTo>
                      <a:pt x="1820" y="5776"/>
                    </a:lnTo>
                    <a:lnTo>
                      <a:pt x="2099" y="5868"/>
                    </a:lnTo>
                    <a:lnTo>
                      <a:pt x="2396" y="5943"/>
                    </a:lnTo>
                    <a:lnTo>
                      <a:pt x="2693" y="5998"/>
                    </a:lnTo>
                    <a:lnTo>
                      <a:pt x="3306" y="5998"/>
                    </a:lnTo>
                    <a:lnTo>
                      <a:pt x="3603" y="5943"/>
                    </a:lnTo>
                    <a:lnTo>
                      <a:pt x="3882" y="5868"/>
                    </a:lnTo>
                    <a:lnTo>
                      <a:pt x="4160" y="5776"/>
                    </a:lnTo>
                    <a:lnTo>
                      <a:pt x="4420" y="5646"/>
                    </a:lnTo>
                    <a:lnTo>
                      <a:pt x="4680" y="5497"/>
                    </a:lnTo>
                    <a:lnTo>
                      <a:pt x="4903" y="5330"/>
                    </a:lnTo>
                    <a:lnTo>
                      <a:pt x="5107" y="5126"/>
                    </a:lnTo>
                    <a:lnTo>
                      <a:pt x="5312" y="4921"/>
                    </a:lnTo>
                    <a:lnTo>
                      <a:pt x="5479" y="4680"/>
                    </a:lnTo>
                    <a:lnTo>
                      <a:pt x="5627" y="4438"/>
                    </a:lnTo>
                    <a:lnTo>
                      <a:pt x="5757" y="4178"/>
                    </a:lnTo>
                    <a:lnTo>
                      <a:pt x="5869" y="3900"/>
                    </a:lnTo>
                    <a:lnTo>
                      <a:pt x="5943" y="3603"/>
                    </a:lnTo>
                    <a:lnTo>
                      <a:pt x="5980" y="3306"/>
                    </a:lnTo>
                    <a:lnTo>
                      <a:pt x="5999" y="3008"/>
                    </a:lnTo>
                    <a:lnTo>
                      <a:pt x="5980" y="2693"/>
                    </a:lnTo>
                    <a:lnTo>
                      <a:pt x="5943" y="2396"/>
                    </a:lnTo>
                    <a:lnTo>
                      <a:pt x="5869" y="2117"/>
                    </a:lnTo>
                    <a:lnTo>
                      <a:pt x="5757" y="1839"/>
                    </a:lnTo>
                    <a:lnTo>
                      <a:pt x="5627" y="1579"/>
                    </a:lnTo>
                    <a:lnTo>
                      <a:pt x="5479" y="1319"/>
                    </a:lnTo>
                    <a:lnTo>
                      <a:pt x="5312" y="1096"/>
                    </a:lnTo>
                    <a:lnTo>
                      <a:pt x="5107" y="891"/>
                    </a:lnTo>
                    <a:lnTo>
                      <a:pt x="4903" y="687"/>
                    </a:lnTo>
                    <a:lnTo>
                      <a:pt x="4680" y="520"/>
                    </a:lnTo>
                    <a:lnTo>
                      <a:pt x="4420" y="371"/>
                    </a:lnTo>
                    <a:lnTo>
                      <a:pt x="4160" y="241"/>
                    </a:lnTo>
                    <a:lnTo>
                      <a:pt x="3882" y="149"/>
                    </a:lnTo>
                    <a:lnTo>
                      <a:pt x="3603" y="74"/>
                    </a:lnTo>
                    <a:lnTo>
                      <a:pt x="3306" y="19"/>
                    </a:lnTo>
                    <a:lnTo>
                      <a:pt x="2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3;p15">
                <a:extLst>
                  <a:ext uri="{FF2B5EF4-FFF2-40B4-BE49-F238E27FC236}">
                    <a16:creationId xmlns:a16="http://schemas.microsoft.com/office/drawing/2014/main" id="{4CC498A1-82E2-E71F-2DB5-F23DF7EAEBD1}"/>
                  </a:ext>
                </a:extLst>
              </p:cNvPr>
              <p:cNvSpPr/>
              <p:nvPr/>
            </p:nvSpPr>
            <p:spPr>
              <a:xfrm>
                <a:off x="3154533" y="899618"/>
                <a:ext cx="90390" cy="90390"/>
              </a:xfrm>
              <a:custGeom>
                <a:avLst/>
                <a:gdLst/>
                <a:ahLst/>
                <a:cxnLst/>
                <a:rect l="l" t="t" r="r" b="b"/>
                <a:pathLst>
                  <a:path w="5999" h="5999" extrusionOk="0">
                    <a:moveTo>
                      <a:pt x="2990" y="0"/>
                    </a:moveTo>
                    <a:lnTo>
                      <a:pt x="2693" y="19"/>
                    </a:lnTo>
                    <a:lnTo>
                      <a:pt x="2396" y="74"/>
                    </a:lnTo>
                    <a:lnTo>
                      <a:pt x="2099" y="149"/>
                    </a:lnTo>
                    <a:lnTo>
                      <a:pt x="1839" y="242"/>
                    </a:lnTo>
                    <a:lnTo>
                      <a:pt x="1560" y="372"/>
                    </a:lnTo>
                    <a:lnTo>
                      <a:pt x="1319" y="520"/>
                    </a:lnTo>
                    <a:lnTo>
                      <a:pt x="1096" y="687"/>
                    </a:lnTo>
                    <a:lnTo>
                      <a:pt x="873" y="892"/>
                    </a:lnTo>
                    <a:lnTo>
                      <a:pt x="688" y="1096"/>
                    </a:lnTo>
                    <a:lnTo>
                      <a:pt x="502" y="1337"/>
                    </a:lnTo>
                    <a:lnTo>
                      <a:pt x="353" y="1579"/>
                    </a:lnTo>
                    <a:lnTo>
                      <a:pt x="242" y="1839"/>
                    </a:lnTo>
                    <a:lnTo>
                      <a:pt x="131" y="2117"/>
                    </a:lnTo>
                    <a:lnTo>
                      <a:pt x="56" y="2396"/>
                    </a:lnTo>
                    <a:lnTo>
                      <a:pt x="19" y="2693"/>
                    </a:lnTo>
                    <a:lnTo>
                      <a:pt x="1" y="3009"/>
                    </a:lnTo>
                    <a:lnTo>
                      <a:pt x="19" y="3306"/>
                    </a:lnTo>
                    <a:lnTo>
                      <a:pt x="56" y="3603"/>
                    </a:lnTo>
                    <a:lnTo>
                      <a:pt x="131" y="3900"/>
                    </a:lnTo>
                    <a:lnTo>
                      <a:pt x="242" y="4179"/>
                    </a:lnTo>
                    <a:lnTo>
                      <a:pt x="353" y="4439"/>
                    </a:lnTo>
                    <a:lnTo>
                      <a:pt x="502" y="4680"/>
                    </a:lnTo>
                    <a:lnTo>
                      <a:pt x="688" y="4921"/>
                    </a:lnTo>
                    <a:lnTo>
                      <a:pt x="873" y="5126"/>
                    </a:lnTo>
                    <a:lnTo>
                      <a:pt x="1096" y="5330"/>
                    </a:lnTo>
                    <a:lnTo>
                      <a:pt x="1319" y="5497"/>
                    </a:lnTo>
                    <a:lnTo>
                      <a:pt x="1560" y="5646"/>
                    </a:lnTo>
                    <a:lnTo>
                      <a:pt x="1839" y="5776"/>
                    </a:lnTo>
                    <a:lnTo>
                      <a:pt x="2099" y="5869"/>
                    </a:lnTo>
                    <a:lnTo>
                      <a:pt x="2396" y="5943"/>
                    </a:lnTo>
                    <a:lnTo>
                      <a:pt x="2693" y="5999"/>
                    </a:lnTo>
                    <a:lnTo>
                      <a:pt x="3306" y="5999"/>
                    </a:lnTo>
                    <a:lnTo>
                      <a:pt x="3603" y="5943"/>
                    </a:lnTo>
                    <a:lnTo>
                      <a:pt x="3882" y="5869"/>
                    </a:lnTo>
                    <a:lnTo>
                      <a:pt x="4160" y="5776"/>
                    </a:lnTo>
                    <a:lnTo>
                      <a:pt x="4420" y="5646"/>
                    </a:lnTo>
                    <a:lnTo>
                      <a:pt x="4680" y="5497"/>
                    </a:lnTo>
                    <a:lnTo>
                      <a:pt x="4903" y="5330"/>
                    </a:lnTo>
                    <a:lnTo>
                      <a:pt x="5126" y="5126"/>
                    </a:lnTo>
                    <a:lnTo>
                      <a:pt x="5312" y="4921"/>
                    </a:lnTo>
                    <a:lnTo>
                      <a:pt x="5479" y="4680"/>
                    </a:lnTo>
                    <a:lnTo>
                      <a:pt x="5628" y="4439"/>
                    </a:lnTo>
                    <a:lnTo>
                      <a:pt x="5758" y="4179"/>
                    </a:lnTo>
                    <a:lnTo>
                      <a:pt x="5869" y="3900"/>
                    </a:lnTo>
                    <a:lnTo>
                      <a:pt x="5943" y="3603"/>
                    </a:lnTo>
                    <a:lnTo>
                      <a:pt x="5980" y="3306"/>
                    </a:lnTo>
                    <a:lnTo>
                      <a:pt x="5999" y="3009"/>
                    </a:lnTo>
                    <a:lnTo>
                      <a:pt x="5980" y="2693"/>
                    </a:lnTo>
                    <a:lnTo>
                      <a:pt x="5943" y="2396"/>
                    </a:lnTo>
                    <a:lnTo>
                      <a:pt x="5869" y="2117"/>
                    </a:lnTo>
                    <a:lnTo>
                      <a:pt x="5758" y="1839"/>
                    </a:lnTo>
                    <a:lnTo>
                      <a:pt x="5628" y="1579"/>
                    </a:lnTo>
                    <a:lnTo>
                      <a:pt x="5479" y="1337"/>
                    </a:lnTo>
                    <a:lnTo>
                      <a:pt x="5312" y="1096"/>
                    </a:lnTo>
                    <a:lnTo>
                      <a:pt x="5126" y="892"/>
                    </a:lnTo>
                    <a:lnTo>
                      <a:pt x="4903" y="687"/>
                    </a:lnTo>
                    <a:lnTo>
                      <a:pt x="4680" y="520"/>
                    </a:lnTo>
                    <a:lnTo>
                      <a:pt x="4420" y="372"/>
                    </a:lnTo>
                    <a:lnTo>
                      <a:pt x="4160" y="242"/>
                    </a:lnTo>
                    <a:lnTo>
                      <a:pt x="3882" y="149"/>
                    </a:lnTo>
                    <a:lnTo>
                      <a:pt x="3603" y="74"/>
                    </a:lnTo>
                    <a:lnTo>
                      <a:pt x="3306" y="19"/>
                    </a:lnTo>
                    <a:lnTo>
                      <a:pt x="2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4;p15">
                <a:extLst>
                  <a:ext uri="{FF2B5EF4-FFF2-40B4-BE49-F238E27FC236}">
                    <a16:creationId xmlns:a16="http://schemas.microsoft.com/office/drawing/2014/main" id="{25A98767-0341-2EF6-2E77-8C7BAA2EEC9B}"/>
                  </a:ext>
                </a:extLst>
              </p:cNvPr>
              <p:cNvSpPr/>
              <p:nvPr/>
            </p:nvSpPr>
            <p:spPr>
              <a:xfrm>
                <a:off x="3488353" y="778731"/>
                <a:ext cx="90676" cy="90676"/>
              </a:xfrm>
              <a:custGeom>
                <a:avLst/>
                <a:gdLst/>
                <a:ahLst/>
                <a:cxnLst/>
                <a:rect l="l" t="t" r="r" b="b"/>
                <a:pathLst>
                  <a:path w="6018" h="6018" extrusionOk="0">
                    <a:moveTo>
                      <a:pt x="3009" y="1"/>
                    </a:moveTo>
                    <a:lnTo>
                      <a:pt x="2693" y="19"/>
                    </a:lnTo>
                    <a:lnTo>
                      <a:pt x="2396" y="75"/>
                    </a:lnTo>
                    <a:lnTo>
                      <a:pt x="2118" y="149"/>
                    </a:lnTo>
                    <a:lnTo>
                      <a:pt x="1839" y="242"/>
                    </a:lnTo>
                    <a:lnTo>
                      <a:pt x="1579" y="372"/>
                    </a:lnTo>
                    <a:lnTo>
                      <a:pt x="1338" y="521"/>
                    </a:lnTo>
                    <a:lnTo>
                      <a:pt x="1096" y="688"/>
                    </a:lnTo>
                    <a:lnTo>
                      <a:pt x="892" y="892"/>
                    </a:lnTo>
                    <a:lnTo>
                      <a:pt x="688" y="1096"/>
                    </a:lnTo>
                    <a:lnTo>
                      <a:pt x="521" y="1338"/>
                    </a:lnTo>
                    <a:lnTo>
                      <a:pt x="372" y="1579"/>
                    </a:lnTo>
                    <a:lnTo>
                      <a:pt x="242" y="1839"/>
                    </a:lnTo>
                    <a:lnTo>
                      <a:pt x="149" y="2118"/>
                    </a:lnTo>
                    <a:lnTo>
                      <a:pt x="75" y="2396"/>
                    </a:lnTo>
                    <a:lnTo>
                      <a:pt x="19" y="2693"/>
                    </a:lnTo>
                    <a:lnTo>
                      <a:pt x="1" y="3009"/>
                    </a:lnTo>
                    <a:lnTo>
                      <a:pt x="19" y="3306"/>
                    </a:lnTo>
                    <a:lnTo>
                      <a:pt x="75" y="3622"/>
                    </a:lnTo>
                    <a:lnTo>
                      <a:pt x="149" y="3900"/>
                    </a:lnTo>
                    <a:lnTo>
                      <a:pt x="242" y="4179"/>
                    </a:lnTo>
                    <a:lnTo>
                      <a:pt x="372" y="4439"/>
                    </a:lnTo>
                    <a:lnTo>
                      <a:pt x="521" y="4680"/>
                    </a:lnTo>
                    <a:lnTo>
                      <a:pt x="688" y="4922"/>
                    </a:lnTo>
                    <a:lnTo>
                      <a:pt x="892" y="5126"/>
                    </a:lnTo>
                    <a:lnTo>
                      <a:pt x="1096" y="5330"/>
                    </a:lnTo>
                    <a:lnTo>
                      <a:pt x="1338" y="5498"/>
                    </a:lnTo>
                    <a:lnTo>
                      <a:pt x="1579" y="5646"/>
                    </a:lnTo>
                    <a:lnTo>
                      <a:pt x="1839" y="5776"/>
                    </a:lnTo>
                    <a:lnTo>
                      <a:pt x="2118" y="5869"/>
                    </a:lnTo>
                    <a:lnTo>
                      <a:pt x="2396" y="5943"/>
                    </a:lnTo>
                    <a:lnTo>
                      <a:pt x="2693" y="5999"/>
                    </a:lnTo>
                    <a:lnTo>
                      <a:pt x="3009" y="6017"/>
                    </a:lnTo>
                    <a:lnTo>
                      <a:pt x="3306" y="5999"/>
                    </a:lnTo>
                    <a:lnTo>
                      <a:pt x="3622" y="5943"/>
                    </a:lnTo>
                    <a:lnTo>
                      <a:pt x="3900" y="5869"/>
                    </a:lnTo>
                    <a:lnTo>
                      <a:pt x="4179" y="5776"/>
                    </a:lnTo>
                    <a:lnTo>
                      <a:pt x="4439" y="5646"/>
                    </a:lnTo>
                    <a:lnTo>
                      <a:pt x="4680" y="5498"/>
                    </a:lnTo>
                    <a:lnTo>
                      <a:pt x="4922" y="5330"/>
                    </a:lnTo>
                    <a:lnTo>
                      <a:pt x="5126" y="5126"/>
                    </a:lnTo>
                    <a:lnTo>
                      <a:pt x="5330" y="4922"/>
                    </a:lnTo>
                    <a:lnTo>
                      <a:pt x="5498" y="4680"/>
                    </a:lnTo>
                    <a:lnTo>
                      <a:pt x="5646" y="4439"/>
                    </a:lnTo>
                    <a:lnTo>
                      <a:pt x="5776" y="4179"/>
                    </a:lnTo>
                    <a:lnTo>
                      <a:pt x="5869" y="3900"/>
                    </a:lnTo>
                    <a:lnTo>
                      <a:pt x="5943" y="3622"/>
                    </a:lnTo>
                    <a:lnTo>
                      <a:pt x="5999" y="3306"/>
                    </a:lnTo>
                    <a:lnTo>
                      <a:pt x="6018" y="3009"/>
                    </a:lnTo>
                    <a:lnTo>
                      <a:pt x="5999" y="2693"/>
                    </a:lnTo>
                    <a:lnTo>
                      <a:pt x="5943" y="2396"/>
                    </a:lnTo>
                    <a:lnTo>
                      <a:pt x="5869" y="2118"/>
                    </a:lnTo>
                    <a:lnTo>
                      <a:pt x="5776" y="1839"/>
                    </a:lnTo>
                    <a:lnTo>
                      <a:pt x="5646" y="1579"/>
                    </a:lnTo>
                    <a:lnTo>
                      <a:pt x="5498" y="1338"/>
                    </a:lnTo>
                    <a:lnTo>
                      <a:pt x="5330" y="1096"/>
                    </a:lnTo>
                    <a:lnTo>
                      <a:pt x="5126" y="892"/>
                    </a:lnTo>
                    <a:lnTo>
                      <a:pt x="4922" y="688"/>
                    </a:lnTo>
                    <a:lnTo>
                      <a:pt x="4680" y="521"/>
                    </a:lnTo>
                    <a:lnTo>
                      <a:pt x="4439" y="372"/>
                    </a:lnTo>
                    <a:lnTo>
                      <a:pt x="4179" y="242"/>
                    </a:lnTo>
                    <a:lnTo>
                      <a:pt x="3900" y="149"/>
                    </a:lnTo>
                    <a:lnTo>
                      <a:pt x="3622" y="75"/>
                    </a:lnTo>
                    <a:lnTo>
                      <a:pt x="3306" y="19"/>
                    </a:lnTo>
                    <a:lnTo>
                      <a:pt x="30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5;p15">
                <a:extLst>
                  <a:ext uri="{FF2B5EF4-FFF2-40B4-BE49-F238E27FC236}">
                    <a16:creationId xmlns:a16="http://schemas.microsoft.com/office/drawing/2014/main" id="{51A6274C-058F-9763-90DC-C7ABCBB3D6D9}"/>
                  </a:ext>
                </a:extLst>
              </p:cNvPr>
              <p:cNvSpPr/>
              <p:nvPr/>
            </p:nvSpPr>
            <p:spPr>
              <a:xfrm>
                <a:off x="3614559" y="944941"/>
                <a:ext cx="90661" cy="90390"/>
              </a:xfrm>
              <a:custGeom>
                <a:avLst/>
                <a:gdLst/>
                <a:ahLst/>
                <a:cxnLst/>
                <a:rect l="l" t="t" r="r" b="b"/>
                <a:pathLst>
                  <a:path w="6017" h="5999" extrusionOk="0">
                    <a:moveTo>
                      <a:pt x="3009" y="1"/>
                    </a:moveTo>
                    <a:lnTo>
                      <a:pt x="2693" y="19"/>
                    </a:lnTo>
                    <a:lnTo>
                      <a:pt x="2396" y="56"/>
                    </a:lnTo>
                    <a:lnTo>
                      <a:pt x="2117" y="131"/>
                    </a:lnTo>
                    <a:lnTo>
                      <a:pt x="1839" y="242"/>
                    </a:lnTo>
                    <a:lnTo>
                      <a:pt x="1579" y="353"/>
                    </a:lnTo>
                    <a:lnTo>
                      <a:pt x="1337" y="502"/>
                    </a:lnTo>
                    <a:lnTo>
                      <a:pt x="1096" y="688"/>
                    </a:lnTo>
                    <a:lnTo>
                      <a:pt x="891" y="873"/>
                    </a:lnTo>
                    <a:lnTo>
                      <a:pt x="687" y="1096"/>
                    </a:lnTo>
                    <a:lnTo>
                      <a:pt x="520" y="1319"/>
                    </a:lnTo>
                    <a:lnTo>
                      <a:pt x="371" y="1561"/>
                    </a:lnTo>
                    <a:lnTo>
                      <a:pt x="241" y="1839"/>
                    </a:lnTo>
                    <a:lnTo>
                      <a:pt x="149" y="2099"/>
                    </a:lnTo>
                    <a:lnTo>
                      <a:pt x="74" y="2396"/>
                    </a:lnTo>
                    <a:lnTo>
                      <a:pt x="19" y="2693"/>
                    </a:lnTo>
                    <a:lnTo>
                      <a:pt x="0" y="2991"/>
                    </a:lnTo>
                    <a:lnTo>
                      <a:pt x="19" y="3306"/>
                    </a:lnTo>
                    <a:lnTo>
                      <a:pt x="74" y="3603"/>
                    </a:lnTo>
                    <a:lnTo>
                      <a:pt x="149" y="3901"/>
                    </a:lnTo>
                    <a:lnTo>
                      <a:pt x="241" y="4160"/>
                    </a:lnTo>
                    <a:lnTo>
                      <a:pt x="371" y="4420"/>
                    </a:lnTo>
                    <a:lnTo>
                      <a:pt x="520" y="4680"/>
                    </a:lnTo>
                    <a:lnTo>
                      <a:pt x="687" y="4903"/>
                    </a:lnTo>
                    <a:lnTo>
                      <a:pt x="891" y="5126"/>
                    </a:lnTo>
                    <a:lnTo>
                      <a:pt x="1096" y="5312"/>
                    </a:lnTo>
                    <a:lnTo>
                      <a:pt x="1337" y="5479"/>
                    </a:lnTo>
                    <a:lnTo>
                      <a:pt x="1579" y="5646"/>
                    </a:lnTo>
                    <a:lnTo>
                      <a:pt x="1839" y="5758"/>
                    </a:lnTo>
                    <a:lnTo>
                      <a:pt x="2117" y="5869"/>
                    </a:lnTo>
                    <a:lnTo>
                      <a:pt x="2396" y="5943"/>
                    </a:lnTo>
                    <a:lnTo>
                      <a:pt x="2693" y="5980"/>
                    </a:lnTo>
                    <a:lnTo>
                      <a:pt x="3009" y="5999"/>
                    </a:lnTo>
                    <a:lnTo>
                      <a:pt x="3306" y="5980"/>
                    </a:lnTo>
                    <a:lnTo>
                      <a:pt x="3603" y="5943"/>
                    </a:lnTo>
                    <a:lnTo>
                      <a:pt x="3900" y="5869"/>
                    </a:lnTo>
                    <a:lnTo>
                      <a:pt x="4179" y="5758"/>
                    </a:lnTo>
                    <a:lnTo>
                      <a:pt x="4438" y="5646"/>
                    </a:lnTo>
                    <a:lnTo>
                      <a:pt x="4680" y="5479"/>
                    </a:lnTo>
                    <a:lnTo>
                      <a:pt x="4921" y="5312"/>
                    </a:lnTo>
                    <a:lnTo>
                      <a:pt x="5126" y="5126"/>
                    </a:lnTo>
                    <a:lnTo>
                      <a:pt x="5330" y="4903"/>
                    </a:lnTo>
                    <a:lnTo>
                      <a:pt x="5497" y="4680"/>
                    </a:lnTo>
                    <a:lnTo>
                      <a:pt x="5646" y="4420"/>
                    </a:lnTo>
                    <a:lnTo>
                      <a:pt x="5776" y="4160"/>
                    </a:lnTo>
                    <a:lnTo>
                      <a:pt x="5868" y="3901"/>
                    </a:lnTo>
                    <a:lnTo>
                      <a:pt x="5943" y="3603"/>
                    </a:lnTo>
                    <a:lnTo>
                      <a:pt x="5998" y="3306"/>
                    </a:lnTo>
                    <a:lnTo>
                      <a:pt x="6017" y="2991"/>
                    </a:lnTo>
                    <a:lnTo>
                      <a:pt x="5998" y="2693"/>
                    </a:lnTo>
                    <a:lnTo>
                      <a:pt x="5943" y="2396"/>
                    </a:lnTo>
                    <a:lnTo>
                      <a:pt x="5868" y="2099"/>
                    </a:lnTo>
                    <a:lnTo>
                      <a:pt x="5776" y="1839"/>
                    </a:lnTo>
                    <a:lnTo>
                      <a:pt x="5646" y="1561"/>
                    </a:lnTo>
                    <a:lnTo>
                      <a:pt x="5497" y="1319"/>
                    </a:lnTo>
                    <a:lnTo>
                      <a:pt x="5330" y="1096"/>
                    </a:lnTo>
                    <a:lnTo>
                      <a:pt x="5126" y="873"/>
                    </a:lnTo>
                    <a:lnTo>
                      <a:pt x="4921" y="688"/>
                    </a:lnTo>
                    <a:lnTo>
                      <a:pt x="4680" y="502"/>
                    </a:lnTo>
                    <a:lnTo>
                      <a:pt x="4438" y="353"/>
                    </a:lnTo>
                    <a:lnTo>
                      <a:pt x="4179" y="242"/>
                    </a:lnTo>
                    <a:lnTo>
                      <a:pt x="3900" y="131"/>
                    </a:lnTo>
                    <a:lnTo>
                      <a:pt x="3603" y="56"/>
                    </a:lnTo>
                    <a:lnTo>
                      <a:pt x="3306" y="19"/>
                    </a:lnTo>
                    <a:lnTo>
                      <a:pt x="30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6;p15">
                <a:extLst>
                  <a:ext uri="{FF2B5EF4-FFF2-40B4-BE49-F238E27FC236}">
                    <a16:creationId xmlns:a16="http://schemas.microsoft.com/office/drawing/2014/main" id="{3EC5E147-0BBF-DF96-4274-89F2B22C70FF}"/>
                  </a:ext>
                </a:extLst>
              </p:cNvPr>
              <p:cNvSpPr/>
              <p:nvPr/>
            </p:nvSpPr>
            <p:spPr>
              <a:xfrm>
                <a:off x="3737389" y="1199295"/>
                <a:ext cx="90405" cy="90676"/>
              </a:xfrm>
              <a:custGeom>
                <a:avLst/>
                <a:gdLst/>
                <a:ahLst/>
                <a:cxnLst/>
                <a:rect l="l" t="t" r="r" b="b"/>
                <a:pathLst>
                  <a:path w="6000" h="6018" extrusionOk="0">
                    <a:moveTo>
                      <a:pt x="3009" y="1"/>
                    </a:moveTo>
                    <a:lnTo>
                      <a:pt x="2693" y="19"/>
                    </a:lnTo>
                    <a:lnTo>
                      <a:pt x="2396" y="75"/>
                    </a:lnTo>
                    <a:lnTo>
                      <a:pt x="2099" y="149"/>
                    </a:lnTo>
                    <a:lnTo>
                      <a:pt x="1839" y="242"/>
                    </a:lnTo>
                    <a:lnTo>
                      <a:pt x="1561" y="372"/>
                    </a:lnTo>
                    <a:lnTo>
                      <a:pt x="1319" y="521"/>
                    </a:lnTo>
                    <a:lnTo>
                      <a:pt x="1096" y="688"/>
                    </a:lnTo>
                    <a:lnTo>
                      <a:pt x="873" y="892"/>
                    </a:lnTo>
                    <a:lnTo>
                      <a:pt x="688" y="1096"/>
                    </a:lnTo>
                    <a:lnTo>
                      <a:pt x="521" y="1338"/>
                    </a:lnTo>
                    <a:lnTo>
                      <a:pt x="354" y="1579"/>
                    </a:lnTo>
                    <a:lnTo>
                      <a:pt x="242" y="1839"/>
                    </a:lnTo>
                    <a:lnTo>
                      <a:pt x="131" y="2118"/>
                    </a:lnTo>
                    <a:lnTo>
                      <a:pt x="56" y="2396"/>
                    </a:lnTo>
                    <a:lnTo>
                      <a:pt x="19" y="2693"/>
                    </a:lnTo>
                    <a:lnTo>
                      <a:pt x="1" y="3009"/>
                    </a:lnTo>
                    <a:lnTo>
                      <a:pt x="19" y="3306"/>
                    </a:lnTo>
                    <a:lnTo>
                      <a:pt x="56" y="3622"/>
                    </a:lnTo>
                    <a:lnTo>
                      <a:pt x="131" y="3900"/>
                    </a:lnTo>
                    <a:lnTo>
                      <a:pt x="242" y="4179"/>
                    </a:lnTo>
                    <a:lnTo>
                      <a:pt x="354" y="4439"/>
                    </a:lnTo>
                    <a:lnTo>
                      <a:pt x="521" y="4680"/>
                    </a:lnTo>
                    <a:lnTo>
                      <a:pt x="688" y="4922"/>
                    </a:lnTo>
                    <a:lnTo>
                      <a:pt x="873" y="5126"/>
                    </a:lnTo>
                    <a:lnTo>
                      <a:pt x="1096" y="5330"/>
                    </a:lnTo>
                    <a:lnTo>
                      <a:pt x="1319" y="5498"/>
                    </a:lnTo>
                    <a:lnTo>
                      <a:pt x="1561" y="5646"/>
                    </a:lnTo>
                    <a:lnTo>
                      <a:pt x="1839" y="5776"/>
                    </a:lnTo>
                    <a:lnTo>
                      <a:pt x="2099" y="5869"/>
                    </a:lnTo>
                    <a:lnTo>
                      <a:pt x="2396" y="5943"/>
                    </a:lnTo>
                    <a:lnTo>
                      <a:pt x="2693" y="5999"/>
                    </a:lnTo>
                    <a:lnTo>
                      <a:pt x="3009" y="6017"/>
                    </a:lnTo>
                    <a:lnTo>
                      <a:pt x="3306" y="5999"/>
                    </a:lnTo>
                    <a:lnTo>
                      <a:pt x="3603" y="5943"/>
                    </a:lnTo>
                    <a:lnTo>
                      <a:pt x="3901" y="5869"/>
                    </a:lnTo>
                    <a:lnTo>
                      <a:pt x="4161" y="5776"/>
                    </a:lnTo>
                    <a:lnTo>
                      <a:pt x="4439" y="5646"/>
                    </a:lnTo>
                    <a:lnTo>
                      <a:pt x="4681" y="5498"/>
                    </a:lnTo>
                    <a:lnTo>
                      <a:pt x="4903" y="5330"/>
                    </a:lnTo>
                    <a:lnTo>
                      <a:pt x="5126" y="5126"/>
                    </a:lnTo>
                    <a:lnTo>
                      <a:pt x="5312" y="4922"/>
                    </a:lnTo>
                    <a:lnTo>
                      <a:pt x="5479" y="4680"/>
                    </a:lnTo>
                    <a:lnTo>
                      <a:pt x="5646" y="4439"/>
                    </a:lnTo>
                    <a:lnTo>
                      <a:pt x="5758" y="4179"/>
                    </a:lnTo>
                    <a:lnTo>
                      <a:pt x="5869" y="3900"/>
                    </a:lnTo>
                    <a:lnTo>
                      <a:pt x="5943" y="3622"/>
                    </a:lnTo>
                    <a:lnTo>
                      <a:pt x="5980" y="3306"/>
                    </a:lnTo>
                    <a:lnTo>
                      <a:pt x="5999" y="3009"/>
                    </a:lnTo>
                    <a:lnTo>
                      <a:pt x="5980" y="2693"/>
                    </a:lnTo>
                    <a:lnTo>
                      <a:pt x="5943" y="2396"/>
                    </a:lnTo>
                    <a:lnTo>
                      <a:pt x="5869" y="2118"/>
                    </a:lnTo>
                    <a:lnTo>
                      <a:pt x="5758" y="1839"/>
                    </a:lnTo>
                    <a:lnTo>
                      <a:pt x="5646" y="1579"/>
                    </a:lnTo>
                    <a:lnTo>
                      <a:pt x="5479" y="1338"/>
                    </a:lnTo>
                    <a:lnTo>
                      <a:pt x="5312" y="1096"/>
                    </a:lnTo>
                    <a:lnTo>
                      <a:pt x="5126" y="892"/>
                    </a:lnTo>
                    <a:lnTo>
                      <a:pt x="4903" y="688"/>
                    </a:lnTo>
                    <a:lnTo>
                      <a:pt x="4681" y="521"/>
                    </a:lnTo>
                    <a:lnTo>
                      <a:pt x="4439" y="372"/>
                    </a:lnTo>
                    <a:lnTo>
                      <a:pt x="4161" y="242"/>
                    </a:lnTo>
                    <a:lnTo>
                      <a:pt x="3901" y="149"/>
                    </a:lnTo>
                    <a:lnTo>
                      <a:pt x="3603" y="75"/>
                    </a:lnTo>
                    <a:lnTo>
                      <a:pt x="3306" y="19"/>
                    </a:lnTo>
                    <a:lnTo>
                      <a:pt x="30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7;p15">
                <a:extLst>
                  <a:ext uri="{FF2B5EF4-FFF2-40B4-BE49-F238E27FC236}">
                    <a16:creationId xmlns:a16="http://schemas.microsoft.com/office/drawing/2014/main" id="{EC49E28F-2AC5-0B91-D444-0E4ADF405B78}"/>
                  </a:ext>
                </a:extLst>
              </p:cNvPr>
              <p:cNvSpPr/>
              <p:nvPr/>
            </p:nvSpPr>
            <p:spPr>
              <a:xfrm>
                <a:off x="3171047" y="1118142"/>
                <a:ext cx="90390" cy="90676"/>
              </a:xfrm>
              <a:custGeom>
                <a:avLst/>
                <a:gdLst/>
                <a:ahLst/>
                <a:cxnLst/>
                <a:rect l="l" t="t" r="r" b="b"/>
                <a:pathLst>
                  <a:path w="5999" h="6018" extrusionOk="0">
                    <a:moveTo>
                      <a:pt x="2990" y="1"/>
                    </a:moveTo>
                    <a:lnTo>
                      <a:pt x="2693" y="20"/>
                    </a:lnTo>
                    <a:lnTo>
                      <a:pt x="2396" y="75"/>
                    </a:lnTo>
                    <a:lnTo>
                      <a:pt x="2099" y="150"/>
                    </a:lnTo>
                    <a:lnTo>
                      <a:pt x="1820" y="242"/>
                    </a:lnTo>
                    <a:lnTo>
                      <a:pt x="1560" y="372"/>
                    </a:lnTo>
                    <a:lnTo>
                      <a:pt x="1319" y="521"/>
                    </a:lnTo>
                    <a:lnTo>
                      <a:pt x="1096" y="688"/>
                    </a:lnTo>
                    <a:lnTo>
                      <a:pt x="873" y="892"/>
                    </a:lnTo>
                    <a:lnTo>
                      <a:pt x="687" y="1097"/>
                    </a:lnTo>
                    <a:lnTo>
                      <a:pt x="502" y="1338"/>
                    </a:lnTo>
                    <a:lnTo>
                      <a:pt x="353" y="1580"/>
                    </a:lnTo>
                    <a:lnTo>
                      <a:pt x="223" y="1839"/>
                    </a:lnTo>
                    <a:lnTo>
                      <a:pt x="130" y="2118"/>
                    </a:lnTo>
                    <a:lnTo>
                      <a:pt x="56" y="2397"/>
                    </a:lnTo>
                    <a:lnTo>
                      <a:pt x="19" y="2694"/>
                    </a:lnTo>
                    <a:lnTo>
                      <a:pt x="0" y="3009"/>
                    </a:lnTo>
                    <a:lnTo>
                      <a:pt x="19" y="3325"/>
                    </a:lnTo>
                    <a:lnTo>
                      <a:pt x="56" y="3622"/>
                    </a:lnTo>
                    <a:lnTo>
                      <a:pt x="130" y="3901"/>
                    </a:lnTo>
                    <a:lnTo>
                      <a:pt x="223" y="4179"/>
                    </a:lnTo>
                    <a:lnTo>
                      <a:pt x="353" y="4439"/>
                    </a:lnTo>
                    <a:lnTo>
                      <a:pt x="502" y="4681"/>
                    </a:lnTo>
                    <a:lnTo>
                      <a:pt x="687" y="4922"/>
                    </a:lnTo>
                    <a:lnTo>
                      <a:pt x="873" y="5127"/>
                    </a:lnTo>
                    <a:lnTo>
                      <a:pt x="1096" y="5331"/>
                    </a:lnTo>
                    <a:lnTo>
                      <a:pt x="1319" y="5498"/>
                    </a:lnTo>
                    <a:lnTo>
                      <a:pt x="1560" y="5647"/>
                    </a:lnTo>
                    <a:lnTo>
                      <a:pt x="1820" y="5777"/>
                    </a:lnTo>
                    <a:lnTo>
                      <a:pt x="2099" y="5869"/>
                    </a:lnTo>
                    <a:lnTo>
                      <a:pt x="2396" y="5944"/>
                    </a:lnTo>
                    <a:lnTo>
                      <a:pt x="2693" y="5999"/>
                    </a:lnTo>
                    <a:lnTo>
                      <a:pt x="2990" y="6018"/>
                    </a:lnTo>
                    <a:lnTo>
                      <a:pt x="3306" y="5999"/>
                    </a:lnTo>
                    <a:lnTo>
                      <a:pt x="3603" y="5944"/>
                    </a:lnTo>
                    <a:lnTo>
                      <a:pt x="3882" y="5869"/>
                    </a:lnTo>
                    <a:lnTo>
                      <a:pt x="4160" y="5777"/>
                    </a:lnTo>
                    <a:lnTo>
                      <a:pt x="4420" y="5647"/>
                    </a:lnTo>
                    <a:lnTo>
                      <a:pt x="4680" y="5498"/>
                    </a:lnTo>
                    <a:lnTo>
                      <a:pt x="4903" y="5331"/>
                    </a:lnTo>
                    <a:lnTo>
                      <a:pt x="5126" y="5127"/>
                    </a:lnTo>
                    <a:lnTo>
                      <a:pt x="5311" y="4922"/>
                    </a:lnTo>
                    <a:lnTo>
                      <a:pt x="5479" y="4681"/>
                    </a:lnTo>
                    <a:lnTo>
                      <a:pt x="5627" y="4439"/>
                    </a:lnTo>
                    <a:lnTo>
                      <a:pt x="5757" y="4179"/>
                    </a:lnTo>
                    <a:lnTo>
                      <a:pt x="5869" y="3901"/>
                    </a:lnTo>
                    <a:lnTo>
                      <a:pt x="5943" y="3622"/>
                    </a:lnTo>
                    <a:lnTo>
                      <a:pt x="5980" y="3325"/>
                    </a:lnTo>
                    <a:lnTo>
                      <a:pt x="5999" y="3009"/>
                    </a:lnTo>
                    <a:lnTo>
                      <a:pt x="5980" y="2694"/>
                    </a:lnTo>
                    <a:lnTo>
                      <a:pt x="5943" y="2397"/>
                    </a:lnTo>
                    <a:lnTo>
                      <a:pt x="5869" y="2118"/>
                    </a:lnTo>
                    <a:lnTo>
                      <a:pt x="5757" y="1839"/>
                    </a:lnTo>
                    <a:lnTo>
                      <a:pt x="5627" y="1580"/>
                    </a:lnTo>
                    <a:lnTo>
                      <a:pt x="5479" y="1338"/>
                    </a:lnTo>
                    <a:lnTo>
                      <a:pt x="5311" y="1097"/>
                    </a:lnTo>
                    <a:lnTo>
                      <a:pt x="5126" y="892"/>
                    </a:lnTo>
                    <a:lnTo>
                      <a:pt x="4903" y="688"/>
                    </a:lnTo>
                    <a:lnTo>
                      <a:pt x="4680" y="521"/>
                    </a:lnTo>
                    <a:lnTo>
                      <a:pt x="4420" y="372"/>
                    </a:lnTo>
                    <a:lnTo>
                      <a:pt x="4160" y="242"/>
                    </a:lnTo>
                    <a:lnTo>
                      <a:pt x="3882" y="150"/>
                    </a:lnTo>
                    <a:lnTo>
                      <a:pt x="3603" y="75"/>
                    </a:lnTo>
                    <a:lnTo>
                      <a:pt x="3306" y="20"/>
                    </a:lnTo>
                    <a:lnTo>
                      <a:pt x="29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8;p15">
                <a:extLst>
                  <a:ext uri="{FF2B5EF4-FFF2-40B4-BE49-F238E27FC236}">
                    <a16:creationId xmlns:a16="http://schemas.microsoft.com/office/drawing/2014/main" id="{E00026BB-2059-83E6-C36F-8C609F985005}"/>
                  </a:ext>
                </a:extLst>
              </p:cNvPr>
              <p:cNvSpPr/>
              <p:nvPr/>
            </p:nvSpPr>
            <p:spPr>
              <a:xfrm>
                <a:off x="3064158" y="1310659"/>
                <a:ext cx="90390" cy="90405"/>
              </a:xfrm>
              <a:custGeom>
                <a:avLst/>
                <a:gdLst/>
                <a:ahLst/>
                <a:cxnLst/>
                <a:rect l="l" t="t" r="r" b="b"/>
                <a:pathLst>
                  <a:path w="5999" h="6000" extrusionOk="0">
                    <a:moveTo>
                      <a:pt x="2693" y="1"/>
                    </a:moveTo>
                    <a:lnTo>
                      <a:pt x="2396" y="56"/>
                    </a:lnTo>
                    <a:lnTo>
                      <a:pt x="2099" y="131"/>
                    </a:lnTo>
                    <a:lnTo>
                      <a:pt x="1820" y="224"/>
                    </a:lnTo>
                    <a:lnTo>
                      <a:pt x="1560" y="354"/>
                    </a:lnTo>
                    <a:lnTo>
                      <a:pt x="1319" y="502"/>
                    </a:lnTo>
                    <a:lnTo>
                      <a:pt x="1077" y="669"/>
                    </a:lnTo>
                    <a:lnTo>
                      <a:pt x="873" y="874"/>
                    </a:lnTo>
                    <a:lnTo>
                      <a:pt x="687" y="1078"/>
                    </a:lnTo>
                    <a:lnTo>
                      <a:pt x="502" y="1319"/>
                    </a:lnTo>
                    <a:lnTo>
                      <a:pt x="353" y="1561"/>
                    </a:lnTo>
                    <a:lnTo>
                      <a:pt x="223" y="1821"/>
                    </a:lnTo>
                    <a:lnTo>
                      <a:pt x="130" y="2099"/>
                    </a:lnTo>
                    <a:lnTo>
                      <a:pt x="56" y="2396"/>
                    </a:lnTo>
                    <a:lnTo>
                      <a:pt x="0" y="2694"/>
                    </a:lnTo>
                    <a:lnTo>
                      <a:pt x="0" y="2991"/>
                    </a:lnTo>
                    <a:lnTo>
                      <a:pt x="0" y="3306"/>
                    </a:lnTo>
                    <a:lnTo>
                      <a:pt x="56" y="3603"/>
                    </a:lnTo>
                    <a:lnTo>
                      <a:pt x="130" y="3882"/>
                    </a:lnTo>
                    <a:lnTo>
                      <a:pt x="223" y="4161"/>
                    </a:lnTo>
                    <a:lnTo>
                      <a:pt x="353" y="4421"/>
                    </a:lnTo>
                    <a:lnTo>
                      <a:pt x="502" y="4662"/>
                    </a:lnTo>
                    <a:lnTo>
                      <a:pt x="687" y="4903"/>
                    </a:lnTo>
                    <a:lnTo>
                      <a:pt x="873" y="5108"/>
                    </a:lnTo>
                    <a:lnTo>
                      <a:pt x="1077" y="5312"/>
                    </a:lnTo>
                    <a:lnTo>
                      <a:pt x="1319" y="5479"/>
                    </a:lnTo>
                    <a:lnTo>
                      <a:pt x="1560" y="5628"/>
                    </a:lnTo>
                    <a:lnTo>
                      <a:pt x="1820" y="5758"/>
                    </a:lnTo>
                    <a:lnTo>
                      <a:pt x="2099" y="5851"/>
                    </a:lnTo>
                    <a:lnTo>
                      <a:pt x="2396" y="5925"/>
                    </a:lnTo>
                    <a:lnTo>
                      <a:pt x="2693" y="5981"/>
                    </a:lnTo>
                    <a:lnTo>
                      <a:pt x="2990" y="5999"/>
                    </a:lnTo>
                    <a:lnTo>
                      <a:pt x="3306" y="5981"/>
                    </a:lnTo>
                    <a:lnTo>
                      <a:pt x="3603" y="5925"/>
                    </a:lnTo>
                    <a:lnTo>
                      <a:pt x="3881" y="5851"/>
                    </a:lnTo>
                    <a:lnTo>
                      <a:pt x="4160" y="5758"/>
                    </a:lnTo>
                    <a:lnTo>
                      <a:pt x="4420" y="5628"/>
                    </a:lnTo>
                    <a:lnTo>
                      <a:pt x="4680" y="5479"/>
                    </a:lnTo>
                    <a:lnTo>
                      <a:pt x="4903" y="5312"/>
                    </a:lnTo>
                    <a:lnTo>
                      <a:pt x="5126" y="5108"/>
                    </a:lnTo>
                    <a:lnTo>
                      <a:pt x="5311" y="4903"/>
                    </a:lnTo>
                    <a:lnTo>
                      <a:pt x="5479" y="4662"/>
                    </a:lnTo>
                    <a:lnTo>
                      <a:pt x="5627" y="4421"/>
                    </a:lnTo>
                    <a:lnTo>
                      <a:pt x="5757" y="4161"/>
                    </a:lnTo>
                    <a:lnTo>
                      <a:pt x="5869" y="3882"/>
                    </a:lnTo>
                    <a:lnTo>
                      <a:pt x="5943" y="3603"/>
                    </a:lnTo>
                    <a:lnTo>
                      <a:pt x="5980" y="3306"/>
                    </a:lnTo>
                    <a:lnTo>
                      <a:pt x="5999" y="2991"/>
                    </a:lnTo>
                    <a:lnTo>
                      <a:pt x="5980" y="2694"/>
                    </a:lnTo>
                    <a:lnTo>
                      <a:pt x="5943" y="2396"/>
                    </a:lnTo>
                    <a:lnTo>
                      <a:pt x="5869" y="2099"/>
                    </a:lnTo>
                    <a:lnTo>
                      <a:pt x="5757" y="1821"/>
                    </a:lnTo>
                    <a:lnTo>
                      <a:pt x="5627" y="1561"/>
                    </a:lnTo>
                    <a:lnTo>
                      <a:pt x="5479" y="1319"/>
                    </a:lnTo>
                    <a:lnTo>
                      <a:pt x="5311" y="1078"/>
                    </a:lnTo>
                    <a:lnTo>
                      <a:pt x="5126" y="874"/>
                    </a:lnTo>
                    <a:lnTo>
                      <a:pt x="4903" y="669"/>
                    </a:lnTo>
                    <a:lnTo>
                      <a:pt x="4680" y="502"/>
                    </a:lnTo>
                    <a:lnTo>
                      <a:pt x="4420" y="354"/>
                    </a:lnTo>
                    <a:lnTo>
                      <a:pt x="4160" y="224"/>
                    </a:lnTo>
                    <a:lnTo>
                      <a:pt x="3881" y="131"/>
                    </a:lnTo>
                    <a:lnTo>
                      <a:pt x="3603" y="56"/>
                    </a:lnTo>
                    <a:lnTo>
                      <a:pt x="3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9;p15">
                <a:extLst>
                  <a:ext uri="{FF2B5EF4-FFF2-40B4-BE49-F238E27FC236}">
                    <a16:creationId xmlns:a16="http://schemas.microsoft.com/office/drawing/2014/main" id="{345A84C1-4A32-31F5-2DCC-1D92E27E0007}"/>
                  </a:ext>
                </a:extLst>
              </p:cNvPr>
              <p:cNvSpPr/>
              <p:nvPr/>
            </p:nvSpPr>
            <p:spPr>
              <a:xfrm>
                <a:off x="3199585" y="1479114"/>
                <a:ext cx="90676" cy="90390"/>
              </a:xfrm>
              <a:custGeom>
                <a:avLst/>
                <a:gdLst/>
                <a:ahLst/>
                <a:cxnLst/>
                <a:rect l="l" t="t" r="r" b="b"/>
                <a:pathLst>
                  <a:path w="6018" h="5999" extrusionOk="0">
                    <a:moveTo>
                      <a:pt x="2693" y="0"/>
                    </a:moveTo>
                    <a:lnTo>
                      <a:pt x="2396" y="56"/>
                    </a:lnTo>
                    <a:lnTo>
                      <a:pt x="2118" y="130"/>
                    </a:lnTo>
                    <a:lnTo>
                      <a:pt x="1839" y="223"/>
                    </a:lnTo>
                    <a:lnTo>
                      <a:pt x="1579" y="353"/>
                    </a:lnTo>
                    <a:lnTo>
                      <a:pt x="1338" y="502"/>
                    </a:lnTo>
                    <a:lnTo>
                      <a:pt x="1096" y="688"/>
                    </a:lnTo>
                    <a:lnTo>
                      <a:pt x="892" y="873"/>
                    </a:lnTo>
                    <a:lnTo>
                      <a:pt x="688" y="1077"/>
                    </a:lnTo>
                    <a:lnTo>
                      <a:pt x="520" y="1319"/>
                    </a:lnTo>
                    <a:lnTo>
                      <a:pt x="372" y="1560"/>
                    </a:lnTo>
                    <a:lnTo>
                      <a:pt x="242" y="1820"/>
                    </a:lnTo>
                    <a:lnTo>
                      <a:pt x="149" y="2099"/>
                    </a:lnTo>
                    <a:lnTo>
                      <a:pt x="75" y="2396"/>
                    </a:lnTo>
                    <a:lnTo>
                      <a:pt x="19" y="2693"/>
                    </a:lnTo>
                    <a:lnTo>
                      <a:pt x="0" y="2990"/>
                    </a:lnTo>
                    <a:lnTo>
                      <a:pt x="19" y="3306"/>
                    </a:lnTo>
                    <a:lnTo>
                      <a:pt x="75" y="3603"/>
                    </a:lnTo>
                    <a:lnTo>
                      <a:pt x="149" y="3882"/>
                    </a:lnTo>
                    <a:lnTo>
                      <a:pt x="242" y="4160"/>
                    </a:lnTo>
                    <a:lnTo>
                      <a:pt x="372" y="4420"/>
                    </a:lnTo>
                    <a:lnTo>
                      <a:pt x="520" y="4680"/>
                    </a:lnTo>
                    <a:lnTo>
                      <a:pt x="688" y="4903"/>
                    </a:lnTo>
                    <a:lnTo>
                      <a:pt x="892" y="5107"/>
                    </a:lnTo>
                    <a:lnTo>
                      <a:pt x="1096" y="5312"/>
                    </a:lnTo>
                    <a:lnTo>
                      <a:pt x="1338" y="5479"/>
                    </a:lnTo>
                    <a:lnTo>
                      <a:pt x="1579" y="5627"/>
                    </a:lnTo>
                    <a:lnTo>
                      <a:pt x="1839" y="5757"/>
                    </a:lnTo>
                    <a:lnTo>
                      <a:pt x="2118" y="5869"/>
                    </a:lnTo>
                    <a:lnTo>
                      <a:pt x="2396" y="5943"/>
                    </a:lnTo>
                    <a:lnTo>
                      <a:pt x="2693" y="5980"/>
                    </a:lnTo>
                    <a:lnTo>
                      <a:pt x="3009" y="5999"/>
                    </a:lnTo>
                    <a:lnTo>
                      <a:pt x="3325" y="5980"/>
                    </a:lnTo>
                    <a:lnTo>
                      <a:pt x="3622" y="5943"/>
                    </a:lnTo>
                    <a:lnTo>
                      <a:pt x="3900" y="5869"/>
                    </a:lnTo>
                    <a:lnTo>
                      <a:pt x="4179" y="5757"/>
                    </a:lnTo>
                    <a:lnTo>
                      <a:pt x="4439" y="5627"/>
                    </a:lnTo>
                    <a:lnTo>
                      <a:pt x="4680" y="5479"/>
                    </a:lnTo>
                    <a:lnTo>
                      <a:pt x="4922" y="5312"/>
                    </a:lnTo>
                    <a:lnTo>
                      <a:pt x="5126" y="5107"/>
                    </a:lnTo>
                    <a:lnTo>
                      <a:pt x="5330" y="4903"/>
                    </a:lnTo>
                    <a:lnTo>
                      <a:pt x="5497" y="4680"/>
                    </a:lnTo>
                    <a:lnTo>
                      <a:pt x="5646" y="4420"/>
                    </a:lnTo>
                    <a:lnTo>
                      <a:pt x="5776" y="4160"/>
                    </a:lnTo>
                    <a:lnTo>
                      <a:pt x="5869" y="3882"/>
                    </a:lnTo>
                    <a:lnTo>
                      <a:pt x="5943" y="3603"/>
                    </a:lnTo>
                    <a:lnTo>
                      <a:pt x="5999" y="3306"/>
                    </a:lnTo>
                    <a:lnTo>
                      <a:pt x="6017" y="2990"/>
                    </a:lnTo>
                    <a:lnTo>
                      <a:pt x="5999" y="2693"/>
                    </a:lnTo>
                    <a:lnTo>
                      <a:pt x="5943" y="2396"/>
                    </a:lnTo>
                    <a:lnTo>
                      <a:pt x="5869" y="2099"/>
                    </a:lnTo>
                    <a:lnTo>
                      <a:pt x="5776" y="1820"/>
                    </a:lnTo>
                    <a:lnTo>
                      <a:pt x="5646" y="1560"/>
                    </a:lnTo>
                    <a:lnTo>
                      <a:pt x="5497" y="1319"/>
                    </a:lnTo>
                    <a:lnTo>
                      <a:pt x="5330" y="1077"/>
                    </a:lnTo>
                    <a:lnTo>
                      <a:pt x="5126" y="873"/>
                    </a:lnTo>
                    <a:lnTo>
                      <a:pt x="4922" y="688"/>
                    </a:lnTo>
                    <a:lnTo>
                      <a:pt x="4680" y="502"/>
                    </a:lnTo>
                    <a:lnTo>
                      <a:pt x="4439" y="353"/>
                    </a:lnTo>
                    <a:lnTo>
                      <a:pt x="4179" y="223"/>
                    </a:lnTo>
                    <a:lnTo>
                      <a:pt x="3900" y="130"/>
                    </a:lnTo>
                    <a:lnTo>
                      <a:pt x="3622" y="56"/>
                    </a:lnTo>
                    <a:lnTo>
                      <a:pt x="33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70;p15">
                <a:extLst>
                  <a:ext uri="{FF2B5EF4-FFF2-40B4-BE49-F238E27FC236}">
                    <a16:creationId xmlns:a16="http://schemas.microsoft.com/office/drawing/2014/main" id="{6F49C2B1-ADBE-112A-4881-5FD748CB77F6}"/>
                  </a:ext>
                </a:extLst>
              </p:cNvPr>
              <p:cNvSpPr/>
              <p:nvPr/>
            </p:nvSpPr>
            <p:spPr>
              <a:xfrm>
                <a:off x="3307589" y="1350121"/>
                <a:ext cx="90405" cy="90390"/>
              </a:xfrm>
              <a:custGeom>
                <a:avLst/>
                <a:gdLst/>
                <a:ahLst/>
                <a:cxnLst/>
                <a:rect l="l" t="t" r="r" b="b"/>
                <a:pathLst>
                  <a:path w="6000" h="5999" extrusionOk="0">
                    <a:moveTo>
                      <a:pt x="2991" y="0"/>
                    </a:moveTo>
                    <a:lnTo>
                      <a:pt x="2712" y="19"/>
                    </a:lnTo>
                    <a:lnTo>
                      <a:pt x="2434" y="56"/>
                    </a:lnTo>
                    <a:lnTo>
                      <a:pt x="2136" y="130"/>
                    </a:lnTo>
                    <a:lnTo>
                      <a:pt x="1876" y="223"/>
                    </a:lnTo>
                    <a:lnTo>
                      <a:pt x="1598" y="353"/>
                    </a:lnTo>
                    <a:lnTo>
                      <a:pt x="1356" y="502"/>
                    </a:lnTo>
                    <a:lnTo>
                      <a:pt x="1096" y="669"/>
                    </a:lnTo>
                    <a:lnTo>
                      <a:pt x="874" y="892"/>
                    </a:lnTo>
                    <a:lnTo>
                      <a:pt x="669" y="1114"/>
                    </a:lnTo>
                    <a:lnTo>
                      <a:pt x="484" y="1356"/>
                    </a:lnTo>
                    <a:lnTo>
                      <a:pt x="335" y="1616"/>
                    </a:lnTo>
                    <a:lnTo>
                      <a:pt x="224" y="1876"/>
                    </a:lnTo>
                    <a:lnTo>
                      <a:pt x="131" y="2154"/>
                    </a:lnTo>
                    <a:lnTo>
                      <a:pt x="57" y="2433"/>
                    </a:lnTo>
                    <a:lnTo>
                      <a:pt x="19" y="2712"/>
                    </a:lnTo>
                    <a:lnTo>
                      <a:pt x="1" y="3009"/>
                    </a:lnTo>
                    <a:lnTo>
                      <a:pt x="19" y="3287"/>
                    </a:lnTo>
                    <a:lnTo>
                      <a:pt x="57" y="3584"/>
                    </a:lnTo>
                    <a:lnTo>
                      <a:pt x="131" y="3863"/>
                    </a:lnTo>
                    <a:lnTo>
                      <a:pt x="224" y="4142"/>
                    </a:lnTo>
                    <a:lnTo>
                      <a:pt x="335" y="4402"/>
                    </a:lnTo>
                    <a:lnTo>
                      <a:pt x="484" y="4662"/>
                    </a:lnTo>
                    <a:lnTo>
                      <a:pt x="669" y="4903"/>
                    </a:lnTo>
                    <a:lnTo>
                      <a:pt x="874" y="5126"/>
                    </a:lnTo>
                    <a:lnTo>
                      <a:pt x="1096" y="5330"/>
                    </a:lnTo>
                    <a:lnTo>
                      <a:pt x="1356" y="5516"/>
                    </a:lnTo>
                    <a:lnTo>
                      <a:pt x="1598" y="5664"/>
                    </a:lnTo>
                    <a:lnTo>
                      <a:pt x="1876" y="5794"/>
                    </a:lnTo>
                    <a:lnTo>
                      <a:pt x="2136" y="5887"/>
                    </a:lnTo>
                    <a:lnTo>
                      <a:pt x="2434" y="5943"/>
                    </a:lnTo>
                    <a:lnTo>
                      <a:pt x="2712" y="5999"/>
                    </a:lnTo>
                    <a:lnTo>
                      <a:pt x="3288" y="5999"/>
                    </a:lnTo>
                    <a:lnTo>
                      <a:pt x="3566" y="5943"/>
                    </a:lnTo>
                    <a:lnTo>
                      <a:pt x="3845" y="5887"/>
                    </a:lnTo>
                    <a:lnTo>
                      <a:pt x="4124" y="5794"/>
                    </a:lnTo>
                    <a:lnTo>
                      <a:pt x="4402" y="5664"/>
                    </a:lnTo>
                    <a:lnTo>
                      <a:pt x="4644" y="5516"/>
                    </a:lnTo>
                    <a:lnTo>
                      <a:pt x="4885" y="5330"/>
                    </a:lnTo>
                    <a:lnTo>
                      <a:pt x="5126" y="5126"/>
                    </a:lnTo>
                    <a:lnTo>
                      <a:pt x="5331" y="4903"/>
                    </a:lnTo>
                    <a:lnTo>
                      <a:pt x="5498" y="4662"/>
                    </a:lnTo>
                    <a:lnTo>
                      <a:pt x="5665" y="4402"/>
                    </a:lnTo>
                    <a:lnTo>
                      <a:pt x="5776" y="4142"/>
                    </a:lnTo>
                    <a:lnTo>
                      <a:pt x="5869" y="3863"/>
                    </a:lnTo>
                    <a:lnTo>
                      <a:pt x="5943" y="3584"/>
                    </a:lnTo>
                    <a:lnTo>
                      <a:pt x="5981" y="3287"/>
                    </a:lnTo>
                    <a:lnTo>
                      <a:pt x="5999" y="3009"/>
                    </a:lnTo>
                    <a:lnTo>
                      <a:pt x="5981" y="2712"/>
                    </a:lnTo>
                    <a:lnTo>
                      <a:pt x="5943" y="2433"/>
                    </a:lnTo>
                    <a:lnTo>
                      <a:pt x="5869" y="2154"/>
                    </a:lnTo>
                    <a:lnTo>
                      <a:pt x="5776" y="1876"/>
                    </a:lnTo>
                    <a:lnTo>
                      <a:pt x="5665" y="1616"/>
                    </a:lnTo>
                    <a:lnTo>
                      <a:pt x="5498" y="1356"/>
                    </a:lnTo>
                    <a:lnTo>
                      <a:pt x="5331" y="1114"/>
                    </a:lnTo>
                    <a:lnTo>
                      <a:pt x="5126" y="892"/>
                    </a:lnTo>
                    <a:lnTo>
                      <a:pt x="4885" y="669"/>
                    </a:lnTo>
                    <a:lnTo>
                      <a:pt x="4644" y="502"/>
                    </a:lnTo>
                    <a:lnTo>
                      <a:pt x="4402" y="353"/>
                    </a:lnTo>
                    <a:lnTo>
                      <a:pt x="4124" y="223"/>
                    </a:lnTo>
                    <a:lnTo>
                      <a:pt x="3845" y="130"/>
                    </a:lnTo>
                    <a:lnTo>
                      <a:pt x="3566" y="56"/>
                    </a:lnTo>
                    <a:lnTo>
                      <a:pt x="3288" y="19"/>
                    </a:lnTo>
                    <a:lnTo>
                      <a:pt x="29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71;p15">
              <a:extLst>
                <a:ext uri="{FF2B5EF4-FFF2-40B4-BE49-F238E27FC236}">
                  <a16:creationId xmlns:a16="http://schemas.microsoft.com/office/drawing/2014/main" id="{14476BB8-F21C-1978-09A6-53C268EAB8C7}"/>
                </a:ext>
              </a:extLst>
            </p:cNvPr>
            <p:cNvSpPr/>
            <p:nvPr/>
          </p:nvSpPr>
          <p:spPr>
            <a:xfrm rot="-7792324" flipH="1">
              <a:off x="1908827" y="3561175"/>
              <a:ext cx="612715" cy="324527"/>
            </a:xfrm>
            <a:custGeom>
              <a:avLst/>
              <a:gdLst/>
              <a:ahLst/>
              <a:cxnLst/>
              <a:rect l="l" t="t" r="r" b="b"/>
              <a:pathLst>
                <a:path w="61712" h="32686" extrusionOk="0">
                  <a:moveTo>
                    <a:pt x="21060" y="1"/>
                  </a:moveTo>
                  <a:lnTo>
                    <a:pt x="19946" y="56"/>
                  </a:lnTo>
                  <a:lnTo>
                    <a:pt x="18497" y="168"/>
                  </a:lnTo>
                  <a:lnTo>
                    <a:pt x="17068" y="298"/>
                  </a:lnTo>
                  <a:lnTo>
                    <a:pt x="15656" y="465"/>
                  </a:lnTo>
                  <a:lnTo>
                    <a:pt x="14263" y="669"/>
                  </a:lnTo>
                  <a:lnTo>
                    <a:pt x="12889" y="873"/>
                  </a:lnTo>
                  <a:lnTo>
                    <a:pt x="11552" y="1115"/>
                  </a:lnTo>
                  <a:lnTo>
                    <a:pt x="10252" y="1393"/>
                  </a:lnTo>
                  <a:lnTo>
                    <a:pt x="8971" y="1653"/>
                  </a:lnTo>
                  <a:lnTo>
                    <a:pt x="7726" y="1951"/>
                  </a:lnTo>
                  <a:lnTo>
                    <a:pt x="6538" y="2248"/>
                  </a:lnTo>
                  <a:lnTo>
                    <a:pt x="5386" y="2563"/>
                  </a:lnTo>
                  <a:lnTo>
                    <a:pt x="4272" y="2879"/>
                  </a:lnTo>
                  <a:lnTo>
                    <a:pt x="3214" y="3195"/>
                  </a:lnTo>
                  <a:lnTo>
                    <a:pt x="2211" y="3492"/>
                  </a:lnTo>
                  <a:lnTo>
                    <a:pt x="1245" y="3808"/>
                  </a:lnTo>
                  <a:lnTo>
                    <a:pt x="354" y="4105"/>
                  </a:lnTo>
                  <a:lnTo>
                    <a:pt x="242" y="4161"/>
                  </a:lnTo>
                  <a:lnTo>
                    <a:pt x="168" y="4216"/>
                  </a:lnTo>
                  <a:lnTo>
                    <a:pt x="94" y="4291"/>
                  </a:lnTo>
                  <a:lnTo>
                    <a:pt x="38" y="4365"/>
                  </a:lnTo>
                  <a:lnTo>
                    <a:pt x="19" y="4458"/>
                  </a:lnTo>
                  <a:lnTo>
                    <a:pt x="1" y="4551"/>
                  </a:lnTo>
                  <a:lnTo>
                    <a:pt x="1" y="4643"/>
                  </a:lnTo>
                  <a:lnTo>
                    <a:pt x="1" y="4736"/>
                  </a:lnTo>
                  <a:lnTo>
                    <a:pt x="38" y="4829"/>
                  </a:lnTo>
                  <a:lnTo>
                    <a:pt x="75" y="4903"/>
                  </a:lnTo>
                  <a:lnTo>
                    <a:pt x="131" y="4978"/>
                  </a:lnTo>
                  <a:lnTo>
                    <a:pt x="205" y="5052"/>
                  </a:lnTo>
                  <a:lnTo>
                    <a:pt x="279" y="5089"/>
                  </a:lnTo>
                  <a:lnTo>
                    <a:pt x="372" y="5126"/>
                  </a:lnTo>
                  <a:lnTo>
                    <a:pt x="484" y="5145"/>
                  </a:lnTo>
                  <a:lnTo>
                    <a:pt x="595" y="5145"/>
                  </a:lnTo>
                  <a:lnTo>
                    <a:pt x="1635" y="5015"/>
                  </a:lnTo>
                  <a:lnTo>
                    <a:pt x="2731" y="4885"/>
                  </a:lnTo>
                  <a:lnTo>
                    <a:pt x="3901" y="4755"/>
                  </a:lnTo>
                  <a:lnTo>
                    <a:pt x="5126" y="4643"/>
                  </a:lnTo>
                  <a:lnTo>
                    <a:pt x="6408" y="4551"/>
                  </a:lnTo>
                  <a:lnTo>
                    <a:pt x="7745" y="4476"/>
                  </a:lnTo>
                  <a:lnTo>
                    <a:pt x="9119" y="4421"/>
                  </a:lnTo>
                  <a:lnTo>
                    <a:pt x="10549" y="4402"/>
                  </a:lnTo>
                  <a:lnTo>
                    <a:pt x="12016" y="4402"/>
                  </a:lnTo>
                  <a:lnTo>
                    <a:pt x="13502" y="4421"/>
                  </a:lnTo>
                  <a:lnTo>
                    <a:pt x="15025" y="4495"/>
                  </a:lnTo>
                  <a:lnTo>
                    <a:pt x="16566" y="4588"/>
                  </a:lnTo>
                  <a:lnTo>
                    <a:pt x="18145" y="4736"/>
                  </a:lnTo>
                  <a:lnTo>
                    <a:pt x="19723" y="4903"/>
                  </a:lnTo>
                  <a:lnTo>
                    <a:pt x="20503" y="5015"/>
                  </a:lnTo>
                  <a:lnTo>
                    <a:pt x="21302" y="5145"/>
                  </a:lnTo>
                  <a:lnTo>
                    <a:pt x="22100" y="5275"/>
                  </a:lnTo>
                  <a:lnTo>
                    <a:pt x="22899" y="5423"/>
                  </a:lnTo>
                  <a:lnTo>
                    <a:pt x="23679" y="5572"/>
                  </a:lnTo>
                  <a:lnTo>
                    <a:pt x="24459" y="5758"/>
                  </a:lnTo>
                  <a:lnTo>
                    <a:pt x="25239" y="5943"/>
                  </a:lnTo>
                  <a:lnTo>
                    <a:pt x="26000" y="6166"/>
                  </a:lnTo>
                  <a:lnTo>
                    <a:pt x="26762" y="6389"/>
                  </a:lnTo>
                  <a:lnTo>
                    <a:pt x="27523" y="6630"/>
                  </a:lnTo>
                  <a:lnTo>
                    <a:pt x="28266" y="6890"/>
                  </a:lnTo>
                  <a:lnTo>
                    <a:pt x="29009" y="7169"/>
                  </a:lnTo>
                  <a:lnTo>
                    <a:pt x="29751" y="7466"/>
                  </a:lnTo>
                  <a:lnTo>
                    <a:pt x="30476" y="7763"/>
                  </a:lnTo>
                  <a:lnTo>
                    <a:pt x="31200" y="8098"/>
                  </a:lnTo>
                  <a:lnTo>
                    <a:pt x="31906" y="8432"/>
                  </a:lnTo>
                  <a:lnTo>
                    <a:pt x="32611" y="8785"/>
                  </a:lnTo>
                  <a:lnTo>
                    <a:pt x="33317" y="9156"/>
                  </a:lnTo>
                  <a:lnTo>
                    <a:pt x="34004" y="9546"/>
                  </a:lnTo>
                  <a:lnTo>
                    <a:pt x="34691" y="9936"/>
                  </a:lnTo>
                  <a:lnTo>
                    <a:pt x="35360" y="10363"/>
                  </a:lnTo>
                  <a:lnTo>
                    <a:pt x="36028" y="10790"/>
                  </a:lnTo>
                  <a:lnTo>
                    <a:pt x="36678" y="11217"/>
                  </a:lnTo>
                  <a:lnTo>
                    <a:pt x="37328" y="11682"/>
                  </a:lnTo>
                  <a:lnTo>
                    <a:pt x="37960" y="12146"/>
                  </a:lnTo>
                  <a:lnTo>
                    <a:pt x="38591" y="12629"/>
                  </a:lnTo>
                  <a:lnTo>
                    <a:pt x="39223" y="13130"/>
                  </a:lnTo>
                  <a:lnTo>
                    <a:pt x="39817" y="13650"/>
                  </a:lnTo>
                  <a:lnTo>
                    <a:pt x="40430" y="14170"/>
                  </a:lnTo>
                  <a:lnTo>
                    <a:pt x="41005" y="14709"/>
                  </a:lnTo>
                  <a:lnTo>
                    <a:pt x="41581" y="15247"/>
                  </a:lnTo>
                  <a:lnTo>
                    <a:pt x="42157" y="15804"/>
                  </a:lnTo>
                  <a:lnTo>
                    <a:pt x="42714" y="16380"/>
                  </a:lnTo>
                  <a:lnTo>
                    <a:pt x="43252" y="16974"/>
                  </a:lnTo>
                  <a:lnTo>
                    <a:pt x="43791" y="17569"/>
                  </a:lnTo>
                  <a:lnTo>
                    <a:pt x="44311" y="18163"/>
                  </a:lnTo>
                  <a:lnTo>
                    <a:pt x="46112" y="20336"/>
                  </a:lnTo>
                  <a:lnTo>
                    <a:pt x="38238" y="26947"/>
                  </a:lnTo>
                  <a:lnTo>
                    <a:pt x="61712" y="32685"/>
                  </a:lnTo>
                  <a:lnTo>
                    <a:pt x="61712" y="32685"/>
                  </a:lnTo>
                  <a:lnTo>
                    <a:pt x="60133" y="8562"/>
                  </a:lnTo>
                  <a:lnTo>
                    <a:pt x="52259" y="15173"/>
                  </a:lnTo>
                  <a:lnTo>
                    <a:pt x="50867" y="13539"/>
                  </a:lnTo>
                  <a:lnTo>
                    <a:pt x="50142" y="12685"/>
                  </a:lnTo>
                  <a:lnTo>
                    <a:pt x="49399" y="11867"/>
                  </a:lnTo>
                  <a:lnTo>
                    <a:pt x="48619" y="11087"/>
                  </a:lnTo>
                  <a:lnTo>
                    <a:pt x="47839" y="10307"/>
                  </a:lnTo>
                  <a:lnTo>
                    <a:pt x="47022" y="9565"/>
                  </a:lnTo>
                  <a:lnTo>
                    <a:pt x="46205" y="8859"/>
                  </a:lnTo>
                  <a:lnTo>
                    <a:pt x="45351" y="8153"/>
                  </a:lnTo>
                  <a:lnTo>
                    <a:pt x="44497" y="7485"/>
                  </a:lnTo>
                  <a:lnTo>
                    <a:pt x="43605" y="6853"/>
                  </a:lnTo>
                  <a:lnTo>
                    <a:pt x="42714" y="6240"/>
                  </a:lnTo>
                  <a:lnTo>
                    <a:pt x="41785" y="5646"/>
                  </a:lnTo>
                  <a:lnTo>
                    <a:pt x="40857" y="5089"/>
                  </a:lnTo>
                  <a:lnTo>
                    <a:pt x="39910" y="4551"/>
                  </a:lnTo>
                  <a:lnTo>
                    <a:pt x="38963" y="4049"/>
                  </a:lnTo>
                  <a:lnTo>
                    <a:pt x="37978" y="3566"/>
                  </a:lnTo>
                  <a:lnTo>
                    <a:pt x="36994" y="3121"/>
                  </a:lnTo>
                  <a:lnTo>
                    <a:pt x="35991" y="2712"/>
                  </a:lnTo>
                  <a:lnTo>
                    <a:pt x="34988" y="2322"/>
                  </a:lnTo>
                  <a:lnTo>
                    <a:pt x="33967" y="1951"/>
                  </a:lnTo>
                  <a:lnTo>
                    <a:pt x="32927" y="1616"/>
                  </a:lnTo>
                  <a:lnTo>
                    <a:pt x="31887" y="1319"/>
                  </a:lnTo>
                  <a:lnTo>
                    <a:pt x="30829" y="1041"/>
                  </a:lnTo>
                  <a:lnTo>
                    <a:pt x="29770" y="799"/>
                  </a:lnTo>
                  <a:lnTo>
                    <a:pt x="28711" y="595"/>
                  </a:lnTo>
                  <a:lnTo>
                    <a:pt x="27634" y="409"/>
                  </a:lnTo>
                  <a:lnTo>
                    <a:pt x="26557" y="261"/>
                  </a:lnTo>
                  <a:lnTo>
                    <a:pt x="25462" y="149"/>
                  </a:lnTo>
                  <a:lnTo>
                    <a:pt x="24366" y="56"/>
                  </a:lnTo>
                  <a:lnTo>
                    <a:pt x="23270" y="19"/>
                  </a:lnTo>
                  <a:lnTo>
                    <a:pt x="22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72;p15">
              <a:extLst>
                <a:ext uri="{FF2B5EF4-FFF2-40B4-BE49-F238E27FC236}">
                  <a16:creationId xmlns:a16="http://schemas.microsoft.com/office/drawing/2014/main" id="{B6C2C1FE-45C6-9B5D-13E2-B8D6C35A099D}"/>
                </a:ext>
              </a:extLst>
            </p:cNvPr>
            <p:cNvGrpSpPr/>
            <p:nvPr/>
          </p:nvGrpSpPr>
          <p:grpSpPr>
            <a:xfrm>
              <a:off x="1532163" y="2917838"/>
              <a:ext cx="606000" cy="606000"/>
              <a:chOff x="1597475" y="-729775"/>
              <a:chExt cx="606000" cy="606000"/>
            </a:xfrm>
          </p:grpSpPr>
          <p:sp>
            <p:nvSpPr>
              <p:cNvPr id="170" name="Google Shape;73;p15">
                <a:extLst>
                  <a:ext uri="{FF2B5EF4-FFF2-40B4-BE49-F238E27FC236}">
                    <a16:creationId xmlns:a16="http://schemas.microsoft.com/office/drawing/2014/main" id="{6DC24591-3B40-EA31-B2C3-539BE9903AD9}"/>
                  </a:ext>
                </a:extLst>
              </p:cNvPr>
              <p:cNvSpPr/>
              <p:nvPr/>
            </p:nvSpPr>
            <p:spPr>
              <a:xfrm>
                <a:off x="1597475" y="-729775"/>
                <a:ext cx="606000" cy="606000"/>
              </a:xfrm>
              <a:prstGeom prst="ellipse">
                <a:avLst/>
              </a:prstGeom>
              <a:solidFill>
                <a:srgbClr val="B56DD3">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4;p15">
                <a:extLst>
                  <a:ext uri="{FF2B5EF4-FFF2-40B4-BE49-F238E27FC236}">
                    <a16:creationId xmlns:a16="http://schemas.microsoft.com/office/drawing/2014/main" id="{20867929-5489-8C16-C406-4EDD6149FF1E}"/>
                  </a:ext>
                </a:extLst>
              </p:cNvPr>
              <p:cNvSpPr/>
              <p:nvPr/>
            </p:nvSpPr>
            <p:spPr>
              <a:xfrm>
                <a:off x="1673225" y="-654075"/>
                <a:ext cx="454500" cy="454500"/>
              </a:xfrm>
              <a:prstGeom prst="ellipse">
                <a:avLst/>
              </a:prstGeom>
              <a:solidFill>
                <a:srgbClr val="B56DD3">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5;p15">
                <a:extLst>
                  <a:ext uri="{FF2B5EF4-FFF2-40B4-BE49-F238E27FC236}">
                    <a16:creationId xmlns:a16="http://schemas.microsoft.com/office/drawing/2014/main" id="{362E05BF-68C2-8DC3-6D2A-C66AD72B7C03}"/>
                  </a:ext>
                </a:extLst>
              </p:cNvPr>
              <p:cNvSpPr/>
              <p:nvPr/>
            </p:nvSpPr>
            <p:spPr>
              <a:xfrm>
                <a:off x="1755850" y="-571450"/>
                <a:ext cx="289200" cy="289200"/>
              </a:xfrm>
              <a:prstGeom prst="ellipse">
                <a:avLst/>
              </a:prstGeom>
              <a:solidFill>
                <a:srgbClr val="B56DD3">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6;p15">
                <a:extLst>
                  <a:ext uri="{FF2B5EF4-FFF2-40B4-BE49-F238E27FC236}">
                    <a16:creationId xmlns:a16="http://schemas.microsoft.com/office/drawing/2014/main" id="{9D7E1DDF-1EA8-F2F1-AD1F-785F1DD4C02B}"/>
                  </a:ext>
                </a:extLst>
              </p:cNvPr>
              <p:cNvSpPr/>
              <p:nvPr/>
            </p:nvSpPr>
            <p:spPr>
              <a:xfrm>
                <a:off x="1817775" y="-509525"/>
                <a:ext cx="165300" cy="165300"/>
              </a:xfrm>
              <a:prstGeom prst="ellipse">
                <a:avLst/>
              </a:prstGeom>
              <a:solidFill>
                <a:srgbClr val="B56DD3">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5" name="TextBox 194">
            <a:extLst>
              <a:ext uri="{FF2B5EF4-FFF2-40B4-BE49-F238E27FC236}">
                <a16:creationId xmlns:a16="http://schemas.microsoft.com/office/drawing/2014/main" id="{48BB05CC-1B17-A513-7D84-54D9D4E40191}"/>
              </a:ext>
            </a:extLst>
          </p:cNvPr>
          <p:cNvSpPr txBox="1"/>
          <p:nvPr/>
        </p:nvSpPr>
        <p:spPr>
          <a:xfrm>
            <a:off x="2915299" y="2452468"/>
            <a:ext cx="3440852" cy="307777"/>
          </a:xfrm>
          <a:prstGeom prst="rect">
            <a:avLst/>
          </a:prstGeom>
          <a:noFill/>
        </p:spPr>
        <p:txBody>
          <a:bodyPr wrap="square">
            <a:spAutoFit/>
          </a:bodyPr>
          <a:lstStyle/>
          <a:p>
            <a:pPr algn="ctr"/>
            <a:r>
              <a:rPr lang="en" dirty="0">
                <a:solidFill>
                  <a:schemeClr val="accent5">
                    <a:lumMod val="50000"/>
                  </a:schemeClr>
                </a:solidFill>
              </a:rPr>
              <a:t>#NEVER LATE TO BE AWARE</a:t>
            </a:r>
            <a:r>
              <a:rPr lang="en" dirty="0">
                <a:solidFill>
                  <a:srgbClr val="C1C1C1"/>
                </a:solidFill>
              </a:rPr>
              <a:t>!</a:t>
            </a:r>
            <a:endParaRPr lang="en-US" dirty="0">
              <a:solidFill>
                <a:srgbClr val="C1C1C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38"/>
        <p:cNvGrpSpPr/>
        <p:nvPr/>
      </p:nvGrpSpPr>
      <p:grpSpPr>
        <a:xfrm>
          <a:off x="0" y="0"/>
          <a:ext cx="0" cy="0"/>
          <a:chOff x="0" y="0"/>
          <a:chExt cx="0" cy="0"/>
        </a:xfrm>
      </p:grpSpPr>
      <p:sp>
        <p:nvSpPr>
          <p:cNvPr id="13639" name="Google Shape;13639;p41"/>
          <p:cNvSpPr/>
          <p:nvPr/>
        </p:nvSpPr>
        <p:spPr>
          <a:xfrm>
            <a:off x="1052350" y="949750"/>
            <a:ext cx="1051500" cy="1051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41"/>
          <p:cNvSpPr txBox="1">
            <a:spLocks noGrp="1"/>
          </p:cNvSpPr>
          <p:nvPr>
            <p:ph type="title"/>
          </p:nvPr>
        </p:nvSpPr>
        <p:spPr>
          <a:xfrm>
            <a:off x="926400" y="203387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FLOWCHART</a:t>
            </a:r>
            <a:endParaRPr dirty="0">
              <a:solidFill>
                <a:schemeClr val="accent1"/>
              </a:solidFill>
            </a:endParaRPr>
          </a:p>
        </p:txBody>
      </p:sp>
      <p:sp>
        <p:nvSpPr>
          <p:cNvPr id="13641" name="Google Shape;13641;p41"/>
          <p:cNvSpPr txBox="1">
            <a:spLocks noGrp="1"/>
          </p:cNvSpPr>
          <p:nvPr>
            <p:ph type="title" idx="2"/>
          </p:nvPr>
        </p:nvSpPr>
        <p:spPr>
          <a:xfrm>
            <a:off x="1049700" y="1121479"/>
            <a:ext cx="1056900" cy="7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3642" name="Google Shape;13642;p41"/>
          <p:cNvSpPr txBox="1">
            <a:spLocks noGrp="1"/>
          </p:cNvSpPr>
          <p:nvPr>
            <p:ph type="subTitle" idx="1"/>
          </p:nvPr>
        </p:nvSpPr>
        <p:spPr>
          <a:xfrm>
            <a:off x="1011619" y="3339245"/>
            <a:ext cx="25566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it flows in the</a:t>
            </a:r>
          </a:p>
          <a:p>
            <a:pPr marL="0" lvl="0" indent="0" algn="l" rtl="0">
              <a:spcBef>
                <a:spcPts val="0"/>
              </a:spcBef>
              <a:spcAft>
                <a:spcPts val="0"/>
              </a:spcAft>
              <a:buNone/>
            </a:pPr>
            <a:r>
              <a:rPr lang="en-US" dirty="0"/>
              <a:t>program</a:t>
            </a:r>
          </a:p>
        </p:txBody>
      </p:sp>
      <p:pic>
        <p:nvPicPr>
          <p:cNvPr id="6" name="Graphic 5">
            <a:extLst>
              <a:ext uri="{FF2B5EF4-FFF2-40B4-BE49-F238E27FC236}">
                <a16:creationId xmlns:a16="http://schemas.microsoft.com/office/drawing/2014/main" id="{A60F8ACC-A984-472E-A5CF-985C3F5DF1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8369" y="496880"/>
            <a:ext cx="3269231" cy="3652520"/>
          </a:xfrm>
          <a:prstGeom prst="rect">
            <a:avLst/>
          </a:prstGeom>
        </p:spPr>
      </p:pic>
    </p:spTree>
    <p:extLst>
      <p:ext uri="{BB962C8B-B14F-4D97-AF65-F5344CB8AC3E}">
        <p14:creationId xmlns:p14="http://schemas.microsoft.com/office/powerpoint/2010/main" val="69109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17"/>
        <p:cNvGrpSpPr/>
        <p:nvPr/>
      </p:nvGrpSpPr>
      <p:grpSpPr>
        <a:xfrm>
          <a:off x="0" y="0"/>
          <a:ext cx="0" cy="0"/>
          <a:chOff x="0" y="0"/>
          <a:chExt cx="0" cy="0"/>
        </a:xfrm>
      </p:grpSpPr>
      <p:sp>
        <p:nvSpPr>
          <p:cNvPr id="14518" name="Google Shape;14518;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FUNCTION FLOW</a:t>
            </a:r>
            <a:endParaRPr dirty="0"/>
          </a:p>
        </p:txBody>
      </p:sp>
      <p:sp>
        <p:nvSpPr>
          <p:cNvPr id="14519" name="Google Shape;14519;p58"/>
          <p:cNvSpPr txBox="1"/>
          <p:nvPr/>
        </p:nvSpPr>
        <p:spPr>
          <a:xfrm>
            <a:off x="1495236" y="1626363"/>
            <a:ext cx="1111372" cy="35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100E24"/>
                </a:solidFill>
                <a:latin typeface="Oswald"/>
                <a:ea typeface="Oswald"/>
                <a:cs typeface="Oswald"/>
                <a:sym typeface="Oswald"/>
              </a:rPr>
              <a:t>Phase 1</a:t>
            </a:r>
            <a:endParaRPr sz="1800" b="1" dirty="0">
              <a:solidFill>
                <a:srgbClr val="100E24"/>
              </a:solidFill>
              <a:latin typeface="Oswald"/>
              <a:ea typeface="Oswald"/>
              <a:cs typeface="Oswald"/>
              <a:sym typeface="Oswald"/>
            </a:endParaRPr>
          </a:p>
        </p:txBody>
      </p:sp>
      <p:sp>
        <p:nvSpPr>
          <p:cNvPr id="14520" name="Google Shape;14520;p58"/>
          <p:cNvSpPr txBox="1"/>
          <p:nvPr/>
        </p:nvSpPr>
        <p:spPr>
          <a:xfrm>
            <a:off x="1402762" y="3481193"/>
            <a:ext cx="1237829"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100E24"/>
                </a:solidFill>
                <a:latin typeface="Work Sans"/>
                <a:ea typeface="Work Sans"/>
                <a:cs typeface="Work Sans"/>
                <a:sym typeface="Work Sans"/>
              </a:rPr>
              <a:t>Welcoming &amp;</a:t>
            </a:r>
          </a:p>
          <a:p>
            <a:pPr marL="0" lvl="0" indent="0" algn="ctr" rtl="0">
              <a:spcBef>
                <a:spcPts val="0"/>
              </a:spcBef>
              <a:spcAft>
                <a:spcPts val="0"/>
              </a:spcAft>
              <a:buNone/>
            </a:pPr>
            <a:r>
              <a:rPr lang="en" sz="1100" dirty="0">
                <a:solidFill>
                  <a:srgbClr val="100E24"/>
                </a:solidFill>
                <a:latin typeface="Work Sans"/>
                <a:ea typeface="Work Sans"/>
                <a:cs typeface="Work Sans"/>
                <a:sym typeface="Work Sans"/>
              </a:rPr>
              <a:t>information</a:t>
            </a:r>
            <a:endParaRPr sz="1100" dirty="0">
              <a:solidFill>
                <a:srgbClr val="100E24"/>
              </a:solidFill>
              <a:latin typeface="Work Sans"/>
              <a:ea typeface="Work Sans"/>
              <a:cs typeface="Work Sans"/>
              <a:sym typeface="Work Sans"/>
            </a:endParaRPr>
          </a:p>
        </p:txBody>
      </p:sp>
      <p:cxnSp>
        <p:nvCxnSpPr>
          <p:cNvPr id="14527" name="Google Shape;14527;p58"/>
          <p:cNvCxnSpPr/>
          <p:nvPr/>
        </p:nvCxnSpPr>
        <p:spPr>
          <a:xfrm>
            <a:off x="905575" y="3229313"/>
            <a:ext cx="7205100" cy="0"/>
          </a:xfrm>
          <a:prstGeom prst="straightConnector1">
            <a:avLst/>
          </a:prstGeom>
          <a:noFill/>
          <a:ln w="28575" cap="flat" cmpd="sng">
            <a:solidFill>
              <a:schemeClr val="dk1"/>
            </a:solidFill>
            <a:prstDash val="solid"/>
            <a:round/>
            <a:headEnd type="oval" w="med" len="med"/>
            <a:tailEnd type="triangle" w="med" len="med"/>
          </a:ln>
        </p:spPr>
      </p:cxnSp>
      <p:sp>
        <p:nvSpPr>
          <p:cNvPr id="14528" name="Google Shape;14528;p58"/>
          <p:cNvSpPr/>
          <p:nvPr/>
        </p:nvSpPr>
        <p:spPr>
          <a:xfrm>
            <a:off x="1889377" y="3097013"/>
            <a:ext cx="264600" cy="26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9" name="Google Shape;14529;p58"/>
          <p:cNvSpPr/>
          <p:nvPr/>
        </p:nvSpPr>
        <p:spPr>
          <a:xfrm>
            <a:off x="3126503" y="3097013"/>
            <a:ext cx="264600" cy="26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0" name="Google Shape;14530;p58"/>
          <p:cNvSpPr/>
          <p:nvPr/>
        </p:nvSpPr>
        <p:spPr>
          <a:xfrm>
            <a:off x="4405638" y="3097351"/>
            <a:ext cx="264600" cy="26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1" name="Google Shape;14531;p58"/>
          <p:cNvSpPr/>
          <p:nvPr/>
        </p:nvSpPr>
        <p:spPr>
          <a:xfrm>
            <a:off x="5695368" y="3097013"/>
            <a:ext cx="264600" cy="26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2" name="Google Shape;14532;p58"/>
          <p:cNvSpPr/>
          <p:nvPr/>
        </p:nvSpPr>
        <p:spPr>
          <a:xfrm>
            <a:off x="2923173" y="2114831"/>
            <a:ext cx="713756" cy="713756"/>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3" name="Google Shape;14533;p58"/>
          <p:cNvSpPr/>
          <p:nvPr/>
        </p:nvSpPr>
        <p:spPr>
          <a:xfrm>
            <a:off x="4181546" y="2104539"/>
            <a:ext cx="713756" cy="713756"/>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4" name="Google Shape;14534;p58"/>
          <p:cNvSpPr/>
          <p:nvPr/>
        </p:nvSpPr>
        <p:spPr>
          <a:xfrm>
            <a:off x="1664800" y="2103685"/>
            <a:ext cx="713756" cy="713756"/>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5" name="Google Shape;14535;p58"/>
          <p:cNvSpPr/>
          <p:nvPr/>
        </p:nvSpPr>
        <p:spPr>
          <a:xfrm>
            <a:off x="5439919" y="2103685"/>
            <a:ext cx="713756" cy="713756"/>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4" name="Google Shape;14544;p58"/>
          <p:cNvGrpSpPr/>
          <p:nvPr/>
        </p:nvGrpSpPr>
        <p:grpSpPr>
          <a:xfrm>
            <a:off x="4353947" y="2276942"/>
            <a:ext cx="368948" cy="368948"/>
            <a:chOff x="-23229150" y="2710600"/>
            <a:chExt cx="296175" cy="296175"/>
          </a:xfrm>
        </p:grpSpPr>
        <p:sp>
          <p:nvSpPr>
            <p:cNvPr id="14545" name="Google Shape;14545;p58"/>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6" name="Google Shape;14546;p58"/>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0" name="Google Shape;14550;p58"/>
          <p:cNvGrpSpPr/>
          <p:nvPr/>
        </p:nvGrpSpPr>
        <p:grpSpPr>
          <a:xfrm>
            <a:off x="3095595" y="2287741"/>
            <a:ext cx="368921" cy="367934"/>
            <a:chOff x="-23229925" y="1970225"/>
            <a:chExt cx="296950" cy="296175"/>
          </a:xfrm>
        </p:grpSpPr>
        <p:sp>
          <p:nvSpPr>
            <p:cNvPr id="14551" name="Google Shape;14551;p58"/>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2" name="Google Shape;14552;p58"/>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3" name="Google Shape;14553;p58"/>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4" name="Google Shape;14554;p58"/>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4505;p57">
            <a:extLst>
              <a:ext uri="{FF2B5EF4-FFF2-40B4-BE49-F238E27FC236}">
                <a16:creationId xmlns:a16="http://schemas.microsoft.com/office/drawing/2014/main" id="{846B16E2-85B3-FB7E-30E1-14F7221AFA8C}"/>
              </a:ext>
            </a:extLst>
          </p:cNvPr>
          <p:cNvGrpSpPr/>
          <p:nvPr/>
        </p:nvGrpSpPr>
        <p:grpSpPr>
          <a:xfrm>
            <a:off x="5599608" y="2249708"/>
            <a:ext cx="394377" cy="413052"/>
            <a:chOff x="-24328675" y="1971025"/>
            <a:chExt cx="282000" cy="295375"/>
          </a:xfrm>
        </p:grpSpPr>
        <p:sp>
          <p:nvSpPr>
            <p:cNvPr id="41" name="Google Shape;14506;p57">
              <a:extLst>
                <a:ext uri="{FF2B5EF4-FFF2-40B4-BE49-F238E27FC236}">
                  <a16:creationId xmlns:a16="http://schemas.microsoft.com/office/drawing/2014/main" id="{C2121FCF-F72D-5E40-08E5-64D6F551890E}"/>
                </a:ext>
              </a:extLst>
            </p:cNvPr>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507;p57">
              <a:extLst>
                <a:ext uri="{FF2B5EF4-FFF2-40B4-BE49-F238E27FC236}">
                  <a16:creationId xmlns:a16="http://schemas.microsoft.com/office/drawing/2014/main" id="{81D02A02-12B8-DBD7-D221-AE3001E2A1BD}"/>
                </a:ext>
              </a:extLst>
            </p:cNvPr>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4533;p58">
            <a:extLst>
              <a:ext uri="{FF2B5EF4-FFF2-40B4-BE49-F238E27FC236}">
                <a16:creationId xmlns:a16="http://schemas.microsoft.com/office/drawing/2014/main" id="{AD67542A-A167-1A5E-F95A-E7F793A87AF0}"/>
              </a:ext>
            </a:extLst>
          </p:cNvPr>
          <p:cNvSpPr/>
          <p:nvPr/>
        </p:nvSpPr>
        <p:spPr>
          <a:xfrm>
            <a:off x="6698292" y="2104539"/>
            <a:ext cx="713756" cy="713756"/>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 name="Google Shape;27108;p87">
            <a:extLst>
              <a:ext uri="{FF2B5EF4-FFF2-40B4-BE49-F238E27FC236}">
                <a16:creationId xmlns:a16="http://schemas.microsoft.com/office/drawing/2014/main" id="{33D13441-C203-76A8-2B17-51E10B2000E9}"/>
              </a:ext>
            </a:extLst>
          </p:cNvPr>
          <p:cNvGrpSpPr/>
          <p:nvPr/>
        </p:nvGrpSpPr>
        <p:grpSpPr>
          <a:xfrm>
            <a:off x="6838697" y="2241052"/>
            <a:ext cx="420796" cy="423033"/>
            <a:chOff x="-3852025" y="2764950"/>
            <a:chExt cx="291450" cy="293000"/>
          </a:xfrm>
          <a:solidFill>
            <a:schemeClr val="bg1"/>
          </a:solidFill>
        </p:grpSpPr>
        <p:sp>
          <p:nvSpPr>
            <p:cNvPr id="44" name="Google Shape;27109;p87">
              <a:extLst>
                <a:ext uri="{FF2B5EF4-FFF2-40B4-BE49-F238E27FC236}">
                  <a16:creationId xmlns:a16="http://schemas.microsoft.com/office/drawing/2014/main" id="{3C466F83-255C-96AC-FA78-D7633D4F2255}"/>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45" name="Google Shape;27110;p87">
              <a:extLst>
                <a:ext uri="{FF2B5EF4-FFF2-40B4-BE49-F238E27FC236}">
                  <a16:creationId xmlns:a16="http://schemas.microsoft.com/office/drawing/2014/main" id="{EB6973F9-19FB-D1F8-6EE0-7B01562F5DE6}"/>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47" name="Google Shape;25368;p81">
            <a:extLst>
              <a:ext uri="{FF2B5EF4-FFF2-40B4-BE49-F238E27FC236}">
                <a16:creationId xmlns:a16="http://schemas.microsoft.com/office/drawing/2014/main" id="{8DF94FF5-E32E-3D60-7E9D-4E3144D09A0C}"/>
              </a:ext>
            </a:extLst>
          </p:cNvPr>
          <p:cNvGrpSpPr/>
          <p:nvPr/>
        </p:nvGrpSpPr>
        <p:grpSpPr>
          <a:xfrm>
            <a:off x="1867561" y="2309748"/>
            <a:ext cx="308234" cy="308234"/>
            <a:chOff x="3270550" y="4993750"/>
            <a:chExt cx="483125" cy="483125"/>
          </a:xfrm>
          <a:solidFill>
            <a:schemeClr val="bg1"/>
          </a:solidFill>
        </p:grpSpPr>
        <p:sp>
          <p:nvSpPr>
            <p:cNvPr id="48" name="Google Shape;25369;p81">
              <a:extLst>
                <a:ext uri="{FF2B5EF4-FFF2-40B4-BE49-F238E27FC236}">
                  <a16:creationId xmlns:a16="http://schemas.microsoft.com/office/drawing/2014/main" id="{1271B5F9-D540-6CC7-4E00-3F59B8337978}"/>
                </a:ext>
              </a:extLst>
            </p:cNvPr>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25370;p81">
              <a:extLst>
                <a:ext uri="{FF2B5EF4-FFF2-40B4-BE49-F238E27FC236}">
                  <a16:creationId xmlns:a16="http://schemas.microsoft.com/office/drawing/2014/main" id="{785C7F73-96B2-5277-6914-7F633B30AFFB}"/>
                </a:ext>
              </a:extLst>
            </p:cNvPr>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25371;p81">
              <a:extLst>
                <a:ext uri="{FF2B5EF4-FFF2-40B4-BE49-F238E27FC236}">
                  <a16:creationId xmlns:a16="http://schemas.microsoft.com/office/drawing/2014/main" id="{421F9C5C-0FA9-A377-63CA-4EC2388EA22D}"/>
                </a:ext>
              </a:extLst>
            </p:cNvPr>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 name="Google Shape;14531;p58">
            <a:extLst>
              <a:ext uri="{FF2B5EF4-FFF2-40B4-BE49-F238E27FC236}">
                <a16:creationId xmlns:a16="http://schemas.microsoft.com/office/drawing/2014/main" id="{BC6B068A-2A04-A5E4-E97D-56D791C2AE20}"/>
              </a:ext>
            </a:extLst>
          </p:cNvPr>
          <p:cNvSpPr/>
          <p:nvPr/>
        </p:nvSpPr>
        <p:spPr>
          <a:xfrm>
            <a:off x="6922870" y="3097013"/>
            <a:ext cx="264600" cy="26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19;p58">
            <a:extLst>
              <a:ext uri="{FF2B5EF4-FFF2-40B4-BE49-F238E27FC236}">
                <a16:creationId xmlns:a16="http://schemas.microsoft.com/office/drawing/2014/main" id="{EFD2597E-7B9A-1CD8-737D-390404B570A8}"/>
              </a:ext>
            </a:extLst>
          </p:cNvPr>
          <p:cNvSpPr txBox="1"/>
          <p:nvPr/>
        </p:nvSpPr>
        <p:spPr>
          <a:xfrm>
            <a:off x="2738167" y="1612168"/>
            <a:ext cx="1111372" cy="35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100E24"/>
                </a:solidFill>
                <a:latin typeface="Oswald"/>
                <a:ea typeface="Oswald"/>
                <a:cs typeface="Oswald"/>
                <a:sym typeface="Oswald"/>
              </a:rPr>
              <a:t>Phase 2</a:t>
            </a:r>
            <a:endParaRPr sz="1800" b="1" dirty="0">
              <a:solidFill>
                <a:srgbClr val="100E24"/>
              </a:solidFill>
              <a:latin typeface="Oswald"/>
              <a:ea typeface="Oswald"/>
              <a:cs typeface="Oswald"/>
              <a:sym typeface="Oswald"/>
            </a:endParaRPr>
          </a:p>
        </p:txBody>
      </p:sp>
      <p:sp>
        <p:nvSpPr>
          <p:cNvPr id="53" name="Google Shape;14519;p58">
            <a:extLst>
              <a:ext uri="{FF2B5EF4-FFF2-40B4-BE49-F238E27FC236}">
                <a16:creationId xmlns:a16="http://schemas.microsoft.com/office/drawing/2014/main" id="{FE709BCB-4C09-4A81-08D9-229C6747CB89}"/>
              </a:ext>
            </a:extLst>
          </p:cNvPr>
          <p:cNvSpPr txBox="1"/>
          <p:nvPr/>
        </p:nvSpPr>
        <p:spPr>
          <a:xfrm>
            <a:off x="3981098" y="1616001"/>
            <a:ext cx="1111372" cy="35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100E24"/>
                </a:solidFill>
                <a:latin typeface="Oswald"/>
                <a:ea typeface="Oswald"/>
                <a:cs typeface="Oswald"/>
                <a:sym typeface="Oswald"/>
              </a:rPr>
              <a:t>Phase 3</a:t>
            </a:r>
            <a:endParaRPr sz="1800" b="1" dirty="0">
              <a:solidFill>
                <a:srgbClr val="100E24"/>
              </a:solidFill>
              <a:latin typeface="Oswald"/>
              <a:ea typeface="Oswald"/>
              <a:cs typeface="Oswald"/>
              <a:sym typeface="Oswald"/>
            </a:endParaRPr>
          </a:p>
        </p:txBody>
      </p:sp>
      <p:sp>
        <p:nvSpPr>
          <p:cNvPr id="54" name="Google Shape;14519;p58">
            <a:extLst>
              <a:ext uri="{FF2B5EF4-FFF2-40B4-BE49-F238E27FC236}">
                <a16:creationId xmlns:a16="http://schemas.microsoft.com/office/drawing/2014/main" id="{1C110AB1-DAE2-2A0B-030F-91889AC6A4DA}"/>
              </a:ext>
            </a:extLst>
          </p:cNvPr>
          <p:cNvSpPr txBox="1"/>
          <p:nvPr/>
        </p:nvSpPr>
        <p:spPr>
          <a:xfrm>
            <a:off x="5275413" y="1607499"/>
            <a:ext cx="1111372" cy="35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100E24"/>
                </a:solidFill>
                <a:latin typeface="Oswald"/>
                <a:ea typeface="Oswald"/>
                <a:cs typeface="Oswald"/>
                <a:sym typeface="Oswald"/>
              </a:rPr>
              <a:t>Phase 4</a:t>
            </a:r>
            <a:endParaRPr sz="1800" b="1" dirty="0">
              <a:solidFill>
                <a:srgbClr val="100E24"/>
              </a:solidFill>
              <a:latin typeface="Oswald"/>
              <a:ea typeface="Oswald"/>
              <a:cs typeface="Oswald"/>
              <a:sym typeface="Oswald"/>
            </a:endParaRPr>
          </a:p>
        </p:txBody>
      </p:sp>
      <p:sp>
        <p:nvSpPr>
          <p:cNvPr id="55" name="Google Shape;14519;p58">
            <a:extLst>
              <a:ext uri="{FF2B5EF4-FFF2-40B4-BE49-F238E27FC236}">
                <a16:creationId xmlns:a16="http://schemas.microsoft.com/office/drawing/2014/main" id="{3DA867E1-6FF3-087E-35F6-A35B9F11A570}"/>
              </a:ext>
            </a:extLst>
          </p:cNvPr>
          <p:cNvSpPr txBox="1"/>
          <p:nvPr/>
        </p:nvSpPr>
        <p:spPr>
          <a:xfrm>
            <a:off x="6520868" y="1607499"/>
            <a:ext cx="1111372" cy="35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100E24"/>
                </a:solidFill>
                <a:latin typeface="Oswald"/>
                <a:ea typeface="Oswald"/>
                <a:cs typeface="Oswald"/>
                <a:sym typeface="Oswald"/>
              </a:rPr>
              <a:t>Phase 5</a:t>
            </a:r>
            <a:endParaRPr sz="1800" b="1" dirty="0">
              <a:solidFill>
                <a:srgbClr val="100E24"/>
              </a:solidFill>
              <a:latin typeface="Oswald"/>
              <a:ea typeface="Oswald"/>
              <a:cs typeface="Oswald"/>
              <a:sym typeface="Oswald"/>
            </a:endParaRPr>
          </a:p>
        </p:txBody>
      </p:sp>
      <p:sp>
        <p:nvSpPr>
          <p:cNvPr id="56" name="Google Shape;14520;p58">
            <a:extLst>
              <a:ext uri="{FF2B5EF4-FFF2-40B4-BE49-F238E27FC236}">
                <a16:creationId xmlns:a16="http://schemas.microsoft.com/office/drawing/2014/main" id="{777E5FCF-1775-F84A-4754-2BE2FD918617}"/>
              </a:ext>
            </a:extLst>
          </p:cNvPr>
          <p:cNvSpPr txBox="1"/>
          <p:nvPr/>
        </p:nvSpPr>
        <p:spPr>
          <a:xfrm>
            <a:off x="2722720" y="3493575"/>
            <a:ext cx="1072165"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100E24"/>
                </a:solidFill>
                <a:latin typeface="Work Sans"/>
                <a:ea typeface="Work Sans"/>
                <a:cs typeface="Work Sans"/>
                <a:sym typeface="Work Sans"/>
              </a:rPr>
              <a:t>Registration</a:t>
            </a:r>
            <a:endParaRPr sz="1100" dirty="0">
              <a:solidFill>
                <a:srgbClr val="100E24"/>
              </a:solidFill>
              <a:latin typeface="Work Sans"/>
              <a:ea typeface="Work Sans"/>
              <a:cs typeface="Work Sans"/>
              <a:sym typeface="Work Sans"/>
            </a:endParaRPr>
          </a:p>
        </p:txBody>
      </p:sp>
      <p:sp>
        <p:nvSpPr>
          <p:cNvPr id="57" name="Google Shape;14520;p58">
            <a:extLst>
              <a:ext uri="{FF2B5EF4-FFF2-40B4-BE49-F238E27FC236}">
                <a16:creationId xmlns:a16="http://schemas.microsoft.com/office/drawing/2014/main" id="{B732CE3F-4E24-A9D8-4B1C-12B13205C3DA}"/>
              </a:ext>
            </a:extLst>
          </p:cNvPr>
          <p:cNvSpPr txBox="1"/>
          <p:nvPr/>
        </p:nvSpPr>
        <p:spPr>
          <a:xfrm>
            <a:off x="4035378" y="3481193"/>
            <a:ext cx="945493"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100E24"/>
                </a:solidFill>
                <a:latin typeface="Work Sans"/>
                <a:ea typeface="Work Sans"/>
                <a:cs typeface="Work Sans"/>
                <a:sym typeface="Work Sans"/>
              </a:rPr>
              <a:t>Screening</a:t>
            </a:r>
            <a:endParaRPr sz="1100" dirty="0">
              <a:solidFill>
                <a:srgbClr val="100E24"/>
              </a:solidFill>
              <a:latin typeface="Work Sans"/>
              <a:ea typeface="Work Sans"/>
              <a:cs typeface="Work Sans"/>
              <a:sym typeface="Work Sans"/>
            </a:endParaRPr>
          </a:p>
        </p:txBody>
      </p:sp>
      <p:sp>
        <p:nvSpPr>
          <p:cNvPr id="58" name="Google Shape;14520;p58">
            <a:extLst>
              <a:ext uri="{FF2B5EF4-FFF2-40B4-BE49-F238E27FC236}">
                <a16:creationId xmlns:a16="http://schemas.microsoft.com/office/drawing/2014/main" id="{49D25453-8564-9D63-7A65-E80100FDB32F}"/>
              </a:ext>
            </a:extLst>
          </p:cNvPr>
          <p:cNvSpPr txBox="1"/>
          <p:nvPr/>
        </p:nvSpPr>
        <p:spPr>
          <a:xfrm>
            <a:off x="5208753" y="3532249"/>
            <a:ext cx="1237829" cy="38606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100E24"/>
                </a:solidFill>
                <a:latin typeface="Work Sans"/>
                <a:ea typeface="Work Sans"/>
                <a:cs typeface="Work Sans"/>
                <a:sym typeface="Work Sans"/>
              </a:rPr>
              <a:t>Result</a:t>
            </a:r>
            <a:endParaRPr sz="1100" dirty="0">
              <a:solidFill>
                <a:srgbClr val="100E24"/>
              </a:solidFill>
              <a:latin typeface="Work Sans"/>
              <a:ea typeface="Work Sans"/>
              <a:cs typeface="Work Sans"/>
              <a:sym typeface="Work Sans"/>
            </a:endParaRPr>
          </a:p>
        </p:txBody>
      </p:sp>
      <p:sp>
        <p:nvSpPr>
          <p:cNvPr id="59" name="Google Shape;14520;p58">
            <a:extLst>
              <a:ext uri="{FF2B5EF4-FFF2-40B4-BE49-F238E27FC236}">
                <a16:creationId xmlns:a16="http://schemas.microsoft.com/office/drawing/2014/main" id="{2BF12EDF-388D-02E8-FD64-57F539C260CF}"/>
              </a:ext>
            </a:extLst>
          </p:cNvPr>
          <p:cNvSpPr txBox="1"/>
          <p:nvPr/>
        </p:nvSpPr>
        <p:spPr>
          <a:xfrm>
            <a:off x="6429025" y="3493575"/>
            <a:ext cx="1237829"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100E24"/>
                </a:solidFill>
                <a:latin typeface="Work Sans"/>
                <a:ea typeface="Work Sans"/>
                <a:cs typeface="Work Sans"/>
                <a:sym typeface="Work Sans"/>
              </a:rPr>
              <a:t>Save to .CSV database</a:t>
            </a:r>
            <a:endParaRPr sz="1100" dirty="0">
              <a:solidFill>
                <a:srgbClr val="100E24"/>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13"/>
        <p:cNvGrpSpPr/>
        <p:nvPr/>
      </p:nvGrpSpPr>
      <p:grpSpPr>
        <a:xfrm>
          <a:off x="0" y="0"/>
          <a:ext cx="0" cy="0"/>
          <a:chOff x="0" y="0"/>
          <a:chExt cx="0" cy="0"/>
        </a:xfrm>
      </p:grpSpPr>
      <p:sp>
        <p:nvSpPr>
          <p:cNvPr id="14014" name="Google Shape;14014;p45"/>
          <p:cNvSpPr txBox="1">
            <a:spLocks noGrp="1"/>
          </p:cNvSpPr>
          <p:nvPr>
            <p:ph type="title"/>
          </p:nvPr>
        </p:nvSpPr>
        <p:spPr>
          <a:xfrm>
            <a:off x="5686425" y="1992443"/>
            <a:ext cx="1990725" cy="1158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Montserrat" pitchFamily="2" charset="0"/>
              </a:rPr>
              <a:t>GCPP Flowchart in General</a:t>
            </a:r>
            <a:endParaRPr sz="2400" dirty="0">
              <a:latin typeface="Montserrat" pitchFamily="2" charset="0"/>
            </a:endParaRPr>
          </a:p>
        </p:txBody>
      </p:sp>
      <p:pic>
        <p:nvPicPr>
          <p:cNvPr id="39" name="Picture 38">
            <a:extLst>
              <a:ext uri="{FF2B5EF4-FFF2-40B4-BE49-F238E27FC236}">
                <a16:creationId xmlns:a16="http://schemas.microsoft.com/office/drawing/2014/main" id="{65901D74-E43D-8ADD-9F02-4EDCA04FDF3A}"/>
              </a:ext>
            </a:extLst>
          </p:cNvPr>
          <p:cNvPicPr>
            <a:picLocks noChangeAspect="1"/>
          </p:cNvPicPr>
          <p:nvPr/>
        </p:nvPicPr>
        <p:blipFill>
          <a:blip r:embed="rId3"/>
          <a:stretch>
            <a:fillRect/>
          </a:stretch>
        </p:blipFill>
        <p:spPr>
          <a:xfrm>
            <a:off x="1208935" y="151684"/>
            <a:ext cx="3972665" cy="48401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38"/>
        <p:cNvGrpSpPr/>
        <p:nvPr/>
      </p:nvGrpSpPr>
      <p:grpSpPr>
        <a:xfrm>
          <a:off x="0" y="0"/>
          <a:ext cx="0" cy="0"/>
          <a:chOff x="0" y="0"/>
          <a:chExt cx="0" cy="0"/>
        </a:xfrm>
      </p:grpSpPr>
      <p:sp>
        <p:nvSpPr>
          <p:cNvPr id="13639" name="Google Shape;13639;p41"/>
          <p:cNvSpPr/>
          <p:nvPr/>
        </p:nvSpPr>
        <p:spPr>
          <a:xfrm>
            <a:off x="1052350" y="949750"/>
            <a:ext cx="1051500" cy="1051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41"/>
          <p:cNvSpPr txBox="1">
            <a:spLocks noGrp="1"/>
          </p:cNvSpPr>
          <p:nvPr>
            <p:ph type="title"/>
          </p:nvPr>
        </p:nvSpPr>
        <p:spPr>
          <a:xfrm>
            <a:off x="926400" y="203387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CODE AND RESULT</a:t>
            </a:r>
            <a:endParaRPr dirty="0">
              <a:solidFill>
                <a:schemeClr val="accent1"/>
              </a:solidFill>
            </a:endParaRPr>
          </a:p>
        </p:txBody>
      </p:sp>
      <p:sp>
        <p:nvSpPr>
          <p:cNvPr id="13641" name="Google Shape;13641;p41"/>
          <p:cNvSpPr txBox="1">
            <a:spLocks noGrp="1"/>
          </p:cNvSpPr>
          <p:nvPr>
            <p:ph type="title" idx="2"/>
          </p:nvPr>
        </p:nvSpPr>
        <p:spPr>
          <a:xfrm>
            <a:off x="1049700" y="1121479"/>
            <a:ext cx="1056900" cy="7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3642" name="Google Shape;13642;p41"/>
          <p:cNvSpPr txBox="1">
            <a:spLocks noGrp="1"/>
          </p:cNvSpPr>
          <p:nvPr>
            <p:ph type="subTitle" idx="1"/>
          </p:nvPr>
        </p:nvSpPr>
        <p:spPr>
          <a:xfrm>
            <a:off x="993838" y="3747140"/>
            <a:ext cx="2556600" cy="40446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Let’s take a look!</a:t>
            </a:r>
            <a:endParaRPr dirty="0"/>
          </a:p>
        </p:txBody>
      </p:sp>
      <p:pic>
        <p:nvPicPr>
          <p:cNvPr id="4" name="Graphic 3">
            <a:extLst>
              <a:ext uri="{FF2B5EF4-FFF2-40B4-BE49-F238E27FC236}">
                <a16:creationId xmlns:a16="http://schemas.microsoft.com/office/drawing/2014/main" id="{559998C7-3E67-770E-15CD-E8C28E91AE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5450" y="257175"/>
            <a:ext cx="3371850" cy="3771900"/>
          </a:xfrm>
          <a:prstGeom prst="rect">
            <a:avLst/>
          </a:prstGeom>
        </p:spPr>
      </p:pic>
    </p:spTree>
    <p:extLst>
      <p:ext uri="{BB962C8B-B14F-4D97-AF65-F5344CB8AC3E}">
        <p14:creationId xmlns:p14="http://schemas.microsoft.com/office/powerpoint/2010/main" val="1535544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42"/>
        <p:cNvGrpSpPr/>
        <p:nvPr/>
      </p:nvGrpSpPr>
      <p:grpSpPr>
        <a:xfrm>
          <a:off x="0" y="0"/>
          <a:ext cx="0" cy="0"/>
          <a:chOff x="0" y="0"/>
          <a:chExt cx="0" cy="0"/>
        </a:xfrm>
      </p:grpSpPr>
      <p:sp>
        <p:nvSpPr>
          <p:cNvPr id="14233" name="Google Shape;14233;p46"/>
          <p:cNvSpPr txBox="1">
            <a:spLocks noGrp="1"/>
          </p:cNvSpPr>
          <p:nvPr>
            <p:ph type="title"/>
          </p:nvPr>
        </p:nvSpPr>
        <p:spPr>
          <a:xfrm>
            <a:off x="6149320" y="2289337"/>
            <a:ext cx="2475725" cy="12014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Montserrat" pitchFamily="2" charset="0"/>
              </a:rPr>
              <a:t>WHOLE PROCESS FUNCTION</a:t>
            </a:r>
            <a:endParaRPr sz="2400" dirty="0">
              <a:latin typeface="Montserrat" pitchFamily="2" charset="0"/>
            </a:endParaRPr>
          </a:p>
        </p:txBody>
      </p:sp>
      <p:pic>
        <p:nvPicPr>
          <p:cNvPr id="3" name="Picture 2" descr="Text&#10;&#10;Description automatically generated">
            <a:extLst>
              <a:ext uri="{FF2B5EF4-FFF2-40B4-BE49-F238E27FC236}">
                <a16:creationId xmlns:a16="http://schemas.microsoft.com/office/drawing/2014/main" id="{30537A27-7CE5-E549-E3F4-BA2358614D25}"/>
              </a:ext>
            </a:extLst>
          </p:cNvPr>
          <p:cNvPicPr>
            <a:picLocks noChangeAspect="1"/>
          </p:cNvPicPr>
          <p:nvPr/>
        </p:nvPicPr>
        <p:blipFill>
          <a:blip r:embed="rId3"/>
          <a:stretch>
            <a:fillRect/>
          </a:stretch>
        </p:blipFill>
        <p:spPr>
          <a:xfrm>
            <a:off x="518955" y="0"/>
            <a:ext cx="5342431" cy="4552251"/>
          </a:xfrm>
          <a:prstGeom prst="rect">
            <a:avLst/>
          </a:prstGeom>
        </p:spPr>
      </p:pic>
    </p:spTree>
    <p:extLst>
      <p:ext uri="{BB962C8B-B14F-4D97-AF65-F5344CB8AC3E}">
        <p14:creationId xmlns:p14="http://schemas.microsoft.com/office/powerpoint/2010/main" val="3800643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42"/>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B482ECF8-67CC-7496-F5AA-396D94B4A75D}"/>
              </a:ext>
            </a:extLst>
          </p:cNvPr>
          <p:cNvPicPr>
            <a:picLocks noChangeAspect="1"/>
          </p:cNvPicPr>
          <p:nvPr/>
        </p:nvPicPr>
        <p:blipFill>
          <a:blip r:embed="rId3"/>
          <a:stretch>
            <a:fillRect/>
          </a:stretch>
        </p:blipFill>
        <p:spPr>
          <a:xfrm>
            <a:off x="534175" y="1804416"/>
            <a:ext cx="2745403" cy="2339340"/>
          </a:xfrm>
          <a:prstGeom prst="rect">
            <a:avLst/>
          </a:prstGeom>
        </p:spPr>
      </p:pic>
      <p:pic>
        <p:nvPicPr>
          <p:cNvPr id="7" name="Picture 6" descr="Text&#10;&#10;Description automatically generated">
            <a:extLst>
              <a:ext uri="{FF2B5EF4-FFF2-40B4-BE49-F238E27FC236}">
                <a16:creationId xmlns:a16="http://schemas.microsoft.com/office/drawing/2014/main" id="{8573D865-DFD4-736D-5917-326D8BAAAF53}"/>
              </a:ext>
            </a:extLst>
          </p:cNvPr>
          <p:cNvPicPr>
            <a:picLocks noChangeAspect="1"/>
          </p:cNvPicPr>
          <p:nvPr/>
        </p:nvPicPr>
        <p:blipFill>
          <a:blip r:embed="rId4"/>
          <a:stretch>
            <a:fillRect/>
          </a:stretch>
        </p:blipFill>
        <p:spPr>
          <a:xfrm>
            <a:off x="5890233" y="1804416"/>
            <a:ext cx="2747156" cy="2339340"/>
          </a:xfrm>
          <a:prstGeom prst="rect">
            <a:avLst/>
          </a:prstGeom>
        </p:spPr>
      </p:pic>
      <p:pic>
        <p:nvPicPr>
          <p:cNvPr id="9" name="Picture 8" descr="Text&#10;&#10;Description automatically generated">
            <a:extLst>
              <a:ext uri="{FF2B5EF4-FFF2-40B4-BE49-F238E27FC236}">
                <a16:creationId xmlns:a16="http://schemas.microsoft.com/office/drawing/2014/main" id="{9FBBAD88-00AF-2734-153A-E4132B378E0E}"/>
              </a:ext>
            </a:extLst>
          </p:cNvPr>
          <p:cNvPicPr>
            <a:picLocks noChangeAspect="1"/>
          </p:cNvPicPr>
          <p:nvPr/>
        </p:nvPicPr>
        <p:blipFill>
          <a:blip r:embed="rId5"/>
          <a:stretch>
            <a:fillRect/>
          </a:stretch>
        </p:blipFill>
        <p:spPr>
          <a:xfrm>
            <a:off x="3144830" y="1804416"/>
            <a:ext cx="2745403" cy="2339340"/>
          </a:xfrm>
          <a:prstGeom prst="rect">
            <a:avLst/>
          </a:prstGeom>
        </p:spPr>
      </p:pic>
      <p:sp>
        <p:nvSpPr>
          <p:cNvPr id="13" name="Google Shape;14233;p46">
            <a:extLst>
              <a:ext uri="{FF2B5EF4-FFF2-40B4-BE49-F238E27FC236}">
                <a16:creationId xmlns:a16="http://schemas.microsoft.com/office/drawing/2014/main" id="{C9A0D3F1-B237-B2C9-F6F7-6005D785D580}"/>
              </a:ext>
            </a:extLst>
          </p:cNvPr>
          <p:cNvSpPr txBox="1">
            <a:spLocks noGrp="1"/>
          </p:cNvSpPr>
          <p:nvPr>
            <p:ph type="title"/>
          </p:nvPr>
        </p:nvSpPr>
        <p:spPr>
          <a:xfrm>
            <a:off x="980202" y="1241447"/>
            <a:ext cx="1853347" cy="45386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latin typeface="Montserrat" pitchFamily="2" charset="0"/>
              </a:rPr>
              <a:t>INPUT LIBRARY</a:t>
            </a:r>
            <a:endParaRPr sz="1600" dirty="0">
              <a:latin typeface="Montserrat" pitchFamily="2" charset="0"/>
            </a:endParaRPr>
          </a:p>
        </p:txBody>
      </p:sp>
      <p:sp>
        <p:nvSpPr>
          <p:cNvPr id="14" name="Google Shape;14233;p46">
            <a:extLst>
              <a:ext uri="{FF2B5EF4-FFF2-40B4-BE49-F238E27FC236}">
                <a16:creationId xmlns:a16="http://schemas.microsoft.com/office/drawing/2014/main" id="{D01F0286-28FD-C4B3-0D39-48E3F48F790D}"/>
              </a:ext>
            </a:extLst>
          </p:cNvPr>
          <p:cNvSpPr txBox="1">
            <a:spLocks/>
          </p:cNvSpPr>
          <p:nvPr/>
        </p:nvSpPr>
        <p:spPr>
          <a:xfrm>
            <a:off x="3590857" y="847656"/>
            <a:ext cx="1853347" cy="847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dirty="0">
                <a:latin typeface="Montserrat" pitchFamily="2" charset="0"/>
              </a:rPr>
              <a:t>CLASS FUNCTION TO STORE DATA</a:t>
            </a:r>
          </a:p>
        </p:txBody>
      </p:sp>
      <p:sp>
        <p:nvSpPr>
          <p:cNvPr id="15" name="Google Shape;14233;p46">
            <a:extLst>
              <a:ext uri="{FF2B5EF4-FFF2-40B4-BE49-F238E27FC236}">
                <a16:creationId xmlns:a16="http://schemas.microsoft.com/office/drawing/2014/main" id="{81F51ED2-ECC9-BF76-8B3C-9DDA278CB40D}"/>
              </a:ext>
            </a:extLst>
          </p:cNvPr>
          <p:cNvSpPr txBox="1">
            <a:spLocks/>
          </p:cNvSpPr>
          <p:nvPr/>
        </p:nvSpPr>
        <p:spPr>
          <a:xfrm>
            <a:off x="6448467" y="847656"/>
            <a:ext cx="1853347" cy="847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dirty="0">
                <a:latin typeface="Montserrat" pitchFamily="2" charset="0"/>
              </a:rPr>
              <a:t>THE QUESTION AND VARIABLE INPUT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42"/>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68D92FFC-5977-DE30-09B5-98B68F264DC3}"/>
              </a:ext>
            </a:extLst>
          </p:cNvPr>
          <p:cNvPicPr>
            <a:picLocks noChangeAspect="1"/>
          </p:cNvPicPr>
          <p:nvPr/>
        </p:nvPicPr>
        <p:blipFill>
          <a:blip r:embed="rId3"/>
          <a:stretch>
            <a:fillRect/>
          </a:stretch>
        </p:blipFill>
        <p:spPr>
          <a:xfrm>
            <a:off x="426225" y="1827190"/>
            <a:ext cx="2745403" cy="2339340"/>
          </a:xfrm>
          <a:prstGeom prst="rect">
            <a:avLst/>
          </a:prstGeom>
        </p:spPr>
      </p:pic>
      <p:pic>
        <p:nvPicPr>
          <p:cNvPr id="6" name="Picture 5" descr="Text&#10;&#10;Description automatically generated">
            <a:extLst>
              <a:ext uri="{FF2B5EF4-FFF2-40B4-BE49-F238E27FC236}">
                <a16:creationId xmlns:a16="http://schemas.microsoft.com/office/drawing/2014/main" id="{5603311F-CEB0-D937-49FE-78E71BCEF70C}"/>
              </a:ext>
            </a:extLst>
          </p:cNvPr>
          <p:cNvPicPr>
            <a:picLocks noChangeAspect="1"/>
          </p:cNvPicPr>
          <p:nvPr/>
        </p:nvPicPr>
        <p:blipFill>
          <a:blip r:embed="rId4"/>
          <a:stretch>
            <a:fillRect/>
          </a:stretch>
        </p:blipFill>
        <p:spPr>
          <a:xfrm>
            <a:off x="3171628" y="1827190"/>
            <a:ext cx="2745403" cy="2337847"/>
          </a:xfrm>
          <a:prstGeom prst="rect">
            <a:avLst/>
          </a:prstGeom>
        </p:spPr>
      </p:pic>
      <p:pic>
        <p:nvPicPr>
          <p:cNvPr id="10" name="Picture 9" descr="Text&#10;&#10;Description automatically generated">
            <a:extLst>
              <a:ext uri="{FF2B5EF4-FFF2-40B4-BE49-F238E27FC236}">
                <a16:creationId xmlns:a16="http://schemas.microsoft.com/office/drawing/2014/main" id="{6D888614-BAD0-F6F2-4287-9063BDC13F6C}"/>
              </a:ext>
            </a:extLst>
          </p:cNvPr>
          <p:cNvPicPr>
            <a:picLocks noChangeAspect="1"/>
          </p:cNvPicPr>
          <p:nvPr/>
        </p:nvPicPr>
        <p:blipFill>
          <a:blip r:embed="rId5"/>
          <a:stretch>
            <a:fillRect/>
          </a:stretch>
        </p:blipFill>
        <p:spPr>
          <a:xfrm>
            <a:off x="5917031" y="1825697"/>
            <a:ext cx="2745403" cy="2339340"/>
          </a:xfrm>
          <a:prstGeom prst="rect">
            <a:avLst/>
          </a:prstGeom>
        </p:spPr>
      </p:pic>
      <p:sp>
        <p:nvSpPr>
          <p:cNvPr id="14" name="Google Shape;14233;p46">
            <a:extLst>
              <a:ext uri="{FF2B5EF4-FFF2-40B4-BE49-F238E27FC236}">
                <a16:creationId xmlns:a16="http://schemas.microsoft.com/office/drawing/2014/main" id="{E94C0FA0-DB60-09B8-2374-8288AE44B8FC}"/>
              </a:ext>
            </a:extLst>
          </p:cNvPr>
          <p:cNvSpPr txBox="1">
            <a:spLocks noGrp="1"/>
          </p:cNvSpPr>
          <p:nvPr>
            <p:ph type="title"/>
          </p:nvPr>
        </p:nvSpPr>
        <p:spPr>
          <a:xfrm>
            <a:off x="712537" y="1046128"/>
            <a:ext cx="2172778" cy="6741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latin typeface="Montserrat" pitchFamily="2" charset="0"/>
              </a:rPr>
              <a:t>SIMPLE DECISION TO ADD VALUE</a:t>
            </a:r>
            <a:endParaRPr sz="1600" dirty="0">
              <a:latin typeface="Montserrat" pitchFamily="2" charset="0"/>
            </a:endParaRPr>
          </a:p>
        </p:txBody>
      </p:sp>
      <p:sp>
        <p:nvSpPr>
          <p:cNvPr id="15" name="Google Shape;14233;p46">
            <a:extLst>
              <a:ext uri="{FF2B5EF4-FFF2-40B4-BE49-F238E27FC236}">
                <a16:creationId xmlns:a16="http://schemas.microsoft.com/office/drawing/2014/main" id="{E6D131A4-185B-7638-6EBF-73764E900EA4}"/>
              </a:ext>
            </a:extLst>
          </p:cNvPr>
          <p:cNvSpPr txBox="1">
            <a:spLocks/>
          </p:cNvSpPr>
          <p:nvPr/>
        </p:nvSpPr>
        <p:spPr>
          <a:xfrm>
            <a:off x="3377661" y="825871"/>
            <a:ext cx="2172778" cy="819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dirty="0">
                <a:latin typeface="Montserrat" pitchFamily="2" charset="0"/>
              </a:rPr>
              <a:t>SHOWING THE RESULT OF CALCULATION</a:t>
            </a:r>
          </a:p>
        </p:txBody>
      </p:sp>
      <p:sp>
        <p:nvSpPr>
          <p:cNvPr id="16" name="Google Shape;14233;p46">
            <a:extLst>
              <a:ext uri="{FF2B5EF4-FFF2-40B4-BE49-F238E27FC236}">
                <a16:creationId xmlns:a16="http://schemas.microsoft.com/office/drawing/2014/main" id="{6ABD930D-A461-1A3A-CB0C-3B2FB7B968F0}"/>
              </a:ext>
            </a:extLst>
          </p:cNvPr>
          <p:cNvSpPr txBox="1">
            <a:spLocks/>
          </p:cNvSpPr>
          <p:nvPr/>
        </p:nvSpPr>
        <p:spPr>
          <a:xfrm>
            <a:off x="6203343" y="971603"/>
            <a:ext cx="2172778" cy="67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dirty="0">
                <a:latin typeface="Montserrat" pitchFamily="2" charset="0"/>
              </a:rPr>
              <a:t>STORE DATA TO .CSV DATABASE</a:t>
            </a:r>
          </a:p>
        </p:txBody>
      </p:sp>
    </p:spTree>
    <p:extLst>
      <p:ext uri="{BB962C8B-B14F-4D97-AF65-F5344CB8AC3E}">
        <p14:creationId xmlns:p14="http://schemas.microsoft.com/office/powerpoint/2010/main" val="2979106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42"/>
        <p:cNvGrpSpPr/>
        <p:nvPr/>
      </p:nvGrpSpPr>
      <p:grpSpPr>
        <a:xfrm>
          <a:off x="0" y="0"/>
          <a:ext cx="0" cy="0"/>
          <a:chOff x="0" y="0"/>
          <a:chExt cx="0" cy="0"/>
        </a:xfrm>
      </p:grpSpPr>
      <p:sp>
        <p:nvSpPr>
          <p:cNvPr id="14233" name="Google Shape;14233;p46"/>
          <p:cNvSpPr txBox="1">
            <a:spLocks noGrp="1"/>
          </p:cNvSpPr>
          <p:nvPr>
            <p:ph type="title"/>
          </p:nvPr>
        </p:nvSpPr>
        <p:spPr>
          <a:xfrm>
            <a:off x="534175" y="176052"/>
            <a:ext cx="247572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RESULT</a:t>
            </a:r>
            <a:endParaRPr dirty="0"/>
          </a:p>
        </p:txBody>
      </p:sp>
      <p:pic>
        <p:nvPicPr>
          <p:cNvPr id="3" name="Picture 2" descr="Text&#10;&#10;Description automatically generated">
            <a:extLst>
              <a:ext uri="{FF2B5EF4-FFF2-40B4-BE49-F238E27FC236}">
                <a16:creationId xmlns:a16="http://schemas.microsoft.com/office/drawing/2014/main" id="{02544CC7-8764-EBBB-7841-371EC56D597C}"/>
              </a:ext>
            </a:extLst>
          </p:cNvPr>
          <p:cNvPicPr>
            <a:picLocks noChangeAspect="1"/>
          </p:cNvPicPr>
          <p:nvPr/>
        </p:nvPicPr>
        <p:blipFill rotWithShape="1">
          <a:blip r:embed="rId3"/>
          <a:srcRect l="23718" t="20484" r="22308" b="35835"/>
          <a:stretch/>
        </p:blipFill>
        <p:spPr>
          <a:xfrm>
            <a:off x="669035" y="868153"/>
            <a:ext cx="3059801" cy="1392892"/>
          </a:xfrm>
          <a:prstGeom prst="rect">
            <a:avLst/>
          </a:prstGeom>
        </p:spPr>
      </p:pic>
      <p:pic>
        <p:nvPicPr>
          <p:cNvPr id="4" name="Picture 3" descr="Text&#10;&#10;Description automatically generated">
            <a:extLst>
              <a:ext uri="{FF2B5EF4-FFF2-40B4-BE49-F238E27FC236}">
                <a16:creationId xmlns:a16="http://schemas.microsoft.com/office/drawing/2014/main" id="{FB0D00E6-333C-50D3-5974-7FBCC8DC7106}"/>
              </a:ext>
            </a:extLst>
          </p:cNvPr>
          <p:cNvPicPr>
            <a:picLocks noChangeAspect="1"/>
          </p:cNvPicPr>
          <p:nvPr/>
        </p:nvPicPr>
        <p:blipFill rotWithShape="1">
          <a:blip r:embed="rId4"/>
          <a:srcRect l="25179" t="21214" r="22308" b="53353"/>
          <a:stretch/>
        </p:blipFill>
        <p:spPr>
          <a:xfrm>
            <a:off x="669036" y="2380446"/>
            <a:ext cx="3059800" cy="833586"/>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8BBA4397-BDA2-0CA0-B0C0-435D21165C31}"/>
              </a:ext>
            </a:extLst>
          </p:cNvPr>
          <p:cNvPicPr>
            <a:picLocks noChangeAspect="1"/>
          </p:cNvPicPr>
          <p:nvPr/>
        </p:nvPicPr>
        <p:blipFill rotWithShape="1">
          <a:blip r:embed="rId5"/>
          <a:srcRect l="25641" t="22308" r="22879" b="52759"/>
          <a:stretch/>
        </p:blipFill>
        <p:spPr>
          <a:xfrm>
            <a:off x="669035" y="3333433"/>
            <a:ext cx="3059801" cy="833587"/>
          </a:xfrm>
          <a:prstGeom prst="rect">
            <a:avLst/>
          </a:prstGeom>
        </p:spPr>
      </p:pic>
      <p:pic>
        <p:nvPicPr>
          <p:cNvPr id="6" name="Picture 5" descr="Text&#10;&#10;Description automatically generated">
            <a:extLst>
              <a:ext uri="{FF2B5EF4-FFF2-40B4-BE49-F238E27FC236}">
                <a16:creationId xmlns:a16="http://schemas.microsoft.com/office/drawing/2014/main" id="{433E28A4-34F8-46B4-D7BE-42D67E3B4FDC}"/>
              </a:ext>
            </a:extLst>
          </p:cNvPr>
          <p:cNvPicPr>
            <a:picLocks noChangeAspect="1"/>
          </p:cNvPicPr>
          <p:nvPr/>
        </p:nvPicPr>
        <p:blipFill rotWithShape="1">
          <a:blip r:embed="rId6"/>
          <a:srcRect l="25427" t="21700" r="23093" b="27217"/>
          <a:stretch/>
        </p:blipFill>
        <p:spPr>
          <a:xfrm>
            <a:off x="4800600" y="827225"/>
            <a:ext cx="3059800" cy="1707833"/>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F4868ED9-B395-6296-A12F-0AA7DAE92DA3}"/>
              </a:ext>
            </a:extLst>
          </p:cNvPr>
          <p:cNvPicPr>
            <a:picLocks noChangeAspect="1"/>
          </p:cNvPicPr>
          <p:nvPr/>
        </p:nvPicPr>
        <p:blipFill rotWithShape="1">
          <a:blip r:embed="rId7"/>
          <a:srcRect l="26083" t="21399" r="22436" b="48972"/>
          <a:stretch/>
        </p:blipFill>
        <p:spPr>
          <a:xfrm>
            <a:off x="4800600" y="2571750"/>
            <a:ext cx="3059802" cy="990601"/>
          </a:xfrm>
          <a:prstGeom prst="rect">
            <a:avLst/>
          </a:prstGeom>
        </p:spPr>
      </p:pic>
      <p:pic>
        <p:nvPicPr>
          <p:cNvPr id="8" name="Picture 7" descr="Text&#10;&#10;Description automatically generated">
            <a:extLst>
              <a:ext uri="{FF2B5EF4-FFF2-40B4-BE49-F238E27FC236}">
                <a16:creationId xmlns:a16="http://schemas.microsoft.com/office/drawing/2014/main" id="{25BBB9C6-8F10-CA50-64E5-556CAD2FCFCF}"/>
              </a:ext>
            </a:extLst>
          </p:cNvPr>
          <p:cNvPicPr>
            <a:picLocks noChangeAspect="1"/>
          </p:cNvPicPr>
          <p:nvPr/>
        </p:nvPicPr>
        <p:blipFill rotWithShape="1">
          <a:blip r:embed="rId8"/>
          <a:srcRect l="25656" t="22460" r="22863" b="35878"/>
          <a:stretch/>
        </p:blipFill>
        <p:spPr>
          <a:xfrm>
            <a:off x="4800600" y="3619828"/>
            <a:ext cx="3059800" cy="1392893"/>
          </a:xfrm>
          <a:prstGeom prst="rect">
            <a:avLst/>
          </a:prstGeom>
        </p:spPr>
      </p:pic>
      <p:sp>
        <p:nvSpPr>
          <p:cNvPr id="9" name="Google Shape;14233;p46">
            <a:extLst>
              <a:ext uri="{FF2B5EF4-FFF2-40B4-BE49-F238E27FC236}">
                <a16:creationId xmlns:a16="http://schemas.microsoft.com/office/drawing/2014/main" id="{07F30CDA-ADB2-7DDA-5476-82DAF570248F}"/>
              </a:ext>
            </a:extLst>
          </p:cNvPr>
          <p:cNvSpPr txBox="1">
            <a:spLocks/>
          </p:cNvSpPr>
          <p:nvPr/>
        </p:nvSpPr>
        <p:spPr>
          <a:xfrm>
            <a:off x="3728836" y="600293"/>
            <a:ext cx="521550" cy="45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dirty="0">
                <a:latin typeface="Montserrat" pitchFamily="2" charset="0"/>
              </a:rPr>
              <a:t>[1]</a:t>
            </a:r>
          </a:p>
        </p:txBody>
      </p:sp>
      <p:sp>
        <p:nvSpPr>
          <p:cNvPr id="10" name="Google Shape;14233;p46">
            <a:extLst>
              <a:ext uri="{FF2B5EF4-FFF2-40B4-BE49-F238E27FC236}">
                <a16:creationId xmlns:a16="http://schemas.microsoft.com/office/drawing/2014/main" id="{BB566473-6237-E2D7-B0F7-F52E8F172EF9}"/>
              </a:ext>
            </a:extLst>
          </p:cNvPr>
          <p:cNvSpPr txBox="1">
            <a:spLocks/>
          </p:cNvSpPr>
          <p:nvPr/>
        </p:nvSpPr>
        <p:spPr>
          <a:xfrm>
            <a:off x="3728836" y="2153514"/>
            <a:ext cx="521550" cy="45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dirty="0">
                <a:latin typeface="Montserrat" pitchFamily="2" charset="0"/>
              </a:rPr>
              <a:t>[2]</a:t>
            </a:r>
          </a:p>
        </p:txBody>
      </p:sp>
      <p:sp>
        <p:nvSpPr>
          <p:cNvPr id="11" name="Google Shape;14233;p46">
            <a:extLst>
              <a:ext uri="{FF2B5EF4-FFF2-40B4-BE49-F238E27FC236}">
                <a16:creationId xmlns:a16="http://schemas.microsoft.com/office/drawing/2014/main" id="{DC176E8C-8F98-A10E-0EB4-234EDCB3E738}"/>
              </a:ext>
            </a:extLst>
          </p:cNvPr>
          <p:cNvSpPr txBox="1">
            <a:spLocks/>
          </p:cNvSpPr>
          <p:nvPr/>
        </p:nvSpPr>
        <p:spPr>
          <a:xfrm>
            <a:off x="3728836" y="3133471"/>
            <a:ext cx="521550" cy="45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dirty="0">
                <a:latin typeface="Montserrat" pitchFamily="2" charset="0"/>
              </a:rPr>
              <a:t>[3]</a:t>
            </a:r>
          </a:p>
        </p:txBody>
      </p:sp>
      <p:sp>
        <p:nvSpPr>
          <p:cNvPr id="12" name="Google Shape;14233;p46">
            <a:extLst>
              <a:ext uri="{FF2B5EF4-FFF2-40B4-BE49-F238E27FC236}">
                <a16:creationId xmlns:a16="http://schemas.microsoft.com/office/drawing/2014/main" id="{1448525C-6DEB-78B3-E4F5-55D665C316EF}"/>
              </a:ext>
            </a:extLst>
          </p:cNvPr>
          <p:cNvSpPr txBox="1">
            <a:spLocks/>
          </p:cNvSpPr>
          <p:nvPr/>
        </p:nvSpPr>
        <p:spPr>
          <a:xfrm>
            <a:off x="7872081" y="600293"/>
            <a:ext cx="521550" cy="45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dirty="0">
                <a:latin typeface="Montserrat" pitchFamily="2" charset="0"/>
              </a:rPr>
              <a:t>[4]</a:t>
            </a:r>
          </a:p>
        </p:txBody>
      </p:sp>
      <p:sp>
        <p:nvSpPr>
          <p:cNvPr id="13" name="Google Shape;14233;p46">
            <a:extLst>
              <a:ext uri="{FF2B5EF4-FFF2-40B4-BE49-F238E27FC236}">
                <a16:creationId xmlns:a16="http://schemas.microsoft.com/office/drawing/2014/main" id="{D6E3281F-27FC-B70D-4758-F66BA89A0BE2}"/>
              </a:ext>
            </a:extLst>
          </p:cNvPr>
          <p:cNvSpPr txBox="1">
            <a:spLocks/>
          </p:cNvSpPr>
          <p:nvPr/>
        </p:nvSpPr>
        <p:spPr>
          <a:xfrm>
            <a:off x="7889064" y="2261045"/>
            <a:ext cx="521550" cy="45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dirty="0">
                <a:latin typeface="Montserrat" pitchFamily="2" charset="0"/>
              </a:rPr>
              <a:t>[5]</a:t>
            </a:r>
          </a:p>
        </p:txBody>
      </p:sp>
      <p:sp>
        <p:nvSpPr>
          <p:cNvPr id="14" name="Google Shape;14233;p46">
            <a:extLst>
              <a:ext uri="{FF2B5EF4-FFF2-40B4-BE49-F238E27FC236}">
                <a16:creationId xmlns:a16="http://schemas.microsoft.com/office/drawing/2014/main" id="{EF83D39F-9B9E-75A2-8ECF-AAAD1CF86E85}"/>
              </a:ext>
            </a:extLst>
          </p:cNvPr>
          <p:cNvSpPr txBox="1">
            <a:spLocks/>
          </p:cNvSpPr>
          <p:nvPr/>
        </p:nvSpPr>
        <p:spPr>
          <a:xfrm>
            <a:off x="7872081" y="3392896"/>
            <a:ext cx="521550" cy="45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dirty="0">
                <a:latin typeface="Montserrat" pitchFamily="2" charset="0"/>
              </a:rPr>
              <a:t>[6]</a:t>
            </a:r>
          </a:p>
        </p:txBody>
      </p:sp>
    </p:spTree>
    <p:extLst>
      <p:ext uri="{BB962C8B-B14F-4D97-AF65-F5344CB8AC3E}">
        <p14:creationId xmlns:p14="http://schemas.microsoft.com/office/powerpoint/2010/main" val="1799553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42"/>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CC33D1BE-65A6-D183-E1CC-3DBEF672B631}"/>
              </a:ext>
            </a:extLst>
          </p:cNvPr>
          <p:cNvPicPr>
            <a:picLocks noChangeAspect="1"/>
          </p:cNvPicPr>
          <p:nvPr/>
        </p:nvPicPr>
        <p:blipFill rotWithShape="1">
          <a:blip r:embed="rId3"/>
          <a:srcRect l="25801" t="21227" r="22756" b="29485"/>
          <a:stretch/>
        </p:blipFill>
        <p:spPr>
          <a:xfrm>
            <a:off x="794172" y="321856"/>
            <a:ext cx="4391407" cy="2366710"/>
          </a:xfrm>
          <a:prstGeom prst="rect">
            <a:avLst/>
          </a:prstGeom>
        </p:spPr>
      </p:pic>
      <p:pic>
        <p:nvPicPr>
          <p:cNvPr id="10" name="Picture 9">
            <a:extLst>
              <a:ext uri="{FF2B5EF4-FFF2-40B4-BE49-F238E27FC236}">
                <a16:creationId xmlns:a16="http://schemas.microsoft.com/office/drawing/2014/main" id="{6523FAB4-EF0B-76AD-1944-9B673C02C282}"/>
              </a:ext>
            </a:extLst>
          </p:cNvPr>
          <p:cNvPicPr>
            <a:picLocks noChangeAspect="1"/>
          </p:cNvPicPr>
          <p:nvPr/>
        </p:nvPicPr>
        <p:blipFill rotWithShape="1">
          <a:blip r:embed="rId4">
            <a:extLst>
              <a:ext uri="{28A0092B-C50C-407E-A947-70E740481C1C}">
                <a14:useLocalDpi xmlns:a14="http://schemas.microsoft.com/office/drawing/2010/main" val="0"/>
              </a:ext>
            </a:extLst>
          </a:blip>
          <a:srcRect l="1719" t="5898" r="2000" b="39037"/>
          <a:stretch/>
        </p:blipFill>
        <p:spPr bwMode="auto">
          <a:xfrm>
            <a:off x="3290418" y="2915498"/>
            <a:ext cx="5434249" cy="1751021"/>
          </a:xfrm>
          <a:prstGeom prst="rect">
            <a:avLst/>
          </a:prstGeom>
          <a:noFill/>
          <a:ln>
            <a:noFill/>
          </a:ln>
        </p:spPr>
      </p:pic>
      <p:sp>
        <p:nvSpPr>
          <p:cNvPr id="5" name="Google Shape;14233;p46">
            <a:extLst>
              <a:ext uri="{FF2B5EF4-FFF2-40B4-BE49-F238E27FC236}">
                <a16:creationId xmlns:a16="http://schemas.microsoft.com/office/drawing/2014/main" id="{E4B5AAAF-6DC7-24EB-F888-9669A86CF30F}"/>
              </a:ext>
            </a:extLst>
          </p:cNvPr>
          <p:cNvSpPr txBox="1">
            <a:spLocks/>
          </p:cNvSpPr>
          <p:nvPr/>
        </p:nvSpPr>
        <p:spPr>
          <a:xfrm>
            <a:off x="5185579" y="94924"/>
            <a:ext cx="521550" cy="45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dirty="0">
                <a:latin typeface="Montserrat" pitchFamily="2" charset="0"/>
              </a:rPr>
              <a:t>[7]</a:t>
            </a:r>
          </a:p>
        </p:txBody>
      </p:sp>
      <p:sp>
        <p:nvSpPr>
          <p:cNvPr id="8" name="Google Shape;14233;p46">
            <a:extLst>
              <a:ext uri="{FF2B5EF4-FFF2-40B4-BE49-F238E27FC236}">
                <a16:creationId xmlns:a16="http://schemas.microsoft.com/office/drawing/2014/main" id="{2C60E16E-1B19-0C1A-CC8D-6BD2F1D2B839}"/>
              </a:ext>
            </a:extLst>
          </p:cNvPr>
          <p:cNvSpPr txBox="1">
            <a:spLocks/>
          </p:cNvSpPr>
          <p:nvPr/>
        </p:nvSpPr>
        <p:spPr>
          <a:xfrm>
            <a:off x="993336" y="3300989"/>
            <a:ext cx="2172778" cy="674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pPr algn="r"/>
            <a:r>
              <a:rPr lang="en-US" sz="1600" dirty="0">
                <a:latin typeface="Montserrat" pitchFamily="2" charset="0"/>
              </a:rPr>
              <a:t>HV.CSV DATABASE</a:t>
            </a:r>
          </a:p>
        </p:txBody>
      </p:sp>
      <p:sp>
        <p:nvSpPr>
          <p:cNvPr id="11" name="Google Shape;14233;p46">
            <a:extLst>
              <a:ext uri="{FF2B5EF4-FFF2-40B4-BE49-F238E27FC236}">
                <a16:creationId xmlns:a16="http://schemas.microsoft.com/office/drawing/2014/main" id="{503863DE-39BF-B4B1-7897-B2A46117176C}"/>
              </a:ext>
            </a:extLst>
          </p:cNvPr>
          <p:cNvSpPr txBox="1">
            <a:spLocks/>
          </p:cNvSpPr>
          <p:nvPr/>
        </p:nvSpPr>
        <p:spPr>
          <a:xfrm>
            <a:off x="993336" y="3791008"/>
            <a:ext cx="2172778" cy="3682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pPr algn="r"/>
            <a:r>
              <a:rPr lang="en-US" sz="1600" b="0" dirty="0">
                <a:latin typeface="Montserrat" pitchFamily="2" charset="0"/>
              </a:rPr>
              <a:t>(Historical Value)</a:t>
            </a:r>
          </a:p>
        </p:txBody>
      </p:sp>
    </p:spTree>
    <p:extLst>
      <p:ext uri="{BB962C8B-B14F-4D97-AF65-F5344CB8AC3E}">
        <p14:creationId xmlns:p14="http://schemas.microsoft.com/office/powerpoint/2010/main" val="2324851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38"/>
        <p:cNvGrpSpPr/>
        <p:nvPr/>
      </p:nvGrpSpPr>
      <p:grpSpPr>
        <a:xfrm>
          <a:off x="0" y="0"/>
          <a:ext cx="0" cy="0"/>
          <a:chOff x="0" y="0"/>
          <a:chExt cx="0" cy="0"/>
        </a:xfrm>
      </p:grpSpPr>
      <p:sp>
        <p:nvSpPr>
          <p:cNvPr id="13639" name="Google Shape;13639;p41"/>
          <p:cNvSpPr/>
          <p:nvPr/>
        </p:nvSpPr>
        <p:spPr>
          <a:xfrm>
            <a:off x="1052350" y="949750"/>
            <a:ext cx="1051500" cy="1051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41"/>
          <p:cNvSpPr txBox="1">
            <a:spLocks noGrp="1"/>
          </p:cNvSpPr>
          <p:nvPr>
            <p:ph type="title"/>
          </p:nvPr>
        </p:nvSpPr>
        <p:spPr>
          <a:xfrm>
            <a:off x="926400" y="203387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CONFIGURATION</a:t>
            </a:r>
            <a:endParaRPr sz="4000" dirty="0">
              <a:solidFill>
                <a:schemeClr val="accent1"/>
              </a:solidFill>
            </a:endParaRPr>
          </a:p>
        </p:txBody>
      </p:sp>
      <p:sp>
        <p:nvSpPr>
          <p:cNvPr id="13641" name="Google Shape;13641;p41"/>
          <p:cNvSpPr txBox="1">
            <a:spLocks noGrp="1"/>
          </p:cNvSpPr>
          <p:nvPr>
            <p:ph type="title" idx="2"/>
          </p:nvPr>
        </p:nvSpPr>
        <p:spPr>
          <a:xfrm>
            <a:off x="1049700" y="1121479"/>
            <a:ext cx="1056900" cy="7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3642" name="Google Shape;13642;p41"/>
          <p:cNvSpPr txBox="1">
            <a:spLocks noGrp="1"/>
          </p:cNvSpPr>
          <p:nvPr>
            <p:ph type="subTitle" idx="1"/>
          </p:nvPr>
        </p:nvSpPr>
        <p:spPr>
          <a:xfrm>
            <a:off x="1049700" y="3295032"/>
            <a:ext cx="2556600" cy="33991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 recommend this!</a:t>
            </a:r>
            <a:endParaRPr dirty="0"/>
          </a:p>
        </p:txBody>
      </p:sp>
      <p:pic>
        <p:nvPicPr>
          <p:cNvPr id="4" name="Graphic 3">
            <a:extLst>
              <a:ext uri="{FF2B5EF4-FFF2-40B4-BE49-F238E27FC236}">
                <a16:creationId xmlns:a16="http://schemas.microsoft.com/office/drawing/2014/main" id="{559998C7-3E67-770E-15CD-E8C28E91AE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5450" y="257175"/>
            <a:ext cx="3371850" cy="3771900"/>
          </a:xfrm>
          <a:prstGeom prst="rect">
            <a:avLst/>
          </a:prstGeom>
        </p:spPr>
      </p:pic>
    </p:spTree>
    <p:extLst>
      <p:ext uri="{BB962C8B-B14F-4D97-AF65-F5344CB8AC3E}">
        <p14:creationId xmlns:p14="http://schemas.microsoft.com/office/powerpoint/2010/main" val="2702419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08"/>
        <p:cNvGrpSpPr/>
        <p:nvPr/>
      </p:nvGrpSpPr>
      <p:grpSpPr>
        <a:xfrm>
          <a:off x="0" y="0"/>
          <a:ext cx="0" cy="0"/>
          <a:chOff x="0" y="0"/>
          <a:chExt cx="0" cy="0"/>
        </a:xfrm>
      </p:grpSpPr>
      <p:sp>
        <p:nvSpPr>
          <p:cNvPr id="14609" name="Google Shape;14609;p63"/>
          <p:cNvSpPr/>
          <p:nvPr/>
        </p:nvSpPr>
        <p:spPr>
          <a:xfrm>
            <a:off x="3895050" y="1534129"/>
            <a:ext cx="1353900" cy="1353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0" name="Google Shape;14610;p63"/>
          <p:cNvSpPr/>
          <p:nvPr/>
        </p:nvSpPr>
        <p:spPr>
          <a:xfrm>
            <a:off x="6259850" y="1534129"/>
            <a:ext cx="1353900" cy="1353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1" name="Google Shape;14611;p63"/>
          <p:cNvSpPr/>
          <p:nvPr/>
        </p:nvSpPr>
        <p:spPr>
          <a:xfrm>
            <a:off x="1530250" y="1534129"/>
            <a:ext cx="1353900" cy="1353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2" name="Google Shape;14612;p63"/>
          <p:cNvSpPr txBox="1">
            <a:spLocks noGrp="1"/>
          </p:cNvSpPr>
          <p:nvPr>
            <p:ph type="title"/>
          </p:nvPr>
        </p:nvSpPr>
        <p:spPr>
          <a:xfrm>
            <a:off x="719998" y="37766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DEVELOPER</a:t>
            </a:r>
            <a:endParaRPr dirty="0"/>
          </a:p>
        </p:txBody>
      </p:sp>
      <p:sp>
        <p:nvSpPr>
          <p:cNvPr id="14614" name="Google Shape;14614;p63"/>
          <p:cNvSpPr txBox="1">
            <a:spLocks noGrp="1"/>
          </p:cNvSpPr>
          <p:nvPr>
            <p:ph type="subTitle" idx="1"/>
          </p:nvPr>
        </p:nvSpPr>
        <p:spPr>
          <a:xfrm>
            <a:off x="1444827" y="3787965"/>
            <a:ext cx="1653178" cy="3950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DEVELOPER</a:t>
            </a:r>
            <a:endParaRPr dirty="0"/>
          </a:p>
        </p:txBody>
      </p:sp>
      <p:sp>
        <p:nvSpPr>
          <p:cNvPr id="14616" name="Google Shape;14616;p63"/>
          <p:cNvSpPr txBox="1">
            <a:spLocks noGrp="1"/>
          </p:cNvSpPr>
          <p:nvPr>
            <p:ph type="subTitle" idx="4"/>
          </p:nvPr>
        </p:nvSpPr>
        <p:spPr>
          <a:xfrm>
            <a:off x="3895050" y="3534751"/>
            <a:ext cx="1490579" cy="3250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LEADER</a:t>
            </a:r>
            <a:endParaRPr dirty="0"/>
          </a:p>
        </p:txBody>
      </p:sp>
      <p:sp>
        <p:nvSpPr>
          <p:cNvPr id="14618" name="Google Shape;14618;p63"/>
          <p:cNvSpPr txBox="1">
            <a:spLocks noGrp="1"/>
          </p:cNvSpPr>
          <p:nvPr>
            <p:ph type="subTitle" idx="6"/>
          </p:nvPr>
        </p:nvSpPr>
        <p:spPr>
          <a:xfrm>
            <a:off x="6182674" y="3754187"/>
            <a:ext cx="1630751"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DEVELOPER</a:t>
            </a:r>
            <a:endParaRPr dirty="0"/>
          </a:p>
        </p:txBody>
      </p:sp>
      <p:pic>
        <p:nvPicPr>
          <p:cNvPr id="15" name="Picture 14" descr="A picture containing application&#10;&#10;Description automatically generated">
            <a:extLst>
              <a:ext uri="{FF2B5EF4-FFF2-40B4-BE49-F238E27FC236}">
                <a16:creationId xmlns:a16="http://schemas.microsoft.com/office/drawing/2014/main" id="{F0477D19-F381-2179-8B01-AEAD7865F21E}"/>
              </a:ext>
            </a:extLst>
          </p:cNvPr>
          <p:cNvPicPr>
            <a:picLocks noChangeAspect="1"/>
          </p:cNvPicPr>
          <p:nvPr/>
        </p:nvPicPr>
        <p:blipFill rotWithShape="1">
          <a:blip r:embed="rId3"/>
          <a:srcRect l="13854" t="37160" r="18008" b="31391"/>
          <a:stretch/>
        </p:blipFill>
        <p:spPr>
          <a:xfrm>
            <a:off x="1558621" y="1562499"/>
            <a:ext cx="1297158" cy="1297158"/>
          </a:xfrm>
          <a:prstGeom prst="ellipse">
            <a:avLst/>
          </a:prstGeom>
        </p:spPr>
      </p:pic>
      <p:pic>
        <p:nvPicPr>
          <p:cNvPr id="16" name="Picture 15" descr="A person in a grey shirt&#10;&#10;Description automatically generated with medium confidence">
            <a:extLst>
              <a:ext uri="{FF2B5EF4-FFF2-40B4-BE49-F238E27FC236}">
                <a16:creationId xmlns:a16="http://schemas.microsoft.com/office/drawing/2014/main" id="{12A97021-6FEC-D1CD-936D-FC36D35D50A6}"/>
              </a:ext>
            </a:extLst>
          </p:cNvPr>
          <p:cNvPicPr>
            <a:picLocks noChangeAspect="1"/>
          </p:cNvPicPr>
          <p:nvPr/>
        </p:nvPicPr>
        <p:blipFill rotWithShape="1">
          <a:blip r:embed="rId4"/>
          <a:srcRect l="16688" r="16688"/>
          <a:stretch/>
        </p:blipFill>
        <p:spPr>
          <a:xfrm>
            <a:off x="6291332" y="1568721"/>
            <a:ext cx="1290936" cy="1290936"/>
          </a:xfrm>
          <a:prstGeom prst="ellipse">
            <a:avLst/>
          </a:prstGeom>
        </p:spPr>
      </p:pic>
      <p:pic>
        <p:nvPicPr>
          <p:cNvPr id="17" name="Picture 16">
            <a:extLst>
              <a:ext uri="{FF2B5EF4-FFF2-40B4-BE49-F238E27FC236}">
                <a16:creationId xmlns:a16="http://schemas.microsoft.com/office/drawing/2014/main" id="{3555B0BA-E6BC-0C1F-5B52-C61174B2821D}"/>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Lst>
          </a:blip>
          <a:srcRect l="23004" t="935" r="21357" b="1158"/>
          <a:stretch/>
        </p:blipFill>
        <p:spPr>
          <a:xfrm>
            <a:off x="3907962" y="1548314"/>
            <a:ext cx="1328072" cy="1325528"/>
          </a:xfrm>
          <a:prstGeom prst="ellipse">
            <a:avLst/>
          </a:prstGeom>
        </p:spPr>
      </p:pic>
      <p:sp>
        <p:nvSpPr>
          <p:cNvPr id="23" name="TextBox 22">
            <a:extLst>
              <a:ext uri="{FF2B5EF4-FFF2-40B4-BE49-F238E27FC236}">
                <a16:creationId xmlns:a16="http://schemas.microsoft.com/office/drawing/2014/main" id="{4C4E8D10-001B-4544-0FB1-C75F511FA76B}"/>
              </a:ext>
            </a:extLst>
          </p:cNvPr>
          <p:cNvSpPr txBox="1"/>
          <p:nvPr/>
        </p:nvSpPr>
        <p:spPr>
          <a:xfrm>
            <a:off x="5762844" y="3015523"/>
            <a:ext cx="2347912" cy="523220"/>
          </a:xfrm>
          <a:prstGeom prst="rect">
            <a:avLst/>
          </a:prstGeom>
          <a:noFill/>
        </p:spPr>
        <p:txBody>
          <a:bodyPr wrap="square">
            <a:spAutoFit/>
          </a:bodyPr>
          <a:lstStyle/>
          <a:p>
            <a:pPr marL="0" indent="0" algn="ctr"/>
            <a:r>
              <a:rPr lang="en-US" sz="1400" b="1" i="0" u="none" strike="noStrike" dirty="0" err="1">
                <a:solidFill>
                  <a:schemeClr val="tx1">
                    <a:lumMod val="75000"/>
                  </a:schemeClr>
                </a:solidFill>
                <a:effectLst/>
                <a:latin typeface="Montserrat" panose="00000500000000000000" pitchFamily="2" charset="0"/>
              </a:rPr>
              <a:t>Alfisyahrin</a:t>
            </a:r>
            <a:r>
              <a:rPr lang="en-US" sz="1400" b="1" i="0" u="none" strike="noStrike" dirty="0">
                <a:solidFill>
                  <a:schemeClr val="tx1">
                    <a:lumMod val="75000"/>
                  </a:schemeClr>
                </a:solidFill>
                <a:effectLst/>
                <a:latin typeface="Montserrat" panose="00000500000000000000" pitchFamily="2" charset="0"/>
              </a:rPr>
              <a:t> </a:t>
            </a:r>
            <a:r>
              <a:rPr lang="en-US" sz="1400" b="1" i="0" u="none" strike="noStrike" dirty="0" err="1">
                <a:solidFill>
                  <a:schemeClr val="tx1">
                    <a:lumMod val="75000"/>
                  </a:schemeClr>
                </a:solidFill>
                <a:effectLst/>
                <a:latin typeface="Montserrat" panose="00000500000000000000" pitchFamily="2" charset="0"/>
              </a:rPr>
              <a:t>Gusman</a:t>
            </a:r>
            <a:r>
              <a:rPr lang="en-US" sz="1400" b="1" i="0" u="none" strike="noStrike" dirty="0">
                <a:solidFill>
                  <a:schemeClr val="tx1">
                    <a:lumMod val="75000"/>
                  </a:schemeClr>
                </a:solidFill>
                <a:effectLst/>
                <a:latin typeface="Montserrat" panose="00000500000000000000" pitchFamily="2" charset="0"/>
              </a:rPr>
              <a:t> (2120010016)</a:t>
            </a:r>
            <a:endParaRPr lang="en-US" sz="1400" b="1" dirty="0">
              <a:solidFill>
                <a:schemeClr val="tx1">
                  <a:lumMod val="75000"/>
                </a:schemeClr>
              </a:solidFill>
              <a:latin typeface="Montserrat" panose="00000500000000000000" pitchFamily="2" charset="0"/>
            </a:endParaRPr>
          </a:p>
        </p:txBody>
      </p:sp>
      <p:sp>
        <p:nvSpPr>
          <p:cNvPr id="25" name="TextBox 24">
            <a:extLst>
              <a:ext uri="{FF2B5EF4-FFF2-40B4-BE49-F238E27FC236}">
                <a16:creationId xmlns:a16="http://schemas.microsoft.com/office/drawing/2014/main" id="{DDA9AA50-DB77-ABF6-EC27-1ADC6912D4DF}"/>
              </a:ext>
            </a:extLst>
          </p:cNvPr>
          <p:cNvSpPr txBox="1"/>
          <p:nvPr/>
        </p:nvSpPr>
        <p:spPr>
          <a:xfrm>
            <a:off x="1200380" y="3015523"/>
            <a:ext cx="2013192" cy="738664"/>
          </a:xfrm>
          <a:prstGeom prst="rect">
            <a:avLst/>
          </a:prstGeom>
          <a:noFill/>
        </p:spPr>
        <p:txBody>
          <a:bodyPr wrap="square">
            <a:spAutoFit/>
          </a:bodyPr>
          <a:lstStyle/>
          <a:p>
            <a:pPr marL="0" indent="0" algn="ctr"/>
            <a:r>
              <a:rPr lang="en-US" sz="1400" b="1" i="0" u="none" strike="noStrike" dirty="0" err="1">
                <a:solidFill>
                  <a:schemeClr val="tx1">
                    <a:lumMod val="75000"/>
                  </a:schemeClr>
                </a:solidFill>
                <a:effectLst/>
                <a:latin typeface="Montserrat" panose="00000500000000000000" pitchFamily="2" charset="0"/>
              </a:rPr>
              <a:t>Rafie</a:t>
            </a:r>
            <a:r>
              <a:rPr lang="en-US" sz="1400" b="1" i="0" u="none" strike="noStrike" dirty="0">
                <a:solidFill>
                  <a:schemeClr val="tx1">
                    <a:lumMod val="75000"/>
                  </a:schemeClr>
                </a:solidFill>
                <a:effectLst/>
                <a:latin typeface="Montserrat" panose="00000500000000000000" pitchFamily="2" charset="0"/>
              </a:rPr>
              <a:t> Ananda </a:t>
            </a:r>
            <a:r>
              <a:rPr lang="en-US" sz="1400" b="1" i="0" u="none" strike="noStrike" dirty="0" err="1">
                <a:solidFill>
                  <a:schemeClr val="tx1">
                    <a:lumMod val="75000"/>
                  </a:schemeClr>
                </a:solidFill>
                <a:effectLst/>
                <a:latin typeface="Montserrat" panose="00000500000000000000" pitchFamily="2" charset="0"/>
              </a:rPr>
              <a:t>Suhermawan</a:t>
            </a:r>
            <a:r>
              <a:rPr lang="en-US" sz="1400" b="1" i="0" u="none" strike="noStrike" dirty="0">
                <a:solidFill>
                  <a:schemeClr val="tx1">
                    <a:lumMod val="75000"/>
                  </a:schemeClr>
                </a:solidFill>
                <a:effectLst/>
                <a:latin typeface="Montserrat" panose="00000500000000000000" pitchFamily="2" charset="0"/>
              </a:rPr>
              <a:t> (2120010299)</a:t>
            </a:r>
            <a:endParaRPr lang="en-US" sz="1400" b="1" dirty="0">
              <a:solidFill>
                <a:schemeClr val="tx1">
                  <a:lumMod val="75000"/>
                </a:schemeClr>
              </a:solidFill>
              <a:latin typeface="Montserrat" panose="00000500000000000000" pitchFamily="2" charset="0"/>
            </a:endParaRPr>
          </a:p>
        </p:txBody>
      </p:sp>
      <p:sp>
        <p:nvSpPr>
          <p:cNvPr id="29" name="TextBox 28">
            <a:extLst>
              <a:ext uri="{FF2B5EF4-FFF2-40B4-BE49-F238E27FC236}">
                <a16:creationId xmlns:a16="http://schemas.microsoft.com/office/drawing/2014/main" id="{9EC9FB2F-7C15-B28B-6E20-6DFFB2926864}"/>
              </a:ext>
            </a:extLst>
          </p:cNvPr>
          <p:cNvSpPr txBox="1"/>
          <p:nvPr/>
        </p:nvSpPr>
        <p:spPr>
          <a:xfrm>
            <a:off x="3098005" y="3019192"/>
            <a:ext cx="2947987" cy="523220"/>
          </a:xfrm>
          <a:prstGeom prst="rect">
            <a:avLst/>
          </a:prstGeom>
          <a:noFill/>
        </p:spPr>
        <p:txBody>
          <a:bodyPr wrap="square">
            <a:spAutoFit/>
          </a:bodyPr>
          <a:lstStyle/>
          <a:p>
            <a:pPr marL="0" lvl="0" indent="0" algn="ctr" rtl="0">
              <a:spcBef>
                <a:spcPts val="0"/>
              </a:spcBef>
              <a:spcAft>
                <a:spcPts val="0"/>
              </a:spcAft>
              <a:buNone/>
            </a:pPr>
            <a:r>
              <a:rPr lang="en-US" sz="1400" b="1" i="0" u="none" strike="noStrike" dirty="0">
                <a:solidFill>
                  <a:schemeClr val="tx1">
                    <a:lumMod val="75000"/>
                  </a:schemeClr>
                </a:solidFill>
                <a:effectLst/>
                <a:latin typeface="Montserrat" panose="00000500000000000000" pitchFamily="2" charset="0"/>
              </a:rPr>
              <a:t>Riki Awal </a:t>
            </a:r>
            <a:r>
              <a:rPr lang="en-US" sz="1400" b="1" i="0" u="none" strike="noStrike" dirty="0" err="1">
                <a:solidFill>
                  <a:schemeClr val="tx1">
                    <a:lumMod val="75000"/>
                  </a:schemeClr>
                </a:solidFill>
                <a:effectLst/>
                <a:latin typeface="Montserrat" panose="00000500000000000000" pitchFamily="2" charset="0"/>
              </a:rPr>
              <a:t>Syahputra</a:t>
            </a:r>
            <a:r>
              <a:rPr lang="en-US" sz="1400" b="1" i="0" u="none" strike="noStrike" dirty="0">
                <a:solidFill>
                  <a:schemeClr val="tx1">
                    <a:lumMod val="75000"/>
                  </a:schemeClr>
                </a:solidFill>
                <a:effectLst/>
                <a:latin typeface="Montserrat" panose="00000500000000000000" pitchFamily="2" charset="0"/>
              </a:rPr>
              <a:t> (2120010136)</a:t>
            </a:r>
            <a:endParaRPr lang="en-US" sz="1400" b="1" dirty="0">
              <a:solidFill>
                <a:schemeClr val="tx1">
                  <a:lumMod val="75000"/>
                </a:schemeClr>
              </a:solidFill>
              <a:latin typeface="Montserrat"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59"/>
        <p:cNvGrpSpPr/>
        <p:nvPr/>
      </p:nvGrpSpPr>
      <p:grpSpPr>
        <a:xfrm>
          <a:off x="0" y="0"/>
          <a:ext cx="0" cy="0"/>
          <a:chOff x="0" y="0"/>
          <a:chExt cx="0" cy="0"/>
        </a:xfrm>
      </p:grpSpPr>
      <p:sp>
        <p:nvSpPr>
          <p:cNvPr id="14260" name="Google Shape;14260;p48"/>
          <p:cNvSpPr txBox="1">
            <a:spLocks noGrp="1"/>
          </p:cNvSpPr>
          <p:nvPr>
            <p:ph type="title"/>
          </p:nvPr>
        </p:nvSpPr>
        <p:spPr>
          <a:xfrm>
            <a:off x="1224549" y="2489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System Requirement Recomendation</a:t>
            </a:r>
            <a:endParaRPr dirty="0"/>
          </a:p>
        </p:txBody>
      </p:sp>
      <p:sp>
        <p:nvSpPr>
          <p:cNvPr id="12" name="Google Shape;14275;p49">
            <a:extLst>
              <a:ext uri="{FF2B5EF4-FFF2-40B4-BE49-F238E27FC236}">
                <a16:creationId xmlns:a16="http://schemas.microsoft.com/office/drawing/2014/main" id="{9CB49C99-8AAC-48CA-BA0E-61D5C8D6DC9E}"/>
              </a:ext>
            </a:extLst>
          </p:cNvPr>
          <p:cNvSpPr txBox="1">
            <a:spLocks/>
          </p:cNvSpPr>
          <p:nvPr/>
        </p:nvSpPr>
        <p:spPr>
          <a:xfrm>
            <a:off x="1224549" y="1248124"/>
            <a:ext cx="6494828" cy="23694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nSpc>
                <a:spcPct val="107000"/>
              </a:lnSpc>
              <a:spcBef>
                <a:spcPts val="0"/>
              </a:spcBef>
              <a:spcAft>
                <a:spcPts val="800"/>
              </a:spcAft>
            </a:pPr>
            <a:r>
              <a:rPr lang="en-US" b="1" dirty="0">
                <a:solidFill>
                  <a:srgbClr val="000000"/>
                </a:solidFill>
                <a:effectLst/>
                <a:latin typeface="Montserrat" pitchFamily="2" charset="0"/>
                <a:ea typeface="Times New Roman" panose="02020603050405020304" pitchFamily="18" charset="0"/>
                <a:cs typeface="Times New Roman" panose="02020603050405020304" pitchFamily="18" charset="0"/>
              </a:rPr>
              <a:t>Hardware : </a:t>
            </a:r>
            <a:r>
              <a:rPr lang="en-US" dirty="0">
                <a:solidFill>
                  <a:srgbClr val="000000"/>
                </a:solidFill>
                <a:effectLst/>
                <a:latin typeface="Montserrat" pitchFamily="2" charset="0"/>
                <a:ea typeface="Times New Roman" panose="02020603050405020304" pitchFamily="18" charset="0"/>
                <a:cs typeface="Times New Roman" panose="02020603050405020304" pitchFamily="18" charset="0"/>
              </a:rPr>
              <a:t>Intel I7 gen 11, RAM 16 GB HDD 100 GB or 1 TB, Video </a:t>
            </a:r>
            <a:r>
              <a:rPr lang="en-US" dirty="0" err="1">
                <a:solidFill>
                  <a:srgbClr val="000000"/>
                </a:solidFill>
                <a:effectLst/>
                <a:latin typeface="Montserrat" pitchFamily="2" charset="0"/>
                <a:ea typeface="Times New Roman" panose="02020603050405020304" pitchFamily="18" charset="0"/>
                <a:cs typeface="Times New Roman" panose="02020603050405020304" pitchFamily="18" charset="0"/>
              </a:rPr>
              <a:t>graphicNVidia</a:t>
            </a:r>
            <a:r>
              <a:rPr lang="en-US" dirty="0">
                <a:solidFill>
                  <a:srgbClr val="000000"/>
                </a:solidFill>
                <a:effectLst/>
                <a:latin typeface="Montserrat" pitchFamily="2" charset="0"/>
                <a:ea typeface="Times New Roman" panose="02020603050405020304" pitchFamily="18" charset="0"/>
                <a:cs typeface="Times New Roman" panose="02020603050405020304" pitchFamily="18" charset="0"/>
              </a:rPr>
              <a:t> GeForce RTX 3080</a:t>
            </a:r>
            <a:endParaRPr lang="en-US" dirty="0">
              <a:effectLst/>
              <a:latin typeface="Montserrat"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dirty="0">
                <a:solidFill>
                  <a:srgbClr val="000000"/>
                </a:solidFill>
                <a:effectLst/>
                <a:latin typeface="Montserrat" pitchFamily="2" charset="0"/>
                <a:ea typeface="Times New Roman" panose="02020603050405020304" pitchFamily="18" charset="0"/>
                <a:cs typeface="Times New Roman" panose="02020603050405020304" pitchFamily="18" charset="0"/>
              </a:rPr>
              <a:t>VGA Resolution : </a:t>
            </a:r>
            <a:r>
              <a:rPr lang="en-US" dirty="0">
                <a:solidFill>
                  <a:srgbClr val="000000"/>
                </a:solidFill>
                <a:effectLst/>
                <a:latin typeface="Montserrat" pitchFamily="2" charset="0"/>
                <a:ea typeface="Times New Roman" panose="02020603050405020304" pitchFamily="18" charset="0"/>
                <a:cs typeface="Times New Roman" panose="02020603050405020304" pitchFamily="18" charset="0"/>
              </a:rPr>
              <a:t>7680x4320</a:t>
            </a:r>
            <a:endParaRPr lang="en-US" dirty="0">
              <a:effectLst/>
              <a:latin typeface="Montserrat"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dirty="0">
                <a:solidFill>
                  <a:srgbClr val="000000"/>
                </a:solidFill>
                <a:effectLst/>
                <a:latin typeface="Montserrat" pitchFamily="2" charset="0"/>
                <a:ea typeface="Times New Roman" panose="02020603050405020304" pitchFamily="18" charset="0"/>
                <a:cs typeface="Times New Roman" panose="02020603050405020304" pitchFamily="18" charset="0"/>
              </a:rPr>
              <a:t>Operating System </a:t>
            </a:r>
            <a:r>
              <a:rPr lang="en-US" dirty="0">
                <a:solidFill>
                  <a:srgbClr val="000000"/>
                </a:solidFill>
                <a:effectLst/>
                <a:latin typeface="Montserrat" pitchFamily="2" charset="0"/>
                <a:ea typeface="Times New Roman" panose="02020603050405020304" pitchFamily="18" charset="0"/>
                <a:cs typeface="Times New Roman" panose="02020603050405020304" pitchFamily="18" charset="0"/>
              </a:rPr>
              <a:t>: Windows 11</a:t>
            </a:r>
            <a:endParaRPr lang="en-US" dirty="0">
              <a:effectLst/>
              <a:latin typeface="Montserrat"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dirty="0">
                <a:solidFill>
                  <a:srgbClr val="000000"/>
                </a:solidFill>
                <a:effectLst/>
                <a:latin typeface="Montserrat" pitchFamily="2" charset="0"/>
                <a:ea typeface="Times New Roman" panose="02020603050405020304" pitchFamily="18" charset="0"/>
                <a:cs typeface="Times New Roman" panose="02020603050405020304" pitchFamily="18" charset="0"/>
              </a:rPr>
              <a:t>Software </a:t>
            </a:r>
            <a:r>
              <a:rPr lang="en-US" dirty="0">
                <a:solidFill>
                  <a:srgbClr val="000000"/>
                </a:solidFill>
                <a:effectLst/>
                <a:latin typeface="Montserrat" pitchFamily="2" charset="0"/>
                <a:ea typeface="Times New Roman" panose="02020603050405020304" pitchFamily="18" charset="0"/>
                <a:cs typeface="Times New Roman" panose="02020603050405020304" pitchFamily="18" charset="0"/>
              </a:rPr>
              <a:t>:   - Command Prompt</a:t>
            </a:r>
            <a:endParaRPr lang="en-US" dirty="0">
              <a:effectLst/>
              <a:latin typeface="Montserrat" pitchFamily="2"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dirty="0">
                <a:latin typeface="Montserrat" pitchFamily="2" charset="0"/>
                <a:ea typeface="Times New Roman" panose="02020603050405020304" pitchFamily="18" charset="0"/>
                <a:cs typeface="Times New Roman" panose="02020603050405020304" pitchFamily="18" charset="0"/>
              </a:rPr>
              <a:t>   - </a:t>
            </a:r>
            <a:r>
              <a:rPr lang="en-US" dirty="0">
                <a:solidFill>
                  <a:srgbClr val="000000"/>
                </a:solidFill>
                <a:effectLst/>
                <a:latin typeface="Montserrat" pitchFamily="2" charset="0"/>
                <a:ea typeface="Times New Roman" panose="02020603050405020304" pitchFamily="18" charset="0"/>
                <a:cs typeface="Times New Roman" panose="02020603050405020304" pitchFamily="18" charset="0"/>
              </a:rPr>
              <a:t>Microsoft Word 2021</a:t>
            </a:r>
            <a:endParaRPr lang="en-US" dirty="0">
              <a:effectLst/>
              <a:latin typeface="Montserrat"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solidFill>
                  <a:srgbClr val="000000"/>
                </a:solidFill>
                <a:effectLst/>
                <a:latin typeface="Montserrat" pitchFamily="2" charset="0"/>
                <a:ea typeface="Times New Roman" panose="02020603050405020304" pitchFamily="18" charset="0"/>
                <a:cs typeface="Times New Roman" panose="02020603050405020304" pitchFamily="18" charset="0"/>
              </a:rPr>
              <a:t>	   - Microsoft Excel 2021</a:t>
            </a:r>
            <a:endParaRPr lang="en-US" dirty="0">
              <a:effectLst/>
              <a:latin typeface="Montserrat" pitchFamily="2" charset="0"/>
              <a:ea typeface="Calibri" panose="020F0502020204030204" pitchFamily="34"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0"/>
        <p:cNvGrpSpPr/>
        <p:nvPr/>
      </p:nvGrpSpPr>
      <p:grpSpPr>
        <a:xfrm>
          <a:off x="0" y="0"/>
          <a:ext cx="0" cy="0"/>
          <a:chOff x="0" y="0"/>
          <a:chExt cx="0" cy="0"/>
        </a:xfrm>
      </p:grpSpPr>
      <p:sp>
        <p:nvSpPr>
          <p:cNvPr id="14591" name="Google Shape;14591;p61"/>
          <p:cNvSpPr txBox="1">
            <a:spLocks noGrp="1"/>
          </p:cNvSpPr>
          <p:nvPr>
            <p:ph type="title"/>
          </p:nvPr>
        </p:nvSpPr>
        <p:spPr>
          <a:xfrm>
            <a:off x="713577" y="2256461"/>
            <a:ext cx="3425620" cy="10594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THANKS!</a:t>
            </a:r>
            <a:endParaRPr sz="6000" dirty="0"/>
          </a:p>
        </p:txBody>
      </p:sp>
      <p:grpSp>
        <p:nvGrpSpPr>
          <p:cNvPr id="6" name="Google Shape;14651;p65">
            <a:extLst>
              <a:ext uri="{FF2B5EF4-FFF2-40B4-BE49-F238E27FC236}">
                <a16:creationId xmlns:a16="http://schemas.microsoft.com/office/drawing/2014/main" id="{B32C6862-1F4E-52F5-D4D4-85F14EF6DBDB}"/>
              </a:ext>
            </a:extLst>
          </p:cNvPr>
          <p:cNvGrpSpPr/>
          <p:nvPr/>
        </p:nvGrpSpPr>
        <p:grpSpPr>
          <a:xfrm>
            <a:off x="4411804" y="-72133"/>
            <a:ext cx="3919537" cy="6441868"/>
            <a:chOff x="4801575" y="2907425"/>
            <a:chExt cx="1563375" cy="2569450"/>
          </a:xfrm>
        </p:grpSpPr>
        <p:sp>
          <p:nvSpPr>
            <p:cNvPr id="7" name="Google Shape;14652;p65">
              <a:extLst>
                <a:ext uri="{FF2B5EF4-FFF2-40B4-BE49-F238E27FC236}">
                  <a16:creationId xmlns:a16="http://schemas.microsoft.com/office/drawing/2014/main" id="{01243FEE-2F02-4D3B-43CB-0D2662B47D24}"/>
                </a:ext>
              </a:extLst>
            </p:cNvPr>
            <p:cNvSpPr/>
            <p:nvPr/>
          </p:nvSpPr>
          <p:spPr>
            <a:xfrm>
              <a:off x="5159125" y="3802900"/>
              <a:ext cx="537975" cy="428450"/>
            </a:xfrm>
            <a:custGeom>
              <a:avLst/>
              <a:gdLst/>
              <a:ahLst/>
              <a:cxnLst/>
              <a:rect l="l" t="t" r="r" b="b"/>
              <a:pathLst>
                <a:path w="21519" h="17138" extrusionOk="0">
                  <a:moveTo>
                    <a:pt x="3566" y="1"/>
                  </a:moveTo>
                  <a:lnTo>
                    <a:pt x="44" y="1934"/>
                  </a:lnTo>
                  <a:lnTo>
                    <a:pt x="1" y="1934"/>
                  </a:lnTo>
                  <a:lnTo>
                    <a:pt x="1" y="2020"/>
                  </a:lnTo>
                  <a:lnTo>
                    <a:pt x="44" y="2277"/>
                  </a:lnTo>
                  <a:lnTo>
                    <a:pt x="216" y="2707"/>
                  </a:lnTo>
                  <a:lnTo>
                    <a:pt x="516" y="3437"/>
                  </a:lnTo>
                  <a:lnTo>
                    <a:pt x="1590" y="5885"/>
                  </a:lnTo>
                  <a:lnTo>
                    <a:pt x="2406" y="7603"/>
                  </a:lnTo>
                  <a:lnTo>
                    <a:pt x="3394" y="9407"/>
                  </a:lnTo>
                  <a:lnTo>
                    <a:pt x="3909" y="10309"/>
                  </a:lnTo>
                  <a:lnTo>
                    <a:pt x="4468" y="11211"/>
                  </a:lnTo>
                  <a:lnTo>
                    <a:pt x="5026" y="12113"/>
                  </a:lnTo>
                  <a:lnTo>
                    <a:pt x="5627" y="12972"/>
                  </a:lnTo>
                  <a:lnTo>
                    <a:pt x="6229" y="13745"/>
                  </a:lnTo>
                  <a:lnTo>
                    <a:pt x="6873" y="14518"/>
                  </a:lnTo>
                  <a:lnTo>
                    <a:pt x="7474" y="15162"/>
                  </a:lnTo>
                  <a:lnTo>
                    <a:pt x="8118" y="15763"/>
                  </a:lnTo>
                  <a:lnTo>
                    <a:pt x="8720" y="16279"/>
                  </a:lnTo>
                  <a:lnTo>
                    <a:pt x="9364" y="16665"/>
                  </a:lnTo>
                  <a:lnTo>
                    <a:pt x="9664" y="16837"/>
                  </a:lnTo>
                  <a:lnTo>
                    <a:pt x="9965" y="16966"/>
                  </a:lnTo>
                  <a:lnTo>
                    <a:pt x="10266" y="17052"/>
                  </a:lnTo>
                  <a:lnTo>
                    <a:pt x="10566" y="17095"/>
                  </a:lnTo>
                  <a:lnTo>
                    <a:pt x="10867" y="17138"/>
                  </a:lnTo>
                  <a:lnTo>
                    <a:pt x="11168" y="17138"/>
                  </a:lnTo>
                  <a:lnTo>
                    <a:pt x="11511" y="17052"/>
                  </a:lnTo>
                  <a:lnTo>
                    <a:pt x="11855" y="16966"/>
                  </a:lnTo>
                  <a:lnTo>
                    <a:pt x="12542" y="16708"/>
                  </a:lnTo>
                  <a:lnTo>
                    <a:pt x="13272" y="16365"/>
                  </a:lnTo>
                  <a:lnTo>
                    <a:pt x="14002" y="15892"/>
                  </a:lnTo>
                  <a:lnTo>
                    <a:pt x="14732" y="15377"/>
                  </a:lnTo>
                  <a:lnTo>
                    <a:pt x="15420" y="14818"/>
                  </a:lnTo>
                  <a:lnTo>
                    <a:pt x="16150" y="14260"/>
                  </a:lnTo>
                  <a:lnTo>
                    <a:pt x="17395" y="13058"/>
                  </a:lnTo>
                  <a:lnTo>
                    <a:pt x="18383" y="12027"/>
                  </a:lnTo>
                  <a:lnTo>
                    <a:pt x="19328" y="11039"/>
                  </a:lnTo>
                  <a:lnTo>
                    <a:pt x="21518" y="8419"/>
                  </a:lnTo>
                  <a:lnTo>
                    <a:pt x="16579" y="1848"/>
                  </a:lnTo>
                  <a:lnTo>
                    <a:pt x="15463" y="3265"/>
                  </a:lnTo>
                  <a:lnTo>
                    <a:pt x="14475" y="4425"/>
                  </a:lnTo>
                  <a:lnTo>
                    <a:pt x="13659" y="5413"/>
                  </a:lnTo>
                  <a:lnTo>
                    <a:pt x="12929" y="6143"/>
                  </a:lnTo>
                  <a:lnTo>
                    <a:pt x="12284" y="6658"/>
                  </a:lnTo>
                  <a:lnTo>
                    <a:pt x="11769" y="7045"/>
                  </a:lnTo>
                  <a:lnTo>
                    <a:pt x="11554" y="7131"/>
                  </a:lnTo>
                  <a:lnTo>
                    <a:pt x="11339" y="7216"/>
                  </a:lnTo>
                  <a:lnTo>
                    <a:pt x="10953" y="7216"/>
                  </a:lnTo>
                  <a:lnTo>
                    <a:pt x="10738" y="7088"/>
                  </a:lnTo>
                  <a:lnTo>
                    <a:pt x="10395" y="6873"/>
                  </a:lnTo>
                  <a:lnTo>
                    <a:pt x="9450" y="6014"/>
                  </a:lnTo>
                  <a:lnTo>
                    <a:pt x="8247" y="4854"/>
                  </a:lnTo>
                  <a:lnTo>
                    <a:pt x="6916" y="3566"/>
                  </a:lnTo>
                  <a:lnTo>
                    <a:pt x="4596" y="1118"/>
                  </a:lnTo>
                  <a:lnTo>
                    <a:pt x="3566" y="1"/>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653;p65">
              <a:extLst>
                <a:ext uri="{FF2B5EF4-FFF2-40B4-BE49-F238E27FC236}">
                  <a16:creationId xmlns:a16="http://schemas.microsoft.com/office/drawing/2014/main" id="{E9423E01-BFB1-CB3A-F2BC-B071A184C0AD}"/>
                </a:ext>
              </a:extLst>
            </p:cNvPr>
            <p:cNvSpPr/>
            <p:nvPr/>
          </p:nvSpPr>
          <p:spPr>
            <a:xfrm>
              <a:off x="5074300" y="3640775"/>
              <a:ext cx="224450" cy="283500"/>
            </a:xfrm>
            <a:custGeom>
              <a:avLst/>
              <a:gdLst/>
              <a:ahLst/>
              <a:cxnLst/>
              <a:rect l="l" t="t" r="r" b="b"/>
              <a:pathLst>
                <a:path w="8978" h="11340" extrusionOk="0">
                  <a:moveTo>
                    <a:pt x="2750" y="1"/>
                  </a:moveTo>
                  <a:lnTo>
                    <a:pt x="2707" y="44"/>
                  </a:lnTo>
                  <a:lnTo>
                    <a:pt x="2621" y="86"/>
                  </a:lnTo>
                  <a:lnTo>
                    <a:pt x="2535" y="258"/>
                  </a:lnTo>
                  <a:lnTo>
                    <a:pt x="2492" y="473"/>
                  </a:lnTo>
                  <a:lnTo>
                    <a:pt x="2492" y="731"/>
                  </a:lnTo>
                  <a:lnTo>
                    <a:pt x="2535" y="1160"/>
                  </a:lnTo>
                  <a:lnTo>
                    <a:pt x="2578" y="1375"/>
                  </a:lnTo>
                  <a:lnTo>
                    <a:pt x="2492" y="1160"/>
                  </a:lnTo>
                  <a:lnTo>
                    <a:pt x="2277" y="688"/>
                  </a:lnTo>
                  <a:lnTo>
                    <a:pt x="2105" y="473"/>
                  </a:lnTo>
                  <a:lnTo>
                    <a:pt x="1934" y="301"/>
                  </a:lnTo>
                  <a:lnTo>
                    <a:pt x="1762" y="215"/>
                  </a:lnTo>
                  <a:lnTo>
                    <a:pt x="1633" y="215"/>
                  </a:lnTo>
                  <a:lnTo>
                    <a:pt x="1504" y="344"/>
                  </a:lnTo>
                  <a:lnTo>
                    <a:pt x="1418" y="559"/>
                  </a:lnTo>
                  <a:lnTo>
                    <a:pt x="1418" y="774"/>
                  </a:lnTo>
                  <a:lnTo>
                    <a:pt x="1418" y="1031"/>
                  </a:lnTo>
                  <a:lnTo>
                    <a:pt x="1504" y="1461"/>
                  </a:lnTo>
                  <a:lnTo>
                    <a:pt x="1547" y="1633"/>
                  </a:lnTo>
                  <a:lnTo>
                    <a:pt x="1504" y="1547"/>
                  </a:lnTo>
                  <a:lnTo>
                    <a:pt x="1332" y="1332"/>
                  </a:lnTo>
                  <a:lnTo>
                    <a:pt x="1203" y="1203"/>
                  </a:lnTo>
                  <a:lnTo>
                    <a:pt x="1118" y="1160"/>
                  </a:lnTo>
                  <a:lnTo>
                    <a:pt x="989" y="1117"/>
                  </a:lnTo>
                  <a:lnTo>
                    <a:pt x="860" y="1160"/>
                  </a:lnTo>
                  <a:lnTo>
                    <a:pt x="774" y="1289"/>
                  </a:lnTo>
                  <a:lnTo>
                    <a:pt x="731" y="1418"/>
                  </a:lnTo>
                  <a:lnTo>
                    <a:pt x="731" y="1633"/>
                  </a:lnTo>
                  <a:lnTo>
                    <a:pt x="731" y="1847"/>
                  </a:lnTo>
                  <a:lnTo>
                    <a:pt x="774" y="2191"/>
                  </a:lnTo>
                  <a:lnTo>
                    <a:pt x="774" y="2277"/>
                  </a:lnTo>
                  <a:lnTo>
                    <a:pt x="688" y="2062"/>
                  </a:lnTo>
                  <a:lnTo>
                    <a:pt x="645" y="1976"/>
                  </a:lnTo>
                  <a:lnTo>
                    <a:pt x="516" y="1933"/>
                  </a:lnTo>
                  <a:lnTo>
                    <a:pt x="430" y="1933"/>
                  </a:lnTo>
                  <a:lnTo>
                    <a:pt x="259" y="2019"/>
                  </a:lnTo>
                  <a:lnTo>
                    <a:pt x="173" y="2105"/>
                  </a:lnTo>
                  <a:lnTo>
                    <a:pt x="87" y="2234"/>
                  </a:lnTo>
                  <a:lnTo>
                    <a:pt x="1" y="2578"/>
                  </a:lnTo>
                  <a:lnTo>
                    <a:pt x="1" y="3007"/>
                  </a:lnTo>
                  <a:lnTo>
                    <a:pt x="44" y="3565"/>
                  </a:lnTo>
                  <a:lnTo>
                    <a:pt x="173" y="4167"/>
                  </a:lnTo>
                  <a:lnTo>
                    <a:pt x="387" y="4811"/>
                  </a:lnTo>
                  <a:lnTo>
                    <a:pt x="688" y="5498"/>
                  </a:lnTo>
                  <a:lnTo>
                    <a:pt x="1075" y="6185"/>
                  </a:lnTo>
                  <a:lnTo>
                    <a:pt x="3136" y="9449"/>
                  </a:lnTo>
                  <a:lnTo>
                    <a:pt x="4382" y="11339"/>
                  </a:lnTo>
                  <a:lnTo>
                    <a:pt x="8977" y="8419"/>
                  </a:lnTo>
                  <a:lnTo>
                    <a:pt x="8848" y="8204"/>
                  </a:lnTo>
                  <a:lnTo>
                    <a:pt x="8505" y="7689"/>
                  </a:lnTo>
                  <a:lnTo>
                    <a:pt x="8161" y="7087"/>
                  </a:lnTo>
                  <a:lnTo>
                    <a:pt x="8032" y="6744"/>
                  </a:lnTo>
                  <a:lnTo>
                    <a:pt x="7989" y="6486"/>
                  </a:lnTo>
                  <a:lnTo>
                    <a:pt x="7818" y="5842"/>
                  </a:lnTo>
                  <a:lnTo>
                    <a:pt x="7646" y="5112"/>
                  </a:lnTo>
                  <a:lnTo>
                    <a:pt x="7216" y="3909"/>
                  </a:lnTo>
                  <a:lnTo>
                    <a:pt x="7173" y="3651"/>
                  </a:lnTo>
                  <a:lnTo>
                    <a:pt x="7130" y="3308"/>
                  </a:lnTo>
                  <a:lnTo>
                    <a:pt x="6959" y="2363"/>
                  </a:lnTo>
                  <a:lnTo>
                    <a:pt x="6873" y="1976"/>
                  </a:lnTo>
                  <a:lnTo>
                    <a:pt x="6701" y="1633"/>
                  </a:lnTo>
                  <a:lnTo>
                    <a:pt x="6615" y="1504"/>
                  </a:lnTo>
                  <a:lnTo>
                    <a:pt x="6529" y="1418"/>
                  </a:lnTo>
                  <a:lnTo>
                    <a:pt x="6443" y="1375"/>
                  </a:lnTo>
                  <a:lnTo>
                    <a:pt x="6314" y="1418"/>
                  </a:lnTo>
                  <a:lnTo>
                    <a:pt x="6186" y="1504"/>
                  </a:lnTo>
                  <a:lnTo>
                    <a:pt x="6100" y="1590"/>
                  </a:lnTo>
                  <a:lnTo>
                    <a:pt x="6014" y="1762"/>
                  </a:lnTo>
                  <a:lnTo>
                    <a:pt x="5971" y="1976"/>
                  </a:lnTo>
                  <a:lnTo>
                    <a:pt x="5842" y="2406"/>
                  </a:lnTo>
                  <a:lnTo>
                    <a:pt x="5799" y="2878"/>
                  </a:lnTo>
                  <a:lnTo>
                    <a:pt x="5713" y="3780"/>
                  </a:lnTo>
                  <a:lnTo>
                    <a:pt x="5713" y="4167"/>
                  </a:lnTo>
                  <a:lnTo>
                    <a:pt x="5713" y="4338"/>
                  </a:lnTo>
                  <a:lnTo>
                    <a:pt x="5627" y="4381"/>
                  </a:lnTo>
                  <a:lnTo>
                    <a:pt x="5541" y="4338"/>
                  </a:lnTo>
                  <a:lnTo>
                    <a:pt x="5370" y="4210"/>
                  </a:lnTo>
                  <a:lnTo>
                    <a:pt x="5198" y="4038"/>
                  </a:lnTo>
                  <a:lnTo>
                    <a:pt x="5026" y="3737"/>
                  </a:lnTo>
                  <a:lnTo>
                    <a:pt x="4811" y="3394"/>
                  </a:lnTo>
                  <a:lnTo>
                    <a:pt x="4596" y="2921"/>
                  </a:lnTo>
                  <a:lnTo>
                    <a:pt x="4124" y="1933"/>
                  </a:lnTo>
                  <a:lnTo>
                    <a:pt x="3652" y="945"/>
                  </a:lnTo>
                  <a:lnTo>
                    <a:pt x="3394" y="516"/>
                  </a:lnTo>
                  <a:lnTo>
                    <a:pt x="3136" y="215"/>
                  </a:lnTo>
                  <a:lnTo>
                    <a:pt x="2964" y="44"/>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54;p65">
              <a:extLst>
                <a:ext uri="{FF2B5EF4-FFF2-40B4-BE49-F238E27FC236}">
                  <a16:creationId xmlns:a16="http://schemas.microsoft.com/office/drawing/2014/main" id="{635960EC-F463-747B-3148-7211038A8D5E}"/>
                </a:ext>
              </a:extLst>
            </p:cNvPr>
            <p:cNvSpPr/>
            <p:nvPr/>
          </p:nvSpPr>
          <p:spPr>
            <a:xfrm>
              <a:off x="5090425" y="3691250"/>
              <a:ext cx="24700" cy="50475"/>
            </a:xfrm>
            <a:custGeom>
              <a:avLst/>
              <a:gdLst/>
              <a:ahLst/>
              <a:cxnLst/>
              <a:rect l="l" t="t" r="r" b="b"/>
              <a:pathLst>
                <a:path w="988" h="2019" extrusionOk="0">
                  <a:moveTo>
                    <a:pt x="43" y="0"/>
                  </a:moveTo>
                  <a:lnTo>
                    <a:pt x="0" y="43"/>
                  </a:lnTo>
                  <a:lnTo>
                    <a:pt x="0" y="129"/>
                  </a:lnTo>
                  <a:lnTo>
                    <a:pt x="129" y="601"/>
                  </a:lnTo>
                  <a:lnTo>
                    <a:pt x="344" y="1117"/>
                  </a:lnTo>
                  <a:lnTo>
                    <a:pt x="558" y="1546"/>
                  </a:lnTo>
                  <a:lnTo>
                    <a:pt x="816" y="1976"/>
                  </a:lnTo>
                  <a:lnTo>
                    <a:pt x="902" y="2019"/>
                  </a:lnTo>
                  <a:lnTo>
                    <a:pt x="945" y="2019"/>
                  </a:lnTo>
                  <a:lnTo>
                    <a:pt x="988" y="1933"/>
                  </a:lnTo>
                  <a:lnTo>
                    <a:pt x="988" y="1890"/>
                  </a:lnTo>
                  <a:lnTo>
                    <a:pt x="730" y="1460"/>
                  </a:lnTo>
                  <a:lnTo>
                    <a:pt x="516" y="1031"/>
                  </a:lnTo>
                  <a:lnTo>
                    <a:pt x="301" y="559"/>
                  </a:lnTo>
                  <a:lnTo>
                    <a:pt x="172" y="86"/>
                  </a:lnTo>
                  <a:lnTo>
                    <a:pt x="129" y="0"/>
                  </a:lnTo>
                  <a:close/>
                </a:path>
              </a:pathLst>
            </a:custGeom>
            <a:solidFill>
              <a:srgbClr val="716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655;p65">
              <a:extLst>
                <a:ext uri="{FF2B5EF4-FFF2-40B4-BE49-F238E27FC236}">
                  <a16:creationId xmlns:a16="http://schemas.microsoft.com/office/drawing/2014/main" id="{7BB5023E-2121-CAA2-FB8B-D8610CE1FADC}"/>
                </a:ext>
              </a:extLst>
            </p:cNvPr>
            <p:cNvSpPr/>
            <p:nvPr/>
          </p:nvSpPr>
          <p:spPr>
            <a:xfrm>
              <a:off x="5109750" y="3667625"/>
              <a:ext cx="25775" cy="54775"/>
            </a:xfrm>
            <a:custGeom>
              <a:avLst/>
              <a:gdLst/>
              <a:ahLst/>
              <a:cxnLst/>
              <a:rect l="l" t="t" r="r" b="b"/>
              <a:pathLst>
                <a:path w="1031" h="2191" extrusionOk="0">
                  <a:moveTo>
                    <a:pt x="43" y="0"/>
                  </a:moveTo>
                  <a:lnTo>
                    <a:pt x="0" y="43"/>
                  </a:lnTo>
                  <a:lnTo>
                    <a:pt x="0" y="129"/>
                  </a:lnTo>
                  <a:lnTo>
                    <a:pt x="387" y="1160"/>
                  </a:lnTo>
                  <a:lnTo>
                    <a:pt x="859" y="2148"/>
                  </a:lnTo>
                  <a:lnTo>
                    <a:pt x="859" y="2191"/>
                  </a:lnTo>
                  <a:lnTo>
                    <a:pt x="988" y="2191"/>
                  </a:lnTo>
                  <a:lnTo>
                    <a:pt x="1031" y="2105"/>
                  </a:lnTo>
                  <a:lnTo>
                    <a:pt x="1031" y="2062"/>
                  </a:lnTo>
                  <a:lnTo>
                    <a:pt x="559" y="1074"/>
                  </a:lnTo>
                  <a:lnTo>
                    <a:pt x="172" y="86"/>
                  </a:lnTo>
                  <a:lnTo>
                    <a:pt x="129" y="0"/>
                  </a:lnTo>
                  <a:close/>
                </a:path>
              </a:pathLst>
            </a:custGeom>
            <a:solidFill>
              <a:srgbClr val="716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56;p65">
              <a:extLst>
                <a:ext uri="{FF2B5EF4-FFF2-40B4-BE49-F238E27FC236}">
                  <a16:creationId xmlns:a16="http://schemas.microsoft.com/office/drawing/2014/main" id="{01E1A615-29AC-A797-C770-B4840598D3B2}"/>
                </a:ext>
              </a:extLst>
            </p:cNvPr>
            <p:cNvSpPr/>
            <p:nvPr/>
          </p:nvSpPr>
          <p:spPr>
            <a:xfrm>
              <a:off x="5134450" y="3661175"/>
              <a:ext cx="25775" cy="51575"/>
            </a:xfrm>
            <a:custGeom>
              <a:avLst/>
              <a:gdLst/>
              <a:ahLst/>
              <a:cxnLst/>
              <a:rect l="l" t="t" r="r" b="b"/>
              <a:pathLst>
                <a:path w="1031" h="2063" extrusionOk="0">
                  <a:moveTo>
                    <a:pt x="43" y="1"/>
                  </a:moveTo>
                  <a:lnTo>
                    <a:pt x="0" y="44"/>
                  </a:lnTo>
                  <a:lnTo>
                    <a:pt x="0" y="129"/>
                  </a:lnTo>
                  <a:lnTo>
                    <a:pt x="816" y="1976"/>
                  </a:lnTo>
                  <a:lnTo>
                    <a:pt x="859" y="2019"/>
                  </a:lnTo>
                  <a:lnTo>
                    <a:pt x="945" y="2062"/>
                  </a:lnTo>
                  <a:lnTo>
                    <a:pt x="1031" y="1976"/>
                  </a:lnTo>
                  <a:lnTo>
                    <a:pt x="1031" y="1933"/>
                  </a:lnTo>
                  <a:lnTo>
                    <a:pt x="172" y="44"/>
                  </a:lnTo>
                  <a:lnTo>
                    <a:pt x="129" y="1"/>
                  </a:lnTo>
                  <a:close/>
                </a:path>
              </a:pathLst>
            </a:custGeom>
            <a:solidFill>
              <a:srgbClr val="716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57;p65">
              <a:extLst>
                <a:ext uri="{FF2B5EF4-FFF2-40B4-BE49-F238E27FC236}">
                  <a16:creationId xmlns:a16="http://schemas.microsoft.com/office/drawing/2014/main" id="{921966C6-597E-B214-B31F-3196772C818E}"/>
                </a:ext>
              </a:extLst>
            </p:cNvPr>
            <p:cNvSpPr/>
            <p:nvPr/>
          </p:nvSpPr>
          <p:spPr>
            <a:xfrm>
              <a:off x="5496275" y="3613925"/>
              <a:ext cx="351150" cy="488575"/>
            </a:xfrm>
            <a:custGeom>
              <a:avLst/>
              <a:gdLst/>
              <a:ahLst/>
              <a:cxnLst/>
              <a:rect l="l" t="t" r="r" b="b"/>
              <a:pathLst>
                <a:path w="14046" h="19543" extrusionOk="0">
                  <a:moveTo>
                    <a:pt x="8032" y="1"/>
                  </a:moveTo>
                  <a:lnTo>
                    <a:pt x="7216" y="1246"/>
                  </a:lnTo>
                  <a:lnTo>
                    <a:pt x="5241" y="4167"/>
                  </a:lnTo>
                  <a:lnTo>
                    <a:pt x="4038" y="5971"/>
                  </a:lnTo>
                  <a:lnTo>
                    <a:pt x="2836" y="7818"/>
                  </a:lnTo>
                  <a:lnTo>
                    <a:pt x="1762" y="9579"/>
                  </a:lnTo>
                  <a:lnTo>
                    <a:pt x="860" y="11125"/>
                  </a:lnTo>
                  <a:lnTo>
                    <a:pt x="1" y="12585"/>
                  </a:lnTo>
                  <a:lnTo>
                    <a:pt x="559" y="13444"/>
                  </a:lnTo>
                  <a:lnTo>
                    <a:pt x="1204" y="14389"/>
                  </a:lnTo>
                  <a:lnTo>
                    <a:pt x="2063" y="15463"/>
                  </a:lnTo>
                  <a:lnTo>
                    <a:pt x="3050" y="16622"/>
                  </a:lnTo>
                  <a:lnTo>
                    <a:pt x="3566" y="17181"/>
                  </a:lnTo>
                  <a:lnTo>
                    <a:pt x="4167" y="17739"/>
                  </a:lnTo>
                  <a:lnTo>
                    <a:pt x="4725" y="18211"/>
                  </a:lnTo>
                  <a:lnTo>
                    <a:pt x="5327" y="18684"/>
                  </a:lnTo>
                  <a:lnTo>
                    <a:pt x="5928" y="19070"/>
                  </a:lnTo>
                  <a:lnTo>
                    <a:pt x="6529" y="19371"/>
                  </a:lnTo>
                  <a:lnTo>
                    <a:pt x="6830" y="19457"/>
                  </a:lnTo>
                  <a:lnTo>
                    <a:pt x="7174" y="19543"/>
                  </a:lnTo>
                  <a:lnTo>
                    <a:pt x="7474" y="19543"/>
                  </a:lnTo>
                  <a:lnTo>
                    <a:pt x="7818" y="19500"/>
                  </a:lnTo>
                  <a:lnTo>
                    <a:pt x="8118" y="19457"/>
                  </a:lnTo>
                  <a:lnTo>
                    <a:pt x="8462" y="19371"/>
                  </a:lnTo>
                  <a:lnTo>
                    <a:pt x="8763" y="19242"/>
                  </a:lnTo>
                  <a:lnTo>
                    <a:pt x="9063" y="19113"/>
                  </a:lnTo>
                  <a:lnTo>
                    <a:pt x="9708" y="18727"/>
                  </a:lnTo>
                  <a:lnTo>
                    <a:pt x="10352" y="18254"/>
                  </a:lnTo>
                  <a:lnTo>
                    <a:pt x="10953" y="17739"/>
                  </a:lnTo>
                  <a:lnTo>
                    <a:pt x="11511" y="17181"/>
                  </a:lnTo>
                  <a:lnTo>
                    <a:pt x="12027" y="16622"/>
                  </a:lnTo>
                  <a:lnTo>
                    <a:pt x="12542" y="16064"/>
                  </a:lnTo>
                  <a:lnTo>
                    <a:pt x="13315" y="15033"/>
                  </a:lnTo>
                  <a:lnTo>
                    <a:pt x="13874" y="14260"/>
                  </a:lnTo>
                  <a:lnTo>
                    <a:pt x="14045" y="14002"/>
                  </a:lnTo>
                  <a:lnTo>
                    <a:pt x="8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58;p65">
              <a:extLst>
                <a:ext uri="{FF2B5EF4-FFF2-40B4-BE49-F238E27FC236}">
                  <a16:creationId xmlns:a16="http://schemas.microsoft.com/office/drawing/2014/main" id="{1EA231CE-4AAC-BBEC-4D2A-35D6BE855693}"/>
                </a:ext>
              </a:extLst>
            </p:cNvPr>
            <p:cNvSpPr/>
            <p:nvPr/>
          </p:nvSpPr>
          <p:spPr>
            <a:xfrm>
              <a:off x="6043900" y="5248150"/>
              <a:ext cx="161075" cy="122450"/>
            </a:xfrm>
            <a:custGeom>
              <a:avLst/>
              <a:gdLst/>
              <a:ahLst/>
              <a:cxnLst/>
              <a:rect l="l" t="t" r="r" b="b"/>
              <a:pathLst>
                <a:path w="6443" h="4898" extrusionOk="0">
                  <a:moveTo>
                    <a:pt x="0" y="1"/>
                  </a:moveTo>
                  <a:lnTo>
                    <a:pt x="644" y="4854"/>
                  </a:lnTo>
                  <a:lnTo>
                    <a:pt x="6443" y="4897"/>
                  </a:lnTo>
                  <a:lnTo>
                    <a:pt x="5970" y="387"/>
                  </a:lnTo>
                  <a:lnTo>
                    <a:pt x="0" y="1"/>
                  </a:lnTo>
                  <a:close/>
                </a:path>
              </a:pathLst>
            </a:custGeom>
            <a:solidFill>
              <a:srgbClr val="ECA1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659;p65">
              <a:extLst>
                <a:ext uri="{FF2B5EF4-FFF2-40B4-BE49-F238E27FC236}">
                  <a16:creationId xmlns:a16="http://schemas.microsoft.com/office/drawing/2014/main" id="{3D0ACC04-3594-4538-9159-5B88FF11492C}"/>
                </a:ext>
              </a:extLst>
            </p:cNvPr>
            <p:cNvSpPr/>
            <p:nvPr/>
          </p:nvSpPr>
          <p:spPr>
            <a:xfrm>
              <a:off x="6019200" y="5338350"/>
              <a:ext cx="345750" cy="138525"/>
            </a:xfrm>
            <a:custGeom>
              <a:avLst/>
              <a:gdLst/>
              <a:ahLst/>
              <a:cxnLst/>
              <a:rect l="l" t="t" r="r" b="b"/>
              <a:pathLst>
                <a:path w="13830" h="5541" extrusionOk="0">
                  <a:moveTo>
                    <a:pt x="387" y="1"/>
                  </a:moveTo>
                  <a:lnTo>
                    <a:pt x="0" y="4553"/>
                  </a:lnTo>
                  <a:lnTo>
                    <a:pt x="0" y="4725"/>
                  </a:lnTo>
                  <a:lnTo>
                    <a:pt x="43" y="4897"/>
                  </a:lnTo>
                  <a:lnTo>
                    <a:pt x="129" y="5069"/>
                  </a:lnTo>
                  <a:lnTo>
                    <a:pt x="215" y="5197"/>
                  </a:lnTo>
                  <a:lnTo>
                    <a:pt x="344" y="5283"/>
                  </a:lnTo>
                  <a:lnTo>
                    <a:pt x="473" y="5369"/>
                  </a:lnTo>
                  <a:lnTo>
                    <a:pt x="645" y="5455"/>
                  </a:lnTo>
                  <a:lnTo>
                    <a:pt x="816" y="5455"/>
                  </a:lnTo>
                  <a:lnTo>
                    <a:pt x="13014" y="5541"/>
                  </a:lnTo>
                  <a:lnTo>
                    <a:pt x="13143" y="5498"/>
                  </a:lnTo>
                  <a:lnTo>
                    <a:pt x="13272" y="5498"/>
                  </a:lnTo>
                  <a:lnTo>
                    <a:pt x="13529" y="5326"/>
                  </a:lnTo>
                  <a:lnTo>
                    <a:pt x="13701" y="5154"/>
                  </a:lnTo>
                  <a:lnTo>
                    <a:pt x="13787" y="4897"/>
                  </a:lnTo>
                  <a:lnTo>
                    <a:pt x="13830" y="4639"/>
                  </a:lnTo>
                  <a:lnTo>
                    <a:pt x="13787" y="4381"/>
                  </a:lnTo>
                  <a:lnTo>
                    <a:pt x="13658" y="4167"/>
                  </a:lnTo>
                  <a:lnTo>
                    <a:pt x="13529" y="4081"/>
                  </a:lnTo>
                  <a:lnTo>
                    <a:pt x="13400" y="3952"/>
                  </a:lnTo>
                  <a:lnTo>
                    <a:pt x="8848" y="1289"/>
                  </a:lnTo>
                  <a:lnTo>
                    <a:pt x="8290" y="43"/>
                  </a:lnTo>
                  <a:lnTo>
                    <a:pt x="38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660;p65">
              <a:extLst>
                <a:ext uri="{FF2B5EF4-FFF2-40B4-BE49-F238E27FC236}">
                  <a16:creationId xmlns:a16="http://schemas.microsoft.com/office/drawing/2014/main" id="{00DBAF68-5BDD-1803-F19D-B681E74196E0}"/>
                </a:ext>
              </a:extLst>
            </p:cNvPr>
            <p:cNvSpPr/>
            <p:nvPr/>
          </p:nvSpPr>
          <p:spPr>
            <a:xfrm>
              <a:off x="5615475" y="5246000"/>
              <a:ext cx="163225" cy="122450"/>
            </a:xfrm>
            <a:custGeom>
              <a:avLst/>
              <a:gdLst/>
              <a:ahLst/>
              <a:cxnLst/>
              <a:rect l="l" t="t" r="r" b="b"/>
              <a:pathLst>
                <a:path w="6529" h="4898" extrusionOk="0">
                  <a:moveTo>
                    <a:pt x="6529" y="1"/>
                  </a:moveTo>
                  <a:lnTo>
                    <a:pt x="559" y="302"/>
                  </a:lnTo>
                  <a:lnTo>
                    <a:pt x="0" y="4854"/>
                  </a:lnTo>
                  <a:lnTo>
                    <a:pt x="5799" y="4897"/>
                  </a:lnTo>
                  <a:lnTo>
                    <a:pt x="6529" y="1"/>
                  </a:lnTo>
                  <a:close/>
                </a:path>
              </a:pathLst>
            </a:custGeom>
            <a:solidFill>
              <a:srgbClr val="ECA1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661;p65">
              <a:extLst>
                <a:ext uri="{FF2B5EF4-FFF2-40B4-BE49-F238E27FC236}">
                  <a16:creationId xmlns:a16="http://schemas.microsoft.com/office/drawing/2014/main" id="{79569CF5-2AA3-6130-19DD-F557097FEECF}"/>
                </a:ext>
              </a:extLst>
            </p:cNvPr>
            <p:cNvSpPr/>
            <p:nvPr/>
          </p:nvSpPr>
          <p:spPr>
            <a:xfrm>
              <a:off x="5454400" y="5335125"/>
              <a:ext cx="346850" cy="138550"/>
            </a:xfrm>
            <a:custGeom>
              <a:avLst/>
              <a:gdLst/>
              <a:ahLst/>
              <a:cxnLst/>
              <a:rect l="l" t="t" r="r" b="b"/>
              <a:pathLst>
                <a:path w="13874" h="5542" extrusionOk="0">
                  <a:moveTo>
                    <a:pt x="5627" y="1"/>
                  </a:moveTo>
                  <a:lnTo>
                    <a:pt x="5069" y="1289"/>
                  </a:lnTo>
                  <a:lnTo>
                    <a:pt x="430" y="3866"/>
                  </a:lnTo>
                  <a:lnTo>
                    <a:pt x="302" y="3952"/>
                  </a:lnTo>
                  <a:lnTo>
                    <a:pt x="216" y="4081"/>
                  </a:lnTo>
                  <a:lnTo>
                    <a:pt x="87" y="4296"/>
                  </a:lnTo>
                  <a:lnTo>
                    <a:pt x="1" y="4553"/>
                  </a:lnTo>
                  <a:lnTo>
                    <a:pt x="44" y="4811"/>
                  </a:lnTo>
                  <a:lnTo>
                    <a:pt x="130" y="5069"/>
                  </a:lnTo>
                  <a:lnTo>
                    <a:pt x="302" y="5241"/>
                  </a:lnTo>
                  <a:lnTo>
                    <a:pt x="559" y="5412"/>
                  </a:lnTo>
                  <a:lnTo>
                    <a:pt x="688" y="5412"/>
                  </a:lnTo>
                  <a:lnTo>
                    <a:pt x="860" y="5455"/>
                  </a:lnTo>
                  <a:lnTo>
                    <a:pt x="13015" y="5541"/>
                  </a:lnTo>
                  <a:lnTo>
                    <a:pt x="13186" y="5498"/>
                  </a:lnTo>
                  <a:lnTo>
                    <a:pt x="13358" y="5455"/>
                  </a:lnTo>
                  <a:lnTo>
                    <a:pt x="13487" y="5369"/>
                  </a:lnTo>
                  <a:lnTo>
                    <a:pt x="13616" y="5241"/>
                  </a:lnTo>
                  <a:lnTo>
                    <a:pt x="13745" y="5112"/>
                  </a:lnTo>
                  <a:lnTo>
                    <a:pt x="13788" y="4983"/>
                  </a:lnTo>
                  <a:lnTo>
                    <a:pt x="13831" y="4811"/>
                  </a:lnTo>
                  <a:lnTo>
                    <a:pt x="13874" y="4639"/>
                  </a:lnTo>
                  <a:lnTo>
                    <a:pt x="13530" y="44"/>
                  </a:lnTo>
                  <a:lnTo>
                    <a:pt x="5627"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662;p65">
              <a:extLst>
                <a:ext uri="{FF2B5EF4-FFF2-40B4-BE49-F238E27FC236}">
                  <a16:creationId xmlns:a16="http://schemas.microsoft.com/office/drawing/2014/main" id="{2D509925-A6BC-1C85-D5C6-A19A0989988D}"/>
                </a:ext>
              </a:extLst>
            </p:cNvPr>
            <p:cNvSpPr/>
            <p:nvPr/>
          </p:nvSpPr>
          <p:spPr>
            <a:xfrm>
              <a:off x="5614400" y="4187300"/>
              <a:ext cx="634600" cy="1107050"/>
            </a:xfrm>
            <a:custGeom>
              <a:avLst/>
              <a:gdLst/>
              <a:ahLst/>
              <a:cxnLst/>
              <a:rect l="l" t="t" r="r" b="b"/>
              <a:pathLst>
                <a:path w="25384" h="44282" extrusionOk="0">
                  <a:moveTo>
                    <a:pt x="3093" y="1"/>
                  </a:moveTo>
                  <a:lnTo>
                    <a:pt x="0" y="44153"/>
                  </a:lnTo>
                  <a:lnTo>
                    <a:pt x="8418" y="44196"/>
                  </a:lnTo>
                  <a:lnTo>
                    <a:pt x="12370" y="12284"/>
                  </a:lnTo>
                  <a:lnTo>
                    <a:pt x="16063" y="44239"/>
                  </a:lnTo>
                  <a:lnTo>
                    <a:pt x="25383" y="44282"/>
                  </a:lnTo>
                  <a:lnTo>
                    <a:pt x="20573" y="688"/>
                  </a:lnTo>
                  <a:lnTo>
                    <a:pt x="3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663;p65">
              <a:extLst>
                <a:ext uri="{FF2B5EF4-FFF2-40B4-BE49-F238E27FC236}">
                  <a16:creationId xmlns:a16="http://schemas.microsoft.com/office/drawing/2014/main" id="{1D7B96D5-E49B-F8B6-4A47-B79939A0BF2B}"/>
                </a:ext>
              </a:extLst>
            </p:cNvPr>
            <p:cNvSpPr/>
            <p:nvPr/>
          </p:nvSpPr>
          <p:spPr>
            <a:xfrm>
              <a:off x="6006300" y="5215950"/>
              <a:ext cx="237325" cy="6450"/>
            </a:xfrm>
            <a:custGeom>
              <a:avLst/>
              <a:gdLst/>
              <a:ahLst/>
              <a:cxnLst/>
              <a:rect l="l" t="t" r="r" b="b"/>
              <a:pathLst>
                <a:path w="9493" h="258" extrusionOk="0">
                  <a:moveTo>
                    <a:pt x="87" y="0"/>
                  </a:moveTo>
                  <a:lnTo>
                    <a:pt x="1" y="43"/>
                  </a:lnTo>
                  <a:lnTo>
                    <a:pt x="1" y="86"/>
                  </a:lnTo>
                  <a:lnTo>
                    <a:pt x="1" y="172"/>
                  </a:lnTo>
                  <a:lnTo>
                    <a:pt x="87" y="215"/>
                  </a:lnTo>
                  <a:lnTo>
                    <a:pt x="9407" y="258"/>
                  </a:lnTo>
                  <a:lnTo>
                    <a:pt x="9450" y="215"/>
                  </a:lnTo>
                  <a:lnTo>
                    <a:pt x="9493" y="172"/>
                  </a:lnTo>
                  <a:lnTo>
                    <a:pt x="9450" y="86"/>
                  </a:lnTo>
                  <a:lnTo>
                    <a:pt x="9407" y="86"/>
                  </a:lnTo>
                  <a:lnTo>
                    <a:pt x="8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664;p65">
              <a:extLst>
                <a:ext uri="{FF2B5EF4-FFF2-40B4-BE49-F238E27FC236}">
                  <a16:creationId xmlns:a16="http://schemas.microsoft.com/office/drawing/2014/main" id="{DF543936-6CAB-2918-7B8D-3A75E6D64B57}"/>
                </a:ext>
              </a:extLst>
            </p:cNvPr>
            <p:cNvSpPr/>
            <p:nvPr/>
          </p:nvSpPr>
          <p:spPr>
            <a:xfrm>
              <a:off x="5616550" y="5213800"/>
              <a:ext cx="220125" cy="6475"/>
            </a:xfrm>
            <a:custGeom>
              <a:avLst/>
              <a:gdLst/>
              <a:ahLst/>
              <a:cxnLst/>
              <a:rect l="l" t="t" r="r" b="b"/>
              <a:pathLst>
                <a:path w="8805" h="259" extrusionOk="0">
                  <a:moveTo>
                    <a:pt x="129" y="0"/>
                  </a:moveTo>
                  <a:lnTo>
                    <a:pt x="43" y="43"/>
                  </a:lnTo>
                  <a:lnTo>
                    <a:pt x="0" y="86"/>
                  </a:lnTo>
                  <a:lnTo>
                    <a:pt x="43" y="172"/>
                  </a:lnTo>
                  <a:lnTo>
                    <a:pt x="129" y="215"/>
                  </a:lnTo>
                  <a:lnTo>
                    <a:pt x="8676" y="258"/>
                  </a:lnTo>
                  <a:lnTo>
                    <a:pt x="8762" y="215"/>
                  </a:lnTo>
                  <a:lnTo>
                    <a:pt x="8805" y="172"/>
                  </a:lnTo>
                  <a:lnTo>
                    <a:pt x="8762" y="86"/>
                  </a:lnTo>
                  <a:lnTo>
                    <a:pt x="8676" y="43"/>
                  </a:lnTo>
                  <a:lnTo>
                    <a:pt x="129"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665;p65">
              <a:extLst>
                <a:ext uri="{FF2B5EF4-FFF2-40B4-BE49-F238E27FC236}">
                  <a16:creationId xmlns:a16="http://schemas.microsoft.com/office/drawing/2014/main" id="{E62CE2E0-D24D-80B6-8E96-3DB407E0C1EC}"/>
                </a:ext>
              </a:extLst>
            </p:cNvPr>
            <p:cNvSpPr/>
            <p:nvPr/>
          </p:nvSpPr>
          <p:spPr>
            <a:xfrm>
              <a:off x="5639100" y="3537700"/>
              <a:ext cx="545475" cy="828950"/>
            </a:xfrm>
            <a:custGeom>
              <a:avLst/>
              <a:gdLst/>
              <a:ahLst/>
              <a:cxnLst/>
              <a:rect l="l" t="t" r="r" b="b"/>
              <a:pathLst>
                <a:path w="21819" h="33158" extrusionOk="0">
                  <a:moveTo>
                    <a:pt x="6958" y="0"/>
                  </a:moveTo>
                  <a:lnTo>
                    <a:pt x="6486" y="86"/>
                  </a:lnTo>
                  <a:lnTo>
                    <a:pt x="5927" y="215"/>
                  </a:lnTo>
                  <a:lnTo>
                    <a:pt x="5326" y="430"/>
                  </a:lnTo>
                  <a:lnTo>
                    <a:pt x="4725" y="774"/>
                  </a:lnTo>
                  <a:lnTo>
                    <a:pt x="4338" y="1031"/>
                  </a:lnTo>
                  <a:lnTo>
                    <a:pt x="3952" y="1332"/>
                  </a:lnTo>
                  <a:lnTo>
                    <a:pt x="3608" y="1633"/>
                  </a:lnTo>
                  <a:lnTo>
                    <a:pt x="3264" y="1976"/>
                  </a:lnTo>
                  <a:lnTo>
                    <a:pt x="2921" y="2320"/>
                  </a:lnTo>
                  <a:lnTo>
                    <a:pt x="2663" y="2663"/>
                  </a:lnTo>
                  <a:lnTo>
                    <a:pt x="2105" y="3436"/>
                  </a:lnTo>
                  <a:lnTo>
                    <a:pt x="1632" y="4252"/>
                  </a:lnTo>
                  <a:lnTo>
                    <a:pt x="1246" y="5154"/>
                  </a:lnTo>
                  <a:lnTo>
                    <a:pt x="945" y="6142"/>
                  </a:lnTo>
                  <a:lnTo>
                    <a:pt x="644" y="7130"/>
                  </a:lnTo>
                  <a:lnTo>
                    <a:pt x="430" y="8247"/>
                  </a:lnTo>
                  <a:lnTo>
                    <a:pt x="258" y="9363"/>
                  </a:lnTo>
                  <a:lnTo>
                    <a:pt x="129" y="10566"/>
                  </a:lnTo>
                  <a:lnTo>
                    <a:pt x="43" y="11854"/>
                  </a:lnTo>
                  <a:lnTo>
                    <a:pt x="0" y="13186"/>
                  </a:lnTo>
                  <a:lnTo>
                    <a:pt x="0" y="14560"/>
                  </a:lnTo>
                  <a:lnTo>
                    <a:pt x="0" y="17481"/>
                  </a:lnTo>
                  <a:lnTo>
                    <a:pt x="43" y="20401"/>
                  </a:lnTo>
                  <a:lnTo>
                    <a:pt x="172" y="23236"/>
                  </a:lnTo>
                  <a:lnTo>
                    <a:pt x="301" y="25899"/>
                  </a:lnTo>
                  <a:lnTo>
                    <a:pt x="473" y="28261"/>
                  </a:lnTo>
                  <a:lnTo>
                    <a:pt x="730" y="31783"/>
                  </a:lnTo>
                  <a:lnTo>
                    <a:pt x="859" y="33157"/>
                  </a:lnTo>
                  <a:lnTo>
                    <a:pt x="21819" y="31697"/>
                  </a:lnTo>
                  <a:lnTo>
                    <a:pt x="21776" y="31139"/>
                  </a:lnTo>
                  <a:lnTo>
                    <a:pt x="21647" y="29636"/>
                  </a:lnTo>
                  <a:lnTo>
                    <a:pt x="21432" y="27359"/>
                  </a:lnTo>
                  <a:lnTo>
                    <a:pt x="21217" y="25985"/>
                  </a:lnTo>
                  <a:lnTo>
                    <a:pt x="21002" y="24525"/>
                  </a:lnTo>
                  <a:lnTo>
                    <a:pt x="20745" y="22978"/>
                  </a:lnTo>
                  <a:lnTo>
                    <a:pt x="20401" y="21346"/>
                  </a:lnTo>
                  <a:lnTo>
                    <a:pt x="20058" y="19714"/>
                  </a:lnTo>
                  <a:lnTo>
                    <a:pt x="19585" y="18039"/>
                  </a:lnTo>
                  <a:lnTo>
                    <a:pt x="19113" y="16407"/>
                  </a:lnTo>
                  <a:lnTo>
                    <a:pt x="18511" y="14775"/>
                  </a:lnTo>
                  <a:lnTo>
                    <a:pt x="17867" y="13229"/>
                  </a:lnTo>
                  <a:lnTo>
                    <a:pt x="17524" y="12499"/>
                  </a:lnTo>
                  <a:lnTo>
                    <a:pt x="17180" y="11769"/>
                  </a:lnTo>
                  <a:lnTo>
                    <a:pt x="16407" y="10437"/>
                  </a:lnTo>
                  <a:lnTo>
                    <a:pt x="15591" y="9149"/>
                  </a:lnTo>
                  <a:lnTo>
                    <a:pt x="14818" y="7946"/>
                  </a:lnTo>
                  <a:lnTo>
                    <a:pt x="14045" y="6786"/>
                  </a:lnTo>
                  <a:lnTo>
                    <a:pt x="13229" y="5756"/>
                  </a:lnTo>
                  <a:lnTo>
                    <a:pt x="12498" y="4768"/>
                  </a:lnTo>
                  <a:lnTo>
                    <a:pt x="11768" y="3909"/>
                  </a:lnTo>
                  <a:lnTo>
                    <a:pt x="11081" y="3093"/>
                  </a:lnTo>
                  <a:lnTo>
                    <a:pt x="9836" y="1761"/>
                  </a:lnTo>
                  <a:lnTo>
                    <a:pt x="8891" y="816"/>
                  </a:lnTo>
                  <a:lnTo>
                    <a:pt x="80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666;p65">
              <a:extLst>
                <a:ext uri="{FF2B5EF4-FFF2-40B4-BE49-F238E27FC236}">
                  <a16:creationId xmlns:a16="http://schemas.microsoft.com/office/drawing/2014/main" id="{BCBBD91C-3D14-EFC3-16AE-2C02FE3E170B}"/>
                </a:ext>
              </a:extLst>
            </p:cNvPr>
            <p:cNvSpPr/>
            <p:nvPr/>
          </p:nvSpPr>
          <p:spPr>
            <a:xfrm>
              <a:off x="5635875" y="3829750"/>
              <a:ext cx="550850" cy="539050"/>
            </a:xfrm>
            <a:custGeom>
              <a:avLst/>
              <a:gdLst/>
              <a:ahLst/>
              <a:cxnLst/>
              <a:rect l="l" t="t" r="r" b="b"/>
              <a:pathLst>
                <a:path w="22034" h="21562" extrusionOk="0">
                  <a:moveTo>
                    <a:pt x="17266" y="1"/>
                  </a:moveTo>
                  <a:lnTo>
                    <a:pt x="17223" y="87"/>
                  </a:lnTo>
                  <a:lnTo>
                    <a:pt x="17223" y="130"/>
                  </a:lnTo>
                  <a:lnTo>
                    <a:pt x="17567" y="817"/>
                  </a:lnTo>
                  <a:lnTo>
                    <a:pt x="17910" y="1504"/>
                  </a:lnTo>
                  <a:lnTo>
                    <a:pt x="18512" y="2964"/>
                  </a:lnTo>
                  <a:lnTo>
                    <a:pt x="19070" y="4467"/>
                  </a:lnTo>
                  <a:lnTo>
                    <a:pt x="19542" y="6014"/>
                  </a:lnTo>
                  <a:lnTo>
                    <a:pt x="19972" y="7603"/>
                  </a:lnTo>
                  <a:lnTo>
                    <a:pt x="20315" y="9192"/>
                  </a:lnTo>
                  <a:lnTo>
                    <a:pt x="20659" y="10738"/>
                  </a:lnTo>
                  <a:lnTo>
                    <a:pt x="20917" y="12198"/>
                  </a:lnTo>
                  <a:lnTo>
                    <a:pt x="21174" y="13659"/>
                  </a:lnTo>
                  <a:lnTo>
                    <a:pt x="21346" y="14990"/>
                  </a:lnTo>
                  <a:lnTo>
                    <a:pt x="21604" y="17309"/>
                  </a:lnTo>
                  <a:lnTo>
                    <a:pt x="21776" y="19027"/>
                  </a:lnTo>
                  <a:lnTo>
                    <a:pt x="21819" y="19929"/>
                  </a:lnTo>
                  <a:lnTo>
                    <a:pt x="1074" y="21347"/>
                  </a:lnTo>
                  <a:lnTo>
                    <a:pt x="902" y="19586"/>
                  </a:lnTo>
                  <a:lnTo>
                    <a:pt x="645" y="15978"/>
                  </a:lnTo>
                  <a:lnTo>
                    <a:pt x="516" y="13702"/>
                  </a:lnTo>
                  <a:lnTo>
                    <a:pt x="387" y="11168"/>
                  </a:lnTo>
                  <a:lnTo>
                    <a:pt x="258" y="8548"/>
                  </a:lnTo>
                  <a:lnTo>
                    <a:pt x="215" y="5799"/>
                  </a:lnTo>
                  <a:lnTo>
                    <a:pt x="215" y="3265"/>
                  </a:lnTo>
                  <a:lnTo>
                    <a:pt x="344" y="903"/>
                  </a:lnTo>
                  <a:lnTo>
                    <a:pt x="301" y="817"/>
                  </a:lnTo>
                  <a:lnTo>
                    <a:pt x="172" y="817"/>
                  </a:lnTo>
                  <a:lnTo>
                    <a:pt x="129" y="903"/>
                  </a:lnTo>
                  <a:lnTo>
                    <a:pt x="43" y="3265"/>
                  </a:lnTo>
                  <a:lnTo>
                    <a:pt x="0" y="5799"/>
                  </a:lnTo>
                  <a:lnTo>
                    <a:pt x="86" y="8719"/>
                  </a:lnTo>
                  <a:lnTo>
                    <a:pt x="172" y="11511"/>
                  </a:lnTo>
                  <a:lnTo>
                    <a:pt x="344" y="14131"/>
                  </a:lnTo>
                  <a:lnTo>
                    <a:pt x="473" y="16536"/>
                  </a:lnTo>
                  <a:lnTo>
                    <a:pt x="773" y="20058"/>
                  </a:lnTo>
                  <a:lnTo>
                    <a:pt x="859" y="21475"/>
                  </a:lnTo>
                  <a:lnTo>
                    <a:pt x="902" y="21561"/>
                  </a:lnTo>
                  <a:lnTo>
                    <a:pt x="21948" y="20101"/>
                  </a:lnTo>
                  <a:lnTo>
                    <a:pt x="22033" y="20101"/>
                  </a:lnTo>
                  <a:lnTo>
                    <a:pt x="22033" y="20015"/>
                  </a:lnTo>
                  <a:lnTo>
                    <a:pt x="21990" y="19414"/>
                  </a:lnTo>
                  <a:lnTo>
                    <a:pt x="21862" y="17868"/>
                  </a:lnTo>
                  <a:lnTo>
                    <a:pt x="21604" y="15591"/>
                  </a:lnTo>
                  <a:lnTo>
                    <a:pt x="21432" y="14217"/>
                  </a:lnTo>
                  <a:lnTo>
                    <a:pt x="21217" y="12757"/>
                  </a:lnTo>
                  <a:lnTo>
                    <a:pt x="20960" y="11210"/>
                  </a:lnTo>
                  <a:lnTo>
                    <a:pt x="20616" y="9578"/>
                  </a:lnTo>
                  <a:lnTo>
                    <a:pt x="20230" y="7946"/>
                  </a:lnTo>
                  <a:lnTo>
                    <a:pt x="19800" y="6271"/>
                  </a:lnTo>
                  <a:lnTo>
                    <a:pt x="19285" y="4639"/>
                  </a:lnTo>
                  <a:lnTo>
                    <a:pt x="18726" y="3007"/>
                  </a:lnTo>
                  <a:lnTo>
                    <a:pt x="18082" y="1504"/>
                  </a:lnTo>
                  <a:lnTo>
                    <a:pt x="17738" y="774"/>
                  </a:lnTo>
                  <a:lnTo>
                    <a:pt x="17395" y="44"/>
                  </a:lnTo>
                  <a:lnTo>
                    <a:pt x="1730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67;p65">
              <a:extLst>
                <a:ext uri="{FF2B5EF4-FFF2-40B4-BE49-F238E27FC236}">
                  <a16:creationId xmlns:a16="http://schemas.microsoft.com/office/drawing/2014/main" id="{47D5DC52-8910-98B9-7737-AD48760C9A45}"/>
                </a:ext>
              </a:extLst>
            </p:cNvPr>
            <p:cNvSpPr/>
            <p:nvPr/>
          </p:nvSpPr>
          <p:spPr>
            <a:xfrm>
              <a:off x="5814100" y="3855525"/>
              <a:ext cx="471400" cy="440250"/>
            </a:xfrm>
            <a:custGeom>
              <a:avLst/>
              <a:gdLst/>
              <a:ahLst/>
              <a:cxnLst/>
              <a:rect l="l" t="t" r="r" b="b"/>
              <a:pathLst>
                <a:path w="18856" h="17610" extrusionOk="0">
                  <a:moveTo>
                    <a:pt x="14518" y="0"/>
                  </a:moveTo>
                  <a:lnTo>
                    <a:pt x="6572" y="2105"/>
                  </a:lnTo>
                  <a:lnTo>
                    <a:pt x="7474" y="3694"/>
                  </a:lnTo>
                  <a:lnTo>
                    <a:pt x="8204" y="5026"/>
                  </a:lnTo>
                  <a:lnTo>
                    <a:pt x="8763" y="6185"/>
                  </a:lnTo>
                  <a:lnTo>
                    <a:pt x="9192" y="7130"/>
                  </a:lnTo>
                  <a:lnTo>
                    <a:pt x="9450" y="7903"/>
                  </a:lnTo>
                  <a:lnTo>
                    <a:pt x="9579" y="8547"/>
                  </a:lnTo>
                  <a:lnTo>
                    <a:pt x="9622" y="8762"/>
                  </a:lnTo>
                  <a:lnTo>
                    <a:pt x="9579" y="9020"/>
                  </a:lnTo>
                  <a:lnTo>
                    <a:pt x="9536" y="9192"/>
                  </a:lnTo>
                  <a:lnTo>
                    <a:pt x="9450" y="9363"/>
                  </a:lnTo>
                  <a:lnTo>
                    <a:pt x="9278" y="9492"/>
                  </a:lnTo>
                  <a:lnTo>
                    <a:pt x="8934" y="9750"/>
                  </a:lnTo>
                  <a:lnTo>
                    <a:pt x="7775" y="10308"/>
                  </a:lnTo>
                  <a:lnTo>
                    <a:pt x="6272" y="10995"/>
                  </a:lnTo>
                  <a:lnTo>
                    <a:pt x="4554" y="11726"/>
                  </a:lnTo>
                  <a:lnTo>
                    <a:pt x="1418" y="12971"/>
                  </a:lnTo>
                  <a:lnTo>
                    <a:pt x="1" y="13530"/>
                  </a:lnTo>
                  <a:lnTo>
                    <a:pt x="473" y="17524"/>
                  </a:lnTo>
                  <a:lnTo>
                    <a:pt x="559" y="17567"/>
                  </a:lnTo>
                  <a:lnTo>
                    <a:pt x="817" y="17610"/>
                  </a:lnTo>
                  <a:lnTo>
                    <a:pt x="2063" y="17610"/>
                  </a:lnTo>
                  <a:lnTo>
                    <a:pt x="4725" y="17524"/>
                  </a:lnTo>
                  <a:lnTo>
                    <a:pt x="6615" y="17395"/>
                  </a:lnTo>
                  <a:lnTo>
                    <a:pt x="8677" y="17180"/>
                  </a:lnTo>
                  <a:lnTo>
                    <a:pt x="9708" y="17051"/>
                  </a:lnTo>
                  <a:lnTo>
                    <a:pt x="10738" y="16880"/>
                  </a:lnTo>
                  <a:lnTo>
                    <a:pt x="11769" y="16665"/>
                  </a:lnTo>
                  <a:lnTo>
                    <a:pt x="12800" y="16450"/>
                  </a:lnTo>
                  <a:lnTo>
                    <a:pt x="13788" y="16149"/>
                  </a:lnTo>
                  <a:lnTo>
                    <a:pt x="14690" y="15892"/>
                  </a:lnTo>
                  <a:lnTo>
                    <a:pt x="15549" y="15548"/>
                  </a:lnTo>
                  <a:lnTo>
                    <a:pt x="16322" y="15205"/>
                  </a:lnTo>
                  <a:lnTo>
                    <a:pt x="17052" y="14818"/>
                  </a:lnTo>
                  <a:lnTo>
                    <a:pt x="17653" y="14388"/>
                  </a:lnTo>
                  <a:lnTo>
                    <a:pt x="17911" y="14174"/>
                  </a:lnTo>
                  <a:lnTo>
                    <a:pt x="18126" y="13916"/>
                  </a:lnTo>
                  <a:lnTo>
                    <a:pt x="18340" y="13658"/>
                  </a:lnTo>
                  <a:lnTo>
                    <a:pt x="18512" y="13401"/>
                  </a:lnTo>
                  <a:lnTo>
                    <a:pt x="18641" y="13143"/>
                  </a:lnTo>
                  <a:lnTo>
                    <a:pt x="18727" y="12842"/>
                  </a:lnTo>
                  <a:lnTo>
                    <a:pt x="18813" y="12542"/>
                  </a:lnTo>
                  <a:lnTo>
                    <a:pt x="18856" y="12198"/>
                  </a:lnTo>
                  <a:lnTo>
                    <a:pt x="18856" y="11425"/>
                  </a:lnTo>
                  <a:lnTo>
                    <a:pt x="18813" y="10609"/>
                  </a:lnTo>
                  <a:lnTo>
                    <a:pt x="18641" y="9793"/>
                  </a:lnTo>
                  <a:lnTo>
                    <a:pt x="18469" y="8891"/>
                  </a:lnTo>
                  <a:lnTo>
                    <a:pt x="18211" y="8032"/>
                  </a:lnTo>
                  <a:lnTo>
                    <a:pt x="17911" y="7173"/>
                  </a:lnTo>
                  <a:lnTo>
                    <a:pt x="17310" y="5584"/>
                  </a:lnTo>
                  <a:lnTo>
                    <a:pt x="16708" y="4252"/>
                  </a:lnTo>
                  <a:lnTo>
                    <a:pt x="16150" y="3007"/>
                  </a:lnTo>
                  <a:lnTo>
                    <a:pt x="14518"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68;p65">
              <a:extLst>
                <a:ext uri="{FF2B5EF4-FFF2-40B4-BE49-F238E27FC236}">
                  <a16:creationId xmlns:a16="http://schemas.microsoft.com/office/drawing/2014/main" id="{80A298BD-F7FA-8825-F3C1-E6C7896857B9}"/>
                </a:ext>
              </a:extLst>
            </p:cNvPr>
            <p:cNvSpPr/>
            <p:nvPr/>
          </p:nvSpPr>
          <p:spPr>
            <a:xfrm>
              <a:off x="5619775" y="4152950"/>
              <a:ext cx="283475" cy="177200"/>
            </a:xfrm>
            <a:custGeom>
              <a:avLst/>
              <a:gdLst/>
              <a:ahLst/>
              <a:cxnLst/>
              <a:rect l="l" t="t" r="r" b="b"/>
              <a:pathLst>
                <a:path w="11339" h="7088" extrusionOk="0">
                  <a:moveTo>
                    <a:pt x="3178" y="0"/>
                  </a:moveTo>
                  <a:lnTo>
                    <a:pt x="3050" y="43"/>
                  </a:lnTo>
                  <a:lnTo>
                    <a:pt x="2921" y="86"/>
                  </a:lnTo>
                  <a:lnTo>
                    <a:pt x="2835" y="172"/>
                  </a:lnTo>
                  <a:lnTo>
                    <a:pt x="2835" y="301"/>
                  </a:lnTo>
                  <a:lnTo>
                    <a:pt x="2878" y="430"/>
                  </a:lnTo>
                  <a:lnTo>
                    <a:pt x="2921" y="559"/>
                  </a:lnTo>
                  <a:lnTo>
                    <a:pt x="3050" y="731"/>
                  </a:lnTo>
                  <a:lnTo>
                    <a:pt x="3221" y="859"/>
                  </a:lnTo>
                  <a:lnTo>
                    <a:pt x="3565" y="1117"/>
                  </a:lnTo>
                  <a:lnTo>
                    <a:pt x="3994" y="1375"/>
                  </a:lnTo>
                  <a:lnTo>
                    <a:pt x="4810" y="1761"/>
                  </a:lnTo>
                  <a:lnTo>
                    <a:pt x="5197" y="1890"/>
                  </a:lnTo>
                  <a:lnTo>
                    <a:pt x="5326" y="1976"/>
                  </a:lnTo>
                  <a:lnTo>
                    <a:pt x="5326" y="2062"/>
                  </a:lnTo>
                  <a:lnTo>
                    <a:pt x="5240" y="2148"/>
                  </a:lnTo>
                  <a:lnTo>
                    <a:pt x="5111" y="2234"/>
                  </a:lnTo>
                  <a:lnTo>
                    <a:pt x="4853" y="2320"/>
                  </a:lnTo>
                  <a:lnTo>
                    <a:pt x="4510" y="2406"/>
                  </a:lnTo>
                  <a:lnTo>
                    <a:pt x="4080" y="2449"/>
                  </a:lnTo>
                  <a:lnTo>
                    <a:pt x="3608" y="2491"/>
                  </a:lnTo>
                  <a:lnTo>
                    <a:pt x="2491" y="2534"/>
                  </a:lnTo>
                  <a:lnTo>
                    <a:pt x="1417" y="2620"/>
                  </a:lnTo>
                  <a:lnTo>
                    <a:pt x="945" y="2706"/>
                  </a:lnTo>
                  <a:lnTo>
                    <a:pt x="558" y="2792"/>
                  </a:lnTo>
                  <a:lnTo>
                    <a:pt x="301" y="2921"/>
                  </a:lnTo>
                  <a:lnTo>
                    <a:pt x="215" y="3007"/>
                  </a:lnTo>
                  <a:lnTo>
                    <a:pt x="215" y="3093"/>
                  </a:lnTo>
                  <a:lnTo>
                    <a:pt x="215" y="3179"/>
                  </a:lnTo>
                  <a:lnTo>
                    <a:pt x="258" y="3265"/>
                  </a:lnTo>
                  <a:lnTo>
                    <a:pt x="387" y="3393"/>
                  </a:lnTo>
                  <a:lnTo>
                    <a:pt x="558" y="3479"/>
                  </a:lnTo>
                  <a:lnTo>
                    <a:pt x="773" y="3608"/>
                  </a:lnTo>
                  <a:lnTo>
                    <a:pt x="1203" y="3694"/>
                  </a:lnTo>
                  <a:lnTo>
                    <a:pt x="1417" y="3737"/>
                  </a:lnTo>
                  <a:lnTo>
                    <a:pt x="1160" y="3737"/>
                  </a:lnTo>
                  <a:lnTo>
                    <a:pt x="644" y="3823"/>
                  </a:lnTo>
                  <a:lnTo>
                    <a:pt x="387" y="3866"/>
                  </a:lnTo>
                  <a:lnTo>
                    <a:pt x="172" y="3952"/>
                  </a:lnTo>
                  <a:lnTo>
                    <a:pt x="0" y="4081"/>
                  </a:lnTo>
                  <a:lnTo>
                    <a:pt x="0" y="4124"/>
                  </a:lnTo>
                  <a:lnTo>
                    <a:pt x="0" y="4252"/>
                  </a:lnTo>
                  <a:lnTo>
                    <a:pt x="43" y="4381"/>
                  </a:lnTo>
                  <a:lnTo>
                    <a:pt x="215" y="4510"/>
                  </a:lnTo>
                  <a:lnTo>
                    <a:pt x="430" y="4639"/>
                  </a:lnTo>
                  <a:lnTo>
                    <a:pt x="644" y="4682"/>
                  </a:lnTo>
                  <a:lnTo>
                    <a:pt x="1074" y="4768"/>
                  </a:lnTo>
                  <a:lnTo>
                    <a:pt x="1289" y="4811"/>
                  </a:lnTo>
                  <a:lnTo>
                    <a:pt x="1160" y="4811"/>
                  </a:lnTo>
                  <a:lnTo>
                    <a:pt x="902" y="4897"/>
                  </a:lnTo>
                  <a:lnTo>
                    <a:pt x="773" y="4983"/>
                  </a:lnTo>
                  <a:lnTo>
                    <a:pt x="644" y="5026"/>
                  </a:lnTo>
                  <a:lnTo>
                    <a:pt x="558" y="5154"/>
                  </a:lnTo>
                  <a:lnTo>
                    <a:pt x="558" y="5283"/>
                  </a:lnTo>
                  <a:lnTo>
                    <a:pt x="644" y="5369"/>
                  </a:lnTo>
                  <a:lnTo>
                    <a:pt x="773" y="5498"/>
                  </a:lnTo>
                  <a:lnTo>
                    <a:pt x="945" y="5584"/>
                  </a:lnTo>
                  <a:lnTo>
                    <a:pt x="1160" y="5670"/>
                  </a:lnTo>
                  <a:lnTo>
                    <a:pt x="1503" y="5756"/>
                  </a:lnTo>
                  <a:lnTo>
                    <a:pt x="1332" y="5756"/>
                  </a:lnTo>
                  <a:lnTo>
                    <a:pt x="1246" y="5799"/>
                  </a:lnTo>
                  <a:lnTo>
                    <a:pt x="1160" y="5884"/>
                  </a:lnTo>
                  <a:lnTo>
                    <a:pt x="1117" y="5970"/>
                  </a:lnTo>
                  <a:lnTo>
                    <a:pt x="1117" y="6185"/>
                  </a:lnTo>
                  <a:lnTo>
                    <a:pt x="1160" y="6271"/>
                  </a:lnTo>
                  <a:lnTo>
                    <a:pt x="1246" y="6400"/>
                  </a:lnTo>
                  <a:lnTo>
                    <a:pt x="1546" y="6572"/>
                  </a:lnTo>
                  <a:lnTo>
                    <a:pt x="1976" y="6786"/>
                  </a:lnTo>
                  <a:lnTo>
                    <a:pt x="2491" y="6915"/>
                  </a:lnTo>
                  <a:lnTo>
                    <a:pt x="3092" y="7044"/>
                  </a:lnTo>
                  <a:lnTo>
                    <a:pt x="3780" y="7087"/>
                  </a:lnTo>
                  <a:lnTo>
                    <a:pt x="4553" y="7044"/>
                  </a:lnTo>
                  <a:lnTo>
                    <a:pt x="5326" y="6958"/>
                  </a:lnTo>
                  <a:lnTo>
                    <a:pt x="9105" y="6271"/>
                  </a:lnTo>
                  <a:lnTo>
                    <a:pt x="11339" y="5842"/>
                  </a:lnTo>
                  <a:lnTo>
                    <a:pt x="10351" y="473"/>
                  </a:lnTo>
                  <a:lnTo>
                    <a:pt x="10093" y="516"/>
                  </a:lnTo>
                  <a:lnTo>
                    <a:pt x="9492" y="645"/>
                  </a:lnTo>
                  <a:lnTo>
                    <a:pt x="8762" y="688"/>
                  </a:lnTo>
                  <a:lnTo>
                    <a:pt x="8161" y="688"/>
                  </a:lnTo>
                  <a:lnTo>
                    <a:pt x="7516" y="559"/>
                  </a:lnTo>
                  <a:lnTo>
                    <a:pt x="6786" y="473"/>
                  </a:lnTo>
                  <a:lnTo>
                    <a:pt x="5498" y="387"/>
                  </a:lnTo>
                  <a:lnTo>
                    <a:pt x="5240" y="344"/>
                  </a:lnTo>
                  <a:lnTo>
                    <a:pt x="4896" y="301"/>
                  </a:lnTo>
                  <a:lnTo>
                    <a:pt x="3994" y="86"/>
                  </a:lnTo>
                  <a:lnTo>
                    <a:pt x="35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69;p65">
              <a:extLst>
                <a:ext uri="{FF2B5EF4-FFF2-40B4-BE49-F238E27FC236}">
                  <a16:creationId xmlns:a16="http://schemas.microsoft.com/office/drawing/2014/main" id="{AB05D90A-1B35-8CA1-7B4C-774E5B417711}"/>
                </a:ext>
              </a:extLst>
            </p:cNvPr>
            <p:cNvSpPr/>
            <p:nvPr/>
          </p:nvSpPr>
          <p:spPr>
            <a:xfrm>
              <a:off x="5651975" y="4292525"/>
              <a:ext cx="55850" cy="8625"/>
            </a:xfrm>
            <a:custGeom>
              <a:avLst/>
              <a:gdLst/>
              <a:ahLst/>
              <a:cxnLst/>
              <a:rect l="l" t="t" r="r" b="b"/>
              <a:pathLst>
                <a:path w="2234" h="345" extrusionOk="0">
                  <a:moveTo>
                    <a:pt x="2105" y="1"/>
                  </a:moveTo>
                  <a:lnTo>
                    <a:pt x="1633" y="87"/>
                  </a:lnTo>
                  <a:lnTo>
                    <a:pt x="1117" y="130"/>
                  </a:lnTo>
                  <a:lnTo>
                    <a:pt x="645" y="130"/>
                  </a:lnTo>
                  <a:lnTo>
                    <a:pt x="129" y="87"/>
                  </a:lnTo>
                  <a:lnTo>
                    <a:pt x="44" y="87"/>
                  </a:lnTo>
                  <a:lnTo>
                    <a:pt x="1" y="173"/>
                  </a:lnTo>
                  <a:lnTo>
                    <a:pt x="44" y="259"/>
                  </a:lnTo>
                  <a:lnTo>
                    <a:pt x="87" y="259"/>
                  </a:lnTo>
                  <a:lnTo>
                    <a:pt x="516" y="301"/>
                  </a:lnTo>
                  <a:lnTo>
                    <a:pt x="903" y="344"/>
                  </a:lnTo>
                  <a:lnTo>
                    <a:pt x="1504" y="301"/>
                  </a:lnTo>
                  <a:lnTo>
                    <a:pt x="2148" y="173"/>
                  </a:lnTo>
                  <a:lnTo>
                    <a:pt x="2191" y="130"/>
                  </a:lnTo>
                  <a:lnTo>
                    <a:pt x="2234" y="87"/>
                  </a:lnTo>
                  <a:lnTo>
                    <a:pt x="2191" y="1"/>
                  </a:lnTo>
                  <a:close/>
                </a:path>
              </a:pathLst>
            </a:custGeom>
            <a:solidFill>
              <a:srgbClr val="716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670;p65">
              <a:extLst>
                <a:ext uri="{FF2B5EF4-FFF2-40B4-BE49-F238E27FC236}">
                  <a16:creationId xmlns:a16="http://schemas.microsoft.com/office/drawing/2014/main" id="{D3B4B4B9-9EDD-DE05-658A-140ED7733211}"/>
                </a:ext>
              </a:extLst>
            </p:cNvPr>
            <p:cNvSpPr/>
            <p:nvPr/>
          </p:nvSpPr>
          <p:spPr>
            <a:xfrm>
              <a:off x="5638025" y="4266775"/>
              <a:ext cx="59075" cy="6450"/>
            </a:xfrm>
            <a:custGeom>
              <a:avLst/>
              <a:gdLst/>
              <a:ahLst/>
              <a:cxnLst/>
              <a:rect l="l" t="t" r="r" b="b"/>
              <a:pathLst>
                <a:path w="2363" h="258" extrusionOk="0">
                  <a:moveTo>
                    <a:pt x="2234" y="0"/>
                  </a:moveTo>
                  <a:lnTo>
                    <a:pt x="1160" y="86"/>
                  </a:lnTo>
                  <a:lnTo>
                    <a:pt x="86" y="43"/>
                  </a:lnTo>
                  <a:lnTo>
                    <a:pt x="43" y="43"/>
                  </a:lnTo>
                  <a:lnTo>
                    <a:pt x="0" y="129"/>
                  </a:lnTo>
                  <a:lnTo>
                    <a:pt x="0" y="215"/>
                  </a:lnTo>
                  <a:lnTo>
                    <a:pt x="86" y="215"/>
                  </a:lnTo>
                  <a:lnTo>
                    <a:pt x="988" y="258"/>
                  </a:lnTo>
                  <a:lnTo>
                    <a:pt x="1632" y="258"/>
                  </a:lnTo>
                  <a:lnTo>
                    <a:pt x="2277" y="215"/>
                  </a:lnTo>
                  <a:lnTo>
                    <a:pt x="2320" y="172"/>
                  </a:lnTo>
                  <a:lnTo>
                    <a:pt x="2362" y="86"/>
                  </a:lnTo>
                  <a:lnTo>
                    <a:pt x="2320" y="43"/>
                  </a:lnTo>
                  <a:lnTo>
                    <a:pt x="2234" y="0"/>
                  </a:lnTo>
                  <a:close/>
                </a:path>
              </a:pathLst>
            </a:custGeom>
            <a:solidFill>
              <a:srgbClr val="716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671;p65">
              <a:extLst>
                <a:ext uri="{FF2B5EF4-FFF2-40B4-BE49-F238E27FC236}">
                  <a16:creationId xmlns:a16="http://schemas.microsoft.com/office/drawing/2014/main" id="{57781FEE-2C29-0DDA-0F7F-FFA00FE4A2F1}"/>
                </a:ext>
              </a:extLst>
            </p:cNvPr>
            <p:cNvSpPr/>
            <p:nvPr/>
          </p:nvSpPr>
          <p:spPr>
            <a:xfrm>
              <a:off x="5640175" y="4239925"/>
              <a:ext cx="56925" cy="7525"/>
            </a:xfrm>
            <a:custGeom>
              <a:avLst/>
              <a:gdLst/>
              <a:ahLst/>
              <a:cxnLst/>
              <a:rect l="l" t="t" r="r" b="b"/>
              <a:pathLst>
                <a:path w="2277" h="301" extrusionOk="0">
                  <a:moveTo>
                    <a:pt x="2148" y="0"/>
                  </a:moveTo>
                  <a:lnTo>
                    <a:pt x="86" y="86"/>
                  </a:lnTo>
                  <a:lnTo>
                    <a:pt x="43" y="129"/>
                  </a:lnTo>
                  <a:lnTo>
                    <a:pt x="0" y="215"/>
                  </a:lnTo>
                  <a:lnTo>
                    <a:pt x="43" y="258"/>
                  </a:lnTo>
                  <a:lnTo>
                    <a:pt x="86" y="301"/>
                  </a:lnTo>
                  <a:lnTo>
                    <a:pt x="129" y="301"/>
                  </a:lnTo>
                  <a:lnTo>
                    <a:pt x="2148" y="215"/>
                  </a:lnTo>
                  <a:lnTo>
                    <a:pt x="2234" y="172"/>
                  </a:lnTo>
                  <a:lnTo>
                    <a:pt x="2276" y="86"/>
                  </a:lnTo>
                  <a:lnTo>
                    <a:pt x="2234" y="43"/>
                  </a:lnTo>
                  <a:lnTo>
                    <a:pt x="2148" y="0"/>
                  </a:lnTo>
                  <a:close/>
                </a:path>
              </a:pathLst>
            </a:custGeom>
            <a:solidFill>
              <a:srgbClr val="716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72;p65">
              <a:extLst>
                <a:ext uri="{FF2B5EF4-FFF2-40B4-BE49-F238E27FC236}">
                  <a16:creationId xmlns:a16="http://schemas.microsoft.com/office/drawing/2014/main" id="{8968A7DE-5262-3452-5F95-E345B5FEEAE3}"/>
                </a:ext>
              </a:extLst>
            </p:cNvPr>
            <p:cNvSpPr/>
            <p:nvPr/>
          </p:nvSpPr>
          <p:spPr>
            <a:xfrm>
              <a:off x="5807675" y="3535550"/>
              <a:ext cx="10750" cy="1100"/>
            </a:xfrm>
            <a:custGeom>
              <a:avLst/>
              <a:gdLst/>
              <a:ahLst/>
              <a:cxnLst/>
              <a:rect l="l" t="t" r="r" b="b"/>
              <a:pathLst>
                <a:path w="430" h="44" extrusionOk="0">
                  <a:moveTo>
                    <a:pt x="0" y="1"/>
                  </a:moveTo>
                  <a:lnTo>
                    <a:pt x="430" y="43"/>
                  </a:lnTo>
                  <a:lnTo>
                    <a:pt x="387" y="1"/>
                  </a:lnTo>
                  <a:close/>
                </a:path>
              </a:pathLst>
            </a:custGeom>
            <a:solidFill>
              <a:srgbClr val="9AD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73;p65">
              <a:extLst>
                <a:ext uri="{FF2B5EF4-FFF2-40B4-BE49-F238E27FC236}">
                  <a16:creationId xmlns:a16="http://schemas.microsoft.com/office/drawing/2014/main" id="{6147874E-0842-5334-8F0B-B8DA76482790}"/>
                </a:ext>
              </a:extLst>
            </p:cNvPr>
            <p:cNvSpPr/>
            <p:nvPr/>
          </p:nvSpPr>
          <p:spPr>
            <a:xfrm>
              <a:off x="5807675" y="3535550"/>
              <a:ext cx="25" cy="1100"/>
            </a:xfrm>
            <a:custGeom>
              <a:avLst/>
              <a:gdLst/>
              <a:ahLst/>
              <a:cxnLst/>
              <a:rect l="l" t="t" r="r" b="b"/>
              <a:pathLst>
                <a:path w="1" h="44" extrusionOk="0">
                  <a:moveTo>
                    <a:pt x="0" y="43"/>
                  </a:moveTo>
                  <a:lnTo>
                    <a:pt x="0" y="1"/>
                  </a:lnTo>
                  <a:lnTo>
                    <a:pt x="0" y="43"/>
                  </a:lnTo>
                  <a:lnTo>
                    <a:pt x="0" y="43"/>
                  </a:lnTo>
                  <a:close/>
                </a:path>
              </a:pathLst>
            </a:custGeom>
            <a:solidFill>
              <a:srgbClr val="9AD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674;p65">
              <a:extLst>
                <a:ext uri="{FF2B5EF4-FFF2-40B4-BE49-F238E27FC236}">
                  <a16:creationId xmlns:a16="http://schemas.microsoft.com/office/drawing/2014/main" id="{B3854D2B-82B7-44FA-5FF4-FD239F5EA5BF}"/>
                </a:ext>
              </a:extLst>
            </p:cNvPr>
            <p:cNvSpPr/>
            <p:nvPr/>
          </p:nvSpPr>
          <p:spPr>
            <a:xfrm>
              <a:off x="5839875" y="3537700"/>
              <a:ext cx="9700" cy="1100"/>
            </a:xfrm>
            <a:custGeom>
              <a:avLst/>
              <a:gdLst/>
              <a:ahLst/>
              <a:cxnLst/>
              <a:rect l="l" t="t" r="r" b="b"/>
              <a:pathLst>
                <a:path w="388" h="44" extrusionOk="0">
                  <a:moveTo>
                    <a:pt x="387" y="43"/>
                  </a:moveTo>
                  <a:lnTo>
                    <a:pt x="387" y="43"/>
                  </a:lnTo>
                  <a:lnTo>
                    <a:pt x="1" y="0"/>
                  </a:lnTo>
                  <a:lnTo>
                    <a:pt x="1" y="0"/>
                  </a:lnTo>
                  <a:lnTo>
                    <a:pt x="387" y="43"/>
                  </a:lnTo>
                  <a:lnTo>
                    <a:pt x="387" y="43"/>
                  </a:lnTo>
                  <a:close/>
                </a:path>
              </a:pathLst>
            </a:custGeom>
            <a:solidFill>
              <a:srgbClr val="9AD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675;p65">
              <a:extLst>
                <a:ext uri="{FF2B5EF4-FFF2-40B4-BE49-F238E27FC236}">
                  <a16:creationId xmlns:a16="http://schemas.microsoft.com/office/drawing/2014/main" id="{9F957980-682D-4E68-BC7C-D33E4537940B}"/>
                </a:ext>
              </a:extLst>
            </p:cNvPr>
            <p:cNvSpPr/>
            <p:nvPr/>
          </p:nvSpPr>
          <p:spPr>
            <a:xfrm>
              <a:off x="5779750" y="3538775"/>
              <a:ext cx="485350" cy="484275"/>
            </a:xfrm>
            <a:custGeom>
              <a:avLst/>
              <a:gdLst/>
              <a:ahLst/>
              <a:cxnLst/>
              <a:rect l="l" t="t" r="r" b="b"/>
              <a:pathLst>
                <a:path w="19414" h="19371" extrusionOk="0">
                  <a:moveTo>
                    <a:pt x="2835" y="0"/>
                  </a:moveTo>
                  <a:lnTo>
                    <a:pt x="1" y="4811"/>
                  </a:lnTo>
                  <a:lnTo>
                    <a:pt x="6099" y="13315"/>
                  </a:lnTo>
                  <a:lnTo>
                    <a:pt x="9364" y="19371"/>
                  </a:lnTo>
                  <a:lnTo>
                    <a:pt x="19414" y="16450"/>
                  </a:lnTo>
                  <a:lnTo>
                    <a:pt x="19199" y="15806"/>
                  </a:lnTo>
                  <a:lnTo>
                    <a:pt x="18941" y="15033"/>
                  </a:lnTo>
                  <a:lnTo>
                    <a:pt x="18469" y="14002"/>
                  </a:lnTo>
                  <a:lnTo>
                    <a:pt x="18125" y="13229"/>
                  </a:lnTo>
                  <a:lnTo>
                    <a:pt x="17653" y="12327"/>
                  </a:lnTo>
                  <a:lnTo>
                    <a:pt x="17094" y="11382"/>
                  </a:lnTo>
                  <a:lnTo>
                    <a:pt x="16450" y="10351"/>
                  </a:lnTo>
                  <a:lnTo>
                    <a:pt x="15720" y="9277"/>
                  </a:lnTo>
                  <a:lnTo>
                    <a:pt x="14861" y="8118"/>
                  </a:lnTo>
                  <a:lnTo>
                    <a:pt x="13873" y="6915"/>
                  </a:lnTo>
                  <a:lnTo>
                    <a:pt x="12757" y="5670"/>
                  </a:lnTo>
                  <a:lnTo>
                    <a:pt x="12069" y="4897"/>
                  </a:lnTo>
                  <a:lnTo>
                    <a:pt x="11339" y="4252"/>
                  </a:lnTo>
                  <a:lnTo>
                    <a:pt x="10652" y="3651"/>
                  </a:lnTo>
                  <a:lnTo>
                    <a:pt x="9965" y="3093"/>
                  </a:lnTo>
                  <a:lnTo>
                    <a:pt x="9235" y="2577"/>
                  </a:lnTo>
                  <a:lnTo>
                    <a:pt x="8548" y="2148"/>
                  </a:lnTo>
                  <a:lnTo>
                    <a:pt x="7860" y="1761"/>
                  </a:lnTo>
                  <a:lnTo>
                    <a:pt x="7216" y="1418"/>
                  </a:lnTo>
                  <a:lnTo>
                    <a:pt x="6572" y="1117"/>
                  </a:lnTo>
                  <a:lnTo>
                    <a:pt x="5928" y="859"/>
                  </a:lnTo>
                  <a:lnTo>
                    <a:pt x="4768" y="473"/>
                  </a:lnTo>
                  <a:lnTo>
                    <a:pt x="3737" y="172"/>
                  </a:lnTo>
                  <a:lnTo>
                    <a:pt x="2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676;p65">
              <a:extLst>
                <a:ext uri="{FF2B5EF4-FFF2-40B4-BE49-F238E27FC236}">
                  <a16:creationId xmlns:a16="http://schemas.microsoft.com/office/drawing/2014/main" id="{5981B377-7777-9BD5-5CC3-B66F997D952C}"/>
                </a:ext>
              </a:extLst>
            </p:cNvPr>
            <p:cNvSpPr/>
            <p:nvPr/>
          </p:nvSpPr>
          <p:spPr>
            <a:xfrm>
              <a:off x="5930075" y="3868400"/>
              <a:ext cx="337175" cy="156800"/>
            </a:xfrm>
            <a:custGeom>
              <a:avLst/>
              <a:gdLst/>
              <a:ahLst/>
              <a:cxnLst/>
              <a:rect l="l" t="t" r="r" b="b"/>
              <a:pathLst>
                <a:path w="13487" h="6272" extrusionOk="0">
                  <a:moveTo>
                    <a:pt x="129" y="1"/>
                  </a:moveTo>
                  <a:lnTo>
                    <a:pt x="43" y="44"/>
                  </a:lnTo>
                  <a:lnTo>
                    <a:pt x="1" y="87"/>
                  </a:lnTo>
                  <a:lnTo>
                    <a:pt x="1" y="173"/>
                  </a:lnTo>
                  <a:lnTo>
                    <a:pt x="3308" y="6271"/>
                  </a:lnTo>
                  <a:lnTo>
                    <a:pt x="13401" y="3351"/>
                  </a:lnTo>
                  <a:lnTo>
                    <a:pt x="13487" y="3308"/>
                  </a:lnTo>
                  <a:lnTo>
                    <a:pt x="13487" y="3222"/>
                  </a:lnTo>
                  <a:lnTo>
                    <a:pt x="13444" y="3179"/>
                  </a:lnTo>
                  <a:lnTo>
                    <a:pt x="13358" y="3136"/>
                  </a:lnTo>
                  <a:lnTo>
                    <a:pt x="3394" y="6057"/>
                  </a:lnTo>
                  <a:lnTo>
                    <a:pt x="172" y="87"/>
                  </a:lnTo>
                  <a:lnTo>
                    <a:pt x="12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677;p65">
              <a:extLst>
                <a:ext uri="{FF2B5EF4-FFF2-40B4-BE49-F238E27FC236}">
                  <a16:creationId xmlns:a16="http://schemas.microsoft.com/office/drawing/2014/main" id="{B9268F55-F10E-60D3-C495-6C4A7423386F}"/>
                </a:ext>
              </a:extLst>
            </p:cNvPr>
            <p:cNvSpPr/>
            <p:nvPr/>
          </p:nvSpPr>
          <p:spPr>
            <a:xfrm>
              <a:off x="5986975" y="3894175"/>
              <a:ext cx="258800" cy="84850"/>
            </a:xfrm>
            <a:custGeom>
              <a:avLst/>
              <a:gdLst/>
              <a:ahLst/>
              <a:cxnLst/>
              <a:rect l="l" t="t" r="r" b="b"/>
              <a:pathLst>
                <a:path w="10352" h="3394" extrusionOk="0">
                  <a:moveTo>
                    <a:pt x="10223" y="1"/>
                  </a:moveTo>
                  <a:lnTo>
                    <a:pt x="87" y="3222"/>
                  </a:lnTo>
                  <a:lnTo>
                    <a:pt x="1" y="3265"/>
                  </a:lnTo>
                  <a:lnTo>
                    <a:pt x="1" y="3351"/>
                  </a:lnTo>
                  <a:lnTo>
                    <a:pt x="44" y="3394"/>
                  </a:lnTo>
                  <a:lnTo>
                    <a:pt x="130" y="3394"/>
                  </a:lnTo>
                  <a:lnTo>
                    <a:pt x="10309" y="172"/>
                  </a:lnTo>
                  <a:lnTo>
                    <a:pt x="10352" y="129"/>
                  </a:lnTo>
                  <a:lnTo>
                    <a:pt x="10352" y="87"/>
                  </a:lnTo>
                  <a:lnTo>
                    <a:pt x="1030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678;p65">
              <a:extLst>
                <a:ext uri="{FF2B5EF4-FFF2-40B4-BE49-F238E27FC236}">
                  <a16:creationId xmlns:a16="http://schemas.microsoft.com/office/drawing/2014/main" id="{380DD312-1122-1950-B9CF-FD42B1259565}"/>
                </a:ext>
              </a:extLst>
            </p:cNvPr>
            <p:cNvSpPr/>
            <p:nvPr/>
          </p:nvSpPr>
          <p:spPr>
            <a:xfrm>
              <a:off x="5730350" y="3273550"/>
              <a:ext cx="208350" cy="313575"/>
            </a:xfrm>
            <a:custGeom>
              <a:avLst/>
              <a:gdLst/>
              <a:ahLst/>
              <a:cxnLst/>
              <a:rect l="l" t="t" r="r" b="b"/>
              <a:pathLst>
                <a:path w="8334" h="12543" extrusionOk="0">
                  <a:moveTo>
                    <a:pt x="3609" y="1"/>
                  </a:moveTo>
                  <a:lnTo>
                    <a:pt x="3308" y="44"/>
                  </a:lnTo>
                  <a:lnTo>
                    <a:pt x="3050" y="87"/>
                  </a:lnTo>
                  <a:lnTo>
                    <a:pt x="2793" y="130"/>
                  </a:lnTo>
                  <a:lnTo>
                    <a:pt x="2578" y="259"/>
                  </a:lnTo>
                  <a:lnTo>
                    <a:pt x="2320" y="387"/>
                  </a:lnTo>
                  <a:lnTo>
                    <a:pt x="2105" y="516"/>
                  </a:lnTo>
                  <a:lnTo>
                    <a:pt x="1891" y="688"/>
                  </a:lnTo>
                  <a:lnTo>
                    <a:pt x="1676" y="903"/>
                  </a:lnTo>
                  <a:lnTo>
                    <a:pt x="1461" y="1118"/>
                  </a:lnTo>
                  <a:lnTo>
                    <a:pt x="1289" y="1332"/>
                  </a:lnTo>
                  <a:lnTo>
                    <a:pt x="1161" y="1590"/>
                  </a:lnTo>
                  <a:lnTo>
                    <a:pt x="1032" y="1891"/>
                  </a:lnTo>
                  <a:lnTo>
                    <a:pt x="903" y="2148"/>
                  </a:lnTo>
                  <a:lnTo>
                    <a:pt x="860" y="2449"/>
                  </a:lnTo>
                  <a:lnTo>
                    <a:pt x="87" y="5842"/>
                  </a:lnTo>
                  <a:lnTo>
                    <a:pt x="44" y="6143"/>
                  </a:lnTo>
                  <a:lnTo>
                    <a:pt x="1" y="6443"/>
                  </a:lnTo>
                  <a:lnTo>
                    <a:pt x="1" y="6744"/>
                  </a:lnTo>
                  <a:lnTo>
                    <a:pt x="1" y="7045"/>
                  </a:lnTo>
                  <a:lnTo>
                    <a:pt x="87" y="7302"/>
                  </a:lnTo>
                  <a:lnTo>
                    <a:pt x="130" y="7603"/>
                  </a:lnTo>
                  <a:lnTo>
                    <a:pt x="259" y="7861"/>
                  </a:lnTo>
                  <a:lnTo>
                    <a:pt x="387" y="8118"/>
                  </a:lnTo>
                  <a:lnTo>
                    <a:pt x="516" y="8333"/>
                  </a:lnTo>
                  <a:lnTo>
                    <a:pt x="688" y="8548"/>
                  </a:lnTo>
                  <a:lnTo>
                    <a:pt x="860" y="8763"/>
                  </a:lnTo>
                  <a:lnTo>
                    <a:pt x="1075" y="8934"/>
                  </a:lnTo>
                  <a:lnTo>
                    <a:pt x="1289" y="9106"/>
                  </a:lnTo>
                  <a:lnTo>
                    <a:pt x="1504" y="9235"/>
                  </a:lnTo>
                  <a:lnTo>
                    <a:pt x="1762" y="9321"/>
                  </a:lnTo>
                  <a:lnTo>
                    <a:pt x="2020" y="9407"/>
                  </a:lnTo>
                  <a:lnTo>
                    <a:pt x="3136" y="9664"/>
                  </a:lnTo>
                  <a:lnTo>
                    <a:pt x="2879" y="10996"/>
                  </a:lnTo>
                  <a:lnTo>
                    <a:pt x="2879" y="11211"/>
                  </a:lnTo>
                  <a:lnTo>
                    <a:pt x="2879" y="11425"/>
                  </a:lnTo>
                  <a:lnTo>
                    <a:pt x="2964" y="11597"/>
                  </a:lnTo>
                  <a:lnTo>
                    <a:pt x="3050" y="11769"/>
                  </a:lnTo>
                  <a:lnTo>
                    <a:pt x="3179" y="11941"/>
                  </a:lnTo>
                  <a:lnTo>
                    <a:pt x="3351" y="12070"/>
                  </a:lnTo>
                  <a:lnTo>
                    <a:pt x="3523" y="12156"/>
                  </a:lnTo>
                  <a:lnTo>
                    <a:pt x="3738" y="12241"/>
                  </a:lnTo>
                  <a:lnTo>
                    <a:pt x="5498" y="12542"/>
                  </a:lnTo>
                  <a:lnTo>
                    <a:pt x="5928" y="12542"/>
                  </a:lnTo>
                  <a:lnTo>
                    <a:pt x="6100" y="12456"/>
                  </a:lnTo>
                  <a:lnTo>
                    <a:pt x="6272" y="12370"/>
                  </a:lnTo>
                  <a:lnTo>
                    <a:pt x="6443" y="12241"/>
                  </a:lnTo>
                  <a:lnTo>
                    <a:pt x="6572" y="12070"/>
                  </a:lnTo>
                  <a:lnTo>
                    <a:pt x="6658" y="11898"/>
                  </a:lnTo>
                  <a:lnTo>
                    <a:pt x="6744" y="11683"/>
                  </a:lnTo>
                  <a:lnTo>
                    <a:pt x="7088" y="9793"/>
                  </a:lnTo>
                  <a:lnTo>
                    <a:pt x="7388" y="7775"/>
                  </a:lnTo>
                  <a:lnTo>
                    <a:pt x="7474" y="7517"/>
                  </a:lnTo>
                  <a:lnTo>
                    <a:pt x="8247" y="4124"/>
                  </a:lnTo>
                  <a:lnTo>
                    <a:pt x="8290" y="3823"/>
                  </a:lnTo>
                  <a:lnTo>
                    <a:pt x="8333" y="3523"/>
                  </a:lnTo>
                  <a:lnTo>
                    <a:pt x="8333" y="3222"/>
                  </a:lnTo>
                  <a:lnTo>
                    <a:pt x="8290" y="2921"/>
                  </a:lnTo>
                  <a:lnTo>
                    <a:pt x="8247" y="2664"/>
                  </a:lnTo>
                  <a:lnTo>
                    <a:pt x="8161" y="2363"/>
                  </a:lnTo>
                  <a:lnTo>
                    <a:pt x="8075" y="2105"/>
                  </a:lnTo>
                  <a:lnTo>
                    <a:pt x="7947" y="1848"/>
                  </a:lnTo>
                  <a:lnTo>
                    <a:pt x="7818" y="1633"/>
                  </a:lnTo>
                  <a:lnTo>
                    <a:pt x="7646" y="1418"/>
                  </a:lnTo>
                  <a:lnTo>
                    <a:pt x="7474" y="1203"/>
                  </a:lnTo>
                  <a:lnTo>
                    <a:pt x="7259" y="1032"/>
                  </a:lnTo>
                  <a:lnTo>
                    <a:pt x="7045" y="860"/>
                  </a:lnTo>
                  <a:lnTo>
                    <a:pt x="6830" y="731"/>
                  </a:lnTo>
                  <a:lnTo>
                    <a:pt x="6572" y="645"/>
                  </a:lnTo>
                  <a:lnTo>
                    <a:pt x="6314" y="559"/>
                  </a:lnTo>
                  <a:lnTo>
                    <a:pt x="4124" y="87"/>
                  </a:lnTo>
                  <a:lnTo>
                    <a:pt x="3866" y="44"/>
                  </a:lnTo>
                  <a:lnTo>
                    <a:pt x="3609" y="1"/>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679;p65">
              <a:extLst>
                <a:ext uri="{FF2B5EF4-FFF2-40B4-BE49-F238E27FC236}">
                  <a16:creationId xmlns:a16="http://schemas.microsoft.com/office/drawing/2014/main" id="{ADA1CC70-7426-91A4-4207-6CA86CC45D42}"/>
                </a:ext>
              </a:extLst>
            </p:cNvPr>
            <p:cNvSpPr/>
            <p:nvPr/>
          </p:nvSpPr>
          <p:spPr>
            <a:xfrm>
              <a:off x="5829150" y="3372350"/>
              <a:ext cx="24725" cy="24725"/>
            </a:xfrm>
            <a:custGeom>
              <a:avLst/>
              <a:gdLst/>
              <a:ahLst/>
              <a:cxnLst/>
              <a:rect l="l" t="t" r="r" b="b"/>
              <a:pathLst>
                <a:path w="989" h="989" extrusionOk="0">
                  <a:moveTo>
                    <a:pt x="387" y="0"/>
                  </a:moveTo>
                  <a:lnTo>
                    <a:pt x="215" y="43"/>
                  </a:lnTo>
                  <a:lnTo>
                    <a:pt x="86" y="172"/>
                  </a:lnTo>
                  <a:lnTo>
                    <a:pt x="0" y="387"/>
                  </a:lnTo>
                  <a:lnTo>
                    <a:pt x="0" y="559"/>
                  </a:lnTo>
                  <a:lnTo>
                    <a:pt x="43" y="730"/>
                  </a:lnTo>
                  <a:lnTo>
                    <a:pt x="215" y="902"/>
                  </a:lnTo>
                  <a:lnTo>
                    <a:pt x="387" y="988"/>
                  </a:lnTo>
                  <a:lnTo>
                    <a:pt x="559" y="988"/>
                  </a:lnTo>
                  <a:lnTo>
                    <a:pt x="773" y="902"/>
                  </a:lnTo>
                  <a:lnTo>
                    <a:pt x="902" y="773"/>
                  </a:lnTo>
                  <a:lnTo>
                    <a:pt x="988" y="602"/>
                  </a:lnTo>
                  <a:lnTo>
                    <a:pt x="988" y="387"/>
                  </a:lnTo>
                  <a:lnTo>
                    <a:pt x="902" y="215"/>
                  </a:lnTo>
                  <a:lnTo>
                    <a:pt x="773" y="86"/>
                  </a:lnTo>
                  <a:lnTo>
                    <a:pt x="60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680;p65">
              <a:extLst>
                <a:ext uri="{FF2B5EF4-FFF2-40B4-BE49-F238E27FC236}">
                  <a16:creationId xmlns:a16="http://schemas.microsoft.com/office/drawing/2014/main" id="{486B616A-88E0-58C1-A9E8-F9C68120284E}"/>
                </a:ext>
              </a:extLst>
            </p:cNvPr>
            <p:cNvSpPr/>
            <p:nvPr/>
          </p:nvSpPr>
          <p:spPr>
            <a:xfrm>
              <a:off x="5752900" y="3354100"/>
              <a:ext cx="21500" cy="21500"/>
            </a:xfrm>
            <a:custGeom>
              <a:avLst/>
              <a:gdLst/>
              <a:ahLst/>
              <a:cxnLst/>
              <a:rect l="l" t="t" r="r" b="b"/>
              <a:pathLst>
                <a:path w="860" h="860" extrusionOk="0">
                  <a:moveTo>
                    <a:pt x="344" y="0"/>
                  </a:moveTo>
                  <a:lnTo>
                    <a:pt x="216" y="86"/>
                  </a:lnTo>
                  <a:lnTo>
                    <a:pt x="87" y="172"/>
                  </a:lnTo>
                  <a:lnTo>
                    <a:pt x="1" y="344"/>
                  </a:lnTo>
                  <a:lnTo>
                    <a:pt x="1" y="515"/>
                  </a:lnTo>
                  <a:lnTo>
                    <a:pt x="44" y="644"/>
                  </a:lnTo>
                  <a:lnTo>
                    <a:pt x="173" y="773"/>
                  </a:lnTo>
                  <a:lnTo>
                    <a:pt x="344" y="859"/>
                  </a:lnTo>
                  <a:lnTo>
                    <a:pt x="516" y="859"/>
                  </a:lnTo>
                  <a:lnTo>
                    <a:pt x="645" y="773"/>
                  </a:lnTo>
                  <a:lnTo>
                    <a:pt x="774" y="687"/>
                  </a:lnTo>
                  <a:lnTo>
                    <a:pt x="860" y="515"/>
                  </a:lnTo>
                  <a:lnTo>
                    <a:pt x="860" y="344"/>
                  </a:lnTo>
                  <a:lnTo>
                    <a:pt x="774" y="215"/>
                  </a:lnTo>
                  <a:lnTo>
                    <a:pt x="688" y="86"/>
                  </a:lnTo>
                  <a:lnTo>
                    <a:pt x="516"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681;p65">
              <a:extLst>
                <a:ext uri="{FF2B5EF4-FFF2-40B4-BE49-F238E27FC236}">
                  <a16:creationId xmlns:a16="http://schemas.microsoft.com/office/drawing/2014/main" id="{0C899430-3A07-3FDB-DB35-FB40BED55BC7}"/>
                </a:ext>
              </a:extLst>
            </p:cNvPr>
            <p:cNvSpPr/>
            <p:nvPr/>
          </p:nvSpPr>
          <p:spPr>
            <a:xfrm>
              <a:off x="5774375" y="3419600"/>
              <a:ext cx="44050" cy="24700"/>
            </a:xfrm>
            <a:custGeom>
              <a:avLst/>
              <a:gdLst/>
              <a:ahLst/>
              <a:cxnLst/>
              <a:rect l="l" t="t" r="r" b="b"/>
              <a:pathLst>
                <a:path w="1762" h="988" extrusionOk="0">
                  <a:moveTo>
                    <a:pt x="1" y="0"/>
                  </a:moveTo>
                  <a:lnTo>
                    <a:pt x="1" y="129"/>
                  </a:lnTo>
                  <a:lnTo>
                    <a:pt x="87" y="429"/>
                  </a:lnTo>
                  <a:lnTo>
                    <a:pt x="173" y="558"/>
                  </a:lnTo>
                  <a:lnTo>
                    <a:pt x="301" y="730"/>
                  </a:lnTo>
                  <a:lnTo>
                    <a:pt x="430" y="859"/>
                  </a:lnTo>
                  <a:lnTo>
                    <a:pt x="602" y="945"/>
                  </a:lnTo>
                  <a:lnTo>
                    <a:pt x="774" y="988"/>
                  </a:lnTo>
                  <a:lnTo>
                    <a:pt x="989" y="945"/>
                  </a:lnTo>
                  <a:lnTo>
                    <a:pt x="1160" y="902"/>
                  </a:lnTo>
                  <a:lnTo>
                    <a:pt x="1332" y="816"/>
                  </a:lnTo>
                  <a:lnTo>
                    <a:pt x="1461" y="687"/>
                  </a:lnTo>
                  <a:lnTo>
                    <a:pt x="1590" y="515"/>
                  </a:lnTo>
                  <a:lnTo>
                    <a:pt x="1719" y="344"/>
                  </a:lnTo>
                  <a:lnTo>
                    <a:pt x="1762" y="17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682;p65">
              <a:extLst>
                <a:ext uri="{FF2B5EF4-FFF2-40B4-BE49-F238E27FC236}">
                  <a16:creationId xmlns:a16="http://schemas.microsoft.com/office/drawing/2014/main" id="{A21FB80A-2A9A-0FF5-40AB-DFBB94E59990}"/>
                </a:ext>
              </a:extLst>
            </p:cNvPr>
            <p:cNvSpPr/>
            <p:nvPr/>
          </p:nvSpPr>
          <p:spPr>
            <a:xfrm>
              <a:off x="5775450" y="3361600"/>
              <a:ext cx="24725" cy="33325"/>
            </a:xfrm>
            <a:custGeom>
              <a:avLst/>
              <a:gdLst/>
              <a:ahLst/>
              <a:cxnLst/>
              <a:rect l="l" t="t" r="r" b="b"/>
              <a:pathLst>
                <a:path w="989" h="1333" extrusionOk="0">
                  <a:moveTo>
                    <a:pt x="903" y="1"/>
                  </a:moveTo>
                  <a:lnTo>
                    <a:pt x="860" y="44"/>
                  </a:lnTo>
                  <a:lnTo>
                    <a:pt x="473" y="559"/>
                  </a:lnTo>
                  <a:lnTo>
                    <a:pt x="1" y="1074"/>
                  </a:lnTo>
                  <a:lnTo>
                    <a:pt x="1" y="1117"/>
                  </a:lnTo>
                  <a:lnTo>
                    <a:pt x="44" y="1160"/>
                  </a:lnTo>
                  <a:lnTo>
                    <a:pt x="559" y="1332"/>
                  </a:lnTo>
                  <a:lnTo>
                    <a:pt x="645" y="1332"/>
                  </a:lnTo>
                  <a:lnTo>
                    <a:pt x="645" y="1289"/>
                  </a:lnTo>
                  <a:lnTo>
                    <a:pt x="645" y="1246"/>
                  </a:lnTo>
                  <a:lnTo>
                    <a:pt x="602" y="1203"/>
                  </a:lnTo>
                  <a:lnTo>
                    <a:pt x="204" y="1071"/>
                  </a:lnTo>
                  <a:lnTo>
                    <a:pt x="204" y="1071"/>
                  </a:lnTo>
                  <a:lnTo>
                    <a:pt x="559" y="645"/>
                  </a:lnTo>
                  <a:lnTo>
                    <a:pt x="946" y="87"/>
                  </a:lnTo>
                  <a:lnTo>
                    <a:pt x="989" y="44"/>
                  </a:lnTo>
                  <a:lnTo>
                    <a:pt x="946" y="1"/>
                  </a:lnTo>
                  <a:close/>
                </a:path>
              </a:pathLst>
            </a:custGeom>
            <a:solidFill>
              <a:srgbClr val="49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683;p65">
              <a:extLst>
                <a:ext uri="{FF2B5EF4-FFF2-40B4-BE49-F238E27FC236}">
                  <a16:creationId xmlns:a16="http://schemas.microsoft.com/office/drawing/2014/main" id="{4FBCE641-8F5F-6C72-F694-B8F62054CC16}"/>
                </a:ext>
              </a:extLst>
            </p:cNvPr>
            <p:cNvSpPr/>
            <p:nvPr/>
          </p:nvSpPr>
          <p:spPr>
            <a:xfrm>
              <a:off x="5847400" y="3363750"/>
              <a:ext cx="15050" cy="10775"/>
            </a:xfrm>
            <a:custGeom>
              <a:avLst/>
              <a:gdLst/>
              <a:ahLst/>
              <a:cxnLst/>
              <a:rect l="l" t="t" r="r" b="b"/>
              <a:pathLst>
                <a:path w="602" h="431" extrusionOk="0">
                  <a:moveTo>
                    <a:pt x="0" y="1"/>
                  </a:moveTo>
                  <a:lnTo>
                    <a:pt x="0" y="87"/>
                  </a:lnTo>
                  <a:lnTo>
                    <a:pt x="43" y="129"/>
                  </a:lnTo>
                  <a:lnTo>
                    <a:pt x="258" y="258"/>
                  </a:lnTo>
                  <a:lnTo>
                    <a:pt x="473" y="387"/>
                  </a:lnTo>
                  <a:lnTo>
                    <a:pt x="516" y="430"/>
                  </a:lnTo>
                  <a:lnTo>
                    <a:pt x="559" y="387"/>
                  </a:lnTo>
                  <a:lnTo>
                    <a:pt x="602" y="344"/>
                  </a:lnTo>
                  <a:lnTo>
                    <a:pt x="559" y="301"/>
                  </a:lnTo>
                  <a:lnTo>
                    <a:pt x="344" y="129"/>
                  </a:lnTo>
                  <a:lnTo>
                    <a:pt x="129" y="1"/>
                  </a:lnTo>
                  <a:close/>
                </a:path>
              </a:pathLst>
            </a:custGeom>
            <a:solidFill>
              <a:srgbClr val="49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684;p65">
              <a:extLst>
                <a:ext uri="{FF2B5EF4-FFF2-40B4-BE49-F238E27FC236}">
                  <a16:creationId xmlns:a16="http://schemas.microsoft.com/office/drawing/2014/main" id="{F52118D1-1DB9-BEE2-B2DD-3DED95D2F9DC}"/>
                </a:ext>
              </a:extLst>
            </p:cNvPr>
            <p:cNvSpPr/>
            <p:nvPr/>
          </p:nvSpPr>
          <p:spPr>
            <a:xfrm>
              <a:off x="5759350" y="3343350"/>
              <a:ext cx="16125" cy="5400"/>
            </a:xfrm>
            <a:custGeom>
              <a:avLst/>
              <a:gdLst/>
              <a:ahLst/>
              <a:cxnLst/>
              <a:rect l="l" t="t" r="r" b="b"/>
              <a:pathLst>
                <a:path w="645" h="216" extrusionOk="0">
                  <a:moveTo>
                    <a:pt x="44" y="1"/>
                  </a:moveTo>
                  <a:lnTo>
                    <a:pt x="1" y="44"/>
                  </a:lnTo>
                  <a:lnTo>
                    <a:pt x="1" y="86"/>
                  </a:lnTo>
                  <a:lnTo>
                    <a:pt x="1" y="129"/>
                  </a:lnTo>
                  <a:lnTo>
                    <a:pt x="44" y="172"/>
                  </a:lnTo>
                  <a:lnTo>
                    <a:pt x="559" y="215"/>
                  </a:lnTo>
                  <a:lnTo>
                    <a:pt x="602" y="215"/>
                  </a:lnTo>
                  <a:lnTo>
                    <a:pt x="645" y="172"/>
                  </a:lnTo>
                  <a:lnTo>
                    <a:pt x="645" y="129"/>
                  </a:lnTo>
                  <a:lnTo>
                    <a:pt x="602" y="86"/>
                  </a:lnTo>
                  <a:lnTo>
                    <a:pt x="44" y="1"/>
                  </a:lnTo>
                  <a:close/>
                </a:path>
              </a:pathLst>
            </a:custGeom>
            <a:solidFill>
              <a:srgbClr val="49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685;p65">
              <a:extLst>
                <a:ext uri="{FF2B5EF4-FFF2-40B4-BE49-F238E27FC236}">
                  <a16:creationId xmlns:a16="http://schemas.microsoft.com/office/drawing/2014/main" id="{DF15A2B3-A918-951F-6685-C64DC26F3884}"/>
                </a:ext>
              </a:extLst>
            </p:cNvPr>
            <p:cNvSpPr/>
            <p:nvPr/>
          </p:nvSpPr>
          <p:spPr>
            <a:xfrm>
              <a:off x="5685275" y="3159750"/>
              <a:ext cx="342525" cy="346825"/>
            </a:xfrm>
            <a:custGeom>
              <a:avLst/>
              <a:gdLst/>
              <a:ahLst/>
              <a:cxnLst/>
              <a:rect l="l" t="t" r="r" b="b"/>
              <a:pathLst>
                <a:path w="13701" h="13873" extrusionOk="0">
                  <a:moveTo>
                    <a:pt x="6657" y="0"/>
                  </a:moveTo>
                  <a:lnTo>
                    <a:pt x="6142" y="129"/>
                  </a:lnTo>
                  <a:lnTo>
                    <a:pt x="5841" y="258"/>
                  </a:lnTo>
                  <a:lnTo>
                    <a:pt x="5583" y="387"/>
                  </a:lnTo>
                  <a:lnTo>
                    <a:pt x="5326" y="559"/>
                  </a:lnTo>
                  <a:lnTo>
                    <a:pt x="5111" y="730"/>
                  </a:lnTo>
                  <a:lnTo>
                    <a:pt x="4939" y="945"/>
                  </a:lnTo>
                  <a:lnTo>
                    <a:pt x="4810" y="1203"/>
                  </a:lnTo>
                  <a:lnTo>
                    <a:pt x="4724" y="1503"/>
                  </a:lnTo>
                  <a:lnTo>
                    <a:pt x="4724" y="1804"/>
                  </a:lnTo>
                  <a:lnTo>
                    <a:pt x="4338" y="1418"/>
                  </a:lnTo>
                  <a:lnTo>
                    <a:pt x="3908" y="1074"/>
                  </a:lnTo>
                  <a:lnTo>
                    <a:pt x="3436" y="773"/>
                  </a:lnTo>
                  <a:lnTo>
                    <a:pt x="2921" y="559"/>
                  </a:lnTo>
                  <a:lnTo>
                    <a:pt x="2362" y="430"/>
                  </a:lnTo>
                  <a:lnTo>
                    <a:pt x="2105" y="387"/>
                  </a:lnTo>
                  <a:lnTo>
                    <a:pt x="1804" y="387"/>
                  </a:lnTo>
                  <a:lnTo>
                    <a:pt x="1546" y="430"/>
                  </a:lnTo>
                  <a:lnTo>
                    <a:pt x="1289" y="473"/>
                  </a:lnTo>
                  <a:lnTo>
                    <a:pt x="1031" y="602"/>
                  </a:lnTo>
                  <a:lnTo>
                    <a:pt x="816" y="730"/>
                  </a:lnTo>
                  <a:lnTo>
                    <a:pt x="687" y="902"/>
                  </a:lnTo>
                  <a:lnTo>
                    <a:pt x="558" y="1074"/>
                  </a:lnTo>
                  <a:lnTo>
                    <a:pt x="258" y="1546"/>
                  </a:lnTo>
                  <a:lnTo>
                    <a:pt x="86" y="2062"/>
                  </a:lnTo>
                  <a:lnTo>
                    <a:pt x="0" y="2277"/>
                  </a:lnTo>
                  <a:lnTo>
                    <a:pt x="0" y="2491"/>
                  </a:lnTo>
                  <a:lnTo>
                    <a:pt x="0" y="2964"/>
                  </a:lnTo>
                  <a:lnTo>
                    <a:pt x="86" y="3436"/>
                  </a:lnTo>
                  <a:lnTo>
                    <a:pt x="215" y="3909"/>
                  </a:lnTo>
                  <a:lnTo>
                    <a:pt x="387" y="4338"/>
                  </a:lnTo>
                  <a:lnTo>
                    <a:pt x="687" y="4811"/>
                  </a:lnTo>
                  <a:lnTo>
                    <a:pt x="1031" y="5197"/>
                  </a:lnTo>
                  <a:lnTo>
                    <a:pt x="1460" y="5584"/>
                  </a:lnTo>
                  <a:lnTo>
                    <a:pt x="2019" y="5927"/>
                  </a:lnTo>
                  <a:lnTo>
                    <a:pt x="2319" y="6099"/>
                  </a:lnTo>
                  <a:lnTo>
                    <a:pt x="2620" y="6185"/>
                  </a:lnTo>
                  <a:lnTo>
                    <a:pt x="2921" y="6271"/>
                  </a:lnTo>
                  <a:lnTo>
                    <a:pt x="3221" y="6271"/>
                  </a:lnTo>
                  <a:lnTo>
                    <a:pt x="3522" y="6314"/>
                  </a:lnTo>
                  <a:lnTo>
                    <a:pt x="3823" y="6271"/>
                  </a:lnTo>
                  <a:lnTo>
                    <a:pt x="4123" y="6228"/>
                  </a:lnTo>
                  <a:lnTo>
                    <a:pt x="4424" y="6142"/>
                  </a:lnTo>
                  <a:lnTo>
                    <a:pt x="4682" y="6056"/>
                  </a:lnTo>
                  <a:lnTo>
                    <a:pt x="4939" y="5927"/>
                  </a:lnTo>
                  <a:lnTo>
                    <a:pt x="5154" y="5798"/>
                  </a:lnTo>
                  <a:lnTo>
                    <a:pt x="5326" y="5670"/>
                  </a:lnTo>
                  <a:lnTo>
                    <a:pt x="5498" y="5498"/>
                  </a:lnTo>
                  <a:lnTo>
                    <a:pt x="5626" y="5326"/>
                  </a:lnTo>
                  <a:lnTo>
                    <a:pt x="5755" y="5154"/>
                  </a:lnTo>
                  <a:lnTo>
                    <a:pt x="5798" y="4939"/>
                  </a:lnTo>
                  <a:lnTo>
                    <a:pt x="5841" y="5197"/>
                  </a:lnTo>
                  <a:lnTo>
                    <a:pt x="5970" y="5412"/>
                  </a:lnTo>
                  <a:lnTo>
                    <a:pt x="6099" y="5627"/>
                  </a:lnTo>
                  <a:lnTo>
                    <a:pt x="6271" y="5841"/>
                  </a:lnTo>
                  <a:lnTo>
                    <a:pt x="6442" y="6013"/>
                  </a:lnTo>
                  <a:lnTo>
                    <a:pt x="6657" y="6185"/>
                  </a:lnTo>
                  <a:lnTo>
                    <a:pt x="6872" y="6314"/>
                  </a:lnTo>
                  <a:lnTo>
                    <a:pt x="7087" y="6400"/>
                  </a:lnTo>
                  <a:lnTo>
                    <a:pt x="7344" y="6443"/>
                  </a:lnTo>
                  <a:lnTo>
                    <a:pt x="7602" y="6486"/>
                  </a:lnTo>
                  <a:lnTo>
                    <a:pt x="8117" y="6486"/>
                  </a:lnTo>
                  <a:lnTo>
                    <a:pt x="8375" y="6443"/>
                  </a:lnTo>
                  <a:lnTo>
                    <a:pt x="8590" y="6357"/>
                  </a:lnTo>
                  <a:lnTo>
                    <a:pt x="8848" y="6271"/>
                  </a:lnTo>
                  <a:lnTo>
                    <a:pt x="9019" y="6142"/>
                  </a:lnTo>
                  <a:lnTo>
                    <a:pt x="9019" y="6142"/>
                  </a:lnTo>
                  <a:lnTo>
                    <a:pt x="8848" y="7302"/>
                  </a:lnTo>
                  <a:lnTo>
                    <a:pt x="8676" y="8418"/>
                  </a:lnTo>
                  <a:lnTo>
                    <a:pt x="8590" y="9535"/>
                  </a:lnTo>
                  <a:lnTo>
                    <a:pt x="8547" y="10695"/>
                  </a:lnTo>
                  <a:lnTo>
                    <a:pt x="8762" y="10738"/>
                  </a:lnTo>
                  <a:lnTo>
                    <a:pt x="8976" y="10823"/>
                  </a:lnTo>
                  <a:lnTo>
                    <a:pt x="9234" y="11940"/>
                  </a:lnTo>
                  <a:lnTo>
                    <a:pt x="8976" y="13873"/>
                  </a:lnTo>
                  <a:lnTo>
                    <a:pt x="10222" y="13014"/>
                  </a:lnTo>
                  <a:lnTo>
                    <a:pt x="10823" y="12584"/>
                  </a:lnTo>
                  <a:lnTo>
                    <a:pt x="11339" y="12155"/>
                  </a:lnTo>
                  <a:lnTo>
                    <a:pt x="11811" y="11725"/>
                  </a:lnTo>
                  <a:lnTo>
                    <a:pt x="12241" y="11296"/>
                  </a:lnTo>
                  <a:lnTo>
                    <a:pt x="12627" y="10866"/>
                  </a:lnTo>
                  <a:lnTo>
                    <a:pt x="12928" y="10437"/>
                  </a:lnTo>
                  <a:lnTo>
                    <a:pt x="13186" y="10007"/>
                  </a:lnTo>
                  <a:lnTo>
                    <a:pt x="13400" y="9535"/>
                  </a:lnTo>
                  <a:lnTo>
                    <a:pt x="13572" y="9063"/>
                  </a:lnTo>
                  <a:lnTo>
                    <a:pt x="13658" y="8547"/>
                  </a:lnTo>
                  <a:lnTo>
                    <a:pt x="13701" y="8032"/>
                  </a:lnTo>
                  <a:lnTo>
                    <a:pt x="13701" y="7516"/>
                  </a:lnTo>
                  <a:lnTo>
                    <a:pt x="13615" y="6915"/>
                  </a:lnTo>
                  <a:lnTo>
                    <a:pt x="13443" y="6314"/>
                  </a:lnTo>
                  <a:lnTo>
                    <a:pt x="13357" y="5970"/>
                  </a:lnTo>
                  <a:lnTo>
                    <a:pt x="13186" y="5670"/>
                  </a:lnTo>
                  <a:lnTo>
                    <a:pt x="13014" y="5326"/>
                  </a:lnTo>
                  <a:lnTo>
                    <a:pt x="12799" y="5068"/>
                  </a:lnTo>
                  <a:lnTo>
                    <a:pt x="12584" y="4768"/>
                  </a:lnTo>
                  <a:lnTo>
                    <a:pt x="12327" y="4510"/>
                  </a:lnTo>
                  <a:lnTo>
                    <a:pt x="11811" y="4080"/>
                  </a:lnTo>
                  <a:lnTo>
                    <a:pt x="11768" y="4037"/>
                  </a:lnTo>
                  <a:lnTo>
                    <a:pt x="11811" y="3694"/>
                  </a:lnTo>
                  <a:lnTo>
                    <a:pt x="11854" y="3307"/>
                  </a:lnTo>
                  <a:lnTo>
                    <a:pt x="11768" y="2921"/>
                  </a:lnTo>
                  <a:lnTo>
                    <a:pt x="11639" y="2577"/>
                  </a:lnTo>
                  <a:lnTo>
                    <a:pt x="11425" y="2277"/>
                  </a:lnTo>
                  <a:lnTo>
                    <a:pt x="11167" y="2019"/>
                  </a:lnTo>
                  <a:lnTo>
                    <a:pt x="10866" y="1804"/>
                  </a:lnTo>
                  <a:lnTo>
                    <a:pt x="10480" y="1675"/>
                  </a:lnTo>
                  <a:lnTo>
                    <a:pt x="10136" y="1675"/>
                  </a:lnTo>
                  <a:lnTo>
                    <a:pt x="9750" y="1804"/>
                  </a:lnTo>
                  <a:lnTo>
                    <a:pt x="9449" y="1976"/>
                  </a:lnTo>
                  <a:lnTo>
                    <a:pt x="9148" y="2234"/>
                  </a:lnTo>
                  <a:lnTo>
                    <a:pt x="9148" y="2234"/>
                  </a:lnTo>
                  <a:lnTo>
                    <a:pt x="9191" y="1933"/>
                  </a:lnTo>
                  <a:lnTo>
                    <a:pt x="9191" y="1675"/>
                  </a:lnTo>
                  <a:lnTo>
                    <a:pt x="9148" y="1418"/>
                  </a:lnTo>
                  <a:lnTo>
                    <a:pt x="9062" y="1117"/>
                  </a:lnTo>
                  <a:lnTo>
                    <a:pt x="8934" y="902"/>
                  </a:lnTo>
                  <a:lnTo>
                    <a:pt x="8762" y="644"/>
                  </a:lnTo>
                  <a:lnTo>
                    <a:pt x="8547" y="473"/>
                  </a:lnTo>
                  <a:lnTo>
                    <a:pt x="8332" y="301"/>
                  </a:lnTo>
                  <a:lnTo>
                    <a:pt x="8075" y="172"/>
                  </a:lnTo>
                  <a:lnTo>
                    <a:pt x="7817" y="86"/>
                  </a:lnTo>
                  <a:lnTo>
                    <a:pt x="7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686;p65">
              <a:extLst>
                <a:ext uri="{FF2B5EF4-FFF2-40B4-BE49-F238E27FC236}">
                  <a16:creationId xmlns:a16="http://schemas.microsoft.com/office/drawing/2014/main" id="{890E6AC2-0465-E212-7146-B5E04293FE39}"/>
                </a:ext>
              </a:extLst>
            </p:cNvPr>
            <p:cNvSpPr/>
            <p:nvPr/>
          </p:nvSpPr>
          <p:spPr>
            <a:xfrm>
              <a:off x="5908600" y="3404550"/>
              <a:ext cx="81625" cy="80550"/>
            </a:xfrm>
            <a:custGeom>
              <a:avLst/>
              <a:gdLst/>
              <a:ahLst/>
              <a:cxnLst/>
              <a:rect l="l" t="t" r="r" b="b"/>
              <a:pathLst>
                <a:path w="3265" h="3222" extrusionOk="0">
                  <a:moveTo>
                    <a:pt x="1375" y="1"/>
                  </a:moveTo>
                  <a:lnTo>
                    <a:pt x="1074" y="87"/>
                  </a:lnTo>
                  <a:lnTo>
                    <a:pt x="774" y="215"/>
                  </a:lnTo>
                  <a:lnTo>
                    <a:pt x="516" y="387"/>
                  </a:lnTo>
                  <a:lnTo>
                    <a:pt x="301" y="602"/>
                  </a:lnTo>
                  <a:lnTo>
                    <a:pt x="129" y="903"/>
                  </a:lnTo>
                  <a:lnTo>
                    <a:pt x="43" y="1203"/>
                  </a:lnTo>
                  <a:lnTo>
                    <a:pt x="1" y="1547"/>
                  </a:lnTo>
                  <a:lnTo>
                    <a:pt x="1" y="1848"/>
                  </a:lnTo>
                  <a:lnTo>
                    <a:pt x="86" y="2148"/>
                  </a:lnTo>
                  <a:lnTo>
                    <a:pt x="215" y="2449"/>
                  </a:lnTo>
                  <a:lnTo>
                    <a:pt x="430" y="2664"/>
                  </a:lnTo>
                  <a:lnTo>
                    <a:pt x="645" y="2878"/>
                  </a:lnTo>
                  <a:lnTo>
                    <a:pt x="902" y="3050"/>
                  </a:lnTo>
                  <a:lnTo>
                    <a:pt x="1246" y="3179"/>
                  </a:lnTo>
                  <a:lnTo>
                    <a:pt x="1547" y="3222"/>
                  </a:lnTo>
                  <a:lnTo>
                    <a:pt x="1890" y="3222"/>
                  </a:lnTo>
                  <a:lnTo>
                    <a:pt x="2191" y="3136"/>
                  </a:lnTo>
                  <a:lnTo>
                    <a:pt x="2449" y="3007"/>
                  </a:lnTo>
                  <a:lnTo>
                    <a:pt x="2706" y="2792"/>
                  </a:lnTo>
                  <a:lnTo>
                    <a:pt x="2921" y="2578"/>
                  </a:lnTo>
                  <a:lnTo>
                    <a:pt x="3093" y="2320"/>
                  </a:lnTo>
                  <a:lnTo>
                    <a:pt x="3222" y="1976"/>
                  </a:lnTo>
                  <a:lnTo>
                    <a:pt x="3265" y="1676"/>
                  </a:lnTo>
                  <a:lnTo>
                    <a:pt x="3222" y="1332"/>
                  </a:lnTo>
                  <a:lnTo>
                    <a:pt x="3136" y="1031"/>
                  </a:lnTo>
                  <a:lnTo>
                    <a:pt x="3007" y="774"/>
                  </a:lnTo>
                  <a:lnTo>
                    <a:pt x="2835" y="516"/>
                  </a:lnTo>
                  <a:lnTo>
                    <a:pt x="2620" y="301"/>
                  </a:lnTo>
                  <a:lnTo>
                    <a:pt x="2320" y="130"/>
                  </a:lnTo>
                  <a:lnTo>
                    <a:pt x="2019" y="44"/>
                  </a:lnTo>
                  <a:lnTo>
                    <a:pt x="1676" y="1"/>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687;p65">
              <a:extLst>
                <a:ext uri="{FF2B5EF4-FFF2-40B4-BE49-F238E27FC236}">
                  <a16:creationId xmlns:a16="http://schemas.microsoft.com/office/drawing/2014/main" id="{3AFC54DA-6282-204C-45D9-E01EB16536FF}"/>
                </a:ext>
              </a:extLst>
            </p:cNvPr>
            <p:cNvSpPr/>
            <p:nvPr/>
          </p:nvSpPr>
          <p:spPr>
            <a:xfrm>
              <a:off x="5924700" y="3423875"/>
              <a:ext cx="35475" cy="22575"/>
            </a:xfrm>
            <a:custGeom>
              <a:avLst/>
              <a:gdLst/>
              <a:ahLst/>
              <a:cxnLst/>
              <a:rect l="l" t="t" r="r" b="b"/>
              <a:pathLst>
                <a:path w="1419" h="903" extrusionOk="0">
                  <a:moveTo>
                    <a:pt x="645" y="1"/>
                  </a:moveTo>
                  <a:lnTo>
                    <a:pt x="430" y="130"/>
                  </a:lnTo>
                  <a:lnTo>
                    <a:pt x="301" y="258"/>
                  </a:lnTo>
                  <a:lnTo>
                    <a:pt x="216" y="387"/>
                  </a:lnTo>
                  <a:lnTo>
                    <a:pt x="44" y="688"/>
                  </a:lnTo>
                  <a:lnTo>
                    <a:pt x="1" y="817"/>
                  </a:lnTo>
                  <a:lnTo>
                    <a:pt x="44" y="860"/>
                  </a:lnTo>
                  <a:lnTo>
                    <a:pt x="87" y="903"/>
                  </a:lnTo>
                  <a:lnTo>
                    <a:pt x="130" y="903"/>
                  </a:lnTo>
                  <a:lnTo>
                    <a:pt x="173" y="860"/>
                  </a:lnTo>
                  <a:lnTo>
                    <a:pt x="216" y="602"/>
                  </a:lnTo>
                  <a:lnTo>
                    <a:pt x="344" y="387"/>
                  </a:lnTo>
                  <a:lnTo>
                    <a:pt x="559" y="216"/>
                  </a:lnTo>
                  <a:lnTo>
                    <a:pt x="774" y="130"/>
                  </a:lnTo>
                  <a:lnTo>
                    <a:pt x="1074" y="130"/>
                  </a:lnTo>
                  <a:lnTo>
                    <a:pt x="1332" y="216"/>
                  </a:lnTo>
                  <a:lnTo>
                    <a:pt x="1375" y="216"/>
                  </a:lnTo>
                  <a:lnTo>
                    <a:pt x="1418" y="173"/>
                  </a:lnTo>
                  <a:lnTo>
                    <a:pt x="1418" y="87"/>
                  </a:lnTo>
                  <a:lnTo>
                    <a:pt x="1375" y="44"/>
                  </a:lnTo>
                  <a:lnTo>
                    <a:pt x="1117" y="1"/>
                  </a:lnTo>
                  <a:close/>
                </a:path>
              </a:pathLst>
            </a:custGeom>
            <a:solidFill>
              <a:srgbClr val="491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688;p65">
              <a:extLst>
                <a:ext uri="{FF2B5EF4-FFF2-40B4-BE49-F238E27FC236}">
                  <a16:creationId xmlns:a16="http://schemas.microsoft.com/office/drawing/2014/main" id="{7102DCF0-B0A5-E028-2EA5-BAD36DC306BC}"/>
                </a:ext>
              </a:extLst>
            </p:cNvPr>
            <p:cNvSpPr/>
            <p:nvPr/>
          </p:nvSpPr>
          <p:spPr>
            <a:xfrm>
              <a:off x="5774375" y="3530175"/>
              <a:ext cx="147125" cy="139625"/>
            </a:xfrm>
            <a:custGeom>
              <a:avLst/>
              <a:gdLst/>
              <a:ahLst/>
              <a:cxnLst/>
              <a:rect l="l" t="t" r="r" b="b"/>
              <a:pathLst>
                <a:path w="5885" h="5585" extrusionOk="0">
                  <a:moveTo>
                    <a:pt x="2406" y="1"/>
                  </a:moveTo>
                  <a:lnTo>
                    <a:pt x="2019" y="44"/>
                  </a:lnTo>
                  <a:lnTo>
                    <a:pt x="1676" y="130"/>
                  </a:lnTo>
                  <a:lnTo>
                    <a:pt x="1246" y="301"/>
                  </a:lnTo>
                  <a:lnTo>
                    <a:pt x="774" y="473"/>
                  </a:lnTo>
                  <a:lnTo>
                    <a:pt x="1" y="5584"/>
                  </a:lnTo>
                  <a:lnTo>
                    <a:pt x="5885" y="1075"/>
                  </a:lnTo>
                  <a:lnTo>
                    <a:pt x="5541" y="860"/>
                  </a:lnTo>
                  <a:lnTo>
                    <a:pt x="5327" y="731"/>
                  </a:lnTo>
                  <a:lnTo>
                    <a:pt x="4725" y="473"/>
                  </a:lnTo>
                  <a:lnTo>
                    <a:pt x="4382" y="344"/>
                  </a:lnTo>
                  <a:lnTo>
                    <a:pt x="3780" y="130"/>
                  </a:lnTo>
                  <a:lnTo>
                    <a:pt x="3093" y="1"/>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690;p65">
              <a:extLst>
                <a:ext uri="{FF2B5EF4-FFF2-40B4-BE49-F238E27FC236}">
                  <a16:creationId xmlns:a16="http://schemas.microsoft.com/office/drawing/2014/main" id="{51F08ECF-80D0-19DF-4E1D-A0986D7D3A69}"/>
                </a:ext>
              </a:extLst>
            </p:cNvPr>
            <p:cNvSpPr/>
            <p:nvPr/>
          </p:nvSpPr>
          <p:spPr>
            <a:xfrm>
              <a:off x="5066800" y="3622525"/>
              <a:ext cx="119200" cy="213700"/>
            </a:xfrm>
            <a:custGeom>
              <a:avLst/>
              <a:gdLst/>
              <a:ahLst/>
              <a:cxnLst/>
              <a:rect l="l" t="t" r="r" b="b"/>
              <a:pathLst>
                <a:path w="4768" h="8548" extrusionOk="0">
                  <a:moveTo>
                    <a:pt x="2878" y="0"/>
                  </a:moveTo>
                  <a:lnTo>
                    <a:pt x="2491" y="86"/>
                  </a:lnTo>
                  <a:lnTo>
                    <a:pt x="2019" y="172"/>
                  </a:lnTo>
                  <a:lnTo>
                    <a:pt x="1546" y="387"/>
                  </a:lnTo>
                  <a:lnTo>
                    <a:pt x="1117" y="602"/>
                  </a:lnTo>
                  <a:lnTo>
                    <a:pt x="687" y="859"/>
                  </a:lnTo>
                  <a:lnTo>
                    <a:pt x="344" y="1117"/>
                  </a:lnTo>
                  <a:lnTo>
                    <a:pt x="129" y="1375"/>
                  </a:lnTo>
                  <a:lnTo>
                    <a:pt x="86" y="1504"/>
                  </a:lnTo>
                  <a:lnTo>
                    <a:pt x="43" y="1633"/>
                  </a:lnTo>
                  <a:lnTo>
                    <a:pt x="0" y="1933"/>
                  </a:lnTo>
                  <a:lnTo>
                    <a:pt x="43" y="2320"/>
                  </a:lnTo>
                  <a:lnTo>
                    <a:pt x="129" y="2706"/>
                  </a:lnTo>
                  <a:lnTo>
                    <a:pt x="344" y="3479"/>
                  </a:lnTo>
                  <a:lnTo>
                    <a:pt x="387" y="3866"/>
                  </a:lnTo>
                  <a:lnTo>
                    <a:pt x="430" y="4209"/>
                  </a:lnTo>
                  <a:lnTo>
                    <a:pt x="473" y="4553"/>
                  </a:lnTo>
                  <a:lnTo>
                    <a:pt x="516" y="4854"/>
                  </a:lnTo>
                  <a:lnTo>
                    <a:pt x="644" y="5154"/>
                  </a:lnTo>
                  <a:lnTo>
                    <a:pt x="773" y="5412"/>
                  </a:lnTo>
                  <a:lnTo>
                    <a:pt x="1074" y="5885"/>
                  </a:lnTo>
                  <a:lnTo>
                    <a:pt x="1375" y="6228"/>
                  </a:lnTo>
                  <a:lnTo>
                    <a:pt x="1589" y="6400"/>
                  </a:lnTo>
                  <a:lnTo>
                    <a:pt x="1804" y="6572"/>
                  </a:lnTo>
                  <a:lnTo>
                    <a:pt x="2362" y="6958"/>
                  </a:lnTo>
                  <a:lnTo>
                    <a:pt x="2620" y="7216"/>
                  </a:lnTo>
                  <a:lnTo>
                    <a:pt x="2921" y="7560"/>
                  </a:lnTo>
                  <a:lnTo>
                    <a:pt x="3178" y="7989"/>
                  </a:lnTo>
                  <a:lnTo>
                    <a:pt x="3393" y="8547"/>
                  </a:lnTo>
                  <a:lnTo>
                    <a:pt x="3737" y="8118"/>
                  </a:lnTo>
                  <a:lnTo>
                    <a:pt x="2577" y="6099"/>
                  </a:lnTo>
                  <a:lnTo>
                    <a:pt x="3565" y="4811"/>
                  </a:lnTo>
                  <a:lnTo>
                    <a:pt x="4295" y="3780"/>
                  </a:lnTo>
                  <a:lnTo>
                    <a:pt x="4553" y="3393"/>
                  </a:lnTo>
                  <a:lnTo>
                    <a:pt x="4682" y="3093"/>
                  </a:lnTo>
                  <a:lnTo>
                    <a:pt x="4768" y="2878"/>
                  </a:lnTo>
                  <a:lnTo>
                    <a:pt x="4768" y="2706"/>
                  </a:lnTo>
                  <a:lnTo>
                    <a:pt x="4768" y="2534"/>
                  </a:lnTo>
                  <a:lnTo>
                    <a:pt x="4725" y="2406"/>
                  </a:lnTo>
                  <a:lnTo>
                    <a:pt x="4639" y="2320"/>
                  </a:lnTo>
                  <a:lnTo>
                    <a:pt x="4510" y="2277"/>
                  </a:lnTo>
                  <a:lnTo>
                    <a:pt x="4381" y="2320"/>
                  </a:lnTo>
                  <a:lnTo>
                    <a:pt x="4166" y="2406"/>
                  </a:lnTo>
                  <a:lnTo>
                    <a:pt x="4467" y="2105"/>
                  </a:lnTo>
                  <a:lnTo>
                    <a:pt x="4639" y="1847"/>
                  </a:lnTo>
                  <a:lnTo>
                    <a:pt x="4639" y="1761"/>
                  </a:lnTo>
                  <a:lnTo>
                    <a:pt x="4639" y="1633"/>
                  </a:lnTo>
                  <a:lnTo>
                    <a:pt x="4553" y="1590"/>
                  </a:lnTo>
                  <a:lnTo>
                    <a:pt x="4467" y="1504"/>
                  </a:lnTo>
                  <a:lnTo>
                    <a:pt x="4381" y="1461"/>
                  </a:lnTo>
                  <a:lnTo>
                    <a:pt x="4209" y="1461"/>
                  </a:lnTo>
                  <a:lnTo>
                    <a:pt x="4037" y="1504"/>
                  </a:lnTo>
                  <a:lnTo>
                    <a:pt x="3866" y="1590"/>
                  </a:lnTo>
                  <a:lnTo>
                    <a:pt x="3651" y="1675"/>
                  </a:lnTo>
                  <a:lnTo>
                    <a:pt x="3393" y="1847"/>
                  </a:lnTo>
                  <a:lnTo>
                    <a:pt x="3522" y="1718"/>
                  </a:lnTo>
                  <a:lnTo>
                    <a:pt x="3866" y="1504"/>
                  </a:lnTo>
                  <a:lnTo>
                    <a:pt x="4037" y="1332"/>
                  </a:lnTo>
                  <a:lnTo>
                    <a:pt x="4123" y="1160"/>
                  </a:lnTo>
                  <a:lnTo>
                    <a:pt x="4209" y="988"/>
                  </a:lnTo>
                  <a:lnTo>
                    <a:pt x="4209" y="816"/>
                  </a:lnTo>
                  <a:lnTo>
                    <a:pt x="4123" y="688"/>
                  </a:lnTo>
                  <a:lnTo>
                    <a:pt x="3952" y="602"/>
                  </a:lnTo>
                  <a:lnTo>
                    <a:pt x="3522" y="602"/>
                  </a:lnTo>
                  <a:lnTo>
                    <a:pt x="3307" y="688"/>
                  </a:lnTo>
                  <a:lnTo>
                    <a:pt x="3050" y="774"/>
                  </a:lnTo>
                  <a:lnTo>
                    <a:pt x="2826" y="885"/>
                  </a:lnTo>
                  <a:lnTo>
                    <a:pt x="2826" y="885"/>
                  </a:lnTo>
                  <a:lnTo>
                    <a:pt x="3136" y="645"/>
                  </a:lnTo>
                  <a:lnTo>
                    <a:pt x="3307" y="473"/>
                  </a:lnTo>
                  <a:lnTo>
                    <a:pt x="3393" y="301"/>
                  </a:lnTo>
                  <a:lnTo>
                    <a:pt x="3436" y="258"/>
                  </a:lnTo>
                  <a:lnTo>
                    <a:pt x="3393" y="172"/>
                  </a:lnTo>
                  <a:lnTo>
                    <a:pt x="3307" y="129"/>
                  </a:lnTo>
                  <a:lnTo>
                    <a:pt x="3221" y="43"/>
                  </a:lnTo>
                  <a:lnTo>
                    <a:pt x="3050" y="43"/>
                  </a:lnTo>
                  <a:lnTo>
                    <a:pt x="28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691;p65">
              <a:extLst>
                <a:ext uri="{FF2B5EF4-FFF2-40B4-BE49-F238E27FC236}">
                  <a16:creationId xmlns:a16="http://schemas.microsoft.com/office/drawing/2014/main" id="{B0D40C8C-45DE-3A5A-C148-4703C55E0E32}"/>
                </a:ext>
              </a:extLst>
            </p:cNvPr>
            <p:cNvSpPr/>
            <p:nvPr/>
          </p:nvSpPr>
          <p:spPr>
            <a:xfrm>
              <a:off x="5110825" y="3675125"/>
              <a:ext cx="68725" cy="59100"/>
            </a:xfrm>
            <a:custGeom>
              <a:avLst/>
              <a:gdLst/>
              <a:ahLst/>
              <a:cxnLst/>
              <a:rect l="l" t="t" r="r" b="b"/>
              <a:pathLst>
                <a:path w="2749" h="2364" extrusionOk="0">
                  <a:moveTo>
                    <a:pt x="2663" y="1"/>
                  </a:moveTo>
                  <a:lnTo>
                    <a:pt x="2620" y="44"/>
                  </a:lnTo>
                  <a:lnTo>
                    <a:pt x="1289" y="1075"/>
                  </a:lnTo>
                  <a:lnTo>
                    <a:pt x="0" y="2191"/>
                  </a:lnTo>
                  <a:lnTo>
                    <a:pt x="0" y="2277"/>
                  </a:lnTo>
                  <a:lnTo>
                    <a:pt x="0" y="2320"/>
                  </a:lnTo>
                  <a:lnTo>
                    <a:pt x="86" y="2363"/>
                  </a:lnTo>
                  <a:lnTo>
                    <a:pt x="172" y="2363"/>
                  </a:lnTo>
                  <a:lnTo>
                    <a:pt x="1417" y="1246"/>
                  </a:lnTo>
                  <a:lnTo>
                    <a:pt x="2706" y="173"/>
                  </a:lnTo>
                  <a:lnTo>
                    <a:pt x="2749" y="130"/>
                  </a:lnTo>
                  <a:lnTo>
                    <a:pt x="2749" y="44"/>
                  </a:lnTo>
                  <a:lnTo>
                    <a:pt x="266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692;p65">
              <a:extLst>
                <a:ext uri="{FF2B5EF4-FFF2-40B4-BE49-F238E27FC236}">
                  <a16:creationId xmlns:a16="http://schemas.microsoft.com/office/drawing/2014/main" id="{81278B80-F739-76D3-5B47-C5D0630FE72D}"/>
                </a:ext>
              </a:extLst>
            </p:cNvPr>
            <p:cNvSpPr/>
            <p:nvPr/>
          </p:nvSpPr>
          <p:spPr>
            <a:xfrm>
              <a:off x="5096850" y="3652600"/>
              <a:ext cx="79500" cy="56925"/>
            </a:xfrm>
            <a:custGeom>
              <a:avLst/>
              <a:gdLst/>
              <a:ahLst/>
              <a:cxnLst/>
              <a:rect l="l" t="t" r="r" b="b"/>
              <a:pathLst>
                <a:path w="3180" h="2277" extrusionOk="0">
                  <a:moveTo>
                    <a:pt x="3050" y="0"/>
                  </a:moveTo>
                  <a:lnTo>
                    <a:pt x="2277" y="472"/>
                  </a:lnTo>
                  <a:lnTo>
                    <a:pt x="1504" y="988"/>
                  </a:lnTo>
                  <a:lnTo>
                    <a:pt x="774" y="1546"/>
                  </a:lnTo>
                  <a:lnTo>
                    <a:pt x="44" y="2105"/>
                  </a:lnTo>
                  <a:lnTo>
                    <a:pt x="1" y="2147"/>
                  </a:lnTo>
                  <a:lnTo>
                    <a:pt x="44" y="2233"/>
                  </a:lnTo>
                  <a:lnTo>
                    <a:pt x="87" y="2276"/>
                  </a:lnTo>
                  <a:lnTo>
                    <a:pt x="173" y="2233"/>
                  </a:lnTo>
                  <a:lnTo>
                    <a:pt x="903" y="1675"/>
                  </a:lnTo>
                  <a:lnTo>
                    <a:pt x="1633" y="1160"/>
                  </a:lnTo>
                  <a:lnTo>
                    <a:pt x="2363" y="644"/>
                  </a:lnTo>
                  <a:lnTo>
                    <a:pt x="3136" y="172"/>
                  </a:lnTo>
                  <a:lnTo>
                    <a:pt x="3179" y="86"/>
                  </a:lnTo>
                  <a:lnTo>
                    <a:pt x="3179" y="43"/>
                  </a:lnTo>
                  <a:lnTo>
                    <a:pt x="3093"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693;p65">
              <a:extLst>
                <a:ext uri="{FF2B5EF4-FFF2-40B4-BE49-F238E27FC236}">
                  <a16:creationId xmlns:a16="http://schemas.microsoft.com/office/drawing/2014/main" id="{D8345109-1273-3B65-6BBC-475C2CA9305D}"/>
                </a:ext>
              </a:extLst>
            </p:cNvPr>
            <p:cNvSpPr/>
            <p:nvPr/>
          </p:nvSpPr>
          <p:spPr>
            <a:xfrm>
              <a:off x="5089350" y="3631125"/>
              <a:ext cx="73025" cy="45100"/>
            </a:xfrm>
            <a:custGeom>
              <a:avLst/>
              <a:gdLst/>
              <a:ahLst/>
              <a:cxnLst/>
              <a:rect l="l" t="t" r="r" b="b"/>
              <a:pathLst>
                <a:path w="2921" h="1804" extrusionOk="0">
                  <a:moveTo>
                    <a:pt x="2749" y="0"/>
                  </a:moveTo>
                  <a:lnTo>
                    <a:pt x="1417" y="816"/>
                  </a:lnTo>
                  <a:lnTo>
                    <a:pt x="43" y="1632"/>
                  </a:lnTo>
                  <a:lnTo>
                    <a:pt x="0" y="1675"/>
                  </a:lnTo>
                  <a:lnTo>
                    <a:pt x="43" y="1761"/>
                  </a:lnTo>
                  <a:lnTo>
                    <a:pt x="86" y="1804"/>
                  </a:lnTo>
                  <a:lnTo>
                    <a:pt x="172" y="1804"/>
                  </a:lnTo>
                  <a:lnTo>
                    <a:pt x="1503" y="988"/>
                  </a:lnTo>
                  <a:lnTo>
                    <a:pt x="2878" y="172"/>
                  </a:lnTo>
                  <a:lnTo>
                    <a:pt x="2921" y="129"/>
                  </a:lnTo>
                  <a:lnTo>
                    <a:pt x="2878" y="43"/>
                  </a:lnTo>
                  <a:lnTo>
                    <a:pt x="283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694;p65">
              <a:extLst>
                <a:ext uri="{FF2B5EF4-FFF2-40B4-BE49-F238E27FC236}">
                  <a16:creationId xmlns:a16="http://schemas.microsoft.com/office/drawing/2014/main" id="{490589C6-5DCC-9F32-3DBC-F8BA4797F75A}"/>
                </a:ext>
              </a:extLst>
            </p:cNvPr>
            <p:cNvSpPr/>
            <p:nvPr/>
          </p:nvSpPr>
          <p:spPr>
            <a:xfrm>
              <a:off x="4943325" y="3149000"/>
              <a:ext cx="633525" cy="528300"/>
            </a:xfrm>
            <a:custGeom>
              <a:avLst/>
              <a:gdLst/>
              <a:ahLst/>
              <a:cxnLst/>
              <a:rect l="l" t="t" r="r" b="b"/>
              <a:pathLst>
                <a:path w="25341" h="21132" extrusionOk="0">
                  <a:moveTo>
                    <a:pt x="5712" y="1"/>
                  </a:moveTo>
                  <a:lnTo>
                    <a:pt x="0" y="3609"/>
                  </a:lnTo>
                  <a:lnTo>
                    <a:pt x="1203" y="5069"/>
                  </a:lnTo>
                  <a:lnTo>
                    <a:pt x="2448" y="6615"/>
                  </a:lnTo>
                  <a:lnTo>
                    <a:pt x="3951" y="8505"/>
                  </a:lnTo>
                  <a:lnTo>
                    <a:pt x="5455" y="10566"/>
                  </a:lnTo>
                  <a:lnTo>
                    <a:pt x="6185" y="11597"/>
                  </a:lnTo>
                  <a:lnTo>
                    <a:pt x="6872" y="12585"/>
                  </a:lnTo>
                  <a:lnTo>
                    <a:pt x="7473" y="13530"/>
                  </a:lnTo>
                  <a:lnTo>
                    <a:pt x="7989" y="14432"/>
                  </a:lnTo>
                  <a:lnTo>
                    <a:pt x="8375" y="15205"/>
                  </a:lnTo>
                  <a:lnTo>
                    <a:pt x="8676" y="15892"/>
                  </a:lnTo>
                  <a:lnTo>
                    <a:pt x="9062" y="17095"/>
                  </a:lnTo>
                  <a:lnTo>
                    <a:pt x="9535" y="18297"/>
                  </a:lnTo>
                  <a:lnTo>
                    <a:pt x="9750" y="18898"/>
                  </a:lnTo>
                  <a:lnTo>
                    <a:pt x="10007" y="19414"/>
                  </a:lnTo>
                  <a:lnTo>
                    <a:pt x="10308" y="19886"/>
                  </a:lnTo>
                  <a:lnTo>
                    <a:pt x="10609" y="20316"/>
                  </a:lnTo>
                  <a:lnTo>
                    <a:pt x="10909" y="20659"/>
                  </a:lnTo>
                  <a:lnTo>
                    <a:pt x="11253" y="20917"/>
                  </a:lnTo>
                  <a:lnTo>
                    <a:pt x="11425" y="21003"/>
                  </a:lnTo>
                  <a:lnTo>
                    <a:pt x="11596" y="21089"/>
                  </a:lnTo>
                  <a:lnTo>
                    <a:pt x="11811" y="21132"/>
                  </a:lnTo>
                  <a:lnTo>
                    <a:pt x="12198" y="21132"/>
                  </a:lnTo>
                  <a:lnTo>
                    <a:pt x="12412" y="21089"/>
                  </a:lnTo>
                  <a:lnTo>
                    <a:pt x="12627" y="21003"/>
                  </a:lnTo>
                  <a:lnTo>
                    <a:pt x="12885" y="20874"/>
                  </a:lnTo>
                  <a:lnTo>
                    <a:pt x="13357" y="20531"/>
                  </a:lnTo>
                  <a:lnTo>
                    <a:pt x="13873" y="20058"/>
                  </a:lnTo>
                  <a:lnTo>
                    <a:pt x="14946" y="18984"/>
                  </a:lnTo>
                  <a:lnTo>
                    <a:pt x="15848" y="18168"/>
                  </a:lnTo>
                  <a:lnTo>
                    <a:pt x="16621" y="17524"/>
                  </a:lnTo>
                  <a:lnTo>
                    <a:pt x="17309" y="17095"/>
                  </a:lnTo>
                  <a:lnTo>
                    <a:pt x="17953" y="16751"/>
                  </a:lnTo>
                  <a:lnTo>
                    <a:pt x="18597" y="16450"/>
                  </a:lnTo>
                  <a:lnTo>
                    <a:pt x="20143" y="15806"/>
                  </a:lnTo>
                  <a:lnTo>
                    <a:pt x="20959" y="15420"/>
                  </a:lnTo>
                  <a:lnTo>
                    <a:pt x="21604" y="15076"/>
                  </a:lnTo>
                  <a:lnTo>
                    <a:pt x="22119" y="14732"/>
                  </a:lnTo>
                  <a:lnTo>
                    <a:pt x="22506" y="14432"/>
                  </a:lnTo>
                  <a:lnTo>
                    <a:pt x="23107" y="13959"/>
                  </a:lnTo>
                  <a:lnTo>
                    <a:pt x="23364" y="13745"/>
                  </a:lnTo>
                  <a:lnTo>
                    <a:pt x="23665" y="13616"/>
                  </a:lnTo>
                  <a:lnTo>
                    <a:pt x="24309" y="13315"/>
                  </a:lnTo>
                  <a:lnTo>
                    <a:pt x="24653" y="13100"/>
                  </a:lnTo>
                  <a:lnTo>
                    <a:pt x="24911" y="12886"/>
                  </a:lnTo>
                  <a:lnTo>
                    <a:pt x="25168" y="12671"/>
                  </a:lnTo>
                  <a:lnTo>
                    <a:pt x="25254" y="12542"/>
                  </a:lnTo>
                  <a:lnTo>
                    <a:pt x="25297" y="12370"/>
                  </a:lnTo>
                  <a:lnTo>
                    <a:pt x="25340" y="12241"/>
                  </a:lnTo>
                  <a:lnTo>
                    <a:pt x="25340" y="12070"/>
                  </a:lnTo>
                  <a:lnTo>
                    <a:pt x="25297" y="11898"/>
                  </a:lnTo>
                  <a:lnTo>
                    <a:pt x="25254" y="11726"/>
                  </a:lnTo>
                  <a:lnTo>
                    <a:pt x="25168" y="11683"/>
                  </a:lnTo>
                  <a:lnTo>
                    <a:pt x="25082" y="11640"/>
                  </a:lnTo>
                  <a:lnTo>
                    <a:pt x="24825" y="11597"/>
                  </a:lnTo>
                  <a:lnTo>
                    <a:pt x="24481" y="11683"/>
                  </a:lnTo>
                  <a:lnTo>
                    <a:pt x="24095" y="11769"/>
                  </a:lnTo>
                  <a:lnTo>
                    <a:pt x="23364" y="11984"/>
                  </a:lnTo>
                  <a:lnTo>
                    <a:pt x="23107" y="12070"/>
                  </a:lnTo>
                  <a:lnTo>
                    <a:pt x="22892" y="12112"/>
                  </a:lnTo>
                  <a:lnTo>
                    <a:pt x="22334" y="12155"/>
                  </a:lnTo>
                  <a:lnTo>
                    <a:pt x="21346" y="12284"/>
                  </a:lnTo>
                  <a:lnTo>
                    <a:pt x="20186" y="12456"/>
                  </a:lnTo>
                  <a:lnTo>
                    <a:pt x="19671" y="12499"/>
                  </a:lnTo>
                  <a:lnTo>
                    <a:pt x="19198" y="12542"/>
                  </a:lnTo>
                  <a:lnTo>
                    <a:pt x="18683" y="12542"/>
                  </a:lnTo>
                  <a:lnTo>
                    <a:pt x="17953" y="12628"/>
                  </a:lnTo>
                  <a:lnTo>
                    <a:pt x="17137" y="12757"/>
                  </a:lnTo>
                  <a:lnTo>
                    <a:pt x="16235" y="12800"/>
                  </a:lnTo>
                  <a:lnTo>
                    <a:pt x="15333" y="12800"/>
                  </a:lnTo>
                  <a:lnTo>
                    <a:pt x="14861" y="12757"/>
                  </a:lnTo>
                  <a:lnTo>
                    <a:pt x="14431" y="12714"/>
                  </a:lnTo>
                  <a:lnTo>
                    <a:pt x="14002" y="12585"/>
                  </a:lnTo>
                  <a:lnTo>
                    <a:pt x="13615" y="12456"/>
                  </a:lnTo>
                  <a:lnTo>
                    <a:pt x="13271" y="12241"/>
                  </a:lnTo>
                  <a:lnTo>
                    <a:pt x="12928" y="11984"/>
                  </a:lnTo>
                  <a:lnTo>
                    <a:pt x="12584" y="11640"/>
                  </a:lnTo>
                  <a:lnTo>
                    <a:pt x="12155" y="11082"/>
                  </a:lnTo>
                  <a:lnTo>
                    <a:pt x="11682" y="10352"/>
                  </a:lnTo>
                  <a:lnTo>
                    <a:pt x="11124" y="9536"/>
                  </a:lnTo>
                  <a:lnTo>
                    <a:pt x="9964" y="7560"/>
                  </a:lnTo>
                  <a:lnTo>
                    <a:pt x="8719" y="5455"/>
                  </a:lnTo>
                  <a:lnTo>
                    <a:pt x="6614" y="1676"/>
                  </a:lnTo>
                  <a:lnTo>
                    <a:pt x="5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695;p65">
              <a:extLst>
                <a:ext uri="{FF2B5EF4-FFF2-40B4-BE49-F238E27FC236}">
                  <a16:creationId xmlns:a16="http://schemas.microsoft.com/office/drawing/2014/main" id="{5A501855-C753-D476-E59F-0F4505047A08}"/>
                </a:ext>
              </a:extLst>
            </p:cNvPr>
            <p:cNvSpPr/>
            <p:nvPr/>
          </p:nvSpPr>
          <p:spPr>
            <a:xfrm>
              <a:off x="5198850" y="3468975"/>
              <a:ext cx="68750" cy="60150"/>
            </a:xfrm>
            <a:custGeom>
              <a:avLst/>
              <a:gdLst/>
              <a:ahLst/>
              <a:cxnLst/>
              <a:rect l="l" t="t" r="r" b="b"/>
              <a:pathLst>
                <a:path w="2750" h="2406" extrusionOk="0">
                  <a:moveTo>
                    <a:pt x="2020" y="1"/>
                  </a:moveTo>
                  <a:lnTo>
                    <a:pt x="216" y="860"/>
                  </a:lnTo>
                  <a:lnTo>
                    <a:pt x="87" y="1074"/>
                  </a:lnTo>
                  <a:lnTo>
                    <a:pt x="1" y="1246"/>
                  </a:lnTo>
                  <a:lnTo>
                    <a:pt x="1" y="1332"/>
                  </a:lnTo>
                  <a:lnTo>
                    <a:pt x="87" y="1375"/>
                  </a:lnTo>
                  <a:lnTo>
                    <a:pt x="173" y="1504"/>
                  </a:lnTo>
                  <a:lnTo>
                    <a:pt x="259" y="1676"/>
                  </a:lnTo>
                  <a:lnTo>
                    <a:pt x="259" y="1805"/>
                  </a:lnTo>
                  <a:lnTo>
                    <a:pt x="216" y="1976"/>
                  </a:lnTo>
                  <a:lnTo>
                    <a:pt x="173" y="2105"/>
                  </a:lnTo>
                  <a:lnTo>
                    <a:pt x="216" y="2234"/>
                  </a:lnTo>
                  <a:lnTo>
                    <a:pt x="302" y="2406"/>
                  </a:lnTo>
                  <a:lnTo>
                    <a:pt x="2277" y="1332"/>
                  </a:lnTo>
                  <a:lnTo>
                    <a:pt x="2535" y="989"/>
                  </a:lnTo>
                  <a:lnTo>
                    <a:pt x="2707" y="774"/>
                  </a:lnTo>
                  <a:lnTo>
                    <a:pt x="2750" y="688"/>
                  </a:lnTo>
                  <a:lnTo>
                    <a:pt x="2191" y="688"/>
                  </a:lnTo>
                  <a:lnTo>
                    <a:pt x="2106" y="645"/>
                  </a:lnTo>
                  <a:lnTo>
                    <a:pt x="2106" y="559"/>
                  </a:lnTo>
                  <a:lnTo>
                    <a:pt x="2191" y="430"/>
                  </a:lnTo>
                  <a:lnTo>
                    <a:pt x="2277" y="258"/>
                  </a:lnTo>
                  <a:lnTo>
                    <a:pt x="2320" y="172"/>
                  </a:lnTo>
                  <a:lnTo>
                    <a:pt x="2277" y="87"/>
                  </a:lnTo>
                  <a:lnTo>
                    <a:pt x="2234" y="44"/>
                  </a:lnTo>
                  <a:lnTo>
                    <a:pt x="2106" y="1"/>
                  </a:lnTo>
                  <a:close/>
                </a:path>
              </a:pathLst>
            </a:custGeom>
            <a:solidFill>
              <a:srgbClr val="654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696;p65">
              <a:extLst>
                <a:ext uri="{FF2B5EF4-FFF2-40B4-BE49-F238E27FC236}">
                  <a16:creationId xmlns:a16="http://schemas.microsoft.com/office/drawing/2014/main" id="{049FE6D6-49D0-B5ED-2ACA-818DE0DB2EC0}"/>
                </a:ext>
              </a:extLst>
            </p:cNvPr>
            <p:cNvSpPr/>
            <p:nvPr/>
          </p:nvSpPr>
          <p:spPr>
            <a:xfrm>
              <a:off x="5192425" y="3524825"/>
              <a:ext cx="102025" cy="119200"/>
            </a:xfrm>
            <a:custGeom>
              <a:avLst/>
              <a:gdLst/>
              <a:ahLst/>
              <a:cxnLst/>
              <a:rect l="l" t="t" r="r" b="b"/>
              <a:pathLst>
                <a:path w="4081" h="4768" extrusionOk="0">
                  <a:moveTo>
                    <a:pt x="3436" y="0"/>
                  </a:moveTo>
                  <a:lnTo>
                    <a:pt x="3222" y="43"/>
                  </a:lnTo>
                  <a:lnTo>
                    <a:pt x="2921" y="129"/>
                  </a:lnTo>
                  <a:lnTo>
                    <a:pt x="2277" y="430"/>
                  </a:lnTo>
                  <a:lnTo>
                    <a:pt x="1203" y="1074"/>
                  </a:lnTo>
                  <a:lnTo>
                    <a:pt x="902" y="1203"/>
                  </a:lnTo>
                  <a:lnTo>
                    <a:pt x="902" y="1246"/>
                  </a:lnTo>
                  <a:lnTo>
                    <a:pt x="645" y="1675"/>
                  </a:lnTo>
                  <a:lnTo>
                    <a:pt x="129" y="2405"/>
                  </a:lnTo>
                  <a:lnTo>
                    <a:pt x="43" y="2577"/>
                  </a:lnTo>
                  <a:lnTo>
                    <a:pt x="0" y="2792"/>
                  </a:lnTo>
                  <a:lnTo>
                    <a:pt x="0" y="3049"/>
                  </a:lnTo>
                  <a:lnTo>
                    <a:pt x="43" y="3307"/>
                  </a:lnTo>
                  <a:lnTo>
                    <a:pt x="129" y="3608"/>
                  </a:lnTo>
                  <a:lnTo>
                    <a:pt x="215" y="3865"/>
                  </a:lnTo>
                  <a:lnTo>
                    <a:pt x="344" y="4080"/>
                  </a:lnTo>
                  <a:lnTo>
                    <a:pt x="559" y="4252"/>
                  </a:lnTo>
                  <a:lnTo>
                    <a:pt x="730" y="4424"/>
                  </a:lnTo>
                  <a:lnTo>
                    <a:pt x="988" y="4553"/>
                  </a:lnTo>
                  <a:lnTo>
                    <a:pt x="1246" y="4639"/>
                  </a:lnTo>
                  <a:lnTo>
                    <a:pt x="1504" y="4724"/>
                  </a:lnTo>
                  <a:lnTo>
                    <a:pt x="1761" y="4767"/>
                  </a:lnTo>
                  <a:lnTo>
                    <a:pt x="2062" y="4724"/>
                  </a:lnTo>
                  <a:lnTo>
                    <a:pt x="2320" y="4639"/>
                  </a:lnTo>
                  <a:lnTo>
                    <a:pt x="2534" y="4510"/>
                  </a:lnTo>
                  <a:lnTo>
                    <a:pt x="2706" y="4381"/>
                  </a:lnTo>
                  <a:lnTo>
                    <a:pt x="2835" y="4209"/>
                  </a:lnTo>
                  <a:lnTo>
                    <a:pt x="2878" y="4037"/>
                  </a:lnTo>
                  <a:lnTo>
                    <a:pt x="2878" y="3865"/>
                  </a:lnTo>
                  <a:lnTo>
                    <a:pt x="2835" y="3522"/>
                  </a:lnTo>
                  <a:lnTo>
                    <a:pt x="2835" y="3393"/>
                  </a:lnTo>
                  <a:lnTo>
                    <a:pt x="2878" y="3221"/>
                  </a:lnTo>
                  <a:lnTo>
                    <a:pt x="3136" y="2835"/>
                  </a:lnTo>
                  <a:lnTo>
                    <a:pt x="3565" y="2190"/>
                  </a:lnTo>
                  <a:lnTo>
                    <a:pt x="3780" y="1847"/>
                  </a:lnTo>
                  <a:lnTo>
                    <a:pt x="3952" y="1546"/>
                  </a:lnTo>
                  <a:lnTo>
                    <a:pt x="4080" y="1246"/>
                  </a:lnTo>
                  <a:lnTo>
                    <a:pt x="4080" y="988"/>
                  </a:lnTo>
                  <a:lnTo>
                    <a:pt x="4038" y="601"/>
                  </a:lnTo>
                  <a:lnTo>
                    <a:pt x="3909" y="301"/>
                  </a:lnTo>
                  <a:lnTo>
                    <a:pt x="3823" y="172"/>
                  </a:lnTo>
                  <a:lnTo>
                    <a:pt x="3694" y="86"/>
                  </a:lnTo>
                  <a:lnTo>
                    <a:pt x="3565" y="43"/>
                  </a:lnTo>
                  <a:lnTo>
                    <a:pt x="3436" y="0"/>
                  </a:lnTo>
                  <a:close/>
                </a:path>
              </a:pathLst>
            </a:custGeom>
            <a:solidFill>
              <a:srgbClr val="FCF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697;p65">
              <a:extLst>
                <a:ext uri="{FF2B5EF4-FFF2-40B4-BE49-F238E27FC236}">
                  <a16:creationId xmlns:a16="http://schemas.microsoft.com/office/drawing/2014/main" id="{3CFB29EA-7F4B-1710-9EAA-807CD2A0E198}"/>
                </a:ext>
              </a:extLst>
            </p:cNvPr>
            <p:cNvSpPr/>
            <p:nvPr/>
          </p:nvSpPr>
          <p:spPr>
            <a:xfrm>
              <a:off x="5192425" y="3534475"/>
              <a:ext cx="102025" cy="109550"/>
            </a:xfrm>
            <a:custGeom>
              <a:avLst/>
              <a:gdLst/>
              <a:ahLst/>
              <a:cxnLst/>
              <a:rect l="l" t="t" r="r" b="b"/>
              <a:pathLst>
                <a:path w="4081" h="4382" extrusionOk="0">
                  <a:moveTo>
                    <a:pt x="3952" y="1"/>
                  </a:moveTo>
                  <a:lnTo>
                    <a:pt x="3737" y="129"/>
                  </a:lnTo>
                  <a:lnTo>
                    <a:pt x="3608" y="258"/>
                  </a:lnTo>
                  <a:lnTo>
                    <a:pt x="3479" y="387"/>
                  </a:lnTo>
                  <a:lnTo>
                    <a:pt x="3436" y="516"/>
                  </a:lnTo>
                  <a:lnTo>
                    <a:pt x="3350" y="945"/>
                  </a:lnTo>
                  <a:lnTo>
                    <a:pt x="3222" y="1590"/>
                  </a:lnTo>
                  <a:lnTo>
                    <a:pt x="3136" y="1933"/>
                  </a:lnTo>
                  <a:lnTo>
                    <a:pt x="3007" y="2148"/>
                  </a:lnTo>
                  <a:lnTo>
                    <a:pt x="2878" y="2320"/>
                  </a:lnTo>
                  <a:lnTo>
                    <a:pt x="2706" y="2492"/>
                  </a:lnTo>
                  <a:lnTo>
                    <a:pt x="2363" y="2792"/>
                  </a:lnTo>
                  <a:lnTo>
                    <a:pt x="2148" y="3007"/>
                  </a:lnTo>
                  <a:lnTo>
                    <a:pt x="1933" y="3308"/>
                  </a:lnTo>
                  <a:lnTo>
                    <a:pt x="1718" y="3608"/>
                  </a:lnTo>
                  <a:lnTo>
                    <a:pt x="1589" y="3780"/>
                  </a:lnTo>
                  <a:lnTo>
                    <a:pt x="1461" y="3823"/>
                  </a:lnTo>
                  <a:lnTo>
                    <a:pt x="1332" y="3823"/>
                  </a:lnTo>
                  <a:lnTo>
                    <a:pt x="1203" y="3737"/>
                  </a:lnTo>
                  <a:lnTo>
                    <a:pt x="1074" y="3565"/>
                  </a:lnTo>
                  <a:lnTo>
                    <a:pt x="730" y="3179"/>
                  </a:lnTo>
                  <a:lnTo>
                    <a:pt x="602" y="3007"/>
                  </a:lnTo>
                  <a:lnTo>
                    <a:pt x="516" y="2878"/>
                  </a:lnTo>
                  <a:lnTo>
                    <a:pt x="344" y="2492"/>
                  </a:lnTo>
                  <a:lnTo>
                    <a:pt x="258" y="2148"/>
                  </a:lnTo>
                  <a:lnTo>
                    <a:pt x="215" y="1890"/>
                  </a:lnTo>
                  <a:lnTo>
                    <a:pt x="129" y="2019"/>
                  </a:lnTo>
                  <a:lnTo>
                    <a:pt x="43" y="2191"/>
                  </a:lnTo>
                  <a:lnTo>
                    <a:pt x="0" y="2406"/>
                  </a:lnTo>
                  <a:lnTo>
                    <a:pt x="0" y="2663"/>
                  </a:lnTo>
                  <a:lnTo>
                    <a:pt x="43" y="2921"/>
                  </a:lnTo>
                  <a:lnTo>
                    <a:pt x="129" y="3222"/>
                  </a:lnTo>
                  <a:lnTo>
                    <a:pt x="215" y="3479"/>
                  </a:lnTo>
                  <a:lnTo>
                    <a:pt x="344" y="3694"/>
                  </a:lnTo>
                  <a:lnTo>
                    <a:pt x="559" y="3866"/>
                  </a:lnTo>
                  <a:lnTo>
                    <a:pt x="730" y="4038"/>
                  </a:lnTo>
                  <a:lnTo>
                    <a:pt x="988" y="4167"/>
                  </a:lnTo>
                  <a:lnTo>
                    <a:pt x="1246" y="4253"/>
                  </a:lnTo>
                  <a:lnTo>
                    <a:pt x="1504" y="4338"/>
                  </a:lnTo>
                  <a:lnTo>
                    <a:pt x="1761" y="4381"/>
                  </a:lnTo>
                  <a:lnTo>
                    <a:pt x="2062" y="4338"/>
                  </a:lnTo>
                  <a:lnTo>
                    <a:pt x="2320" y="4253"/>
                  </a:lnTo>
                  <a:lnTo>
                    <a:pt x="2534" y="4124"/>
                  </a:lnTo>
                  <a:lnTo>
                    <a:pt x="2706" y="3995"/>
                  </a:lnTo>
                  <a:lnTo>
                    <a:pt x="2835" y="3823"/>
                  </a:lnTo>
                  <a:lnTo>
                    <a:pt x="2878" y="3651"/>
                  </a:lnTo>
                  <a:lnTo>
                    <a:pt x="2878" y="3479"/>
                  </a:lnTo>
                  <a:lnTo>
                    <a:pt x="2835" y="3136"/>
                  </a:lnTo>
                  <a:lnTo>
                    <a:pt x="2835" y="3007"/>
                  </a:lnTo>
                  <a:lnTo>
                    <a:pt x="2878" y="2835"/>
                  </a:lnTo>
                  <a:lnTo>
                    <a:pt x="3136" y="2449"/>
                  </a:lnTo>
                  <a:lnTo>
                    <a:pt x="3565" y="1804"/>
                  </a:lnTo>
                  <a:lnTo>
                    <a:pt x="3780" y="1461"/>
                  </a:lnTo>
                  <a:lnTo>
                    <a:pt x="3952" y="1160"/>
                  </a:lnTo>
                  <a:lnTo>
                    <a:pt x="4080" y="860"/>
                  </a:lnTo>
                  <a:lnTo>
                    <a:pt x="4080" y="602"/>
                  </a:lnTo>
                  <a:lnTo>
                    <a:pt x="4038" y="258"/>
                  </a:lnTo>
                  <a:lnTo>
                    <a:pt x="3952"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698;p65">
              <a:extLst>
                <a:ext uri="{FF2B5EF4-FFF2-40B4-BE49-F238E27FC236}">
                  <a16:creationId xmlns:a16="http://schemas.microsoft.com/office/drawing/2014/main" id="{353FF514-A533-262D-570A-9D229E079802}"/>
                </a:ext>
              </a:extLst>
            </p:cNvPr>
            <p:cNvSpPr/>
            <p:nvPr/>
          </p:nvSpPr>
          <p:spPr>
            <a:xfrm>
              <a:off x="4989475" y="3166175"/>
              <a:ext cx="260950" cy="339325"/>
            </a:xfrm>
            <a:custGeom>
              <a:avLst/>
              <a:gdLst/>
              <a:ahLst/>
              <a:cxnLst/>
              <a:rect l="l" t="t" r="r" b="b"/>
              <a:pathLst>
                <a:path w="10438" h="13573" extrusionOk="0">
                  <a:moveTo>
                    <a:pt x="2793" y="1"/>
                  </a:moveTo>
                  <a:lnTo>
                    <a:pt x="1" y="1762"/>
                  </a:lnTo>
                  <a:lnTo>
                    <a:pt x="989" y="2964"/>
                  </a:lnTo>
                  <a:lnTo>
                    <a:pt x="3222" y="5756"/>
                  </a:lnTo>
                  <a:lnTo>
                    <a:pt x="4468" y="7388"/>
                  </a:lnTo>
                  <a:lnTo>
                    <a:pt x="5584" y="8934"/>
                  </a:lnTo>
                  <a:lnTo>
                    <a:pt x="6486" y="10223"/>
                  </a:lnTo>
                  <a:lnTo>
                    <a:pt x="6787" y="10738"/>
                  </a:lnTo>
                  <a:lnTo>
                    <a:pt x="7002" y="11125"/>
                  </a:lnTo>
                  <a:lnTo>
                    <a:pt x="7560" y="12284"/>
                  </a:lnTo>
                  <a:lnTo>
                    <a:pt x="7775" y="12757"/>
                  </a:lnTo>
                  <a:lnTo>
                    <a:pt x="8032" y="13101"/>
                  </a:lnTo>
                  <a:lnTo>
                    <a:pt x="8247" y="13358"/>
                  </a:lnTo>
                  <a:lnTo>
                    <a:pt x="8376" y="13444"/>
                  </a:lnTo>
                  <a:lnTo>
                    <a:pt x="8505" y="13530"/>
                  </a:lnTo>
                  <a:lnTo>
                    <a:pt x="8634" y="13530"/>
                  </a:lnTo>
                  <a:lnTo>
                    <a:pt x="8763" y="13573"/>
                  </a:lnTo>
                  <a:lnTo>
                    <a:pt x="8891" y="13530"/>
                  </a:lnTo>
                  <a:lnTo>
                    <a:pt x="9063" y="13444"/>
                  </a:lnTo>
                  <a:lnTo>
                    <a:pt x="9622" y="13101"/>
                  </a:lnTo>
                  <a:lnTo>
                    <a:pt x="9879" y="12929"/>
                  </a:lnTo>
                  <a:lnTo>
                    <a:pt x="10094" y="12714"/>
                  </a:lnTo>
                  <a:lnTo>
                    <a:pt x="10266" y="12499"/>
                  </a:lnTo>
                  <a:lnTo>
                    <a:pt x="10395" y="12327"/>
                  </a:lnTo>
                  <a:lnTo>
                    <a:pt x="10438" y="12113"/>
                  </a:lnTo>
                  <a:lnTo>
                    <a:pt x="10352" y="11941"/>
                  </a:lnTo>
                  <a:lnTo>
                    <a:pt x="10223" y="11683"/>
                  </a:lnTo>
                  <a:lnTo>
                    <a:pt x="10008" y="11425"/>
                  </a:lnTo>
                  <a:lnTo>
                    <a:pt x="9364" y="10609"/>
                  </a:lnTo>
                  <a:lnTo>
                    <a:pt x="8591" y="9622"/>
                  </a:lnTo>
                  <a:lnTo>
                    <a:pt x="8247" y="9106"/>
                  </a:lnTo>
                  <a:lnTo>
                    <a:pt x="7904" y="8505"/>
                  </a:lnTo>
                  <a:lnTo>
                    <a:pt x="6701" y="6529"/>
                  </a:lnTo>
                  <a:lnTo>
                    <a:pt x="4983" y="3652"/>
                  </a:lnTo>
                  <a:lnTo>
                    <a:pt x="2793" y="1"/>
                  </a:lnTo>
                  <a:close/>
                </a:path>
              </a:pathLst>
            </a:custGeom>
            <a:solidFill>
              <a:srgbClr val="FCF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99;p65">
              <a:extLst>
                <a:ext uri="{FF2B5EF4-FFF2-40B4-BE49-F238E27FC236}">
                  <a16:creationId xmlns:a16="http://schemas.microsoft.com/office/drawing/2014/main" id="{85F1C24F-0607-FDE7-8BD9-018316F83C0B}"/>
                </a:ext>
              </a:extLst>
            </p:cNvPr>
            <p:cNvSpPr/>
            <p:nvPr/>
          </p:nvSpPr>
          <p:spPr>
            <a:xfrm>
              <a:off x="5036725" y="3166175"/>
              <a:ext cx="213700" cy="338250"/>
            </a:xfrm>
            <a:custGeom>
              <a:avLst/>
              <a:gdLst/>
              <a:ahLst/>
              <a:cxnLst/>
              <a:rect l="l" t="t" r="r" b="b"/>
              <a:pathLst>
                <a:path w="8548" h="13530" extrusionOk="0">
                  <a:moveTo>
                    <a:pt x="903" y="1"/>
                  </a:moveTo>
                  <a:lnTo>
                    <a:pt x="1" y="559"/>
                  </a:lnTo>
                  <a:lnTo>
                    <a:pt x="2878" y="4811"/>
                  </a:lnTo>
                  <a:lnTo>
                    <a:pt x="4768" y="7603"/>
                  </a:lnTo>
                  <a:lnTo>
                    <a:pt x="5928" y="9278"/>
                  </a:lnTo>
                  <a:lnTo>
                    <a:pt x="6228" y="9750"/>
                  </a:lnTo>
                  <a:lnTo>
                    <a:pt x="6529" y="10180"/>
                  </a:lnTo>
                  <a:lnTo>
                    <a:pt x="7173" y="10953"/>
                  </a:lnTo>
                  <a:lnTo>
                    <a:pt x="7431" y="11297"/>
                  </a:lnTo>
                  <a:lnTo>
                    <a:pt x="7603" y="11597"/>
                  </a:lnTo>
                  <a:lnTo>
                    <a:pt x="7732" y="11898"/>
                  </a:lnTo>
                  <a:lnTo>
                    <a:pt x="7732" y="12027"/>
                  </a:lnTo>
                  <a:lnTo>
                    <a:pt x="7732" y="12156"/>
                  </a:lnTo>
                  <a:lnTo>
                    <a:pt x="7603" y="12585"/>
                  </a:lnTo>
                  <a:lnTo>
                    <a:pt x="7517" y="12800"/>
                  </a:lnTo>
                  <a:lnTo>
                    <a:pt x="7388" y="12972"/>
                  </a:lnTo>
                  <a:lnTo>
                    <a:pt x="7259" y="13143"/>
                  </a:lnTo>
                  <a:lnTo>
                    <a:pt x="7130" y="13272"/>
                  </a:lnTo>
                  <a:lnTo>
                    <a:pt x="6915" y="13401"/>
                  </a:lnTo>
                  <a:lnTo>
                    <a:pt x="6701" y="13530"/>
                  </a:lnTo>
                  <a:lnTo>
                    <a:pt x="6915" y="13530"/>
                  </a:lnTo>
                  <a:lnTo>
                    <a:pt x="7173" y="13444"/>
                  </a:lnTo>
                  <a:lnTo>
                    <a:pt x="7732" y="13101"/>
                  </a:lnTo>
                  <a:lnTo>
                    <a:pt x="7989" y="12929"/>
                  </a:lnTo>
                  <a:lnTo>
                    <a:pt x="8204" y="12714"/>
                  </a:lnTo>
                  <a:lnTo>
                    <a:pt x="8376" y="12499"/>
                  </a:lnTo>
                  <a:lnTo>
                    <a:pt x="8505" y="12327"/>
                  </a:lnTo>
                  <a:lnTo>
                    <a:pt x="8548" y="12113"/>
                  </a:lnTo>
                  <a:lnTo>
                    <a:pt x="8462" y="11941"/>
                  </a:lnTo>
                  <a:lnTo>
                    <a:pt x="8333" y="11683"/>
                  </a:lnTo>
                  <a:lnTo>
                    <a:pt x="8118" y="11425"/>
                  </a:lnTo>
                  <a:lnTo>
                    <a:pt x="7474" y="10609"/>
                  </a:lnTo>
                  <a:lnTo>
                    <a:pt x="6701" y="9622"/>
                  </a:lnTo>
                  <a:lnTo>
                    <a:pt x="6357" y="9106"/>
                  </a:lnTo>
                  <a:lnTo>
                    <a:pt x="6014" y="8505"/>
                  </a:lnTo>
                  <a:lnTo>
                    <a:pt x="4811" y="6529"/>
                  </a:lnTo>
                  <a:lnTo>
                    <a:pt x="3093" y="3652"/>
                  </a:lnTo>
                  <a:lnTo>
                    <a:pt x="903"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700;p65">
              <a:extLst>
                <a:ext uri="{FF2B5EF4-FFF2-40B4-BE49-F238E27FC236}">
                  <a16:creationId xmlns:a16="http://schemas.microsoft.com/office/drawing/2014/main" id="{FD106BBC-442A-4481-6E90-4D6461520814}"/>
                </a:ext>
              </a:extLst>
            </p:cNvPr>
            <p:cNvSpPr/>
            <p:nvPr/>
          </p:nvSpPr>
          <p:spPr>
            <a:xfrm>
              <a:off x="5000225" y="3196250"/>
              <a:ext cx="180400" cy="234100"/>
            </a:xfrm>
            <a:custGeom>
              <a:avLst/>
              <a:gdLst/>
              <a:ahLst/>
              <a:cxnLst/>
              <a:rect l="l" t="t" r="r" b="b"/>
              <a:pathLst>
                <a:path w="7216" h="9364" extrusionOk="0">
                  <a:moveTo>
                    <a:pt x="430" y="1"/>
                  </a:moveTo>
                  <a:lnTo>
                    <a:pt x="0" y="258"/>
                  </a:lnTo>
                  <a:lnTo>
                    <a:pt x="3608" y="4768"/>
                  </a:lnTo>
                  <a:lnTo>
                    <a:pt x="5756" y="7517"/>
                  </a:lnTo>
                  <a:lnTo>
                    <a:pt x="6915" y="9020"/>
                  </a:lnTo>
                  <a:lnTo>
                    <a:pt x="7173" y="9321"/>
                  </a:lnTo>
                  <a:lnTo>
                    <a:pt x="7216" y="9363"/>
                  </a:lnTo>
                  <a:lnTo>
                    <a:pt x="7216" y="9321"/>
                  </a:lnTo>
                  <a:lnTo>
                    <a:pt x="7044" y="8891"/>
                  </a:lnTo>
                  <a:lnTo>
                    <a:pt x="6615" y="8075"/>
                  </a:lnTo>
                  <a:lnTo>
                    <a:pt x="6185" y="7474"/>
                  </a:lnTo>
                  <a:lnTo>
                    <a:pt x="5455" y="6486"/>
                  </a:lnTo>
                  <a:lnTo>
                    <a:pt x="3479" y="3909"/>
                  </a:lnTo>
                  <a:lnTo>
                    <a:pt x="430"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701;p65">
              <a:extLst>
                <a:ext uri="{FF2B5EF4-FFF2-40B4-BE49-F238E27FC236}">
                  <a16:creationId xmlns:a16="http://schemas.microsoft.com/office/drawing/2014/main" id="{48F431E4-CE4C-8C77-8FCB-CF7988F56156}"/>
                </a:ext>
              </a:extLst>
            </p:cNvPr>
            <p:cNvSpPr/>
            <p:nvPr/>
          </p:nvSpPr>
          <p:spPr>
            <a:xfrm>
              <a:off x="5205300" y="3484000"/>
              <a:ext cx="88075" cy="76275"/>
            </a:xfrm>
            <a:custGeom>
              <a:avLst/>
              <a:gdLst/>
              <a:ahLst/>
              <a:cxnLst/>
              <a:rect l="l" t="t" r="r" b="b"/>
              <a:pathLst>
                <a:path w="3523" h="3051" extrusionOk="0">
                  <a:moveTo>
                    <a:pt x="3050" y="1"/>
                  </a:moveTo>
                  <a:lnTo>
                    <a:pt x="2535" y="44"/>
                  </a:lnTo>
                  <a:lnTo>
                    <a:pt x="2019" y="173"/>
                  </a:lnTo>
                  <a:lnTo>
                    <a:pt x="1762" y="259"/>
                  </a:lnTo>
                  <a:lnTo>
                    <a:pt x="1547" y="388"/>
                  </a:lnTo>
                  <a:lnTo>
                    <a:pt x="1289" y="559"/>
                  </a:lnTo>
                  <a:lnTo>
                    <a:pt x="1074" y="774"/>
                  </a:lnTo>
                  <a:lnTo>
                    <a:pt x="860" y="989"/>
                  </a:lnTo>
                  <a:lnTo>
                    <a:pt x="645" y="1118"/>
                  </a:lnTo>
                  <a:lnTo>
                    <a:pt x="516" y="1161"/>
                  </a:lnTo>
                  <a:lnTo>
                    <a:pt x="387" y="1204"/>
                  </a:lnTo>
                  <a:lnTo>
                    <a:pt x="172" y="1204"/>
                  </a:lnTo>
                  <a:lnTo>
                    <a:pt x="130" y="1289"/>
                  </a:lnTo>
                  <a:lnTo>
                    <a:pt x="87" y="1375"/>
                  </a:lnTo>
                  <a:lnTo>
                    <a:pt x="1" y="1891"/>
                  </a:lnTo>
                  <a:lnTo>
                    <a:pt x="1" y="2320"/>
                  </a:lnTo>
                  <a:lnTo>
                    <a:pt x="1" y="2535"/>
                  </a:lnTo>
                  <a:lnTo>
                    <a:pt x="44" y="2750"/>
                  </a:lnTo>
                  <a:lnTo>
                    <a:pt x="130" y="2879"/>
                  </a:lnTo>
                  <a:lnTo>
                    <a:pt x="258" y="2964"/>
                  </a:lnTo>
                  <a:lnTo>
                    <a:pt x="430" y="3050"/>
                  </a:lnTo>
                  <a:lnTo>
                    <a:pt x="602" y="3007"/>
                  </a:lnTo>
                  <a:lnTo>
                    <a:pt x="817" y="2964"/>
                  </a:lnTo>
                  <a:lnTo>
                    <a:pt x="1031" y="2879"/>
                  </a:lnTo>
                  <a:lnTo>
                    <a:pt x="1203" y="2793"/>
                  </a:lnTo>
                  <a:lnTo>
                    <a:pt x="1375" y="2621"/>
                  </a:lnTo>
                  <a:lnTo>
                    <a:pt x="1590" y="2363"/>
                  </a:lnTo>
                  <a:lnTo>
                    <a:pt x="1676" y="2191"/>
                  </a:lnTo>
                  <a:lnTo>
                    <a:pt x="1805" y="2105"/>
                  </a:lnTo>
                  <a:lnTo>
                    <a:pt x="2105" y="2020"/>
                  </a:lnTo>
                  <a:lnTo>
                    <a:pt x="2535" y="1977"/>
                  </a:lnTo>
                  <a:lnTo>
                    <a:pt x="2878" y="1891"/>
                  </a:lnTo>
                  <a:lnTo>
                    <a:pt x="3050" y="1848"/>
                  </a:lnTo>
                  <a:lnTo>
                    <a:pt x="3179" y="1762"/>
                  </a:lnTo>
                  <a:lnTo>
                    <a:pt x="3265" y="1633"/>
                  </a:lnTo>
                  <a:lnTo>
                    <a:pt x="3351" y="1418"/>
                  </a:lnTo>
                  <a:lnTo>
                    <a:pt x="3480" y="946"/>
                  </a:lnTo>
                  <a:lnTo>
                    <a:pt x="3523" y="731"/>
                  </a:lnTo>
                  <a:lnTo>
                    <a:pt x="3523" y="473"/>
                  </a:lnTo>
                  <a:lnTo>
                    <a:pt x="3480" y="259"/>
                  </a:lnTo>
                  <a:lnTo>
                    <a:pt x="3394" y="130"/>
                  </a:lnTo>
                  <a:lnTo>
                    <a:pt x="3265" y="1"/>
                  </a:lnTo>
                  <a:close/>
                </a:path>
              </a:pathLst>
            </a:custGeom>
            <a:solidFill>
              <a:srgbClr val="FCF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702;p65">
              <a:extLst>
                <a:ext uri="{FF2B5EF4-FFF2-40B4-BE49-F238E27FC236}">
                  <a16:creationId xmlns:a16="http://schemas.microsoft.com/office/drawing/2014/main" id="{2E862589-C92C-3585-78C1-61512DE2A5BE}"/>
                </a:ext>
              </a:extLst>
            </p:cNvPr>
            <p:cNvSpPr/>
            <p:nvPr/>
          </p:nvSpPr>
          <p:spPr>
            <a:xfrm>
              <a:off x="5217125" y="3484000"/>
              <a:ext cx="76250" cy="76275"/>
            </a:xfrm>
            <a:custGeom>
              <a:avLst/>
              <a:gdLst/>
              <a:ahLst/>
              <a:cxnLst/>
              <a:rect l="l" t="t" r="r" b="b"/>
              <a:pathLst>
                <a:path w="3050" h="3051" extrusionOk="0">
                  <a:moveTo>
                    <a:pt x="2448" y="1"/>
                  </a:moveTo>
                  <a:lnTo>
                    <a:pt x="2448" y="173"/>
                  </a:lnTo>
                  <a:lnTo>
                    <a:pt x="2405" y="516"/>
                  </a:lnTo>
                  <a:lnTo>
                    <a:pt x="2405" y="731"/>
                  </a:lnTo>
                  <a:lnTo>
                    <a:pt x="2319" y="946"/>
                  </a:lnTo>
                  <a:lnTo>
                    <a:pt x="2191" y="1161"/>
                  </a:lnTo>
                  <a:lnTo>
                    <a:pt x="2062" y="1332"/>
                  </a:lnTo>
                  <a:lnTo>
                    <a:pt x="1890" y="1461"/>
                  </a:lnTo>
                  <a:lnTo>
                    <a:pt x="1718" y="1504"/>
                  </a:lnTo>
                  <a:lnTo>
                    <a:pt x="1375" y="1590"/>
                  </a:lnTo>
                  <a:lnTo>
                    <a:pt x="1203" y="1676"/>
                  </a:lnTo>
                  <a:lnTo>
                    <a:pt x="1031" y="1762"/>
                  </a:lnTo>
                  <a:lnTo>
                    <a:pt x="859" y="1934"/>
                  </a:lnTo>
                  <a:lnTo>
                    <a:pt x="644" y="2191"/>
                  </a:lnTo>
                  <a:lnTo>
                    <a:pt x="301" y="2664"/>
                  </a:lnTo>
                  <a:lnTo>
                    <a:pt x="0" y="3050"/>
                  </a:lnTo>
                  <a:lnTo>
                    <a:pt x="215" y="3007"/>
                  </a:lnTo>
                  <a:lnTo>
                    <a:pt x="473" y="2922"/>
                  </a:lnTo>
                  <a:lnTo>
                    <a:pt x="687" y="2793"/>
                  </a:lnTo>
                  <a:lnTo>
                    <a:pt x="902" y="2621"/>
                  </a:lnTo>
                  <a:lnTo>
                    <a:pt x="1117" y="2363"/>
                  </a:lnTo>
                  <a:lnTo>
                    <a:pt x="1203" y="2191"/>
                  </a:lnTo>
                  <a:lnTo>
                    <a:pt x="1332" y="2105"/>
                  </a:lnTo>
                  <a:lnTo>
                    <a:pt x="1632" y="2020"/>
                  </a:lnTo>
                  <a:lnTo>
                    <a:pt x="2062" y="1977"/>
                  </a:lnTo>
                  <a:lnTo>
                    <a:pt x="2405" y="1891"/>
                  </a:lnTo>
                  <a:lnTo>
                    <a:pt x="2577" y="1848"/>
                  </a:lnTo>
                  <a:lnTo>
                    <a:pt x="2706" y="1762"/>
                  </a:lnTo>
                  <a:lnTo>
                    <a:pt x="2792" y="1633"/>
                  </a:lnTo>
                  <a:lnTo>
                    <a:pt x="2878" y="1418"/>
                  </a:lnTo>
                  <a:lnTo>
                    <a:pt x="3007" y="946"/>
                  </a:lnTo>
                  <a:lnTo>
                    <a:pt x="3050" y="731"/>
                  </a:lnTo>
                  <a:lnTo>
                    <a:pt x="3050" y="473"/>
                  </a:lnTo>
                  <a:lnTo>
                    <a:pt x="3007" y="259"/>
                  </a:lnTo>
                  <a:lnTo>
                    <a:pt x="2921" y="130"/>
                  </a:lnTo>
                  <a:lnTo>
                    <a:pt x="2792"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703;p65">
              <a:extLst>
                <a:ext uri="{FF2B5EF4-FFF2-40B4-BE49-F238E27FC236}">
                  <a16:creationId xmlns:a16="http://schemas.microsoft.com/office/drawing/2014/main" id="{4B1E3395-9AFA-132E-FA4A-5772844DB835}"/>
                </a:ext>
              </a:extLst>
            </p:cNvPr>
            <p:cNvSpPr/>
            <p:nvPr/>
          </p:nvSpPr>
          <p:spPr>
            <a:xfrm>
              <a:off x="5297650" y="3479725"/>
              <a:ext cx="37600" cy="56925"/>
            </a:xfrm>
            <a:custGeom>
              <a:avLst/>
              <a:gdLst/>
              <a:ahLst/>
              <a:cxnLst/>
              <a:rect l="l" t="t" r="r" b="b"/>
              <a:pathLst>
                <a:path w="1504" h="2277" extrusionOk="0">
                  <a:moveTo>
                    <a:pt x="816" y="0"/>
                  </a:moveTo>
                  <a:lnTo>
                    <a:pt x="516" y="43"/>
                  </a:lnTo>
                  <a:lnTo>
                    <a:pt x="258" y="86"/>
                  </a:lnTo>
                  <a:lnTo>
                    <a:pt x="129" y="215"/>
                  </a:lnTo>
                  <a:lnTo>
                    <a:pt x="86" y="344"/>
                  </a:lnTo>
                  <a:lnTo>
                    <a:pt x="86" y="687"/>
                  </a:lnTo>
                  <a:lnTo>
                    <a:pt x="86" y="1074"/>
                  </a:lnTo>
                  <a:lnTo>
                    <a:pt x="43" y="1546"/>
                  </a:lnTo>
                  <a:lnTo>
                    <a:pt x="43" y="1976"/>
                  </a:lnTo>
                  <a:lnTo>
                    <a:pt x="0" y="2105"/>
                  </a:lnTo>
                  <a:lnTo>
                    <a:pt x="43" y="2191"/>
                  </a:lnTo>
                  <a:lnTo>
                    <a:pt x="86" y="2234"/>
                  </a:lnTo>
                  <a:lnTo>
                    <a:pt x="172" y="2276"/>
                  </a:lnTo>
                  <a:lnTo>
                    <a:pt x="516" y="2276"/>
                  </a:lnTo>
                  <a:lnTo>
                    <a:pt x="945" y="2234"/>
                  </a:lnTo>
                  <a:lnTo>
                    <a:pt x="1117" y="2191"/>
                  </a:lnTo>
                  <a:lnTo>
                    <a:pt x="1289" y="2105"/>
                  </a:lnTo>
                  <a:lnTo>
                    <a:pt x="1418" y="2019"/>
                  </a:lnTo>
                  <a:lnTo>
                    <a:pt x="1504" y="1847"/>
                  </a:lnTo>
                  <a:lnTo>
                    <a:pt x="1504" y="1589"/>
                  </a:lnTo>
                  <a:lnTo>
                    <a:pt x="1504" y="1289"/>
                  </a:lnTo>
                  <a:lnTo>
                    <a:pt x="1375" y="687"/>
                  </a:lnTo>
                  <a:lnTo>
                    <a:pt x="1332" y="473"/>
                  </a:lnTo>
                  <a:lnTo>
                    <a:pt x="1289" y="301"/>
                  </a:lnTo>
                  <a:lnTo>
                    <a:pt x="1203" y="172"/>
                  </a:lnTo>
                  <a:lnTo>
                    <a:pt x="1074" y="86"/>
                  </a:lnTo>
                  <a:lnTo>
                    <a:pt x="945" y="43"/>
                  </a:lnTo>
                  <a:lnTo>
                    <a:pt x="816" y="0"/>
                  </a:lnTo>
                  <a:close/>
                </a:path>
              </a:pathLst>
            </a:custGeom>
            <a:solidFill>
              <a:srgbClr val="FCF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704;p65">
              <a:extLst>
                <a:ext uri="{FF2B5EF4-FFF2-40B4-BE49-F238E27FC236}">
                  <a16:creationId xmlns:a16="http://schemas.microsoft.com/office/drawing/2014/main" id="{927DDBD0-46F1-EAFA-02B1-4C96FEE4C385}"/>
                </a:ext>
              </a:extLst>
            </p:cNvPr>
            <p:cNvSpPr/>
            <p:nvPr/>
          </p:nvSpPr>
          <p:spPr>
            <a:xfrm>
              <a:off x="5297650" y="3493675"/>
              <a:ext cx="37600" cy="42975"/>
            </a:xfrm>
            <a:custGeom>
              <a:avLst/>
              <a:gdLst/>
              <a:ahLst/>
              <a:cxnLst/>
              <a:rect l="l" t="t" r="r" b="b"/>
              <a:pathLst>
                <a:path w="1504" h="1719" extrusionOk="0">
                  <a:moveTo>
                    <a:pt x="1375" y="1"/>
                  </a:moveTo>
                  <a:lnTo>
                    <a:pt x="1332" y="301"/>
                  </a:lnTo>
                  <a:lnTo>
                    <a:pt x="1289" y="602"/>
                  </a:lnTo>
                  <a:lnTo>
                    <a:pt x="1203" y="859"/>
                  </a:lnTo>
                  <a:lnTo>
                    <a:pt x="1160" y="945"/>
                  </a:lnTo>
                  <a:lnTo>
                    <a:pt x="1074" y="988"/>
                  </a:lnTo>
                  <a:lnTo>
                    <a:pt x="859" y="1074"/>
                  </a:lnTo>
                  <a:lnTo>
                    <a:pt x="602" y="1160"/>
                  </a:lnTo>
                  <a:lnTo>
                    <a:pt x="43" y="1203"/>
                  </a:lnTo>
                  <a:lnTo>
                    <a:pt x="0" y="1504"/>
                  </a:lnTo>
                  <a:lnTo>
                    <a:pt x="43" y="1590"/>
                  </a:lnTo>
                  <a:lnTo>
                    <a:pt x="43" y="1676"/>
                  </a:lnTo>
                  <a:lnTo>
                    <a:pt x="129" y="1718"/>
                  </a:lnTo>
                  <a:lnTo>
                    <a:pt x="516" y="1718"/>
                  </a:lnTo>
                  <a:lnTo>
                    <a:pt x="945" y="1676"/>
                  </a:lnTo>
                  <a:lnTo>
                    <a:pt x="1117" y="1633"/>
                  </a:lnTo>
                  <a:lnTo>
                    <a:pt x="1289" y="1547"/>
                  </a:lnTo>
                  <a:lnTo>
                    <a:pt x="1418" y="1461"/>
                  </a:lnTo>
                  <a:lnTo>
                    <a:pt x="1504" y="1289"/>
                  </a:lnTo>
                  <a:lnTo>
                    <a:pt x="1504" y="1031"/>
                  </a:lnTo>
                  <a:lnTo>
                    <a:pt x="1504" y="731"/>
                  </a:lnTo>
                  <a:lnTo>
                    <a:pt x="1418" y="301"/>
                  </a:lnTo>
                  <a:lnTo>
                    <a:pt x="1375"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705;p65">
              <a:extLst>
                <a:ext uri="{FF2B5EF4-FFF2-40B4-BE49-F238E27FC236}">
                  <a16:creationId xmlns:a16="http://schemas.microsoft.com/office/drawing/2014/main" id="{4909C25B-62CE-6535-B0D2-3FE9E13F2F4F}"/>
                </a:ext>
              </a:extLst>
            </p:cNvPr>
            <p:cNvSpPr/>
            <p:nvPr/>
          </p:nvSpPr>
          <p:spPr>
            <a:xfrm>
              <a:off x="5336300" y="3477575"/>
              <a:ext cx="34375" cy="50475"/>
            </a:xfrm>
            <a:custGeom>
              <a:avLst/>
              <a:gdLst/>
              <a:ahLst/>
              <a:cxnLst/>
              <a:rect l="l" t="t" r="r" b="b"/>
              <a:pathLst>
                <a:path w="1375" h="2019" extrusionOk="0">
                  <a:moveTo>
                    <a:pt x="430" y="0"/>
                  </a:moveTo>
                  <a:lnTo>
                    <a:pt x="258" y="43"/>
                  </a:lnTo>
                  <a:lnTo>
                    <a:pt x="86" y="86"/>
                  </a:lnTo>
                  <a:lnTo>
                    <a:pt x="1" y="172"/>
                  </a:lnTo>
                  <a:lnTo>
                    <a:pt x="86" y="816"/>
                  </a:lnTo>
                  <a:lnTo>
                    <a:pt x="172" y="1375"/>
                  </a:lnTo>
                  <a:lnTo>
                    <a:pt x="215" y="1761"/>
                  </a:lnTo>
                  <a:lnTo>
                    <a:pt x="258" y="1890"/>
                  </a:lnTo>
                  <a:lnTo>
                    <a:pt x="301" y="1976"/>
                  </a:lnTo>
                  <a:lnTo>
                    <a:pt x="387" y="2019"/>
                  </a:lnTo>
                  <a:lnTo>
                    <a:pt x="516" y="2019"/>
                  </a:lnTo>
                  <a:lnTo>
                    <a:pt x="817" y="1976"/>
                  </a:lnTo>
                  <a:lnTo>
                    <a:pt x="1074" y="1890"/>
                  </a:lnTo>
                  <a:lnTo>
                    <a:pt x="1160" y="1804"/>
                  </a:lnTo>
                  <a:lnTo>
                    <a:pt x="1246" y="1718"/>
                  </a:lnTo>
                  <a:lnTo>
                    <a:pt x="1332" y="1546"/>
                  </a:lnTo>
                  <a:lnTo>
                    <a:pt x="1332" y="1375"/>
                  </a:lnTo>
                  <a:lnTo>
                    <a:pt x="1375" y="1160"/>
                  </a:lnTo>
                  <a:lnTo>
                    <a:pt x="1332" y="945"/>
                  </a:lnTo>
                  <a:lnTo>
                    <a:pt x="1289" y="730"/>
                  </a:lnTo>
                  <a:lnTo>
                    <a:pt x="1203" y="516"/>
                  </a:lnTo>
                  <a:lnTo>
                    <a:pt x="1117" y="301"/>
                  </a:lnTo>
                  <a:lnTo>
                    <a:pt x="945" y="172"/>
                  </a:lnTo>
                  <a:lnTo>
                    <a:pt x="774" y="86"/>
                  </a:lnTo>
                  <a:lnTo>
                    <a:pt x="602" y="43"/>
                  </a:lnTo>
                  <a:lnTo>
                    <a:pt x="430" y="0"/>
                  </a:lnTo>
                  <a:close/>
                </a:path>
              </a:pathLst>
            </a:custGeom>
            <a:solidFill>
              <a:srgbClr val="FCF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706;p65">
              <a:extLst>
                <a:ext uri="{FF2B5EF4-FFF2-40B4-BE49-F238E27FC236}">
                  <a16:creationId xmlns:a16="http://schemas.microsoft.com/office/drawing/2014/main" id="{95B504FC-9821-2B17-5D1D-EAE1D2DF1524}"/>
                </a:ext>
              </a:extLst>
            </p:cNvPr>
            <p:cNvSpPr/>
            <p:nvPr/>
          </p:nvSpPr>
          <p:spPr>
            <a:xfrm>
              <a:off x="5345975" y="3496900"/>
              <a:ext cx="24700" cy="31150"/>
            </a:xfrm>
            <a:custGeom>
              <a:avLst/>
              <a:gdLst/>
              <a:ahLst/>
              <a:cxnLst/>
              <a:rect l="l" t="t" r="r" b="b"/>
              <a:pathLst>
                <a:path w="988" h="1246" extrusionOk="0">
                  <a:moveTo>
                    <a:pt x="902" y="0"/>
                  </a:moveTo>
                  <a:lnTo>
                    <a:pt x="515" y="258"/>
                  </a:lnTo>
                  <a:lnTo>
                    <a:pt x="344" y="430"/>
                  </a:lnTo>
                  <a:lnTo>
                    <a:pt x="215" y="559"/>
                  </a:lnTo>
                  <a:lnTo>
                    <a:pt x="86" y="902"/>
                  </a:lnTo>
                  <a:lnTo>
                    <a:pt x="0" y="1203"/>
                  </a:lnTo>
                  <a:lnTo>
                    <a:pt x="129" y="1246"/>
                  </a:lnTo>
                  <a:lnTo>
                    <a:pt x="344" y="1246"/>
                  </a:lnTo>
                  <a:lnTo>
                    <a:pt x="687" y="1117"/>
                  </a:lnTo>
                  <a:lnTo>
                    <a:pt x="773" y="1074"/>
                  </a:lnTo>
                  <a:lnTo>
                    <a:pt x="859" y="988"/>
                  </a:lnTo>
                  <a:lnTo>
                    <a:pt x="945" y="688"/>
                  </a:lnTo>
                  <a:lnTo>
                    <a:pt x="988" y="344"/>
                  </a:lnTo>
                  <a:lnTo>
                    <a:pt x="902"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707;p65">
              <a:extLst>
                <a:ext uri="{FF2B5EF4-FFF2-40B4-BE49-F238E27FC236}">
                  <a16:creationId xmlns:a16="http://schemas.microsoft.com/office/drawing/2014/main" id="{167CD3A7-F089-6771-01F9-528226804BC3}"/>
                </a:ext>
              </a:extLst>
            </p:cNvPr>
            <p:cNvSpPr/>
            <p:nvPr/>
          </p:nvSpPr>
          <p:spPr>
            <a:xfrm>
              <a:off x="5372800" y="3480800"/>
              <a:ext cx="95600" cy="40825"/>
            </a:xfrm>
            <a:custGeom>
              <a:avLst/>
              <a:gdLst/>
              <a:ahLst/>
              <a:cxnLst/>
              <a:rect l="l" t="t" r="r" b="b"/>
              <a:pathLst>
                <a:path w="3824" h="1633" extrusionOk="0">
                  <a:moveTo>
                    <a:pt x="130" y="0"/>
                  </a:moveTo>
                  <a:lnTo>
                    <a:pt x="44" y="86"/>
                  </a:lnTo>
                  <a:lnTo>
                    <a:pt x="1" y="215"/>
                  </a:lnTo>
                  <a:lnTo>
                    <a:pt x="1" y="301"/>
                  </a:lnTo>
                  <a:lnTo>
                    <a:pt x="130" y="945"/>
                  </a:lnTo>
                  <a:lnTo>
                    <a:pt x="173" y="1246"/>
                  </a:lnTo>
                  <a:lnTo>
                    <a:pt x="130" y="1417"/>
                  </a:lnTo>
                  <a:lnTo>
                    <a:pt x="130" y="1503"/>
                  </a:lnTo>
                  <a:lnTo>
                    <a:pt x="130" y="1589"/>
                  </a:lnTo>
                  <a:lnTo>
                    <a:pt x="173" y="1632"/>
                  </a:lnTo>
                  <a:lnTo>
                    <a:pt x="516" y="1632"/>
                  </a:lnTo>
                  <a:lnTo>
                    <a:pt x="645" y="1546"/>
                  </a:lnTo>
                  <a:lnTo>
                    <a:pt x="817" y="1460"/>
                  </a:lnTo>
                  <a:lnTo>
                    <a:pt x="1160" y="1203"/>
                  </a:lnTo>
                  <a:lnTo>
                    <a:pt x="1461" y="1031"/>
                  </a:lnTo>
                  <a:lnTo>
                    <a:pt x="1633" y="945"/>
                  </a:lnTo>
                  <a:lnTo>
                    <a:pt x="1805" y="945"/>
                  </a:lnTo>
                  <a:lnTo>
                    <a:pt x="2019" y="902"/>
                  </a:lnTo>
                  <a:lnTo>
                    <a:pt x="2234" y="945"/>
                  </a:lnTo>
                  <a:lnTo>
                    <a:pt x="2750" y="1031"/>
                  </a:lnTo>
                  <a:lnTo>
                    <a:pt x="3265" y="1074"/>
                  </a:lnTo>
                  <a:lnTo>
                    <a:pt x="3651" y="1031"/>
                  </a:lnTo>
                  <a:lnTo>
                    <a:pt x="3780" y="988"/>
                  </a:lnTo>
                  <a:lnTo>
                    <a:pt x="3823" y="945"/>
                  </a:lnTo>
                  <a:lnTo>
                    <a:pt x="3823" y="730"/>
                  </a:lnTo>
                  <a:lnTo>
                    <a:pt x="3823" y="430"/>
                  </a:lnTo>
                  <a:lnTo>
                    <a:pt x="3780" y="301"/>
                  </a:lnTo>
                  <a:lnTo>
                    <a:pt x="3737" y="172"/>
                  </a:lnTo>
                  <a:lnTo>
                    <a:pt x="3609" y="129"/>
                  </a:lnTo>
                  <a:lnTo>
                    <a:pt x="3480" y="86"/>
                  </a:lnTo>
                  <a:lnTo>
                    <a:pt x="3093" y="86"/>
                  </a:lnTo>
                  <a:lnTo>
                    <a:pt x="2578" y="172"/>
                  </a:lnTo>
                  <a:lnTo>
                    <a:pt x="1719" y="172"/>
                  </a:lnTo>
                  <a:lnTo>
                    <a:pt x="1461" y="129"/>
                  </a:lnTo>
                  <a:lnTo>
                    <a:pt x="1117" y="43"/>
                  </a:lnTo>
                  <a:lnTo>
                    <a:pt x="774" y="0"/>
                  </a:lnTo>
                  <a:close/>
                </a:path>
              </a:pathLst>
            </a:custGeom>
            <a:solidFill>
              <a:srgbClr val="FCF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708;p65">
              <a:extLst>
                <a:ext uri="{FF2B5EF4-FFF2-40B4-BE49-F238E27FC236}">
                  <a16:creationId xmlns:a16="http://schemas.microsoft.com/office/drawing/2014/main" id="{3682C9B1-964F-9871-61DD-643557E7155F}"/>
                </a:ext>
              </a:extLst>
            </p:cNvPr>
            <p:cNvSpPr/>
            <p:nvPr/>
          </p:nvSpPr>
          <p:spPr>
            <a:xfrm>
              <a:off x="5376025" y="3495825"/>
              <a:ext cx="92375" cy="25800"/>
            </a:xfrm>
            <a:custGeom>
              <a:avLst/>
              <a:gdLst/>
              <a:ahLst/>
              <a:cxnLst/>
              <a:rect l="l" t="t" r="r" b="b"/>
              <a:pathLst>
                <a:path w="3695" h="1032" extrusionOk="0">
                  <a:moveTo>
                    <a:pt x="1590" y="0"/>
                  </a:moveTo>
                  <a:lnTo>
                    <a:pt x="1246" y="86"/>
                  </a:lnTo>
                  <a:lnTo>
                    <a:pt x="774" y="258"/>
                  </a:lnTo>
                  <a:lnTo>
                    <a:pt x="430" y="344"/>
                  </a:lnTo>
                  <a:lnTo>
                    <a:pt x="1" y="344"/>
                  </a:lnTo>
                  <a:lnTo>
                    <a:pt x="44" y="645"/>
                  </a:lnTo>
                  <a:lnTo>
                    <a:pt x="1" y="816"/>
                  </a:lnTo>
                  <a:lnTo>
                    <a:pt x="1" y="902"/>
                  </a:lnTo>
                  <a:lnTo>
                    <a:pt x="1" y="988"/>
                  </a:lnTo>
                  <a:lnTo>
                    <a:pt x="44" y="1031"/>
                  </a:lnTo>
                  <a:lnTo>
                    <a:pt x="387" y="1031"/>
                  </a:lnTo>
                  <a:lnTo>
                    <a:pt x="516" y="945"/>
                  </a:lnTo>
                  <a:lnTo>
                    <a:pt x="688" y="859"/>
                  </a:lnTo>
                  <a:lnTo>
                    <a:pt x="1031" y="602"/>
                  </a:lnTo>
                  <a:lnTo>
                    <a:pt x="1332" y="430"/>
                  </a:lnTo>
                  <a:lnTo>
                    <a:pt x="1504" y="344"/>
                  </a:lnTo>
                  <a:lnTo>
                    <a:pt x="1676" y="344"/>
                  </a:lnTo>
                  <a:lnTo>
                    <a:pt x="1890" y="301"/>
                  </a:lnTo>
                  <a:lnTo>
                    <a:pt x="2105" y="344"/>
                  </a:lnTo>
                  <a:lnTo>
                    <a:pt x="2621" y="430"/>
                  </a:lnTo>
                  <a:lnTo>
                    <a:pt x="3136" y="473"/>
                  </a:lnTo>
                  <a:lnTo>
                    <a:pt x="3522" y="430"/>
                  </a:lnTo>
                  <a:lnTo>
                    <a:pt x="3651" y="387"/>
                  </a:lnTo>
                  <a:lnTo>
                    <a:pt x="3694" y="344"/>
                  </a:lnTo>
                  <a:lnTo>
                    <a:pt x="3480" y="387"/>
                  </a:lnTo>
                  <a:lnTo>
                    <a:pt x="3222" y="344"/>
                  </a:lnTo>
                  <a:lnTo>
                    <a:pt x="2621" y="172"/>
                  </a:lnTo>
                  <a:lnTo>
                    <a:pt x="2277" y="86"/>
                  </a:lnTo>
                  <a:lnTo>
                    <a:pt x="1933" y="43"/>
                  </a:lnTo>
                  <a:lnTo>
                    <a:pt x="1590"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709;p65">
              <a:extLst>
                <a:ext uri="{FF2B5EF4-FFF2-40B4-BE49-F238E27FC236}">
                  <a16:creationId xmlns:a16="http://schemas.microsoft.com/office/drawing/2014/main" id="{B9332A85-1871-4B0D-2947-F3A187C44475}"/>
                </a:ext>
              </a:extLst>
            </p:cNvPr>
            <p:cNvSpPr/>
            <p:nvPr/>
          </p:nvSpPr>
          <p:spPr>
            <a:xfrm>
              <a:off x="5472675" y="3466825"/>
              <a:ext cx="50475" cy="33325"/>
            </a:xfrm>
            <a:custGeom>
              <a:avLst/>
              <a:gdLst/>
              <a:ahLst/>
              <a:cxnLst/>
              <a:rect l="l" t="t" r="r" b="b"/>
              <a:pathLst>
                <a:path w="2019" h="1333" extrusionOk="0">
                  <a:moveTo>
                    <a:pt x="1847" y="1"/>
                  </a:moveTo>
                  <a:lnTo>
                    <a:pt x="1761" y="44"/>
                  </a:lnTo>
                  <a:lnTo>
                    <a:pt x="1460" y="216"/>
                  </a:lnTo>
                  <a:lnTo>
                    <a:pt x="1117" y="344"/>
                  </a:lnTo>
                  <a:lnTo>
                    <a:pt x="816" y="430"/>
                  </a:lnTo>
                  <a:lnTo>
                    <a:pt x="558" y="430"/>
                  </a:lnTo>
                  <a:lnTo>
                    <a:pt x="215" y="387"/>
                  </a:lnTo>
                  <a:lnTo>
                    <a:pt x="86" y="430"/>
                  </a:lnTo>
                  <a:lnTo>
                    <a:pt x="43" y="516"/>
                  </a:lnTo>
                  <a:lnTo>
                    <a:pt x="0" y="946"/>
                  </a:lnTo>
                  <a:lnTo>
                    <a:pt x="0" y="1246"/>
                  </a:lnTo>
                  <a:lnTo>
                    <a:pt x="43" y="1332"/>
                  </a:lnTo>
                  <a:lnTo>
                    <a:pt x="129" y="1332"/>
                  </a:lnTo>
                  <a:lnTo>
                    <a:pt x="301" y="1246"/>
                  </a:lnTo>
                  <a:lnTo>
                    <a:pt x="473" y="1117"/>
                  </a:lnTo>
                  <a:lnTo>
                    <a:pt x="730" y="946"/>
                  </a:lnTo>
                  <a:lnTo>
                    <a:pt x="988" y="774"/>
                  </a:lnTo>
                  <a:lnTo>
                    <a:pt x="1332" y="688"/>
                  </a:lnTo>
                  <a:lnTo>
                    <a:pt x="1632" y="602"/>
                  </a:lnTo>
                  <a:lnTo>
                    <a:pt x="1890" y="559"/>
                  </a:lnTo>
                  <a:lnTo>
                    <a:pt x="1976" y="516"/>
                  </a:lnTo>
                  <a:lnTo>
                    <a:pt x="2019" y="473"/>
                  </a:lnTo>
                  <a:lnTo>
                    <a:pt x="2019" y="344"/>
                  </a:lnTo>
                  <a:lnTo>
                    <a:pt x="2019" y="173"/>
                  </a:lnTo>
                  <a:lnTo>
                    <a:pt x="1976" y="87"/>
                  </a:lnTo>
                  <a:lnTo>
                    <a:pt x="1933" y="44"/>
                  </a:lnTo>
                  <a:lnTo>
                    <a:pt x="1847" y="1"/>
                  </a:lnTo>
                  <a:close/>
                </a:path>
              </a:pathLst>
            </a:custGeom>
            <a:solidFill>
              <a:srgbClr val="FCF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710;p65">
              <a:extLst>
                <a:ext uri="{FF2B5EF4-FFF2-40B4-BE49-F238E27FC236}">
                  <a16:creationId xmlns:a16="http://schemas.microsoft.com/office/drawing/2014/main" id="{D045794F-7B50-9741-4E4E-4F0021163012}"/>
                </a:ext>
              </a:extLst>
            </p:cNvPr>
            <p:cNvSpPr/>
            <p:nvPr/>
          </p:nvSpPr>
          <p:spPr>
            <a:xfrm>
              <a:off x="5472675" y="3466825"/>
              <a:ext cx="50475" cy="33325"/>
            </a:xfrm>
            <a:custGeom>
              <a:avLst/>
              <a:gdLst/>
              <a:ahLst/>
              <a:cxnLst/>
              <a:rect l="l" t="t" r="r" b="b"/>
              <a:pathLst>
                <a:path w="2019" h="1333" extrusionOk="0">
                  <a:moveTo>
                    <a:pt x="1890" y="1"/>
                  </a:moveTo>
                  <a:lnTo>
                    <a:pt x="1804" y="44"/>
                  </a:lnTo>
                  <a:lnTo>
                    <a:pt x="1761" y="216"/>
                  </a:lnTo>
                  <a:lnTo>
                    <a:pt x="1718" y="387"/>
                  </a:lnTo>
                  <a:lnTo>
                    <a:pt x="1632" y="473"/>
                  </a:lnTo>
                  <a:lnTo>
                    <a:pt x="1546" y="473"/>
                  </a:lnTo>
                  <a:lnTo>
                    <a:pt x="1289" y="516"/>
                  </a:lnTo>
                  <a:lnTo>
                    <a:pt x="1031" y="602"/>
                  </a:lnTo>
                  <a:lnTo>
                    <a:pt x="902" y="645"/>
                  </a:lnTo>
                  <a:lnTo>
                    <a:pt x="773" y="731"/>
                  </a:lnTo>
                  <a:lnTo>
                    <a:pt x="344" y="1032"/>
                  </a:lnTo>
                  <a:lnTo>
                    <a:pt x="0" y="1246"/>
                  </a:lnTo>
                  <a:lnTo>
                    <a:pt x="43" y="1332"/>
                  </a:lnTo>
                  <a:lnTo>
                    <a:pt x="129" y="1332"/>
                  </a:lnTo>
                  <a:lnTo>
                    <a:pt x="301" y="1246"/>
                  </a:lnTo>
                  <a:lnTo>
                    <a:pt x="473" y="1117"/>
                  </a:lnTo>
                  <a:lnTo>
                    <a:pt x="730" y="946"/>
                  </a:lnTo>
                  <a:lnTo>
                    <a:pt x="988" y="774"/>
                  </a:lnTo>
                  <a:lnTo>
                    <a:pt x="1332" y="688"/>
                  </a:lnTo>
                  <a:lnTo>
                    <a:pt x="1632" y="602"/>
                  </a:lnTo>
                  <a:lnTo>
                    <a:pt x="1890" y="559"/>
                  </a:lnTo>
                  <a:lnTo>
                    <a:pt x="1976" y="516"/>
                  </a:lnTo>
                  <a:lnTo>
                    <a:pt x="2019" y="473"/>
                  </a:lnTo>
                  <a:lnTo>
                    <a:pt x="2019" y="344"/>
                  </a:lnTo>
                  <a:lnTo>
                    <a:pt x="2019" y="173"/>
                  </a:lnTo>
                  <a:lnTo>
                    <a:pt x="1976" y="87"/>
                  </a:lnTo>
                  <a:lnTo>
                    <a:pt x="1933" y="44"/>
                  </a:lnTo>
                  <a:lnTo>
                    <a:pt x="1890"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711;p65">
              <a:extLst>
                <a:ext uri="{FF2B5EF4-FFF2-40B4-BE49-F238E27FC236}">
                  <a16:creationId xmlns:a16="http://schemas.microsoft.com/office/drawing/2014/main" id="{809DC4E3-916B-337F-79E9-30BB5E9555B6}"/>
                </a:ext>
              </a:extLst>
            </p:cNvPr>
            <p:cNvSpPr/>
            <p:nvPr/>
          </p:nvSpPr>
          <p:spPr>
            <a:xfrm>
              <a:off x="5524200" y="3449650"/>
              <a:ext cx="44050" cy="25800"/>
            </a:xfrm>
            <a:custGeom>
              <a:avLst/>
              <a:gdLst/>
              <a:ahLst/>
              <a:cxnLst/>
              <a:rect l="l" t="t" r="r" b="b"/>
              <a:pathLst>
                <a:path w="1762" h="1032" extrusionOk="0">
                  <a:moveTo>
                    <a:pt x="1676" y="1"/>
                  </a:moveTo>
                  <a:lnTo>
                    <a:pt x="1246" y="86"/>
                  </a:lnTo>
                  <a:lnTo>
                    <a:pt x="1074" y="172"/>
                  </a:lnTo>
                  <a:lnTo>
                    <a:pt x="903" y="258"/>
                  </a:lnTo>
                  <a:lnTo>
                    <a:pt x="774" y="344"/>
                  </a:lnTo>
                  <a:lnTo>
                    <a:pt x="602" y="387"/>
                  </a:lnTo>
                  <a:lnTo>
                    <a:pt x="258" y="344"/>
                  </a:lnTo>
                  <a:lnTo>
                    <a:pt x="129" y="387"/>
                  </a:lnTo>
                  <a:lnTo>
                    <a:pt x="44" y="387"/>
                  </a:lnTo>
                  <a:lnTo>
                    <a:pt x="1" y="473"/>
                  </a:lnTo>
                  <a:lnTo>
                    <a:pt x="44" y="559"/>
                  </a:lnTo>
                  <a:lnTo>
                    <a:pt x="129" y="817"/>
                  </a:lnTo>
                  <a:lnTo>
                    <a:pt x="258" y="988"/>
                  </a:lnTo>
                  <a:lnTo>
                    <a:pt x="301" y="1031"/>
                  </a:lnTo>
                  <a:lnTo>
                    <a:pt x="387" y="1031"/>
                  </a:lnTo>
                  <a:lnTo>
                    <a:pt x="645" y="817"/>
                  </a:lnTo>
                  <a:lnTo>
                    <a:pt x="817" y="731"/>
                  </a:lnTo>
                  <a:lnTo>
                    <a:pt x="946" y="688"/>
                  </a:lnTo>
                  <a:lnTo>
                    <a:pt x="1203" y="645"/>
                  </a:lnTo>
                  <a:lnTo>
                    <a:pt x="1375" y="602"/>
                  </a:lnTo>
                  <a:lnTo>
                    <a:pt x="1461" y="559"/>
                  </a:lnTo>
                  <a:lnTo>
                    <a:pt x="1719" y="172"/>
                  </a:lnTo>
                  <a:lnTo>
                    <a:pt x="1762" y="44"/>
                  </a:lnTo>
                  <a:lnTo>
                    <a:pt x="1719" y="1"/>
                  </a:lnTo>
                  <a:close/>
                </a:path>
              </a:pathLst>
            </a:custGeom>
            <a:solidFill>
              <a:srgbClr val="FCF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712;p65">
              <a:extLst>
                <a:ext uri="{FF2B5EF4-FFF2-40B4-BE49-F238E27FC236}">
                  <a16:creationId xmlns:a16="http://schemas.microsoft.com/office/drawing/2014/main" id="{E9CAFDEA-9498-E9BB-735B-1BA84DD14C0A}"/>
                </a:ext>
              </a:extLst>
            </p:cNvPr>
            <p:cNvSpPr/>
            <p:nvPr/>
          </p:nvSpPr>
          <p:spPr>
            <a:xfrm>
              <a:off x="5530650" y="3449650"/>
              <a:ext cx="37600" cy="25800"/>
            </a:xfrm>
            <a:custGeom>
              <a:avLst/>
              <a:gdLst/>
              <a:ahLst/>
              <a:cxnLst/>
              <a:rect l="l" t="t" r="r" b="b"/>
              <a:pathLst>
                <a:path w="1504" h="1032" extrusionOk="0">
                  <a:moveTo>
                    <a:pt x="1504" y="1"/>
                  </a:moveTo>
                  <a:lnTo>
                    <a:pt x="1203" y="258"/>
                  </a:lnTo>
                  <a:lnTo>
                    <a:pt x="1031" y="430"/>
                  </a:lnTo>
                  <a:lnTo>
                    <a:pt x="902" y="473"/>
                  </a:lnTo>
                  <a:lnTo>
                    <a:pt x="559" y="602"/>
                  </a:lnTo>
                  <a:lnTo>
                    <a:pt x="387" y="688"/>
                  </a:lnTo>
                  <a:lnTo>
                    <a:pt x="215" y="774"/>
                  </a:lnTo>
                  <a:lnTo>
                    <a:pt x="0" y="1031"/>
                  </a:lnTo>
                  <a:lnTo>
                    <a:pt x="129" y="1031"/>
                  </a:lnTo>
                  <a:lnTo>
                    <a:pt x="387" y="817"/>
                  </a:lnTo>
                  <a:lnTo>
                    <a:pt x="559" y="731"/>
                  </a:lnTo>
                  <a:lnTo>
                    <a:pt x="688" y="688"/>
                  </a:lnTo>
                  <a:lnTo>
                    <a:pt x="945" y="645"/>
                  </a:lnTo>
                  <a:lnTo>
                    <a:pt x="1117" y="602"/>
                  </a:lnTo>
                  <a:lnTo>
                    <a:pt x="1203" y="559"/>
                  </a:lnTo>
                  <a:lnTo>
                    <a:pt x="1418" y="258"/>
                  </a:lnTo>
                  <a:lnTo>
                    <a:pt x="1504" y="86"/>
                  </a:lnTo>
                  <a:lnTo>
                    <a:pt x="1504" y="44"/>
                  </a:lnTo>
                  <a:lnTo>
                    <a:pt x="1504"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713;p65">
              <a:extLst>
                <a:ext uri="{FF2B5EF4-FFF2-40B4-BE49-F238E27FC236}">
                  <a16:creationId xmlns:a16="http://schemas.microsoft.com/office/drawing/2014/main" id="{6A14E384-12F4-1D54-C750-F3305CCEB5A1}"/>
                </a:ext>
              </a:extLst>
            </p:cNvPr>
            <p:cNvSpPr/>
            <p:nvPr/>
          </p:nvSpPr>
          <p:spPr>
            <a:xfrm>
              <a:off x="5811975" y="3464675"/>
              <a:ext cx="104175" cy="56950"/>
            </a:xfrm>
            <a:custGeom>
              <a:avLst/>
              <a:gdLst/>
              <a:ahLst/>
              <a:cxnLst/>
              <a:rect l="l" t="t" r="r" b="b"/>
              <a:pathLst>
                <a:path w="4167" h="2278" extrusionOk="0">
                  <a:moveTo>
                    <a:pt x="4166" y="1"/>
                  </a:moveTo>
                  <a:lnTo>
                    <a:pt x="3522" y="430"/>
                  </a:lnTo>
                  <a:lnTo>
                    <a:pt x="2878" y="817"/>
                  </a:lnTo>
                  <a:lnTo>
                    <a:pt x="2319" y="1118"/>
                  </a:lnTo>
                  <a:lnTo>
                    <a:pt x="1761" y="1375"/>
                  </a:lnTo>
                  <a:lnTo>
                    <a:pt x="1160" y="1590"/>
                  </a:lnTo>
                  <a:lnTo>
                    <a:pt x="558" y="1762"/>
                  </a:lnTo>
                  <a:lnTo>
                    <a:pt x="258" y="1848"/>
                  </a:lnTo>
                  <a:lnTo>
                    <a:pt x="86" y="1891"/>
                  </a:lnTo>
                  <a:lnTo>
                    <a:pt x="43" y="1934"/>
                  </a:lnTo>
                  <a:lnTo>
                    <a:pt x="0" y="1977"/>
                  </a:lnTo>
                  <a:lnTo>
                    <a:pt x="43" y="2019"/>
                  </a:lnTo>
                  <a:lnTo>
                    <a:pt x="43" y="2062"/>
                  </a:lnTo>
                  <a:lnTo>
                    <a:pt x="215" y="2148"/>
                  </a:lnTo>
                  <a:lnTo>
                    <a:pt x="473" y="2191"/>
                  </a:lnTo>
                  <a:lnTo>
                    <a:pt x="816" y="2234"/>
                  </a:lnTo>
                  <a:lnTo>
                    <a:pt x="1160" y="2277"/>
                  </a:lnTo>
                  <a:lnTo>
                    <a:pt x="1804" y="2234"/>
                  </a:lnTo>
                  <a:lnTo>
                    <a:pt x="2319" y="2148"/>
                  </a:lnTo>
                  <a:lnTo>
                    <a:pt x="2878" y="2062"/>
                  </a:lnTo>
                  <a:lnTo>
                    <a:pt x="3393" y="1891"/>
                  </a:lnTo>
                  <a:lnTo>
                    <a:pt x="3866" y="1676"/>
                  </a:lnTo>
                  <a:lnTo>
                    <a:pt x="4166"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714;p65">
              <a:extLst>
                <a:ext uri="{FF2B5EF4-FFF2-40B4-BE49-F238E27FC236}">
                  <a16:creationId xmlns:a16="http://schemas.microsoft.com/office/drawing/2014/main" id="{8E4FB1D5-2E20-6DC3-823E-A0A42F2430E5}"/>
                </a:ext>
              </a:extLst>
            </p:cNvPr>
            <p:cNvSpPr/>
            <p:nvPr/>
          </p:nvSpPr>
          <p:spPr>
            <a:xfrm>
              <a:off x="5183825" y="3399175"/>
              <a:ext cx="5400" cy="5400"/>
            </a:xfrm>
            <a:custGeom>
              <a:avLst/>
              <a:gdLst/>
              <a:ahLst/>
              <a:cxnLst/>
              <a:rect l="l" t="t" r="r" b="b"/>
              <a:pathLst>
                <a:path w="216" h="216" extrusionOk="0">
                  <a:moveTo>
                    <a:pt x="87" y="1"/>
                  </a:moveTo>
                  <a:lnTo>
                    <a:pt x="1" y="44"/>
                  </a:lnTo>
                  <a:lnTo>
                    <a:pt x="1" y="130"/>
                  </a:lnTo>
                  <a:lnTo>
                    <a:pt x="44" y="216"/>
                  </a:lnTo>
                  <a:lnTo>
                    <a:pt x="130" y="216"/>
                  </a:lnTo>
                  <a:lnTo>
                    <a:pt x="215" y="173"/>
                  </a:lnTo>
                  <a:lnTo>
                    <a:pt x="215" y="87"/>
                  </a:lnTo>
                  <a:lnTo>
                    <a:pt x="1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715;p65">
              <a:extLst>
                <a:ext uri="{FF2B5EF4-FFF2-40B4-BE49-F238E27FC236}">
                  <a16:creationId xmlns:a16="http://schemas.microsoft.com/office/drawing/2014/main" id="{C13E0C8A-2B08-6B59-BA20-D7F267062345}"/>
                </a:ext>
              </a:extLst>
            </p:cNvPr>
            <p:cNvSpPr/>
            <p:nvPr/>
          </p:nvSpPr>
          <p:spPr>
            <a:xfrm>
              <a:off x="5176325" y="3409925"/>
              <a:ext cx="6450" cy="5400"/>
            </a:xfrm>
            <a:custGeom>
              <a:avLst/>
              <a:gdLst/>
              <a:ahLst/>
              <a:cxnLst/>
              <a:rect l="l" t="t" r="r" b="b"/>
              <a:pathLst>
                <a:path w="258" h="216" extrusionOk="0">
                  <a:moveTo>
                    <a:pt x="86" y="0"/>
                  </a:moveTo>
                  <a:lnTo>
                    <a:pt x="43" y="43"/>
                  </a:lnTo>
                  <a:lnTo>
                    <a:pt x="0" y="129"/>
                  </a:lnTo>
                  <a:lnTo>
                    <a:pt x="43" y="215"/>
                  </a:lnTo>
                  <a:lnTo>
                    <a:pt x="129"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716;p65">
              <a:extLst>
                <a:ext uri="{FF2B5EF4-FFF2-40B4-BE49-F238E27FC236}">
                  <a16:creationId xmlns:a16="http://schemas.microsoft.com/office/drawing/2014/main" id="{99E81B19-4D0A-17E0-FCEE-C8A5477F2ABD}"/>
                </a:ext>
              </a:extLst>
            </p:cNvPr>
            <p:cNvSpPr/>
            <p:nvPr/>
          </p:nvSpPr>
          <p:spPr>
            <a:xfrm>
              <a:off x="5164500" y="3414225"/>
              <a:ext cx="6475" cy="6450"/>
            </a:xfrm>
            <a:custGeom>
              <a:avLst/>
              <a:gdLst/>
              <a:ahLst/>
              <a:cxnLst/>
              <a:rect l="l" t="t" r="r" b="b"/>
              <a:pathLst>
                <a:path w="259" h="258" extrusionOk="0">
                  <a:moveTo>
                    <a:pt x="87" y="0"/>
                  </a:moveTo>
                  <a:lnTo>
                    <a:pt x="44" y="86"/>
                  </a:lnTo>
                  <a:lnTo>
                    <a:pt x="1" y="172"/>
                  </a:lnTo>
                  <a:lnTo>
                    <a:pt x="44" y="258"/>
                  </a:lnTo>
                  <a:lnTo>
                    <a:pt x="129" y="258"/>
                  </a:lnTo>
                  <a:lnTo>
                    <a:pt x="215" y="215"/>
                  </a:lnTo>
                  <a:lnTo>
                    <a:pt x="258" y="129"/>
                  </a:lnTo>
                  <a:lnTo>
                    <a:pt x="172" y="43"/>
                  </a:lnTo>
                  <a:lnTo>
                    <a:pt x="8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717;p65">
              <a:extLst>
                <a:ext uri="{FF2B5EF4-FFF2-40B4-BE49-F238E27FC236}">
                  <a16:creationId xmlns:a16="http://schemas.microsoft.com/office/drawing/2014/main" id="{C64E3720-2E3A-53F2-DD55-6A331C96CB57}"/>
                </a:ext>
              </a:extLst>
            </p:cNvPr>
            <p:cNvSpPr/>
            <p:nvPr/>
          </p:nvSpPr>
          <p:spPr>
            <a:xfrm>
              <a:off x="5160200" y="3406700"/>
              <a:ext cx="5400" cy="5400"/>
            </a:xfrm>
            <a:custGeom>
              <a:avLst/>
              <a:gdLst/>
              <a:ahLst/>
              <a:cxnLst/>
              <a:rect l="l" t="t" r="r" b="b"/>
              <a:pathLst>
                <a:path w="216" h="216" extrusionOk="0">
                  <a:moveTo>
                    <a:pt x="87" y="1"/>
                  </a:moveTo>
                  <a:lnTo>
                    <a:pt x="1" y="44"/>
                  </a:lnTo>
                  <a:lnTo>
                    <a:pt x="1" y="129"/>
                  </a:lnTo>
                  <a:lnTo>
                    <a:pt x="44" y="215"/>
                  </a:lnTo>
                  <a:lnTo>
                    <a:pt x="130" y="215"/>
                  </a:lnTo>
                  <a:lnTo>
                    <a:pt x="216" y="172"/>
                  </a:lnTo>
                  <a:lnTo>
                    <a:pt x="216" y="87"/>
                  </a:lnTo>
                  <a:lnTo>
                    <a:pt x="1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718;p65">
              <a:extLst>
                <a:ext uri="{FF2B5EF4-FFF2-40B4-BE49-F238E27FC236}">
                  <a16:creationId xmlns:a16="http://schemas.microsoft.com/office/drawing/2014/main" id="{E29B1B0D-3404-3544-3877-9DA4A2831003}"/>
                </a:ext>
              </a:extLst>
            </p:cNvPr>
            <p:cNvSpPr/>
            <p:nvPr/>
          </p:nvSpPr>
          <p:spPr>
            <a:xfrm>
              <a:off x="5172025" y="3419600"/>
              <a:ext cx="6450" cy="5375"/>
            </a:xfrm>
            <a:custGeom>
              <a:avLst/>
              <a:gdLst/>
              <a:ahLst/>
              <a:cxnLst/>
              <a:rect l="l" t="t" r="r" b="b"/>
              <a:pathLst>
                <a:path w="258" h="215" extrusionOk="0">
                  <a:moveTo>
                    <a:pt x="86" y="0"/>
                  </a:moveTo>
                  <a:lnTo>
                    <a:pt x="43" y="43"/>
                  </a:lnTo>
                  <a:lnTo>
                    <a:pt x="0" y="129"/>
                  </a:lnTo>
                  <a:lnTo>
                    <a:pt x="43" y="215"/>
                  </a:lnTo>
                  <a:lnTo>
                    <a:pt x="129"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719;p65">
              <a:extLst>
                <a:ext uri="{FF2B5EF4-FFF2-40B4-BE49-F238E27FC236}">
                  <a16:creationId xmlns:a16="http://schemas.microsoft.com/office/drawing/2014/main" id="{1E5A797A-7002-81A5-0B0A-CF16E1517C54}"/>
                </a:ext>
              </a:extLst>
            </p:cNvPr>
            <p:cNvSpPr/>
            <p:nvPr/>
          </p:nvSpPr>
          <p:spPr>
            <a:xfrm>
              <a:off x="5172025" y="3398125"/>
              <a:ext cx="6450" cy="6450"/>
            </a:xfrm>
            <a:custGeom>
              <a:avLst/>
              <a:gdLst/>
              <a:ahLst/>
              <a:cxnLst/>
              <a:rect l="l" t="t" r="r" b="b"/>
              <a:pathLst>
                <a:path w="258" h="258" extrusionOk="0">
                  <a:moveTo>
                    <a:pt x="129" y="0"/>
                  </a:moveTo>
                  <a:lnTo>
                    <a:pt x="43" y="43"/>
                  </a:lnTo>
                  <a:lnTo>
                    <a:pt x="0" y="129"/>
                  </a:lnTo>
                  <a:lnTo>
                    <a:pt x="86" y="215"/>
                  </a:lnTo>
                  <a:lnTo>
                    <a:pt x="172" y="258"/>
                  </a:lnTo>
                  <a:lnTo>
                    <a:pt x="215" y="172"/>
                  </a:lnTo>
                  <a:lnTo>
                    <a:pt x="258" y="86"/>
                  </a:lnTo>
                  <a:lnTo>
                    <a:pt x="215" y="43"/>
                  </a:lnTo>
                  <a:lnTo>
                    <a:pt x="129"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720;p65">
              <a:extLst>
                <a:ext uri="{FF2B5EF4-FFF2-40B4-BE49-F238E27FC236}">
                  <a16:creationId xmlns:a16="http://schemas.microsoft.com/office/drawing/2014/main" id="{3D869239-B0CB-1A93-C2E0-74449401571A}"/>
                </a:ext>
              </a:extLst>
            </p:cNvPr>
            <p:cNvSpPr/>
            <p:nvPr/>
          </p:nvSpPr>
          <p:spPr>
            <a:xfrm>
              <a:off x="5151625" y="3395975"/>
              <a:ext cx="6450" cy="5375"/>
            </a:xfrm>
            <a:custGeom>
              <a:avLst/>
              <a:gdLst/>
              <a:ahLst/>
              <a:cxnLst/>
              <a:rect l="l" t="t" r="r" b="b"/>
              <a:pathLst>
                <a:path w="258" h="215" extrusionOk="0">
                  <a:moveTo>
                    <a:pt x="129" y="0"/>
                  </a:moveTo>
                  <a:lnTo>
                    <a:pt x="43" y="43"/>
                  </a:lnTo>
                  <a:lnTo>
                    <a:pt x="0" y="129"/>
                  </a:lnTo>
                  <a:lnTo>
                    <a:pt x="43" y="215"/>
                  </a:lnTo>
                  <a:lnTo>
                    <a:pt x="172"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721;p65">
              <a:extLst>
                <a:ext uri="{FF2B5EF4-FFF2-40B4-BE49-F238E27FC236}">
                  <a16:creationId xmlns:a16="http://schemas.microsoft.com/office/drawing/2014/main" id="{8203C60B-85AE-267A-DD7D-CEA20DE2C19D}"/>
                </a:ext>
              </a:extLst>
            </p:cNvPr>
            <p:cNvSpPr/>
            <p:nvPr/>
          </p:nvSpPr>
          <p:spPr>
            <a:xfrm>
              <a:off x="5179525" y="3386300"/>
              <a:ext cx="5400" cy="6475"/>
            </a:xfrm>
            <a:custGeom>
              <a:avLst/>
              <a:gdLst/>
              <a:ahLst/>
              <a:cxnLst/>
              <a:rect l="l" t="t" r="r" b="b"/>
              <a:pathLst>
                <a:path w="216" h="259" extrusionOk="0">
                  <a:moveTo>
                    <a:pt x="87" y="1"/>
                  </a:moveTo>
                  <a:lnTo>
                    <a:pt x="1" y="44"/>
                  </a:lnTo>
                  <a:lnTo>
                    <a:pt x="1" y="172"/>
                  </a:lnTo>
                  <a:lnTo>
                    <a:pt x="44" y="215"/>
                  </a:lnTo>
                  <a:lnTo>
                    <a:pt x="130" y="258"/>
                  </a:lnTo>
                  <a:lnTo>
                    <a:pt x="216" y="215"/>
                  </a:lnTo>
                  <a:lnTo>
                    <a:pt x="216" y="129"/>
                  </a:lnTo>
                  <a:lnTo>
                    <a:pt x="173" y="44"/>
                  </a:lnTo>
                  <a:lnTo>
                    <a:pt x="8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722;p65">
              <a:extLst>
                <a:ext uri="{FF2B5EF4-FFF2-40B4-BE49-F238E27FC236}">
                  <a16:creationId xmlns:a16="http://schemas.microsoft.com/office/drawing/2014/main" id="{171A42FB-1E9A-97AD-D7C0-CF5C88F9622E}"/>
                </a:ext>
              </a:extLst>
            </p:cNvPr>
            <p:cNvSpPr/>
            <p:nvPr/>
          </p:nvSpPr>
          <p:spPr>
            <a:xfrm>
              <a:off x="5189200" y="3431400"/>
              <a:ext cx="6475" cy="6475"/>
            </a:xfrm>
            <a:custGeom>
              <a:avLst/>
              <a:gdLst/>
              <a:ahLst/>
              <a:cxnLst/>
              <a:rect l="l" t="t" r="r" b="b"/>
              <a:pathLst>
                <a:path w="259" h="259" extrusionOk="0">
                  <a:moveTo>
                    <a:pt x="129" y="0"/>
                  </a:moveTo>
                  <a:lnTo>
                    <a:pt x="43" y="43"/>
                  </a:lnTo>
                  <a:lnTo>
                    <a:pt x="0" y="129"/>
                  </a:lnTo>
                  <a:lnTo>
                    <a:pt x="86" y="215"/>
                  </a:lnTo>
                  <a:lnTo>
                    <a:pt x="172" y="258"/>
                  </a:lnTo>
                  <a:lnTo>
                    <a:pt x="215" y="172"/>
                  </a:lnTo>
                  <a:lnTo>
                    <a:pt x="258" y="86"/>
                  </a:lnTo>
                  <a:lnTo>
                    <a:pt x="215" y="43"/>
                  </a:lnTo>
                  <a:lnTo>
                    <a:pt x="129"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723;p65">
              <a:extLst>
                <a:ext uri="{FF2B5EF4-FFF2-40B4-BE49-F238E27FC236}">
                  <a16:creationId xmlns:a16="http://schemas.microsoft.com/office/drawing/2014/main" id="{B7809633-C3AB-CB3D-2F11-F56AD6B203E0}"/>
                </a:ext>
              </a:extLst>
            </p:cNvPr>
            <p:cNvSpPr/>
            <p:nvPr/>
          </p:nvSpPr>
          <p:spPr>
            <a:xfrm>
              <a:off x="5225700" y="3451800"/>
              <a:ext cx="5400" cy="5400"/>
            </a:xfrm>
            <a:custGeom>
              <a:avLst/>
              <a:gdLst/>
              <a:ahLst/>
              <a:cxnLst/>
              <a:rect l="l" t="t" r="r" b="b"/>
              <a:pathLst>
                <a:path w="216" h="216" extrusionOk="0">
                  <a:moveTo>
                    <a:pt x="87" y="0"/>
                  </a:moveTo>
                  <a:lnTo>
                    <a:pt x="1" y="43"/>
                  </a:lnTo>
                  <a:lnTo>
                    <a:pt x="1" y="129"/>
                  </a:lnTo>
                  <a:lnTo>
                    <a:pt x="44" y="215"/>
                  </a:lnTo>
                  <a:lnTo>
                    <a:pt x="130" y="215"/>
                  </a:lnTo>
                  <a:lnTo>
                    <a:pt x="215" y="172"/>
                  </a:lnTo>
                  <a:lnTo>
                    <a:pt x="215" y="86"/>
                  </a:lnTo>
                  <a:lnTo>
                    <a:pt x="173"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724;p65">
              <a:extLst>
                <a:ext uri="{FF2B5EF4-FFF2-40B4-BE49-F238E27FC236}">
                  <a16:creationId xmlns:a16="http://schemas.microsoft.com/office/drawing/2014/main" id="{4389A454-60FB-A59C-8BCF-9059AFE75115}"/>
                </a:ext>
              </a:extLst>
            </p:cNvPr>
            <p:cNvSpPr/>
            <p:nvPr/>
          </p:nvSpPr>
          <p:spPr>
            <a:xfrm>
              <a:off x="5163425" y="3393825"/>
              <a:ext cx="6475" cy="5375"/>
            </a:xfrm>
            <a:custGeom>
              <a:avLst/>
              <a:gdLst/>
              <a:ahLst/>
              <a:cxnLst/>
              <a:rect l="l" t="t" r="r" b="b"/>
              <a:pathLst>
                <a:path w="259" h="215" extrusionOk="0">
                  <a:moveTo>
                    <a:pt x="87" y="0"/>
                  </a:moveTo>
                  <a:lnTo>
                    <a:pt x="44" y="43"/>
                  </a:lnTo>
                  <a:lnTo>
                    <a:pt x="1" y="129"/>
                  </a:lnTo>
                  <a:lnTo>
                    <a:pt x="44" y="215"/>
                  </a:lnTo>
                  <a:lnTo>
                    <a:pt x="130" y="215"/>
                  </a:lnTo>
                  <a:lnTo>
                    <a:pt x="215" y="172"/>
                  </a:lnTo>
                  <a:lnTo>
                    <a:pt x="258" y="86"/>
                  </a:lnTo>
                  <a:lnTo>
                    <a:pt x="172"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725;p65">
              <a:extLst>
                <a:ext uri="{FF2B5EF4-FFF2-40B4-BE49-F238E27FC236}">
                  <a16:creationId xmlns:a16="http://schemas.microsoft.com/office/drawing/2014/main" id="{DBBC2CEA-6A72-0509-78A2-3E68482BB352}"/>
                </a:ext>
              </a:extLst>
            </p:cNvPr>
            <p:cNvSpPr/>
            <p:nvPr/>
          </p:nvSpPr>
          <p:spPr>
            <a:xfrm>
              <a:off x="5191350" y="3409925"/>
              <a:ext cx="6475" cy="5400"/>
            </a:xfrm>
            <a:custGeom>
              <a:avLst/>
              <a:gdLst/>
              <a:ahLst/>
              <a:cxnLst/>
              <a:rect l="l" t="t" r="r" b="b"/>
              <a:pathLst>
                <a:path w="259" h="216" extrusionOk="0">
                  <a:moveTo>
                    <a:pt x="129" y="0"/>
                  </a:moveTo>
                  <a:lnTo>
                    <a:pt x="43" y="43"/>
                  </a:lnTo>
                  <a:lnTo>
                    <a:pt x="0" y="129"/>
                  </a:lnTo>
                  <a:lnTo>
                    <a:pt x="86" y="215"/>
                  </a:lnTo>
                  <a:lnTo>
                    <a:pt x="172"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726;p65">
              <a:extLst>
                <a:ext uri="{FF2B5EF4-FFF2-40B4-BE49-F238E27FC236}">
                  <a16:creationId xmlns:a16="http://schemas.microsoft.com/office/drawing/2014/main" id="{DD410B13-FDFD-6D3C-37E3-99BB6EDFFB81}"/>
                </a:ext>
              </a:extLst>
            </p:cNvPr>
            <p:cNvSpPr/>
            <p:nvPr/>
          </p:nvSpPr>
          <p:spPr>
            <a:xfrm>
              <a:off x="5202075" y="3417450"/>
              <a:ext cx="6475" cy="5375"/>
            </a:xfrm>
            <a:custGeom>
              <a:avLst/>
              <a:gdLst/>
              <a:ahLst/>
              <a:cxnLst/>
              <a:rect l="l" t="t" r="r" b="b"/>
              <a:pathLst>
                <a:path w="259" h="215" extrusionOk="0">
                  <a:moveTo>
                    <a:pt x="87" y="0"/>
                  </a:moveTo>
                  <a:lnTo>
                    <a:pt x="44" y="43"/>
                  </a:lnTo>
                  <a:lnTo>
                    <a:pt x="1" y="129"/>
                  </a:lnTo>
                  <a:lnTo>
                    <a:pt x="44" y="215"/>
                  </a:lnTo>
                  <a:lnTo>
                    <a:pt x="130" y="215"/>
                  </a:lnTo>
                  <a:lnTo>
                    <a:pt x="216" y="172"/>
                  </a:lnTo>
                  <a:lnTo>
                    <a:pt x="259" y="86"/>
                  </a:lnTo>
                  <a:lnTo>
                    <a:pt x="173"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727;p65">
              <a:extLst>
                <a:ext uri="{FF2B5EF4-FFF2-40B4-BE49-F238E27FC236}">
                  <a16:creationId xmlns:a16="http://schemas.microsoft.com/office/drawing/2014/main" id="{770FBD8D-CA25-06BD-8B91-3DF7B2F7A1F1}"/>
                </a:ext>
              </a:extLst>
            </p:cNvPr>
            <p:cNvSpPr/>
            <p:nvPr/>
          </p:nvSpPr>
          <p:spPr>
            <a:xfrm>
              <a:off x="5219275" y="3442125"/>
              <a:ext cx="5375" cy="5400"/>
            </a:xfrm>
            <a:custGeom>
              <a:avLst/>
              <a:gdLst/>
              <a:ahLst/>
              <a:cxnLst/>
              <a:rect l="l" t="t" r="r" b="b"/>
              <a:pathLst>
                <a:path w="215" h="216" extrusionOk="0">
                  <a:moveTo>
                    <a:pt x="86" y="1"/>
                  </a:moveTo>
                  <a:lnTo>
                    <a:pt x="0" y="44"/>
                  </a:lnTo>
                  <a:lnTo>
                    <a:pt x="0" y="130"/>
                  </a:lnTo>
                  <a:lnTo>
                    <a:pt x="43" y="216"/>
                  </a:lnTo>
                  <a:lnTo>
                    <a:pt x="129" y="216"/>
                  </a:lnTo>
                  <a:lnTo>
                    <a:pt x="215" y="173"/>
                  </a:lnTo>
                  <a:lnTo>
                    <a:pt x="215" y="87"/>
                  </a:lnTo>
                  <a:lnTo>
                    <a:pt x="17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728;p65">
              <a:extLst>
                <a:ext uri="{FF2B5EF4-FFF2-40B4-BE49-F238E27FC236}">
                  <a16:creationId xmlns:a16="http://schemas.microsoft.com/office/drawing/2014/main" id="{C41DD9F6-4CB6-93B1-046D-2291D1F0CD48}"/>
                </a:ext>
              </a:extLst>
            </p:cNvPr>
            <p:cNvSpPr/>
            <p:nvPr/>
          </p:nvSpPr>
          <p:spPr>
            <a:xfrm>
              <a:off x="5199925" y="3427100"/>
              <a:ext cx="6475" cy="5400"/>
            </a:xfrm>
            <a:custGeom>
              <a:avLst/>
              <a:gdLst/>
              <a:ahLst/>
              <a:cxnLst/>
              <a:rect l="l" t="t" r="r" b="b"/>
              <a:pathLst>
                <a:path w="259" h="216" extrusionOk="0">
                  <a:moveTo>
                    <a:pt x="87" y="1"/>
                  </a:moveTo>
                  <a:lnTo>
                    <a:pt x="44" y="44"/>
                  </a:lnTo>
                  <a:lnTo>
                    <a:pt x="1" y="129"/>
                  </a:lnTo>
                  <a:lnTo>
                    <a:pt x="44" y="215"/>
                  </a:lnTo>
                  <a:lnTo>
                    <a:pt x="130" y="215"/>
                  </a:lnTo>
                  <a:lnTo>
                    <a:pt x="216" y="172"/>
                  </a:lnTo>
                  <a:lnTo>
                    <a:pt x="259" y="87"/>
                  </a:lnTo>
                  <a:lnTo>
                    <a:pt x="1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729;p65">
              <a:extLst>
                <a:ext uri="{FF2B5EF4-FFF2-40B4-BE49-F238E27FC236}">
                  <a16:creationId xmlns:a16="http://schemas.microsoft.com/office/drawing/2014/main" id="{94A4061A-E975-FA4A-0BBF-8AF6EF215D2B}"/>
                </a:ext>
              </a:extLst>
            </p:cNvPr>
            <p:cNvSpPr/>
            <p:nvPr/>
          </p:nvSpPr>
          <p:spPr>
            <a:xfrm>
              <a:off x="5208525" y="3434625"/>
              <a:ext cx="6475" cy="5400"/>
            </a:xfrm>
            <a:custGeom>
              <a:avLst/>
              <a:gdLst/>
              <a:ahLst/>
              <a:cxnLst/>
              <a:rect l="l" t="t" r="r" b="b"/>
              <a:pathLst>
                <a:path w="259" h="216" extrusionOk="0">
                  <a:moveTo>
                    <a:pt x="86" y="0"/>
                  </a:moveTo>
                  <a:lnTo>
                    <a:pt x="43" y="43"/>
                  </a:lnTo>
                  <a:lnTo>
                    <a:pt x="1" y="129"/>
                  </a:lnTo>
                  <a:lnTo>
                    <a:pt x="43" y="215"/>
                  </a:lnTo>
                  <a:lnTo>
                    <a:pt x="129"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730;p65">
              <a:extLst>
                <a:ext uri="{FF2B5EF4-FFF2-40B4-BE49-F238E27FC236}">
                  <a16:creationId xmlns:a16="http://schemas.microsoft.com/office/drawing/2014/main" id="{8356239A-1245-0994-B136-27C3D3CAF5C4}"/>
                </a:ext>
              </a:extLst>
            </p:cNvPr>
            <p:cNvSpPr/>
            <p:nvPr/>
          </p:nvSpPr>
          <p:spPr>
            <a:xfrm>
              <a:off x="5187050" y="3419600"/>
              <a:ext cx="6475" cy="6450"/>
            </a:xfrm>
            <a:custGeom>
              <a:avLst/>
              <a:gdLst/>
              <a:ahLst/>
              <a:cxnLst/>
              <a:rect l="l" t="t" r="r" b="b"/>
              <a:pathLst>
                <a:path w="259" h="258" extrusionOk="0">
                  <a:moveTo>
                    <a:pt x="129" y="0"/>
                  </a:moveTo>
                  <a:lnTo>
                    <a:pt x="44" y="43"/>
                  </a:lnTo>
                  <a:lnTo>
                    <a:pt x="1" y="129"/>
                  </a:lnTo>
                  <a:lnTo>
                    <a:pt x="86" y="215"/>
                  </a:lnTo>
                  <a:lnTo>
                    <a:pt x="172" y="258"/>
                  </a:lnTo>
                  <a:lnTo>
                    <a:pt x="215" y="172"/>
                  </a:lnTo>
                  <a:lnTo>
                    <a:pt x="258" y="86"/>
                  </a:lnTo>
                  <a:lnTo>
                    <a:pt x="215" y="43"/>
                  </a:lnTo>
                  <a:lnTo>
                    <a:pt x="129"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731;p65">
              <a:extLst>
                <a:ext uri="{FF2B5EF4-FFF2-40B4-BE49-F238E27FC236}">
                  <a16:creationId xmlns:a16="http://schemas.microsoft.com/office/drawing/2014/main" id="{0A5F2D62-6A5C-2849-081E-D7C8A15F0F22}"/>
                </a:ext>
              </a:extLst>
            </p:cNvPr>
            <p:cNvSpPr/>
            <p:nvPr/>
          </p:nvSpPr>
          <p:spPr>
            <a:xfrm>
              <a:off x="5185975" y="3444275"/>
              <a:ext cx="6475" cy="6475"/>
            </a:xfrm>
            <a:custGeom>
              <a:avLst/>
              <a:gdLst/>
              <a:ahLst/>
              <a:cxnLst/>
              <a:rect l="l" t="t" r="r" b="b"/>
              <a:pathLst>
                <a:path w="259" h="259" extrusionOk="0">
                  <a:moveTo>
                    <a:pt x="129" y="1"/>
                  </a:moveTo>
                  <a:lnTo>
                    <a:pt x="44" y="87"/>
                  </a:lnTo>
                  <a:lnTo>
                    <a:pt x="1" y="173"/>
                  </a:lnTo>
                  <a:lnTo>
                    <a:pt x="87" y="216"/>
                  </a:lnTo>
                  <a:lnTo>
                    <a:pt x="172" y="259"/>
                  </a:lnTo>
                  <a:lnTo>
                    <a:pt x="215" y="216"/>
                  </a:lnTo>
                  <a:lnTo>
                    <a:pt x="258" y="130"/>
                  </a:lnTo>
                  <a:lnTo>
                    <a:pt x="215" y="44"/>
                  </a:lnTo>
                  <a:lnTo>
                    <a:pt x="12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732;p65">
              <a:extLst>
                <a:ext uri="{FF2B5EF4-FFF2-40B4-BE49-F238E27FC236}">
                  <a16:creationId xmlns:a16="http://schemas.microsoft.com/office/drawing/2014/main" id="{946502F3-19C1-FA0A-6B91-8D9B356397FE}"/>
                </a:ext>
              </a:extLst>
            </p:cNvPr>
            <p:cNvSpPr/>
            <p:nvPr/>
          </p:nvSpPr>
          <p:spPr>
            <a:xfrm>
              <a:off x="5199925" y="3466825"/>
              <a:ext cx="5400" cy="5400"/>
            </a:xfrm>
            <a:custGeom>
              <a:avLst/>
              <a:gdLst/>
              <a:ahLst/>
              <a:cxnLst/>
              <a:rect l="l" t="t" r="r" b="b"/>
              <a:pathLst>
                <a:path w="216" h="216" extrusionOk="0">
                  <a:moveTo>
                    <a:pt x="87" y="1"/>
                  </a:moveTo>
                  <a:lnTo>
                    <a:pt x="1" y="44"/>
                  </a:lnTo>
                  <a:lnTo>
                    <a:pt x="1" y="130"/>
                  </a:lnTo>
                  <a:lnTo>
                    <a:pt x="44" y="216"/>
                  </a:lnTo>
                  <a:lnTo>
                    <a:pt x="130" y="216"/>
                  </a:lnTo>
                  <a:lnTo>
                    <a:pt x="216" y="173"/>
                  </a:lnTo>
                  <a:lnTo>
                    <a:pt x="216" y="87"/>
                  </a:lnTo>
                  <a:lnTo>
                    <a:pt x="1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733;p65">
              <a:extLst>
                <a:ext uri="{FF2B5EF4-FFF2-40B4-BE49-F238E27FC236}">
                  <a16:creationId xmlns:a16="http://schemas.microsoft.com/office/drawing/2014/main" id="{FC52F983-CF71-8039-871C-D969FC05ECAE}"/>
                </a:ext>
              </a:extLst>
            </p:cNvPr>
            <p:cNvSpPr/>
            <p:nvPr/>
          </p:nvSpPr>
          <p:spPr>
            <a:xfrm>
              <a:off x="5202075" y="3445350"/>
              <a:ext cx="5400" cy="5400"/>
            </a:xfrm>
            <a:custGeom>
              <a:avLst/>
              <a:gdLst/>
              <a:ahLst/>
              <a:cxnLst/>
              <a:rect l="l" t="t" r="r" b="b"/>
              <a:pathLst>
                <a:path w="216" h="216" extrusionOk="0">
                  <a:moveTo>
                    <a:pt x="87" y="1"/>
                  </a:moveTo>
                  <a:lnTo>
                    <a:pt x="1" y="44"/>
                  </a:lnTo>
                  <a:lnTo>
                    <a:pt x="1" y="130"/>
                  </a:lnTo>
                  <a:lnTo>
                    <a:pt x="44" y="216"/>
                  </a:lnTo>
                  <a:lnTo>
                    <a:pt x="130" y="216"/>
                  </a:lnTo>
                  <a:lnTo>
                    <a:pt x="216" y="173"/>
                  </a:lnTo>
                  <a:lnTo>
                    <a:pt x="216" y="87"/>
                  </a:lnTo>
                  <a:lnTo>
                    <a:pt x="1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734;p65">
              <a:extLst>
                <a:ext uri="{FF2B5EF4-FFF2-40B4-BE49-F238E27FC236}">
                  <a16:creationId xmlns:a16="http://schemas.microsoft.com/office/drawing/2014/main" id="{39932BF8-DE9C-96FD-FAB9-5268549EDFE5}"/>
                </a:ext>
              </a:extLst>
            </p:cNvPr>
            <p:cNvSpPr/>
            <p:nvPr/>
          </p:nvSpPr>
          <p:spPr>
            <a:xfrm>
              <a:off x="5211750" y="3451800"/>
              <a:ext cx="6475" cy="6475"/>
            </a:xfrm>
            <a:custGeom>
              <a:avLst/>
              <a:gdLst/>
              <a:ahLst/>
              <a:cxnLst/>
              <a:rect l="l" t="t" r="r" b="b"/>
              <a:pathLst>
                <a:path w="259" h="259" extrusionOk="0">
                  <a:moveTo>
                    <a:pt x="129" y="0"/>
                  </a:moveTo>
                  <a:lnTo>
                    <a:pt x="43" y="86"/>
                  </a:lnTo>
                  <a:lnTo>
                    <a:pt x="0" y="172"/>
                  </a:lnTo>
                  <a:lnTo>
                    <a:pt x="43" y="215"/>
                  </a:lnTo>
                  <a:lnTo>
                    <a:pt x="172" y="258"/>
                  </a:lnTo>
                  <a:lnTo>
                    <a:pt x="215" y="215"/>
                  </a:lnTo>
                  <a:lnTo>
                    <a:pt x="258" y="129"/>
                  </a:lnTo>
                  <a:lnTo>
                    <a:pt x="215" y="43"/>
                  </a:lnTo>
                  <a:lnTo>
                    <a:pt x="129"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735;p65">
              <a:extLst>
                <a:ext uri="{FF2B5EF4-FFF2-40B4-BE49-F238E27FC236}">
                  <a16:creationId xmlns:a16="http://schemas.microsoft.com/office/drawing/2014/main" id="{0B4A3C64-2D50-A6F0-D5CC-E802BCF2FD00}"/>
                </a:ext>
              </a:extLst>
            </p:cNvPr>
            <p:cNvSpPr/>
            <p:nvPr/>
          </p:nvSpPr>
          <p:spPr>
            <a:xfrm>
              <a:off x="5209600" y="3461475"/>
              <a:ext cx="6475" cy="6450"/>
            </a:xfrm>
            <a:custGeom>
              <a:avLst/>
              <a:gdLst/>
              <a:ahLst/>
              <a:cxnLst/>
              <a:rect l="l" t="t" r="r" b="b"/>
              <a:pathLst>
                <a:path w="259" h="258" extrusionOk="0">
                  <a:moveTo>
                    <a:pt x="129" y="0"/>
                  </a:moveTo>
                  <a:lnTo>
                    <a:pt x="43" y="43"/>
                  </a:lnTo>
                  <a:lnTo>
                    <a:pt x="0" y="172"/>
                  </a:lnTo>
                  <a:lnTo>
                    <a:pt x="43" y="215"/>
                  </a:lnTo>
                  <a:lnTo>
                    <a:pt x="172" y="258"/>
                  </a:lnTo>
                  <a:lnTo>
                    <a:pt x="215" y="215"/>
                  </a:lnTo>
                  <a:lnTo>
                    <a:pt x="258" y="129"/>
                  </a:lnTo>
                  <a:lnTo>
                    <a:pt x="215" y="43"/>
                  </a:lnTo>
                  <a:lnTo>
                    <a:pt x="129"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736;p65">
              <a:extLst>
                <a:ext uri="{FF2B5EF4-FFF2-40B4-BE49-F238E27FC236}">
                  <a16:creationId xmlns:a16="http://schemas.microsoft.com/office/drawing/2014/main" id="{1685120A-4A9F-BF80-836E-A079557E01C5}"/>
                </a:ext>
              </a:extLst>
            </p:cNvPr>
            <p:cNvSpPr/>
            <p:nvPr/>
          </p:nvSpPr>
          <p:spPr>
            <a:xfrm>
              <a:off x="5197800" y="3455025"/>
              <a:ext cx="5375" cy="5400"/>
            </a:xfrm>
            <a:custGeom>
              <a:avLst/>
              <a:gdLst/>
              <a:ahLst/>
              <a:cxnLst/>
              <a:rect l="l" t="t" r="r" b="b"/>
              <a:pathLst>
                <a:path w="215" h="216" extrusionOk="0">
                  <a:moveTo>
                    <a:pt x="86" y="0"/>
                  </a:moveTo>
                  <a:lnTo>
                    <a:pt x="0" y="43"/>
                  </a:lnTo>
                  <a:lnTo>
                    <a:pt x="0" y="129"/>
                  </a:lnTo>
                  <a:lnTo>
                    <a:pt x="43" y="215"/>
                  </a:lnTo>
                  <a:lnTo>
                    <a:pt x="129" y="215"/>
                  </a:lnTo>
                  <a:lnTo>
                    <a:pt x="215" y="172"/>
                  </a:lnTo>
                  <a:lnTo>
                    <a:pt x="215" y="86"/>
                  </a:lnTo>
                  <a:lnTo>
                    <a:pt x="172"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737;p65">
              <a:extLst>
                <a:ext uri="{FF2B5EF4-FFF2-40B4-BE49-F238E27FC236}">
                  <a16:creationId xmlns:a16="http://schemas.microsoft.com/office/drawing/2014/main" id="{57B661F7-5D32-CFD3-D1CC-39E3F48C6920}"/>
                </a:ext>
              </a:extLst>
            </p:cNvPr>
            <p:cNvSpPr/>
            <p:nvPr/>
          </p:nvSpPr>
          <p:spPr>
            <a:xfrm>
              <a:off x="5177400" y="3430325"/>
              <a:ext cx="5375" cy="6475"/>
            </a:xfrm>
            <a:custGeom>
              <a:avLst/>
              <a:gdLst/>
              <a:ahLst/>
              <a:cxnLst/>
              <a:rect l="l" t="t" r="r" b="b"/>
              <a:pathLst>
                <a:path w="215" h="259" extrusionOk="0">
                  <a:moveTo>
                    <a:pt x="86" y="0"/>
                  </a:moveTo>
                  <a:lnTo>
                    <a:pt x="0" y="43"/>
                  </a:lnTo>
                  <a:lnTo>
                    <a:pt x="0" y="172"/>
                  </a:lnTo>
                  <a:lnTo>
                    <a:pt x="43" y="215"/>
                  </a:lnTo>
                  <a:lnTo>
                    <a:pt x="129" y="258"/>
                  </a:lnTo>
                  <a:lnTo>
                    <a:pt x="215" y="215"/>
                  </a:lnTo>
                  <a:lnTo>
                    <a:pt x="215" y="129"/>
                  </a:lnTo>
                  <a:lnTo>
                    <a:pt x="172" y="43"/>
                  </a:lnTo>
                  <a:lnTo>
                    <a:pt x="8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738;p65">
              <a:extLst>
                <a:ext uri="{FF2B5EF4-FFF2-40B4-BE49-F238E27FC236}">
                  <a16:creationId xmlns:a16="http://schemas.microsoft.com/office/drawing/2014/main" id="{EF655621-BA97-4EE5-E6AF-B1FBDC560BD0}"/>
                </a:ext>
              </a:extLst>
            </p:cNvPr>
            <p:cNvSpPr/>
            <p:nvPr/>
          </p:nvSpPr>
          <p:spPr>
            <a:xfrm>
              <a:off x="5143025" y="3337975"/>
              <a:ext cx="5400" cy="5400"/>
            </a:xfrm>
            <a:custGeom>
              <a:avLst/>
              <a:gdLst/>
              <a:ahLst/>
              <a:cxnLst/>
              <a:rect l="l" t="t" r="r" b="b"/>
              <a:pathLst>
                <a:path w="216" h="216" extrusionOk="0">
                  <a:moveTo>
                    <a:pt x="87" y="1"/>
                  </a:moveTo>
                  <a:lnTo>
                    <a:pt x="1" y="44"/>
                  </a:lnTo>
                  <a:lnTo>
                    <a:pt x="1" y="130"/>
                  </a:lnTo>
                  <a:lnTo>
                    <a:pt x="44" y="216"/>
                  </a:lnTo>
                  <a:lnTo>
                    <a:pt x="129" y="216"/>
                  </a:lnTo>
                  <a:lnTo>
                    <a:pt x="215" y="173"/>
                  </a:lnTo>
                  <a:lnTo>
                    <a:pt x="215" y="87"/>
                  </a:lnTo>
                  <a:lnTo>
                    <a:pt x="17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739;p65">
              <a:extLst>
                <a:ext uri="{FF2B5EF4-FFF2-40B4-BE49-F238E27FC236}">
                  <a16:creationId xmlns:a16="http://schemas.microsoft.com/office/drawing/2014/main" id="{6E853FB2-1236-1C59-8BC5-70BFAEDCF830}"/>
                </a:ext>
              </a:extLst>
            </p:cNvPr>
            <p:cNvSpPr/>
            <p:nvPr/>
          </p:nvSpPr>
          <p:spPr>
            <a:xfrm>
              <a:off x="5135500" y="3348725"/>
              <a:ext cx="6475" cy="5400"/>
            </a:xfrm>
            <a:custGeom>
              <a:avLst/>
              <a:gdLst/>
              <a:ahLst/>
              <a:cxnLst/>
              <a:rect l="l" t="t" r="r" b="b"/>
              <a:pathLst>
                <a:path w="259" h="216" extrusionOk="0">
                  <a:moveTo>
                    <a:pt x="87" y="0"/>
                  </a:moveTo>
                  <a:lnTo>
                    <a:pt x="44" y="43"/>
                  </a:lnTo>
                  <a:lnTo>
                    <a:pt x="1" y="129"/>
                  </a:lnTo>
                  <a:lnTo>
                    <a:pt x="44" y="215"/>
                  </a:lnTo>
                  <a:lnTo>
                    <a:pt x="130" y="215"/>
                  </a:lnTo>
                  <a:lnTo>
                    <a:pt x="216" y="172"/>
                  </a:lnTo>
                  <a:lnTo>
                    <a:pt x="259" y="86"/>
                  </a:lnTo>
                  <a:lnTo>
                    <a:pt x="173"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740;p65">
              <a:extLst>
                <a:ext uri="{FF2B5EF4-FFF2-40B4-BE49-F238E27FC236}">
                  <a16:creationId xmlns:a16="http://schemas.microsoft.com/office/drawing/2014/main" id="{C65B8885-766D-2FAE-796F-E191FDBE7EF9}"/>
                </a:ext>
              </a:extLst>
            </p:cNvPr>
            <p:cNvSpPr/>
            <p:nvPr/>
          </p:nvSpPr>
          <p:spPr>
            <a:xfrm>
              <a:off x="5123700" y="3353025"/>
              <a:ext cx="5400" cy="6450"/>
            </a:xfrm>
            <a:custGeom>
              <a:avLst/>
              <a:gdLst/>
              <a:ahLst/>
              <a:cxnLst/>
              <a:rect l="l" t="t" r="r" b="b"/>
              <a:pathLst>
                <a:path w="216" h="258" extrusionOk="0">
                  <a:moveTo>
                    <a:pt x="86" y="0"/>
                  </a:moveTo>
                  <a:lnTo>
                    <a:pt x="1" y="86"/>
                  </a:lnTo>
                  <a:lnTo>
                    <a:pt x="1" y="172"/>
                  </a:lnTo>
                  <a:lnTo>
                    <a:pt x="43" y="215"/>
                  </a:lnTo>
                  <a:lnTo>
                    <a:pt x="129" y="258"/>
                  </a:lnTo>
                  <a:lnTo>
                    <a:pt x="215" y="215"/>
                  </a:lnTo>
                  <a:lnTo>
                    <a:pt x="215" y="129"/>
                  </a:lnTo>
                  <a:lnTo>
                    <a:pt x="172" y="43"/>
                  </a:lnTo>
                  <a:lnTo>
                    <a:pt x="8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741;p65">
              <a:extLst>
                <a:ext uri="{FF2B5EF4-FFF2-40B4-BE49-F238E27FC236}">
                  <a16:creationId xmlns:a16="http://schemas.microsoft.com/office/drawing/2014/main" id="{FFAB0B88-77F4-4DE6-16C1-2AAB48D320BF}"/>
                </a:ext>
              </a:extLst>
            </p:cNvPr>
            <p:cNvSpPr/>
            <p:nvPr/>
          </p:nvSpPr>
          <p:spPr>
            <a:xfrm>
              <a:off x="5119400" y="3345500"/>
              <a:ext cx="5400" cy="5400"/>
            </a:xfrm>
            <a:custGeom>
              <a:avLst/>
              <a:gdLst/>
              <a:ahLst/>
              <a:cxnLst/>
              <a:rect l="l" t="t" r="r" b="b"/>
              <a:pathLst>
                <a:path w="216" h="216" extrusionOk="0">
                  <a:moveTo>
                    <a:pt x="87" y="0"/>
                  </a:moveTo>
                  <a:lnTo>
                    <a:pt x="1" y="43"/>
                  </a:lnTo>
                  <a:lnTo>
                    <a:pt x="1" y="129"/>
                  </a:lnTo>
                  <a:lnTo>
                    <a:pt x="44" y="215"/>
                  </a:lnTo>
                  <a:lnTo>
                    <a:pt x="130" y="215"/>
                  </a:lnTo>
                  <a:lnTo>
                    <a:pt x="215" y="172"/>
                  </a:lnTo>
                  <a:lnTo>
                    <a:pt x="215" y="86"/>
                  </a:lnTo>
                  <a:lnTo>
                    <a:pt x="173"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742;p65">
              <a:extLst>
                <a:ext uri="{FF2B5EF4-FFF2-40B4-BE49-F238E27FC236}">
                  <a16:creationId xmlns:a16="http://schemas.microsoft.com/office/drawing/2014/main" id="{1FC535FA-5CAB-3355-1D74-6D2E05301598}"/>
                </a:ext>
              </a:extLst>
            </p:cNvPr>
            <p:cNvSpPr/>
            <p:nvPr/>
          </p:nvSpPr>
          <p:spPr>
            <a:xfrm>
              <a:off x="5131225" y="3358375"/>
              <a:ext cx="6450" cy="5400"/>
            </a:xfrm>
            <a:custGeom>
              <a:avLst/>
              <a:gdLst/>
              <a:ahLst/>
              <a:cxnLst/>
              <a:rect l="l" t="t" r="r" b="b"/>
              <a:pathLst>
                <a:path w="258" h="216" extrusionOk="0">
                  <a:moveTo>
                    <a:pt x="86" y="1"/>
                  </a:moveTo>
                  <a:lnTo>
                    <a:pt x="43" y="44"/>
                  </a:lnTo>
                  <a:lnTo>
                    <a:pt x="0" y="130"/>
                  </a:lnTo>
                  <a:lnTo>
                    <a:pt x="43" y="216"/>
                  </a:lnTo>
                  <a:lnTo>
                    <a:pt x="129" y="216"/>
                  </a:lnTo>
                  <a:lnTo>
                    <a:pt x="215" y="173"/>
                  </a:lnTo>
                  <a:lnTo>
                    <a:pt x="258" y="87"/>
                  </a:lnTo>
                  <a:lnTo>
                    <a:pt x="17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743;p65">
              <a:extLst>
                <a:ext uri="{FF2B5EF4-FFF2-40B4-BE49-F238E27FC236}">
                  <a16:creationId xmlns:a16="http://schemas.microsoft.com/office/drawing/2014/main" id="{C07012A9-A6A3-03A5-F3E0-7A59C7E07FF0}"/>
                </a:ext>
              </a:extLst>
            </p:cNvPr>
            <p:cNvSpPr/>
            <p:nvPr/>
          </p:nvSpPr>
          <p:spPr>
            <a:xfrm>
              <a:off x="5131225" y="3336900"/>
              <a:ext cx="6450" cy="5400"/>
            </a:xfrm>
            <a:custGeom>
              <a:avLst/>
              <a:gdLst/>
              <a:ahLst/>
              <a:cxnLst/>
              <a:rect l="l" t="t" r="r" b="b"/>
              <a:pathLst>
                <a:path w="258" h="216" extrusionOk="0">
                  <a:moveTo>
                    <a:pt x="86" y="1"/>
                  </a:moveTo>
                  <a:lnTo>
                    <a:pt x="43" y="44"/>
                  </a:lnTo>
                  <a:lnTo>
                    <a:pt x="0" y="130"/>
                  </a:lnTo>
                  <a:lnTo>
                    <a:pt x="43" y="216"/>
                  </a:lnTo>
                  <a:lnTo>
                    <a:pt x="129" y="216"/>
                  </a:lnTo>
                  <a:lnTo>
                    <a:pt x="215" y="173"/>
                  </a:lnTo>
                  <a:lnTo>
                    <a:pt x="258" y="87"/>
                  </a:lnTo>
                  <a:lnTo>
                    <a:pt x="21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744;p65">
              <a:extLst>
                <a:ext uri="{FF2B5EF4-FFF2-40B4-BE49-F238E27FC236}">
                  <a16:creationId xmlns:a16="http://schemas.microsoft.com/office/drawing/2014/main" id="{D30204C5-A240-49FE-2EA2-F1841C2BADD4}"/>
                </a:ext>
              </a:extLst>
            </p:cNvPr>
            <p:cNvSpPr/>
            <p:nvPr/>
          </p:nvSpPr>
          <p:spPr>
            <a:xfrm>
              <a:off x="5110825" y="3333700"/>
              <a:ext cx="6450" cy="6450"/>
            </a:xfrm>
            <a:custGeom>
              <a:avLst/>
              <a:gdLst/>
              <a:ahLst/>
              <a:cxnLst/>
              <a:rect l="l" t="t" r="r" b="b"/>
              <a:pathLst>
                <a:path w="258" h="258" extrusionOk="0">
                  <a:moveTo>
                    <a:pt x="86" y="0"/>
                  </a:moveTo>
                  <a:lnTo>
                    <a:pt x="43" y="86"/>
                  </a:lnTo>
                  <a:lnTo>
                    <a:pt x="0" y="172"/>
                  </a:lnTo>
                  <a:lnTo>
                    <a:pt x="43" y="215"/>
                  </a:lnTo>
                  <a:lnTo>
                    <a:pt x="129" y="258"/>
                  </a:lnTo>
                  <a:lnTo>
                    <a:pt x="215" y="215"/>
                  </a:lnTo>
                  <a:lnTo>
                    <a:pt x="258" y="129"/>
                  </a:lnTo>
                  <a:lnTo>
                    <a:pt x="215" y="43"/>
                  </a:lnTo>
                  <a:lnTo>
                    <a:pt x="8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745;p65">
              <a:extLst>
                <a:ext uri="{FF2B5EF4-FFF2-40B4-BE49-F238E27FC236}">
                  <a16:creationId xmlns:a16="http://schemas.microsoft.com/office/drawing/2014/main" id="{70C7413A-0E46-944E-07C0-FB51882A64EB}"/>
                </a:ext>
              </a:extLst>
            </p:cNvPr>
            <p:cNvSpPr/>
            <p:nvPr/>
          </p:nvSpPr>
          <p:spPr>
            <a:xfrm>
              <a:off x="5137650" y="3325100"/>
              <a:ext cx="6475" cy="6475"/>
            </a:xfrm>
            <a:custGeom>
              <a:avLst/>
              <a:gdLst/>
              <a:ahLst/>
              <a:cxnLst/>
              <a:rect l="l" t="t" r="r" b="b"/>
              <a:pathLst>
                <a:path w="259" h="259" extrusionOk="0">
                  <a:moveTo>
                    <a:pt x="130" y="0"/>
                  </a:moveTo>
                  <a:lnTo>
                    <a:pt x="44" y="43"/>
                  </a:lnTo>
                  <a:lnTo>
                    <a:pt x="1" y="129"/>
                  </a:lnTo>
                  <a:lnTo>
                    <a:pt x="87" y="215"/>
                  </a:lnTo>
                  <a:lnTo>
                    <a:pt x="173" y="258"/>
                  </a:lnTo>
                  <a:lnTo>
                    <a:pt x="216" y="172"/>
                  </a:lnTo>
                  <a:lnTo>
                    <a:pt x="259" y="86"/>
                  </a:lnTo>
                  <a:lnTo>
                    <a:pt x="216" y="43"/>
                  </a:lnTo>
                  <a:lnTo>
                    <a:pt x="130"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746;p65">
              <a:extLst>
                <a:ext uri="{FF2B5EF4-FFF2-40B4-BE49-F238E27FC236}">
                  <a16:creationId xmlns:a16="http://schemas.microsoft.com/office/drawing/2014/main" id="{AF1D1E07-8B85-64EB-F856-C0273C609B07}"/>
                </a:ext>
              </a:extLst>
            </p:cNvPr>
            <p:cNvSpPr/>
            <p:nvPr/>
          </p:nvSpPr>
          <p:spPr>
            <a:xfrm>
              <a:off x="5148400" y="3370200"/>
              <a:ext cx="6475" cy="5400"/>
            </a:xfrm>
            <a:custGeom>
              <a:avLst/>
              <a:gdLst/>
              <a:ahLst/>
              <a:cxnLst/>
              <a:rect l="l" t="t" r="r" b="b"/>
              <a:pathLst>
                <a:path w="259" h="216" extrusionOk="0">
                  <a:moveTo>
                    <a:pt x="129" y="0"/>
                  </a:moveTo>
                  <a:lnTo>
                    <a:pt x="43" y="43"/>
                  </a:lnTo>
                  <a:lnTo>
                    <a:pt x="0" y="129"/>
                  </a:lnTo>
                  <a:lnTo>
                    <a:pt x="43" y="215"/>
                  </a:lnTo>
                  <a:lnTo>
                    <a:pt x="172"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747;p65">
              <a:extLst>
                <a:ext uri="{FF2B5EF4-FFF2-40B4-BE49-F238E27FC236}">
                  <a16:creationId xmlns:a16="http://schemas.microsoft.com/office/drawing/2014/main" id="{62A053B6-6028-2F44-FD23-F6D64EF36D38}"/>
                </a:ext>
              </a:extLst>
            </p:cNvPr>
            <p:cNvSpPr/>
            <p:nvPr/>
          </p:nvSpPr>
          <p:spPr>
            <a:xfrm>
              <a:off x="5122625" y="3331550"/>
              <a:ext cx="5400" cy="6450"/>
            </a:xfrm>
            <a:custGeom>
              <a:avLst/>
              <a:gdLst/>
              <a:ahLst/>
              <a:cxnLst/>
              <a:rect l="l" t="t" r="r" b="b"/>
              <a:pathLst>
                <a:path w="216" h="258" extrusionOk="0">
                  <a:moveTo>
                    <a:pt x="86" y="0"/>
                  </a:moveTo>
                  <a:lnTo>
                    <a:pt x="1" y="86"/>
                  </a:lnTo>
                  <a:lnTo>
                    <a:pt x="1" y="172"/>
                  </a:lnTo>
                  <a:lnTo>
                    <a:pt x="44" y="215"/>
                  </a:lnTo>
                  <a:lnTo>
                    <a:pt x="129" y="258"/>
                  </a:lnTo>
                  <a:lnTo>
                    <a:pt x="215" y="215"/>
                  </a:lnTo>
                  <a:lnTo>
                    <a:pt x="215" y="129"/>
                  </a:lnTo>
                  <a:lnTo>
                    <a:pt x="172" y="43"/>
                  </a:lnTo>
                  <a:lnTo>
                    <a:pt x="8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748;p65">
              <a:extLst>
                <a:ext uri="{FF2B5EF4-FFF2-40B4-BE49-F238E27FC236}">
                  <a16:creationId xmlns:a16="http://schemas.microsoft.com/office/drawing/2014/main" id="{13D27AA2-1769-0A43-FA6A-6B2C554AC8CC}"/>
                </a:ext>
              </a:extLst>
            </p:cNvPr>
            <p:cNvSpPr/>
            <p:nvPr/>
          </p:nvSpPr>
          <p:spPr>
            <a:xfrm>
              <a:off x="5150550" y="3348725"/>
              <a:ext cx="6450" cy="5400"/>
            </a:xfrm>
            <a:custGeom>
              <a:avLst/>
              <a:gdLst/>
              <a:ahLst/>
              <a:cxnLst/>
              <a:rect l="l" t="t" r="r" b="b"/>
              <a:pathLst>
                <a:path w="258" h="216" extrusionOk="0">
                  <a:moveTo>
                    <a:pt x="129" y="0"/>
                  </a:moveTo>
                  <a:lnTo>
                    <a:pt x="43" y="43"/>
                  </a:lnTo>
                  <a:lnTo>
                    <a:pt x="0" y="129"/>
                  </a:lnTo>
                  <a:lnTo>
                    <a:pt x="43" y="215"/>
                  </a:lnTo>
                  <a:lnTo>
                    <a:pt x="172"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749;p65">
              <a:extLst>
                <a:ext uri="{FF2B5EF4-FFF2-40B4-BE49-F238E27FC236}">
                  <a16:creationId xmlns:a16="http://schemas.microsoft.com/office/drawing/2014/main" id="{023B1B64-3877-CA3A-8900-53CBA2BF5713}"/>
                </a:ext>
              </a:extLst>
            </p:cNvPr>
            <p:cNvSpPr/>
            <p:nvPr/>
          </p:nvSpPr>
          <p:spPr>
            <a:xfrm>
              <a:off x="5156975" y="3356225"/>
              <a:ext cx="5400" cy="5400"/>
            </a:xfrm>
            <a:custGeom>
              <a:avLst/>
              <a:gdLst/>
              <a:ahLst/>
              <a:cxnLst/>
              <a:rect l="l" t="t" r="r" b="b"/>
              <a:pathLst>
                <a:path w="216" h="216" extrusionOk="0">
                  <a:moveTo>
                    <a:pt x="87" y="1"/>
                  </a:moveTo>
                  <a:lnTo>
                    <a:pt x="1" y="44"/>
                  </a:lnTo>
                  <a:lnTo>
                    <a:pt x="1" y="130"/>
                  </a:lnTo>
                  <a:lnTo>
                    <a:pt x="44" y="216"/>
                  </a:lnTo>
                  <a:lnTo>
                    <a:pt x="130" y="216"/>
                  </a:lnTo>
                  <a:lnTo>
                    <a:pt x="216" y="173"/>
                  </a:lnTo>
                  <a:lnTo>
                    <a:pt x="216" y="87"/>
                  </a:lnTo>
                  <a:lnTo>
                    <a:pt x="1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750;p65">
              <a:extLst>
                <a:ext uri="{FF2B5EF4-FFF2-40B4-BE49-F238E27FC236}">
                  <a16:creationId xmlns:a16="http://schemas.microsoft.com/office/drawing/2014/main" id="{BB57E500-7772-9983-AAF2-247100EE83E3}"/>
                </a:ext>
              </a:extLst>
            </p:cNvPr>
            <p:cNvSpPr/>
            <p:nvPr/>
          </p:nvSpPr>
          <p:spPr>
            <a:xfrm>
              <a:off x="5159125" y="3364825"/>
              <a:ext cx="5400" cy="6475"/>
            </a:xfrm>
            <a:custGeom>
              <a:avLst/>
              <a:gdLst/>
              <a:ahLst/>
              <a:cxnLst/>
              <a:rect l="l" t="t" r="r" b="b"/>
              <a:pathLst>
                <a:path w="216" h="259" extrusionOk="0">
                  <a:moveTo>
                    <a:pt x="87" y="1"/>
                  </a:moveTo>
                  <a:lnTo>
                    <a:pt x="1" y="86"/>
                  </a:lnTo>
                  <a:lnTo>
                    <a:pt x="1" y="172"/>
                  </a:lnTo>
                  <a:lnTo>
                    <a:pt x="44" y="215"/>
                  </a:lnTo>
                  <a:lnTo>
                    <a:pt x="130" y="258"/>
                  </a:lnTo>
                  <a:lnTo>
                    <a:pt x="216" y="215"/>
                  </a:lnTo>
                  <a:lnTo>
                    <a:pt x="216" y="129"/>
                  </a:lnTo>
                  <a:lnTo>
                    <a:pt x="173" y="44"/>
                  </a:lnTo>
                  <a:lnTo>
                    <a:pt x="8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751;p65">
              <a:extLst>
                <a:ext uri="{FF2B5EF4-FFF2-40B4-BE49-F238E27FC236}">
                  <a16:creationId xmlns:a16="http://schemas.microsoft.com/office/drawing/2014/main" id="{2C865098-B1EA-4AA2-A675-4A6504006E6E}"/>
                </a:ext>
              </a:extLst>
            </p:cNvPr>
            <p:cNvSpPr/>
            <p:nvPr/>
          </p:nvSpPr>
          <p:spPr>
            <a:xfrm>
              <a:off x="5167725" y="3372350"/>
              <a:ext cx="6475" cy="6450"/>
            </a:xfrm>
            <a:custGeom>
              <a:avLst/>
              <a:gdLst/>
              <a:ahLst/>
              <a:cxnLst/>
              <a:rect l="l" t="t" r="r" b="b"/>
              <a:pathLst>
                <a:path w="259" h="258" extrusionOk="0">
                  <a:moveTo>
                    <a:pt x="86" y="0"/>
                  </a:moveTo>
                  <a:lnTo>
                    <a:pt x="43" y="86"/>
                  </a:lnTo>
                  <a:lnTo>
                    <a:pt x="0" y="172"/>
                  </a:lnTo>
                  <a:lnTo>
                    <a:pt x="43" y="215"/>
                  </a:lnTo>
                  <a:lnTo>
                    <a:pt x="129" y="258"/>
                  </a:lnTo>
                  <a:lnTo>
                    <a:pt x="215" y="215"/>
                  </a:lnTo>
                  <a:lnTo>
                    <a:pt x="258" y="129"/>
                  </a:lnTo>
                  <a:lnTo>
                    <a:pt x="172" y="43"/>
                  </a:lnTo>
                  <a:lnTo>
                    <a:pt x="8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752;p65">
              <a:extLst>
                <a:ext uri="{FF2B5EF4-FFF2-40B4-BE49-F238E27FC236}">
                  <a16:creationId xmlns:a16="http://schemas.microsoft.com/office/drawing/2014/main" id="{234FC763-A248-C16B-E1DC-F7E317BBD4EA}"/>
                </a:ext>
              </a:extLst>
            </p:cNvPr>
            <p:cNvSpPr/>
            <p:nvPr/>
          </p:nvSpPr>
          <p:spPr>
            <a:xfrm>
              <a:off x="5159125" y="3382000"/>
              <a:ext cx="6475" cy="6475"/>
            </a:xfrm>
            <a:custGeom>
              <a:avLst/>
              <a:gdLst/>
              <a:ahLst/>
              <a:cxnLst/>
              <a:rect l="l" t="t" r="r" b="b"/>
              <a:pathLst>
                <a:path w="259" h="259" extrusionOk="0">
                  <a:moveTo>
                    <a:pt x="87" y="1"/>
                  </a:moveTo>
                  <a:lnTo>
                    <a:pt x="44" y="44"/>
                  </a:lnTo>
                  <a:lnTo>
                    <a:pt x="1" y="130"/>
                  </a:lnTo>
                  <a:lnTo>
                    <a:pt x="44" y="216"/>
                  </a:lnTo>
                  <a:lnTo>
                    <a:pt x="130" y="258"/>
                  </a:lnTo>
                  <a:lnTo>
                    <a:pt x="216" y="173"/>
                  </a:lnTo>
                  <a:lnTo>
                    <a:pt x="259" y="87"/>
                  </a:lnTo>
                  <a:lnTo>
                    <a:pt x="173" y="44"/>
                  </a:lnTo>
                  <a:lnTo>
                    <a:pt x="8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753;p65">
              <a:extLst>
                <a:ext uri="{FF2B5EF4-FFF2-40B4-BE49-F238E27FC236}">
                  <a16:creationId xmlns:a16="http://schemas.microsoft.com/office/drawing/2014/main" id="{7B08CBEA-DB7C-22F9-F277-EA1BD1CE789F}"/>
                </a:ext>
              </a:extLst>
            </p:cNvPr>
            <p:cNvSpPr/>
            <p:nvPr/>
          </p:nvSpPr>
          <p:spPr>
            <a:xfrm>
              <a:off x="5146250" y="3358375"/>
              <a:ext cx="6475" cy="6475"/>
            </a:xfrm>
            <a:custGeom>
              <a:avLst/>
              <a:gdLst/>
              <a:ahLst/>
              <a:cxnLst/>
              <a:rect l="l" t="t" r="r" b="b"/>
              <a:pathLst>
                <a:path w="259" h="259" extrusionOk="0">
                  <a:moveTo>
                    <a:pt x="129" y="1"/>
                  </a:moveTo>
                  <a:lnTo>
                    <a:pt x="43" y="44"/>
                  </a:lnTo>
                  <a:lnTo>
                    <a:pt x="0" y="130"/>
                  </a:lnTo>
                  <a:lnTo>
                    <a:pt x="43" y="216"/>
                  </a:lnTo>
                  <a:lnTo>
                    <a:pt x="172" y="259"/>
                  </a:lnTo>
                  <a:lnTo>
                    <a:pt x="215" y="173"/>
                  </a:lnTo>
                  <a:lnTo>
                    <a:pt x="258" y="87"/>
                  </a:lnTo>
                  <a:lnTo>
                    <a:pt x="21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754;p65">
              <a:extLst>
                <a:ext uri="{FF2B5EF4-FFF2-40B4-BE49-F238E27FC236}">
                  <a16:creationId xmlns:a16="http://schemas.microsoft.com/office/drawing/2014/main" id="{70A19B12-FC5D-7A1D-AF1D-F517ADE09F87}"/>
                </a:ext>
              </a:extLst>
            </p:cNvPr>
            <p:cNvSpPr/>
            <p:nvPr/>
          </p:nvSpPr>
          <p:spPr>
            <a:xfrm>
              <a:off x="5145175" y="3383075"/>
              <a:ext cx="6475" cy="6475"/>
            </a:xfrm>
            <a:custGeom>
              <a:avLst/>
              <a:gdLst/>
              <a:ahLst/>
              <a:cxnLst/>
              <a:rect l="l" t="t" r="r" b="b"/>
              <a:pathLst>
                <a:path w="259" h="259" extrusionOk="0">
                  <a:moveTo>
                    <a:pt x="129" y="1"/>
                  </a:moveTo>
                  <a:lnTo>
                    <a:pt x="43" y="44"/>
                  </a:lnTo>
                  <a:lnTo>
                    <a:pt x="1" y="173"/>
                  </a:lnTo>
                  <a:lnTo>
                    <a:pt x="43" y="215"/>
                  </a:lnTo>
                  <a:lnTo>
                    <a:pt x="172" y="258"/>
                  </a:lnTo>
                  <a:lnTo>
                    <a:pt x="215" y="215"/>
                  </a:lnTo>
                  <a:lnTo>
                    <a:pt x="258" y="130"/>
                  </a:lnTo>
                  <a:lnTo>
                    <a:pt x="215" y="44"/>
                  </a:lnTo>
                  <a:lnTo>
                    <a:pt x="12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755;p65">
              <a:extLst>
                <a:ext uri="{FF2B5EF4-FFF2-40B4-BE49-F238E27FC236}">
                  <a16:creationId xmlns:a16="http://schemas.microsoft.com/office/drawing/2014/main" id="{29DCEEEC-BD0A-266E-277E-AA9DF4EAAC58}"/>
                </a:ext>
              </a:extLst>
            </p:cNvPr>
            <p:cNvSpPr/>
            <p:nvPr/>
          </p:nvSpPr>
          <p:spPr>
            <a:xfrm>
              <a:off x="5136575" y="3369125"/>
              <a:ext cx="5400" cy="6475"/>
            </a:xfrm>
            <a:custGeom>
              <a:avLst/>
              <a:gdLst/>
              <a:ahLst/>
              <a:cxnLst/>
              <a:rect l="l" t="t" r="r" b="b"/>
              <a:pathLst>
                <a:path w="216" h="259" extrusionOk="0">
                  <a:moveTo>
                    <a:pt x="87" y="0"/>
                  </a:moveTo>
                  <a:lnTo>
                    <a:pt x="1" y="43"/>
                  </a:lnTo>
                  <a:lnTo>
                    <a:pt x="1" y="129"/>
                  </a:lnTo>
                  <a:lnTo>
                    <a:pt x="44" y="215"/>
                  </a:lnTo>
                  <a:lnTo>
                    <a:pt x="130" y="258"/>
                  </a:lnTo>
                  <a:lnTo>
                    <a:pt x="216" y="215"/>
                  </a:lnTo>
                  <a:lnTo>
                    <a:pt x="216" y="86"/>
                  </a:lnTo>
                  <a:lnTo>
                    <a:pt x="173" y="43"/>
                  </a:lnTo>
                  <a:lnTo>
                    <a:pt x="8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756;p65">
              <a:extLst>
                <a:ext uri="{FF2B5EF4-FFF2-40B4-BE49-F238E27FC236}">
                  <a16:creationId xmlns:a16="http://schemas.microsoft.com/office/drawing/2014/main" id="{70C36C89-541B-D401-B93B-C020BC4A9DE7}"/>
                </a:ext>
              </a:extLst>
            </p:cNvPr>
            <p:cNvSpPr/>
            <p:nvPr/>
          </p:nvSpPr>
          <p:spPr>
            <a:xfrm>
              <a:off x="5101150" y="3329400"/>
              <a:ext cx="6475" cy="5375"/>
            </a:xfrm>
            <a:custGeom>
              <a:avLst/>
              <a:gdLst/>
              <a:ahLst/>
              <a:cxnLst/>
              <a:rect l="l" t="t" r="r" b="b"/>
              <a:pathLst>
                <a:path w="259" h="215" extrusionOk="0">
                  <a:moveTo>
                    <a:pt x="87" y="0"/>
                  </a:moveTo>
                  <a:lnTo>
                    <a:pt x="44" y="43"/>
                  </a:lnTo>
                  <a:lnTo>
                    <a:pt x="1" y="129"/>
                  </a:lnTo>
                  <a:lnTo>
                    <a:pt x="44" y="215"/>
                  </a:lnTo>
                  <a:lnTo>
                    <a:pt x="129"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757;p65">
              <a:extLst>
                <a:ext uri="{FF2B5EF4-FFF2-40B4-BE49-F238E27FC236}">
                  <a16:creationId xmlns:a16="http://schemas.microsoft.com/office/drawing/2014/main" id="{142816F6-5092-843F-438B-14554347BAB8}"/>
                </a:ext>
              </a:extLst>
            </p:cNvPr>
            <p:cNvSpPr/>
            <p:nvPr/>
          </p:nvSpPr>
          <p:spPr>
            <a:xfrm>
              <a:off x="5092575" y="3271400"/>
              <a:ext cx="5375" cy="5400"/>
            </a:xfrm>
            <a:custGeom>
              <a:avLst/>
              <a:gdLst/>
              <a:ahLst/>
              <a:cxnLst/>
              <a:rect l="l" t="t" r="r" b="b"/>
              <a:pathLst>
                <a:path w="215" h="216" extrusionOk="0">
                  <a:moveTo>
                    <a:pt x="86" y="1"/>
                  </a:moveTo>
                  <a:lnTo>
                    <a:pt x="0" y="44"/>
                  </a:lnTo>
                  <a:lnTo>
                    <a:pt x="0" y="130"/>
                  </a:lnTo>
                  <a:lnTo>
                    <a:pt x="43" y="216"/>
                  </a:lnTo>
                  <a:lnTo>
                    <a:pt x="129" y="216"/>
                  </a:lnTo>
                  <a:lnTo>
                    <a:pt x="215" y="173"/>
                  </a:lnTo>
                  <a:lnTo>
                    <a:pt x="215" y="87"/>
                  </a:lnTo>
                  <a:lnTo>
                    <a:pt x="17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758;p65">
              <a:extLst>
                <a:ext uri="{FF2B5EF4-FFF2-40B4-BE49-F238E27FC236}">
                  <a16:creationId xmlns:a16="http://schemas.microsoft.com/office/drawing/2014/main" id="{3318B7DA-F42D-6F33-C672-2A01DCEE078A}"/>
                </a:ext>
              </a:extLst>
            </p:cNvPr>
            <p:cNvSpPr/>
            <p:nvPr/>
          </p:nvSpPr>
          <p:spPr>
            <a:xfrm>
              <a:off x="5085050" y="3282150"/>
              <a:ext cx="5400" cy="5400"/>
            </a:xfrm>
            <a:custGeom>
              <a:avLst/>
              <a:gdLst/>
              <a:ahLst/>
              <a:cxnLst/>
              <a:rect l="l" t="t" r="r" b="b"/>
              <a:pathLst>
                <a:path w="216" h="216" extrusionOk="0">
                  <a:moveTo>
                    <a:pt x="86" y="0"/>
                  </a:moveTo>
                  <a:lnTo>
                    <a:pt x="0" y="43"/>
                  </a:lnTo>
                  <a:lnTo>
                    <a:pt x="0" y="129"/>
                  </a:lnTo>
                  <a:lnTo>
                    <a:pt x="43" y="215"/>
                  </a:lnTo>
                  <a:lnTo>
                    <a:pt x="129" y="215"/>
                  </a:lnTo>
                  <a:lnTo>
                    <a:pt x="215" y="172"/>
                  </a:lnTo>
                  <a:lnTo>
                    <a:pt x="215" y="86"/>
                  </a:lnTo>
                  <a:lnTo>
                    <a:pt x="172"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759;p65">
              <a:extLst>
                <a:ext uri="{FF2B5EF4-FFF2-40B4-BE49-F238E27FC236}">
                  <a16:creationId xmlns:a16="http://schemas.microsoft.com/office/drawing/2014/main" id="{25278017-66EF-85E0-583B-EDB37E5B5F15}"/>
                </a:ext>
              </a:extLst>
            </p:cNvPr>
            <p:cNvSpPr/>
            <p:nvPr/>
          </p:nvSpPr>
          <p:spPr>
            <a:xfrm>
              <a:off x="5073225" y="3286450"/>
              <a:ext cx="5400" cy="6450"/>
            </a:xfrm>
            <a:custGeom>
              <a:avLst/>
              <a:gdLst/>
              <a:ahLst/>
              <a:cxnLst/>
              <a:rect l="l" t="t" r="r" b="b"/>
              <a:pathLst>
                <a:path w="216" h="258" extrusionOk="0">
                  <a:moveTo>
                    <a:pt x="87" y="0"/>
                  </a:moveTo>
                  <a:lnTo>
                    <a:pt x="1" y="86"/>
                  </a:lnTo>
                  <a:lnTo>
                    <a:pt x="1" y="172"/>
                  </a:lnTo>
                  <a:lnTo>
                    <a:pt x="44" y="215"/>
                  </a:lnTo>
                  <a:lnTo>
                    <a:pt x="130" y="258"/>
                  </a:lnTo>
                  <a:lnTo>
                    <a:pt x="216" y="215"/>
                  </a:lnTo>
                  <a:lnTo>
                    <a:pt x="216" y="129"/>
                  </a:lnTo>
                  <a:lnTo>
                    <a:pt x="173" y="43"/>
                  </a:lnTo>
                  <a:lnTo>
                    <a:pt x="8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760;p65">
              <a:extLst>
                <a:ext uri="{FF2B5EF4-FFF2-40B4-BE49-F238E27FC236}">
                  <a16:creationId xmlns:a16="http://schemas.microsoft.com/office/drawing/2014/main" id="{71512C2D-9B0A-8543-D0CE-55CAA4155730}"/>
                </a:ext>
              </a:extLst>
            </p:cNvPr>
            <p:cNvSpPr/>
            <p:nvPr/>
          </p:nvSpPr>
          <p:spPr>
            <a:xfrm>
              <a:off x="5068950" y="3278925"/>
              <a:ext cx="5375" cy="5400"/>
            </a:xfrm>
            <a:custGeom>
              <a:avLst/>
              <a:gdLst/>
              <a:ahLst/>
              <a:cxnLst/>
              <a:rect l="l" t="t" r="r" b="b"/>
              <a:pathLst>
                <a:path w="215" h="216" extrusionOk="0">
                  <a:moveTo>
                    <a:pt x="86" y="1"/>
                  </a:moveTo>
                  <a:lnTo>
                    <a:pt x="0" y="44"/>
                  </a:lnTo>
                  <a:lnTo>
                    <a:pt x="0" y="129"/>
                  </a:lnTo>
                  <a:lnTo>
                    <a:pt x="43" y="215"/>
                  </a:lnTo>
                  <a:lnTo>
                    <a:pt x="129" y="215"/>
                  </a:lnTo>
                  <a:lnTo>
                    <a:pt x="215" y="172"/>
                  </a:lnTo>
                  <a:lnTo>
                    <a:pt x="215" y="87"/>
                  </a:lnTo>
                  <a:lnTo>
                    <a:pt x="17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761;p65">
              <a:extLst>
                <a:ext uri="{FF2B5EF4-FFF2-40B4-BE49-F238E27FC236}">
                  <a16:creationId xmlns:a16="http://schemas.microsoft.com/office/drawing/2014/main" id="{673C5789-64A1-2636-C687-C64004B212AB}"/>
                </a:ext>
              </a:extLst>
            </p:cNvPr>
            <p:cNvSpPr/>
            <p:nvPr/>
          </p:nvSpPr>
          <p:spPr>
            <a:xfrm>
              <a:off x="5080750" y="3291825"/>
              <a:ext cx="5400" cy="5375"/>
            </a:xfrm>
            <a:custGeom>
              <a:avLst/>
              <a:gdLst/>
              <a:ahLst/>
              <a:cxnLst/>
              <a:rect l="l" t="t" r="r" b="b"/>
              <a:pathLst>
                <a:path w="216" h="215" extrusionOk="0">
                  <a:moveTo>
                    <a:pt x="86" y="0"/>
                  </a:moveTo>
                  <a:lnTo>
                    <a:pt x="1" y="43"/>
                  </a:lnTo>
                  <a:lnTo>
                    <a:pt x="1" y="129"/>
                  </a:lnTo>
                  <a:lnTo>
                    <a:pt x="44" y="215"/>
                  </a:lnTo>
                  <a:lnTo>
                    <a:pt x="129" y="215"/>
                  </a:lnTo>
                  <a:lnTo>
                    <a:pt x="215" y="172"/>
                  </a:lnTo>
                  <a:lnTo>
                    <a:pt x="215" y="86"/>
                  </a:lnTo>
                  <a:lnTo>
                    <a:pt x="172"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762;p65">
              <a:extLst>
                <a:ext uri="{FF2B5EF4-FFF2-40B4-BE49-F238E27FC236}">
                  <a16:creationId xmlns:a16="http://schemas.microsoft.com/office/drawing/2014/main" id="{61891734-CEA7-1733-1E1E-B75F03BBAD90}"/>
                </a:ext>
              </a:extLst>
            </p:cNvPr>
            <p:cNvSpPr/>
            <p:nvPr/>
          </p:nvSpPr>
          <p:spPr>
            <a:xfrm>
              <a:off x="5080750" y="3270350"/>
              <a:ext cx="6475" cy="5375"/>
            </a:xfrm>
            <a:custGeom>
              <a:avLst/>
              <a:gdLst/>
              <a:ahLst/>
              <a:cxnLst/>
              <a:rect l="l" t="t" r="r" b="b"/>
              <a:pathLst>
                <a:path w="259" h="215" extrusionOk="0">
                  <a:moveTo>
                    <a:pt x="86" y="0"/>
                  </a:moveTo>
                  <a:lnTo>
                    <a:pt x="44" y="43"/>
                  </a:lnTo>
                  <a:lnTo>
                    <a:pt x="1" y="129"/>
                  </a:lnTo>
                  <a:lnTo>
                    <a:pt x="44" y="215"/>
                  </a:lnTo>
                  <a:lnTo>
                    <a:pt x="129" y="215"/>
                  </a:lnTo>
                  <a:lnTo>
                    <a:pt x="215" y="172"/>
                  </a:lnTo>
                  <a:lnTo>
                    <a:pt x="258" y="86"/>
                  </a:lnTo>
                  <a:lnTo>
                    <a:pt x="172"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763;p65">
              <a:extLst>
                <a:ext uri="{FF2B5EF4-FFF2-40B4-BE49-F238E27FC236}">
                  <a16:creationId xmlns:a16="http://schemas.microsoft.com/office/drawing/2014/main" id="{4D9F69B7-5498-3EE4-24E2-37B9698E708A}"/>
                </a:ext>
              </a:extLst>
            </p:cNvPr>
            <p:cNvSpPr/>
            <p:nvPr/>
          </p:nvSpPr>
          <p:spPr>
            <a:xfrm>
              <a:off x="5060350" y="3267125"/>
              <a:ext cx="6475" cy="6450"/>
            </a:xfrm>
            <a:custGeom>
              <a:avLst/>
              <a:gdLst/>
              <a:ahLst/>
              <a:cxnLst/>
              <a:rect l="l" t="t" r="r" b="b"/>
              <a:pathLst>
                <a:path w="259" h="258" extrusionOk="0">
                  <a:moveTo>
                    <a:pt x="86" y="0"/>
                  </a:moveTo>
                  <a:lnTo>
                    <a:pt x="43" y="86"/>
                  </a:lnTo>
                  <a:lnTo>
                    <a:pt x="1" y="172"/>
                  </a:lnTo>
                  <a:lnTo>
                    <a:pt x="43" y="215"/>
                  </a:lnTo>
                  <a:lnTo>
                    <a:pt x="129" y="258"/>
                  </a:lnTo>
                  <a:lnTo>
                    <a:pt x="215" y="215"/>
                  </a:lnTo>
                  <a:lnTo>
                    <a:pt x="258" y="129"/>
                  </a:lnTo>
                  <a:lnTo>
                    <a:pt x="172" y="43"/>
                  </a:lnTo>
                  <a:lnTo>
                    <a:pt x="8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764;p65">
              <a:extLst>
                <a:ext uri="{FF2B5EF4-FFF2-40B4-BE49-F238E27FC236}">
                  <a16:creationId xmlns:a16="http://schemas.microsoft.com/office/drawing/2014/main" id="{0129D296-4555-73C5-2F8B-01A21BA3FE56}"/>
                </a:ext>
              </a:extLst>
            </p:cNvPr>
            <p:cNvSpPr/>
            <p:nvPr/>
          </p:nvSpPr>
          <p:spPr>
            <a:xfrm>
              <a:off x="5087200" y="3258525"/>
              <a:ext cx="6450" cy="6475"/>
            </a:xfrm>
            <a:custGeom>
              <a:avLst/>
              <a:gdLst/>
              <a:ahLst/>
              <a:cxnLst/>
              <a:rect l="l" t="t" r="r" b="b"/>
              <a:pathLst>
                <a:path w="258" h="259" extrusionOk="0">
                  <a:moveTo>
                    <a:pt x="129" y="1"/>
                  </a:moveTo>
                  <a:lnTo>
                    <a:pt x="43" y="44"/>
                  </a:lnTo>
                  <a:lnTo>
                    <a:pt x="0" y="129"/>
                  </a:lnTo>
                  <a:lnTo>
                    <a:pt x="43" y="215"/>
                  </a:lnTo>
                  <a:lnTo>
                    <a:pt x="172" y="258"/>
                  </a:lnTo>
                  <a:lnTo>
                    <a:pt x="215" y="172"/>
                  </a:lnTo>
                  <a:lnTo>
                    <a:pt x="258" y="86"/>
                  </a:lnTo>
                  <a:lnTo>
                    <a:pt x="215" y="44"/>
                  </a:lnTo>
                  <a:lnTo>
                    <a:pt x="12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765;p65">
              <a:extLst>
                <a:ext uri="{FF2B5EF4-FFF2-40B4-BE49-F238E27FC236}">
                  <a16:creationId xmlns:a16="http://schemas.microsoft.com/office/drawing/2014/main" id="{69B3F24F-B41D-0C4F-5FD6-6A522181A21F}"/>
                </a:ext>
              </a:extLst>
            </p:cNvPr>
            <p:cNvSpPr/>
            <p:nvPr/>
          </p:nvSpPr>
          <p:spPr>
            <a:xfrm>
              <a:off x="5097925" y="3303625"/>
              <a:ext cx="6475" cy="5400"/>
            </a:xfrm>
            <a:custGeom>
              <a:avLst/>
              <a:gdLst/>
              <a:ahLst/>
              <a:cxnLst/>
              <a:rect l="l" t="t" r="r" b="b"/>
              <a:pathLst>
                <a:path w="259" h="216" extrusionOk="0">
                  <a:moveTo>
                    <a:pt x="87" y="0"/>
                  </a:moveTo>
                  <a:lnTo>
                    <a:pt x="44" y="43"/>
                  </a:lnTo>
                  <a:lnTo>
                    <a:pt x="1" y="129"/>
                  </a:lnTo>
                  <a:lnTo>
                    <a:pt x="44" y="215"/>
                  </a:lnTo>
                  <a:lnTo>
                    <a:pt x="130" y="215"/>
                  </a:lnTo>
                  <a:lnTo>
                    <a:pt x="216" y="172"/>
                  </a:lnTo>
                  <a:lnTo>
                    <a:pt x="258" y="86"/>
                  </a:lnTo>
                  <a:lnTo>
                    <a:pt x="21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766;p65">
              <a:extLst>
                <a:ext uri="{FF2B5EF4-FFF2-40B4-BE49-F238E27FC236}">
                  <a16:creationId xmlns:a16="http://schemas.microsoft.com/office/drawing/2014/main" id="{C4D66B7D-4596-E269-2535-A0AA756B329B}"/>
                </a:ext>
              </a:extLst>
            </p:cNvPr>
            <p:cNvSpPr/>
            <p:nvPr/>
          </p:nvSpPr>
          <p:spPr>
            <a:xfrm>
              <a:off x="5072150" y="3264975"/>
              <a:ext cx="5400" cy="6450"/>
            </a:xfrm>
            <a:custGeom>
              <a:avLst/>
              <a:gdLst/>
              <a:ahLst/>
              <a:cxnLst/>
              <a:rect l="l" t="t" r="r" b="b"/>
              <a:pathLst>
                <a:path w="216" h="258" extrusionOk="0">
                  <a:moveTo>
                    <a:pt x="87" y="0"/>
                  </a:moveTo>
                  <a:lnTo>
                    <a:pt x="1" y="86"/>
                  </a:lnTo>
                  <a:lnTo>
                    <a:pt x="1" y="172"/>
                  </a:lnTo>
                  <a:lnTo>
                    <a:pt x="44" y="215"/>
                  </a:lnTo>
                  <a:lnTo>
                    <a:pt x="130" y="258"/>
                  </a:lnTo>
                  <a:lnTo>
                    <a:pt x="216" y="215"/>
                  </a:lnTo>
                  <a:lnTo>
                    <a:pt x="216" y="129"/>
                  </a:lnTo>
                  <a:lnTo>
                    <a:pt x="173" y="43"/>
                  </a:lnTo>
                  <a:lnTo>
                    <a:pt x="8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767;p65">
              <a:extLst>
                <a:ext uri="{FF2B5EF4-FFF2-40B4-BE49-F238E27FC236}">
                  <a16:creationId xmlns:a16="http://schemas.microsoft.com/office/drawing/2014/main" id="{DDD8CE05-2F8D-A857-FE66-D43C2C1458D2}"/>
                </a:ext>
              </a:extLst>
            </p:cNvPr>
            <p:cNvSpPr/>
            <p:nvPr/>
          </p:nvSpPr>
          <p:spPr>
            <a:xfrm>
              <a:off x="5100075" y="3282150"/>
              <a:ext cx="6475" cy="5400"/>
            </a:xfrm>
            <a:custGeom>
              <a:avLst/>
              <a:gdLst/>
              <a:ahLst/>
              <a:cxnLst/>
              <a:rect l="l" t="t" r="r" b="b"/>
              <a:pathLst>
                <a:path w="259" h="216" extrusionOk="0">
                  <a:moveTo>
                    <a:pt x="87" y="0"/>
                  </a:moveTo>
                  <a:lnTo>
                    <a:pt x="44" y="43"/>
                  </a:lnTo>
                  <a:lnTo>
                    <a:pt x="1" y="129"/>
                  </a:lnTo>
                  <a:lnTo>
                    <a:pt x="44" y="215"/>
                  </a:lnTo>
                  <a:lnTo>
                    <a:pt x="130"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768;p65">
              <a:extLst>
                <a:ext uri="{FF2B5EF4-FFF2-40B4-BE49-F238E27FC236}">
                  <a16:creationId xmlns:a16="http://schemas.microsoft.com/office/drawing/2014/main" id="{BBDAE523-6392-0615-2B6F-E622EE0F9DA1}"/>
                </a:ext>
              </a:extLst>
            </p:cNvPr>
            <p:cNvSpPr/>
            <p:nvPr/>
          </p:nvSpPr>
          <p:spPr>
            <a:xfrm>
              <a:off x="5106525" y="3289675"/>
              <a:ext cx="5400" cy="5375"/>
            </a:xfrm>
            <a:custGeom>
              <a:avLst/>
              <a:gdLst/>
              <a:ahLst/>
              <a:cxnLst/>
              <a:rect l="l" t="t" r="r" b="b"/>
              <a:pathLst>
                <a:path w="216" h="215" extrusionOk="0">
                  <a:moveTo>
                    <a:pt x="86" y="0"/>
                  </a:moveTo>
                  <a:lnTo>
                    <a:pt x="0" y="43"/>
                  </a:lnTo>
                  <a:lnTo>
                    <a:pt x="0" y="129"/>
                  </a:lnTo>
                  <a:lnTo>
                    <a:pt x="43" y="215"/>
                  </a:lnTo>
                  <a:lnTo>
                    <a:pt x="129" y="215"/>
                  </a:lnTo>
                  <a:lnTo>
                    <a:pt x="215" y="172"/>
                  </a:lnTo>
                  <a:lnTo>
                    <a:pt x="215" y="86"/>
                  </a:lnTo>
                  <a:lnTo>
                    <a:pt x="172"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769;p65">
              <a:extLst>
                <a:ext uri="{FF2B5EF4-FFF2-40B4-BE49-F238E27FC236}">
                  <a16:creationId xmlns:a16="http://schemas.microsoft.com/office/drawing/2014/main" id="{5D34D4E7-5A5D-F936-9DF3-32F51D7F574E}"/>
                </a:ext>
              </a:extLst>
            </p:cNvPr>
            <p:cNvSpPr/>
            <p:nvPr/>
          </p:nvSpPr>
          <p:spPr>
            <a:xfrm>
              <a:off x="5108675" y="3298250"/>
              <a:ext cx="5375" cy="6475"/>
            </a:xfrm>
            <a:custGeom>
              <a:avLst/>
              <a:gdLst/>
              <a:ahLst/>
              <a:cxnLst/>
              <a:rect l="l" t="t" r="r" b="b"/>
              <a:pathLst>
                <a:path w="215" h="259" extrusionOk="0">
                  <a:moveTo>
                    <a:pt x="86" y="1"/>
                  </a:moveTo>
                  <a:lnTo>
                    <a:pt x="0" y="87"/>
                  </a:lnTo>
                  <a:lnTo>
                    <a:pt x="0" y="173"/>
                  </a:lnTo>
                  <a:lnTo>
                    <a:pt x="43" y="215"/>
                  </a:lnTo>
                  <a:lnTo>
                    <a:pt x="129" y="258"/>
                  </a:lnTo>
                  <a:lnTo>
                    <a:pt x="215" y="215"/>
                  </a:lnTo>
                  <a:lnTo>
                    <a:pt x="215" y="130"/>
                  </a:lnTo>
                  <a:lnTo>
                    <a:pt x="172" y="44"/>
                  </a:lnTo>
                  <a:lnTo>
                    <a:pt x="86"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770;p65">
              <a:extLst>
                <a:ext uri="{FF2B5EF4-FFF2-40B4-BE49-F238E27FC236}">
                  <a16:creationId xmlns:a16="http://schemas.microsoft.com/office/drawing/2014/main" id="{6FFBF9C4-756B-4FED-943E-F07B81A9D776}"/>
                </a:ext>
              </a:extLst>
            </p:cNvPr>
            <p:cNvSpPr/>
            <p:nvPr/>
          </p:nvSpPr>
          <p:spPr>
            <a:xfrm>
              <a:off x="5117250" y="3305775"/>
              <a:ext cx="6475" cy="6475"/>
            </a:xfrm>
            <a:custGeom>
              <a:avLst/>
              <a:gdLst/>
              <a:ahLst/>
              <a:cxnLst/>
              <a:rect l="l" t="t" r="r" b="b"/>
              <a:pathLst>
                <a:path w="259" h="259" extrusionOk="0">
                  <a:moveTo>
                    <a:pt x="87" y="0"/>
                  </a:moveTo>
                  <a:lnTo>
                    <a:pt x="44" y="86"/>
                  </a:lnTo>
                  <a:lnTo>
                    <a:pt x="1" y="172"/>
                  </a:lnTo>
                  <a:lnTo>
                    <a:pt x="44" y="215"/>
                  </a:lnTo>
                  <a:lnTo>
                    <a:pt x="130" y="258"/>
                  </a:lnTo>
                  <a:lnTo>
                    <a:pt x="216" y="215"/>
                  </a:lnTo>
                  <a:lnTo>
                    <a:pt x="259" y="129"/>
                  </a:lnTo>
                  <a:lnTo>
                    <a:pt x="173" y="43"/>
                  </a:lnTo>
                  <a:lnTo>
                    <a:pt x="8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771;p65">
              <a:extLst>
                <a:ext uri="{FF2B5EF4-FFF2-40B4-BE49-F238E27FC236}">
                  <a16:creationId xmlns:a16="http://schemas.microsoft.com/office/drawing/2014/main" id="{0B436A21-3EC0-653A-F148-C6921C8D0443}"/>
                </a:ext>
              </a:extLst>
            </p:cNvPr>
            <p:cNvSpPr/>
            <p:nvPr/>
          </p:nvSpPr>
          <p:spPr>
            <a:xfrm>
              <a:off x="5097925" y="3255300"/>
              <a:ext cx="5400" cy="5400"/>
            </a:xfrm>
            <a:custGeom>
              <a:avLst/>
              <a:gdLst/>
              <a:ahLst/>
              <a:cxnLst/>
              <a:rect l="l" t="t" r="r" b="b"/>
              <a:pathLst>
                <a:path w="216" h="216" extrusionOk="0">
                  <a:moveTo>
                    <a:pt x="87" y="1"/>
                  </a:moveTo>
                  <a:lnTo>
                    <a:pt x="1" y="44"/>
                  </a:lnTo>
                  <a:lnTo>
                    <a:pt x="1" y="130"/>
                  </a:lnTo>
                  <a:lnTo>
                    <a:pt x="44" y="215"/>
                  </a:lnTo>
                  <a:lnTo>
                    <a:pt x="130" y="215"/>
                  </a:lnTo>
                  <a:lnTo>
                    <a:pt x="216" y="173"/>
                  </a:lnTo>
                  <a:lnTo>
                    <a:pt x="216" y="87"/>
                  </a:lnTo>
                  <a:lnTo>
                    <a:pt x="1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772;p65">
              <a:extLst>
                <a:ext uri="{FF2B5EF4-FFF2-40B4-BE49-F238E27FC236}">
                  <a16:creationId xmlns:a16="http://schemas.microsoft.com/office/drawing/2014/main" id="{F39DF6BF-4CCB-C2A4-6769-FC65E163C3D5}"/>
                </a:ext>
              </a:extLst>
            </p:cNvPr>
            <p:cNvSpPr/>
            <p:nvPr/>
          </p:nvSpPr>
          <p:spPr>
            <a:xfrm>
              <a:off x="5092575" y="3242425"/>
              <a:ext cx="6450" cy="6475"/>
            </a:xfrm>
            <a:custGeom>
              <a:avLst/>
              <a:gdLst/>
              <a:ahLst/>
              <a:cxnLst/>
              <a:rect l="l" t="t" r="r" b="b"/>
              <a:pathLst>
                <a:path w="258" h="259" extrusionOk="0">
                  <a:moveTo>
                    <a:pt x="129" y="0"/>
                  </a:moveTo>
                  <a:lnTo>
                    <a:pt x="43" y="43"/>
                  </a:lnTo>
                  <a:lnTo>
                    <a:pt x="0" y="172"/>
                  </a:lnTo>
                  <a:lnTo>
                    <a:pt x="43" y="215"/>
                  </a:lnTo>
                  <a:lnTo>
                    <a:pt x="172" y="258"/>
                  </a:lnTo>
                  <a:lnTo>
                    <a:pt x="215" y="215"/>
                  </a:lnTo>
                  <a:lnTo>
                    <a:pt x="258" y="129"/>
                  </a:lnTo>
                  <a:lnTo>
                    <a:pt x="215" y="43"/>
                  </a:lnTo>
                  <a:lnTo>
                    <a:pt x="129"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773;p65">
              <a:extLst>
                <a:ext uri="{FF2B5EF4-FFF2-40B4-BE49-F238E27FC236}">
                  <a16:creationId xmlns:a16="http://schemas.microsoft.com/office/drawing/2014/main" id="{432A22D9-35B5-F68C-018B-17FF282BA50C}"/>
                </a:ext>
              </a:extLst>
            </p:cNvPr>
            <p:cNvSpPr/>
            <p:nvPr/>
          </p:nvSpPr>
          <p:spPr>
            <a:xfrm>
              <a:off x="5105450" y="3266050"/>
              <a:ext cx="6475" cy="5375"/>
            </a:xfrm>
            <a:custGeom>
              <a:avLst/>
              <a:gdLst/>
              <a:ahLst/>
              <a:cxnLst/>
              <a:rect l="l" t="t" r="r" b="b"/>
              <a:pathLst>
                <a:path w="259" h="215" extrusionOk="0">
                  <a:moveTo>
                    <a:pt x="86" y="0"/>
                  </a:moveTo>
                  <a:lnTo>
                    <a:pt x="43" y="43"/>
                  </a:lnTo>
                  <a:lnTo>
                    <a:pt x="0" y="129"/>
                  </a:lnTo>
                  <a:lnTo>
                    <a:pt x="43" y="215"/>
                  </a:lnTo>
                  <a:lnTo>
                    <a:pt x="129"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774;p65">
              <a:extLst>
                <a:ext uri="{FF2B5EF4-FFF2-40B4-BE49-F238E27FC236}">
                  <a16:creationId xmlns:a16="http://schemas.microsoft.com/office/drawing/2014/main" id="{DDFB1656-DE7F-0319-0D6A-6E9AA728DB4E}"/>
                </a:ext>
              </a:extLst>
            </p:cNvPr>
            <p:cNvSpPr/>
            <p:nvPr/>
          </p:nvSpPr>
          <p:spPr>
            <a:xfrm>
              <a:off x="5111900" y="3273550"/>
              <a:ext cx="5375" cy="5400"/>
            </a:xfrm>
            <a:custGeom>
              <a:avLst/>
              <a:gdLst/>
              <a:ahLst/>
              <a:cxnLst/>
              <a:rect l="l" t="t" r="r" b="b"/>
              <a:pathLst>
                <a:path w="215" h="216" extrusionOk="0">
                  <a:moveTo>
                    <a:pt x="86" y="1"/>
                  </a:moveTo>
                  <a:lnTo>
                    <a:pt x="0" y="44"/>
                  </a:lnTo>
                  <a:lnTo>
                    <a:pt x="0" y="130"/>
                  </a:lnTo>
                  <a:lnTo>
                    <a:pt x="43" y="216"/>
                  </a:lnTo>
                  <a:lnTo>
                    <a:pt x="129" y="216"/>
                  </a:lnTo>
                  <a:lnTo>
                    <a:pt x="215" y="173"/>
                  </a:lnTo>
                  <a:lnTo>
                    <a:pt x="215" y="87"/>
                  </a:lnTo>
                  <a:lnTo>
                    <a:pt x="17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775;p65">
              <a:extLst>
                <a:ext uri="{FF2B5EF4-FFF2-40B4-BE49-F238E27FC236}">
                  <a16:creationId xmlns:a16="http://schemas.microsoft.com/office/drawing/2014/main" id="{6EB0A686-9E84-5935-FC63-422439CD7D40}"/>
                </a:ext>
              </a:extLst>
            </p:cNvPr>
            <p:cNvSpPr/>
            <p:nvPr/>
          </p:nvSpPr>
          <p:spPr>
            <a:xfrm>
              <a:off x="5114025" y="3283225"/>
              <a:ext cx="5400" cy="5400"/>
            </a:xfrm>
            <a:custGeom>
              <a:avLst/>
              <a:gdLst/>
              <a:ahLst/>
              <a:cxnLst/>
              <a:rect l="l" t="t" r="r" b="b"/>
              <a:pathLst>
                <a:path w="216" h="216" extrusionOk="0">
                  <a:moveTo>
                    <a:pt x="87" y="0"/>
                  </a:moveTo>
                  <a:lnTo>
                    <a:pt x="1" y="43"/>
                  </a:lnTo>
                  <a:lnTo>
                    <a:pt x="1" y="129"/>
                  </a:lnTo>
                  <a:lnTo>
                    <a:pt x="44" y="215"/>
                  </a:lnTo>
                  <a:lnTo>
                    <a:pt x="130" y="215"/>
                  </a:lnTo>
                  <a:lnTo>
                    <a:pt x="216" y="172"/>
                  </a:lnTo>
                  <a:lnTo>
                    <a:pt x="216" y="86"/>
                  </a:lnTo>
                  <a:lnTo>
                    <a:pt x="173"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776;p65">
              <a:extLst>
                <a:ext uri="{FF2B5EF4-FFF2-40B4-BE49-F238E27FC236}">
                  <a16:creationId xmlns:a16="http://schemas.microsoft.com/office/drawing/2014/main" id="{323A49A1-AA98-FFDA-4878-57447CE55AA4}"/>
                </a:ext>
              </a:extLst>
            </p:cNvPr>
            <p:cNvSpPr/>
            <p:nvPr/>
          </p:nvSpPr>
          <p:spPr>
            <a:xfrm>
              <a:off x="5131225" y="3314350"/>
              <a:ext cx="5375" cy="6475"/>
            </a:xfrm>
            <a:custGeom>
              <a:avLst/>
              <a:gdLst/>
              <a:ahLst/>
              <a:cxnLst/>
              <a:rect l="l" t="t" r="r" b="b"/>
              <a:pathLst>
                <a:path w="215" h="259" extrusionOk="0">
                  <a:moveTo>
                    <a:pt x="86" y="1"/>
                  </a:moveTo>
                  <a:lnTo>
                    <a:pt x="0" y="44"/>
                  </a:lnTo>
                  <a:lnTo>
                    <a:pt x="0" y="130"/>
                  </a:lnTo>
                  <a:lnTo>
                    <a:pt x="43" y="216"/>
                  </a:lnTo>
                  <a:lnTo>
                    <a:pt x="129" y="259"/>
                  </a:lnTo>
                  <a:lnTo>
                    <a:pt x="215" y="216"/>
                  </a:lnTo>
                  <a:lnTo>
                    <a:pt x="215" y="130"/>
                  </a:lnTo>
                  <a:lnTo>
                    <a:pt x="172" y="44"/>
                  </a:lnTo>
                  <a:lnTo>
                    <a:pt x="86"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777;p65">
              <a:extLst>
                <a:ext uri="{FF2B5EF4-FFF2-40B4-BE49-F238E27FC236}">
                  <a16:creationId xmlns:a16="http://schemas.microsoft.com/office/drawing/2014/main" id="{276C3D0F-62D1-795A-8586-688E51B1812B}"/>
                </a:ext>
              </a:extLst>
            </p:cNvPr>
            <p:cNvSpPr/>
            <p:nvPr/>
          </p:nvSpPr>
          <p:spPr>
            <a:xfrm>
              <a:off x="5118325" y="3321875"/>
              <a:ext cx="6475" cy="5400"/>
            </a:xfrm>
            <a:custGeom>
              <a:avLst/>
              <a:gdLst/>
              <a:ahLst/>
              <a:cxnLst/>
              <a:rect l="l" t="t" r="r" b="b"/>
              <a:pathLst>
                <a:path w="259" h="216" extrusionOk="0">
                  <a:moveTo>
                    <a:pt x="130" y="1"/>
                  </a:moveTo>
                  <a:lnTo>
                    <a:pt x="44" y="44"/>
                  </a:lnTo>
                  <a:lnTo>
                    <a:pt x="1" y="129"/>
                  </a:lnTo>
                  <a:lnTo>
                    <a:pt x="44" y="215"/>
                  </a:lnTo>
                  <a:lnTo>
                    <a:pt x="173" y="215"/>
                  </a:lnTo>
                  <a:lnTo>
                    <a:pt x="216" y="172"/>
                  </a:lnTo>
                  <a:lnTo>
                    <a:pt x="258" y="87"/>
                  </a:lnTo>
                  <a:lnTo>
                    <a:pt x="216"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778;p65">
              <a:extLst>
                <a:ext uri="{FF2B5EF4-FFF2-40B4-BE49-F238E27FC236}">
                  <a16:creationId xmlns:a16="http://schemas.microsoft.com/office/drawing/2014/main" id="{429BA281-3A27-350A-BA3D-55D75668D4AA}"/>
                </a:ext>
              </a:extLst>
            </p:cNvPr>
            <p:cNvSpPr/>
            <p:nvPr/>
          </p:nvSpPr>
          <p:spPr>
            <a:xfrm>
              <a:off x="5108675" y="3315425"/>
              <a:ext cx="6450" cy="6475"/>
            </a:xfrm>
            <a:custGeom>
              <a:avLst/>
              <a:gdLst/>
              <a:ahLst/>
              <a:cxnLst/>
              <a:rect l="l" t="t" r="r" b="b"/>
              <a:pathLst>
                <a:path w="258" h="259" extrusionOk="0">
                  <a:moveTo>
                    <a:pt x="86" y="1"/>
                  </a:moveTo>
                  <a:lnTo>
                    <a:pt x="43" y="44"/>
                  </a:lnTo>
                  <a:lnTo>
                    <a:pt x="0" y="130"/>
                  </a:lnTo>
                  <a:lnTo>
                    <a:pt x="43" y="216"/>
                  </a:lnTo>
                  <a:lnTo>
                    <a:pt x="129" y="259"/>
                  </a:lnTo>
                  <a:lnTo>
                    <a:pt x="215" y="173"/>
                  </a:lnTo>
                  <a:lnTo>
                    <a:pt x="258" y="87"/>
                  </a:lnTo>
                  <a:lnTo>
                    <a:pt x="172" y="44"/>
                  </a:lnTo>
                  <a:lnTo>
                    <a:pt x="86"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779;p65">
              <a:extLst>
                <a:ext uri="{FF2B5EF4-FFF2-40B4-BE49-F238E27FC236}">
                  <a16:creationId xmlns:a16="http://schemas.microsoft.com/office/drawing/2014/main" id="{64D338E5-2A7C-D10A-B9EE-900E1FC55B75}"/>
                </a:ext>
              </a:extLst>
            </p:cNvPr>
            <p:cNvSpPr/>
            <p:nvPr/>
          </p:nvSpPr>
          <p:spPr>
            <a:xfrm>
              <a:off x="5095775" y="3291825"/>
              <a:ext cx="6475" cy="6450"/>
            </a:xfrm>
            <a:custGeom>
              <a:avLst/>
              <a:gdLst/>
              <a:ahLst/>
              <a:cxnLst/>
              <a:rect l="l" t="t" r="r" b="b"/>
              <a:pathLst>
                <a:path w="259" h="258" extrusionOk="0">
                  <a:moveTo>
                    <a:pt x="87" y="0"/>
                  </a:moveTo>
                  <a:lnTo>
                    <a:pt x="44" y="43"/>
                  </a:lnTo>
                  <a:lnTo>
                    <a:pt x="1" y="129"/>
                  </a:lnTo>
                  <a:lnTo>
                    <a:pt x="44" y="215"/>
                  </a:lnTo>
                  <a:lnTo>
                    <a:pt x="130" y="258"/>
                  </a:lnTo>
                  <a:lnTo>
                    <a:pt x="216" y="172"/>
                  </a:lnTo>
                  <a:lnTo>
                    <a:pt x="259" y="86"/>
                  </a:lnTo>
                  <a:lnTo>
                    <a:pt x="21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780;p65">
              <a:extLst>
                <a:ext uri="{FF2B5EF4-FFF2-40B4-BE49-F238E27FC236}">
                  <a16:creationId xmlns:a16="http://schemas.microsoft.com/office/drawing/2014/main" id="{D83BB9D4-1CF6-7A9E-6452-EE4A214DC372}"/>
                </a:ext>
              </a:extLst>
            </p:cNvPr>
            <p:cNvSpPr/>
            <p:nvPr/>
          </p:nvSpPr>
          <p:spPr>
            <a:xfrm>
              <a:off x="5094700" y="3316500"/>
              <a:ext cx="6475" cy="6475"/>
            </a:xfrm>
            <a:custGeom>
              <a:avLst/>
              <a:gdLst/>
              <a:ahLst/>
              <a:cxnLst/>
              <a:rect l="l" t="t" r="r" b="b"/>
              <a:pathLst>
                <a:path w="259" h="259" extrusionOk="0">
                  <a:moveTo>
                    <a:pt x="87" y="1"/>
                  </a:moveTo>
                  <a:lnTo>
                    <a:pt x="44" y="44"/>
                  </a:lnTo>
                  <a:lnTo>
                    <a:pt x="1" y="173"/>
                  </a:lnTo>
                  <a:lnTo>
                    <a:pt x="44" y="216"/>
                  </a:lnTo>
                  <a:lnTo>
                    <a:pt x="130" y="259"/>
                  </a:lnTo>
                  <a:lnTo>
                    <a:pt x="216" y="216"/>
                  </a:lnTo>
                  <a:lnTo>
                    <a:pt x="259" y="130"/>
                  </a:lnTo>
                  <a:lnTo>
                    <a:pt x="216" y="44"/>
                  </a:lnTo>
                  <a:lnTo>
                    <a:pt x="8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781;p65">
              <a:extLst>
                <a:ext uri="{FF2B5EF4-FFF2-40B4-BE49-F238E27FC236}">
                  <a16:creationId xmlns:a16="http://schemas.microsoft.com/office/drawing/2014/main" id="{88768CC5-06A6-2E33-B42D-2FA03D7337C9}"/>
                </a:ext>
              </a:extLst>
            </p:cNvPr>
            <p:cNvSpPr/>
            <p:nvPr/>
          </p:nvSpPr>
          <p:spPr>
            <a:xfrm>
              <a:off x="5086125" y="3302550"/>
              <a:ext cx="5400" cy="6475"/>
            </a:xfrm>
            <a:custGeom>
              <a:avLst/>
              <a:gdLst/>
              <a:ahLst/>
              <a:cxnLst/>
              <a:rect l="l" t="t" r="r" b="b"/>
              <a:pathLst>
                <a:path w="216" h="259" extrusionOk="0">
                  <a:moveTo>
                    <a:pt x="86" y="1"/>
                  </a:moveTo>
                  <a:lnTo>
                    <a:pt x="0" y="43"/>
                  </a:lnTo>
                  <a:lnTo>
                    <a:pt x="0" y="129"/>
                  </a:lnTo>
                  <a:lnTo>
                    <a:pt x="43" y="215"/>
                  </a:lnTo>
                  <a:lnTo>
                    <a:pt x="129" y="258"/>
                  </a:lnTo>
                  <a:lnTo>
                    <a:pt x="215" y="215"/>
                  </a:lnTo>
                  <a:lnTo>
                    <a:pt x="215" y="86"/>
                  </a:lnTo>
                  <a:lnTo>
                    <a:pt x="172" y="43"/>
                  </a:lnTo>
                  <a:lnTo>
                    <a:pt x="86"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782;p65">
              <a:extLst>
                <a:ext uri="{FF2B5EF4-FFF2-40B4-BE49-F238E27FC236}">
                  <a16:creationId xmlns:a16="http://schemas.microsoft.com/office/drawing/2014/main" id="{E96A4EC4-B5A9-857F-EA7E-F6B94F43A27B}"/>
                </a:ext>
              </a:extLst>
            </p:cNvPr>
            <p:cNvSpPr/>
            <p:nvPr/>
          </p:nvSpPr>
          <p:spPr>
            <a:xfrm>
              <a:off x="5062500" y="3255300"/>
              <a:ext cx="5400" cy="6475"/>
            </a:xfrm>
            <a:custGeom>
              <a:avLst/>
              <a:gdLst/>
              <a:ahLst/>
              <a:cxnLst/>
              <a:rect l="l" t="t" r="r" b="b"/>
              <a:pathLst>
                <a:path w="216" h="259" extrusionOk="0">
                  <a:moveTo>
                    <a:pt x="86" y="1"/>
                  </a:moveTo>
                  <a:lnTo>
                    <a:pt x="0" y="44"/>
                  </a:lnTo>
                  <a:lnTo>
                    <a:pt x="0" y="173"/>
                  </a:lnTo>
                  <a:lnTo>
                    <a:pt x="43" y="215"/>
                  </a:lnTo>
                  <a:lnTo>
                    <a:pt x="129" y="258"/>
                  </a:lnTo>
                  <a:lnTo>
                    <a:pt x="215" y="215"/>
                  </a:lnTo>
                  <a:lnTo>
                    <a:pt x="215" y="130"/>
                  </a:lnTo>
                  <a:lnTo>
                    <a:pt x="172" y="44"/>
                  </a:lnTo>
                  <a:lnTo>
                    <a:pt x="86"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783;p65">
              <a:extLst>
                <a:ext uri="{FF2B5EF4-FFF2-40B4-BE49-F238E27FC236}">
                  <a16:creationId xmlns:a16="http://schemas.microsoft.com/office/drawing/2014/main" id="{4884911E-C4D3-807E-4DD6-4AF9A87E3611}"/>
                </a:ext>
              </a:extLst>
            </p:cNvPr>
            <p:cNvSpPr/>
            <p:nvPr/>
          </p:nvSpPr>
          <p:spPr>
            <a:xfrm>
              <a:off x="5052825" y="3198400"/>
              <a:ext cx="6475" cy="5400"/>
            </a:xfrm>
            <a:custGeom>
              <a:avLst/>
              <a:gdLst/>
              <a:ahLst/>
              <a:cxnLst/>
              <a:rect l="l" t="t" r="r" b="b"/>
              <a:pathLst>
                <a:path w="259" h="216" extrusionOk="0">
                  <a:moveTo>
                    <a:pt x="87" y="0"/>
                  </a:moveTo>
                  <a:lnTo>
                    <a:pt x="44" y="43"/>
                  </a:lnTo>
                  <a:lnTo>
                    <a:pt x="1" y="129"/>
                  </a:lnTo>
                  <a:lnTo>
                    <a:pt x="44" y="215"/>
                  </a:lnTo>
                  <a:lnTo>
                    <a:pt x="130" y="215"/>
                  </a:lnTo>
                  <a:lnTo>
                    <a:pt x="216" y="172"/>
                  </a:lnTo>
                  <a:lnTo>
                    <a:pt x="259" y="86"/>
                  </a:lnTo>
                  <a:lnTo>
                    <a:pt x="173"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784;p65">
              <a:extLst>
                <a:ext uri="{FF2B5EF4-FFF2-40B4-BE49-F238E27FC236}">
                  <a16:creationId xmlns:a16="http://schemas.microsoft.com/office/drawing/2014/main" id="{5849D857-01ED-F293-7578-C879FFB8CCFF}"/>
                </a:ext>
              </a:extLst>
            </p:cNvPr>
            <p:cNvSpPr/>
            <p:nvPr/>
          </p:nvSpPr>
          <p:spPr>
            <a:xfrm>
              <a:off x="5045325" y="3208050"/>
              <a:ext cx="6450" cy="6475"/>
            </a:xfrm>
            <a:custGeom>
              <a:avLst/>
              <a:gdLst/>
              <a:ahLst/>
              <a:cxnLst/>
              <a:rect l="l" t="t" r="r" b="b"/>
              <a:pathLst>
                <a:path w="258" h="259" extrusionOk="0">
                  <a:moveTo>
                    <a:pt x="129" y="1"/>
                  </a:moveTo>
                  <a:lnTo>
                    <a:pt x="43" y="87"/>
                  </a:lnTo>
                  <a:lnTo>
                    <a:pt x="0" y="173"/>
                  </a:lnTo>
                  <a:lnTo>
                    <a:pt x="43" y="216"/>
                  </a:lnTo>
                  <a:lnTo>
                    <a:pt x="172" y="259"/>
                  </a:lnTo>
                  <a:lnTo>
                    <a:pt x="215" y="216"/>
                  </a:lnTo>
                  <a:lnTo>
                    <a:pt x="258" y="130"/>
                  </a:lnTo>
                  <a:lnTo>
                    <a:pt x="215" y="44"/>
                  </a:lnTo>
                  <a:lnTo>
                    <a:pt x="12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785;p65">
              <a:extLst>
                <a:ext uri="{FF2B5EF4-FFF2-40B4-BE49-F238E27FC236}">
                  <a16:creationId xmlns:a16="http://schemas.microsoft.com/office/drawing/2014/main" id="{30127657-EC56-17FB-8605-1C2B2658B74D}"/>
                </a:ext>
              </a:extLst>
            </p:cNvPr>
            <p:cNvSpPr/>
            <p:nvPr/>
          </p:nvSpPr>
          <p:spPr>
            <a:xfrm>
              <a:off x="5033500" y="3213425"/>
              <a:ext cx="6475" cy="6475"/>
            </a:xfrm>
            <a:custGeom>
              <a:avLst/>
              <a:gdLst/>
              <a:ahLst/>
              <a:cxnLst/>
              <a:rect l="l" t="t" r="r" b="b"/>
              <a:pathLst>
                <a:path w="259" h="259" extrusionOk="0">
                  <a:moveTo>
                    <a:pt x="87" y="1"/>
                  </a:moveTo>
                  <a:lnTo>
                    <a:pt x="44" y="44"/>
                  </a:lnTo>
                  <a:lnTo>
                    <a:pt x="1" y="130"/>
                  </a:lnTo>
                  <a:lnTo>
                    <a:pt x="44" y="215"/>
                  </a:lnTo>
                  <a:lnTo>
                    <a:pt x="130" y="258"/>
                  </a:lnTo>
                  <a:lnTo>
                    <a:pt x="216" y="215"/>
                  </a:lnTo>
                  <a:lnTo>
                    <a:pt x="258" y="87"/>
                  </a:lnTo>
                  <a:lnTo>
                    <a:pt x="216" y="44"/>
                  </a:lnTo>
                  <a:lnTo>
                    <a:pt x="8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786;p65">
              <a:extLst>
                <a:ext uri="{FF2B5EF4-FFF2-40B4-BE49-F238E27FC236}">
                  <a16:creationId xmlns:a16="http://schemas.microsoft.com/office/drawing/2014/main" id="{BDCB305D-884B-2421-CB75-09394E718610}"/>
                </a:ext>
              </a:extLst>
            </p:cNvPr>
            <p:cNvSpPr/>
            <p:nvPr/>
          </p:nvSpPr>
          <p:spPr>
            <a:xfrm>
              <a:off x="5029200" y="3204850"/>
              <a:ext cx="5400" cy="6450"/>
            </a:xfrm>
            <a:custGeom>
              <a:avLst/>
              <a:gdLst/>
              <a:ahLst/>
              <a:cxnLst/>
              <a:rect l="l" t="t" r="r" b="b"/>
              <a:pathLst>
                <a:path w="216" h="258" extrusionOk="0">
                  <a:moveTo>
                    <a:pt x="87" y="0"/>
                  </a:moveTo>
                  <a:lnTo>
                    <a:pt x="1" y="86"/>
                  </a:lnTo>
                  <a:lnTo>
                    <a:pt x="1" y="172"/>
                  </a:lnTo>
                  <a:lnTo>
                    <a:pt x="44" y="215"/>
                  </a:lnTo>
                  <a:lnTo>
                    <a:pt x="130" y="258"/>
                  </a:lnTo>
                  <a:lnTo>
                    <a:pt x="216" y="215"/>
                  </a:lnTo>
                  <a:lnTo>
                    <a:pt x="216" y="129"/>
                  </a:lnTo>
                  <a:lnTo>
                    <a:pt x="173" y="43"/>
                  </a:lnTo>
                  <a:lnTo>
                    <a:pt x="8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787;p65">
              <a:extLst>
                <a:ext uri="{FF2B5EF4-FFF2-40B4-BE49-F238E27FC236}">
                  <a16:creationId xmlns:a16="http://schemas.microsoft.com/office/drawing/2014/main" id="{0CA21C22-9D50-2374-FA9F-287566F4FEF2}"/>
                </a:ext>
              </a:extLst>
            </p:cNvPr>
            <p:cNvSpPr/>
            <p:nvPr/>
          </p:nvSpPr>
          <p:spPr>
            <a:xfrm>
              <a:off x="5041025" y="3218800"/>
              <a:ext cx="6475" cy="5400"/>
            </a:xfrm>
            <a:custGeom>
              <a:avLst/>
              <a:gdLst/>
              <a:ahLst/>
              <a:cxnLst/>
              <a:rect l="l" t="t" r="r" b="b"/>
              <a:pathLst>
                <a:path w="259" h="216" extrusionOk="0">
                  <a:moveTo>
                    <a:pt x="129" y="0"/>
                  </a:moveTo>
                  <a:lnTo>
                    <a:pt x="43" y="43"/>
                  </a:lnTo>
                  <a:lnTo>
                    <a:pt x="0" y="129"/>
                  </a:lnTo>
                  <a:lnTo>
                    <a:pt x="43" y="215"/>
                  </a:lnTo>
                  <a:lnTo>
                    <a:pt x="172"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788;p65">
              <a:extLst>
                <a:ext uri="{FF2B5EF4-FFF2-40B4-BE49-F238E27FC236}">
                  <a16:creationId xmlns:a16="http://schemas.microsoft.com/office/drawing/2014/main" id="{F8ACD735-4DC9-96EE-4541-898871F3ED4A}"/>
                </a:ext>
              </a:extLst>
            </p:cNvPr>
            <p:cNvSpPr/>
            <p:nvPr/>
          </p:nvSpPr>
          <p:spPr>
            <a:xfrm>
              <a:off x="5041025" y="3197325"/>
              <a:ext cx="6475" cy="5400"/>
            </a:xfrm>
            <a:custGeom>
              <a:avLst/>
              <a:gdLst/>
              <a:ahLst/>
              <a:cxnLst/>
              <a:rect l="l" t="t" r="r" b="b"/>
              <a:pathLst>
                <a:path w="259" h="216" extrusionOk="0">
                  <a:moveTo>
                    <a:pt x="129" y="0"/>
                  </a:moveTo>
                  <a:lnTo>
                    <a:pt x="43" y="43"/>
                  </a:lnTo>
                  <a:lnTo>
                    <a:pt x="0" y="129"/>
                  </a:lnTo>
                  <a:lnTo>
                    <a:pt x="86" y="215"/>
                  </a:lnTo>
                  <a:lnTo>
                    <a:pt x="172" y="215"/>
                  </a:lnTo>
                  <a:lnTo>
                    <a:pt x="258"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789;p65">
              <a:extLst>
                <a:ext uri="{FF2B5EF4-FFF2-40B4-BE49-F238E27FC236}">
                  <a16:creationId xmlns:a16="http://schemas.microsoft.com/office/drawing/2014/main" id="{24DBE94C-E00F-B9FC-BC70-56457A476E25}"/>
                </a:ext>
              </a:extLst>
            </p:cNvPr>
            <p:cNvSpPr/>
            <p:nvPr/>
          </p:nvSpPr>
          <p:spPr>
            <a:xfrm>
              <a:off x="5020625" y="3218800"/>
              <a:ext cx="5400" cy="6475"/>
            </a:xfrm>
            <a:custGeom>
              <a:avLst/>
              <a:gdLst/>
              <a:ahLst/>
              <a:cxnLst/>
              <a:rect l="l" t="t" r="r" b="b"/>
              <a:pathLst>
                <a:path w="216" h="259" extrusionOk="0">
                  <a:moveTo>
                    <a:pt x="86" y="0"/>
                  </a:moveTo>
                  <a:lnTo>
                    <a:pt x="0" y="43"/>
                  </a:lnTo>
                  <a:lnTo>
                    <a:pt x="0" y="129"/>
                  </a:lnTo>
                  <a:lnTo>
                    <a:pt x="43" y="215"/>
                  </a:lnTo>
                  <a:lnTo>
                    <a:pt x="129" y="258"/>
                  </a:lnTo>
                  <a:lnTo>
                    <a:pt x="215" y="172"/>
                  </a:lnTo>
                  <a:lnTo>
                    <a:pt x="215" y="86"/>
                  </a:lnTo>
                  <a:lnTo>
                    <a:pt x="172"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790;p65">
              <a:extLst>
                <a:ext uri="{FF2B5EF4-FFF2-40B4-BE49-F238E27FC236}">
                  <a16:creationId xmlns:a16="http://schemas.microsoft.com/office/drawing/2014/main" id="{FF59C8F7-5C70-8D4D-038F-FB9A34C67EA7}"/>
                </a:ext>
              </a:extLst>
            </p:cNvPr>
            <p:cNvSpPr/>
            <p:nvPr/>
          </p:nvSpPr>
          <p:spPr>
            <a:xfrm>
              <a:off x="5047475" y="3253150"/>
              <a:ext cx="6450" cy="5400"/>
            </a:xfrm>
            <a:custGeom>
              <a:avLst/>
              <a:gdLst/>
              <a:ahLst/>
              <a:cxnLst/>
              <a:rect l="l" t="t" r="r" b="b"/>
              <a:pathLst>
                <a:path w="258" h="216" extrusionOk="0">
                  <a:moveTo>
                    <a:pt x="129" y="1"/>
                  </a:moveTo>
                  <a:lnTo>
                    <a:pt x="43" y="44"/>
                  </a:lnTo>
                  <a:lnTo>
                    <a:pt x="0" y="130"/>
                  </a:lnTo>
                  <a:lnTo>
                    <a:pt x="86" y="216"/>
                  </a:lnTo>
                  <a:lnTo>
                    <a:pt x="172" y="216"/>
                  </a:lnTo>
                  <a:lnTo>
                    <a:pt x="215" y="173"/>
                  </a:lnTo>
                  <a:lnTo>
                    <a:pt x="258" y="87"/>
                  </a:lnTo>
                  <a:lnTo>
                    <a:pt x="21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791;p65">
              <a:extLst>
                <a:ext uri="{FF2B5EF4-FFF2-40B4-BE49-F238E27FC236}">
                  <a16:creationId xmlns:a16="http://schemas.microsoft.com/office/drawing/2014/main" id="{94C7B818-188C-AD10-18B5-97A50430D00E}"/>
                </a:ext>
              </a:extLst>
            </p:cNvPr>
            <p:cNvSpPr/>
            <p:nvPr/>
          </p:nvSpPr>
          <p:spPr>
            <a:xfrm>
              <a:off x="5059275" y="3230600"/>
              <a:ext cx="5400" cy="5400"/>
            </a:xfrm>
            <a:custGeom>
              <a:avLst/>
              <a:gdLst/>
              <a:ahLst/>
              <a:cxnLst/>
              <a:rect l="l" t="t" r="r" b="b"/>
              <a:pathLst>
                <a:path w="216" h="216" extrusionOk="0">
                  <a:moveTo>
                    <a:pt x="86" y="1"/>
                  </a:moveTo>
                  <a:lnTo>
                    <a:pt x="1" y="44"/>
                  </a:lnTo>
                  <a:lnTo>
                    <a:pt x="1" y="130"/>
                  </a:lnTo>
                  <a:lnTo>
                    <a:pt x="44" y="216"/>
                  </a:lnTo>
                  <a:lnTo>
                    <a:pt x="129" y="216"/>
                  </a:lnTo>
                  <a:lnTo>
                    <a:pt x="215" y="173"/>
                  </a:lnTo>
                  <a:lnTo>
                    <a:pt x="215" y="87"/>
                  </a:lnTo>
                  <a:lnTo>
                    <a:pt x="17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92;p65">
              <a:extLst>
                <a:ext uri="{FF2B5EF4-FFF2-40B4-BE49-F238E27FC236}">
                  <a16:creationId xmlns:a16="http://schemas.microsoft.com/office/drawing/2014/main" id="{B20F2160-350B-BF2E-2D4D-681988C52D23}"/>
                </a:ext>
              </a:extLst>
            </p:cNvPr>
            <p:cNvSpPr/>
            <p:nvPr/>
          </p:nvSpPr>
          <p:spPr>
            <a:xfrm>
              <a:off x="5041025" y="3240275"/>
              <a:ext cx="5400" cy="6475"/>
            </a:xfrm>
            <a:custGeom>
              <a:avLst/>
              <a:gdLst/>
              <a:ahLst/>
              <a:cxnLst/>
              <a:rect l="l" t="t" r="r" b="b"/>
              <a:pathLst>
                <a:path w="216" h="259" extrusionOk="0">
                  <a:moveTo>
                    <a:pt x="86" y="0"/>
                  </a:moveTo>
                  <a:lnTo>
                    <a:pt x="0" y="86"/>
                  </a:lnTo>
                  <a:lnTo>
                    <a:pt x="0" y="172"/>
                  </a:lnTo>
                  <a:lnTo>
                    <a:pt x="43" y="258"/>
                  </a:lnTo>
                  <a:lnTo>
                    <a:pt x="129" y="258"/>
                  </a:lnTo>
                  <a:lnTo>
                    <a:pt x="215" y="215"/>
                  </a:lnTo>
                  <a:lnTo>
                    <a:pt x="215" y="129"/>
                  </a:lnTo>
                  <a:lnTo>
                    <a:pt x="172" y="43"/>
                  </a:lnTo>
                  <a:lnTo>
                    <a:pt x="8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793;p65">
              <a:extLst>
                <a:ext uri="{FF2B5EF4-FFF2-40B4-BE49-F238E27FC236}">
                  <a16:creationId xmlns:a16="http://schemas.microsoft.com/office/drawing/2014/main" id="{6A877F24-65BD-5450-DA79-C15691387E8A}"/>
                </a:ext>
              </a:extLst>
            </p:cNvPr>
            <p:cNvSpPr/>
            <p:nvPr/>
          </p:nvSpPr>
          <p:spPr>
            <a:xfrm>
              <a:off x="5061425" y="3209125"/>
              <a:ext cx="5400" cy="5400"/>
            </a:xfrm>
            <a:custGeom>
              <a:avLst/>
              <a:gdLst/>
              <a:ahLst/>
              <a:cxnLst/>
              <a:rect l="l" t="t" r="r" b="b"/>
              <a:pathLst>
                <a:path w="216" h="216" extrusionOk="0">
                  <a:moveTo>
                    <a:pt x="86" y="1"/>
                  </a:moveTo>
                  <a:lnTo>
                    <a:pt x="0" y="44"/>
                  </a:lnTo>
                  <a:lnTo>
                    <a:pt x="0" y="130"/>
                  </a:lnTo>
                  <a:lnTo>
                    <a:pt x="43" y="216"/>
                  </a:lnTo>
                  <a:lnTo>
                    <a:pt x="129" y="216"/>
                  </a:lnTo>
                  <a:lnTo>
                    <a:pt x="215" y="173"/>
                  </a:lnTo>
                  <a:lnTo>
                    <a:pt x="215" y="87"/>
                  </a:lnTo>
                  <a:lnTo>
                    <a:pt x="17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794;p65">
              <a:extLst>
                <a:ext uri="{FF2B5EF4-FFF2-40B4-BE49-F238E27FC236}">
                  <a16:creationId xmlns:a16="http://schemas.microsoft.com/office/drawing/2014/main" id="{7A7AEC40-6DFC-09B4-DEF6-D9E669AA8F7E}"/>
                </a:ext>
              </a:extLst>
            </p:cNvPr>
            <p:cNvSpPr/>
            <p:nvPr/>
          </p:nvSpPr>
          <p:spPr>
            <a:xfrm>
              <a:off x="5066800" y="3215575"/>
              <a:ext cx="5375" cy="6475"/>
            </a:xfrm>
            <a:custGeom>
              <a:avLst/>
              <a:gdLst/>
              <a:ahLst/>
              <a:cxnLst/>
              <a:rect l="l" t="t" r="r" b="b"/>
              <a:pathLst>
                <a:path w="215" h="259" extrusionOk="0">
                  <a:moveTo>
                    <a:pt x="86" y="1"/>
                  </a:moveTo>
                  <a:lnTo>
                    <a:pt x="0" y="87"/>
                  </a:lnTo>
                  <a:lnTo>
                    <a:pt x="0" y="172"/>
                  </a:lnTo>
                  <a:lnTo>
                    <a:pt x="43" y="258"/>
                  </a:lnTo>
                  <a:lnTo>
                    <a:pt x="129" y="258"/>
                  </a:lnTo>
                  <a:lnTo>
                    <a:pt x="215" y="215"/>
                  </a:lnTo>
                  <a:lnTo>
                    <a:pt x="215" y="129"/>
                  </a:lnTo>
                  <a:lnTo>
                    <a:pt x="172" y="44"/>
                  </a:lnTo>
                  <a:lnTo>
                    <a:pt x="86"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795;p65">
              <a:extLst>
                <a:ext uri="{FF2B5EF4-FFF2-40B4-BE49-F238E27FC236}">
                  <a16:creationId xmlns:a16="http://schemas.microsoft.com/office/drawing/2014/main" id="{C168657D-50C1-170C-3BF6-83783450032B}"/>
                </a:ext>
              </a:extLst>
            </p:cNvPr>
            <p:cNvSpPr/>
            <p:nvPr/>
          </p:nvSpPr>
          <p:spPr>
            <a:xfrm>
              <a:off x="5068950" y="3225250"/>
              <a:ext cx="6450" cy="6450"/>
            </a:xfrm>
            <a:custGeom>
              <a:avLst/>
              <a:gdLst/>
              <a:ahLst/>
              <a:cxnLst/>
              <a:rect l="l" t="t" r="r" b="b"/>
              <a:pathLst>
                <a:path w="258" h="258" extrusionOk="0">
                  <a:moveTo>
                    <a:pt x="86" y="0"/>
                  </a:moveTo>
                  <a:lnTo>
                    <a:pt x="43" y="43"/>
                  </a:lnTo>
                  <a:lnTo>
                    <a:pt x="0" y="129"/>
                  </a:lnTo>
                  <a:lnTo>
                    <a:pt x="43" y="215"/>
                  </a:lnTo>
                  <a:lnTo>
                    <a:pt x="129" y="258"/>
                  </a:lnTo>
                  <a:lnTo>
                    <a:pt x="215" y="215"/>
                  </a:lnTo>
                  <a:lnTo>
                    <a:pt x="258" y="86"/>
                  </a:lnTo>
                  <a:lnTo>
                    <a:pt x="215" y="43"/>
                  </a:lnTo>
                  <a:lnTo>
                    <a:pt x="8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796;p65">
              <a:extLst>
                <a:ext uri="{FF2B5EF4-FFF2-40B4-BE49-F238E27FC236}">
                  <a16:creationId xmlns:a16="http://schemas.microsoft.com/office/drawing/2014/main" id="{9422AAB2-6CAF-0A1A-86C4-C7771FFF4C25}"/>
                </a:ext>
              </a:extLst>
            </p:cNvPr>
            <p:cNvSpPr/>
            <p:nvPr/>
          </p:nvSpPr>
          <p:spPr>
            <a:xfrm>
              <a:off x="5077525" y="3232750"/>
              <a:ext cx="6475" cy="6475"/>
            </a:xfrm>
            <a:custGeom>
              <a:avLst/>
              <a:gdLst/>
              <a:ahLst/>
              <a:cxnLst/>
              <a:rect l="l" t="t" r="r" b="b"/>
              <a:pathLst>
                <a:path w="259" h="259" extrusionOk="0">
                  <a:moveTo>
                    <a:pt x="130" y="1"/>
                  </a:moveTo>
                  <a:lnTo>
                    <a:pt x="44" y="44"/>
                  </a:lnTo>
                  <a:lnTo>
                    <a:pt x="1" y="130"/>
                  </a:lnTo>
                  <a:lnTo>
                    <a:pt x="87" y="216"/>
                  </a:lnTo>
                  <a:lnTo>
                    <a:pt x="173" y="259"/>
                  </a:lnTo>
                  <a:lnTo>
                    <a:pt x="215" y="216"/>
                  </a:lnTo>
                  <a:lnTo>
                    <a:pt x="258" y="87"/>
                  </a:lnTo>
                  <a:lnTo>
                    <a:pt x="215" y="44"/>
                  </a:lnTo>
                  <a:lnTo>
                    <a:pt x="130"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797;p65">
              <a:extLst>
                <a:ext uri="{FF2B5EF4-FFF2-40B4-BE49-F238E27FC236}">
                  <a16:creationId xmlns:a16="http://schemas.microsoft.com/office/drawing/2014/main" id="{379D9723-F751-6D46-0B83-33DADC20C0E2}"/>
                </a:ext>
              </a:extLst>
            </p:cNvPr>
            <p:cNvSpPr/>
            <p:nvPr/>
          </p:nvSpPr>
          <p:spPr>
            <a:xfrm>
              <a:off x="5083975" y="3224175"/>
              <a:ext cx="5400" cy="6450"/>
            </a:xfrm>
            <a:custGeom>
              <a:avLst/>
              <a:gdLst/>
              <a:ahLst/>
              <a:cxnLst/>
              <a:rect l="l" t="t" r="r" b="b"/>
              <a:pathLst>
                <a:path w="216" h="258" extrusionOk="0">
                  <a:moveTo>
                    <a:pt x="86" y="0"/>
                  </a:moveTo>
                  <a:lnTo>
                    <a:pt x="0" y="86"/>
                  </a:lnTo>
                  <a:lnTo>
                    <a:pt x="0" y="172"/>
                  </a:lnTo>
                  <a:lnTo>
                    <a:pt x="43" y="215"/>
                  </a:lnTo>
                  <a:lnTo>
                    <a:pt x="129" y="258"/>
                  </a:lnTo>
                  <a:lnTo>
                    <a:pt x="215" y="215"/>
                  </a:lnTo>
                  <a:lnTo>
                    <a:pt x="215" y="129"/>
                  </a:lnTo>
                  <a:lnTo>
                    <a:pt x="172" y="43"/>
                  </a:lnTo>
                  <a:lnTo>
                    <a:pt x="8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798;p65">
              <a:extLst>
                <a:ext uri="{FF2B5EF4-FFF2-40B4-BE49-F238E27FC236}">
                  <a16:creationId xmlns:a16="http://schemas.microsoft.com/office/drawing/2014/main" id="{EE432963-7BCF-9B33-507B-3B42FE6F996D}"/>
                </a:ext>
              </a:extLst>
            </p:cNvPr>
            <p:cNvSpPr/>
            <p:nvPr/>
          </p:nvSpPr>
          <p:spPr>
            <a:xfrm>
              <a:off x="5028150" y="3229525"/>
              <a:ext cx="6450" cy="5400"/>
            </a:xfrm>
            <a:custGeom>
              <a:avLst/>
              <a:gdLst/>
              <a:ahLst/>
              <a:cxnLst/>
              <a:rect l="l" t="t" r="r" b="b"/>
              <a:pathLst>
                <a:path w="258" h="216" extrusionOk="0">
                  <a:moveTo>
                    <a:pt x="129" y="1"/>
                  </a:moveTo>
                  <a:lnTo>
                    <a:pt x="43" y="44"/>
                  </a:lnTo>
                  <a:lnTo>
                    <a:pt x="0" y="130"/>
                  </a:lnTo>
                  <a:lnTo>
                    <a:pt x="43" y="216"/>
                  </a:lnTo>
                  <a:lnTo>
                    <a:pt x="172" y="216"/>
                  </a:lnTo>
                  <a:lnTo>
                    <a:pt x="215" y="173"/>
                  </a:lnTo>
                  <a:lnTo>
                    <a:pt x="258" y="87"/>
                  </a:lnTo>
                  <a:lnTo>
                    <a:pt x="21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799;p65">
              <a:extLst>
                <a:ext uri="{FF2B5EF4-FFF2-40B4-BE49-F238E27FC236}">
                  <a16:creationId xmlns:a16="http://schemas.microsoft.com/office/drawing/2014/main" id="{5FA0DF41-01AC-6CA3-A6E6-A60BDC3CC0E9}"/>
                </a:ext>
              </a:extLst>
            </p:cNvPr>
            <p:cNvSpPr/>
            <p:nvPr/>
          </p:nvSpPr>
          <p:spPr>
            <a:xfrm>
              <a:off x="5065725" y="3193025"/>
              <a:ext cx="6450" cy="5400"/>
            </a:xfrm>
            <a:custGeom>
              <a:avLst/>
              <a:gdLst/>
              <a:ahLst/>
              <a:cxnLst/>
              <a:rect l="l" t="t" r="r" b="b"/>
              <a:pathLst>
                <a:path w="258" h="216" extrusionOk="0">
                  <a:moveTo>
                    <a:pt x="129" y="1"/>
                  </a:moveTo>
                  <a:lnTo>
                    <a:pt x="43" y="44"/>
                  </a:lnTo>
                  <a:lnTo>
                    <a:pt x="0" y="130"/>
                  </a:lnTo>
                  <a:lnTo>
                    <a:pt x="86" y="215"/>
                  </a:lnTo>
                  <a:lnTo>
                    <a:pt x="172" y="215"/>
                  </a:lnTo>
                  <a:lnTo>
                    <a:pt x="258" y="172"/>
                  </a:lnTo>
                  <a:lnTo>
                    <a:pt x="258" y="87"/>
                  </a:lnTo>
                  <a:lnTo>
                    <a:pt x="21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800;p65">
              <a:extLst>
                <a:ext uri="{FF2B5EF4-FFF2-40B4-BE49-F238E27FC236}">
                  <a16:creationId xmlns:a16="http://schemas.microsoft.com/office/drawing/2014/main" id="{ED423F87-F15A-9F12-3930-43BECCE286AD}"/>
                </a:ext>
              </a:extLst>
            </p:cNvPr>
            <p:cNvSpPr/>
            <p:nvPr/>
          </p:nvSpPr>
          <p:spPr>
            <a:xfrm>
              <a:off x="5072150" y="3200550"/>
              <a:ext cx="5400" cy="5400"/>
            </a:xfrm>
            <a:custGeom>
              <a:avLst/>
              <a:gdLst/>
              <a:ahLst/>
              <a:cxnLst/>
              <a:rect l="l" t="t" r="r" b="b"/>
              <a:pathLst>
                <a:path w="216" h="216" extrusionOk="0">
                  <a:moveTo>
                    <a:pt x="87" y="0"/>
                  </a:moveTo>
                  <a:lnTo>
                    <a:pt x="1" y="43"/>
                  </a:lnTo>
                  <a:lnTo>
                    <a:pt x="1" y="129"/>
                  </a:lnTo>
                  <a:lnTo>
                    <a:pt x="44" y="215"/>
                  </a:lnTo>
                  <a:lnTo>
                    <a:pt x="130" y="215"/>
                  </a:lnTo>
                  <a:lnTo>
                    <a:pt x="216" y="172"/>
                  </a:lnTo>
                  <a:lnTo>
                    <a:pt x="216" y="86"/>
                  </a:lnTo>
                  <a:lnTo>
                    <a:pt x="173"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801;p65">
              <a:extLst>
                <a:ext uri="{FF2B5EF4-FFF2-40B4-BE49-F238E27FC236}">
                  <a16:creationId xmlns:a16="http://schemas.microsoft.com/office/drawing/2014/main" id="{1D0DB749-615A-89C5-238E-82158E257B39}"/>
                </a:ext>
              </a:extLst>
            </p:cNvPr>
            <p:cNvSpPr/>
            <p:nvPr/>
          </p:nvSpPr>
          <p:spPr>
            <a:xfrm>
              <a:off x="5074300" y="3209125"/>
              <a:ext cx="6475" cy="6475"/>
            </a:xfrm>
            <a:custGeom>
              <a:avLst/>
              <a:gdLst/>
              <a:ahLst/>
              <a:cxnLst/>
              <a:rect l="l" t="t" r="r" b="b"/>
              <a:pathLst>
                <a:path w="259" h="259" extrusionOk="0">
                  <a:moveTo>
                    <a:pt x="87" y="1"/>
                  </a:moveTo>
                  <a:lnTo>
                    <a:pt x="44" y="87"/>
                  </a:lnTo>
                  <a:lnTo>
                    <a:pt x="1" y="173"/>
                  </a:lnTo>
                  <a:lnTo>
                    <a:pt x="44" y="216"/>
                  </a:lnTo>
                  <a:lnTo>
                    <a:pt x="130" y="259"/>
                  </a:lnTo>
                  <a:lnTo>
                    <a:pt x="216" y="216"/>
                  </a:lnTo>
                  <a:lnTo>
                    <a:pt x="259" y="130"/>
                  </a:lnTo>
                  <a:lnTo>
                    <a:pt x="216" y="44"/>
                  </a:lnTo>
                  <a:lnTo>
                    <a:pt x="8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802;p65">
              <a:extLst>
                <a:ext uri="{FF2B5EF4-FFF2-40B4-BE49-F238E27FC236}">
                  <a16:creationId xmlns:a16="http://schemas.microsoft.com/office/drawing/2014/main" id="{69128A6A-8900-64C8-218E-9076934E8201}"/>
                </a:ext>
              </a:extLst>
            </p:cNvPr>
            <p:cNvSpPr/>
            <p:nvPr/>
          </p:nvSpPr>
          <p:spPr>
            <a:xfrm>
              <a:off x="5079675" y="3247800"/>
              <a:ext cx="5400" cy="6450"/>
            </a:xfrm>
            <a:custGeom>
              <a:avLst/>
              <a:gdLst/>
              <a:ahLst/>
              <a:cxnLst/>
              <a:rect l="l" t="t" r="r" b="b"/>
              <a:pathLst>
                <a:path w="216" h="258" extrusionOk="0">
                  <a:moveTo>
                    <a:pt x="87" y="0"/>
                  </a:moveTo>
                  <a:lnTo>
                    <a:pt x="1" y="86"/>
                  </a:lnTo>
                  <a:lnTo>
                    <a:pt x="1" y="172"/>
                  </a:lnTo>
                  <a:lnTo>
                    <a:pt x="44" y="215"/>
                  </a:lnTo>
                  <a:lnTo>
                    <a:pt x="129" y="258"/>
                  </a:lnTo>
                  <a:lnTo>
                    <a:pt x="215" y="215"/>
                  </a:lnTo>
                  <a:lnTo>
                    <a:pt x="215" y="129"/>
                  </a:lnTo>
                  <a:lnTo>
                    <a:pt x="172" y="43"/>
                  </a:lnTo>
                  <a:lnTo>
                    <a:pt x="8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803;p65">
              <a:extLst>
                <a:ext uri="{FF2B5EF4-FFF2-40B4-BE49-F238E27FC236}">
                  <a16:creationId xmlns:a16="http://schemas.microsoft.com/office/drawing/2014/main" id="{3425AD5A-9209-611B-E32B-C351EEE58B0A}"/>
                </a:ext>
              </a:extLst>
            </p:cNvPr>
            <p:cNvSpPr/>
            <p:nvPr/>
          </p:nvSpPr>
          <p:spPr>
            <a:xfrm>
              <a:off x="5068950" y="3242425"/>
              <a:ext cx="6450" cy="5400"/>
            </a:xfrm>
            <a:custGeom>
              <a:avLst/>
              <a:gdLst/>
              <a:ahLst/>
              <a:cxnLst/>
              <a:rect l="l" t="t" r="r" b="b"/>
              <a:pathLst>
                <a:path w="258" h="216" extrusionOk="0">
                  <a:moveTo>
                    <a:pt x="129" y="0"/>
                  </a:moveTo>
                  <a:lnTo>
                    <a:pt x="43" y="43"/>
                  </a:lnTo>
                  <a:lnTo>
                    <a:pt x="0" y="129"/>
                  </a:lnTo>
                  <a:lnTo>
                    <a:pt x="86" y="215"/>
                  </a:lnTo>
                  <a:lnTo>
                    <a:pt x="172" y="215"/>
                  </a:lnTo>
                  <a:lnTo>
                    <a:pt x="215" y="172"/>
                  </a:lnTo>
                  <a:lnTo>
                    <a:pt x="258" y="86"/>
                  </a:lnTo>
                  <a:lnTo>
                    <a:pt x="21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804;p65">
              <a:extLst>
                <a:ext uri="{FF2B5EF4-FFF2-40B4-BE49-F238E27FC236}">
                  <a16:creationId xmlns:a16="http://schemas.microsoft.com/office/drawing/2014/main" id="{FAEE32E8-2C3A-94D6-A001-6087A929FA67}"/>
                </a:ext>
              </a:extLst>
            </p:cNvPr>
            <p:cNvSpPr/>
            <p:nvPr/>
          </p:nvSpPr>
          <p:spPr>
            <a:xfrm>
              <a:off x="5057125" y="3218800"/>
              <a:ext cx="5400" cy="5400"/>
            </a:xfrm>
            <a:custGeom>
              <a:avLst/>
              <a:gdLst/>
              <a:ahLst/>
              <a:cxnLst/>
              <a:rect l="l" t="t" r="r" b="b"/>
              <a:pathLst>
                <a:path w="216" h="216" extrusionOk="0">
                  <a:moveTo>
                    <a:pt x="87" y="0"/>
                  </a:moveTo>
                  <a:lnTo>
                    <a:pt x="1" y="43"/>
                  </a:lnTo>
                  <a:lnTo>
                    <a:pt x="1" y="129"/>
                  </a:lnTo>
                  <a:lnTo>
                    <a:pt x="44" y="215"/>
                  </a:lnTo>
                  <a:lnTo>
                    <a:pt x="130" y="215"/>
                  </a:lnTo>
                  <a:lnTo>
                    <a:pt x="215" y="172"/>
                  </a:lnTo>
                  <a:lnTo>
                    <a:pt x="215" y="86"/>
                  </a:lnTo>
                  <a:lnTo>
                    <a:pt x="172"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805;p65">
              <a:extLst>
                <a:ext uri="{FF2B5EF4-FFF2-40B4-BE49-F238E27FC236}">
                  <a16:creationId xmlns:a16="http://schemas.microsoft.com/office/drawing/2014/main" id="{F0DBCCC7-5584-9E2A-D92D-5C955E2EE317}"/>
                </a:ext>
              </a:extLst>
            </p:cNvPr>
            <p:cNvSpPr/>
            <p:nvPr/>
          </p:nvSpPr>
          <p:spPr>
            <a:xfrm>
              <a:off x="5056050" y="3243500"/>
              <a:ext cx="5400" cy="6450"/>
            </a:xfrm>
            <a:custGeom>
              <a:avLst/>
              <a:gdLst/>
              <a:ahLst/>
              <a:cxnLst/>
              <a:rect l="l" t="t" r="r" b="b"/>
              <a:pathLst>
                <a:path w="216" h="258" extrusionOk="0">
                  <a:moveTo>
                    <a:pt x="87" y="0"/>
                  </a:moveTo>
                  <a:lnTo>
                    <a:pt x="1" y="43"/>
                  </a:lnTo>
                  <a:lnTo>
                    <a:pt x="1" y="129"/>
                  </a:lnTo>
                  <a:lnTo>
                    <a:pt x="44" y="215"/>
                  </a:lnTo>
                  <a:lnTo>
                    <a:pt x="130" y="258"/>
                  </a:lnTo>
                  <a:lnTo>
                    <a:pt x="215" y="172"/>
                  </a:lnTo>
                  <a:lnTo>
                    <a:pt x="215" y="86"/>
                  </a:lnTo>
                  <a:lnTo>
                    <a:pt x="173" y="43"/>
                  </a:lnTo>
                  <a:lnTo>
                    <a:pt x="8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806;p65">
              <a:extLst>
                <a:ext uri="{FF2B5EF4-FFF2-40B4-BE49-F238E27FC236}">
                  <a16:creationId xmlns:a16="http://schemas.microsoft.com/office/drawing/2014/main" id="{7330E8F5-2B83-E470-92D5-FD49B0DEE853}"/>
                </a:ext>
              </a:extLst>
            </p:cNvPr>
            <p:cNvSpPr/>
            <p:nvPr/>
          </p:nvSpPr>
          <p:spPr>
            <a:xfrm>
              <a:off x="5046400" y="3229525"/>
              <a:ext cx="6450" cy="6475"/>
            </a:xfrm>
            <a:custGeom>
              <a:avLst/>
              <a:gdLst/>
              <a:ahLst/>
              <a:cxnLst/>
              <a:rect l="l" t="t" r="r" b="b"/>
              <a:pathLst>
                <a:path w="258" h="259" extrusionOk="0">
                  <a:moveTo>
                    <a:pt x="86" y="1"/>
                  </a:moveTo>
                  <a:lnTo>
                    <a:pt x="0" y="44"/>
                  </a:lnTo>
                  <a:lnTo>
                    <a:pt x="0" y="130"/>
                  </a:lnTo>
                  <a:lnTo>
                    <a:pt x="43" y="216"/>
                  </a:lnTo>
                  <a:lnTo>
                    <a:pt x="129" y="259"/>
                  </a:lnTo>
                  <a:lnTo>
                    <a:pt x="215" y="173"/>
                  </a:lnTo>
                  <a:lnTo>
                    <a:pt x="258" y="87"/>
                  </a:lnTo>
                  <a:lnTo>
                    <a:pt x="172" y="44"/>
                  </a:lnTo>
                  <a:lnTo>
                    <a:pt x="86"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689;p65">
              <a:extLst>
                <a:ext uri="{FF2B5EF4-FFF2-40B4-BE49-F238E27FC236}">
                  <a16:creationId xmlns:a16="http://schemas.microsoft.com/office/drawing/2014/main" id="{32F8863C-FEC8-1CDB-D32F-3392C7005E2F}"/>
                </a:ext>
              </a:extLst>
            </p:cNvPr>
            <p:cNvSpPr/>
            <p:nvPr/>
          </p:nvSpPr>
          <p:spPr>
            <a:xfrm>
              <a:off x="4801575" y="2907425"/>
              <a:ext cx="874050" cy="913775"/>
            </a:xfrm>
            <a:custGeom>
              <a:avLst/>
              <a:gdLst/>
              <a:ahLst/>
              <a:cxnLst/>
              <a:rect l="l" t="t" r="r" b="b"/>
              <a:pathLst>
                <a:path w="34962" h="36551" extrusionOk="0">
                  <a:moveTo>
                    <a:pt x="19156" y="0"/>
                  </a:moveTo>
                  <a:lnTo>
                    <a:pt x="18941" y="43"/>
                  </a:lnTo>
                  <a:lnTo>
                    <a:pt x="18727" y="172"/>
                  </a:lnTo>
                  <a:lnTo>
                    <a:pt x="516" y="11725"/>
                  </a:lnTo>
                  <a:lnTo>
                    <a:pt x="344" y="11897"/>
                  </a:lnTo>
                  <a:lnTo>
                    <a:pt x="215" y="12069"/>
                  </a:lnTo>
                  <a:lnTo>
                    <a:pt x="87" y="12241"/>
                  </a:lnTo>
                  <a:lnTo>
                    <a:pt x="44" y="12455"/>
                  </a:lnTo>
                  <a:lnTo>
                    <a:pt x="1" y="12670"/>
                  </a:lnTo>
                  <a:lnTo>
                    <a:pt x="1" y="12928"/>
                  </a:lnTo>
                  <a:lnTo>
                    <a:pt x="87" y="13143"/>
                  </a:lnTo>
                  <a:lnTo>
                    <a:pt x="173" y="13357"/>
                  </a:lnTo>
                  <a:lnTo>
                    <a:pt x="14646" y="36035"/>
                  </a:lnTo>
                  <a:lnTo>
                    <a:pt x="14775" y="36206"/>
                  </a:lnTo>
                  <a:lnTo>
                    <a:pt x="14947" y="36378"/>
                  </a:lnTo>
                  <a:lnTo>
                    <a:pt x="15162" y="36464"/>
                  </a:lnTo>
                  <a:lnTo>
                    <a:pt x="15334" y="36550"/>
                  </a:lnTo>
                  <a:lnTo>
                    <a:pt x="15806" y="36550"/>
                  </a:lnTo>
                  <a:lnTo>
                    <a:pt x="16021" y="36507"/>
                  </a:lnTo>
                  <a:lnTo>
                    <a:pt x="16236" y="36378"/>
                  </a:lnTo>
                  <a:lnTo>
                    <a:pt x="34403" y="24825"/>
                  </a:lnTo>
                  <a:lnTo>
                    <a:pt x="34575" y="24653"/>
                  </a:lnTo>
                  <a:lnTo>
                    <a:pt x="34747" y="24481"/>
                  </a:lnTo>
                  <a:lnTo>
                    <a:pt x="34833" y="24309"/>
                  </a:lnTo>
                  <a:lnTo>
                    <a:pt x="34919" y="24095"/>
                  </a:lnTo>
                  <a:lnTo>
                    <a:pt x="34962" y="23880"/>
                  </a:lnTo>
                  <a:lnTo>
                    <a:pt x="34919" y="23622"/>
                  </a:lnTo>
                  <a:lnTo>
                    <a:pt x="34876" y="23408"/>
                  </a:lnTo>
                  <a:lnTo>
                    <a:pt x="34747" y="23193"/>
                  </a:lnTo>
                  <a:lnTo>
                    <a:pt x="20316" y="516"/>
                  </a:lnTo>
                  <a:lnTo>
                    <a:pt x="20187" y="344"/>
                  </a:lnTo>
                  <a:lnTo>
                    <a:pt x="20015" y="172"/>
                  </a:lnTo>
                  <a:lnTo>
                    <a:pt x="19800" y="86"/>
                  </a:lnTo>
                  <a:lnTo>
                    <a:pt x="19586"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 name="Graphic 162">
            <a:extLst>
              <a:ext uri="{FF2B5EF4-FFF2-40B4-BE49-F238E27FC236}">
                <a16:creationId xmlns:a16="http://schemas.microsoft.com/office/drawing/2014/main" id="{847B97E1-F757-BFEA-ED6C-F3430955B7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089" y="558640"/>
            <a:ext cx="1457325" cy="1085850"/>
          </a:xfrm>
          <a:prstGeom prst="rect">
            <a:avLst/>
          </a:prstGeom>
        </p:spPr>
      </p:pic>
      <p:pic>
        <p:nvPicPr>
          <p:cNvPr id="165" name="Graphic 164">
            <a:extLst>
              <a:ext uri="{FF2B5EF4-FFF2-40B4-BE49-F238E27FC236}">
                <a16:creationId xmlns:a16="http://schemas.microsoft.com/office/drawing/2014/main" id="{1B83FEFC-6486-C478-FB5C-A2F1E97DD1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3467" y="811213"/>
            <a:ext cx="533400" cy="914400"/>
          </a:xfrm>
          <a:prstGeom prst="rect">
            <a:avLst/>
          </a:prstGeom>
        </p:spPr>
      </p:pic>
    </p:spTree>
    <p:extLst>
      <p:ext uri="{BB962C8B-B14F-4D97-AF65-F5344CB8AC3E}">
        <p14:creationId xmlns:p14="http://schemas.microsoft.com/office/powerpoint/2010/main" val="303914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07"/>
        <p:cNvGrpSpPr/>
        <p:nvPr/>
      </p:nvGrpSpPr>
      <p:grpSpPr>
        <a:xfrm>
          <a:off x="0" y="0"/>
          <a:ext cx="0" cy="0"/>
          <a:chOff x="0" y="0"/>
          <a:chExt cx="0" cy="0"/>
        </a:xfrm>
      </p:grpSpPr>
      <p:sp>
        <p:nvSpPr>
          <p:cNvPr id="13608" name="Google Shape;13608;p39"/>
          <p:cNvSpPr/>
          <p:nvPr/>
        </p:nvSpPr>
        <p:spPr>
          <a:xfrm>
            <a:off x="4804676" y="1308067"/>
            <a:ext cx="896700" cy="896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39"/>
          <p:cNvSpPr/>
          <p:nvPr/>
        </p:nvSpPr>
        <p:spPr>
          <a:xfrm>
            <a:off x="954500" y="1322750"/>
            <a:ext cx="896700" cy="896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39"/>
          <p:cNvSpPr/>
          <p:nvPr/>
        </p:nvSpPr>
        <p:spPr>
          <a:xfrm>
            <a:off x="4801528" y="2561333"/>
            <a:ext cx="896700" cy="896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39"/>
          <p:cNvSpPr/>
          <p:nvPr/>
        </p:nvSpPr>
        <p:spPr>
          <a:xfrm>
            <a:off x="951327" y="2638850"/>
            <a:ext cx="896700" cy="896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39"/>
          <p:cNvSpPr txBox="1">
            <a:spLocks noGrp="1"/>
          </p:cNvSpPr>
          <p:nvPr>
            <p:ph type="title" idx="9"/>
          </p:nvPr>
        </p:nvSpPr>
        <p:spPr>
          <a:xfrm>
            <a:off x="875602" y="2882710"/>
            <a:ext cx="10482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3614" name="Google Shape;13614;p39"/>
          <p:cNvSpPr txBox="1">
            <a:spLocks noGrp="1"/>
          </p:cNvSpPr>
          <p:nvPr>
            <p:ph type="title" idx="8"/>
          </p:nvPr>
        </p:nvSpPr>
        <p:spPr>
          <a:xfrm>
            <a:off x="878775" y="1589975"/>
            <a:ext cx="1048200" cy="43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615" name="Google Shape;13615;p39"/>
          <p:cNvSpPr txBox="1">
            <a:spLocks noGrp="1"/>
          </p:cNvSpPr>
          <p:nvPr>
            <p:ph type="title" idx="13"/>
          </p:nvPr>
        </p:nvSpPr>
        <p:spPr>
          <a:xfrm>
            <a:off x="4725778" y="2828558"/>
            <a:ext cx="1048200" cy="43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3617" name="Google Shape;13617;p39"/>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3618" name="Google Shape;13618;p39"/>
          <p:cNvSpPr txBox="1">
            <a:spLocks noGrp="1"/>
          </p:cNvSpPr>
          <p:nvPr>
            <p:ph type="title"/>
          </p:nvPr>
        </p:nvSpPr>
        <p:spPr>
          <a:xfrm>
            <a:off x="1921876" y="1289267"/>
            <a:ext cx="2490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Definition</a:t>
            </a:r>
            <a:endParaRPr dirty="0"/>
          </a:p>
        </p:txBody>
      </p:sp>
      <p:sp>
        <p:nvSpPr>
          <p:cNvPr id="13619" name="Google Shape;13619;p39"/>
          <p:cNvSpPr txBox="1">
            <a:spLocks noGrp="1"/>
          </p:cNvSpPr>
          <p:nvPr>
            <p:ph type="subTitle" idx="1"/>
          </p:nvPr>
        </p:nvSpPr>
        <p:spPr>
          <a:xfrm>
            <a:off x="1921876" y="1681026"/>
            <a:ext cx="24900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the GCPP System</a:t>
            </a:r>
            <a:endParaRPr dirty="0"/>
          </a:p>
        </p:txBody>
      </p:sp>
      <p:sp>
        <p:nvSpPr>
          <p:cNvPr id="13620" name="Google Shape;13620;p39"/>
          <p:cNvSpPr txBox="1">
            <a:spLocks noGrp="1"/>
          </p:cNvSpPr>
          <p:nvPr>
            <p:ph type="title" idx="2"/>
          </p:nvPr>
        </p:nvSpPr>
        <p:spPr>
          <a:xfrm>
            <a:off x="5772052" y="2527850"/>
            <a:ext cx="2490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Configuration</a:t>
            </a:r>
            <a:endParaRPr dirty="0"/>
          </a:p>
        </p:txBody>
      </p:sp>
      <p:sp>
        <p:nvSpPr>
          <p:cNvPr id="13621" name="Google Shape;13621;p39"/>
          <p:cNvSpPr txBox="1">
            <a:spLocks noGrp="1"/>
          </p:cNvSpPr>
          <p:nvPr>
            <p:ph type="subTitle" idx="3"/>
          </p:nvPr>
        </p:nvSpPr>
        <p:spPr>
          <a:xfrm>
            <a:off x="5772054" y="2919609"/>
            <a:ext cx="24900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you need to run the system</a:t>
            </a:r>
            <a:endParaRPr dirty="0"/>
          </a:p>
        </p:txBody>
      </p:sp>
      <p:sp>
        <p:nvSpPr>
          <p:cNvPr id="13622" name="Google Shape;13622;p39"/>
          <p:cNvSpPr txBox="1">
            <a:spLocks noGrp="1"/>
          </p:cNvSpPr>
          <p:nvPr>
            <p:ph type="title" idx="4"/>
          </p:nvPr>
        </p:nvSpPr>
        <p:spPr>
          <a:xfrm>
            <a:off x="1918703" y="2600366"/>
            <a:ext cx="2490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Flowchart</a:t>
            </a:r>
            <a:endParaRPr dirty="0"/>
          </a:p>
        </p:txBody>
      </p:sp>
      <p:sp>
        <p:nvSpPr>
          <p:cNvPr id="13623" name="Google Shape;13623;p39"/>
          <p:cNvSpPr txBox="1">
            <a:spLocks noGrp="1"/>
          </p:cNvSpPr>
          <p:nvPr>
            <p:ph type="subTitle" idx="5"/>
          </p:nvPr>
        </p:nvSpPr>
        <p:spPr>
          <a:xfrm>
            <a:off x="1918703" y="2992136"/>
            <a:ext cx="24900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it flows in the</a:t>
            </a:r>
          </a:p>
          <a:p>
            <a:pPr marL="0" lvl="0" indent="0" algn="l" rtl="0">
              <a:spcBef>
                <a:spcPts val="0"/>
              </a:spcBef>
              <a:spcAft>
                <a:spcPts val="0"/>
              </a:spcAft>
              <a:buNone/>
            </a:pPr>
            <a:r>
              <a:rPr lang="en" dirty="0"/>
              <a:t>program</a:t>
            </a:r>
            <a:endParaRPr dirty="0"/>
          </a:p>
        </p:txBody>
      </p:sp>
      <p:sp>
        <p:nvSpPr>
          <p:cNvPr id="13626" name="Google Shape;13626;p39"/>
          <p:cNvSpPr txBox="1">
            <a:spLocks noGrp="1"/>
          </p:cNvSpPr>
          <p:nvPr>
            <p:ph type="title" idx="16"/>
          </p:nvPr>
        </p:nvSpPr>
        <p:spPr>
          <a:xfrm>
            <a:off x="5772051" y="1264583"/>
            <a:ext cx="293712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Code and Result</a:t>
            </a:r>
            <a:endParaRPr dirty="0"/>
          </a:p>
        </p:txBody>
      </p:sp>
      <p:sp>
        <p:nvSpPr>
          <p:cNvPr id="13627" name="Google Shape;13627;p39"/>
          <p:cNvSpPr txBox="1">
            <a:spLocks noGrp="1"/>
          </p:cNvSpPr>
          <p:nvPr>
            <p:ph type="subTitle" idx="17"/>
          </p:nvPr>
        </p:nvSpPr>
        <p:spPr>
          <a:xfrm>
            <a:off x="5772051" y="1656353"/>
            <a:ext cx="3007799"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See what happens when it works</a:t>
            </a:r>
            <a:endParaRPr dirty="0"/>
          </a:p>
        </p:txBody>
      </p:sp>
      <p:sp>
        <p:nvSpPr>
          <p:cNvPr id="13628" name="Google Shape;13628;p39"/>
          <p:cNvSpPr txBox="1">
            <a:spLocks noGrp="1"/>
          </p:cNvSpPr>
          <p:nvPr>
            <p:ph type="title" idx="18"/>
          </p:nvPr>
        </p:nvSpPr>
        <p:spPr>
          <a:xfrm>
            <a:off x="4728951" y="1556112"/>
            <a:ext cx="10482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32"/>
        <p:cNvGrpSpPr/>
        <p:nvPr/>
      </p:nvGrpSpPr>
      <p:grpSpPr>
        <a:xfrm>
          <a:off x="0" y="0"/>
          <a:ext cx="0" cy="0"/>
          <a:chOff x="0" y="0"/>
          <a:chExt cx="0" cy="0"/>
        </a:xfrm>
      </p:grpSpPr>
      <p:sp>
        <p:nvSpPr>
          <p:cNvPr id="13633" name="Google Shape;13633;p40"/>
          <p:cNvSpPr txBox="1">
            <a:spLocks noGrp="1"/>
          </p:cNvSpPr>
          <p:nvPr>
            <p:ph type="title"/>
          </p:nvPr>
        </p:nvSpPr>
        <p:spPr>
          <a:xfrm>
            <a:off x="1956450" y="3289875"/>
            <a:ext cx="52311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—GERTRUDE B. ELION</a:t>
            </a:r>
            <a:endParaRPr dirty="0"/>
          </a:p>
        </p:txBody>
      </p:sp>
      <p:sp>
        <p:nvSpPr>
          <p:cNvPr id="13634" name="Google Shape;13634;p40"/>
          <p:cNvSpPr txBox="1">
            <a:spLocks noGrp="1"/>
          </p:cNvSpPr>
          <p:nvPr>
            <p:ph type="subTitle" idx="1"/>
          </p:nvPr>
        </p:nvSpPr>
        <p:spPr>
          <a:xfrm>
            <a:off x="1956450" y="1130858"/>
            <a:ext cx="5231100" cy="207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a:t>
            </a:r>
            <a:r>
              <a:rPr lang="en-US" sz="2400" b="0" i="0" dirty="0">
                <a:solidFill>
                  <a:srgbClr val="000000"/>
                </a:solidFill>
                <a:effectLst/>
                <a:latin typeface="Work Sans" pitchFamily="2" charset="0"/>
              </a:rPr>
              <a:t>I had no specific bent toward science until my grandfather died of stomach cancer. I decided that nobody should suffer that much</a:t>
            </a:r>
            <a:r>
              <a:rPr lang="en-US" sz="2400" b="0" i="0" dirty="0">
                <a:solidFill>
                  <a:srgbClr val="000000"/>
                </a:solidFill>
                <a:effectLst/>
                <a:latin typeface="Comic Sans MS" panose="030F0702030302020204" pitchFamily="66" charset="0"/>
              </a:rPr>
              <a:t>.</a:t>
            </a:r>
            <a:r>
              <a:rPr lang="en" sz="2400" dirty="0"/>
              <a:t>.”</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38"/>
        <p:cNvGrpSpPr/>
        <p:nvPr/>
      </p:nvGrpSpPr>
      <p:grpSpPr>
        <a:xfrm>
          <a:off x="0" y="0"/>
          <a:ext cx="0" cy="0"/>
          <a:chOff x="0" y="0"/>
          <a:chExt cx="0" cy="0"/>
        </a:xfrm>
      </p:grpSpPr>
      <p:sp>
        <p:nvSpPr>
          <p:cNvPr id="13639" name="Google Shape;13639;p41"/>
          <p:cNvSpPr/>
          <p:nvPr/>
        </p:nvSpPr>
        <p:spPr>
          <a:xfrm>
            <a:off x="1052350" y="949750"/>
            <a:ext cx="1051500" cy="1051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41"/>
          <p:cNvSpPr txBox="1">
            <a:spLocks noGrp="1"/>
          </p:cNvSpPr>
          <p:nvPr>
            <p:ph type="title"/>
          </p:nvPr>
        </p:nvSpPr>
        <p:spPr>
          <a:xfrm>
            <a:off x="926400" y="203387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DEF</a:t>
            </a:r>
            <a:r>
              <a:rPr lang="en" dirty="0">
                <a:solidFill>
                  <a:schemeClr val="accent1"/>
                </a:solidFill>
              </a:rPr>
              <a:t>INITION</a:t>
            </a:r>
            <a:endParaRPr dirty="0">
              <a:solidFill>
                <a:schemeClr val="accent1"/>
              </a:solidFill>
            </a:endParaRPr>
          </a:p>
        </p:txBody>
      </p:sp>
      <p:sp>
        <p:nvSpPr>
          <p:cNvPr id="13641" name="Google Shape;13641;p41"/>
          <p:cNvSpPr txBox="1">
            <a:spLocks noGrp="1"/>
          </p:cNvSpPr>
          <p:nvPr>
            <p:ph type="title" idx="2"/>
          </p:nvPr>
        </p:nvSpPr>
        <p:spPr>
          <a:xfrm>
            <a:off x="1049700" y="1121479"/>
            <a:ext cx="1056900" cy="7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642" name="Google Shape;13642;p41"/>
          <p:cNvSpPr txBox="1">
            <a:spLocks noGrp="1"/>
          </p:cNvSpPr>
          <p:nvPr>
            <p:ph type="subTitle" idx="1"/>
          </p:nvPr>
        </p:nvSpPr>
        <p:spPr>
          <a:xfrm>
            <a:off x="1011619" y="3339245"/>
            <a:ext cx="25566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What is GCPP System, how it works and for what?</a:t>
            </a:r>
            <a:endParaRPr dirty="0"/>
          </a:p>
        </p:txBody>
      </p:sp>
      <p:grpSp>
        <p:nvGrpSpPr>
          <p:cNvPr id="13643" name="Google Shape;13643;p41"/>
          <p:cNvGrpSpPr/>
          <p:nvPr/>
        </p:nvGrpSpPr>
        <p:grpSpPr>
          <a:xfrm>
            <a:off x="4571994" y="691619"/>
            <a:ext cx="3329053" cy="6131965"/>
            <a:chOff x="4946850" y="2699200"/>
            <a:chExt cx="937075" cy="1726050"/>
          </a:xfrm>
        </p:grpSpPr>
        <p:sp>
          <p:nvSpPr>
            <p:cNvPr id="13644" name="Google Shape;13644;p41"/>
            <p:cNvSpPr/>
            <p:nvPr/>
          </p:nvSpPr>
          <p:spPr>
            <a:xfrm>
              <a:off x="5471050" y="2920675"/>
              <a:ext cx="114975" cy="187775"/>
            </a:xfrm>
            <a:custGeom>
              <a:avLst/>
              <a:gdLst/>
              <a:ahLst/>
              <a:cxnLst/>
              <a:rect l="l" t="t" r="r" b="b"/>
              <a:pathLst>
                <a:path w="4599" h="7511" extrusionOk="0">
                  <a:moveTo>
                    <a:pt x="4069" y="0"/>
                  </a:moveTo>
                  <a:lnTo>
                    <a:pt x="602" y="1782"/>
                  </a:lnTo>
                  <a:lnTo>
                    <a:pt x="0" y="6548"/>
                  </a:lnTo>
                  <a:lnTo>
                    <a:pt x="241" y="6741"/>
                  </a:lnTo>
                  <a:lnTo>
                    <a:pt x="482" y="6909"/>
                  </a:lnTo>
                  <a:lnTo>
                    <a:pt x="698" y="7054"/>
                  </a:lnTo>
                  <a:lnTo>
                    <a:pt x="939" y="7174"/>
                  </a:lnTo>
                  <a:lnTo>
                    <a:pt x="1156" y="7294"/>
                  </a:lnTo>
                  <a:lnTo>
                    <a:pt x="1372" y="7367"/>
                  </a:lnTo>
                  <a:lnTo>
                    <a:pt x="1589" y="7415"/>
                  </a:lnTo>
                  <a:lnTo>
                    <a:pt x="1806" y="7463"/>
                  </a:lnTo>
                  <a:lnTo>
                    <a:pt x="1998" y="7487"/>
                  </a:lnTo>
                  <a:lnTo>
                    <a:pt x="2191" y="7511"/>
                  </a:lnTo>
                  <a:lnTo>
                    <a:pt x="2576" y="7487"/>
                  </a:lnTo>
                  <a:lnTo>
                    <a:pt x="2937" y="7415"/>
                  </a:lnTo>
                  <a:lnTo>
                    <a:pt x="3250" y="7294"/>
                  </a:lnTo>
                  <a:lnTo>
                    <a:pt x="3539" y="7174"/>
                  </a:lnTo>
                  <a:lnTo>
                    <a:pt x="3804" y="7005"/>
                  </a:lnTo>
                  <a:lnTo>
                    <a:pt x="4045" y="6861"/>
                  </a:lnTo>
                  <a:lnTo>
                    <a:pt x="4237" y="6717"/>
                  </a:lnTo>
                  <a:lnTo>
                    <a:pt x="4502" y="6476"/>
                  </a:lnTo>
                  <a:lnTo>
                    <a:pt x="4598" y="6355"/>
                  </a:lnTo>
                  <a:lnTo>
                    <a:pt x="4069" y="0"/>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41"/>
            <p:cNvSpPr/>
            <p:nvPr/>
          </p:nvSpPr>
          <p:spPr>
            <a:xfrm>
              <a:off x="5402425" y="2751550"/>
              <a:ext cx="222725" cy="247975"/>
            </a:xfrm>
            <a:custGeom>
              <a:avLst/>
              <a:gdLst/>
              <a:ahLst/>
              <a:cxnLst/>
              <a:rect l="l" t="t" r="r" b="b"/>
              <a:pathLst>
                <a:path w="8909" h="9919" extrusionOk="0">
                  <a:moveTo>
                    <a:pt x="3973" y="1"/>
                  </a:moveTo>
                  <a:lnTo>
                    <a:pt x="3516" y="25"/>
                  </a:lnTo>
                  <a:lnTo>
                    <a:pt x="3058" y="73"/>
                  </a:lnTo>
                  <a:lnTo>
                    <a:pt x="2601" y="193"/>
                  </a:lnTo>
                  <a:lnTo>
                    <a:pt x="2168" y="338"/>
                  </a:lnTo>
                  <a:lnTo>
                    <a:pt x="1734" y="506"/>
                  </a:lnTo>
                  <a:lnTo>
                    <a:pt x="1349" y="747"/>
                  </a:lnTo>
                  <a:lnTo>
                    <a:pt x="964" y="1012"/>
                  </a:lnTo>
                  <a:lnTo>
                    <a:pt x="844" y="1108"/>
                  </a:lnTo>
                  <a:lnTo>
                    <a:pt x="723" y="1252"/>
                  </a:lnTo>
                  <a:lnTo>
                    <a:pt x="651" y="1421"/>
                  </a:lnTo>
                  <a:lnTo>
                    <a:pt x="579" y="1589"/>
                  </a:lnTo>
                  <a:lnTo>
                    <a:pt x="531" y="1782"/>
                  </a:lnTo>
                  <a:lnTo>
                    <a:pt x="482" y="2191"/>
                  </a:lnTo>
                  <a:lnTo>
                    <a:pt x="458" y="2673"/>
                  </a:lnTo>
                  <a:lnTo>
                    <a:pt x="434" y="3226"/>
                  </a:lnTo>
                  <a:lnTo>
                    <a:pt x="410" y="3828"/>
                  </a:lnTo>
                  <a:lnTo>
                    <a:pt x="338" y="4502"/>
                  </a:lnTo>
                  <a:lnTo>
                    <a:pt x="290" y="4863"/>
                  </a:lnTo>
                  <a:lnTo>
                    <a:pt x="218" y="5249"/>
                  </a:lnTo>
                  <a:lnTo>
                    <a:pt x="97" y="5874"/>
                  </a:lnTo>
                  <a:lnTo>
                    <a:pt x="49" y="6428"/>
                  </a:lnTo>
                  <a:lnTo>
                    <a:pt x="1" y="6958"/>
                  </a:lnTo>
                  <a:lnTo>
                    <a:pt x="25" y="7415"/>
                  </a:lnTo>
                  <a:lnTo>
                    <a:pt x="73" y="7824"/>
                  </a:lnTo>
                  <a:lnTo>
                    <a:pt x="169" y="8210"/>
                  </a:lnTo>
                  <a:lnTo>
                    <a:pt x="290" y="8547"/>
                  </a:lnTo>
                  <a:lnTo>
                    <a:pt x="458" y="8835"/>
                  </a:lnTo>
                  <a:lnTo>
                    <a:pt x="675" y="9100"/>
                  </a:lnTo>
                  <a:lnTo>
                    <a:pt x="916" y="9317"/>
                  </a:lnTo>
                  <a:lnTo>
                    <a:pt x="1181" y="9485"/>
                  </a:lnTo>
                  <a:lnTo>
                    <a:pt x="1518" y="9630"/>
                  </a:lnTo>
                  <a:lnTo>
                    <a:pt x="1855" y="9750"/>
                  </a:lnTo>
                  <a:lnTo>
                    <a:pt x="2264" y="9822"/>
                  </a:lnTo>
                  <a:lnTo>
                    <a:pt x="2697" y="9895"/>
                  </a:lnTo>
                  <a:lnTo>
                    <a:pt x="3155" y="9919"/>
                  </a:lnTo>
                  <a:lnTo>
                    <a:pt x="3443" y="9919"/>
                  </a:lnTo>
                  <a:lnTo>
                    <a:pt x="3805" y="9847"/>
                  </a:lnTo>
                  <a:lnTo>
                    <a:pt x="4190" y="9774"/>
                  </a:lnTo>
                  <a:lnTo>
                    <a:pt x="4599" y="9630"/>
                  </a:lnTo>
                  <a:lnTo>
                    <a:pt x="5008" y="9437"/>
                  </a:lnTo>
                  <a:lnTo>
                    <a:pt x="5442" y="9221"/>
                  </a:lnTo>
                  <a:lnTo>
                    <a:pt x="5634" y="9076"/>
                  </a:lnTo>
                  <a:lnTo>
                    <a:pt x="5827" y="8932"/>
                  </a:lnTo>
                  <a:lnTo>
                    <a:pt x="6019" y="8763"/>
                  </a:lnTo>
                  <a:lnTo>
                    <a:pt x="6212" y="8595"/>
                  </a:lnTo>
                  <a:lnTo>
                    <a:pt x="6862" y="7897"/>
                  </a:lnTo>
                  <a:lnTo>
                    <a:pt x="7127" y="7608"/>
                  </a:lnTo>
                  <a:lnTo>
                    <a:pt x="7343" y="7343"/>
                  </a:lnTo>
                  <a:lnTo>
                    <a:pt x="7560" y="7054"/>
                  </a:lnTo>
                  <a:lnTo>
                    <a:pt x="7753" y="6741"/>
                  </a:lnTo>
                  <a:lnTo>
                    <a:pt x="7921" y="6404"/>
                  </a:lnTo>
                  <a:lnTo>
                    <a:pt x="8114" y="5995"/>
                  </a:lnTo>
                  <a:lnTo>
                    <a:pt x="8403" y="5273"/>
                  </a:lnTo>
                  <a:lnTo>
                    <a:pt x="8547" y="4863"/>
                  </a:lnTo>
                  <a:lnTo>
                    <a:pt x="8691" y="4430"/>
                  </a:lnTo>
                  <a:lnTo>
                    <a:pt x="8812" y="3997"/>
                  </a:lnTo>
                  <a:lnTo>
                    <a:pt x="8884" y="3539"/>
                  </a:lnTo>
                  <a:lnTo>
                    <a:pt x="8908" y="3299"/>
                  </a:lnTo>
                  <a:lnTo>
                    <a:pt x="8908" y="3082"/>
                  </a:lnTo>
                  <a:lnTo>
                    <a:pt x="8884" y="2841"/>
                  </a:lnTo>
                  <a:lnTo>
                    <a:pt x="8860" y="2625"/>
                  </a:lnTo>
                  <a:lnTo>
                    <a:pt x="8812" y="2384"/>
                  </a:lnTo>
                  <a:lnTo>
                    <a:pt x="8740" y="2167"/>
                  </a:lnTo>
                  <a:lnTo>
                    <a:pt x="8619" y="1951"/>
                  </a:lnTo>
                  <a:lnTo>
                    <a:pt x="8499" y="1758"/>
                  </a:lnTo>
                  <a:lnTo>
                    <a:pt x="8354" y="1541"/>
                  </a:lnTo>
                  <a:lnTo>
                    <a:pt x="8186" y="1349"/>
                  </a:lnTo>
                  <a:lnTo>
                    <a:pt x="7969" y="1180"/>
                  </a:lnTo>
                  <a:lnTo>
                    <a:pt x="7728" y="988"/>
                  </a:lnTo>
                  <a:lnTo>
                    <a:pt x="7440" y="819"/>
                  </a:lnTo>
                  <a:lnTo>
                    <a:pt x="7151" y="675"/>
                  </a:lnTo>
                  <a:lnTo>
                    <a:pt x="6790" y="530"/>
                  </a:lnTo>
                  <a:lnTo>
                    <a:pt x="6404" y="410"/>
                  </a:lnTo>
                  <a:lnTo>
                    <a:pt x="5971" y="290"/>
                  </a:lnTo>
                  <a:lnTo>
                    <a:pt x="5514" y="193"/>
                  </a:lnTo>
                  <a:lnTo>
                    <a:pt x="5008" y="97"/>
                  </a:lnTo>
                  <a:lnTo>
                    <a:pt x="4455" y="25"/>
                  </a:lnTo>
                  <a:lnTo>
                    <a:pt x="3973" y="1"/>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41"/>
            <p:cNvSpPr/>
            <p:nvPr/>
          </p:nvSpPr>
          <p:spPr>
            <a:xfrm>
              <a:off x="5407850" y="2742525"/>
              <a:ext cx="228725" cy="208250"/>
            </a:xfrm>
            <a:custGeom>
              <a:avLst/>
              <a:gdLst/>
              <a:ahLst/>
              <a:cxnLst/>
              <a:rect l="l" t="t" r="r" b="b"/>
              <a:pathLst>
                <a:path w="9149" h="8330" extrusionOk="0">
                  <a:moveTo>
                    <a:pt x="4430" y="1"/>
                  </a:moveTo>
                  <a:lnTo>
                    <a:pt x="3900" y="25"/>
                  </a:lnTo>
                  <a:lnTo>
                    <a:pt x="3347" y="49"/>
                  </a:lnTo>
                  <a:lnTo>
                    <a:pt x="2745" y="121"/>
                  </a:lnTo>
                  <a:lnTo>
                    <a:pt x="2095" y="217"/>
                  </a:lnTo>
                  <a:lnTo>
                    <a:pt x="1902" y="265"/>
                  </a:lnTo>
                  <a:lnTo>
                    <a:pt x="1710" y="313"/>
                  </a:lnTo>
                  <a:lnTo>
                    <a:pt x="1517" y="386"/>
                  </a:lnTo>
                  <a:lnTo>
                    <a:pt x="1325" y="482"/>
                  </a:lnTo>
                  <a:lnTo>
                    <a:pt x="1156" y="578"/>
                  </a:lnTo>
                  <a:lnTo>
                    <a:pt x="988" y="675"/>
                  </a:lnTo>
                  <a:lnTo>
                    <a:pt x="843" y="795"/>
                  </a:lnTo>
                  <a:lnTo>
                    <a:pt x="699" y="939"/>
                  </a:lnTo>
                  <a:lnTo>
                    <a:pt x="554" y="1060"/>
                  </a:lnTo>
                  <a:lnTo>
                    <a:pt x="434" y="1228"/>
                  </a:lnTo>
                  <a:lnTo>
                    <a:pt x="338" y="1373"/>
                  </a:lnTo>
                  <a:lnTo>
                    <a:pt x="241" y="1565"/>
                  </a:lnTo>
                  <a:lnTo>
                    <a:pt x="169" y="1734"/>
                  </a:lnTo>
                  <a:lnTo>
                    <a:pt x="97" y="1926"/>
                  </a:lnTo>
                  <a:lnTo>
                    <a:pt x="49" y="2119"/>
                  </a:lnTo>
                  <a:lnTo>
                    <a:pt x="25" y="2312"/>
                  </a:lnTo>
                  <a:lnTo>
                    <a:pt x="1" y="2504"/>
                  </a:lnTo>
                  <a:lnTo>
                    <a:pt x="25" y="2673"/>
                  </a:lnTo>
                  <a:lnTo>
                    <a:pt x="49" y="2841"/>
                  </a:lnTo>
                  <a:lnTo>
                    <a:pt x="121" y="2962"/>
                  </a:lnTo>
                  <a:lnTo>
                    <a:pt x="169" y="3010"/>
                  </a:lnTo>
                  <a:lnTo>
                    <a:pt x="241" y="3058"/>
                  </a:lnTo>
                  <a:lnTo>
                    <a:pt x="386" y="3106"/>
                  </a:lnTo>
                  <a:lnTo>
                    <a:pt x="554" y="3106"/>
                  </a:lnTo>
                  <a:lnTo>
                    <a:pt x="771" y="3082"/>
                  </a:lnTo>
                  <a:lnTo>
                    <a:pt x="1012" y="3010"/>
                  </a:lnTo>
                  <a:lnTo>
                    <a:pt x="1252" y="2889"/>
                  </a:lnTo>
                  <a:lnTo>
                    <a:pt x="1517" y="2769"/>
                  </a:lnTo>
                  <a:lnTo>
                    <a:pt x="1782" y="2625"/>
                  </a:lnTo>
                  <a:lnTo>
                    <a:pt x="2312" y="2263"/>
                  </a:lnTo>
                  <a:lnTo>
                    <a:pt x="2793" y="1902"/>
                  </a:lnTo>
                  <a:lnTo>
                    <a:pt x="3010" y="1710"/>
                  </a:lnTo>
                  <a:lnTo>
                    <a:pt x="3202" y="1517"/>
                  </a:lnTo>
                  <a:lnTo>
                    <a:pt x="3347" y="1349"/>
                  </a:lnTo>
                  <a:lnTo>
                    <a:pt x="3467" y="1180"/>
                  </a:lnTo>
                  <a:lnTo>
                    <a:pt x="3467" y="1276"/>
                  </a:lnTo>
                  <a:lnTo>
                    <a:pt x="3443" y="1517"/>
                  </a:lnTo>
                  <a:lnTo>
                    <a:pt x="3467" y="1686"/>
                  </a:lnTo>
                  <a:lnTo>
                    <a:pt x="3491" y="1854"/>
                  </a:lnTo>
                  <a:lnTo>
                    <a:pt x="3539" y="2047"/>
                  </a:lnTo>
                  <a:lnTo>
                    <a:pt x="3612" y="2263"/>
                  </a:lnTo>
                  <a:lnTo>
                    <a:pt x="3732" y="2456"/>
                  </a:lnTo>
                  <a:lnTo>
                    <a:pt x="3876" y="2673"/>
                  </a:lnTo>
                  <a:lnTo>
                    <a:pt x="4045" y="2865"/>
                  </a:lnTo>
                  <a:lnTo>
                    <a:pt x="4286" y="3034"/>
                  </a:lnTo>
                  <a:lnTo>
                    <a:pt x="4550" y="3202"/>
                  </a:lnTo>
                  <a:lnTo>
                    <a:pt x="4887" y="3347"/>
                  </a:lnTo>
                  <a:lnTo>
                    <a:pt x="5273" y="3443"/>
                  </a:lnTo>
                  <a:lnTo>
                    <a:pt x="5730" y="3491"/>
                  </a:lnTo>
                  <a:lnTo>
                    <a:pt x="5730" y="3660"/>
                  </a:lnTo>
                  <a:lnTo>
                    <a:pt x="5706" y="3828"/>
                  </a:lnTo>
                  <a:lnTo>
                    <a:pt x="5706" y="4021"/>
                  </a:lnTo>
                  <a:lnTo>
                    <a:pt x="5706" y="4261"/>
                  </a:lnTo>
                  <a:lnTo>
                    <a:pt x="5754" y="4502"/>
                  </a:lnTo>
                  <a:lnTo>
                    <a:pt x="5826" y="4743"/>
                  </a:lnTo>
                  <a:lnTo>
                    <a:pt x="5899" y="4839"/>
                  </a:lnTo>
                  <a:lnTo>
                    <a:pt x="5971" y="4936"/>
                  </a:lnTo>
                  <a:lnTo>
                    <a:pt x="6043" y="5056"/>
                  </a:lnTo>
                  <a:lnTo>
                    <a:pt x="6115" y="5224"/>
                  </a:lnTo>
                  <a:lnTo>
                    <a:pt x="6236" y="5682"/>
                  </a:lnTo>
                  <a:lnTo>
                    <a:pt x="6356" y="6211"/>
                  </a:lnTo>
                  <a:lnTo>
                    <a:pt x="6452" y="6789"/>
                  </a:lnTo>
                  <a:lnTo>
                    <a:pt x="6573" y="7824"/>
                  </a:lnTo>
                  <a:lnTo>
                    <a:pt x="6621" y="8258"/>
                  </a:lnTo>
                  <a:lnTo>
                    <a:pt x="6813" y="8306"/>
                  </a:lnTo>
                  <a:lnTo>
                    <a:pt x="7006" y="8330"/>
                  </a:lnTo>
                  <a:lnTo>
                    <a:pt x="7174" y="8330"/>
                  </a:lnTo>
                  <a:lnTo>
                    <a:pt x="7343" y="8306"/>
                  </a:lnTo>
                  <a:lnTo>
                    <a:pt x="7511" y="8258"/>
                  </a:lnTo>
                  <a:lnTo>
                    <a:pt x="7680" y="8209"/>
                  </a:lnTo>
                  <a:lnTo>
                    <a:pt x="7848" y="8137"/>
                  </a:lnTo>
                  <a:lnTo>
                    <a:pt x="7993" y="8041"/>
                  </a:lnTo>
                  <a:lnTo>
                    <a:pt x="8137" y="7921"/>
                  </a:lnTo>
                  <a:lnTo>
                    <a:pt x="8258" y="7824"/>
                  </a:lnTo>
                  <a:lnTo>
                    <a:pt x="8378" y="7680"/>
                  </a:lnTo>
                  <a:lnTo>
                    <a:pt x="8474" y="7535"/>
                  </a:lnTo>
                  <a:lnTo>
                    <a:pt x="8547" y="7391"/>
                  </a:lnTo>
                  <a:lnTo>
                    <a:pt x="8619" y="7222"/>
                  </a:lnTo>
                  <a:lnTo>
                    <a:pt x="8667" y="7030"/>
                  </a:lnTo>
                  <a:lnTo>
                    <a:pt x="8715" y="6861"/>
                  </a:lnTo>
                  <a:lnTo>
                    <a:pt x="9148" y="2889"/>
                  </a:lnTo>
                  <a:lnTo>
                    <a:pt x="9124" y="2721"/>
                  </a:lnTo>
                  <a:lnTo>
                    <a:pt x="9100" y="2552"/>
                  </a:lnTo>
                  <a:lnTo>
                    <a:pt x="9028" y="2312"/>
                  </a:lnTo>
                  <a:lnTo>
                    <a:pt x="8932" y="2047"/>
                  </a:lnTo>
                  <a:lnTo>
                    <a:pt x="8787" y="1734"/>
                  </a:lnTo>
                  <a:lnTo>
                    <a:pt x="8571" y="1421"/>
                  </a:lnTo>
                  <a:lnTo>
                    <a:pt x="8426" y="1276"/>
                  </a:lnTo>
                  <a:lnTo>
                    <a:pt x="8258" y="1108"/>
                  </a:lnTo>
                  <a:lnTo>
                    <a:pt x="8089" y="963"/>
                  </a:lnTo>
                  <a:lnTo>
                    <a:pt x="7897" y="819"/>
                  </a:lnTo>
                  <a:lnTo>
                    <a:pt x="7680" y="675"/>
                  </a:lnTo>
                  <a:lnTo>
                    <a:pt x="7439" y="554"/>
                  </a:lnTo>
                  <a:lnTo>
                    <a:pt x="7150" y="434"/>
                  </a:lnTo>
                  <a:lnTo>
                    <a:pt x="6861" y="313"/>
                  </a:lnTo>
                  <a:lnTo>
                    <a:pt x="6524" y="217"/>
                  </a:lnTo>
                  <a:lnTo>
                    <a:pt x="6163" y="145"/>
                  </a:lnTo>
                  <a:lnTo>
                    <a:pt x="5778" y="73"/>
                  </a:lnTo>
                  <a:lnTo>
                    <a:pt x="5369" y="25"/>
                  </a:lnTo>
                  <a:lnTo>
                    <a:pt x="4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7" name="Google Shape;13647;p41"/>
            <p:cNvSpPr/>
            <p:nvPr/>
          </p:nvSpPr>
          <p:spPr>
            <a:xfrm>
              <a:off x="5426500" y="2856275"/>
              <a:ext cx="21700" cy="16875"/>
            </a:xfrm>
            <a:custGeom>
              <a:avLst/>
              <a:gdLst/>
              <a:ahLst/>
              <a:cxnLst/>
              <a:rect l="l" t="t" r="r" b="b"/>
              <a:pathLst>
                <a:path w="868" h="675" extrusionOk="0">
                  <a:moveTo>
                    <a:pt x="97" y="0"/>
                  </a:moveTo>
                  <a:lnTo>
                    <a:pt x="73" y="24"/>
                  </a:lnTo>
                  <a:lnTo>
                    <a:pt x="25" y="49"/>
                  </a:lnTo>
                  <a:lnTo>
                    <a:pt x="25" y="97"/>
                  </a:lnTo>
                  <a:lnTo>
                    <a:pt x="1" y="145"/>
                  </a:lnTo>
                  <a:lnTo>
                    <a:pt x="25" y="169"/>
                  </a:lnTo>
                  <a:lnTo>
                    <a:pt x="49" y="217"/>
                  </a:lnTo>
                  <a:lnTo>
                    <a:pt x="97" y="241"/>
                  </a:lnTo>
                  <a:lnTo>
                    <a:pt x="266" y="289"/>
                  </a:lnTo>
                  <a:lnTo>
                    <a:pt x="410" y="361"/>
                  </a:lnTo>
                  <a:lnTo>
                    <a:pt x="530" y="482"/>
                  </a:lnTo>
                  <a:lnTo>
                    <a:pt x="651" y="626"/>
                  </a:lnTo>
                  <a:lnTo>
                    <a:pt x="675" y="650"/>
                  </a:lnTo>
                  <a:lnTo>
                    <a:pt x="723" y="674"/>
                  </a:lnTo>
                  <a:lnTo>
                    <a:pt x="771" y="674"/>
                  </a:lnTo>
                  <a:lnTo>
                    <a:pt x="795" y="650"/>
                  </a:lnTo>
                  <a:lnTo>
                    <a:pt x="843" y="626"/>
                  </a:lnTo>
                  <a:lnTo>
                    <a:pt x="843" y="602"/>
                  </a:lnTo>
                  <a:lnTo>
                    <a:pt x="868" y="554"/>
                  </a:lnTo>
                  <a:lnTo>
                    <a:pt x="843" y="506"/>
                  </a:lnTo>
                  <a:lnTo>
                    <a:pt x="723" y="337"/>
                  </a:lnTo>
                  <a:lnTo>
                    <a:pt x="555" y="193"/>
                  </a:lnTo>
                  <a:lnTo>
                    <a:pt x="362" y="73"/>
                  </a:lnTo>
                  <a:lnTo>
                    <a:pt x="1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8" name="Google Shape;13648;p41"/>
            <p:cNvSpPr/>
            <p:nvPr/>
          </p:nvSpPr>
          <p:spPr>
            <a:xfrm>
              <a:off x="5477075" y="2862900"/>
              <a:ext cx="23475" cy="11450"/>
            </a:xfrm>
            <a:custGeom>
              <a:avLst/>
              <a:gdLst/>
              <a:ahLst/>
              <a:cxnLst/>
              <a:rect l="l" t="t" r="r" b="b"/>
              <a:pathLst>
                <a:path w="939" h="458" extrusionOk="0">
                  <a:moveTo>
                    <a:pt x="602" y="0"/>
                  </a:moveTo>
                  <a:lnTo>
                    <a:pt x="409" y="48"/>
                  </a:lnTo>
                  <a:lnTo>
                    <a:pt x="217" y="145"/>
                  </a:lnTo>
                  <a:lnTo>
                    <a:pt x="24" y="265"/>
                  </a:lnTo>
                  <a:lnTo>
                    <a:pt x="0" y="313"/>
                  </a:lnTo>
                  <a:lnTo>
                    <a:pt x="0" y="337"/>
                  </a:lnTo>
                  <a:lnTo>
                    <a:pt x="0" y="385"/>
                  </a:lnTo>
                  <a:lnTo>
                    <a:pt x="24" y="433"/>
                  </a:lnTo>
                  <a:lnTo>
                    <a:pt x="72" y="458"/>
                  </a:lnTo>
                  <a:lnTo>
                    <a:pt x="144" y="458"/>
                  </a:lnTo>
                  <a:lnTo>
                    <a:pt x="193" y="433"/>
                  </a:lnTo>
                  <a:lnTo>
                    <a:pt x="337" y="337"/>
                  </a:lnTo>
                  <a:lnTo>
                    <a:pt x="481" y="265"/>
                  </a:lnTo>
                  <a:lnTo>
                    <a:pt x="650" y="217"/>
                  </a:lnTo>
                  <a:lnTo>
                    <a:pt x="867" y="217"/>
                  </a:lnTo>
                  <a:lnTo>
                    <a:pt x="915" y="193"/>
                  </a:lnTo>
                  <a:lnTo>
                    <a:pt x="939" y="169"/>
                  </a:lnTo>
                  <a:lnTo>
                    <a:pt x="939" y="121"/>
                  </a:lnTo>
                  <a:lnTo>
                    <a:pt x="939" y="72"/>
                  </a:lnTo>
                  <a:lnTo>
                    <a:pt x="915" y="24"/>
                  </a:lnTo>
                  <a:lnTo>
                    <a:pt x="86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9" name="Google Shape;13649;p41"/>
            <p:cNvSpPr/>
            <p:nvPr/>
          </p:nvSpPr>
          <p:spPr>
            <a:xfrm>
              <a:off x="5443350" y="2950750"/>
              <a:ext cx="21100" cy="7850"/>
            </a:xfrm>
            <a:custGeom>
              <a:avLst/>
              <a:gdLst/>
              <a:ahLst/>
              <a:cxnLst/>
              <a:rect l="l" t="t" r="r" b="b"/>
              <a:pathLst>
                <a:path w="844" h="314" extrusionOk="0">
                  <a:moveTo>
                    <a:pt x="49" y="1"/>
                  </a:moveTo>
                  <a:lnTo>
                    <a:pt x="25" y="25"/>
                  </a:lnTo>
                  <a:lnTo>
                    <a:pt x="1" y="73"/>
                  </a:lnTo>
                  <a:lnTo>
                    <a:pt x="1" y="97"/>
                  </a:lnTo>
                  <a:lnTo>
                    <a:pt x="1" y="145"/>
                  </a:lnTo>
                  <a:lnTo>
                    <a:pt x="25" y="169"/>
                  </a:lnTo>
                  <a:lnTo>
                    <a:pt x="49" y="217"/>
                  </a:lnTo>
                  <a:lnTo>
                    <a:pt x="242" y="290"/>
                  </a:lnTo>
                  <a:lnTo>
                    <a:pt x="434" y="314"/>
                  </a:lnTo>
                  <a:lnTo>
                    <a:pt x="531" y="314"/>
                  </a:lnTo>
                  <a:lnTo>
                    <a:pt x="627" y="290"/>
                  </a:lnTo>
                  <a:lnTo>
                    <a:pt x="699" y="266"/>
                  </a:lnTo>
                  <a:lnTo>
                    <a:pt x="795" y="193"/>
                  </a:lnTo>
                  <a:lnTo>
                    <a:pt x="819" y="169"/>
                  </a:lnTo>
                  <a:lnTo>
                    <a:pt x="843" y="121"/>
                  </a:lnTo>
                  <a:lnTo>
                    <a:pt x="843" y="97"/>
                  </a:lnTo>
                  <a:lnTo>
                    <a:pt x="819" y="49"/>
                  </a:lnTo>
                  <a:lnTo>
                    <a:pt x="795" y="25"/>
                  </a:lnTo>
                  <a:lnTo>
                    <a:pt x="747" y="1"/>
                  </a:lnTo>
                  <a:lnTo>
                    <a:pt x="699" y="1"/>
                  </a:lnTo>
                  <a:lnTo>
                    <a:pt x="651" y="25"/>
                  </a:lnTo>
                  <a:lnTo>
                    <a:pt x="531" y="97"/>
                  </a:lnTo>
                  <a:lnTo>
                    <a:pt x="410" y="97"/>
                  </a:lnTo>
                  <a:lnTo>
                    <a:pt x="266" y="73"/>
                  </a:lnTo>
                  <a:lnTo>
                    <a:pt x="145" y="1"/>
                  </a:lnTo>
                  <a:close/>
                </a:path>
              </a:pathLst>
            </a:custGeom>
            <a:solidFill>
              <a:srgbClr val="E0B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0" name="Google Shape;13650;p41"/>
            <p:cNvSpPr/>
            <p:nvPr/>
          </p:nvSpPr>
          <p:spPr>
            <a:xfrm>
              <a:off x="5493325" y="2889975"/>
              <a:ext cx="31300" cy="16875"/>
            </a:xfrm>
            <a:custGeom>
              <a:avLst/>
              <a:gdLst/>
              <a:ahLst/>
              <a:cxnLst/>
              <a:rect l="l" t="t" r="r" b="b"/>
              <a:pathLst>
                <a:path w="1252" h="675" extrusionOk="0">
                  <a:moveTo>
                    <a:pt x="409" y="0"/>
                  </a:moveTo>
                  <a:lnTo>
                    <a:pt x="217" y="49"/>
                  </a:lnTo>
                  <a:lnTo>
                    <a:pt x="120" y="73"/>
                  </a:lnTo>
                  <a:lnTo>
                    <a:pt x="48" y="121"/>
                  </a:lnTo>
                  <a:lnTo>
                    <a:pt x="0" y="193"/>
                  </a:lnTo>
                  <a:lnTo>
                    <a:pt x="0" y="241"/>
                  </a:lnTo>
                  <a:lnTo>
                    <a:pt x="0" y="313"/>
                  </a:lnTo>
                  <a:lnTo>
                    <a:pt x="24" y="386"/>
                  </a:lnTo>
                  <a:lnTo>
                    <a:pt x="72" y="458"/>
                  </a:lnTo>
                  <a:lnTo>
                    <a:pt x="144" y="506"/>
                  </a:lnTo>
                  <a:lnTo>
                    <a:pt x="337" y="602"/>
                  </a:lnTo>
                  <a:lnTo>
                    <a:pt x="578" y="675"/>
                  </a:lnTo>
                  <a:lnTo>
                    <a:pt x="843" y="675"/>
                  </a:lnTo>
                  <a:lnTo>
                    <a:pt x="1035" y="626"/>
                  </a:lnTo>
                  <a:lnTo>
                    <a:pt x="1131" y="602"/>
                  </a:lnTo>
                  <a:lnTo>
                    <a:pt x="1204" y="554"/>
                  </a:lnTo>
                  <a:lnTo>
                    <a:pt x="1252" y="482"/>
                  </a:lnTo>
                  <a:lnTo>
                    <a:pt x="1252" y="434"/>
                  </a:lnTo>
                  <a:lnTo>
                    <a:pt x="1252" y="362"/>
                  </a:lnTo>
                  <a:lnTo>
                    <a:pt x="1228" y="289"/>
                  </a:lnTo>
                  <a:lnTo>
                    <a:pt x="1180" y="217"/>
                  </a:lnTo>
                  <a:lnTo>
                    <a:pt x="1107" y="169"/>
                  </a:lnTo>
                  <a:lnTo>
                    <a:pt x="915" y="73"/>
                  </a:lnTo>
                  <a:lnTo>
                    <a:pt x="674" y="0"/>
                  </a:lnTo>
                  <a:close/>
                </a:path>
              </a:pathLst>
            </a:custGeom>
            <a:solidFill>
              <a:srgbClr val="E0B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41"/>
            <p:cNvSpPr/>
            <p:nvPr/>
          </p:nvSpPr>
          <p:spPr>
            <a:xfrm>
              <a:off x="5405450" y="2881550"/>
              <a:ext cx="27700" cy="17475"/>
            </a:xfrm>
            <a:custGeom>
              <a:avLst/>
              <a:gdLst/>
              <a:ahLst/>
              <a:cxnLst/>
              <a:rect l="l" t="t" r="r" b="b"/>
              <a:pathLst>
                <a:path w="1108" h="699" extrusionOk="0">
                  <a:moveTo>
                    <a:pt x="289" y="0"/>
                  </a:moveTo>
                  <a:lnTo>
                    <a:pt x="97" y="49"/>
                  </a:lnTo>
                  <a:lnTo>
                    <a:pt x="0" y="530"/>
                  </a:lnTo>
                  <a:lnTo>
                    <a:pt x="193" y="626"/>
                  </a:lnTo>
                  <a:lnTo>
                    <a:pt x="434" y="674"/>
                  </a:lnTo>
                  <a:lnTo>
                    <a:pt x="674" y="699"/>
                  </a:lnTo>
                  <a:lnTo>
                    <a:pt x="891" y="650"/>
                  </a:lnTo>
                  <a:lnTo>
                    <a:pt x="963" y="602"/>
                  </a:lnTo>
                  <a:lnTo>
                    <a:pt x="1035" y="554"/>
                  </a:lnTo>
                  <a:lnTo>
                    <a:pt x="1084" y="506"/>
                  </a:lnTo>
                  <a:lnTo>
                    <a:pt x="1108" y="434"/>
                  </a:lnTo>
                  <a:lnTo>
                    <a:pt x="1108" y="362"/>
                  </a:lnTo>
                  <a:lnTo>
                    <a:pt x="1084" y="313"/>
                  </a:lnTo>
                  <a:lnTo>
                    <a:pt x="1035" y="241"/>
                  </a:lnTo>
                  <a:lnTo>
                    <a:pt x="963" y="169"/>
                  </a:lnTo>
                  <a:lnTo>
                    <a:pt x="771" y="73"/>
                  </a:lnTo>
                  <a:lnTo>
                    <a:pt x="506" y="25"/>
                  </a:lnTo>
                  <a:lnTo>
                    <a:pt x="289" y="0"/>
                  </a:lnTo>
                  <a:close/>
                </a:path>
              </a:pathLst>
            </a:custGeom>
            <a:solidFill>
              <a:srgbClr val="E0B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41"/>
            <p:cNvSpPr/>
            <p:nvPr/>
          </p:nvSpPr>
          <p:spPr>
            <a:xfrm>
              <a:off x="5483675" y="2832200"/>
              <a:ext cx="33125" cy="24100"/>
            </a:xfrm>
            <a:custGeom>
              <a:avLst/>
              <a:gdLst/>
              <a:ahLst/>
              <a:cxnLst/>
              <a:rect l="l" t="t" r="r" b="b"/>
              <a:pathLst>
                <a:path w="1325" h="964" extrusionOk="0">
                  <a:moveTo>
                    <a:pt x="386" y="0"/>
                  </a:moveTo>
                  <a:lnTo>
                    <a:pt x="169" y="25"/>
                  </a:lnTo>
                  <a:lnTo>
                    <a:pt x="97" y="49"/>
                  </a:lnTo>
                  <a:lnTo>
                    <a:pt x="25" y="121"/>
                  </a:lnTo>
                  <a:lnTo>
                    <a:pt x="1" y="193"/>
                  </a:lnTo>
                  <a:lnTo>
                    <a:pt x="1" y="289"/>
                  </a:lnTo>
                  <a:lnTo>
                    <a:pt x="25" y="362"/>
                  </a:lnTo>
                  <a:lnTo>
                    <a:pt x="73" y="434"/>
                  </a:lnTo>
                  <a:lnTo>
                    <a:pt x="145" y="458"/>
                  </a:lnTo>
                  <a:lnTo>
                    <a:pt x="242" y="458"/>
                  </a:lnTo>
                  <a:lnTo>
                    <a:pt x="338" y="434"/>
                  </a:lnTo>
                  <a:lnTo>
                    <a:pt x="434" y="434"/>
                  </a:lnTo>
                  <a:lnTo>
                    <a:pt x="555" y="458"/>
                  </a:lnTo>
                  <a:lnTo>
                    <a:pt x="651" y="482"/>
                  </a:lnTo>
                  <a:lnTo>
                    <a:pt x="723" y="530"/>
                  </a:lnTo>
                  <a:lnTo>
                    <a:pt x="795" y="602"/>
                  </a:lnTo>
                  <a:lnTo>
                    <a:pt x="867" y="674"/>
                  </a:lnTo>
                  <a:lnTo>
                    <a:pt x="892" y="795"/>
                  </a:lnTo>
                  <a:lnTo>
                    <a:pt x="940" y="867"/>
                  </a:lnTo>
                  <a:lnTo>
                    <a:pt x="1012" y="939"/>
                  </a:lnTo>
                  <a:lnTo>
                    <a:pt x="1084" y="963"/>
                  </a:lnTo>
                  <a:lnTo>
                    <a:pt x="1156" y="963"/>
                  </a:lnTo>
                  <a:lnTo>
                    <a:pt x="1253" y="939"/>
                  </a:lnTo>
                  <a:lnTo>
                    <a:pt x="1301" y="891"/>
                  </a:lnTo>
                  <a:lnTo>
                    <a:pt x="1325" y="819"/>
                  </a:lnTo>
                  <a:lnTo>
                    <a:pt x="1325" y="723"/>
                  </a:lnTo>
                  <a:lnTo>
                    <a:pt x="1277" y="530"/>
                  </a:lnTo>
                  <a:lnTo>
                    <a:pt x="1180" y="386"/>
                  </a:lnTo>
                  <a:lnTo>
                    <a:pt x="1060" y="241"/>
                  </a:lnTo>
                  <a:lnTo>
                    <a:pt x="916" y="145"/>
                  </a:lnTo>
                  <a:lnTo>
                    <a:pt x="747" y="49"/>
                  </a:lnTo>
                  <a:lnTo>
                    <a:pt x="55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3" name="Google Shape;13653;p41"/>
            <p:cNvSpPr/>
            <p:nvPr/>
          </p:nvSpPr>
          <p:spPr>
            <a:xfrm>
              <a:off x="5417475" y="2824375"/>
              <a:ext cx="34950" cy="21100"/>
            </a:xfrm>
            <a:custGeom>
              <a:avLst/>
              <a:gdLst/>
              <a:ahLst/>
              <a:cxnLst/>
              <a:rect l="l" t="t" r="r" b="b"/>
              <a:pathLst>
                <a:path w="1398" h="844" extrusionOk="0">
                  <a:moveTo>
                    <a:pt x="916" y="0"/>
                  </a:moveTo>
                  <a:lnTo>
                    <a:pt x="771" y="25"/>
                  </a:lnTo>
                  <a:lnTo>
                    <a:pt x="627" y="73"/>
                  </a:lnTo>
                  <a:lnTo>
                    <a:pt x="482" y="145"/>
                  </a:lnTo>
                  <a:lnTo>
                    <a:pt x="338" y="217"/>
                  </a:lnTo>
                  <a:lnTo>
                    <a:pt x="73" y="434"/>
                  </a:lnTo>
                  <a:lnTo>
                    <a:pt x="25" y="530"/>
                  </a:lnTo>
                  <a:lnTo>
                    <a:pt x="1" y="602"/>
                  </a:lnTo>
                  <a:lnTo>
                    <a:pt x="25" y="699"/>
                  </a:lnTo>
                  <a:lnTo>
                    <a:pt x="49" y="771"/>
                  </a:lnTo>
                  <a:lnTo>
                    <a:pt x="121" y="819"/>
                  </a:lnTo>
                  <a:lnTo>
                    <a:pt x="193" y="843"/>
                  </a:lnTo>
                  <a:lnTo>
                    <a:pt x="266" y="843"/>
                  </a:lnTo>
                  <a:lnTo>
                    <a:pt x="338" y="795"/>
                  </a:lnTo>
                  <a:lnTo>
                    <a:pt x="506" y="650"/>
                  </a:lnTo>
                  <a:lnTo>
                    <a:pt x="675" y="506"/>
                  </a:lnTo>
                  <a:lnTo>
                    <a:pt x="771" y="458"/>
                  </a:lnTo>
                  <a:lnTo>
                    <a:pt x="867" y="434"/>
                  </a:lnTo>
                  <a:lnTo>
                    <a:pt x="988" y="434"/>
                  </a:lnTo>
                  <a:lnTo>
                    <a:pt x="1084" y="458"/>
                  </a:lnTo>
                  <a:lnTo>
                    <a:pt x="1180" y="482"/>
                  </a:lnTo>
                  <a:lnTo>
                    <a:pt x="1277" y="458"/>
                  </a:lnTo>
                  <a:lnTo>
                    <a:pt x="1325" y="410"/>
                  </a:lnTo>
                  <a:lnTo>
                    <a:pt x="1373" y="338"/>
                  </a:lnTo>
                  <a:lnTo>
                    <a:pt x="1397" y="265"/>
                  </a:lnTo>
                  <a:lnTo>
                    <a:pt x="1397" y="169"/>
                  </a:lnTo>
                  <a:lnTo>
                    <a:pt x="1349" y="97"/>
                  </a:lnTo>
                  <a:lnTo>
                    <a:pt x="1277" y="49"/>
                  </a:lnTo>
                  <a:lnTo>
                    <a:pt x="108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4" name="Google Shape;13654;p41"/>
            <p:cNvSpPr/>
            <p:nvPr/>
          </p:nvSpPr>
          <p:spPr>
            <a:xfrm>
              <a:off x="5443975" y="2873725"/>
              <a:ext cx="21075" cy="30725"/>
            </a:xfrm>
            <a:custGeom>
              <a:avLst/>
              <a:gdLst/>
              <a:ahLst/>
              <a:cxnLst/>
              <a:rect l="l" t="t" r="r" b="b"/>
              <a:pathLst>
                <a:path w="843" h="1229" extrusionOk="0">
                  <a:moveTo>
                    <a:pt x="650" y="0"/>
                  </a:moveTo>
                  <a:lnTo>
                    <a:pt x="626" y="25"/>
                  </a:lnTo>
                  <a:lnTo>
                    <a:pt x="602" y="73"/>
                  </a:lnTo>
                  <a:lnTo>
                    <a:pt x="554" y="145"/>
                  </a:lnTo>
                  <a:lnTo>
                    <a:pt x="457" y="338"/>
                  </a:lnTo>
                  <a:lnTo>
                    <a:pt x="289" y="578"/>
                  </a:lnTo>
                  <a:lnTo>
                    <a:pt x="169" y="675"/>
                  </a:lnTo>
                  <a:lnTo>
                    <a:pt x="48" y="771"/>
                  </a:lnTo>
                  <a:lnTo>
                    <a:pt x="0" y="819"/>
                  </a:lnTo>
                  <a:lnTo>
                    <a:pt x="0" y="867"/>
                  </a:lnTo>
                  <a:lnTo>
                    <a:pt x="0" y="915"/>
                  </a:lnTo>
                  <a:lnTo>
                    <a:pt x="24" y="939"/>
                  </a:lnTo>
                  <a:lnTo>
                    <a:pt x="120" y="1036"/>
                  </a:lnTo>
                  <a:lnTo>
                    <a:pt x="217" y="1084"/>
                  </a:lnTo>
                  <a:lnTo>
                    <a:pt x="385" y="1156"/>
                  </a:lnTo>
                  <a:lnTo>
                    <a:pt x="530" y="1204"/>
                  </a:lnTo>
                  <a:lnTo>
                    <a:pt x="722" y="1228"/>
                  </a:lnTo>
                  <a:lnTo>
                    <a:pt x="746" y="1228"/>
                  </a:lnTo>
                  <a:lnTo>
                    <a:pt x="794" y="1204"/>
                  </a:lnTo>
                  <a:lnTo>
                    <a:pt x="818" y="1180"/>
                  </a:lnTo>
                  <a:lnTo>
                    <a:pt x="843" y="1132"/>
                  </a:lnTo>
                  <a:lnTo>
                    <a:pt x="818" y="1084"/>
                  </a:lnTo>
                  <a:lnTo>
                    <a:pt x="794" y="1060"/>
                  </a:lnTo>
                  <a:lnTo>
                    <a:pt x="770" y="1036"/>
                  </a:lnTo>
                  <a:lnTo>
                    <a:pt x="722" y="1012"/>
                  </a:lnTo>
                  <a:lnTo>
                    <a:pt x="578" y="987"/>
                  </a:lnTo>
                  <a:lnTo>
                    <a:pt x="457" y="963"/>
                  </a:lnTo>
                  <a:lnTo>
                    <a:pt x="289" y="867"/>
                  </a:lnTo>
                  <a:lnTo>
                    <a:pt x="409" y="771"/>
                  </a:lnTo>
                  <a:lnTo>
                    <a:pt x="506" y="650"/>
                  </a:lnTo>
                  <a:lnTo>
                    <a:pt x="674" y="410"/>
                  </a:lnTo>
                  <a:lnTo>
                    <a:pt x="770" y="217"/>
                  </a:lnTo>
                  <a:lnTo>
                    <a:pt x="794" y="145"/>
                  </a:lnTo>
                  <a:lnTo>
                    <a:pt x="818" y="97"/>
                  </a:lnTo>
                  <a:lnTo>
                    <a:pt x="794" y="73"/>
                  </a:lnTo>
                  <a:lnTo>
                    <a:pt x="770" y="25"/>
                  </a:lnTo>
                  <a:lnTo>
                    <a:pt x="746"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5" name="Google Shape;13655;p41"/>
            <p:cNvSpPr/>
            <p:nvPr/>
          </p:nvSpPr>
          <p:spPr>
            <a:xfrm>
              <a:off x="5429525" y="2912850"/>
              <a:ext cx="59000" cy="31925"/>
            </a:xfrm>
            <a:custGeom>
              <a:avLst/>
              <a:gdLst/>
              <a:ahLst/>
              <a:cxnLst/>
              <a:rect l="l" t="t" r="r" b="b"/>
              <a:pathLst>
                <a:path w="2360" h="1277" extrusionOk="0">
                  <a:moveTo>
                    <a:pt x="0" y="0"/>
                  </a:moveTo>
                  <a:lnTo>
                    <a:pt x="0" y="169"/>
                  </a:lnTo>
                  <a:lnTo>
                    <a:pt x="24" y="361"/>
                  </a:lnTo>
                  <a:lnTo>
                    <a:pt x="97" y="578"/>
                  </a:lnTo>
                  <a:lnTo>
                    <a:pt x="217" y="795"/>
                  </a:lnTo>
                  <a:lnTo>
                    <a:pt x="289" y="915"/>
                  </a:lnTo>
                  <a:lnTo>
                    <a:pt x="361" y="1011"/>
                  </a:lnTo>
                  <a:lnTo>
                    <a:pt x="482" y="1108"/>
                  </a:lnTo>
                  <a:lnTo>
                    <a:pt x="602" y="1180"/>
                  </a:lnTo>
                  <a:lnTo>
                    <a:pt x="747" y="1228"/>
                  </a:lnTo>
                  <a:lnTo>
                    <a:pt x="915" y="1276"/>
                  </a:lnTo>
                  <a:lnTo>
                    <a:pt x="1300" y="1276"/>
                  </a:lnTo>
                  <a:lnTo>
                    <a:pt x="1469" y="1228"/>
                  </a:lnTo>
                  <a:lnTo>
                    <a:pt x="1613" y="1156"/>
                  </a:lnTo>
                  <a:lnTo>
                    <a:pt x="1734" y="1059"/>
                  </a:lnTo>
                  <a:lnTo>
                    <a:pt x="1854" y="963"/>
                  </a:lnTo>
                  <a:lnTo>
                    <a:pt x="1950" y="843"/>
                  </a:lnTo>
                  <a:lnTo>
                    <a:pt x="2046" y="722"/>
                  </a:lnTo>
                  <a:lnTo>
                    <a:pt x="2191" y="506"/>
                  </a:lnTo>
                  <a:lnTo>
                    <a:pt x="2287" y="289"/>
                  </a:lnTo>
                  <a:lnTo>
                    <a:pt x="2359" y="72"/>
                  </a:lnTo>
                  <a:lnTo>
                    <a:pt x="1806" y="121"/>
                  </a:lnTo>
                  <a:lnTo>
                    <a:pt x="1324" y="145"/>
                  </a:lnTo>
                  <a:lnTo>
                    <a:pt x="915" y="121"/>
                  </a:lnTo>
                  <a:lnTo>
                    <a:pt x="602" y="97"/>
                  </a:lnTo>
                  <a:lnTo>
                    <a:pt x="145" y="2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6" name="Google Shape;13656;p41"/>
            <p:cNvSpPr/>
            <p:nvPr/>
          </p:nvSpPr>
          <p:spPr>
            <a:xfrm>
              <a:off x="5540850" y="2859275"/>
              <a:ext cx="71650" cy="82475"/>
            </a:xfrm>
            <a:custGeom>
              <a:avLst/>
              <a:gdLst/>
              <a:ahLst/>
              <a:cxnLst/>
              <a:rect l="l" t="t" r="r" b="b"/>
              <a:pathLst>
                <a:path w="2866" h="3299" extrusionOk="0">
                  <a:moveTo>
                    <a:pt x="1879" y="1"/>
                  </a:moveTo>
                  <a:lnTo>
                    <a:pt x="1758" y="25"/>
                  </a:lnTo>
                  <a:lnTo>
                    <a:pt x="1638" y="49"/>
                  </a:lnTo>
                  <a:lnTo>
                    <a:pt x="1421" y="145"/>
                  </a:lnTo>
                  <a:lnTo>
                    <a:pt x="1180" y="290"/>
                  </a:lnTo>
                  <a:lnTo>
                    <a:pt x="964" y="458"/>
                  </a:lnTo>
                  <a:lnTo>
                    <a:pt x="747" y="651"/>
                  </a:lnTo>
                  <a:lnTo>
                    <a:pt x="386" y="1012"/>
                  </a:lnTo>
                  <a:lnTo>
                    <a:pt x="290" y="1156"/>
                  </a:lnTo>
                  <a:lnTo>
                    <a:pt x="193" y="1301"/>
                  </a:lnTo>
                  <a:lnTo>
                    <a:pt x="121" y="1469"/>
                  </a:lnTo>
                  <a:lnTo>
                    <a:pt x="49" y="1638"/>
                  </a:lnTo>
                  <a:lnTo>
                    <a:pt x="25" y="1806"/>
                  </a:lnTo>
                  <a:lnTo>
                    <a:pt x="1" y="1975"/>
                  </a:lnTo>
                  <a:lnTo>
                    <a:pt x="1" y="2143"/>
                  </a:lnTo>
                  <a:lnTo>
                    <a:pt x="25" y="2312"/>
                  </a:lnTo>
                  <a:lnTo>
                    <a:pt x="49" y="2456"/>
                  </a:lnTo>
                  <a:lnTo>
                    <a:pt x="97" y="2601"/>
                  </a:lnTo>
                  <a:lnTo>
                    <a:pt x="169" y="2745"/>
                  </a:lnTo>
                  <a:lnTo>
                    <a:pt x="266" y="2865"/>
                  </a:lnTo>
                  <a:lnTo>
                    <a:pt x="362" y="2986"/>
                  </a:lnTo>
                  <a:lnTo>
                    <a:pt x="506" y="3082"/>
                  </a:lnTo>
                  <a:lnTo>
                    <a:pt x="651" y="3178"/>
                  </a:lnTo>
                  <a:lnTo>
                    <a:pt x="843" y="3227"/>
                  </a:lnTo>
                  <a:lnTo>
                    <a:pt x="1036" y="3275"/>
                  </a:lnTo>
                  <a:lnTo>
                    <a:pt x="1229" y="3299"/>
                  </a:lnTo>
                  <a:lnTo>
                    <a:pt x="1397" y="3299"/>
                  </a:lnTo>
                  <a:lnTo>
                    <a:pt x="1566" y="3251"/>
                  </a:lnTo>
                  <a:lnTo>
                    <a:pt x="1710" y="3202"/>
                  </a:lnTo>
                  <a:lnTo>
                    <a:pt x="1854" y="3130"/>
                  </a:lnTo>
                  <a:lnTo>
                    <a:pt x="1999" y="3034"/>
                  </a:lnTo>
                  <a:lnTo>
                    <a:pt x="2119" y="2938"/>
                  </a:lnTo>
                  <a:lnTo>
                    <a:pt x="2240" y="2817"/>
                  </a:lnTo>
                  <a:lnTo>
                    <a:pt x="2336" y="2697"/>
                  </a:lnTo>
                  <a:lnTo>
                    <a:pt x="2528" y="2408"/>
                  </a:lnTo>
                  <a:lnTo>
                    <a:pt x="2649" y="2119"/>
                  </a:lnTo>
                  <a:lnTo>
                    <a:pt x="2745" y="1830"/>
                  </a:lnTo>
                  <a:lnTo>
                    <a:pt x="2817" y="1541"/>
                  </a:lnTo>
                  <a:lnTo>
                    <a:pt x="2866" y="1253"/>
                  </a:lnTo>
                  <a:lnTo>
                    <a:pt x="2866" y="988"/>
                  </a:lnTo>
                  <a:lnTo>
                    <a:pt x="2817" y="723"/>
                  </a:lnTo>
                  <a:lnTo>
                    <a:pt x="2793" y="603"/>
                  </a:lnTo>
                  <a:lnTo>
                    <a:pt x="2721" y="506"/>
                  </a:lnTo>
                  <a:lnTo>
                    <a:pt x="2673" y="386"/>
                  </a:lnTo>
                  <a:lnTo>
                    <a:pt x="2601" y="290"/>
                  </a:lnTo>
                  <a:lnTo>
                    <a:pt x="2504" y="217"/>
                  </a:lnTo>
                  <a:lnTo>
                    <a:pt x="2384" y="145"/>
                  </a:lnTo>
                  <a:lnTo>
                    <a:pt x="2240" y="73"/>
                  </a:lnTo>
                  <a:lnTo>
                    <a:pt x="2095" y="25"/>
                  </a:lnTo>
                  <a:lnTo>
                    <a:pt x="1999" y="1"/>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7" name="Google Shape;13657;p41"/>
            <p:cNvSpPr/>
            <p:nvPr/>
          </p:nvSpPr>
          <p:spPr>
            <a:xfrm>
              <a:off x="5566125" y="2877325"/>
              <a:ext cx="33725" cy="43975"/>
            </a:xfrm>
            <a:custGeom>
              <a:avLst/>
              <a:gdLst/>
              <a:ahLst/>
              <a:cxnLst/>
              <a:rect l="l" t="t" r="r" b="b"/>
              <a:pathLst>
                <a:path w="1349" h="1759" extrusionOk="0">
                  <a:moveTo>
                    <a:pt x="940" y="1"/>
                  </a:moveTo>
                  <a:lnTo>
                    <a:pt x="819" y="25"/>
                  </a:lnTo>
                  <a:lnTo>
                    <a:pt x="699" y="73"/>
                  </a:lnTo>
                  <a:lnTo>
                    <a:pt x="603" y="145"/>
                  </a:lnTo>
                  <a:lnTo>
                    <a:pt x="482" y="218"/>
                  </a:lnTo>
                  <a:lnTo>
                    <a:pt x="410" y="314"/>
                  </a:lnTo>
                  <a:lnTo>
                    <a:pt x="290" y="458"/>
                  </a:lnTo>
                  <a:lnTo>
                    <a:pt x="193" y="603"/>
                  </a:lnTo>
                  <a:lnTo>
                    <a:pt x="121" y="771"/>
                  </a:lnTo>
                  <a:lnTo>
                    <a:pt x="73" y="940"/>
                  </a:lnTo>
                  <a:lnTo>
                    <a:pt x="49" y="1108"/>
                  </a:lnTo>
                  <a:lnTo>
                    <a:pt x="25" y="1301"/>
                  </a:lnTo>
                  <a:lnTo>
                    <a:pt x="1" y="1662"/>
                  </a:lnTo>
                  <a:lnTo>
                    <a:pt x="25" y="1686"/>
                  </a:lnTo>
                  <a:lnTo>
                    <a:pt x="49" y="1734"/>
                  </a:lnTo>
                  <a:lnTo>
                    <a:pt x="121" y="1758"/>
                  </a:lnTo>
                  <a:lnTo>
                    <a:pt x="169" y="1734"/>
                  </a:lnTo>
                  <a:lnTo>
                    <a:pt x="193" y="1686"/>
                  </a:lnTo>
                  <a:lnTo>
                    <a:pt x="218" y="1662"/>
                  </a:lnTo>
                  <a:lnTo>
                    <a:pt x="218" y="1397"/>
                  </a:lnTo>
                  <a:lnTo>
                    <a:pt x="242" y="1156"/>
                  </a:lnTo>
                  <a:lnTo>
                    <a:pt x="290" y="916"/>
                  </a:lnTo>
                  <a:lnTo>
                    <a:pt x="386" y="699"/>
                  </a:lnTo>
                  <a:lnTo>
                    <a:pt x="506" y="482"/>
                  </a:lnTo>
                  <a:lnTo>
                    <a:pt x="603" y="386"/>
                  </a:lnTo>
                  <a:lnTo>
                    <a:pt x="723" y="290"/>
                  </a:lnTo>
                  <a:lnTo>
                    <a:pt x="843" y="242"/>
                  </a:lnTo>
                  <a:lnTo>
                    <a:pt x="964" y="194"/>
                  </a:lnTo>
                  <a:lnTo>
                    <a:pt x="1084" y="194"/>
                  </a:lnTo>
                  <a:lnTo>
                    <a:pt x="1205" y="218"/>
                  </a:lnTo>
                  <a:lnTo>
                    <a:pt x="1301" y="218"/>
                  </a:lnTo>
                  <a:lnTo>
                    <a:pt x="1349" y="169"/>
                  </a:lnTo>
                  <a:lnTo>
                    <a:pt x="1349" y="97"/>
                  </a:lnTo>
                  <a:lnTo>
                    <a:pt x="1349" y="73"/>
                  </a:lnTo>
                  <a:lnTo>
                    <a:pt x="1301" y="49"/>
                  </a:lnTo>
                  <a:lnTo>
                    <a:pt x="1180"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41"/>
            <p:cNvSpPr/>
            <p:nvPr/>
          </p:nvSpPr>
          <p:spPr>
            <a:xfrm>
              <a:off x="5632325" y="4053300"/>
              <a:ext cx="165550" cy="185400"/>
            </a:xfrm>
            <a:custGeom>
              <a:avLst/>
              <a:gdLst/>
              <a:ahLst/>
              <a:cxnLst/>
              <a:rect l="l" t="t" r="r" b="b"/>
              <a:pathLst>
                <a:path w="6622" h="7416" extrusionOk="0">
                  <a:moveTo>
                    <a:pt x="3395" y="1"/>
                  </a:moveTo>
                  <a:lnTo>
                    <a:pt x="1" y="2360"/>
                  </a:lnTo>
                  <a:lnTo>
                    <a:pt x="3756" y="7415"/>
                  </a:lnTo>
                  <a:lnTo>
                    <a:pt x="6621" y="4936"/>
                  </a:lnTo>
                  <a:lnTo>
                    <a:pt x="3395" y="1"/>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41"/>
            <p:cNvSpPr/>
            <p:nvPr/>
          </p:nvSpPr>
          <p:spPr>
            <a:xfrm>
              <a:off x="5660625" y="4147200"/>
              <a:ext cx="223300" cy="264825"/>
            </a:xfrm>
            <a:custGeom>
              <a:avLst/>
              <a:gdLst/>
              <a:ahLst/>
              <a:cxnLst/>
              <a:rect l="l" t="t" r="r" b="b"/>
              <a:pathLst>
                <a:path w="8932" h="10593" extrusionOk="0">
                  <a:moveTo>
                    <a:pt x="5537" y="0"/>
                  </a:moveTo>
                  <a:lnTo>
                    <a:pt x="1036" y="3346"/>
                  </a:lnTo>
                  <a:lnTo>
                    <a:pt x="1926" y="4694"/>
                  </a:lnTo>
                  <a:lnTo>
                    <a:pt x="24" y="10015"/>
                  </a:lnTo>
                  <a:lnTo>
                    <a:pt x="0" y="10159"/>
                  </a:lnTo>
                  <a:lnTo>
                    <a:pt x="24" y="10279"/>
                  </a:lnTo>
                  <a:lnTo>
                    <a:pt x="73" y="10400"/>
                  </a:lnTo>
                  <a:lnTo>
                    <a:pt x="169" y="10496"/>
                  </a:lnTo>
                  <a:lnTo>
                    <a:pt x="289" y="10568"/>
                  </a:lnTo>
                  <a:lnTo>
                    <a:pt x="434" y="10592"/>
                  </a:lnTo>
                  <a:lnTo>
                    <a:pt x="578" y="10568"/>
                  </a:lnTo>
                  <a:lnTo>
                    <a:pt x="699" y="10496"/>
                  </a:lnTo>
                  <a:lnTo>
                    <a:pt x="8739" y="4526"/>
                  </a:lnTo>
                  <a:lnTo>
                    <a:pt x="8811" y="4454"/>
                  </a:lnTo>
                  <a:lnTo>
                    <a:pt x="8859" y="4382"/>
                  </a:lnTo>
                  <a:lnTo>
                    <a:pt x="8908" y="4309"/>
                  </a:lnTo>
                  <a:lnTo>
                    <a:pt x="8932" y="4213"/>
                  </a:lnTo>
                  <a:lnTo>
                    <a:pt x="8932" y="4141"/>
                  </a:lnTo>
                  <a:lnTo>
                    <a:pt x="8908" y="4045"/>
                  </a:lnTo>
                  <a:lnTo>
                    <a:pt x="8883" y="3948"/>
                  </a:lnTo>
                  <a:lnTo>
                    <a:pt x="8835" y="3876"/>
                  </a:lnTo>
                  <a:lnTo>
                    <a:pt x="553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41"/>
            <p:cNvSpPr/>
            <p:nvPr/>
          </p:nvSpPr>
          <p:spPr>
            <a:xfrm>
              <a:off x="5449375" y="3533325"/>
              <a:ext cx="306975" cy="632550"/>
            </a:xfrm>
            <a:custGeom>
              <a:avLst/>
              <a:gdLst/>
              <a:ahLst/>
              <a:cxnLst/>
              <a:rect l="l" t="t" r="r" b="b"/>
              <a:pathLst>
                <a:path w="12279" h="25302" extrusionOk="0">
                  <a:moveTo>
                    <a:pt x="7632" y="1"/>
                  </a:moveTo>
                  <a:lnTo>
                    <a:pt x="1" y="386"/>
                  </a:lnTo>
                  <a:lnTo>
                    <a:pt x="843" y="14806"/>
                  </a:lnTo>
                  <a:lnTo>
                    <a:pt x="5947" y="25301"/>
                  </a:lnTo>
                  <a:lnTo>
                    <a:pt x="12278" y="20824"/>
                  </a:lnTo>
                  <a:lnTo>
                    <a:pt x="8908" y="11917"/>
                  </a:lnTo>
                  <a:lnTo>
                    <a:pt x="7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41"/>
            <p:cNvSpPr/>
            <p:nvPr/>
          </p:nvSpPr>
          <p:spPr>
            <a:xfrm>
              <a:off x="5469250" y="3902250"/>
              <a:ext cx="288300" cy="265425"/>
            </a:xfrm>
            <a:custGeom>
              <a:avLst/>
              <a:gdLst/>
              <a:ahLst/>
              <a:cxnLst/>
              <a:rect l="l" t="t" r="r" b="b"/>
              <a:pathLst>
                <a:path w="11532" h="10617" extrusionOk="0">
                  <a:moveTo>
                    <a:pt x="24" y="0"/>
                  </a:moveTo>
                  <a:lnTo>
                    <a:pt x="0" y="25"/>
                  </a:lnTo>
                  <a:lnTo>
                    <a:pt x="0" y="73"/>
                  </a:lnTo>
                  <a:lnTo>
                    <a:pt x="5128" y="10544"/>
                  </a:lnTo>
                  <a:lnTo>
                    <a:pt x="5152" y="10617"/>
                  </a:lnTo>
                  <a:lnTo>
                    <a:pt x="11531" y="6091"/>
                  </a:lnTo>
                  <a:lnTo>
                    <a:pt x="11531" y="6067"/>
                  </a:lnTo>
                  <a:lnTo>
                    <a:pt x="11531" y="6019"/>
                  </a:lnTo>
                  <a:lnTo>
                    <a:pt x="11459" y="6019"/>
                  </a:lnTo>
                  <a:lnTo>
                    <a:pt x="5176" y="10472"/>
                  </a:lnTo>
                  <a:lnTo>
                    <a:pt x="96" y="25"/>
                  </a:lnTo>
                  <a:lnTo>
                    <a:pt x="7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41"/>
            <p:cNvSpPr/>
            <p:nvPr/>
          </p:nvSpPr>
          <p:spPr>
            <a:xfrm>
              <a:off x="5390400" y="4156225"/>
              <a:ext cx="111975" cy="173950"/>
            </a:xfrm>
            <a:custGeom>
              <a:avLst/>
              <a:gdLst/>
              <a:ahLst/>
              <a:cxnLst/>
              <a:rect l="l" t="t" r="r" b="b"/>
              <a:pathLst>
                <a:path w="4479" h="6958" extrusionOk="0">
                  <a:moveTo>
                    <a:pt x="506" y="0"/>
                  </a:moveTo>
                  <a:lnTo>
                    <a:pt x="0" y="6259"/>
                  </a:lnTo>
                  <a:lnTo>
                    <a:pt x="3828" y="6957"/>
                  </a:lnTo>
                  <a:lnTo>
                    <a:pt x="4478" y="313"/>
                  </a:lnTo>
                  <a:lnTo>
                    <a:pt x="506" y="0"/>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41"/>
            <p:cNvSpPr/>
            <p:nvPr/>
          </p:nvSpPr>
          <p:spPr>
            <a:xfrm>
              <a:off x="5235125" y="4285000"/>
              <a:ext cx="273250" cy="140250"/>
            </a:xfrm>
            <a:custGeom>
              <a:avLst/>
              <a:gdLst/>
              <a:ahLst/>
              <a:cxnLst/>
              <a:rect l="l" t="t" r="r" b="b"/>
              <a:pathLst>
                <a:path w="10930" h="5610" extrusionOk="0">
                  <a:moveTo>
                    <a:pt x="5369" y="1"/>
                  </a:moveTo>
                  <a:lnTo>
                    <a:pt x="5176" y="1181"/>
                  </a:lnTo>
                  <a:lnTo>
                    <a:pt x="217" y="3853"/>
                  </a:lnTo>
                  <a:lnTo>
                    <a:pt x="97" y="3949"/>
                  </a:lnTo>
                  <a:lnTo>
                    <a:pt x="25" y="4069"/>
                  </a:lnTo>
                  <a:lnTo>
                    <a:pt x="1" y="4214"/>
                  </a:lnTo>
                  <a:lnTo>
                    <a:pt x="1" y="4334"/>
                  </a:lnTo>
                  <a:lnTo>
                    <a:pt x="49" y="4454"/>
                  </a:lnTo>
                  <a:lnTo>
                    <a:pt x="121" y="4575"/>
                  </a:lnTo>
                  <a:lnTo>
                    <a:pt x="241" y="4647"/>
                  </a:lnTo>
                  <a:lnTo>
                    <a:pt x="386" y="4695"/>
                  </a:lnTo>
                  <a:lnTo>
                    <a:pt x="10376" y="5610"/>
                  </a:lnTo>
                  <a:lnTo>
                    <a:pt x="10472" y="5610"/>
                  </a:lnTo>
                  <a:lnTo>
                    <a:pt x="10545" y="5586"/>
                  </a:lnTo>
                  <a:lnTo>
                    <a:pt x="10641" y="5538"/>
                  </a:lnTo>
                  <a:lnTo>
                    <a:pt x="10713" y="5490"/>
                  </a:lnTo>
                  <a:lnTo>
                    <a:pt x="10761" y="5441"/>
                  </a:lnTo>
                  <a:lnTo>
                    <a:pt x="10809" y="5345"/>
                  </a:lnTo>
                  <a:lnTo>
                    <a:pt x="10834" y="5273"/>
                  </a:lnTo>
                  <a:lnTo>
                    <a:pt x="10858" y="5177"/>
                  </a:lnTo>
                  <a:lnTo>
                    <a:pt x="10930" y="579"/>
                  </a:lnTo>
                  <a:lnTo>
                    <a:pt x="536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41"/>
            <p:cNvSpPr/>
            <p:nvPr/>
          </p:nvSpPr>
          <p:spPr>
            <a:xfrm>
              <a:off x="5351875" y="3516475"/>
              <a:ext cx="294925" cy="683100"/>
            </a:xfrm>
            <a:custGeom>
              <a:avLst/>
              <a:gdLst/>
              <a:ahLst/>
              <a:cxnLst/>
              <a:rect l="l" t="t" r="r" b="b"/>
              <a:pathLst>
                <a:path w="11797" h="27324" extrusionOk="0">
                  <a:moveTo>
                    <a:pt x="675" y="1"/>
                  </a:moveTo>
                  <a:lnTo>
                    <a:pt x="1" y="26698"/>
                  </a:lnTo>
                  <a:lnTo>
                    <a:pt x="7897" y="27324"/>
                  </a:lnTo>
                  <a:lnTo>
                    <a:pt x="11797" y="1276"/>
                  </a:lnTo>
                  <a:lnTo>
                    <a:pt x="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41"/>
            <p:cNvSpPr/>
            <p:nvPr/>
          </p:nvSpPr>
          <p:spPr>
            <a:xfrm>
              <a:off x="5350675" y="3547175"/>
              <a:ext cx="297325" cy="653600"/>
            </a:xfrm>
            <a:custGeom>
              <a:avLst/>
              <a:gdLst/>
              <a:ahLst/>
              <a:cxnLst/>
              <a:rect l="l" t="t" r="r" b="b"/>
              <a:pathLst>
                <a:path w="11893" h="26144" extrusionOk="0">
                  <a:moveTo>
                    <a:pt x="11845" y="0"/>
                  </a:moveTo>
                  <a:lnTo>
                    <a:pt x="11821" y="24"/>
                  </a:lnTo>
                  <a:lnTo>
                    <a:pt x="11797" y="48"/>
                  </a:lnTo>
                  <a:lnTo>
                    <a:pt x="7897" y="26023"/>
                  </a:lnTo>
                  <a:lnTo>
                    <a:pt x="73" y="25422"/>
                  </a:lnTo>
                  <a:lnTo>
                    <a:pt x="25" y="25422"/>
                  </a:lnTo>
                  <a:lnTo>
                    <a:pt x="1" y="25470"/>
                  </a:lnTo>
                  <a:lnTo>
                    <a:pt x="25" y="25494"/>
                  </a:lnTo>
                  <a:lnTo>
                    <a:pt x="49" y="25518"/>
                  </a:lnTo>
                  <a:lnTo>
                    <a:pt x="7945" y="26144"/>
                  </a:lnTo>
                  <a:lnTo>
                    <a:pt x="7993" y="26144"/>
                  </a:lnTo>
                  <a:lnTo>
                    <a:pt x="11893" y="73"/>
                  </a:lnTo>
                  <a:lnTo>
                    <a:pt x="11869" y="24"/>
                  </a:lnTo>
                  <a:lnTo>
                    <a:pt x="1184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41"/>
            <p:cNvSpPr/>
            <p:nvPr/>
          </p:nvSpPr>
          <p:spPr>
            <a:xfrm>
              <a:off x="5196600" y="3003725"/>
              <a:ext cx="84300" cy="108350"/>
            </a:xfrm>
            <a:custGeom>
              <a:avLst/>
              <a:gdLst/>
              <a:ahLst/>
              <a:cxnLst/>
              <a:rect l="l" t="t" r="r" b="b"/>
              <a:pathLst>
                <a:path w="3372" h="4334" extrusionOk="0">
                  <a:moveTo>
                    <a:pt x="1325" y="0"/>
                  </a:moveTo>
                  <a:lnTo>
                    <a:pt x="1180" y="24"/>
                  </a:lnTo>
                  <a:lnTo>
                    <a:pt x="1012" y="72"/>
                  </a:lnTo>
                  <a:lnTo>
                    <a:pt x="819" y="217"/>
                  </a:lnTo>
                  <a:lnTo>
                    <a:pt x="627" y="410"/>
                  </a:lnTo>
                  <a:lnTo>
                    <a:pt x="434" y="650"/>
                  </a:lnTo>
                  <a:lnTo>
                    <a:pt x="266" y="939"/>
                  </a:lnTo>
                  <a:lnTo>
                    <a:pt x="121" y="1228"/>
                  </a:lnTo>
                  <a:lnTo>
                    <a:pt x="25" y="1517"/>
                  </a:lnTo>
                  <a:lnTo>
                    <a:pt x="1" y="1637"/>
                  </a:lnTo>
                  <a:lnTo>
                    <a:pt x="1" y="1782"/>
                  </a:lnTo>
                  <a:lnTo>
                    <a:pt x="1" y="1878"/>
                  </a:lnTo>
                  <a:lnTo>
                    <a:pt x="49" y="1974"/>
                  </a:lnTo>
                  <a:lnTo>
                    <a:pt x="723" y="3322"/>
                  </a:lnTo>
                  <a:lnTo>
                    <a:pt x="1229" y="4333"/>
                  </a:lnTo>
                  <a:lnTo>
                    <a:pt x="3371" y="3226"/>
                  </a:lnTo>
                  <a:lnTo>
                    <a:pt x="2769" y="2119"/>
                  </a:lnTo>
                  <a:lnTo>
                    <a:pt x="2047" y="698"/>
                  </a:lnTo>
                  <a:lnTo>
                    <a:pt x="1951" y="530"/>
                  </a:lnTo>
                  <a:lnTo>
                    <a:pt x="1855" y="385"/>
                  </a:lnTo>
                  <a:lnTo>
                    <a:pt x="1734" y="241"/>
                  </a:lnTo>
                  <a:lnTo>
                    <a:pt x="1614" y="121"/>
                  </a:lnTo>
                  <a:lnTo>
                    <a:pt x="1469" y="48"/>
                  </a:lnTo>
                  <a:lnTo>
                    <a:pt x="1325" y="0"/>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41"/>
            <p:cNvSpPr/>
            <p:nvPr/>
          </p:nvSpPr>
          <p:spPr>
            <a:xfrm>
              <a:off x="5208050" y="3060900"/>
              <a:ext cx="385200" cy="296725"/>
            </a:xfrm>
            <a:custGeom>
              <a:avLst/>
              <a:gdLst/>
              <a:ahLst/>
              <a:cxnLst/>
              <a:rect l="l" t="t" r="r" b="b"/>
              <a:pathLst>
                <a:path w="15408" h="11869" extrusionOk="0">
                  <a:moveTo>
                    <a:pt x="3058" y="0"/>
                  </a:moveTo>
                  <a:lnTo>
                    <a:pt x="0" y="2408"/>
                  </a:lnTo>
                  <a:lnTo>
                    <a:pt x="482" y="3563"/>
                  </a:lnTo>
                  <a:lnTo>
                    <a:pt x="987" y="4767"/>
                  </a:lnTo>
                  <a:lnTo>
                    <a:pt x="1661" y="6187"/>
                  </a:lnTo>
                  <a:lnTo>
                    <a:pt x="2022" y="6933"/>
                  </a:lnTo>
                  <a:lnTo>
                    <a:pt x="2384" y="7680"/>
                  </a:lnTo>
                  <a:lnTo>
                    <a:pt x="2769" y="8402"/>
                  </a:lnTo>
                  <a:lnTo>
                    <a:pt x="3154" y="9076"/>
                  </a:lnTo>
                  <a:lnTo>
                    <a:pt x="3539" y="9678"/>
                  </a:lnTo>
                  <a:lnTo>
                    <a:pt x="3924" y="10207"/>
                  </a:lnTo>
                  <a:lnTo>
                    <a:pt x="4285" y="10641"/>
                  </a:lnTo>
                  <a:lnTo>
                    <a:pt x="4454" y="10833"/>
                  </a:lnTo>
                  <a:lnTo>
                    <a:pt x="4622" y="10953"/>
                  </a:lnTo>
                  <a:lnTo>
                    <a:pt x="4959" y="11194"/>
                  </a:lnTo>
                  <a:lnTo>
                    <a:pt x="5345" y="11387"/>
                  </a:lnTo>
                  <a:lnTo>
                    <a:pt x="5730" y="11531"/>
                  </a:lnTo>
                  <a:lnTo>
                    <a:pt x="6139" y="11652"/>
                  </a:lnTo>
                  <a:lnTo>
                    <a:pt x="6572" y="11748"/>
                  </a:lnTo>
                  <a:lnTo>
                    <a:pt x="7006" y="11796"/>
                  </a:lnTo>
                  <a:lnTo>
                    <a:pt x="7439" y="11844"/>
                  </a:lnTo>
                  <a:lnTo>
                    <a:pt x="7848" y="11868"/>
                  </a:lnTo>
                  <a:lnTo>
                    <a:pt x="8257" y="11844"/>
                  </a:lnTo>
                  <a:lnTo>
                    <a:pt x="8643" y="11844"/>
                  </a:lnTo>
                  <a:lnTo>
                    <a:pt x="9365" y="11772"/>
                  </a:lnTo>
                  <a:lnTo>
                    <a:pt x="9918" y="11676"/>
                  </a:lnTo>
                  <a:lnTo>
                    <a:pt x="10255" y="11603"/>
                  </a:lnTo>
                  <a:lnTo>
                    <a:pt x="13072" y="10665"/>
                  </a:lnTo>
                  <a:lnTo>
                    <a:pt x="15407" y="9870"/>
                  </a:lnTo>
                  <a:lnTo>
                    <a:pt x="12928" y="1011"/>
                  </a:lnTo>
                  <a:lnTo>
                    <a:pt x="8281" y="3852"/>
                  </a:lnTo>
                  <a:lnTo>
                    <a:pt x="3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8" name="Google Shape;13668;p41"/>
            <p:cNvSpPr/>
            <p:nvPr/>
          </p:nvSpPr>
          <p:spPr>
            <a:xfrm>
              <a:off x="5283275" y="3059700"/>
              <a:ext cx="249175" cy="98725"/>
            </a:xfrm>
            <a:custGeom>
              <a:avLst/>
              <a:gdLst/>
              <a:ahLst/>
              <a:cxnLst/>
              <a:rect l="l" t="t" r="r" b="b"/>
              <a:pathLst>
                <a:path w="9967" h="3949" extrusionOk="0">
                  <a:moveTo>
                    <a:pt x="25" y="0"/>
                  </a:moveTo>
                  <a:lnTo>
                    <a:pt x="0" y="24"/>
                  </a:lnTo>
                  <a:lnTo>
                    <a:pt x="0" y="72"/>
                  </a:lnTo>
                  <a:lnTo>
                    <a:pt x="25" y="96"/>
                  </a:lnTo>
                  <a:lnTo>
                    <a:pt x="5272" y="3948"/>
                  </a:lnTo>
                  <a:lnTo>
                    <a:pt x="9943" y="1107"/>
                  </a:lnTo>
                  <a:lnTo>
                    <a:pt x="9967" y="1083"/>
                  </a:lnTo>
                  <a:lnTo>
                    <a:pt x="9967" y="1035"/>
                  </a:lnTo>
                  <a:lnTo>
                    <a:pt x="9943" y="1011"/>
                  </a:lnTo>
                  <a:lnTo>
                    <a:pt x="9895" y="1011"/>
                  </a:lnTo>
                  <a:lnTo>
                    <a:pt x="5272" y="3852"/>
                  </a:lnTo>
                  <a:lnTo>
                    <a:pt x="73" y="24"/>
                  </a:lnTo>
                  <a:lnTo>
                    <a:pt x="25"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9" name="Google Shape;13669;p41"/>
            <p:cNvSpPr/>
            <p:nvPr/>
          </p:nvSpPr>
          <p:spPr>
            <a:xfrm>
              <a:off x="5293500" y="3008525"/>
              <a:ext cx="464050" cy="894350"/>
            </a:xfrm>
            <a:custGeom>
              <a:avLst/>
              <a:gdLst/>
              <a:ahLst/>
              <a:cxnLst/>
              <a:rect l="l" t="t" r="r" b="b"/>
              <a:pathLst>
                <a:path w="18562" h="35774" extrusionOk="0">
                  <a:moveTo>
                    <a:pt x="9943" y="1"/>
                  </a:moveTo>
                  <a:lnTo>
                    <a:pt x="9726" y="25"/>
                  </a:lnTo>
                  <a:lnTo>
                    <a:pt x="9510" y="73"/>
                  </a:lnTo>
                  <a:lnTo>
                    <a:pt x="9269" y="145"/>
                  </a:lnTo>
                  <a:lnTo>
                    <a:pt x="8980" y="266"/>
                  </a:lnTo>
                  <a:lnTo>
                    <a:pt x="8691" y="410"/>
                  </a:lnTo>
                  <a:lnTo>
                    <a:pt x="8402" y="603"/>
                  </a:lnTo>
                  <a:lnTo>
                    <a:pt x="8089" y="843"/>
                  </a:lnTo>
                  <a:lnTo>
                    <a:pt x="7776" y="1156"/>
                  </a:lnTo>
                  <a:lnTo>
                    <a:pt x="7439" y="1517"/>
                  </a:lnTo>
                  <a:lnTo>
                    <a:pt x="7126" y="1927"/>
                  </a:lnTo>
                  <a:lnTo>
                    <a:pt x="6837" y="2432"/>
                  </a:lnTo>
                  <a:lnTo>
                    <a:pt x="6549" y="3010"/>
                  </a:lnTo>
                  <a:lnTo>
                    <a:pt x="5947" y="4358"/>
                  </a:lnTo>
                  <a:lnTo>
                    <a:pt x="5610" y="5104"/>
                  </a:lnTo>
                  <a:lnTo>
                    <a:pt x="5273" y="5947"/>
                  </a:lnTo>
                  <a:lnTo>
                    <a:pt x="4936" y="6838"/>
                  </a:lnTo>
                  <a:lnTo>
                    <a:pt x="4599" y="7825"/>
                  </a:lnTo>
                  <a:lnTo>
                    <a:pt x="4238" y="8884"/>
                  </a:lnTo>
                  <a:lnTo>
                    <a:pt x="3901" y="10039"/>
                  </a:lnTo>
                  <a:lnTo>
                    <a:pt x="3539" y="11291"/>
                  </a:lnTo>
                  <a:lnTo>
                    <a:pt x="3202" y="12639"/>
                  </a:lnTo>
                  <a:lnTo>
                    <a:pt x="2865" y="14084"/>
                  </a:lnTo>
                  <a:lnTo>
                    <a:pt x="2528" y="15672"/>
                  </a:lnTo>
                  <a:lnTo>
                    <a:pt x="2191" y="17358"/>
                  </a:lnTo>
                  <a:lnTo>
                    <a:pt x="1902" y="19163"/>
                  </a:lnTo>
                  <a:lnTo>
                    <a:pt x="1614" y="21113"/>
                  </a:lnTo>
                  <a:lnTo>
                    <a:pt x="1325" y="23207"/>
                  </a:lnTo>
                  <a:lnTo>
                    <a:pt x="867" y="27035"/>
                  </a:lnTo>
                  <a:lnTo>
                    <a:pt x="530" y="29972"/>
                  </a:lnTo>
                  <a:lnTo>
                    <a:pt x="290" y="32138"/>
                  </a:lnTo>
                  <a:lnTo>
                    <a:pt x="145" y="33631"/>
                  </a:lnTo>
                  <a:lnTo>
                    <a:pt x="49" y="34618"/>
                  </a:lnTo>
                  <a:lnTo>
                    <a:pt x="25" y="35172"/>
                  </a:lnTo>
                  <a:lnTo>
                    <a:pt x="1" y="35461"/>
                  </a:lnTo>
                  <a:lnTo>
                    <a:pt x="18561" y="35774"/>
                  </a:lnTo>
                  <a:lnTo>
                    <a:pt x="18561" y="35774"/>
                  </a:lnTo>
                  <a:lnTo>
                    <a:pt x="15841" y="8210"/>
                  </a:lnTo>
                  <a:lnTo>
                    <a:pt x="11580" y="362"/>
                  </a:lnTo>
                  <a:lnTo>
                    <a:pt x="10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0" name="Google Shape;13670;p41"/>
            <p:cNvSpPr/>
            <p:nvPr/>
          </p:nvSpPr>
          <p:spPr>
            <a:xfrm>
              <a:off x="5388600" y="3009750"/>
              <a:ext cx="157700" cy="258200"/>
            </a:xfrm>
            <a:custGeom>
              <a:avLst/>
              <a:gdLst/>
              <a:ahLst/>
              <a:cxnLst/>
              <a:rect l="l" t="t" r="r" b="b"/>
              <a:pathLst>
                <a:path w="6308" h="10328" extrusionOk="0">
                  <a:moveTo>
                    <a:pt x="5874" y="0"/>
                  </a:moveTo>
                  <a:lnTo>
                    <a:pt x="5561" y="72"/>
                  </a:lnTo>
                  <a:lnTo>
                    <a:pt x="5200" y="217"/>
                  </a:lnTo>
                  <a:lnTo>
                    <a:pt x="4815" y="409"/>
                  </a:lnTo>
                  <a:lnTo>
                    <a:pt x="4622" y="554"/>
                  </a:lnTo>
                  <a:lnTo>
                    <a:pt x="4406" y="698"/>
                  </a:lnTo>
                  <a:lnTo>
                    <a:pt x="4189" y="891"/>
                  </a:lnTo>
                  <a:lnTo>
                    <a:pt x="3972" y="1083"/>
                  </a:lnTo>
                  <a:lnTo>
                    <a:pt x="3756" y="1324"/>
                  </a:lnTo>
                  <a:lnTo>
                    <a:pt x="3539" y="1589"/>
                  </a:lnTo>
                  <a:lnTo>
                    <a:pt x="3346" y="1878"/>
                  </a:lnTo>
                  <a:lnTo>
                    <a:pt x="3130" y="2191"/>
                  </a:lnTo>
                  <a:lnTo>
                    <a:pt x="2937" y="2552"/>
                  </a:lnTo>
                  <a:lnTo>
                    <a:pt x="2745" y="2961"/>
                  </a:lnTo>
                  <a:lnTo>
                    <a:pt x="2119" y="4357"/>
                  </a:lnTo>
                  <a:lnTo>
                    <a:pt x="1782" y="5152"/>
                  </a:lnTo>
                  <a:lnTo>
                    <a:pt x="1421" y="6018"/>
                  </a:lnTo>
                  <a:lnTo>
                    <a:pt x="1084" y="6957"/>
                  </a:lnTo>
                  <a:lnTo>
                    <a:pt x="722" y="7992"/>
                  </a:lnTo>
                  <a:lnTo>
                    <a:pt x="361" y="9124"/>
                  </a:lnTo>
                  <a:lnTo>
                    <a:pt x="0" y="10327"/>
                  </a:lnTo>
                  <a:lnTo>
                    <a:pt x="0" y="10327"/>
                  </a:lnTo>
                  <a:lnTo>
                    <a:pt x="482" y="9196"/>
                  </a:lnTo>
                  <a:lnTo>
                    <a:pt x="1084" y="7968"/>
                  </a:lnTo>
                  <a:lnTo>
                    <a:pt x="1397" y="7342"/>
                  </a:lnTo>
                  <a:lnTo>
                    <a:pt x="1758" y="6692"/>
                  </a:lnTo>
                  <a:lnTo>
                    <a:pt x="2119" y="6018"/>
                  </a:lnTo>
                  <a:lnTo>
                    <a:pt x="2504" y="5368"/>
                  </a:lnTo>
                  <a:lnTo>
                    <a:pt x="2913" y="4718"/>
                  </a:lnTo>
                  <a:lnTo>
                    <a:pt x="3346" y="4092"/>
                  </a:lnTo>
                  <a:lnTo>
                    <a:pt x="3804" y="3467"/>
                  </a:lnTo>
                  <a:lnTo>
                    <a:pt x="4261" y="2865"/>
                  </a:lnTo>
                  <a:lnTo>
                    <a:pt x="4743" y="2287"/>
                  </a:lnTo>
                  <a:lnTo>
                    <a:pt x="5248" y="1757"/>
                  </a:lnTo>
                  <a:lnTo>
                    <a:pt x="5778" y="1252"/>
                  </a:lnTo>
                  <a:lnTo>
                    <a:pt x="6307" y="794"/>
                  </a:lnTo>
                  <a:lnTo>
                    <a:pt x="6211" y="530"/>
                  </a:lnTo>
                  <a:lnTo>
                    <a:pt x="6067" y="265"/>
                  </a:lnTo>
                  <a:lnTo>
                    <a:pt x="58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1" name="Google Shape;13671;p41"/>
            <p:cNvSpPr/>
            <p:nvPr/>
          </p:nvSpPr>
          <p:spPr>
            <a:xfrm>
              <a:off x="5384375" y="2991675"/>
              <a:ext cx="217900" cy="364750"/>
            </a:xfrm>
            <a:custGeom>
              <a:avLst/>
              <a:gdLst/>
              <a:ahLst/>
              <a:cxnLst/>
              <a:rect l="l" t="t" r="r" b="b"/>
              <a:pathLst>
                <a:path w="8716" h="14590" extrusionOk="0">
                  <a:moveTo>
                    <a:pt x="7656" y="1"/>
                  </a:moveTo>
                  <a:lnTo>
                    <a:pt x="7343" y="314"/>
                  </a:lnTo>
                  <a:lnTo>
                    <a:pt x="6525" y="1132"/>
                  </a:lnTo>
                  <a:lnTo>
                    <a:pt x="5995" y="1734"/>
                  </a:lnTo>
                  <a:lnTo>
                    <a:pt x="5393" y="2408"/>
                  </a:lnTo>
                  <a:lnTo>
                    <a:pt x="4743" y="3178"/>
                  </a:lnTo>
                  <a:lnTo>
                    <a:pt x="4093" y="4021"/>
                  </a:lnTo>
                  <a:lnTo>
                    <a:pt x="3756" y="4502"/>
                  </a:lnTo>
                  <a:lnTo>
                    <a:pt x="3419" y="5080"/>
                  </a:lnTo>
                  <a:lnTo>
                    <a:pt x="3058" y="5706"/>
                  </a:lnTo>
                  <a:lnTo>
                    <a:pt x="2721" y="6404"/>
                  </a:lnTo>
                  <a:lnTo>
                    <a:pt x="2360" y="7126"/>
                  </a:lnTo>
                  <a:lnTo>
                    <a:pt x="2023" y="7873"/>
                  </a:lnTo>
                  <a:lnTo>
                    <a:pt x="1397" y="9365"/>
                  </a:lnTo>
                  <a:lnTo>
                    <a:pt x="843" y="10737"/>
                  </a:lnTo>
                  <a:lnTo>
                    <a:pt x="410" y="11893"/>
                  </a:lnTo>
                  <a:lnTo>
                    <a:pt x="1" y="12952"/>
                  </a:lnTo>
                  <a:lnTo>
                    <a:pt x="193" y="14589"/>
                  </a:lnTo>
                  <a:lnTo>
                    <a:pt x="6164" y="5345"/>
                  </a:lnTo>
                  <a:lnTo>
                    <a:pt x="4815" y="4912"/>
                  </a:lnTo>
                  <a:lnTo>
                    <a:pt x="8715" y="916"/>
                  </a:lnTo>
                  <a:lnTo>
                    <a:pt x="76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2" name="Google Shape;13672;p41"/>
            <p:cNvSpPr/>
            <p:nvPr/>
          </p:nvSpPr>
          <p:spPr>
            <a:xfrm>
              <a:off x="5400625" y="3042225"/>
              <a:ext cx="171550" cy="291325"/>
            </a:xfrm>
            <a:custGeom>
              <a:avLst/>
              <a:gdLst/>
              <a:ahLst/>
              <a:cxnLst/>
              <a:rect l="l" t="t" r="r" b="b"/>
              <a:pathLst>
                <a:path w="6862" h="11653" extrusionOk="0">
                  <a:moveTo>
                    <a:pt x="6813" y="1"/>
                  </a:moveTo>
                  <a:lnTo>
                    <a:pt x="6765" y="25"/>
                  </a:lnTo>
                  <a:lnTo>
                    <a:pt x="4069" y="2914"/>
                  </a:lnTo>
                  <a:lnTo>
                    <a:pt x="5441" y="3347"/>
                  </a:lnTo>
                  <a:lnTo>
                    <a:pt x="1" y="11580"/>
                  </a:lnTo>
                  <a:lnTo>
                    <a:pt x="1" y="11628"/>
                  </a:lnTo>
                  <a:lnTo>
                    <a:pt x="25" y="11652"/>
                  </a:lnTo>
                  <a:lnTo>
                    <a:pt x="49" y="11652"/>
                  </a:lnTo>
                  <a:lnTo>
                    <a:pt x="97" y="11628"/>
                  </a:lnTo>
                  <a:lnTo>
                    <a:pt x="5562" y="3347"/>
                  </a:lnTo>
                  <a:lnTo>
                    <a:pt x="5586" y="3299"/>
                  </a:lnTo>
                  <a:lnTo>
                    <a:pt x="4238" y="2866"/>
                  </a:lnTo>
                  <a:lnTo>
                    <a:pt x="6838" y="97"/>
                  </a:lnTo>
                  <a:lnTo>
                    <a:pt x="6862" y="49"/>
                  </a:lnTo>
                  <a:lnTo>
                    <a:pt x="6838" y="25"/>
                  </a:lnTo>
                  <a:lnTo>
                    <a:pt x="681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41"/>
            <p:cNvSpPr/>
            <p:nvPr/>
          </p:nvSpPr>
          <p:spPr>
            <a:xfrm>
              <a:off x="4946850" y="3094600"/>
              <a:ext cx="610275" cy="674075"/>
            </a:xfrm>
            <a:custGeom>
              <a:avLst/>
              <a:gdLst/>
              <a:ahLst/>
              <a:cxnLst/>
              <a:rect l="l" t="t" r="r" b="b"/>
              <a:pathLst>
                <a:path w="24411" h="26963" extrusionOk="0">
                  <a:moveTo>
                    <a:pt x="16707" y="0"/>
                  </a:moveTo>
                  <a:lnTo>
                    <a:pt x="16587" y="24"/>
                  </a:lnTo>
                  <a:lnTo>
                    <a:pt x="434" y="5658"/>
                  </a:lnTo>
                  <a:lnTo>
                    <a:pt x="313" y="5706"/>
                  </a:lnTo>
                  <a:lnTo>
                    <a:pt x="217" y="5778"/>
                  </a:lnTo>
                  <a:lnTo>
                    <a:pt x="121" y="5874"/>
                  </a:lnTo>
                  <a:lnTo>
                    <a:pt x="73" y="5970"/>
                  </a:lnTo>
                  <a:lnTo>
                    <a:pt x="25" y="6091"/>
                  </a:lnTo>
                  <a:lnTo>
                    <a:pt x="0" y="6211"/>
                  </a:lnTo>
                  <a:lnTo>
                    <a:pt x="0" y="6356"/>
                  </a:lnTo>
                  <a:lnTo>
                    <a:pt x="25" y="6476"/>
                  </a:lnTo>
                  <a:lnTo>
                    <a:pt x="7006" y="26529"/>
                  </a:lnTo>
                  <a:lnTo>
                    <a:pt x="7054" y="26649"/>
                  </a:lnTo>
                  <a:lnTo>
                    <a:pt x="7126" y="26746"/>
                  </a:lnTo>
                  <a:lnTo>
                    <a:pt x="7222" y="26818"/>
                  </a:lnTo>
                  <a:lnTo>
                    <a:pt x="7343" y="26890"/>
                  </a:lnTo>
                  <a:lnTo>
                    <a:pt x="7439" y="26938"/>
                  </a:lnTo>
                  <a:lnTo>
                    <a:pt x="7584" y="26962"/>
                  </a:lnTo>
                  <a:lnTo>
                    <a:pt x="7704" y="26962"/>
                  </a:lnTo>
                  <a:lnTo>
                    <a:pt x="7824" y="26914"/>
                  </a:lnTo>
                  <a:lnTo>
                    <a:pt x="23977" y="21305"/>
                  </a:lnTo>
                  <a:lnTo>
                    <a:pt x="24098" y="21257"/>
                  </a:lnTo>
                  <a:lnTo>
                    <a:pt x="24194" y="21161"/>
                  </a:lnTo>
                  <a:lnTo>
                    <a:pt x="24290" y="21088"/>
                  </a:lnTo>
                  <a:lnTo>
                    <a:pt x="24363" y="20968"/>
                  </a:lnTo>
                  <a:lnTo>
                    <a:pt x="24387" y="20848"/>
                  </a:lnTo>
                  <a:lnTo>
                    <a:pt x="24411" y="20727"/>
                  </a:lnTo>
                  <a:lnTo>
                    <a:pt x="24411" y="20607"/>
                  </a:lnTo>
                  <a:lnTo>
                    <a:pt x="24387" y="20487"/>
                  </a:lnTo>
                  <a:lnTo>
                    <a:pt x="17405" y="434"/>
                  </a:lnTo>
                  <a:lnTo>
                    <a:pt x="17357" y="313"/>
                  </a:lnTo>
                  <a:lnTo>
                    <a:pt x="17285" y="217"/>
                  </a:lnTo>
                  <a:lnTo>
                    <a:pt x="17189" y="121"/>
                  </a:lnTo>
                  <a:lnTo>
                    <a:pt x="17068" y="73"/>
                  </a:lnTo>
                  <a:lnTo>
                    <a:pt x="16972" y="24"/>
                  </a:lnTo>
                  <a:lnTo>
                    <a:pt x="16852" y="0"/>
                  </a:lnTo>
                  <a:close/>
                </a:path>
              </a:pathLst>
            </a:custGeom>
            <a:solidFill>
              <a:srgbClr val="6B6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41"/>
            <p:cNvSpPr/>
            <p:nvPr/>
          </p:nvSpPr>
          <p:spPr>
            <a:xfrm>
              <a:off x="5428325" y="3432825"/>
              <a:ext cx="44550" cy="3025"/>
            </a:xfrm>
            <a:custGeom>
              <a:avLst/>
              <a:gdLst/>
              <a:ahLst/>
              <a:cxnLst/>
              <a:rect l="l" t="t" r="r" b="b"/>
              <a:pathLst>
                <a:path w="1782" h="121" extrusionOk="0">
                  <a:moveTo>
                    <a:pt x="1733" y="0"/>
                  </a:moveTo>
                  <a:lnTo>
                    <a:pt x="48" y="24"/>
                  </a:lnTo>
                  <a:lnTo>
                    <a:pt x="24" y="49"/>
                  </a:lnTo>
                  <a:lnTo>
                    <a:pt x="0" y="73"/>
                  </a:lnTo>
                  <a:lnTo>
                    <a:pt x="24" y="121"/>
                  </a:lnTo>
                  <a:lnTo>
                    <a:pt x="48" y="121"/>
                  </a:lnTo>
                  <a:lnTo>
                    <a:pt x="1733" y="97"/>
                  </a:lnTo>
                  <a:lnTo>
                    <a:pt x="1782" y="73"/>
                  </a:lnTo>
                  <a:lnTo>
                    <a:pt x="1782" y="49"/>
                  </a:lnTo>
                  <a:lnTo>
                    <a:pt x="1782"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41"/>
            <p:cNvSpPr/>
            <p:nvPr/>
          </p:nvSpPr>
          <p:spPr>
            <a:xfrm>
              <a:off x="5425900" y="3415375"/>
              <a:ext cx="48775" cy="4825"/>
            </a:xfrm>
            <a:custGeom>
              <a:avLst/>
              <a:gdLst/>
              <a:ahLst/>
              <a:cxnLst/>
              <a:rect l="l" t="t" r="r" b="b"/>
              <a:pathLst>
                <a:path w="1951" h="193" extrusionOk="0">
                  <a:moveTo>
                    <a:pt x="1879" y="0"/>
                  </a:moveTo>
                  <a:lnTo>
                    <a:pt x="49" y="97"/>
                  </a:lnTo>
                  <a:lnTo>
                    <a:pt x="25" y="97"/>
                  </a:lnTo>
                  <a:lnTo>
                    <a:pt x="1" y="145"/>
                  </a:lnTo>
                  <a:lnTo>
                    <a:pt x="25" y="169"/>
                  </a:lnTo>
                  <a:lnTo>
                    <a:pt x="49" y="193"/>
                  </a:lnTo>
                  <a:lnTo>
                    <a:pt x="73" y="193"/>
                  </a:lnTo>
                  <a:lnTo>
                    <a:pt x="1903" y="97"/>
                  </a:lnTo>
                  <a:lnTo>
                    <a:pt x="1927" y="73"/>
                  </a:lnTo>
                  <a:lnTo>
                    <a:pt x="1951" y="48"/>
                  </a:lnTo>
                  <a:lnTo>
                    <a:pt x="1927"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41"/>
            <p:cNvSpPr/>
            <p:nvPr/>
          </p:nvSpPr>
          <p:spPr>
            <a:xfrm>
              <a:off x="5424700" y="3399125"/>
              <a:ext cx="46975" cy="2425"/>
            </a:xfrm>
            <a:custGeom>
              <a:avLst/>
              <a:gdLst/>
              <a:ahLst/>
              <a:cxnLst/>
              <a:rect l="l" t="t" r="r" b="b"/>
              <a:pathLst>
                <a:path w="1879" h="97" extrusionOk="0">
                  <a:moveTo>
                    <a:pt x="49" y="0"/>
                  </a:moveTo>
                  <a:lnTo>
                    <a:pt x="25" y="24"/>
                  </a:lnTo>
                  <a:lnTo>
                    <a:pt x="1" y="48"/>
                  </a:lnTo>
                  <a:lnTo>
                    <a:pt x="25" y="73"/>
                  </a:lnTo>
                  <a:lnTo>
                    <a:pt x="121" y="97"/>
                  </a:lnTo>
                  <a:lnTo>
                    <a:pt x="1830" y="97"/>
                  </a:lnTo>
                  <a:lnTo>
                    <a:pt x="1854" y="73"/>
                  </a:lnTo>
                  <a:lnTo>
                    <a:pt x="1878" y="48"/>
                  </a:lnTo>
                  <a:lnTo>
                    <a:pt x="1854"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41"/>
            <p:cNvSpPr/>
            <p:nvPr/>
          </p:nvSpPr>
          <p:spPr>
            <a:xfrm>
              <a:off x="5581775" y="3174025"/>
              <a:ext cx="84300" cy="142075"/>
            </a:xfrm>
            <a:custGeom>
              <a:avLst/>
              <a:gdLst/>
              <a:ahLst/>
              <a:cxnLst/>
              <a:rect l="l" t="t" r="r" b="b"/>
              <a:pathLst>
                <a:path w="3372" h="5683" extrusionOk="0">
                  <a:moveTo>
                    <a:pt x="49" y="1"/>
                  </a:moveTo>
                  <a:lnTo>
                    <a:pt x="25" y="25"/>
                  </a:lnTo>
                  <a:lnTo>
                    <a:pt x="1" y="49"/>
                  </a:lnTo>
                  <a:lnTo>
                    <a:pt x="25" y="97"/>
                  </a:lnTo>
                  <a:lnTo>
                    <a:pt x="338" y="482"/>
                  </a:lnTo>
                  <a:lnTo>
                    <a:pt x="723" y="1012"/>
                  </a:lnTo>
                  <a:lnTo>
                    <a:pt x="1156" y="1638"/>
                  </a:lnTo>
                  <a:lnTo>
                    <a:pt x="1566" y="2336"/>
                  </a:lnTo>
                  <a:lnTo>
                    <a:pt x="1951" y="3034"/>
                  </a:lnTo>
                  <a:lnTo>
                    <a:pt x="2312" y="3708"/>
                  </a:lnTo>
                  <a:lnTo>
                    <a:pt x="2625" y="4310"/>
                  </a:lnTo>
                  <a:lnTo>
                    <a:pt x="3106" y="5273"/>
                  </a:lnTo>
                  <a:lnTo>
                    <a:pt x="3275" y="5658"/>
                  </a:lnTo>
                  <a:lnTo>
                    <a:pt x="3299" y="5682"/>
                  </a:lnTo>
                  <a:lnTo>
                    <a:pt x="3347" y="5682"/>
                  </a:lnTo>
                  <a:lnTo>
                    <a:pt x="3371" y="5658"/>
                  </a:lnTo>
                  <a:lnTo>
                    <a:pt x="3371" y="5610"/>
                  </a:lnTo>
                  <a:lnTo>
                    <a:pt x="3203" y="5225"/>
                  </a:lnTo>
                  <a:lnTo>
                    <a:pt x="2721" y="4286"/>
                  </a:lnTo>
                  <a:lnTo>
                    <a:pt x="2408" y="3660"/>
                  </a:lnTo>
                  <a:lnTo>
                    <a:pt x="2047" y="2986"/>
                  </a:lnTo>
                  <a:lnTo>
                    <a:pt x="1638" y="2288"/>
                  </a:lnTo>
                  <a:lnTo>
                    <a:pt x="1229" y="1590"/>
                  </a:lnTo>
                  <a:lnTo>
                    <a:pt x="795" y="940"/>
                  </a:lnTo>
                  <a:lnTo>
                    <a:pt x="410" y="434"/>
                  </a:lnTo>
                  <a:lnTo>
                    <a:pt x="97" y="25"/>
                  </a:lnTo>
                  <a:lnTo>
                    <a:pt x="49"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41"/>
            <p:cNvSpPr/>
            <p:nvPr/>
          </p:nvSpPr>
          <p:spPr>
            <a:xfrm>
              <a:off x="5156275" y="2947750"/>
              <a:ext cx="84900" cy="149275"/>
            </a:xfrm>
            <a:custGeom>
              <a:avLst/>
              <a:gdLst/>
              <a:ahLst/>
              <a:cxnLst/>
              <a:rect l="l" t="t" r="r" b="b"/>
              <a:pathLst>
                <a:path w="3396" h="5971" extrusionOk="0">
                  <a:moveTo>
                    <a:pt x="1999" y="0"/>
                  </a:moveTo>
                  <a:lnTo>
                    <a:pt x="1710" y="25"/>
                  </a:lnTo>
                  <a:lnTo>
                    <a:pt x="1397" y="145"/>
                  </a:lnTo>
                  <a:lnTo>
                    <a:pt x="1060" y="265"/>
                  </a:lnTo>
                  <a:lnTo>
                    <a:pt x="747" y="434"/>
                  </a:lnTo>
                  <a:lnTo>
                    <a:pt x="458" y="626"/>
                  </a:lnTo>
                  <a:lnTo>
                    <a:pt x="242" y="819"/>
                  </a:lnTo>
                  <a:lnTo>
                    <a:pt x="145" y="915"/>
                  </a:lnTo>
                  <a:lnTo>
                    <a:pt x="97" y="1012"/>
                  </a:lnTo>
                  <a:lnTo>
                    <a:pt x="49" y="1108"/>
                  </a:lnTo>
                  <a:lnTo>
                    <a:pt x="25" y="1204"/>
                  </a:lnTo>
                  <a:lnTo>
                    <a:pt x="1" y="1421"/>
                  </a:lnTo>
                  <a:lnTo>
                    <a:pt x="49" y="1686"/>
                  </a:lnTo>
                  <a:lnTo>
                    <a:pt x="121" y="1950"/>
                  </a:lnTo>
                  <a:lnTo>
                    <a:pt x="290" y="2480"/>
                  </a:lnTo>
                  <a:lnTo>
                    <a:pt x="338" y="2745"/>
                  </a:lnTo>
                  <a:lnTo>
                    <a:pt x="362" y="3010"/>
                  </a:lnTo>
                  <a:lnTo>
                    <a:pt x="386" y="3250"/>
                  </a:lnTo>
                  <a:lnTo>
                    <a:pt x="458" y="3467"/>
                  </a:lnTo>
                  <a:lnTo>
                    <a:pt x="531" y="3660"/>
                  </a:lnTo>
                  <a:lnTo>
                    <a:pt x="627" y="3852"/>
                  </a:lnTo>
                  <a:lnTo>
                    <a:pt x="747" y="3997"/>
                  </a:lnTo>
                  <a:lnTo>
                    <a:pt x="868" y="4165"/>
                  </a:lnTo>
                  <a:lnTo>
                    <a:pt x="1108" y="4406"/>
                  </a:lnTo>
                  <a:lnTo>
                    <a:pt x="1229" y="4502"/>
                  </a:lnTo>
                  <a:lnTo>
                    <a:pt x="1397" y="4623"/>
                  </a:lnTo>
                  <a:lnTo>
                    <a:pt x="1590" y="4743"/>
                  </a:lnTo>
                  <a:lnTo>
                    <a:pt x="1782" y="4887"/>
                  </a:lnTo>
                  <a:lnTo>
                    <a:pt x="1999" y="5080"/>
                  </a:lnTo>
                  <a:lnTo>
                    <a:pt x="2216" y="5297"/>
                  </a:lnTo>
                  <a:lnTo>
                    <a:pt x="2408" y="5610"/>
                  </a:lnTo>
                  <a:lnTo>
                    <a:pt x="2505" y="5778"/>
                  </a:lnTo>
                  <a:lnTo>
                    <a:pt x="2577" y="5971"/>
                  </a:lnTo>
                  <a:lnTo>
                    <a:pt x="2793" y="5658"/>
                  </a:lnTo>
                  <a:lnTo>
                    <a:pt x="1927" y="4285"/>
                  </a:lnTo>
                  <a:lnTo>
                    <a:pt x="2577" y="3347"/>
                  </a:lnTo>
                  <a:lnTo>
                    <a:pt x="3058" y="2600"/>
                  </a:lnTo>
                  <a:lnTo>
                    <a:pt x="3251" y="2311"/>
                  </a:lnTo>
                  <a:lnTo>
                    <a:pt x="3347" y="2095"/>
                  </a:lnTo>
                  <a:lnTo>
                    <a:pt x="3371" y="1974"/>
                  </a:lnTo>
                  <a:lnTo>
                    <a:pt x="3395" y="1830"/>
                  </a:lnTo>
                  <a:lnTo>
                    <a:pt x="3371" y="1734"/>
                  </a:lnTo>
                  <a:lnTo>
                    <a:pt x="3347" y="1637"/>
                  </a:lnTo>
                  <a:lnTo>
                    <a:pt x="3275" y="1565"/>
                  </a:lnTo>
                  <a:lnTo>
                    <a:pt x="3203" y="1541"/>
                  </a:lnTo>
                  <a:lnTo>
                    <a:pt x="3082" y="1565"/>
                  </a:lnTo>
                  <a:lnTo>
                    <a:pt x="2962" y="1637"/>
                  </a:lnTo>
                  <a:lnTo>
                    <a:pt x="2962" y="1637"/>
                  </a:lnTo>
                  <a:lnTo>
                    <a:pt x="3034" y="1565"/>
                  </a:lnTo>
                  <a:lnTo>
                    <a:pt x="3155" y="1421"/>
                  </a:lnTo>
                  <a:lnTo>
                    <a:pt x="3227" y="1324"/>
                  </a:lnTo>
                  <a:lnTo>
                    <a:pt x="3251" y="1252"/>
                  </a:lnTo>
                  <a:lnTo>
                    <a:pt x="3275" y="1156"/>
                  </a:lnTo>
                  <a:lnTo>
                    <a:pt x="3275" y="1084"/>
                  </a:lnTo>
                  <a:lnTo>
                    <a:pt x="3227" y="1036"/>
                  </a:lnTo>
                  <a:lnTo>
                    <a:pt x="3155" y="1012"/>
                  </a:lnTo>
                  <a:lnTo>
                    <a:pt x="3058" y="987"/>
                  </a:lnTo>
                  <a:lnTo>
                    <a:pt x="2962" y="987"/>
                  </a:lnTo>
                  <a:lnTo>
                    <a:pt x="2842" y="1012"/>
                  </a:lnTo>
                  <a:lnTo>
                    <a:pt x="2721" y="1060"/>
                  </a:lnTo>
                  <a:lnTo>
                    <a:pt x="2564" y="1127"/>
                  </a:lnTo>
                  <a:lnTo>
                    <a:pt x="2721" y="987"/>
                  </a:lnTo>
                  <a:lnTo>
                    <a:pt x="2818" y="891"/>
                  </a:lnTo>
                  <a:lnTo>
                    <a:pt x="2914" y="747"/>
                  </a:lnTo>
                  <a:lnTo>
                    <a:pt x="2938" y="626"/>
                  </a:lnTo>
                  <a:lnTo>
                    <a:pt x="2938" y="578"/>
                  </a:lnTo>
                  <a:lnTo>
                    <a:pt x="2938" y="506"/>
                  </a:lnTo>
                  <a:lnTo>
                    <a:pt x="2914" y="458"/>
                  </a:lnTo>
                  <a:lnTo>
                    <a:pt x="2866" y="410"/>
                  </a:lnTo>
                  <a:lnTo>
                    <a:pt x="2769" y="362"/>
                  </a:lnTo>
                  <a:lnTo>
                    <a:pt x="2625" y="362"/>
                  </a:lnTo>
                  <a:lnTo>
                    <a:pt x="2456" y="386"/>
                  </a:lnTo>
                  <a:lnTo>
                    <a:pt x="2288" y="458"/>
                  </a:lnTo>
                  <a:lnTo>
                    <a:pt x="2119" y="530"/>
                  </a:lnTo>
                  <a:lnTo>
                    <a:pt x="1927" y="626"/>
                  </a:lnTo>
                  <a:lnTo>
                    <a:pt x="1758" y="723"/>
                  </a:lnTo>
                  <a:lnTo>
                    <a:pt x="1903" y="626"/>
                  </a:lnTo>
                  <a:lnTo>
                    <a:pt x="2047" y="530"/>
                  </a:lnTo>
                  <a:lnTo>
                    <a:pt x="2192" y="434"/>
                  </a:lnTo>
                  <a:lnTo>
                    <a:pt x="2312" y="313"/>
                  </a:lnTo>
                  <a:lnTo>
                    <a:pt x="2360" y="193"/>
                  </a:lnTo>
                  <a:lnTo>
                    <a:pt x="2360" y="145"/>
                  </a:lnTo>
                  <a:lnTo>
                    <a:pt x="2336" y="97"/>
                  </a:lnTo>
                  <a:lnTo>
                    <a:pt x="2288" y="49"/>
                  </a:lnTo>
                  <a:lnTo>
                    <a:pt x="2216" y="0"/>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41"/>
            <p:cNvSpPr/>
            <p:nvPr/>
          </p:nvSpPr>
          <p:spPr>
            <a:xfrm>
              <a:off x="5189375" y="2983850"/>
              <a:ext cx="46375" cy="42150"/>
            </a:xfrm>
            <a:custGeom>
              <a:avLst/>
              <a:gdLst/>
              <a:ahLst/>
              <a:cxnLst/>
              <a:rect l="l" t="t" r="r" b="b"/>
              <a:pathLst>
                <a:path w="1855" h="1686" extrusionOk="0">
                  <a:moveTo>
                    <a:pt x="1806" y="1"/>
                  </a:moveTo>
                  <a:lnTo>
                    <a:pt x="1758" y="25"/>
                  </a:lnTo>
                  <a:lnTo>
                    <a:pt x="1301" y="386"/>
                  </a:lnTo>
                  <a:lnTo>
                    <a:pt x="868" y="795"/>
                  </a:lnTo>
                  <a:lnTo>
                    <a:pt x="434" y="1205"/>
                  </a:lnTo>
                  <a:lnTo>
                    <a:pt x="1" y="1614"/>
                  </a:lnTo>
                  <a:lnTo>
                    <a:pt x="1" y="1638"/>
                  </a:lnTo>
                  <a:lnTo>
                    <a:pt x="1" y="1686"/>
                  </a:lnTo>
                  <a:lnTo>
                    <a:pt x="73" y="1686"/>
                  </a:lnTo>
                  <a:lnTo>
                    <a:pt x="507" y="1253"/>
                  </a:lnTo>
                  <a:lnTo>
                    <a:pt x="940" y="867"/>
                  </a:lnTo>
                  <a:lnTo>
                    <a:pt x="1373" y="458"/>
                  </a:lnTo>
                  <a:lnTo>
                    <a:pt x="1831" y="73"/>
                  </a:lnTo>
                  <a:lnTo>
                    <a:pt x="1855" y="49"/>
                  </a:lnTo>
                  <a:lnTo>
                    <a:pt x="1831" y="25"/>
                  </a:lnTo>
                  <a:lnTo>
                    <a:pt x="1806"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41"/>
            <p:cNvSpPr/>
            <p:nvPr/>
          </p:nvSpPr>
          <p:spPr>
            <a:xfrm>
              <a:off x="5179150" y="2967600"/>
              <a:ext cx="53600" cy="40950"/>
            </a:xfrm>
            <a:custGeom>
              <a:avLst/>
              <a:gdLst/>
              <a:ahLst/>
              <a:cxnLst/>
              <a:rect l="l" t="t" r="r" b="b"/>
              <a:pathLst>
                <a:path w="2144" h="1638" extrusionOk="0">
                  <a:moveTo>
                    <a:pt x="2071" y="1"/>
                  </a:moveTo>
                  <a:lnTo>
                    <a:pt x="1541" y="386"/>
                  </a:lnTo>
                  <a:lnTo>
                    <a:pt x="1012" y="747"/>
                  </a:lnTo>
                  <a:lnTo>
                    <a:pt x="506" y="1156"/>
                  </a:lnTo>
                  <a:lnTo>
                    <a:pt x="1" y="1566"/>
                  </a:lnTo>
                  <a:lnTo>
                    <a:pt x="1" y="1590"/>
                  </a:lnTo>
                  <a:lnTo>
                    <a:pt x="1" y="1638"/>
                  </a:lnTo>
                  <a:lnTo>
                    <a:pt x="73" y="1638"/>
                  </a:lnTo>
                  <a:lnTo>
                    <a:pt x="579" y="1229"/>
                  </a:lnTo>
                  <a:lnTo>
                    <a:pt x="1084" y="843"/>
                  </a:lnTo>
                  <a:lnTo>
                    <a:pt x="1590" y="458"/>
                  </a:lnTo>
                  <a:lnTo>
                    <a:pt x="2119" y="97"/>
                  </a:lnTo>
                  <a:lnTo>
                    <a:pt x="2143" y="49"/>
                  </a:lnTo>
                  <a:lnTo>
                    <a:pt x="2119" y="25"/>
                  </a:lnTo>
                  <a:lnTo>
                    <a:pt x="2095"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41"/>
            <p:cNvSpPr/>
            <p:nvPr/>
          </p:nvSpPr>
          <p:spPr>
            <a:xfrm>
              <a:off x="5173150" y="2953175"/>
              <a:ext cx="48750" cy="32525"/>
            </a:xfrm>
            <a:custGeom>
              <a:avLst/>
              <a:gdLst/>
              <a:ahLst/>
              <a:cxnLst/>
              <a:rect l="l" t="t" r="r" b="b"/>
              <a:pathLst>
                <a:path w="1950" h="1301" extrusionOk="0">
                  <a:moveTo>
                    <a:pt x="1926" y="0"/>
                  </a:moveTo>
                  <a:lnTo>
                    <a:pt x="1878" y="24"/>
                  </a:lnTo>
                  <a:lnTo>
                    <a:pt x="939" y="602"/>
                  </a:lnTo>
                  <a:lnTo>
                    <a:pt x="24" y="1204"/>
                  </a:lnTo>
                  <a:lnTo>
                    <a:pt x="0" y="1252"/>
                  </a:lnTo>
                  <a:lnTo>
                    <a:pt x="0" y="1276"/>
                  </a:lnTo>
                  <a:lnTo>
                    <a:pt x="24" y="1300"/>
                  </a:lnTo>
                  <a:lnTo>
                    <a:pt x="72" y="1300"/>
                  </a:lnTo>
                  <a:lnTo>
                    <a:pt x="987" y="674"/>
                  </a:lnTo>
                  <a:lnTo>
                    <a:pt x="1926" y="96"/>
                  </a:lnTo>
                  <a:lnTo>
                    <a:pt x="1950" y="72"/>
                  </a:lnTo>
                  <a:lnTo>
                    <a:pt x="1950" y="24"/>
                  </a:lnTo>
                  <a:lnTo>
                    <a:pt x="1926" y="0"/>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41"/>
            <p:cNvSpPr/>
            <p:nvPr/>
          </p:nvSpPr>
          <p:spPr>
            <a:xfrm>
              <a:off x="5570350" y="2699200"/>
              <a:ext cx="121600" cy="125200"/>
            </a:xfrm>
            <a:custGeom>
              <a:avLst/>
              <a:gdLst/>
              <a:ahLst/>
              <a:cxnLst/>
              <a:rect l="l" t="t" r="r" b="b"/>
              <a:pathLst>
                <a:path w="4864" h="5008" extrusionOk="0">
                  <a:moveTo>
                    <a:pt x="2576" y="0"/>
                  </a:moveTo>
                  <a:lnTo>
                    <a:pt x="2167" y="48"/>
                  </a:lnTo>
                  <a:lnTo>
                    <a:pt x="1878" y="97"/>
                  </a:lnTo>
                  <a:lnTo>
                    <a:pt x="1589" y="193"/>
                  </a:lnTo>
                  <a:lnTo>
                    <a:pt x="1300" y="313"/>
                  </a:lnTo>
                  <a:lnTo>
                    <a:pt x="1036" y="458"/>
                  </a:lnTo>
                  <a:lnTo>
                    <a:pt x="795" y="626"/>
                  </a:lnTo>
                  <a:lnTo>
                    <a:pt x="578" y="819"/>
                  </a:lnTo>
                  <a:lnTo>
                    <a:pt x="386" y="1035"/>
                  </a:lnTo>
                  <a:lnTo>
                    <a:pt x="217" y="1300"/>
                  </a:lnTo>
                  <a:lnTo>
                    <a:pt x="121" y="1517"/>
                  </a:lnTo>
                  <a:lnTo>
                    <a:pt x="49" y="1734"/>
                  </a:lnTo>
                  <a:lnTo>
                    <a:pt x="0" y="1974"/>
                  </a:lnTo>
                  <a:lnTo>
                    <a:pt x="0" y="2215"/>
                  </a:lnTo>
                  <a:lnTo>
                    <a:pt x="24" y="2456"/>
                  </a:lnTo>
                  <a:lnTo>
                    <a:pt x="73" y="2672"/>
                  </a:lnTo>
                  <a:lnTo>
                    <a:pt x="169" y="2913"/>
                  </a:lnTo>
                  <a:lnTo>
                    <a:pt x="265" y="3130"/>
                  </a:lnTo>
                  <a:lnTo>
                    <a:pt x="386" y="3322"/>
                  </a:lnTo>
                  <a:lnTo>
                    <a:pt x="482" y="3539"/>
                  </a:lnTo>
                  <a:lnTo>
                    <a:pt x="650" y="3948"/>
                  </a:lnTo>
                  <a:lnTo>
                    <a:pt x="771" y="4141"/>
                  </a:lnTo>
                  <a:lnTo>
                    <a:pt x="891" y="4333"/>
                  </a:lnTo>
                  <a:lnTo>
                    <a:pt x="1036" y="4502"/>
                  </a:lnTo>
                  <a:lnTo>
                    <a:pt x="1228" y="4670"/>
                  </a:lnTo>
                  <a:lnTo>
                    <a:pt x="1397" y="4767"/>
                  </a:lnTo>
                  <a:lnTo>
                    <a:pt x="1565" y="4863"/>
                  </a:lnTo>
                  <a:lnTo>
                    <a:pt x="1734" y="4911"/>
                  </a:lnTo>
                  <a:lnTo>
                    <a:pt x="1926" y="4959"/>
                  </a:lnTo>
                  <a:lnTo>
                    <a:pt x="2119" y="5007"/>
                  </a:lnTo>
                  <a:lnTo>
                    <a:pt x="2480" y="5007"/>
                  </a:lnTo>
                  <a:lnTo>
                    <a:pt x="2673" y="4959"/>
                  </a:lnTo>
                  <a:lnTo>
                    <a:pt x="2841" y="4935"/>
                  </a:lnTo>
                  <a:lnTo>
                    <a:pt x="3010" y="4863"/>
                  </a:lnTo>
                  <a:lnTo>
                    <a:pt x="3323" y="4719"/>
                  </a:lnTo>
                  <a:lnTo>
                    <a:pt x="3611" y="4526"/>
                  </a:lnTo>
                  <a:lnTo>
                    <a:pt x="3876" y="4309"/>
                  </a:lnTo>
                  <a:lnTo>
                    <a:pt x="4069" y="4093"/>
                  </a:lnTo>
                  <a:lnTo>
                    <a:pt x="4261" y="3852"/>
                  </a:lnTo>
                  <a:lnTo>
                    <a:pt x="4430" y="3611"/>
                  </a:lnTo>
                  <a:lnTo>
                    <a:pt x="4574" y="3346"/>
                  </a:lnTo>
                  <a:lnTo>
                    <a:pt x="4695" y="3082"/>
                  </a:lnTo>
                  <a:lnTo>
                    <a:pt x="4791" y="2817"/>
                  </a:lnTo>
                  <a:lnTo>
                    <a:pt x="4839" y="2528"/>
                  </a:lnTo>
                  <a:lnTo>
                    <a:pt x="4863" y="2215"/>
                  </a:lnTo>
                  <a:lnTo>
                    <a:pt x="4863" y="1926"/>
                  </a:lnTo>
                  <a:lnTo>
                    <a:pt x="4815" y="1637"/>
                  </a:lnTo>
                  <a:lnTo>
                    <a:pt x="4743" y="1348"/>
                  </a:lnTo>
                  <a:lnTo>
                    <a:pt x="4622" y="1084"/>
                  </a:lnTo>
                  <a:lnTo>
                    <a:pt x="4454" y="843"/>
                  </a:lnTo>
                  <a:lnTo>
                    <a:pt x="4285" y="602"/>
                  </a:lnTo>
                  <a:lnTo>
                    <a:pt x="4069" y="410"/>
                  </a:lnTo>
                  <a:lnTo>
                    <a:pt x="3828" y="241"/>
                  </a:lnTo>
                  <a:lnTo>
                    <a:pt x="3635" y="169"/>
                  </a:lnTo>
                  <a:lnTo>
                    <a:pt x="3419" y="97"/>
                  </a:lnTo>
                  <a:lnTo>
                    <a:pt x="3226" y="48"/>
                  </a:lnTo>
                  <a:lnTo>
                    <a:pt x="30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41"/>
            <p:cNvSpPr/>
            <p:nvPr/>
          </p:nvSpPr>
          <p:spPr>
            <a:xfrm>
              <a:off x="5078650" y="3308850"/>
              <a:ext cx="9650" cy="12650"/>
            </a:xfrm>
            <a:custGeom>
              <a:avLst/>
              <a:gdLst/>
              <a:ahLst/>
              <a:cxnLst/>
              <a:rect l="l" t="t" r="r" b="b"/>
              <a:pathLst>
                <a:path w="386" h="506" extrusionOk="0">
                  <a:moveTo>
                    <a:pt x="49" y="0"/>
                  </a:moveTo>
                  <a:lnTo>
                    <a:pt x="25" y="24"/>
                  </a:lnTo>
                  <a:lnTo>
                    <a:pt x="1" y="49"/>
                  </a:lnTo>
                  <a:lnTo>
                    <a:pt x="1" y="121"/>
                  </a:lnTo>
                  <a:lnTo>
                    <a:pt x="1" y="193"/>
                  </a:lnTo>
                  <a:lnTo>
                    <a:pt x="49" y="361"/>
                  </a:lnTo>
                  <a:lnTo>
                    <a:pt x="121" y="482"/>
                  </a:lnTo>
                  <a:lnTo>
                    <a:pt x="193" y="506"/>
                  </a:lnTo>
                  <a:lnTo>
                    <a:pt x="241" y="506"/>
                  </a:lnTo>
                  <a:lnTo>
                    <a:pt x="313" y="458"/>
                  </a:lnTo>
                  <a:lnTo>
                    <a:pt x="362" y="410"/>
                  </a:lnTo>
                  <a:lnTo>
                    <a:pt x="386" y="337"/>
                  </a:lnTo>
                  <a:lnTo>
                    <a:pt x="362" y="169"/>
                  </a:lnTo>
                  <a:lnTo>
                    <a:pt x="338" y="73"/>
                  </a:lnTo>
                  <a:lnTo>
                    <a:pt x="313" y="49"/>
                  </a:lnTo>
                  <a:lnTo>
                    <a:pt x="265" y="24"/>
                  </a:lnTo>
                  <a:lnTo>
                    <a:pt x="1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41"/>
            <p:cNvSpPr/>
            <p:nvPr/>
          </p:nvSpPr>
          <p:spPr>
            <a:xfrm>
              <a:off x="5320575" y="3351575"/>
              <a:ext cx="38550" cy="99325"/>
            </a:xfrm>
            <a:custGeom>
              <a:avLst/>
              <a:gdLst/>
              <a:ahLst/>
              <a:cxnLst/>
              <a:rect l="l" t="t" r="r" b="b"/>
              <a:pathLst>
                <a:path w="1542" h="3973" extrusionOk="0">
                  <a:moveTo>
                    <a:pt x="940" y="1"/>
                  </a:moveTo>
                  <a:lnTo>
                    <a:pt x="892" y="97"/>
                  </a:lnTo>
                  <a:lnTo>
                    <a:pt x="771" y="265"/>
                  </a:lnTo>
                  <a:lnTo>
                    <a:pt x="699" y="338"/>
                  </a:lnTo>
                  <a:lnTo>
                    <a:pt x="675" y="434"/>
                  </a:lnTo>
                  <a:lnTo>
                    <a:pt x="699" y="482"/>
                  </a:lnTo>
                  <a:lnTo>
                    <a:pt x="699" y="578"/>
                  </a:lnTo>
                  <a:lnTo>
                    <a:pt x="723" y="651"/>
                  </a:lnTo>
                  <a:lnTo>
                    <a:pt x="747" y="771"/>
                  </a:lnTo>
                  <a:lnTo>
                    <a:pt x="747" y="915"/>
                  </a:lnTo>
                  <a:lnTo>
                    <a:pt x="723" y="1132"/>
                  </a:lnTo>
                  <a:lnTo>
                    <a:pt x="603" y="1686"/>
                  </a:lnTo>
                  <a:lnTo>
                    <a:pt x="434" y="2336"/>
                  </a:lnTo>
                  <a:lnTo>
                    <a:pt x="218" y="3082"/>
                  </a:lnTo>
                  <a:lnTo>
                    <a:pt x="49" y="3587"/>
                  </a:lnTo>
                  <a:lnTo>
                    <a:pt x="1" y="3756"/>
                  </a:lnTo>
                  <a:lnTo>
                    <a:pt x="1" y="3852"/>
                  </a:lnTo>
                  <a:lnTo>
                    <a:pt x="25" y="3900"/>
                  </a:lnTo>
                  <a:lnTo>
                    <a:pt x="410" y="3900"/>
                  </a:lnTo>
                  <a:lnTo>
                    <a:pt x="531" y="3924"/>
                  </a:lnTo>
                  <a:lnTo>
                    <a:pt x="627" y="3973"/>
                  </a:lnTo>
                  <a:lnTo>
                    <a:pt x="699" y="3949"/>
                  </a:lnTo>
                  <a:lnTo>
                    <a:pt x="723" y="3900"/>
                  </a:lnTo>
                  <a:lnTo>
                    <a:pt x="723" y="3804"/>
                  </a:lnTo>
                  <a:lnTo>
                    <a:pt x="675" y="3587"/>
                  </a:lnTo>
                  <a:lnTo>
                    <a:pt x="627" y="3347"/>
                  </a:lnTo>
                  <a:lnTo>
                    <a:pt x="627" y="3202"/>
                  </a:lnTo>
                  <a:lnTo>
                    <a:pt x="675" y="2986"/>
                  </a:lnTo>
                  <a:lnTo>
                    <a:pt x="844" y="2432"/>
                  </a:lnTo>
                  <a:lnTo>
                    <a:pt x="1060" y="1854"/>
                  </a:lnTo>
                  <a:lnTo>
                    <a:pt x="1132" y="1565"/>
                  </a:lnTo>
                  <a:lnTo>
                    <a:pt x="1156" y="1349"/>
                  </a:lnTo>
                  <a:lnTo>
                    <a:pt x="1181" y="1156"/>
                  </a:lnTo>
                  <a:lnTo>
                    <a:pt x="1229" y="988"/>
                  </a:lnTo>
                  <a:lnTo>
                    <a:pt x="1277" y="867"/>
                  </a:lnTo>
                  <a:lnTo>
                    <a:pt x="1325" y="795"/>
                  </a:lnTo>
                  <a:lnTo>
                    <a:pt x="1421" y="626"/>
                  </a:lnTo>
                  <a:lnTo>
                    <a:pt x="1494" y="554"/>
                  </a:lnTo>
                  <a:lnTo>
                    <a:pt x="1518" y="458"/>
                  </a:lnTo>
                  <a:lnTo>
                    <a:pt x="1542" y="386"/>
                  </a:lnTo>
                  <a:lnTo>
                    <a:pt x="1542" y="338"/>
                  </a:lnTo>
                  <a:lnTo>
                    <a:pt x="1494" y="289"/>
                  </a:lnTo>
                  <a:lnTo>
                    <a:pt x="1445" y="265"/>
                  </a:lnTo>
                  <a:lnTo>
                    <a:pt x="1301" y="241"/>
                  </a:lnTo>
                  <a:lnTo>
                    <a:pt x="1229" y="193"/>
                  </a:lnTo>
                  <a:lnTo>
                    <a:pt x="1132" y="121"/>
                  </a:lnTo>
                  <a:lnTo>
                    <a:pt x="1012" y="25"/>
                  </a:ln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41"/>
            <p:cNvSpPr/>
            <p:nvPr/>
          </p:nvSpPr>
          <p:spPr>
            <a:xfrm>
              <a:off x="5348275" y="3317275"/>
              <a:ext cx="27100" cy="28900"/>
            </a:xfrm>
            <a:custGeom>
              <a:avLst/>
              <a:gdLst/>
              <a:ahLst/>
              <a:cxnLst/>
              <a:rect l="l" t="t" r="r" b="b"/>
              <a:pathLst>
                <a:path w="1084" h="1156" extrusionOk="0">
                  <a:moveTo>
                    <a:pt x="650" y="0"/>
                  </a:moveTo>
                  <a:lnTo>
                    <a:pt x="554" y="24"/>
                  </a:lnTo>
                  <a:lnTo>
                    <a:pt x="458" y="73"/>
                  </a:lnTo>
                  <a:lnTo>
                    <a:pt x="386" y="169"/>
                  </a:lnTo>
                  <a:lnTo>
                    <a:pt x="289" y="289"/>
                  </a:lnTo>
                  <a:lnTo>
                    <a:pt x="217" y="434"/>
                  </a:lnTo>
                  <a:lnTo>
                    <a:pt x="121" y="530"/>
                  </a:lnTo>
                  <a:lnTo>
                    <a:pt x="24" y="674"/>
                  </a:lnTo>
                  <a:lnTo>
                    <a:pt x="0" y="747"/>
                  </a:lnTo>
                  <a:lnTo>
                    <a:pt x="0" y="795"/>
                  </a:lnTo>
                  <a:lnTo>
                    <a:pt x="48" y="867"/>
                  </a:lnTo>
                  <a:lnTo>
                    <a:pt x="145" y="939"/>
                  </a:lnTo>
                  <a:lnTo>
                    <a:pt x="169" y="987"/>
                  </a:lnTo>
                  <a:lnTo>
                    <a:pt x="241" y="1084"/>
                  </a:lnTo>
                  <a:lnTo>
                    <a:pt x="265" y="1108"/>
                  </a:lnTo>
                  <a:lnTo>
                    <a:pt x="337" y="1156"/>
                  </a:lnTo>
                  <a:lnTo>
                    <a:pt x="458" y="1156"/>
                  </a:lnTo>
                  <a:lnTo>
                    <a:pt x="578" y="1108"/>
                  </a:lnTo>
                  <a:lnTo>
                    <a:pt x="674" y="1036"/>
                  </a:lnTo>
                  <a:lnTo>
                    <a:pt x="723" y="987"/>
                  </a:lnTo>
                  <a:lnTo>
                    <a:pt x="747" y="915"/>
                  </a:lnTo>
                  <a:lnTo>
                    <a:pt x="819" y="698"/>
                  </a:lnTo>
                  <a:lnTo>
                    <a:pt x="843" y="554"/>
                  </a:lnTo>
                  <a:lnTo>
                    <a:pt x="915" y="410"/>
                  </a:lnTo>
                  <a:lnTo>
                    <a:pt x="1011" y="217"/>
                  </a:lnTo>
                  <a:lnTo>
                    <a:pt x="1060" y="121"/>
                  </a:lnTo>
                  <a:lnTo>
                    <a:pt x="1084" y="73"/>
                  </a:lnTo>
                  <a:lnTo>
                    <a:pt x="1060" y="24"/>
                  </a:lnTo>
                  <a:lnTo>
                    <a:pt x="1011" y="24"/>
                  </a:lnTo>
                  <a:lnTo>
                    <a:pt x="8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41"/>
            <p:cNvSpPr/>
            <p:nvPr/>
          </p:nvSpPr>
          <p:spPr>
            <a:xfrm>
              <a:off x="5319375" y="3455100"/>
              <a:ext cx="15075" cy="30700"/>
            </a:xfrm>
            <a:custGeom>
              <a:avLst/>
              <a:gdLst/>
              <a:ahLst/>
              <a:cxnLst/>
              <a:rect l="l" t="t" r="r" b="b"/>
              <a:pathLst>
                <a:path w="603" h="1228" extrusionOk="0">
                  <a:moveTo>
                    <a:pt x="314" y="0"/>
                  </a:moveTo>
                  <a:lnTo>
                    <a:pt x="242" y="24"/>
                  </a:lnTo>
                  <a:lnTo>
                    <a:pt x="97" y="48"/>
                  </a:lnTo>
                  <a:lnTo>
                    <a:pt x="49" y="72"/>
                  </a:lnTo>
                  <a:lnTo>
                    <a:pt x="25" y="72"/>
                  </a:lnTo>
                  <a:lnTo>
                    <a:pt x="25" y="120"/>
                  </a:lnTo>
                  <a:lnTo>
                    <a:pt x="1" y="217"/>
                  </a:lnTo>
                  <a:lnTo>
                    <a:pt x="49" y="506"/>
                  </a:lnTo>
                  <a:lnTo>
                    <a:pt x="193" y="1132"/>
                  </a:lnTo>
                  <a:lnTo>
                    <a:pt x="217" y="1204"/>
                  </a:lnTo>
                  <a:lnTo>
                    <a:pt x="242" y="1228"/>
                  </a:lnTo>
                  <a:lnTo>
                    <a:pt x="290" y="1204"/>
                  </a:lnTo>
                  <a:lnTo>
                    <a:pt x="314" y="1132"/>
                  </a:lnTo>
                  <a:lnTo>
                    <a:pt x="386" y="915"/>
                  </a:lnTo>
                  <a:lnTo>
                    <a:pt x="482" y="626"/>
                  </a:lnTo>
                  <a:lnTo>
                    <a:pt x="530" y="385"/>
                  </a:lnTo>
                  <a:lnTo>
                    <a:pt x="579" y="289"/>
                  </a:lnTo>
                  <a:lnTo>
                    <a:pt x="603" y="265"/>
                  </a:lnTo>
                  <a:lnTo>
                    <a:pt x="579" y="217"/>
                  </a:lnTo>
                  <a:lnTo>
                    <a:pt x="530" y="120"/>
                  </a:lnTo>
                  <a:lnTo>
                    <a:pt x="458" y="48"/>
                  </a:lnTo>
                  <a:lnTo>
                    <a:pt x="386" y="24"/>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41"/>
            <p:cNvSpPr/>
            <p:nvPr/>
          </p:nvSpPr>
          <p:spPr>
            <a:xfrm>
              <a:off x="5219475" y="3518875"/>
              <a:ext cx="49975" cy="47575"/>
            </a:xfrm>
            <a:custGeom>
              <a:avLst/>
              <a:gdLst/>
              <a:ahLst/>
              <a:cxnLst/>
              <a:rect l="l" t="t" r="r" b="b"/>
              <a:pathLst>
                <a:path w="1999" h="1903" extrusionOk="0">
                  <a:moveTo>
                    <a:pt x="1662" y="1"/>
                  </a:moveTo>
                  <a:lnTo>
                    <a:pt x="1493" y="49"/>
                  </a:lnTo>
                  <a:lnTo>
                    <a:pt x="1301" y="97"/>
                  </a:lnTo>
                  <a:lnTo>
                    <a:pt x="1132" y="145"/>
                  </a:lnTo>
                  <a:lnTo>
                    <a:pt x="819" y="169"/>
                  </a:lnTo>
                  <a:lnTo>
                    <a:pt x="675" y="218"/>
                  </a:lnTo>
                  <a:lnTo>
                    <a:pt x="578" y="242"/>
                  </a:lnTo>
                  <a:lnTo>
                    <a:pt x="482" y="314"/>
                  </a:lnTo>
                  <a:lnTo>
                    <a:pt x="434" y="434"/>
                  </a:lnTo>
                  <a:lnTo>
                    <a:pt x="314" y="675"/>
                  </a:lnTo>
                  <a:lnTo>
                    <a:pt x="169" y="868"/>
                  </a:lnTo>
                  <a:lnTo>
                    <a:pt x="1" y="1036"/>
                  </a:lnTo>
                  <a:lnTo>
                    <a:pt x="217" y="1373"/>
                  </a:lnTo>
                  <a:lnTo>
                    <a:pt x="386" y="1662"/>
                  </a:lnTo>
                  <a:lnTo>
                    <a:pt x="482" y="1782"/>
                  </a:lnTo>
                  <a:lnTo>
                    <a:pt x="578" y="1855"/>
                  </a:lnTo>
                  <a:lnTo>
                    <a:pt x="675" y="1903"/>
                  </a:lnTo>
                  <a:lnTo>
                    <a:pt x="747" y="1879"/>
                  </a:lnTo>
                  <a:lnTo>
                    <a:pt x="819" y="1830"/>
                  </a:lnTo>
                  <a:lnTo>
                    <a:pt x="915" y="1734"/>
                  </a:lnTo>
                  <a:lnTo>
                    <a:pt x="1108" y="1542"/>
                  </a:lnTo>
                  <a:lnTo>
                    <a:pt x="1252" y="1445"/>
                  </a:lnTo>
                  <a:lnTo>
                    <a:pt x="1397" y="1373"/>
                  </a:lnTo>
                  <a:lnTo>
                    <a:pt x="1565" y="1325"/>
                  </a:lnTo>
                  <a:lnTo>
                    <a:pt x="1710" y="1301"/>
                  </a:lnTo>
                  <a:lnTo>
                    <a:pt x="1902" y="1253"/>
                  </a:lnTo>
                  <a:lnTo>
                    <a:pt x="1975" y="1205"/>
                  </a:lnTo>
                  <a:lnTo>
                    <a:pt x="1999" y="1156"/>
                  </a:lnTo>
                  <a:lnTo>
                    <a:pt x="1999" y="1036"/>
                  </a:lnTo>
                  <a:lnTo>
                    <a:pt x="1951" y="868"/>
                  </a:lnTo>
                  <a:lnTo>
                    <a:pt x="1927" y="699"/>
                  </a:lnTo>
                  <a:lnTo>
                    <a:pt x="1902" y="506"/>
                  </a:lnTo>
                  <a:lnTo>
                    <a:pt x="1854" y="193"/>
                  </a:lnTo>
                  <a:lnTo>
                    <a:pt x="1830" y="97"/>
                  </a:lnTo>
                  <a:lnTo>
                    <a:pt x="1806" y="49"/>
                  </a:lnTo>
                  <a:lnTo>
                    <a:pt x="1758" y="25"/>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41"/>
            <p:cNvSpPr/>
            <p:nvPr/>
          </p:nvSpPr>
          <p:spPr>
            <a:xfrm>
              <a:off x="5275450" y="3505050"/>
              <a:ext cx="50575" cy="39125"/>
            </a:xfrm>
            <a:custGeom>
              <a:avLst/>
              <a:gdLst/>
              <a:ahLst/>
              <a:cxnLst/>
              <a:rect l="l" t="t" r="r" b="b"/>
              <a:pathLst>
                <a:path w="2023" h="1565" extrusionOk="0">
                  <a:moveTo>
                    <a:pt x="1036" y="0"/>
                  </a:moveTo>
                  <a:lnTo>
                    <a:pt x="723" y="24"/>
                  </a:lnTo>
                  <a:lnTo>
                    <a:pt x="434" y="48"/>
                  </a:lnTo>
                  <a:lnTo>
                    <a:pt x="193" y="96"/>
                  </a:lnTo>
                  <a:lnTo>
                    <a:pt x="145" y="145"/>
                  </a:lnTo>
                  <a:lnTo>
                    <a:pt x="97" y="169"/>
                  </a:lnTo>
                  <a:lnTo>
                    <a:pt x="25" y="337"/>
                  </a:lnTo>
                  <a:lnTo>
                    <a:pt x="0" y="385"/>
                  </a:lnTo>
                  <a:lnTo>
                    <a:pt x="49" y="1348"/>
                  </a:lnTo>
                  <a:lnTo>
                    <a:pt x="73" y="1421"/>
                  </a:lnTo>
                  <a:lnTo>
                    <a:pt x="97" y="1493"/>
                  </a:lnTo>
                  <a:lnTo>
                    <a:pt x="145" y="1541"/>
                  </a:lnTo>
                  <a:lnTo>
                    <a:pt x="217" y="1565"/>
                  </a:lnTo>
                  <a:lnTo>
                    <a:pt x="289" y="1565"/>
                  </a:lnTo>
                  <a:lnTo>
                    <a:pt x="386" y="1541"/>
                  </a:lnTo>
                  <a:lnTo>
                    <a:pt x="626" y="1469"/>
                  </a:lnTo>
                  <a:lnTo>
                    <a:pt x="819" y="1348"/>
                  </a:lnTo>
                  <a:lnTo>
                    <a:pt x="987" y="1276"/>
                  </a:lnTo>
                  <a:lnTo>
                    <a:pt x="1156" y="1204"/>
                  </a:lnTo>
                  <a:lnTo>
                    <a:pt x="1373" y="1204"/>
                  </a:lnTo>
                  <a:lnTo>
                    <a:pt x="1662" y="1180"/>
                  </a:lnTo>
                  <a:lnTo>
                    <a:pt x="1878" y="1156"/>
                  </a:lnTo>
                  <a:lnTo>
                    <a:pt x="1950" y="1132"/>
                  </a:lnTo>
                  <a:lnTo>
                    <a:pt x="1999" y="1108"/>
                  </a:lnTo>
                  <a:lnTo>
                    <a:pt x="2023" y="1035"/>
                  </a:lnTo>
                  <a:lnTo>
                    <a:pt x="2023" y="963"/>
                  </a:lnTo>
                  <a:lnTo>
                    <a:pt x="1974" y="867"/>
                  </a:lnTo>
                  <a:lnTo>
                    <a:pt x="1902" y="771"/>
                  </a:lnTo>
                  <a:lnTo>
                    <a:pt x="1758" y="530"/>
                  </a:lnTo>
                  <a:lnTo>
                    <a:pt x="1686" y="434"/>
                  </a:lnTo>
                  <a:lnTo>
                    <a:pt x="1662" y="313"/>
                  </a:lnTo>
                  <a:lnTo>
                    <a:pt x="1662" y="217"/>
                  </a:lnTo>
                  <a:lnTo>
                    <a:pt x="1686" y="169"/>
                  </a:lnTo>
                  <a:lnTo>
                    <a:pt x="1710" y="145"/>
                  </a:lnTo>
                  <a:lnTo>
                    <a:pt x="1734" y="96"/>
                  </a:lnTo>
                  <a:lnTo>
                    <a:pt x="1710" y="72"/>
                  </a:lnTo>
                  <a:lnTo>
                    <a:pt x="1565" y="24"/>
                  </a:lnTo>
                  <a:lnTo>
                    <a:pt x="1325" y="24"/>
                  </a:lnTo>
                  <a:lnTo>
                    <a:pt x="10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41"/>
            <p:cNvSpPr/>
            <p:nvPr/>
          </p:nvSpPr>
          <p:spPr>
            <a:xfrm>
              <a:off x="5242350" y="3567025"/>
              <a:ext cx="28300" cy="23500"/>
            </a:xfrm>
            <a:custGeom>
              <a:avLst/>
              <a:gdLst/>
              <a:ahLst/>
              <a:cxnLst/>
              <a:rect l="l" t="t" r="r" b="b"/>
              <a:pathLst>
                <a:path w="1132" h="940" extrusionOk="0">
                  <a:moveTo>
                    <a:pt x="987" y="1"/>
                  </a:moveTo>
                  <a:lnTo>
                    <a:pt x="915" y="25"/>
                  </a:lnTo>
                  <a:lnTo>
                    <a:pt x="771" y="97"/>
                  </a:lnTo>
                  <a:lnTo>
                    <a:pt x="626" y="193"/>
                  </a:lnTo>
                  <a:lnTo>
                    <a:pt x="554" y="217"/>
                  </a:lnTo>
                  <a:lnTo>
                    <a:pt x="458" y="241"/>
                  </a:lnTo>
                  <a:lnTo>
                    <a:pt x="265" y="266"/>
                  </a:lnTo>
                  <a:lnTo>
                    <a:pt x="121" y="338"/>
                  </a:lnTo>
                  <a:lnTo>
                    <a:pt x="0" y="410"/>
                  </a:lnTo>
                  <a:lnTo>
                    <a:pt x="0" y="482"/>
                  </a:lnTo>
                  <a:lnTo>
                    <a:pt x="73" y="651"/>
                  </a:lnTo>
                  <a:lnTo>
                    <a:pt x="121" y="747"/>
                  </a:lnTo>
                  <a:lnTo>
                    <a:pt x="193" y="819"/>
                  </a:lnTo>
                  <a:lnTo>
                    <a:pt x="289" y="891"/>
                  </a:lnTo>
                  <a:lnTo>
                    <a:pt x="410" y="916"/>
                  </a:lnTo>
                  <a:lnTo>
                    <a:pt x="602" y="940"/>
                  </a:lnTo>
                  <a:lnTo>
                    <a:pt x="747" y="940"/>
                  </a:lnTo>
                  <a:lnTo>
                    <a:pt x="819" y="916"/>
                  </a:lnTo>
                  <a:lnTo>
                    <a:pt x="867" y="867"/>
                  </a:lnTo>
                  <a:lnTo>
                    <a:pt x="939" y="723"/>
                  </a:lnTo>
                  <a:lnTo>
                    <a:pt x="1060" y="530"/>
                  </a:lnTo>
                  <a:lnTo>
                    <a:pt x="1132" y="314"/>
                  </a:lnTo>
                  <a:lnTo>
                    <a:pt x="1132" y="217"/>
                  </a:lnTo>
                  <a:lnTo>
                    <a:pt x="1132" y="121"/>
                  </a:lnTo>
                  <a:lnTo>
                    <a:pt x="1108" y="73"/>
                  </a:lnTo>
                  <a:lnTo>
                    <a:pt x="1060" y="25"/>
                  </a:lnTo>
                  <a:lnTo>
                    <a:pt x="9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41"/>
            <p:cNvSpPr/>
            <p:nvPr/>
          </p:nvSpPr>
          <p:spPr>
            <a:xfrm>
              <a:off x="5273050" y="3556200"/>
              <a:ext cx="34325" cy="27700"/>
            </a:xfrm>
            <a:custGeom>
              <a:avLst/>
              <a:gdLst/>
              <a:ahLst/>
              <a:cxnLst/>
              <a:rect l="l" t="t" r="r" b="b"/>
              <a:pathLst>
                <a:path w="1373" h="1108" extrusionOk="0">
                  <a:moveTo>
                    <a:pt x="915" y="0"/>
                  </a:moveTo>
                  <a:lnTo>
                    <a:pt x="650" y="24"/>
                  </a:lnTo>
                  <a:lnTo>
                    <a:pt x="337" y="121"/>
                  </a:lnTo>
                  <a:lnTo>
                    <a:pt x="193" y="169"/>
                  </a:lnTo>
                  <a:lnTo>
                    <a:pt x="72" y="217"/>
                  </a:lnTo>
                  <a:lnTo>
                    <a:pt x="0" y="289"/>
                  </a:lnTo>
                  <a:lnTo>
                    <a:pt x="0" y="313"/>
                  </a:lnTo>
                  <a:lnTo>
                    <a:pt x="0" y="337"/>
                  </a:lnTo>
                  <a:lnTo>
                    <a:pt x="24" y="337"/>
                  </a:lnTo>
                  <a:lnTo>
                    <a:pt x="72" y="362"/>
                  </a:lnTo>
                  <a:lnTo>
                    <a:pt x="121" y="458"/>
                  </a:lnTo>
                  <a:lnTo>
                    <a:pt x="145" y="699"/>
                  </a:lnTo>
                  <a:lnTo>
                    <a:pt x="169" y="963"/>
                  </a:lnTo>
                  <a:lnTo>
                    <a:pt x="193" y="1036"/>
                  </a:lnTo>
                  <a:lnTo>
                    <a:pt x="217" y="1084"/>
                  </a:lnTo>
                  <a:lnTo>
                    <a:pt x="265" y="1108"/>
                  </a:lnTo>
                  <a:lnTo>
                    <a:pt x="337" y="1084"/>
                  </a:lnTo>
                  <a:lnTo>
                    <a:pt x="554" y="987"/>
                  </a:lnTo>
                  <a:lnTo>
                    <a:pt x="722" y="915"/>
                  </a:lnTo>
                  <a:lnTo>
                    <a:pt x="867" y="891"/>
                  </a:lnTo>
                  <a:lnTo>
                    <a:pt x="1156" y="891"/>
                  </a:lnTo>
                  <a:lnTo>
                    <a:pt x="1252" y="867"/>
                  </a:lnTo>
                  <a:lnTo>
                    <a:pt x="1324" y="843"/>
                  </a:lnTo>
                  <a:lnTo>
                    <a:pt x="1348" y="819"/>
                  </a:lnTo>
                  <a:lnTo>
                    <a:pt x="1372" y="795"/>
                  </a:lnTo>
                  <a:lnTo>
                    <a:pt x="1348" y="699"/>
                  </a:lnTo>
                  <a:lnTo>
                    <a:pt x="1180" y="217"/>
                  </a:lnTo>
                  <a:lnTo>
                    <a:pt x="1132" y="145"/>
                  </a:lnTo>
                  <a:lnTo>
                    <a:pt x="1083" y="49"/>
                  </a:lnTo>
                  <a:lnTo>
                    <a:pt x="10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41"/>
            <p:cNvSpPr/>
            <p:nvPr/>
          </p:nvSpPr>
          <p:spPr>
            <a:xfrm>
              <a:off x="5307350" y="3545975"/>
              <a:ext cx="30725" cy="24100"/>
            </a:xfrm>
            <a:custGeom>
              <a:avLst/>
              <a:gdLst/>
              <a:ahLst/>
              <a:cxnLst/>
              <a:rect l="l" t="t" r="r" b="b"/>
              <a:pathLst>
                <a:path w="1229" h="964" extrusionOk="0">
                  <a:moveTo>
                    <a:pt x="386" y="0"/>
                  </a:moveTo>
                  <a:lnTo>
                    <a:pt x="217" y="24"/>
                  </a:lnTo>
                  <a:lnTo>
                    <a:pt x="97" y="48"/>
                  </a:lnTo>
                  <a:lnTo>
                    <a:pt x="24" y="96"/>
                  </a:lnTo>
                  <a:lnTo>
                    <a:pt x="0" y="121"/>
                  </a:lnTo>
                  <a:lnTo>
                    <a:pt x="0" y="145"/>
                  </a:lnTo>
                  <a:lnTo>
                    <a:pt x="24" y="337"/>
                  </a:lnTo>
                  <a:lnTo>
                    <a:pt x="97" y="650"/>
                  </a:lnTo>
                  <a:lnTo>
                    <a:pt x="169" y="795"/>
                  </a:lnTo>
                  <a:lnTo>
                    <a:pt x="217" y="915"/>
                  </a:lnTo>
                  <a:lnTo>
                    <a:pt x="265" y="939"/>
                  </a:lnTo>
                  <a:lnTo>
                    <a:pt x="289" y="963"/>
                  </a:lnTo>
                  <a:lnTo>
                    <a:pt x="386" y="963"/>
                  </a:lnTo>
                  <a:lnTo>
                    <a:pt x="458" y="915"/>
                  </a:lnTo>
                  <a:lnTo>
                    <a:pt x="554" y="891"/>
                  </a:lnTo>
                  <a:lnTo>
                    <a:pt x="674" y="867"/>
                  </a:lnTo>
                  <a:lnTo>
                    <a:pt x="819" y="819"/>
                  </a:lnTo>
                  <a:lnTo>
                    <a:pt x="891" y="795"/>
                  </a:lnTo>
                  <a:lnTo>
                    <a:pt x="963" y="746"/>
                  </a:lnTo>
                  <a:lnTo>
                    <a:pt x="1060" y="674"/>
                  </a:lnTo>
                  <a:lnTo>
                    <a:pt x="1132" y="578"/>
                  </a:lnTo>
                  <a:lnTo>
                    <a:pt x="1180" y="482"/>
                  </a:lnTo>
                  <a:lnTo>
                    <a:pt x="1204" y="409"/>
                  </a:lnTo>
                  <a:lnTo>
                    <a:pt x="1228" y="313"/>
                  </a:lnTo>
                  <a:lnTo>
                    <a:pt x="1180" y="241"/>
                  </a:lnTo>
                  <a:lnTo>
                    <a:pt x="1132" y="169"/>
                  </a:lnTo>
                  <a:lnTo>
                    <a:pt x="1036" y="96"/>
                  </a:lnTo>
                  <a:lnTo>
                    <a:pt x="891" y="48"/>
                  </a:lnTo>
                  <a:lnTo>
                    <a:pt x="723" y="24"/>
                  </a:lnTo>
                  <a:lnTo>
                    <a:pt x="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41"/>
            <p:cNvSpPr/>
            <p:nvPr/>
          </p:nvSpPr>
          <p:spPr>
            <a:xfrm>
              <a:off x="5254375" y="3590500"/>
              <a:ext cx="69850" cy="86700"/>
            </a:xfrm>
            <a:custGeom>
              <a:avLst/>
              <a:gdLst/>
              <a:ahLst/>
              <a:cxnLst/>
              <a:rect l="l" t="t" r="r" b="b"/>
              <a:pathLst>
                <a:path w="2794" h="3468" extrusionOk="0">
                  <a:moveTo>
                    <a:pt x="1903" y="1"/>
                  </a:moveTo>
                  <a:lnTo>
                    <a:pt x="1782" y="25"/>
                  </a:lnTo>
                  <a:lnTo>
                    <a:pt x="1662" y="73"/>
                  </a:lnTo>
                  <a:lnTo>
                    <a:pt x="1566" y="145"/>
                  </a:lnTo>
                  <a:lnTo>
                    <a:pt x="1349" y="338"/>
                  </a:lnTo>
                  <a:lnTo>
                    <a:pt x="1156" y="554"/>
                  </a:lnTo>
                  <a:lnTo>
                    <a:pt x="1084" y="651"/>
                  </a:lnTo>
                  <a:lnTo>
                    <a:pt x="988" y="723"/>
                  </a:lnTo>
                  <a:lnTo>
                    <a:pt x="916" y="747"/>
                  </a:lnTo>
                  <a:lnTo>
                    <a:pt x="843" y="747"/>
                  </a:lnTo>
                  <a:lnTo>
                    <a:pt x="627" y="723"/>
                  </a:lnTo>
                  <a:lnTo>
                    <a:pt x="482" y="699"/>
                  </a:lnTo>
                  <a:lnTo>
                    <a:pt x="290" y="699"/>
                  </a:lnTo>
                  <a:lnTo>
                    <a:pt x="121" y="723"/>
                  </a:lnTo>
                  <a:lnTo>
                    <a:pt x="25" y="747"/>
                  </a:lnTo>
                  <a:lnTo>
                    <a:pt x="1" y="795"/>
                  </a:lnTo>
                  <a:lnTo>
                    <a:pt x="1" y="867"/>
                  </a:lnTo>
                  <a:lnTo>
                    <a:pt x="73" y="964"/>
                  </a:lnTo>
                  <a:lnTo>
                    <a:pt x="145" y="1060"/>
                  </a:lnTo>
                  <a:lnTo>
                    <a:pt x="386" y="1252"/>
                  </a:lnTo>
                  <a:lnTo>
                    <a:pt x="579" y="1469"/>
                  </a:lnTo>
                  <a:lnTo>
                    <a:pt x="723" y="1686"/>
                  </a:lnTo>
                  <a:lnTo>
                    <a:pt x="819" y="1926"/>
                  </a:lnTo>
                  <a:lnTo>
                    <a:pt x="964" y="2239"/>
                  </a:lnTo>
                  <a:lnTo>
                    <a:pt x="1108" y="2625"/>
                  </a:lnTo>
                  <a:lnTo>
                    <a:pt x="1253" y="3034"/>
                  </a:lnTo>
                  <a:lnTo>
                    <a:pt x="1421" y="3467"/>
                  </a:lnTo>
                  <a:lnTo>
                    <a:pt x="2793" y="2962"/>
                  </a:lnTo>
                  <a:lnTo>
                    <a:pt x="2288" y="1638"/>
                  </a:lnTo>
                  <a:lnTo>
                    <a:pt x="2240" y="1397"/>
                  </a:lnTo>
                  <a:lnTo>
                    <a:pt x="2240" y="1156"/>
                  </a:lnTo>
                  <a:lnTo>
                    <a:pt x="2288" y="915"/>
                  </a:lnTo>
                  <a:lnTo>
                    <a:pt x="2408" y="626"/>
                  </a:lnTo>
                  <a:lnTo>
                    <a:pt x="2456" y="482"/>
                  </a:lnTo>
                  <a:lnTo>
                    <a:pt x="2480" y="386"/>
                  </a:lnTo>
                  <a:lnTo>
                    <a:pt x="2480" y="289"/>
                  </a:lnTo>
                  <a:lnTo>
                    <a:pt x="2432" y="193"/>
                  </a:lnTo>
                  <a:lnTo>
                    <a:pt x="2360" y="145"/>
                  </a:lnTo>
                  <a:lnTo>
                    <a:pt x="2264" y="97"/>
                  </a:lnTo>
                  <a:lnTo>
                    <a:pt x="2023" y="25"/>
                  </a:lnTo>
                  <a:lnTo>
                    <a:pt x="19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41"/>
            <p:cNvSpPr/>
            <p:nvPr/>
          </p:nvSpPr>
          <p:spPr>
            <a:xfrm>
              <a:off x="5321800" y="3575450"/>
              <a:ext cx="48775" cy="78275"/>
            </a:xfrm>
            <a:custGeom>
              <a:avLst/>
              <a:gdLst/>
              <a:ahLst/>
              <a:cxnLst/>
              <a:rect l="l" t="t" r="r" b="b"/>
              <a:pathLst>
                <a:path w="1951" h="3131" extrusionOk="0">
                  <a:moveTo>
                    <a:pt x="746" y="1"/>
                  </a:moveTo>
                  <a:lnTo>
                    <a:pt x="674" y="25"/>
                  </a:lnTo>
                  <a:lnTo>
                    <a:pt x="626" y="73"/>
                  </a:lnTo>
                  <a:lnTo>
                    <a:pt x="530" y="169"/>
                  </a:lnTo>
                  <a:lnTo>
                    <a:pt x="482" y="217"/>
                  </a:lnTo>
                  <a:lnTo>
                    <a:pt x="409" y="266"/>
                  </a:lnTo>
                  <a:lnTo>
                    <a:pt x="313" y="241"/>
                  </a:lnTo>
                  <a:lnTo>
                    <a:pt x="217" y="193"/>
                  </a:lnTo>
                  <a:lnTo>
                    <a:pt x="96" y="169"/>
                  </a:lnTo>
                  <a:lnTo>
                    <a:pt x="72" y="169"/>
                  </a:lnTo>
                  <a:lnTo>
                    <a:pt x="24" y="193"/>
                  </a:lnTo>
                  <a:lnTo>
                    <a:pt x="0" y="241"/>
                  </a:lnTo>
                  <a:lnTo>
                    <a:pt x="0" y="338"/>
                  </a:lnTo>
                  <a:lnTo>
                    <a:pt x="48" y="458"/>
                  </a:lnTo>
                  <a:lnTo>
                    <a:pt x="96" y="554"/>
                  </a:lnTo>
                  <a:lnTo>
                    <a:pt x="169" y="675"/>
                  </a:lnTo>
                  <a:lnTo>
                    <a:pt x="265" y="723"/>
                  </a:lnTo>
                  <a:lnTo>
                    <a:pt x="337" y="795"/>
                  </a:lnTo>
                  <a:lnTo>
                    <a:pt x="409" y="891"/>
                  </a:lnTo>
                  <a:lnTo>
                    <a:pt x="530" y="1084"/>
                  </a:lnTo>
                  <a:lnTo>
                    <a:pt x="602" y="1253"/>
                  </a:lnTo>
                  <a:lnTo>
                    <a:pt x="626" y="1349"/>
                  </a:lnTo>
                  <a:lnTo>
                    <a:pt x="1276" y="3130"/>
                  </a:lnTo>
                  <a:lnTo>
                    <a:pt x="1950" y="2865"/>
                  </a:lnTo>
                  <a:lnTo>
                    <a:pt x="1830" y="2673"/>
                  </a:lnTo>
                  <a:lnTo>
                    <a:pt x="1589" y="2215"/>
                  </a:lnTo>
                  <a:lnTo>
                    <a:pt x="1324" y="1662"/>
                  </a:lnTo>
                  <a:lnTo>
                    <a:pt x="1252" y="1445"/>
                  </a:lnTo>
                  <a:lnTo>
                    <a:pt x="1204" y="1277"/>
                  </a:lnTo>
                  <a:lnTo>
                    <a:pt x="1180" y="1036"/>
                  </a:lnTo>
                  <a:lnTo>
                    <a:pt x="1132" y="867"/>
                  </a:lnTo>
                  <a:lnTo>
                    <a:pt x="1107" y="699"/>
                  </a:lnTo>
                  <a:lnTo>
                    <a:pt x="1132" y="627"/>
                  </a:lnTo>
                  <a:lnTo>
                    <a:pt x="1156" y="506"/>
                  </a:lnTo>
                  <a:lnTo>
                    <a:pt x="1180" y="410"/>
                  </a:lnTo>
                  <a:lnTo>
                    <a:pt x="1156" y="314"/>
                  </a:lnTo>
                  <a:lnTo>
                    <a:pt x="1132" y="217"/>
                  </a:lnTo>
                  <a:lnTo>
                    <a:pt x="1083" y="145"/>
                  </a:lnTo>
                  <a:lnTo>
                    <a:pt x="1011" y="73"/>
                  </a:lnTo>
                  <a:lnTo>
                    <a:pt x="915" y="25"/>
                  </a:lnTo>
                  <a:lnTo>
                    <a:pt x="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3" name="Google Shape;13703;p41"/>
            <p:cNvSpPr/>
            <p:nvPr/>
          </p:nvSpPr>
          <p:spPr>
            <a:xfrm>
              <a:off x="5290500" y="3590500"/>
              <a:ext cx="33725" cy="77650"/>
            </a:xfrm>
            <a:custGeom>
              <a:avLst/>
              <a:gdLst/>
              <a:ahLst/>
              <a:cxnLst/>
              <a:rect l="l" t="t" r="r" b="b"/>
              <a:pathLst>
                <a:path w="1349" h="3106" extrusionOk="0">
                  <a:moveTo>
                    <a:pt x="410" y="1"/>
                  </a:moveTo>
                  <a:lnTo>
                    <a:pt x="265" y="49"/>
                  </a:lnTo>
                  <a:lnTo>
                    <a:pt x="121" y="121"/>
                  </a:lnTo>
                  <a:lnTo>
                    <a:pt x="0" y="241"/>
                  </a:lnTo>
                  <a:lnTo>
                    <a:pt x="48" y="265"/>
                  </a:lnTo>
                  <a:lnTo>
                    <a:pt x="121" y="338"/>
                  </a:lnTo>
                  <a:lnTo>
                    <a:pt x="169" y="434"/>
                  </a:lnTo>
                  <a:lnTo>
                    <a:pt x="217" y="578"/>
                  </a:lnTo>
                  <a:lnTo>
                    <a:pt x="289" y="819"/>
                  </a:lnTo>
                  <a:lnTo>
                    <a:pt x="313" y="1012"/>
                  </a:lnTo>
                  <a:lnTo>
                    <a:pt x="337" y="1349"/>
                  </a:lnTo>
                  <a:lnTo>
                    <a:pt x="337" y="1517"/>
                  </a:lnTo>
                  <a:lnTo>
                    <a:pt x="337" y="1686"/>
                  </a:lnTo>
                  <a:lnTo>
                    <a:pt x="385" y="1878"/>
                  </a:lnTo>
                  <a:lnTo>
                    <a:pt x="458" y="2119"/>
                  </a:lnTo>
                  <a:lnTo>
                    <a:pt x="698" y="2625"/>
                  </a:lnTo>
                  <a:lnTo>
                    <a:pt x="939" y="3106"/>
                  </a:lnTo>
                  <a:lnTo>
                    <a:pt x="1348" y="2962"/>
                  </a:lnTo>
                  <a:lnTo>
                    <a:pt x="843" y="1638"/>
                  </a:lnTo>
                  <a:lnTo>
                    <a:pt x="795" y="1397"/>
                  </a:lnTo>
                  <a:lnTo>
                    <a:pt x="795" y="1156"/>
                  </a:lnTo>
                  <a:lnTo>
                    <a:pt x="843" y="915"/>
                  </a:lnTo>
                  <a:lnTo>
                    <a:pt x="963" y="626"/>
                  </a:lnTo>
                  <a:lnTo>
                    <a:pt x="1011" y="482"/>
                  </a:lnTo>
                  <a:lnTo>
                    <a:pt x="1035" y="386"/>
                  </a:lnTo>
                  <a:lnTo>
                    <a:pt x="1035" y="289"/>
                  </a:lnTo>
                  <a:lnTo>
                    <a:pt x="987" y="193"/>
                  </a:lnTo>
                  <a:lnTo>
                    <a:pt x="915" y="145"/>
                  </a:lnTo>
                  <a:lnTo>
                    <a:pt x="819" y="97"/>
                  </a:lnTo>
                  <a:lnTo>
                    <a:pt x="578" y="25"/>
                  </a:lnTo>
                  <a:lnTo>
                    <a:pt x="506"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4" name="Google Shape;13704;p41"/>
            <p:cNvSpPr/>
            <p:nvPr/>
          </p:nvSpPr>
          <p:spPr>
            <a:xfrm>
              <a:off x="5335025" y="3575450"/>
              <a:ext cx="35550" cy="73450"/>
            </a:xfrm>
            <a:custGeom>
              <a:avLst/>
              <a:gdLst/>
              <a:ahLst/>
              <a:cxnLst/>
              <a:rect l="l" t="t" r="r" b="b"/>
              <a:pathLst>
                <a:path w="1422" h="2938" extrusionOk="0">
                  <a:moveTo>
                    <a:pt x="217" y="1"/>
                  </a:moveTo>
                  <a:lnTo>
                    <a:pt x="145" y="25"/>
                  </a:lnTo>
                  <a:lnTo>
                    <a:pt x="97" y="49"/>
                  </a:lnTo>
                  <a:lnTo>
                    <a:pt x="1" y="169"/>
                  </a:lnTo>
                  <a:lnTo>
                    <a:pt x="73" y="217"/>
                  </a:lnTo>
                  <a:lnTo>
                    <a:pt x="145" y="290"/>
                  </a:lnTo>
                  <a:lnTo>
                    <a:pt x="217" y="410"/>
                  </a:lnTo>
                  <a:lnTo>
                    <a:pt x="290" y="554"/>
                  </a:lnTo>
                  <a:lnTo>
                    <a:pt x="434" y="1253"/>
                  </a:lnTo>
                  <a:lnTo>
                    <a:pt x="530" y="1590"/>
                  </a:lnTo>
                  <a:lnTo>
                    <a:pt x="627" y="1854"/>
                  </a:lnTo>
                  <a:lnTo>
                    <a:pt x="723" y="2071"/>
                  </a:lnTo>
                  <a:lnTo>
                    <a:pt x="891" y="2336"/>
                  </a:lnTo>
                  <a:lnTo>
                    <a:pt x="1277" y="2938"/>
                  </a:lnTo>
                  <a:lnTo>
                    <a:pt x="1421" y="2865"/>
                  </a:lnTo>
                  <a:lnTo>
                    <a:pt x="1301" y="2673"/>
                  </a:lnTo>
                  <a:lnTo>
                    <a:pt x="1060" y="2215"/>
                  </a:lnTo>
                  <a:lnTo>
                    <a:pt x="795" y="1662"/>
                  </a:lnTo>
                  <a:lnTo>
                    <a:pt x="723" y="1445"/>
                  </a:lnTo>
                  <a:lnTo>
                    <a:pt x="675" y="1277"/>
                  </a:lnTo>
                  <a:lnTo>
                    <a:pt x="651" y="1036"/>
                  </a:lnTo>
                  <a:lnTo>
                    <a:pt x="603" y="867"/>
                  </a:lnTo>
                  <a:lnTo>
                    <a:pt x="578" y="699"/>
                  </a:lnTo>
                  <a:lnTo>
                    <a:pt x="603" y="627"/>
                  </a:lnTo>
                  <a:lnTo>
                    <a:pt x="627" y="506"/>
                  </a:lnTo>
                  <a:lnTo>
                    <a:pt x="651" y="410"/>
                  </a:lnTo>
                  <a:lnTo>
                    <a:pt x="627" y="314"/>
                  </a:lnTo>
                  <a:lnTo>
                    <a:pt x="603" y="217"/>
                  </a:lnTo>
                  <a:lnTo>
                    <a:pt x="554" y="145"/>
                  </a:lnTo>
                  <a:lnTo>
                    <a:pt x="482" y="73"/>
                  </a:lnTo>
                  <a:lnTo>
                    <a:pt x="386" y="25"/>
                  </a:lnTo>
                  <a:lnTo>
                    <a:pt x="314"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5" name="Google Shape;13705;p41"/>
            <p:cNvSpPr/>
            <p:nvPr/>
          </p:nvSpPr>
          <p:spPr>
            <a:xfrm>
              <a:off x="5310350" y="3545975"/>
              <a:ext cx="27725" cy="16875"/>
            </a:xfrm>
            <a:custGeom>
              <a:avLst/>
              <a:gdLst/>
              <a:ahLst/>
              <a:cxnLst/>
              <a:rect l="l" t="t" r="r" b="b"/>
              <a:pathLst>
                <a:path w="1109" h="675" extrusionOk="0">
                  <a:moveTo>
                    <a:pt x="193" y="0"/>
                  </a:moveTo>
                  <a:lnTo>
                    <a:pt x="1" y="48"/>
                  </a:lnTo>
                  <a:lnTo>
                    <a:pt x="266" y="145"/>
                  </a:lnTo>
                  <a:lnTo>
                    <a:pt x="554" y="289"/>
                  </a:lnTo>
                  <a:lnTo>
                    <a:pt x="675" y="361"/>
                  </a:lnTo>
                  <a:lnTo>
                    <a:pt x="795" y="458"/>
                  </a:lnTo>
                  <a:lnTo>
                    <a:pt x="867" y="554"/>
                  </a:lnTo>
                  <a:lnTo>
                    <a:pt x="940" y="674"/>
                  </a:lnTo>
                  <a:lnTo>
                    <a:pt x="1036" y="506"/>
                  </a:lnTo>
                  <a:lnTo>
                    <a:pt x="1084" y="433"/>
                  </a:lnTo>
                  <a:lnTo>
                    <a:pt x="1108" y="361"/>
                  </a:lnTo>
                  <a:lnTo>
                    <a:pt x="1084" y="289"/>
                  </a:lnTo>
                  <a:lnTo>
                    <a:pt x="1060" y="217"/>
                  </a:lnTo>
                  <a:lnTo>
                    <a:pt x="988" y="145"/>
                  </a:lnTo>
                  <a:lnTo>
                    <a:pt x="916" y="96"/>
                  </a:lnTo>
                  <a:lnTo>
                    <a:pt x="699" y="48"/>
                  </a:lnTo>
                  <a:lnTo>
                    <a:pt x="434"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41"/>
            <p:cNvSpPr/>
            <p:nvPr/>
          </p:nvSpPr>
          <p:spPr>
            <a:xfrm>
              <a:off x="5277850" y="3556200"/>
              <a:ext cx="29525" cy="22300"/>
            </a:xfrm>
            <a:custGeom>
              <a:avLst/>
              <a:gdLst/>
              <a:ahLst/>
              <a:cxnLst/>
              <a:rect l="l" t="t" r="r" b="b"/>
              <a:pathLst>
                <a:path w="1181" h="892" extrusionOk="0">
                  <a:moveTo>
                    <a:pt x="579" y="0"/>
                  </a:moveTo>
                  <a:lnTo>
                    <a:pt x="386" y="49"/>
                  </a:lnTo>
                  <a:lnTo>
                    <a:pt x="169" y="97"/>
                  </a:lnTo>
                  <a:lnTo>
                    <a:pt x="1" y="169"/>
                  </a:lnTo>
                  <a:lnTo>
                    <a:pt x="314" y="169"/>
                  </a:lnTo>
                  <a:lnTo>
                    <a:pt x="482" y="193"/>
                  </a:lnTo>
                  <a:lnTo>
                    <a:pt x="627" y="241"/>
                  </a:lnTo>
                  <a:lnTo>
                    <a:pt x="699" y="313"/>
                  </a:lnTo>
                  <a:lnTo>
                    <a:pt x="747" y="362"/>
                  </a:lnTo>
                  <a:lnTo>
                    <a:pt x="795" y="434"/>
                  </a:lnTo>
                  <a:lnTo>
                    <a:pt x="795" y="506"/>
                  </a:lnTo>
                  <a:lnTo>
                    <a:pt x="795" y="674"/>
                  </a:lnTo>
                  <a:lnTo>
                    <a:pt x="771" y="891"/>
                  </a:lnTo>
                  <a:lnTo>
                    <a:pt x="964" y="891"/>
                  </a:lnTo>
                  <a:lnTo>
                    <a:pt x="1084" y="867"/>
                  </a:lnTo>
                  <a:lnTo>
                    <a:pt x="1132" y="843"/>
                  </a:lnTo>
                  <a:lnTo>
                    <a:pt x="1156" y="819"/>
                  </a:lnTo>
                  <a:lnTo>
                    <a:pt x="1180" y="771"/>
                  </a:lnTo>
                  <a:lnTo>
                    <a:pt x="1156" y="699"/>
                  </a:lnTo>
                  <a:lnTo>
                    <a:pt x="988" y="217"/>
                  </a:lnTo>
                  <a:lnTo>
                    <a:pt x="940" y="145"/>
                  </a:lnTo>
                  <a:lnTo>
                    <a:pt x="891" y="49"/>
                  </a:lnTo>
                  <a:lnTo>
                    <a:pt x="819"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41"/>
            <p:cNvSpPr/>
            <p:nvPr/>
          </p:nvSpPr>
          <p:spPr>
            <a:xfrm>
              <a:off x="5245350" y="3567025"/>
              <a:ext cx="25300" cy="23500"/>
            </a:xfrm>
            <a:custGeom>
              <a:avLst/>
              <a:gdLst/>
              <a:ahLst/>
              <a:cxnLst/>
              <a:rect l="l" t="t" r="r" b="b"/>
              <a:pathLst>
                <a:path w="1012" h="940" extrusionOk="0">
                  <a:moveTo>
                    <a:pt x="867" y="1"/>
                  </a:moveTo>
                  <a:lnTo>
                    <a:pt x="795" y="25"/>
                  </a:lnTo>
                  <a:lnTo>
                    <a:pt x="651" y="97"/>
                  </a:lnTo>
                  <a:lnTo>
                    <a:pt x="506" y="193"/>
                  </a:lnTo>
                  <a:lnTo>
                    <a:pt x="434" y="217"/>
                  </a:lnTo>
                  <a:lnTo>
                    <a:pt x="338" y="241"/>
                  </a:lnTo>
                  <a:lnTo>
                    <a:pt x="145" y="266"/>
                  </a:lnTo>
                  <a:lnTo>
                    <a:pt x="1" y="338"/>
                  </a:lnTo>
                  <a:lnTo>
                    <a:pt x="266" y="362"/>
                  </a:lnTo>
                  <a:lnTo>
                    <a:pt x="410" y="386"/>
                  </a:lnTo>
                  <a:lnTo>
                    <a:pt x="554" y="434"/>
                  </a:lnTo>
                  <a:lnTo>
                    <a:pt x="579" y="482"/>
                  </a:lnTo>
                  <a:lnTo>
                    <a:pt x="603" y="530"/>
                  </a:lnTo>
                  <a:lnTo>
                    <a:pt x="627" y="651"/>
                  </a:lnTo>
                  <a:lnTo>
                    <a:pt x="603" y="795"/>
                  </a:lnTo>
                  <a:lnTo>
                    <a:pt x="554" y="940"/>
                  </a:lnTo>
                  <a:lnTo>
                    <a:pt x="651" y="940"/>
                  </a:lnTo>
                  <a:lnTo>
                    <a:pt x="699" y="891"/>
                  </a:lnTo>
                  <a:lnTo>
                    <a:pt x="771" y="819"/>
                  </a:lnTo>
                  <a:lnTo>
                    <a:pt x="819" y="723"/>
                  </a:lnTo>
                  <a:lnTo>
                    <a:pt x="940" y="530"/>
                  </a:lnTo>
                  <a:lnTo>
                    <a:pt x="1012" y="314"/>
                  </a:lnTo>
                  <a:lnTo>
                    <a:pt x="1012" y="217"/>
                  </a:lnTo>
                  <a:lnTo>
                    <a:pt x="1012" y="121"/>
                  </a:lnTo>
                  <a:lnTo>
                    <a:pt x="988" y="73"/>
                  </a:lnTo>
                  <a:lnTo>
                    <a:pt x="940" y="25"/>
                  </a:lnTo>
                  <a:lnTo>
                    <a:pt x="867"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41"/>
            <p:cNvSpPr/>
            <p:nvPr/>
          </p:nvSpPr>
          <p:spPr>
            <a:xfrm>
              <a:off x="5277250" y="3505050"/>
              <a:ext cx="48775" cy="30100"/>
            </a:xfrm>
            <a:custGeom>
              <a:avLst/>
              <a:gdLst/>
              <a:ahLst/>
              <a:cxnLst/>
              <a:rect l="l" t="t" r="r" b="b"/>
              <a:pathLst>
                <a:path w="1951" h="1204" extrusionOk="0">
                  <a:moveTo>
                    <a:pt x="964" y="0"/>
                  </a:moveTo>
                  <a:lnTo>
                    <a:pt x="651" y="24"/>
                  </a:lnTo>
                  <a:lnTo>
                    <a:pt x="362" y="48"/>
                  </a:lnTo>
                  <a:lnTo>
                    <a:pt x="121" y="96"/>
                  </a:lnTo>
                  <a:lnTo>
                    <a:pt x="73" y="145"/>
                  </a:lnTo>
                  <a:lnTo>
                    <a:pt x="25" y="169"/>
                  </a:lnTo>
                  <a:lnTo>
                    <a:pt x="1" y="217"/>
                  </a:lnTo>
                  <a:lnTo>
                    <a:pt x="578" y="217"/>
                  </a:lnTo>
                  <a:lnTo>
                    <a:pt x="867" y="265"/>
                  </a:lnTo>
                  <a:lnTo>
                    <a:pt x="988" y="313"/>
                  </a:lnTo>
                  <a:lnTo>
                    <a:pt x="1084" y="361"/>
                  </a:lnTo>
                  <a:lnTo>
                    <a:pt x="1204" y="506"/>
                  </a:lnTo>
                  <a:lnTo>
                    <a:pt x="1253" y="602"/>
                  </a:lnTo>
                  <a:lnTo>
                    <a:pt x="1253" y="698"/>
                  </a:lnTo>
                  <a:lnTo>
                    <a:pt x="1253" y="843"/>
                  </a:lnTo>
                  <a:lnTo>
                    <a:pt x="1277" y="1035"/>
                  </a:lnTo>
                  <a:lnTo>
                    <a:pt x="1325" y="1204"/>
                  </a:lnTo>
                  <a:lnTo>
                    <a:pt x="1590" y="1180"/>
                  </a:lnTo>
                  <a:lnTo>
                    <a:pt x="1806" y="1156"/>
                  </a:lnTo>
                  <a:lnTo>
                    <a:pt x="1878" y="1132"/>
                  </a:lnTo>
                  <a:lnTo>
                    <a:pt x="1927" y="1108"/>
                  </a:lnTo>
                  <a:lnTo>
                    <a:pt x="1951" y="1035"/>
                  </a:lnTo>
                  <a:lnTo>
                    <a:pt x="1951" y="963"/>
                  </a:lnTo>
                  <a:lnTo>
                    <a:pt x="1902" y="867"/>
                  </a:lnTo>
                  <a:lnTo>
                    <a:pt x="1830" y="771"/>
                  </a:lnTo>
                  <a:lnTo>
                    <a:pt x="1686" y="530"/>
                  </a:lnTo>
                  <a:lnTo>
                    <a:pt x="1614" y="434"/>
                  </a:lnTo>
                  <a:lnTo>
                    <a:pt x="1590" y="313"/>
                  </a:lnTo>
                  <a:lnTo>
                    <a:pt x="1590" y="217"/>
                  </a:lnTo>
                  <a:lnTo>
                    <a:pt x="1614" y="169"/>
                  </a:lnTo>
                  <a:lnTo>
                    <a:pt x="1638" y="145"/>
                  </a:lnTo>
                  <a:lnTo>
                    <a:pt x="1662" y="96"/>
                  </a:lnTo>
                  <a:lnTo>
                    <a:pt x="1638" y="72"/>
                  </a:lnTo>
                  <a:lnTo>
                    <a:pt x="1493" y="24"/>
                  </a:lnTo>
                  <a:lnTo>
                    <a:pt x="1253" y="24"/>
                  </a:lnTo>
                  <a:lnTo>
                    <a:pt x="964"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41"/>
            <p:cNvSpPr/>
            <p:nvPr/>
          </p:nvSpPr>
          <p:spPr>
            <a:xfrm>
              <a:off x="5227300" y="3518875"/>
              <a:ext cx="42150" cy="44575"/>
            </a:xfrm>
            <a:custGeom>
              <a:avLst/>
              <a:gdLst/>
              <a:ahLst/>
              <a:cxnLst/>
              <a:rect l="l" t="t" r="r" b="b"/>
              <a:pathLst>
                <a:path w="1686" h="1783" extrusionOk="0">
                  <a:moveTo>
                    <a:pt x="1349" y="1"/>
                  </a:moveTo>
                  <a:lnTo>
                    <a:pt x="1180" y="49"/>
                  </a:lnTo>
                  <a:lnTo>
                    <a:pt x="988" y="97"/>
                  </a:lnTo>
                  <a:lnTo>
                    <a:pt x="819" y="145"/>
                  </a:lnTo>
                  <a:lnTo>
                    <a:pt x="506" y="169"/>
                  </a:lnTo>
                  <a:lnTo>
                    <a:pt x="362" y="218"/>
                  </a:lnTo>
                  <a:lnTo>
                    <a:pt x="265" y="242"/>
                  </a:lnTo>
                  <a:lnTo>
                    <a:pt x="169" y="314"/>
                  </a:lnTo>
                  <a:lnTo>
                    <a:pt x="121" y="434"/>
                  </a:lnTo>
                  <a:lnTo>
                    <a:pt x="49" y="555"/>
                  </a:lnTo>
                  <a:lnTo>
                    <a:pt x="1" y="675"/>
                  </a:lnTo>
                  <a:lnTo>
                    <a:pt x="97" y="627"/>
                  </a:lnTo>
                  <a:lnTo>
                    <a:pt x="314" y="506"/>
                  </a:lnTo>
                  <a:lnTo>
                    <a:pt x="458" y="458"/>
                  </a:lnTo>
                  <a:lnTo>
                    <a:pt x="602" y="434"/>
                  </a:lnTo>
                  <a:lnTo>
                    <a:pt x="747" y="458"/>
                  </a:lnTo>
                  <a:lnTo>
                    <a:pt x="819" y="482"/>
                  </a:lnTo>
                  <a:lnTo>
                    <a:pt x="867" y="530"/>
                  </a:lnTo>
                  <a:lnTo>
                    <a:pt x="1060" y="699"/>
                  </a:lnTo>
                  <a:lnTo>
                    <a:pt x="1108" y="771"/>
                  </a:lnTo>
                  <a:lnTo>
                    <a:pt x="1132" y="843"/>
                  </a:lnTo>
                  <a:lnTo>
                    <a:pt x="1132" y="892"/>
                  </a:lnTo>
                  <a:lnTo>
                    <a:pt x="1108" y="964"/>
                  </a:lnTo>
                  <a:lnTo>
                    <a:pt x="1060" y="1036"/>
                  </a:lnTo>
                  <a:lnTo>
                    <a:pt x="988" y="1132"/>
                  </a:lnTo>
                  <a:lnTo>
                    <a:pt x="867" y="1277"/>
                  </a:lnTo>
                  <a:lnTo>
                    <a:pt x="723" y="1445"/>
                  </a:lnTo>
                  <a:lnTo>
                    <a:pt x="627" y="1638"/>
                  </a:lnTo>
                  <a:lnTo>
                    <a:pt x="554" y="1782"/>
                  </a:lnTo>
                  <a:lnTo>
                    <a:pt x="771" y="1566"/>
                  </a:lnTo>
                  <a:lnTo>
                    <a:pt x="915" y="1469"/>
                  </a:lnTo>
                  <a:lnTo>
                    <a:pt x="1084" y="1373"/>
                  </a:lnTo>
                  <a:lnTo>
                    <a:pt x="1252" y="1325"/>
                  </a:lnTo>
                  <a:lnTo>
                    <a:pt x="1397" y="1301"/>
                  </a:lnTo>
                  <a:lnTo>
                    <a:pt x="1589" y="1253"/>
                  </a:lnTo>
                  <a:lnTo>
                    <a:pt x="1662" y="1205"/>
                  </a:lnTo>
                  <a:lnTo>
                    <a:pt x="1686" y="1156"/>
                  </a:lnTo>
                  <a:lnTo>
                    <a:pt x="1686" y="1036"/>
                  </a:lnTo>
                  <a:lnTo>
                    <a:pt x="1638" y="868"/>
                  </a:lnTo>
                  <a:lnTo>
                    <a:pt x="1614" y="699"/>
                  </a:lnTo>
                  <a:lnTo>
                    <a:pt x="1589" y="506"/>
                  </a:lnTo>
                  <a:lnTo>
                    <a:pt x="1541" y="193"/>
                  </a:lnTo>
                  <a:lnTo>
                    <a:pt x="1517" y="97"/>
                  </a:lnTo>
                  <a:lnTo>
                    <a:pt x="1493" y="49"/>
                  </a:lnTo>
                  <a:lnTo>
                    <a:pt x="1445" y="25"/>
                  </a:lnTo>
                  <a:lnTo>
                    <a:pt x="1397"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1" name="Google Shape;13711;p41"/>
            <p:cNvSpPr/>
            <p:nvPr/>
          </p:nvSpPr>
          <p:spPr>
            <a:xfrm>
              <a:off x="5229100" y="3363000"/>
              <a:ext cx="59025" cy="134250"/>
            </a:xfrm>
            <a:custGeom>
              <a:avLst/>
              <a:gdLst/>
              <a:ahLst/>
              <a:cxnLst/>
              <a:rect l="l" t="t" r="r" b="b"/>
              <a:pathLst>
                <a:path w="2361" h="5370" extrusionOk="0">
                  <a:moveTo>
                    <a:pt x="145" y="1"/>
                  </a:moveTo>
                  <a:lnTo>
                    <a:pt x="49" y="49"/>
                  </a:lnTo>
                  <a:lnTo>
                    <a:pt x="1" y="73"/>
                  </a:lnTo>
                  <a:lnTo>
                    <a:pt x="73" y="482"/>
                  </a:lnTo>
                  <a:lnTo>
                    <a:pt x="145" y="1060"/>
                  </a:lnTo>
                  <a:lnTo>
                    <a:pt x="169" y="1277"/>
                  </a:lnTo>
                  <a:lnTo>
                    <a:pt x="193" y="1493"/>
                  </a:lnTo>
                  <a:lnTo>
                    <a:pt x="314" y="1975"/>
                  </a:lnTo>
                  <a:lnTo>
                    <a:pt x="506" y="2480"/>
                  </a:lnTo>
                  <a:lnTo>
                    <a:pt x="747" y="3034"/>
                  </a:lnTo>
                  <a:lnTo>
                    <a:pt x="1060" y="3636"/>
                  </a:lnTo>
                  <a:lnTo>
                    <a:pt x="1349" y="4262"/>
                  </a:lnTo>
                  <a:lnTo>
                    <a:pt x="1469" y="4551"/>
                  </a:lnTo>
                  <a:lnTo>
                    <a:pt x="1542" y="4816"/>
                  </a:lnTo>
                  <a:lnTo>
                    <a:pt x="1590" y="5032"/>
                  </a:lnTo>
                  <a:lnTo>
                    <a:pt x="1590" y="5129"/>
                  </a:lnTo>
                  <a:lnTo>
                    <a:pt x="1590" y="5201"/>
                  </a:lnTo>
                  <a:lnTo>
                    <a:pt x="1566" y="5321"/>
                  </a:lnTo>
                  <a:lnTo>
                    <a:pt x="1638" y="5297"/>
                  </a:lnTo>
                  <a:lnTo>
                    <a:pt x="1806" y="5297"/>
                  </a:lnTo>
                  <a:lnTo>
                    <a:pt x="1951" y="5321"/>
                  </a:lnTo>
                  <a:lnTo>
                    <a:pt x="2167" y="5369"/>
                  </a:lnTo>
                  <a:lnTo>
                    <a:pt x="2312" y="5369"/>
                  </a:lnTo>
                  <a:lnTo>
                    <a:pt x="2360" y="5321"/>
                  </a:lnTo>
                  <a:lnTo>
                    <a:pt x="2360" y="5249"/>
                  </a:lnTo>
                  <a:lnTo>
                    <a:pt x="2336" y="5080"/>
                  </a:lnTo>
                  <a:lnTo>
                    <a:pt x="2264" y="4936"/>
                  </a:lnTo>
                  <a:lnTo>
                    <a:pt x="2119" y="4791"/>
                  </a:lnTo>
                  <a:lnTo>
                    <a:pt x="1903" y="4647"/>
                  </a:lnTo>
                  <a:lnTo>
                    <a:pt x="1806" y="4575"/>
                  </a:lnTo>
                  <a:lnTo>
                    <a:pt x="1710" y="4479"/>
                  </a:lnTo>
                  <a:lnTo>
                    <a:pt x="1638" y="4358"/>
                  </a:lnTo>
                  <a:lnTo>
                    <a:pt x="1590" y="4190"/>
                  </a:lnTo>
                  <a:lnTo>
                    <a:pt x="1445" y="3804"/>
                  </a:lnTo>
                  <a:lnTo>
                    <a:pt x="1349" y="3540"/>
                  </a:lnTo>
                  <a:lnTo>
                    <a:pt x="1204" y="3251"/>
                  </a:lnTo>
                  <a:lnTo>
                    <a:pt x="867" y="2553"/>
                  </a:lnTo>
                  <a:lnTo>
                    <a:pt x="579" y="1879"/>
                  </a:lnTo>
                  <a:lnTo>
                    <a:pt x="482" y="1566"/>
                  </a:lnTo>
                  <a:lnTo>
                    <a:pt x="386" y="1277"/>
                  </a:lnTo>
                  <a:lnTo>
                    <a:pt x="338" y="1012"/>
                  </a:lnTo>
                  <a:lnTo>
                    <a:pt x="338" y="819"/>
                  </a:lnTo>
                  <a:lnTo>
                    <a:pt x="338" y="482"/>
                  </a:lnTo>
                  <a:lnTo>
                    <a:pt x="338" y="338"/>
                  </a:lnTo>
                  <a:lnTo>
                    <a:pt x="314" y="194"/>
                  </a:lnTo>
                  <a:lnTo>
                    <a:pt x="290" y="97"/>
                  </a:lnTo>
                  <a:lnTo>
                    <a:pt x="242" y="25"/>
                  </a:lnTo>
                  <a:lnTo>
                    <a:pt x="145"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41"/>
            <p:cNvSpPr/>
            <p:nvPr/>
          </p:nvSpPr>
          <p:spPr>
            <a:xfrm>
              <a:off x="5151475" y="3403325"/>
              <a:ext cx="71650" cy="125225"/>
            </a:xfrm>
            <a:custGeom>
              <a:avLst/>
              <a:gdLst/>
              <a:ahLst/>
              <a:cxnLst/>
              <a:rect l="l" t="t" r="r" b="b"/>
              <a:pathLst>
                <a:path w="2866" h="5009" extrusionOk="0">
                  <a:moveTo>
                    <a:pt x="121" y="1"/>
                  </a:moveTo>
                  <a:lnTo>
                    <a:pt x="0" y="25"/>
                  </a:lnTo>
                  <a:lnTo>
                    <a:pt x="97" y="266"/>
                  </a:lnTo>
                  <a:lnTo>
                    <a:pt x="145" y="458"/>
                  </a:lnTo>
                  <a:lnTo>
                    <a:pt x="169" y="699"/>
                  </a:lnTo>
                  <a:lnTo>
                    <a:pt x="193" y="843"/>
                  </a:lnTo>
                  <a:lnTo>
                    <a:pt x="265" y="1012"/>
                  </a:lnTo>
                  <a:lnTo>
                    <a:pt x="337" y="1204"/>
                  </a:lnTo>
                  <a:lnTo>
                    <a:pt x="458" y="1397"/>
                  </a:lnTo>
                  <a:lnTo>
                    <a:pt x="1060" y="2264"/>
                  </a:lnTo>
                  <a:lnTo>
                    <a:pt x="1228" y="2529"/>
                  </a:lnTo>
                  <a:lnTo>
                    <a:pt x="1469" y="2817"/>
                  </a:lnTo>
                  <a:lnTo>
                    <a:pt x="1734" y="3154"/>
                  </a:lnTo>
                  <a:lnTo>
                    <a:pt x="1998" y="3516"/>
                  </a:lnTo>
                  <a:lnTo>
                    <a:pt x="2239" y="3901"/>
                  </a:lnTo>
                  <a:lnTo>
                    <a:pt x="2456" y="4286"/>
                  </a:lnTo>
                  <a:lnTo>
                    <a:pt x="2528" y="4478"/>
                  </a:lnTo>
                  <a:lnTo>
                    <a:pt x="2576" y="4671"/>
                  </a:lnTo>
                  <a:lnTo>
                    <a:pt x="2624" y="4840"/>
                  </a:lnTo>
                  <a:lnTo>
                    <a:pt x="2624" y="5008"/>
                  </a:lnTo>
                  <a:lnTo>
                    <a:pt x="2817" y="4719"/>
                  </a:lnTo>
                  <a:lnTo>
                    <a:pt x="2865" y="4623"/>
                  </a:lnTo>
                  <a:lnTo>
                    <a:pt x="2865" y="4527"/>
                  </a:lnTo>
                  <a:lnTo>
                    <a:pt x="2865" y="4478"/>
                  </a:lnTo>
                  <a:lnTo>
                    <a:pt x="2841" y="4406"/>
                  </a:lnTo>
                  <a:lnTo>
                    <a:pt x="2745" y="4310"/>
                  </a:lnTo>
                  <a:lnTo>
                    <a:pt x="2600" y="4190"/>
                  </a:lnTo>
                  <a:lnTo>
                    <a:pt x="2215" y="3564"/>
                  </a:lnTo>
                  <a:lnTo>
                    <a:pt x="1493" y="2384"/>
                  </a:lnTo>
                  <a:lnTo>
                    <a:pt x="771" y="1180"/>
                  </a:lnTo>
                  <a:lnTo>
                    <a:pt x="386" y="482"/>
                  </a:lnTo>
                  <a:lnTo>
                    <a:pt x="313" y="266"/>
                  </a:lnTo>
                  <a:lnTo>
                    <a:pt x="289" y="145"/>
                  </a:lnTo>
                  <a:lnTo>
                    <a:pt x="289" y="73"/>
                  </a:lnTo>
                  <a:lnTo>
                    <a:pt x="217" y="25"/>
                  </a:lnTo>
                  <a:lnTo>
                    <a:pt x="169"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4" name="Google Shape;13714;p41"/>
            <p:cNvSpPr/>
            <p:nvPr/>
          </p:nvSpPr>
          <p:spPr>
            <a:xfrm>
              <a:off x="5329025" y="3358200"/>
              <a:ext cx="30100" cy="92700"/>
            </a:xfrm>
            <a:custGeom>
              <a:avLst/>
              <a:gdLst/>
              <a:ahLst/>
              <a:cxnLst/>
              <a:rect l="l" t="t" r="r" b="b"/>
              <a:pathLst>
                <a:path w="1204" h="3708" extrusionOk="0">
                  <a:moveTo>
                    <a:pt x="1059" y="0"/>
                  </a:moveTo>
                  <a:lnTo>
                    <a:pt x="963" y="193"/>
                  </a:lnTo>
                  <a:lnTo>
                    <a:pt x="818" y="410"/>
                  </a:lnTo>
                  <a:lnTo>
                    <a:pt x="746" y="554"/>
                  </a:lnTo>
                  <a:lnTo>
                    <a:pt x="674" y="771"/>
                  </a:lnTo>
                  <a:lnTo>
                    <a:pt x="530" y="1348"/>
                  </a:lnTo>
                  <a:lnTo>
                    <a:pt x="361" y="1974"/>
                  </a:lnTo>
                  <a:lnTo>
                    <a:pt x="265" y="2287"/>
                  </a:lnTo>
                  <a:lnTo>
                    <a:pt x="169" y="2552"/>
                  </a:lnTo>
                  <a:lnTo>
                    <a:pt x="72" y="2865"/>
                  </a:lnTo>
                  <a:lnTo>
                    <a:pt x="0" y="3154"/>
                  </a:lnTo>
                  <a:lnTo>
                    <a:pt x="0" y="3419"/>
                  </a:lnTo>
                  <a:lnTo>
                    <a:pt x="0" y="3635"/>
                  </a:lnTo>
                  <a:lnTo>
                    <a:pt x="96" y="3635"/>
                  </a:lnTo>
                  <a:lnTo>
                    <a:pt x="193" y="3659"/>
                  </a:lnTo>
                  <a:lnTo>
                    <a:pt x="289" y="3708"/>
                  </a:lnTo>
                  <a:lnTo>
                    <a:pt x="361" y="3684"/>
                  </a:lnTo>
                  <a:lnTo>
                    <a:pt x="385" y="3635"/>
                  </a:lnTo>
                  <a:lnTo>
                    <a:pt x="385" y="3539"/>
                  </a:lnTo>
                  <a:lnTo>
                    <a:pt x="337" y="3322"/>
                  </a:lnTo>
                  <a:lnTo>
                    <a:pt x="289" y="3082"/>
                  </a:lnTo>
                  <a:lnTo>
                    <a:pt x="289" y="2937"/>
                  </a:lnTo>
                  <a:lnTo>
                    <a:pt x="337" y="2721"/>
                  </a:lnTo>
                  <a:lnTo>
                    <a:pt x="506" y="2167"/>
                  </a:lnTo>
                  <a:lnTo>
                    <a:pt x="722" y="1589"/>
                  </a:lnTo>
                  <a:lnTo>
                    <a:pt x="794" y="1300"/>
                  </a:lnTo>
                  <a:lnTo>
                    <a:pt x="818" y="1084"/>
                  </a:lnTo>
                  <a:lnTo>
                    <a:pt x="843" y="891"/>
                  </a:lnTo>
                  <a:lnTo>
                    <a:pt x="891" y="723"/>
                  </a:lnTo>
                  <a:lnTo>
                    <a:pt x="939" y="602"/>
                  </a:lnTo>
                  <a:lnTo>
                    <a:pt x="987" y="530"/>
                  </a:lnTo>
                  <a:lnTo>
                    <a:pt x="1083" y="361"/>
                  </a:lnTo>
                  <a:lnTo>
                    <a:pt x="1156" y="289"/>
                  </a:lnTo>
                  <a:lnTo>
                    <a:pt x="1180" y="193"/>
                  </a:lnTo>
                  <a:lnTo>
                    <a:pt x="1204" y="97"/>
                  </a:lnTo>
                  <a:lnTo>
                    <a:pt x="1180" y="48"/>
                  </a:lnTo>
                  <a:lnTo>
                    <a:pt x="1131" y="24"/>
                  </a:lnTo>
                  <a:lnTo>
                    <a:pt x="1059"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5" name="Google Shape;13715;p41"/>
            <p:cNvSpPr/>
            <p:nvPr/>
          </p:nvSpPr>
          <p:spPr>
            <a:xfrm>
              <a:off x="5323600" y="3455100"/>
              <a:ext cx="10850" cy="30700"/>
            </a:xfrm>
            <a:custGeom>
              <a:avLst/>
              <a:gdLst/>
              <a:ahLst/>
              <a:cxnLst/>
              <a:rect l="l" t="t" r="r" b="b"/>
              <a:pathLst>
                <a:path w="434" h="1228" extrusionOk="0">
                  <a:moveTo>
                    <a:pt x="121" y="0"/>
                  </a:moveTo>
                  <a:lnTo>
                    <a:pt x="24" y="458"/>
                  </a:lnTo>
                  <a:lnTo>
                    <a:pt x="0" y="770"/>
                  </a:lnTo>
                  <a:lnTo>
                    <a:pt x="0" y="1059"/>
                  </a:lnTo>
                  <a:lnTo>
                    <a:pt x="24" y="1132"/>
                  </a:lnTo>
                  <a:lnTo>
                    <a:pt x="48" y="1204"/>
                  </a:lnTo>
                  <a:lnTo>
                    <a:pt x="73" y="1228"/>
                  </a:lnTo>
                  <a:lnTo>
                    <a:pt x="121" y="1204"/>
                  </a:lnTo>
                  <a:lnTo>
                    <a:pt x="145" y="1132"/>
                  </a:lnTo>
                  <a:lnTo>
                    <a:pt x="217" y="915"/>
                  </a:lnTo>
                  <a:lnTo>
                    <a:pt x="313" y="626"/>
                  </a:lnTo>
                  <a:lnTo>
                    <a:pt x="361" y="385"/>
                  </a:lnTo>
                  <a:lnTo>
                    <a:pt x="410" y="289"/>
                  </a:lnTo>
                  <a:lnTo>
                    <a:pt x="434" y="265"/>
                  </a:lnTo>
                  <a:lnTo>
                    <a:pt x="410" y="217"/>
                  </a:lnTo>
                  <a:lnTo>
                    <a:pt x="361" y="120"/>
                  </a:lnTo>
                  <a:lnTo>
                    <a:pt x="289" y="72"/>
                  </a:lnTo>
                  <a:lnTo>
                    <a:pt x="241" y="24"/>
                  </a:lnTo>
                  <a:lnTo>
                    <a:pt x="121"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41"/>
            <p:cNvSpPr/>
            <p:nvPr/>
          </p:nvSpPr>
          <p:spPr>
            <a:xfrm>
              <a:off x="5354300" y="3322700"/>
              <a:ext cx="19275" cy="23475"/>
            </a:xfrm>
            <a:custGeom>
              <a:avLst/>
              <a:gdLst/>
              <a:ahLst/>
              <a:cxnLst/>
              <a:rect l="l" t="t" r="r" b="b"/>
              <a:pathLst>
                <a:path w="771" h="939" extrusionOk="0">
                  <a:moveTo>
                    <a:pt x="770" y="0"/>
                  </a:moveTo>
                  <a:lnTo>
                    <a:pt x="554" y="96"/>
                  </a:lnTo>
                  <a:lnTo>
                    <a:pt x="433" y="169"/>
                  </a:lnTo>
                  <a:lnTo>
                    <a:pt x="313" y="265"/>
                  </a:lnTo>
                  <a:lnTo>
                    <a:pt x="193" y="385"/>
                  </a:lnTo>
                  <a:lnTo>
                    <a:pt x="120" y="506"/>
                  </a:lnTo>
                  <a:lnTo>
                    <a:pt x="48" y="674"/>
                  </a:lnTo>
                  <a:lnTo>
                    <a:pt x="0" y="867"/>
                  </a:lnTo>
                  <a:lnTo>
                    <a:pt x="96" y="939"/>
                  </a:lnTo>
                  <a:lnTo>
                    <a:pt x="217" y="939"/>
                  </a:lnTo>
                  <a:lnTo>
                    <a:pt x="337" y="891"/>
                  </a:lnTo>
                  <a:lnTo>
                    <a:pt x="433" y="819"/>
                  </a:lnTo>
                  <a:lnTo>
                    <a:pt x="482" y="770"/>
                  </a:lnTo>
                  <a:lnTo>
                    <a:pt x="506" y="698"/>
                  </a:lnTo>
                  <a:lnTo>
                    <a:pt x="578" y="481"/>
                  </a:lnTo>
                  <a:lnTo>
                    <a:pt x="602" y="337"/>
                  </a:lnTo>
                  <a:lnTo>
                    <a:pt x="650" y="217"/>
                  </a:lnTo>
                  <a:lnTo>
                    <a:pt x="770"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41"/>
            <p:cNvSpPr/>
            <p:nvPr/>
          </p:nvSpPr>
          <p:spPr>
            <a:xfrm>
              <a:off x="5186975" y="3299825"/>
              <a:ext cx="45775" cy="63800"/>
            </a:xfrm>
            <a:custGeom>
              <a:avLst/>
              <a:gdLst/>
              <a:ahLst/>
              <a:cxnLst/>
              <a:rect l="l" t="t" r="r" b="b"/>
              <a:pathLst>
                <a:path w="1831" h="2552" extrusionOk="0">
                  <a:moveTo>
                    <a:pt x="603" y="0"/>
                  </a:moveTo>
                  <a:lnTo>
                    <a:pt x="554" y="24"/>
                  </a:lnTo>
                  <a:lnTo>
                    <a:pt x="458" y="72"/>
                  </a:lnTo>
                  <a:lnTo>
                    <a:pt x="362" y="97"/>
                  </a:lnTo>
                  <a:lnTo>
                    <a:pt x="145" y="145"/>
                  </a:lnTo>
                  <a:lnTo>
                    <a:pt x="49" y="169"/>
                  </a:lnTo>
                  <a:lnTo>
                    <a:pt x="1" y="217"/>
                  </a:lnTo>
                  <a:lnTo>
                    <a:pt x="1" y="289"/>
                  </a:lnTo>
                  <a:lnTo>
                    <a:pt x="49" y="410"/>
                  </a:lnTo>
                  <a:lnTo>
                    <a:pt x="434" y="1132"/>
                  </a:lnTo>
                  <a:lnTo>
                    <a:pt x="723" y="1734"/>
                  </a:lnTo>
                  <a:lnTo>
                    <a:pt x="843" y="1998"/>
                  </a:lnTo>
                  <a:lnTo>
                    <a:pt x="891" y="2167"/>
                  </a:lnTo>
                  <a:lnTo>
                    <a:pt x="940" y="2311"/>
                  </a:lnTo>
                  <a:lnTo>
                    <a:pt x="988" y="2408"/>
                  </a:lnTo>
                  <a:lnTo>
                    <a:pt x="1036" y="2480"/>
                  </a:lnTo>
                  <a:lnTo>
                    <a:pt x="1108" y="2528"/>
                  </a:lnTo>
                  <a:lnTo>
                    <a:pt x="1156" y="2552"/>
                  </a:lnTo>
                  <a:lnTo>
                    <a:pt x="1204" y="2552"/>
                  </a:lnTo>
                  <a:lnTo>
                    <a:pt x="1253" y="2528"/>
                  </a:lnTo>
                  <a:lnTo>
                    <a:pt x="1277" y="2456"/>
                  </a:lnTo>
                  <a:lnTo>
                    <a:pt x="1277" y="2408"/>
                  </a:lnTo>
                  <a:lnTo>
                    <a:pt x="1325" y="2335"/>
                  </a:lnTo>
                  <a:lnTo>
                    <a:pt x="1397" y="2287"/>
                  </a:lnTo>
                  <a:lnTo>
                    <a:pt x="1469" y="2239"/>
                  </a:lnTo>
                  <a:lnTo>
                    <a:pt x="1565" y="2215"/>
                  </a:lnTo>
                  <a:lnTo>
                    <a:pt x="1734" y="2167"/>
                  </a:lnTo>
                  <a:lnTo>
                    <a:pt x="1782" y="2143"/>
                  </a:lnTo>
                  <a:lnTo>
                    <a:pt x="1830" y="2095"/>
                  </a:lnTo>
                  <a:lnTo>
                    <a:pt x="1830" y="2046"/>
                  </a:lnTo>
                  <a:lnTo>
                    <a:pt x="1830" y="1998"/>
                  </a:lnTo>
                  <a:lnTo>
                    <a:pt x="1734" y="1854"/>
                  </a:lnTo>
                  <a:lnTo>
                    <a:pt x="1614" y="1709"/>
                  </a:lnTo>
                  <a:lnTo>
                    <a:pt x="1517" y="1637"/>
                  </a:lnTo>
                  <a:lnTo>
                    <a:pt x="1397" y="1517"/>
                  </a:lnTo>
                  <a:lnTo>
                    <a:pt x="1156" y="1204"/>
                  </a:lnTo>
                  <a:lnTo>
                    <a:pt x="915" y="867"/>
                  </a:lnTo>
                  <a:lnTo>
                    <a:pt x="771" y="554"/>
                  </a:lnTo>
                  <a:lnTo>
                    <a:pt x="723" y="410"/>
                  </a:lnTo>
                  <a:lnTo>
                    <a:pt x="699" y="289"/>
                  </a:lnTo>
                  <a:lnTo>
                    <a:pt x="675" y="97"/>
                  </a:lnTo>
                  <a:lnTo>
                    <a:pt x="651" y="48"/>
                  </a:lnTo>
                  <a:lnTo>
                    <a:pt x="6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41"/>
            <p:cNvSpPr/>
            <p:nvPr/>
          </p:nvSpPr>
          <p:spPr>
            <a:xfrm>
              <a:off x="5198425" y="3299825"/>
              <a:ext cx="34325" cy="57200"/>
            </a:xfrm>
            <a:custGeom>
              <a:avLst/>
              <a:gdLst/>
              <a:ahLst/>
              <a:cxnLst/>
              <a:rect l="l" t="t" r="r" b="b"/>
              <a:pathLst>
                <a:path w="1373" h="2288" extrusionOk="0">
                  <a:moveTo>
                    <a:pt x="145" y="0"/>
                  </a:moveTo>
                  <a:lnTo>
                    <a:pt x="96" y="24"/>
                  </a:lnTo>
                  <a:lnTo>
                    <a:pt x="0" y="72"/>
                  </a:lnTo>
                  <a:lnTo>
                    <a:pt x="24" y="265"/>
                  </a:lnTo>
                  <a:lnTo>
                    <a:pt x="120" y="554"/>
                  </a:lnTo>
                  <a:lnTo>
                    <a:pt x="241" y="867"/>
                  </a:lnTo>
                  <a:lnTo>
                    <a:pt x="337" y="1059"/>
                  </a:lnTo>
                  <a:lnTo>
                    <a:pt x="433" y="1228"/>
                  </a:lnTo>
                  <a:lnTo>
                    <a:pt x="602" y="1493"/>
                  </a:lnTo>
                  <a:lnTo>
                    <a:pt x="746" y="1782"/>
                  </a:lnTo>
                  <a:lnTo>
                    <a:pt x="867" y="2046"/>
                  </a:lnTo>
                  <a:lnTo>
                    <a:pt x="939" y="2287"/>
                  </a:lnTo>
                  <a:lnTo>
                    <a:pt x="1083" y="2215"/>
                  </a:lnTo>
                  <a:lnTo>
                    <a:pt x="1276" y="2167"/>
                  </a:lnTo>
                  <a:lnTo>
                    <a:pt x="1324" y="2143"/>
                  </a:lnTo>
                  <a:lnTo>
                    <a:pt x="1372" y="2095"/>
                  </a:lnTo>
                  <a:lnTo>
                    <a:pt x="1372" y="2046"/>
                  </a:lnTo>
                  <a:lnTo>
                    <a:pt x="1372" y="1998"/>
                  </a:lnTo>
                  <a:lnTo>
                    <a:pt x="1276" y="1854"/>
                  </a:lnTo>
                  <a:lnTo>
                    <a:pt x="1156" y="1709"/>
                  </a:lnTo>
                  <a:lnTo>
                    <a:pt x="1059" y="1637"/>
                  </a:lnTo>
                  <a:lnTo>
                    <a:pt x="939" y="1517"/>
                  </a:lnTo>
                  <a:lnTo>
                    <a:pt x="698" y="1204"/>
                  </a:lnTo>
                  <a:lnTo>
                    <a:pt x="457" y="867"/>
                  </a:lnTo>
                  <a:lnTo>
                    <a:pt x="313" y="554"/>
                  </a:lnTo>
                  <a:lnTo>
                    <a:pt x="265" y="410"/>
                  </a:lnTo>
                  <a:lnTo>
                    <a:pt x="241" y="289"/>
                  </a:lnTo>
                  <a:lnTo>
                    <a:pt x="217" y="97"/>
                  </a:lnTo>
                  <a:lnTo>
                    <a:pt x="193" y="48"/>
                  </a:lnTo>
                  <a:lnTo>
                    <a:pt x="193"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41"/>
            <p:cNvSpPr/>
            <p:nvPr/>
          </p:nvSpPr>
          <p:spPr>
            <a:xfrm>
              <a:off x="5233325" y="3250475"/>
              <a:ext cx="25900" cy="31925"/>
            </a:xfrm>
            <a:custGeom>
              <a:avLst/>
              <a:gdLst/>
              <a:ahLst/>
              <a:cxnLst/>
              <a:rect l="l" t="t" r="r" b="b"/>
              <a:pathLst>
                <a:path w="1036" h="1277" extrusionOk="0">
                  <a:moveTo>
                    <a:pt x="289" y="0"/>
                  </a:moveTo>
                  <a:lnTo>
                    <a:pt x="241" y="24"/>
                  </a:lnTo>
                  <a:lnTo>
                    <a:pt x="193" y="72"/>
                  </a:lnTo>
                  <a:lnTo>
                    <a:pt x="145" y="121"/>
                  </a:lnTo>
                  <a:lnTo>
                    <a:pt x="73" y="145"/>
                  </a:lnTo>
                  <a:lnTo>
                    <a:pt x="24" y="169"/>
                  </a:lnTo>
                  <a:lnTo>
                    <a:pt x="0" y="217"/>
                  </a:lnTo>
                  <a:lnTo>
                    <a:pt x="24" y="289"/>
                  </a:lnTo>
                  <a:lnTo>
                    <a:pt x="97" y="410"/>
                  </a:lnTo>
                  <a:lnTo>
                    <a:pt x="289" y="722"/>
                  </a:lnTo>
                  <a:lnTo>
                    <a:pt x="386" y="891"/>
                  </a:lnTo>
                  <a:lnTo>
                    <a:pt x="386" y="963"/>
                  </a:lnTo>
                  <a:lnTo>
                    <a:pt x="386" y="1035"/>
                  </a:lnTo>
                  <a:lnTo>
                    <a:pt x="361" y="1204"/>
                  </a:lnTo>
                  <a:lnTo>
                    <a:pt x="361" y="1228"/>
                  </a:lnTo>
                  <a:lnTo>
                    <a:pt x="410" y="1252"/>
                  </a:lnTo>
                  <a:lnTo>
                    <a:pt x="530" y="1276"/>
                  </a:lnTo>
                  <a:lnTo>
                    <a:pt x="650" y="1276"/>
                  </a:lnTo>
                  <a:lnTo>
                    <a:pt x="698" y="1228"/>
                  </a:lnTo>
                  <a:lnTo>
                    <a:pt x="867" y="1084"/>
                  </a:lnTo>
                  <a:lnTo>
                    <a:pt x="939" y="1035"/>
                  </a:lnTo>
                  <a:lnTo>
                    <a:pt x="1035" y="1035"/>
                  </a:lnTo>
                  <a:lnTo>
                    <a:pt x="1035" y="963"/>
                  </a:lnTo>
                  <a:lnTo>
                    <a:pt x="1011" y="891"/>
                  </a:lnTo>
                  <a:lnTo>
                    <a:pt x="939" y="819"/>
                  </a:lnTo>
                  <a:lnTo>
                    <a:pt x="819" y="747"/>
                  </a:lnTo>
                  <a:lnTo>
                    <a:pt x="747" y="674"/>
                  </a:lnTo>
                  <a:lnTo>
                    <a:pt x="650" y="554"/>
                  </a:lnTo>
                  <a:lnTo>
                    <a:pt x="554" y="385"/>
                  </a:lnTo>
                  <a:lnTo>
                    <a:pt x="410" y="72"/>
                  </a:lnTo>
                  <a:lnTo>
                    <a:pt x="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2" name="Google Shape;13722;p41"/>
            <p:cNvSpPr/>
            <p:nvPr/>
          </p:nvSpPr>
          <p:spPr>
            <a:xfrm>
              <a:off x="5238125" y="3250475"/>
              <a:ext cx="21100" cy="28300"/>
            </a:xfrm>
            <a:custGeom>
              <a:avLst/>
              <a:gdLst/>
              <a:ahLst/>
              <a:cxnLst/>
              <a:rect l="l" t="t" r="r" b="b"/>
              <a:pathLst>
                <a:path w="844" h="1132" extrusionOk="0">
                  <a:moveTo>
                    <a:pt x="97" y="0"/>
                  </a:moveTo>
                  <a:lnTo>
                    <a:pt x="49" y="24"/>
                  </a:lnTo>
                  <a:lnTo>
                    <a:pt x="1" y="72"/>
                  </a:lnTo>
                  <a:lnTo>
                    <a:pt x="97" y="241"/>
                  </a:lnTo>
                  <a:lnTo>
                    <a:pt x="145" y="361"/>
                  </a:lnTo>
                  <a:lnTo>
                    <a:pt x="169" y="482"/>
                  </a:lnTo>
                  <a:lnTo>
                    <a:pt x="242" y="650"/>
                  </a:lnTo>
                  <a:lnTo>
                    <a:pt x="338" y="843"/>
                  </a:lnTo>
                  <a:lnTo>
                    <a:pt x="482" y="1011"/>
                  </a:lnTo>
                  <a:lnTo>
                    <a:pt x="603" y="1132"/>
                  </a:lnTo>
                  <a:lnTo>
                    <a:pt x="723" y="1035"/>
                  </a:lnTo>
                  <a:lnTo>
                    <a:pt x="771" y="1011"/>
                  </a:lnTo>
                  <a:lnTo>
                    <a:pt x="819" y="1035"/>
                  </a:lnTo>
                  <a:lnTo>
                    <a:pt x="843" y="1035"/>
                  </a:lnTo>
                  <a:lnTo>
                    <a:pt x="843" y="963"/>
                  </a:lnTo>
                  <a:lnTo>
                    <a:pt x="819" y="891"/>
                  </a:lnTo>
                  <a:lnTo>
                    <a:pt x="747" y="819"/>
                  </a:lnTo>
                  <a:lnTo>
                    <a:pt x="627" y="747"/>
                  </a:lnTo>
                  <a:lnTo>
                    <a:pt x="555" y="674"/>
                  </a:lnTo>
                  <a:lnTo>
                    <a:pt x="458" y="554"/>
                  </a:lnTo>
                  <a:lnTo>
                    <a:pt x="362" y="385"/>
                  </a:lnTo>
                  <a:lnTo>
                    <a:pt x="218" y="72"/>
                  </a:lnTo>
                  <a:lnTo>
                    <a:pt x="169"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3" name="Google Shape;13723;p41"/>
            <p:cNvSpPr/>
            <p:nvPr/>
          </p:nvSpPr>
          <p:spPr>
            <a:xfrm>
              <a:off x="5229700" y="3225800"/>
              <a:ext cx="11475" cy="19275"/>
            </a:xfrm>
            <a:custGeom>
              <a:avLst/>
              <a:gdLst/>
              <a:ahLst/>
              <a:cxnLst/>
              <a:rect l="l" t="t" r="r" b="b"/>
              <a:pathLst>
                <a:path w="459" h="771" extrusionOk="0">
                  <a:moveTo>
                    <a:pt x="73" y="0"/>
                  </a:moveTo>
                  <a:lnTo>
                    <a:pt x="25" y="48"/>
                  </a:lnTo>
                  <a:lnTo>
                    <a:pt x="25" y="121"/>
                  </a:lnTo>
                  <a:lnTo>
                    <a:pt x="25" y="217"/>
                  </a:lnTo>
                  <a:lnTo>
                    <a:pt x="25" y="313"/>
                  </a:lnTo>
                  <a:lnTo>
                    <a:pt x="1" y="530"/>
                  </a:lnTo>
                  <a:lnTo>
                    <a:pt x="25" y="650"/>
                  </a:lnTo>
                  <a:lnTo>
                    <a:pt x="73" y="722"/>
                  </a:lnTo>
                  <a:lnTo>
                    <a:pt x="121" y="747"/>
                  </a:lnTo>
                  <a:lnTo>
                    <a:pt x="193" y="771"/>
                  </a:lnTo>
                  <a:lnTo>
                    <a:pt x="290" y="771"/>
                  </a:lnTo>
                  <a:lnTo>
                    <a:pt x="362" y="747"/>
                  </a:lnTo>
                  <a:lnTo>
                    <a:pt x="434" y="698"/>
                  </a:lnTo>
                  <a:lnTo>
                    <a:pt x="458" y="674"/>
                  </a:lnTo>
                  <a:lnTo>
                    <a:pt x="458" y="626"/>
                  </a:lnTo>
                  <a:lnTo>
                    <a:pt x="458" y="530"/>
                  </a:lnTo>
                  <a:lnTo>
                    <a:pt x="410" y="410"/>
                  </a:lnTo>
                  <a:lnTo>
                    <a:pt x="410" y="265"/>
                  </a:lnTo>
                  <a:lnTo>
                    <a:pt x="410" y="121"/>
                  </a:lnTo>
                  <a:lnTo>
                    <a:pt x="410" y="48"/>
                  </a:lnTo>
                  <a:lnTo>
                    <a:pt x="3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41"/>
            <p:cNvSpPr/>
            <p:nvPr/>
          </p:nvSpPr>
          <p:spPr>
            <a:xfrm>
              <a:off x="5235725" y="3225800"/>
              <a:ext cx="5450" cy="18675"/>
            </a:xfrm>
            <a:custGeom>
              <a:avLst/>
              <a:gdLst/>
              <a:ahLst/>
              <a:cxnLst/>
              <a:rect l="l" t="t" r="r" b="b"/>
              <a:pathLst>
                <a:path w="218" h="747" extrusionOk="0">
                  <a:moveTo>
                    <a:pt x="1" y="0"/>
                  </a:moveTo>
                  <a:lnTo>
                    <a:pt x="25" y="361"/>
                  </a:lnTo>
                  <a:lnTo>
                    <a:pt x="73" y="554"/>
                  </a:lnTo>
                  <a:lnTo>
                    <a:pt x="145" y="747"/>
                  </a:lnTo>
                  <a:lnTo>
                    <a:pt x="193" y="698"/>
                  </a:lnTo>
                  <a:lnTo>
                    <a:pt x="217" y="674"/>
                  </a:lnTo>
                  <a:lnTo>
                    <a:pt x="217" y="626"/>
                  </a:lnTo>
                  <a:lnTo>
                    <a:pt x="217" y="530"/>
                  </a:lnTo>
                  <a:lnTo>
                    <a:pt x="169" y="410"/>
                  </a:lnTo>
                  <a:lnTo>
                    <a:pt x="169" y="265"/>
                  </a:lnTo>
                  <a:lnTo>
                    <a:pt x="169" y="121"/>
                  </a:lnTo>
                  <a:lnTo>
                    <a:pt x="169" y="48"/>
                  </a:lnTo>
                  <a:lnTo>
                    <a:pt x="121"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5" name="Google Shape;13725;p41"/>
            <p:cNvSpPr/>
            <p:nvPr/>
          </p:nvSpPr>
          <p:spPr>
            <a:xfrm>
              <a:off x="5174950" y="3243850"/>
              <a:ext cx="24100" cy="52375"/>
            </a:xfrm>
            <a:custGeom>
              <a:avLst/>
              <a:gdLst/>
              <a:ahLst/>
              <a:cxnLst/>
              <a:rect l="l" t="t" r="r" b="b"/>
              <a:pathLst>
                <a:path w="964" h="2095" extrusionOk="0">
                  <a:moveTo>
                    <a:pt x="193" y="0"/>
                  </a:moveTo>
                  <a:lnTo>
                    <a:pt x="72" y="49"/>
                  </a:lnTo>
                  <a:lnTo>
                    <a:pt x="24" y="73"/>
                  </a:lnTo>
                  <a:lnTo>
                    <a:pt x="0" y="97"/>
                  </a:lnTo>
                  <a:lnTo>
                    <a:pt x="0" y="145"/>
                  </a:lnTo>
                  <a:lnTo>
                    <a:pt x="0" y="193"/>
                  </a:lnTo>
                  <a:lnTo>
                    <a:pt x="72" y="289"/>
                  </a:lnTo>
                  <a:lnTo>
                    <a:pt x="121" y="337"/>
                  </a:lnTo>
                  <a:lnTo>
                    <a:pt x="169" y="410"/>
                  </a:lnTo>
                  <a:lnTo>
                    <a:pt x="193" y="506"/>
                  </a:lnTo>
                  <a:lnTo>
                    <a:pt x="289" y="1180"/>
                  </a:lnTo>
                  <a:lnTo>
                    <a:pt x="337" y="1589"/>
                  </a:lnTo>
                  <a:lnTo>
                    <a:pt x="337" y="1734"/>
                  </a:lnTo>
                  <a:lnTo>
                    <a:pt x="313" y="1854"/>
                  </a:lnTo>
                  <a:lnTo>
                    <a:pt x="313" y="1902"/>
                  </a:lnTo>
                  <a:lnTo>
                    <a:pt x="313" y="1974"/>
                  </a:lnTo>
                  <a:lnTo>
                    <a:pt x="337" y="2023"/>
                  </a:lnTo>
                  <a:lnTo>
                    <a:pt x="385" y="2047"/>
                  </a:lnTo>
                  <a:lnTo>
                    <a:pt x="434" y="2071"/>
                  </a:lnTo>
                  <a:lnTo>
                    <a:pt x="506" y="2071"/>
                  </a:lnTo>
                  <a:lnTo>
                    <a:pt x="650" y="2047"/>
                  </a:lnTo>
                  <a:lnTo>
                    <a:pt x="722" y="2047"/>
                  </a:lnTo>
                  <a:lnTo>
                    <a:pt x="891" y="2095"/>
                  </a:lnTo>
                  <a:lnTo>
                    <a:pt x="939" y="2095"/>
                  </a:lnTo>
                  <a:lnTo>
                    <a:pt x="963" y="2071"/>
                  </a:lnTo>
                  <a:lnTo>
                    <a:pt x="963" y="2047"/>
                  </a:lnTo>
                  <a:lnTo>
                    <a:pt x="963" y="1999"/>
                  </a:lnTo>
                  <a:lnTo>
                    <a:pt x="915" y="1902"/>
                  </a:lnTo>
                  <a:lnTo>
                    <a:pt x="843" y="1806"/>
                  </a:lnTo>
                  <a:lnTo>
                    <a:pt x="795" y="1758"/>
                  </a:lnTo>
                  <a:lnTo>
                    <a:pt x="771" y="1662"/>
                  </a:lnTo>
                  <a:lnTo>
                    <a:pt x="722" y="1445"/>
                  </a:lnTo>
                  <a:lnTo>
                    <a:pt x="698" y="963"/>
                  </a:lnTo>
                  <a:lnTo>
                    <a:pt x="650" y="434"/>
                  </a:lnTo>
                  <a:lnTo>
                    <a:pt x="602" y="217"/>
                  </a:lnTo>
                  <a:lnTo>
                    <a:pt x="554" y="121"/>
                  </a:lnTo>
                  <a:lnTo>
                    <a:pt x="530" y="73"/>
                  </a:lnTo>
                  <a:lnTo>
                    <a:pt x="458" y="0"/>
                  </a:lnTo>
                  <a:lnTo>
                    <a:pt x="409" y="0"/>
                  </a:lnTo>
                  <a:lnTo>
                    <a:pt x="385" y="25"/>
                  </a:lnTo>
                  <a:lnTo>
                    <a:pt x="289" y="25"/>
                  </a:lnTo>
                  <a:lnTo>
                    <a:pt x="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6" name="Google Shape;13726;p41"/>
            <p:cNvSpPr/>
            <p:nvPr/>
          </p:nvSpPr>
          <p:spPr>
            <a:xfrm>
              <a:off x="5180350" y="3243850"/>
              <a:ext cx="18700" cy="52375"/>
            </a:xfrm>
            <a:custGeom>
              <a:avLst/>
              <a:gdLst/>
              <a:ahLst/>
              <a:cxnLst/>
              <a:rect l="l" t="t" r="r" b="b"/>
              <a:pathLst>
                <a:path w="748" h="2095" extrusionOk="0">
                  <a:moveTo>
                    <a:pt x="1" y="0"/>
                  </a:moveTo>
                  <a:lnTo>
                    <a:pt x="97" y="169"/>
                  </a:lnTo>
                  <a:lnTo>
                    <a:pt x="169" y="362"/>
                  </a:lnTo>
                  <a:lnTo>
                    <a:pt x="218" y="578"/>
                  </a:lnTo>
                  <a:lnTo>
                    <a:pt x="242" y="843"/>
                  </a:lnTo>
                  <a:lnTo>
                    <a:pt x="266" y="1132"/>
                  </a:lnTo>
                  <a:lnTo>
                    <a:pt x="290" y="1397"/>
                  </a:lnTo>
                  <a:lnTo>
                    <a:pt x="314" y="1517"/>
                  </a:lnTo>
                  <a:lnTo>
                    <a:pt x="362" y="1613"/>
                  </a:lnTo>
                  <a:lnTo>
                    <a:pt x="410" y="1686"/>
                  </a:lnTo>
                  <a:lnTo>
                    <a:pt x="458" y="1758"/>
                  </a:lnTo>
                  <a:lnTo>
                    <a:pt x="531" y="1830"/>
                  </a:lnTo>
                  <a:lnTo>
                    <a:pt x="579" y="1902"/>
                  </a:lnTo>
                  <a:lnTo>
                    <a:pt x="579" y="1999"/>
                  </a:lnTo>
                  <a:lnTo>
                    <a:pt x="555" y="2071"/>
                  </a:lnTo>
                  <a:lnTo>
                    <a:pt x="675" y="2095"/>
                  </a:lnTo>
                  <a:lnTo>
                    <a:pt x="723" y="2095"/>
                  </a:lnTo>
                  <a:lnTo>
                    <a:pt x="747" y="2071"/>
                  </a:lnTo>
                  <a:lnTo>
                    <a:pt x="747" y="2047"/>
                  </a:lnTo>
                  <a:lnTo>
                    <a:pt x="747" y="1999"/>
                  </a:lnTo>
                  <a:lnTo>
                    <a:pt x="699" y="1902"/>
                  </a:lnTo>
                  <a:lnTo>
                    <a:pt x="627" y="1806"/>
                  </a:lnTo>
                  <a:lnTo>
                    <a:pt x="579" y="1758"/>
                  </a:lnTo>
                  <a:lnTo>
                    <a:pt x="555" y="1662"/>
                  </a:lnTo>
                  <a:lnTo>
                    <a:pt x="506" y="1445"/>
                  </a:lnTo>
                  <a:lnTo>
                    <a:pt x="482" y="963"/>
                  </a:lnTo>
                  <a:lnTo>
                    <a:pt x="434" y="434"/>
                  </a:lnTo>
                  <a:lnTo>
                    <a:pt x="386" y="217"/>
                  </a:lnTo>
                  <a:lnTo>
                    <a:pt x="338" y="121"/>
                  </a:lnTo>
                  <a:lnTo>
                    <a:pt x="314" y="73"/>
                  </a:lnTo>
                  <a:lnTo>
                    <a:pt x="242" y="0"/>
                  </a:lnTo>
                  <a:lnTo>
                    <a:pt x="193" y="0"/>
                  </a:lnTo>
                  <a:lnTo>
                    <a:pt x="169" y="25"/>
                  </a:lnTo>
                  <a:lnTo>
                    <a:pt x="73" y="25"/>
                  </a:lnTo>
                  <a:lnTo>
                    <a:pt x="1"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41"/>
            <p:cNvSpPr/>
            <p:nvPr/>
          </p:nvSpPr>
          <p:spPr>
            <a:xfrm>
              <a:off x="5162900" y="3216175"/>
              <a:ext cx="21100" cy="23475"/>
            </a:xfrm>
            <a:custGeom>
              <a:avLst/>
              <a:gdLst/>
              <a:ahLst/>
              <a:cxnLst/>
              <a:rect l="l" t="t" r="r" b="b"/>
              <a:pathLst>
                <a:path w="844" h="939" extrusionOk="0">
                  <a:moveTo>
                    <a:pt x="97" y="0"/>
                  </a:moveTo>
                  <a:lnTo>
                    <a:pt x="49" y="24"/>
                  </a:lnTo>
                  <a:lnTo>
                    <a:pt x="25" y="48"/>
                  </a:lnTo>
                  <a:lnTo>
                    <a:pt x="1" y="120"/>
                  </a:lnTo>
                  <a:lnTo>
                    <a:pt x="1" y="193"/>
                  </a:lnTo>
                  <a:lnTo>
                    <a:pt x="49" y="289"/>
                  </a:lnTo>
                  <a:lnTo>
                    <a:pt x="97" y="482"/>
                  </a:lnTo>
                  <a:lnTo>
                    <a:pt x="169" y="698"/>
                  </a:lnTo>
                  <a:lnTo>
                    <a:pt x="217" y="770"/>
                  </a:lnTo>
                  <a:lnTo>
                    <a:pt x="266" y="867"/>
                  </a:lnTo>
                  <a:lnTo>
                    <a:pt x="338" y="915"/>
                  </a:lnTo>
                  <a:lnTo>
                    <a:pt x="434" y="939"/>
                  </a:lnTo>
                  <a:lnTo>
                    <a:pt x="651" y="795"/>
                  </a:lnTo>
                  <a:lnTo>
                    <a:pt x="795" y="722"/>
                  </a:lnTo>
                  <a:lnTo>
                    <a:pt x="819" y="674"/>
                  </a:lnTo>
                  <a:lnTo>
                    <a:pt x="819" y="602"/>
                  </a:lnTo>
                  <a:lnTo>
                    <a:pt x="843" y="530"/>
                  </a:lnTo>
                  <a:lnTo>
                    <a:pt x="843" y="506"/>
                  </a:lnTo>
                  <a:lnTo>
                    <a:pt x="699" y="457"/>
                  </a:lnTo>
                  <a:lnTo>
                    <a:pt x="554" y="409"/>
                  </a:lnTo>
                  <a:lnTo>
                    <a:pt x="434" y="337"/>
                  </a:lnTo>
                  <a:lnTo>
                    <a:pt x="338" y="217"/>
                  </a:lnTo>
                  <a:lnTo>
                    <a:pt x="242" y="96"/>
                  </a:lnTo>
                  <a:lnTo>
                    <a:pt x="193" y="24"/>
                  </a:lnTo>
                  <a:lnTo>
                    <a:pt x="1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41"/>
            <p:cNvSpPr/>
            <p:nvPr/>
          </p:nvSpPr>
          <p:spPr>
            <a:xfrm>
              <a:off x="5165925" y="3216175"/>
              <a:ext cx="18075" cy="17475"/>
            </a:xfrm>
            <a:custGeom>
              <a:avLst/>
              <a:gdLst/>
              <a:ahLst/>
              <a:cxnLst/>
              <a:rect l="l" t="t" r="r" b="b"/>
              <a:pathLst>
                <a:path w="723" h="699" extrusionOk="0">
                  <a:moveTo>
                    <a:pt x="0" y="0"/>
                  </a:moveTo>
                  <a:lnTo>
                    <a:pt x="72" y="193"/>
                  </a:lnTo>
                  <a:lnTo>
                    <a:pt x="145" y="313"/>
                  </a:lnTo>
                  <a:lnTo>
                    <a:pt x="217" y="433"/>
                  </a:lnTo>
                  <a:lnTo>
                    <a:pt x="313" y="530"/>
                  </a:lnTo>
                  <a:lnTo>
                    <a:pt x="409" y="602"/>
                  </a:lnTo>
                  <a:lnTo>
                    <a:pt x="554" y="674"/>
                  </a:lnTo>
                  <a:lnTo>
                    <a:pt x="698" y="698"/>
                  </a:lnTo>
                  <a:lnTo>
                    <a:pt x="698" y="650"/>
                  </a:lnTo>
                  <a:lnTo>
                    <a:pt x="698" y="602"/>
                  </a:lnTo>
                  <a:lnTo>
                    <a:pt x="722" y="530"/>
                  </a:lnTo>
                  <a:lnTo>
                    <a:pt x="722" y="506"/>
                  </a:lnTo>
                  <a:lnTo>
                    <a:pt x="578" y="457"/>
                  </a:lnTo>
                  <a:lnTo>
                    <a:pt x="433" y="409"/>
                  </a:lnTo>
                  <a:lnTo>
                    <a:pt x="313" y="337"/>
                  </a:lnTo>
                  <a:lnTo>
                    <a:pt x="217" y="217"/>
                  </a:lnTo>
                  <a:lnTo>
                    <a:pt x="121" y="96"/>
                  </a:lnTo>
                  <a:lnTo>
                    <a:pt x="48" y="24"/>
                  </a:lnTo>
                  <a:lnTo>
                    <a:pt x="0"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41"/>
            <p:cNvSpPr/>
            <p:nvPr/>
          </p:nvSpPr>
          <p:spPr>
            <a:xfrm>
              <a:off x="5147250" y="3317875"/>
              <a:ext cx="33725" cy="64425"/>
            </a:xfrm>
            <a:custGeom>
              <a:avLst/>
              <a:gdLst/>
              <a:ahLst/>
              <a:cxnLst/>
              <a:rect l="l" t="t" r="r" b="b"/>
              <a:pathLst>
                <a:path w="1349" h="2577" extrusionOk="0">
                  <a:moveTo>
                    <a:pt x="747" y="0"/>
                  </a:moveTo>
                  <a:lnTo>
                    <a:pt x="699" y="25"/>
                  </a:lnTo>
                  <a:lnTo>
                    <a:pt x="675" y="49"/>
                  </a:lnTo>
                  <a:lnTo>
                    <a:pt x="627" y="97"/>
                  </a:lnTo>
                  <a:lnTo>
                    <a:pt x="530" y="145"/>
                  </a:lnTo>
                  <a:lnTo>
                    <a:pt x="314" y="169"/>
                  </a:lnTo>
                  <a:lnTo>
                    <a:pt x="193" y="169"/>
                  </a:lnTo>
                  <a:lnTo>
                    <a:pt x="97" y="193"/>
                  </a:lnTo>
                  <a:lnTo>
                    <a:pt x="25" y="241"/>
                  </a:lnTo>
                  <a:lnTo>
                    <a:pt x="1" y="289"/>
                  </a:lnTo>
                  <a:lnTo>
                    <a:pt x="25" y="313"/>
                  </a:lnTo>
                  <a:lnTo>
                    <a:pt x="73" y="362"/>
                  </a:lnTo>
                  <a:lnTo>
                    <a:pt x="145" y="410"/>
                  </a:lnTo>
                  <a:lnTo>
                    <a:pt x="218" y="530"/>
                  </a:lnTo>
                  <a:lnTo>
                    <a:pt x="290" y="699"/>
                  </a:lnTo>
                  <a:lnTo>
                    <a:pt x="482" y="1300"/>
                  </a:lnTo>
                  <a:lnTo>
                    <a:pt x="627" y="1854"/>
                  </a:lnTo>
                  <a:lnTo>
                    <a:pt x="651" y="1999"/>
                  </a:lnTo>
                  <a:lnTo>
                    <a:pt x="651" y="2119"/>
                  </a:lnTo>
                  <a:lnTo>
                    <a:pt x="627" y="2215"/>
                  </a:lnTo>
                  <a:lnTo>
                    <a:pt x="579" y="2311"/>
                  </a:lnTo>
                  <a:lnTo>
                    <a:pt x="530" y="2384"/>
                  </a:lnTo>
                  <a:lnTo>
                    <a:pt x="506" y="2480"/>
                  </a:lnTo>
                  <a:lnTo>
                    <a:pt x="530" y="2528"/>
                  </a:lnTo>
                  <a:lnTo>
                    <a:pt x="555" y="2552"/>
                  </a:lnTo>
                  <a:lnTo>
                    <a:pt x="579" y="2576"/>
                  </a:lnTo>
                  <a:lnTo>
                    <a:pt x="747" y="2576"/>
                  </a:lnTo>
                  <a:lnTo>
                    <a:pt x="795" y="2504"/>
                  </a:lnTo>
                  <a:lnTo>
                    <a:pt x="868" y="2408"/>
                  </a:lnTo>
                  <a:lnTo>
                    <a:pt x="964" y="2336"/>
                  </a:lnTo>
                  <a:lnTo>
                    <a:pt x="1012" y="2311"/>
                  </a:lnTo>
                  <a:lnTo>
                    <a:pt x="1060" y="2336"/>
                  </a:lnTo>
                  <a:lnTo>
                    <a:pt x="1180" y="2384"/>
                  </a:lnTo>
                  <a:lnTo>
                    <a:pt x="1229" y="2408"/>
                  </a:lnTo>
                  <a:lnTo>
                    <a:pt x="1277" y="2408"/>
                  </a:lnTo>
                  <a:lnTo>
                    <a:pt x="1301" y="2360"/>
                  </a:lnTo>
                  <a:lnTo>
                    <a:pt x="1349" y="2287"/>
                  </a:lnTo>
                  <a:lnTo>
                    <a:pt x="1349" y="2167"/>
                  </a:lnTo>
                  <a:lnTo>
                    <a:pt x="1325" y="2023"/>
                  </a:lnTo>
                  <a:lnTo>
                    <a:pt x="1229" y="1661"/>
                  </a:lnTo>
                  <a:lnTo>
                    <a:pt x="1108" y="1276"/>
                  </a:lnTo>
                  <a:lnTo>
                    <a:pt x="1012" y="963"/>
                  </a:lnTo>
                  <a:lnTo>
                    <a:pt x="964" y="699"/>
                  </a:lnTo>
                  <a:lnTo>
                    <a:pt x="940" y="434"/>
                  </a:lnTo>
                  <a:lnTo>
                    <a:pt x="892" y="193"/>
                  </a:lnTo>
                  <a:lnTo>
                    <a:pt x="868" y="121"/>
                  </a:lnTo>
                  <a:lnTo>
                    <a:pt x="819" y="49"/>
                  </a:lnTo>
                  <a:lnTo>
                    <a:pt x="771" y="25"/>
                  </a:lnTo>
                  <a:lnTo>
                    <a:pt x="7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0" name="Google Shape;13730;p41"/>
            <p:cNvSpPr/>
            <p:nvPr/>
          </p:nvSpPr>
          <p:spPr>
            <a:xfrm>
              <a:off x="5161700" y="3318475"/>
              <a:ext cx="19275" cy="59600"/>
            </a:xfrm>
            <a:custGeom>
              <a:avLst/>
              <a:gdLst/>
              <a:ahLst/>
              <a:cxnLst/>
              <a:rect l="l" t="t" r="r" b="b"/>
              <a:pathLst>
                <a:path w="771" h="2384" extrusionOk="0">
                  <a:moveTo>
                    <a:pt x="121" y="1"/>
                  </a:moveTo>
                  <a:lnTo>
                    <a:pt x="73" y="49"/>
                  </a:lnTo>
                  <a:lnTo>
                    <a:pt x="1" y="97"/>
                  </a:lnTo>
                  <a:lnTo>
                    <a:pt x="97" y="217"/>
                  </a:lnTo>
                  <a:lnTo>
                    <a:pt x="169" y="386"/>
                  </a:lnTo>
                  <a:lnTo>
                    <a:pt x="241" y="602"/>
                  </a:lnTo>
                  <a:lnTo>
                    <a:pt x="265" y="867"/>
                  </a:lnTo>
                  <a:lnTo>
                    <a:pt x="314" y="1204"/>
                  </a:lnTo>
                  <a:lnTo>
                    <a:pt x="362" y="1589"/>
                  </a:lnTo>
                  <a:lnTo>
                    <a:pt x="410" y="1975"/>
                  </a:lnTo>
                  <a:lnTo>
                    <a:pt x="458" y="2287"/>
                  </a:lnTo>
                  <a:lnTo>
                    <a:pt x="554" y="2336"/>
                  </a:lnTo>
                  <a:lnTo>
                    <a:pt x="627" y="2360"/>
                  </a:lnTo>
                  <a:lnTo>
                    <a:pt x="675" y="2384"/>
                  </a:lnTo>
                  <a:lnTo>
                    <a:pt x="699" y="2360"/>
                  </a:lnTo>
                  <a:lnTo>
                    <a:pt x="747" y="2336"/>
                  </a:lnTo>
                  <a:lnTo>
                    <a:pt x="771" y="2263"/>
                  </a:lnTo>
                  <a:lnTo>
                    <a:pt x="771" y="2143"/>
                  </a:lnTo>
                  <a:lnTo>
                    <a:pt x="747" y="1999"/>
                  </a:lnTo>
                  <a:lnTo>
                    <a:pt x="651" y="1637"/>
                  </a:lnTo>
                  <a:lnTo>
                    <a:pt x="530" y="1252"/>
                  </a:lnTo>
                  <a:lnTo>
                    <a:pt x="434" y="939"/>
                  </a:lnTo>
                  <a:lnTo>
                    <a:pt x="386" y="675"/>
                  </a:lnTo>
                  <a:lnTo>
                    <a:pt x="362" y="410"/>
                  </a:lnTo>
                  <a:lnTo>
                    <a:pt x="314" y="169"/>
                  </a:lnTo>
                  <a:lnTo>
                    <a:pt x="290" y="97"/>
                  </a:lnTo>
                  <a:lnTo>
                    <a:pt x="241" y="25"/>
                  </a:lnTo>
                  <a:lnTo>
                    <a:pt x="169"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1" name="Google Shape;13731;p41"/>
            <p:cNvSpPr/>
            <p:nvPr/>
          </p:nvSpPr>
          <p:spPr>
            <a:xfrm>
              <a:off x="5121375" y="3278150"/>
              <a:ext cx="37950" cy="40950"/>
            </a:xfrm>
            <a:custGeom>
              <a:avLst/>
              <a:gdLst/>
              <a:ahLst/>
              <a:cxnLst/>
              <a:rect l="l" t="t" r="r" b="b"/>
              <a:pathLst>
                <a:path w="1518" h="1638" extrusionOk="0">
                  <a:moveTo>
                    <a:pt x="266" y="1"/>
                  </a:moveTo>
                  <a:lnTo>
                    <a:pt x="241" y="25"/>
                  </a:lnTo>
                  <a:lnTo>
                    <a:pt x="217" y="49"/>
                  </a:lnTo>
                  <a:lnTo>
                    <a:pt x="193" y="97"/>
                  </a:lnTo>
                  <a:lnTo>
                    <a:pt x="193" y="145"/>
                  </a:lnTo>
                  <a:lnTo>
                    <a:pt x="145" y="193"/>
                  </a:lnTo>
                  <a:lnTo>
                    <a:pt x="73" y="241"/>
                  </a:lnTo>
                  <a:lnTo>
                    <a:pt x="25" y="265"/>
                  </a:lnTo>
                  <a:lnTo>
                    <a:pt x="1" y="290"/>
                  </a:lnTo>
                  <a:lnTo>
                    <a:pt x="1" y="314"/>
                  </a:lnTo>
                  <a:lnTo>
                    <a:pt x="73" y="386"/>
                  </a:lnTo>
                  <a:lnTo>
                    <a:pt x="169" y="434"/>
                  </a:lnTo>
                  <a:lnTo>
                    <a:pt x="266" y="458"/>
                  </a:lnTo>
                  <a:lnTo>
                    <a:pt x="386" y="554"/>
                  </a:lnTo>
                  <a:lnTo>
                    <a:pt x="530" y="747"/>
                  </a:lnTo>
                  <a:lnTo>
                    <a:pt x="651" y="1012"/>
                  </a:lnTo>
                  <a:lnTo>
                    <a:pt x="771" y="1252"/>
                  </a:lnTo>
                  <a:lnTo>
                    <a:pt x="867" y="1469"/>
                  </a:lnTo>
                  <a:lnTo>
                    <a:pt x="940" y="1565"/>
                  </a:lnTo>
                  <a:lnTo>
                    <a:pt x="1036" y="1638"/>
                  </a:lnTo>
                  <a:lnTo>
                    <a:pt x="1156" y="1589"/>
                  </a:lnTo>
                  <a:lnTo>
                    <a:pt x="1277" y="1517"/>
                  </a:lnTo>
                  <a:lnTo>
                    <a:pt x="1373" y="1421"/>
                  </a:lnTo>
                  <a:lnTo>
                    <a:pt x="1517" y="1252"/>
                  </a:lnTo>
                  <a:lnTo>
                    <a:pt x="1517" y="1204"/>
                  </a:lnTo>
                  <a:lnTo>
                    <a:pt x="1493" y="1132"/>
                  </a:lnTo>
                  <a:lnTo>
                    <a:pt x="1469" y="1108"/>
                  </a:lnTo>
                  <a:lnTo>
                    <a:pt x="1421" y="1108"/>
                  </a:lnTo>
                  <a:lnTo>
                    <a:pt x="1325" y="1084"/>
                  </a:lnTo>
                  <a:lnTo>
                    <a:pt x="1228" y="1060"/>
                  </a:lnTo>
                  <a:lnTo>
                    <a:pt x="1204" y="1036"/>
                  </a:lnTo>
                  <a:lnTo>
                    <a:pt x="1180" y="988"/>
                  </a:lnTo>
                  <a:lnTo>
                    <a:pt x="1084" y="819"/>
                  </a:lnTo>
                  <a:lnTo>
                    <a:pt x="916" y="554"/>
                  </a:lnTo>
                  <a:lnTo>
                    <a:pt x="747" y="290"/>
                  </a:lnTo>
                  <a:lnTo>
                    <a:pt x="675" y="193"/>
                  </a:lnTo>
                  <a:lnTo>
                    <a:pt x="603" y="145"/>
                  </a:lnTo>
                  <a:lnTo>
                    <a:pt x="386" y="25"/>
                  </a:lnTo>
                  <a:lnTo>
                    <a:pt x="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2" name="Google Shape;13732;p41"/>
            <p:cNvSpPr/>
            <p:nvPr/>
          </p:nvSpPr>
          <p:spPr>
            <a:xfrm>
              <a:off x="5126200" y="3278150"/>
              <a:ext cx="33125" cy="36750"/>
            </a:xfrm>
            <a:custGeom>
              <a:avLst/>
              <a:gdLst/>
              <a:ahLst/>
              <a:cxnLst/>
              <a:rect l="l" t="t" r="r" b="b"/>
              <a:pathLst>
                <a:path w="1325" h="1470" extrusionOk="0">
                  <a:moveTo>
                    <a:pt x="73" y="1"/>
                  </a:moveTo>
                  <a:lnTo>
                    <a:pt x="48" y="25"/>
                  </a:lnTo>
                  <a:lnTo>
                    <a:pt x="24" y="49"/>
                  </a:lnTo>
                  <a:lnTo>
                    <a:pt x="0" y="97"/>
                  </a:lnTo>
                  <a:lnTo>
                    <a:pt x="0" y="121"/>
                  </a:lnTo>
                  <a:lnTo>
                    <a:pt x="0" y="169"/>
                  </a:lnTo>
                  <a:lnTo>
                    <a:pt x="97" y="217"/>
                  </a:lnTo>
                  <a:lnTo>
                    <a:pt x="241" y="314"/>
                  </a:lnTo>
                  <a:lnTo>
                    <a:pt x="385" y="458"/>
                  </a:lnTo>
                  <a:lnTo>
                    <a:pt x="530" y="675"/>
                  </a:lnTo>
                  <a:lnTo>
                    <a:pt x="698" y="964"/>
                  </a:lnTo>
                  <a:lnTo>
                    <a:pt x="843" y="1204"/>
                  </a:lnTo>
                  <a:lnTo>
                    <a:pt x="987" y="1373"/>
                  </a:lnTo>
                  <a:lnTo>
                    <a:pt x="1060" y="1445"/>
                  </a:lnTo>
                  <a:lnTo>
                    <a:pt x="1132" y="1469"/>
                  </a:lnTo>
                  <a:lnTo>
                    <a:pt x="1180" y="1421"/>
                  </a:lnTo>
                  <a:lnTo>
                    <a:pt x="1324" y="1252"/>
                  </a:lnTo>
                  <a:lnTo>
                    <a:pt x="1324" y="1204"/>
                  </a:lnTo>
                  <a:lnTo>
                    <a:pt x="1300" y="1132"/>
                  </a:lnTo>
                  <a:lnTo>
                    <a:pt x="1276" y="1108"/>
                  </a:lnTo>
                  <a:lnTo>
                    <a:pt x="1228" y="1108"/>
                  </a:lnTo>
                  <a:lnTo>
                    <a:pt x="1132" y="1084"/>
                  </a:lnTo>
                  <a:lnTo>
                    <a:pt x="1035" y="1060"/>
                  </a:lnTo>
                  <a:lnTo>
                    <a:pt x="1011" y="1036"/>
                  </a:lnTo>
                  <a:lnTo>
                    <a:pt x="987" y="988"/>
                  </a:lnTo>
                  <a:lnTo>
                    <a:pt x="891" y="819"/>
                  </a:lnTo>
                  <a:lnTo>
                    <a:pt x="723" y="554"/>
                  </a:lnTo>
                  <a:lnTo>
                    <a:pt x="554" y="290"/>
                  </a:lnTo>
                  <a:lnTo>
                    <a:pt x="482" y="193"/>
                  </a:lnTo>
                  <a:lnTo>
                    <a:pt x="410" y="145"/>
                  </a:lnTo>
                  <a:lnTo>
                    <a:pt x="193" y="25"/>
                  </a:lnTo>
                  <a:lnTo>
                    <a:pt x="121"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41"/>
            <p:cNvSpPr/>
            <p:nvPr/>
          </p:nvSpPr>
          <p:spPr>
            <a:xfrm>
              <a:off x="5116575" y="3261300"/>
              <a:ext cx="12050" cy="15675"/>
            </a:xfrm>
            <a:custGeom>
              <a:avLst/>
              <a:gdLst/>
              <a:ahLst/>
              <a:cxnLst/>
              <a:rect l="l" t="t" r="r" b="b"/>
              <a:pathLst>
                <a:path w="482" h="627" extrusionOk="0">
                  <a:moveTo>
                    <a:pt x="96" y="1"/>
                  </a:moveTo>
                  <a:lnTo>
                    <a:pt x="48" y="25"/>
                  </a:lnTo>
                  <a:lnTo>
                    <a:pt x="0" y="97"/>
                  </a:lnTo>
                  <a:lnTo>
                    <a:pt x="0" y="145"/>
                  </a:lnTo>
                  <a:lnTo>
                    <a:pt x="0" y="289"/>
                  </a:lnTo>
                  <a:lnTo>
                    <a:pt x="24" y="434"/>
                  </a:lnTo>
                  <a:lnTo>
                    <a:pt x="72" y="506"/>
                  </a:lnTo>
                  <a:lnTo>
                    <a:pt x="72" y="578"/>
                  </a:lnTo>
                  <a:lnTo>
                    <a:pt x="96" y="626"/>
                  </a:lnTo>
                  <a:lnTo>
                    <a:pt x="145" y="626"/>
                  </a:lnTo>
                  <a:lnTo>
                    <a:pt x="241" y="578"/>
                  </a:lnTo>
                  <a:lnTo>
                    <a:pt x="313" y="530"/>
                  </a:lnTo>
                  <a:lnTo>
                    <a:pt x="385" y="482"/>
                  </a:lnTo>
                  <a:lnTo>
                    <a:pt x="458" y="410"/>
                  </a:lnTo>
                  <a:lnTo>
                    <a:pt x="482" y="338"/>
                  </a:lnTo>
                  <a:lnTo>
                    <a:pt x="458" y="265"/>
                  </a:lnTo>
                  <a:lnTo>
                    <a:pt x="433" y="217"/>
                  </a:lnTo>
                  <a:lnTo>
                    <a:pt x="385" y="193"/>
                  </a:lnTo>
                  <a:lnTo>
                    <a:pt x="313" y="145"/>
                  </a:lnTo>
                  <a:lnTo>
                    <a:pt x="289" y="73"/>
                  </a:lnTo>
                  <a:lnTo>
                    <a:pt x="241" y="25"/>
                  </a:lnTo>
                  <a:lnTo>
                    <a:pt x="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41"/>
            <p:cNvSpPr/>
            <p:nvPr/>
          </p:nvSpPr>
          <p:spPr>
            <a:xfrm>
              <a:off x="5120775" y="3261300"/>
              <a:ext cx="7850" cy="11450"/>
            </a:xfrm>
            <a:custGeom>
              <a:avLst/>
              <a:gdLst/>
              <a:ahLst/>
              <a:cxnLst/>
              <a:rect l="l" t="t" r="r" b="b"/>
              <a:pathLst>
                <a:path w="314" h="458" extrusionOk="0">
                  <a:moveTo>
                    <a:pt x="1" y="1"/>
                  </a:moveTo>
                  <a:lnTo>
                    <a:pt x="1" y="121"/>
                  </a:lnTo>
                  <a:lnTo>
                    <a:pt x="25" y="265"/>
                  </a:lnTo>
                  <a:lnTo>
                    <a:pt x="73" y="338"/>
                  </a:lnTo>
                  <a:lnTo>
                    <a:pt x="97" y="386"/>
                  </a:lnTo>
                  <a:lnTo>
                    <a:pt x="169" y="434"/>
                  </a:lnTo>
                  <a:lnTo>
                    <a:pt x="241" y="458"/>
                  </a:lnTo>
                  <a:lnTo>
                    <a:pt x="290" y="386"/>
                  </a:lnTo>
                  <a:lnTo>
                    <a:pt x="314" y="314"/>
                  </a:lnTo>
                  <a:lnTo>
                    <a:pt x="290" y="241"/>
                  </a:lnTo>
                  <a:lnTo>
                    <a:pt x="217" y="193"/>
                  </a:lnTo>
                  <a:lnTo>
                    <a:pt x="145" y="145"/>
                  </a:lnTo>
                  <a:lnTo>
                    <a:pt x="121" y="73"/>
                  </a:lnTo>
                  <a:lnTo>
                    <a:pt x="73" y="25"/>
                  </a:lnTo>
                  <a:lnTo>
                    <a:pt x="1"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41"/>
            <p:cNvSpPr/>
            <p:nvPr/>
          </p:nvSpPr>
          <p:spPr>
            <a:xfrm>
              <a:off x="5100925" y="3352175"/>
              <a:ext cx="48175" cy="57800"/>
            </a:xfrm>
            <a:custGeom>
              <a:avLst/>
              <a:gdLst/>
              <a:ahLst/>
              <a:cxnLst/>
              <a:rect l="l" t="t" r="r" b="b"/>
              <a:pathLst>
                <a:path w="1927" h="2312" extrusionOk="0">
                  <a:moveTo>
                    <a:pt x="385" y="1"/>
                  </a:moveTo>
                  <a:lnTo>
                    <a:pt x="361" y="25"/>
                  </a:lnTo>
                  <a:lnTo>
                    <a:pt x="337" y="73"/>
                  </a:lnTo>
                  <a:lnTo>
                    <a:pt x="313" y="145"/>
                  </a:lnTo>
                  <a:lnTo>
                    <a:pt x="289" y="217"/>
                  </a:lnTo>
                  <a:lnTo>
                    <a:pt x="217" y="265"/>
                  </a:lnTo>
                  <a:lnTo>
                    <a:pt x="169" y="289"/>
                  </a:lnTo>
                  <a:lnTo>
                    <a:pt x="97" y="314"/>
                  </a:lnTo>
                  <a:lnTo>
                    <a:pt x="48" y="338"/>
                  </a:lnTo>
                  <a:lnTo>
                    <a:pt x="24" y="362"/>
                  </a:lnTo>
                  <a:lnTo>
                    <a:pt x="0" y="410"/>
                  </a:lnTo>
                  <a:lnTo>
                    <a:pt x="24" y="506"/>
                  </a:lnTo>
                  <a:lnTo>
                    <a:pt x="72" y="627"/>
                  </a:lnTo>
                  <a:lnTo>
                    <a:pt x="121" y="723"/>
                  </a:lnTo>
                  <a:lnTo>
                    <a:pt x="169" y="771"/>
                  </a:lnTo>
                  <a:lnTo>
                    <a:pt x="265" y="795"/>
                  </a:lnTo>
                  <a:lnTo>
                    <a:pt x="361" y="891"/>
                  </a:lnTo>
                  <a:lnTo>
                    <a:pt x="795" y="1349"/>
                  </a:lnTo>
                  <a:lnTo>
                    <a:pt x="1204" y="1830"/>
                  </a:lnTo>
                  <a:lnTo>
                    <a:pt x="1228" y="1878"/>
                  </a:lnTo>
                  <a:lnTo>
                    <a:pt x="1276" y="1951"/>
                  </a:lnTo>
                  <a:lnTo>
                    <a:pt x="1300" y="2071"/>
                  </a:lnTo>
                  <a:lnTo>
                    <a:pt x="1300" y="2191"/>
                  </a:lnTo>
                  <a:lnTo>
                    <a:pt x="1324" y="2263"/>
                  </a:lnTo>
                  <a:lnTo>
                    <a:pt x="1348" y="2288"/>
                  </a:lnTo>
                  <a:lnTo>
                    <a:pt x="1396" y="2312"/>
                  </a:lnTo>
                  <a:lnTo>
                    <a:pt x="1421" y="2312"/>
                  </a:lnTo>
                  <a:lnTo>
                    <a:pt x="1445" y="2239"/>
                  </a:lnTo>
                  <a:lnTo>
                    <a:pt x="1469" y="2095"/>
                  </a:lnTo>
                  <a:lnTo>
                    <a:pt x="1493" y="1975"/>
                  </a:lnTo>
                  <a:lnTo>
                    <a:pt x="1517" y="1926"/>
                  </a:lnTo>
                  <a:lnTo>
                    <a:pt x="1565" y="1902"/>
                  </a:lnTo>
                  <a:lnTo>
                    <a:pt x="1661" y="1854"/>
                  </a:lnTo>
                  <a:lnTo>
                    <a:pt x="1806" y="1782"/>
                  </a:lnTo>
                  <a:lnTo>
                    <a:pt x="1854" y="1734"/>
                  </a:lnTo>
                  <a:lnTo>
                    <a:pt x="1902" y="1662"/>
                  </a:lnTo>
                  <a:lnTo>
                    <a:pt x="1926" y="1589"/>
                  </a:lnTo>
                  <a:lnTo>
                    <a:pt x="1902" y="1565"/>
                  </a:lnTo>
                  <a:lnTo>
                    <a:pt x="1878" y="1517"/>
                  </a:lnTo>
                  <a:lnTo>
                    <a:pt x="1806" y="1517"/>
                  </a:lnTo>
                  <a:lnTo>
                    <a:pt x="1661" y="1493"/>
                  </a:lnTo>
                  <a:lnTo>
                    <a:pt x="1589" y="1469"/>
                  </a:lnTo>
                  <a:lnTo>
                    <a:pt x="1541" y="1445"/>
                  </a:lnTo>
                  <a:lnTo>
                    <a:pt x="1372" y="1276"/>
                  </a:lnTo>
                  <a:lnTo>
                    <a:pt x="1084" y="988"/>
                  </a:lnTo>
                  <a:lnTo>
                    <a:pt x="819" y="699"/>
                  </a:lnTo>
                  <a:lnTo>
                    <a:pt x="746" y="578"/>
                  </a:lnTo>
                  <a:lnTo>
                    <a:pt x="698" y="482"/>
                  </a:lnTo>
                  <a:lnTo>
                    <a:pt x="650" y="338"/>
                  </a:lnTo>
                  <a:lnTo>
                    <a:pt x="602" y="193"/>
                  </a:lnTo>
                  <a:lnTo>
                    <a:pt x="506" y="73"/>
                  </a:lnTo>
                  <a:lnTo>
                    <a:pt x="458" y="25"/>
                  </a:lnTo>
                  <a:lnTo>
                    <a:pt x="4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41"/>
            <p:cNvSpPr/>
            <p:nvPr/>
          </p:nvSpPr>
          <p:spPr>
            <a:xfrm>
              <a:off x="5108750" y="3352175"/>
              <a:ext cx="40350" cy="40350"/>
            </a:xfrm>
            <a:custGeom>
              <a:avLst/>
              <a:gdLst/>
              <a:ahLst/>
              <a:cxnLst/>
              <a:rect l="l" t="t" r="r" b="b"/>
              <a:pathLst>
                <a:path w="1614" h="1614" extrusionOk="0">
                  <a:moveTo>
                    <a:pt x="48" y="1"/>
                  </a:moveTo>
                  <a:lnTo>
                    <a:pt x="24" y="49"/>
                  </a:lnTo>
                  <a:lnTo>
                    <a:pt x="0" y="169"/>
                  </a:lnTo>
                  <a:lnTo>
                    <a:pt x="72" y="241"/>
                  </a:lnTo>
                  <a:lnTo>
                    <a:pt x="145" y="338"/>
                  </a:lnTo>
                  <a:lnTo>
                    <a:pt x="217" y="458"/>
                  </a:lnTo>
                  <a:lnTo>
                    <a:pt x="265" y="602"/>
                  </a:lnTo>
                  <a:lnTo>
                    <a:pt x="313" y="747"/>
                  </a:lnTo>
                  <a:lnTo>
                    <a:pt x="385" y="891"/>
                  </a:lnTo>
                  <a:lnTo>
                    <a:pt x="602" y="1156"/>
                  </a:lnTo>
                  <a:lnTo>
                    <a:pt x="843" y="1397"/>
                  </a:lnTo>
                  <a:lnTo>
                    <a:pt x="1011" y="1541"/>
                  </a:lnTo>
                  <a:lnTo>
                    <a:pt x="1132" y="1589"/>
                  </a:lnTo>
                  <a:lnTo>
                    <a:pt x="1300" y="1614"/>
                  </a:lnTo>
                  <a:lnTo>
                    <a:pt x="1613" y="1614"/>
                  </a:lnTo>
                  <a:lnTo>
                    <a:pt x="1613" y="1565"/>
                  </a:lnTo>
                  <a:lnTo>
                    <a:pt x="1565" y="1541"/>
                  </a:lnTo>
                  <a:lnTo>
                    <a:pt x="1469" y="1493"/>
                  </a:lnTo>
                  <a:lnTo>
                    <a:pt x="1324" y="1493"/>
                  </a:lnTo>
                  <a:lnTo>
                    <a:pt x="1228" y="1445"/>
                  </a:lnTo>
                  <a:lnTo>
                    <a:pt x="1059" y="1276"/>
                  </a:lnTo>
                  <a:lnTo>
                    <a:pt x="771" y="988"/>
                  </a:lnTo>
                  <a:lnTo>
                    <a:pt x="506" y="699"/>
                  </a:lnTo>
                  <a:lnTo>
                    <a:pt x="433" y="578"/>
                  </a:lnTo>
                  <a:lnTo>
                    <a:pt x="385" y="482"/>
                  </a:lnTo>
                  <a:lnTo>
                    <a:pt x="337" y="338"/>
                  </a:lnTo>
                  <a:lnTo>
                    <a:pt x="289" y="193"/>
                  </a:lnTo>
                  <a:lnTo>
                    <a:pt x="193" y="73"/>
                  </a:lnTo>
                  <a:lnTo>
                    <a:pt x="145" y="25"/>
                  </a:lnTo>
                  <a:lnTo>
                    <a:pt x="96"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7" name="Google Shape;13737;p41"/>
            <p:cNvSpPr/>
            <p:nvPr/>
          </p:nvSpPr>
          <p:spPr>
            <a:xfrm>
              <a:off x="5083475" y="3321475"/>
              <a:ext cx="25300" cy="34350"/>
            </a:xfrm>
            <a:custGeom>
              <a:avLst/>
              <a:gdLst/>
              <a:ahLst/>
              <a:cxnLst/>
              <a:rect l="l" t="t" r="r" b="b"/>
              <a:pathLst>
                <a:path w="1012" h="1374" extrusionOk="0">
                  <a:moveTo>
                    <a:pt x="289" y="1"/>
                  </a:moveTo>
                  <a:lnTo>
                    <a:pt x="241" y="25"/>
                  </a:lnTo>
                  <a:lnTo>
                    <a:pt x="217" y="49"/>
                  </a:lnTo>
                  <a:lnTo>
                    <a:pt x="145" y="145"/>
                  </a:lnTo>
                  <a:lnTo>
                    <a:pt x="96" y="193"/>
                  </a:lnTo>
                  <a:lnTo>
                    <a:pt x="48" y="193"/>
                  </a:lnTo>
                  <a:lnTo>
                    <a:pt x="0" y="218"/>
                  </a:lnTo>
                  <a:lnTo>
                    <a:pt x="24" y="290"/>
                  </a:lnTo>
                  <a:lnTo>
                    <a:pt x="217" y="530"/>
                  </a:lnTo>
                  <a:lnTo>
                    <a:pt x="337" y="675"/>
                  </a:lnTo>
                  <a:lnTo>
                    <a:pt x="409" y="868"/>
                  </a:lnTo>
                  <a:lnTo>
                    <a:pt x="482" y="1229"/>
                  </a:lnTo>
                  <a:lnTo>
                    <a:pt x="530" y="1349"/>
                  </a:lnTo>
                  <a:lnTo>
                    <a:pt x="554" y="1373"/>
                  </a:lnTo>
                  <a:lnTo>
                    <a:pt x="722" y="1373"/>
                  </a:lnTo>
                  <a:lnTo>
                    <a:pt x="795" y="1349"/>
                  </a:lnTo>
                  <a:lnTo>
                    <a:pt x="867" y="1301"/>
                  </a:lnTo>
                  <a:lnTo>
                    <a:pt x="939" y="1205"/>
                  </a:lnTo>
                  <a:lnTo>
                    <a:pt x="987" y="1156"/>
                  </a:lnTo>
                  <a:lnTo>
                    <a:pt x="1011" y="1060"/>
                  </a:lnTo>
                  <a:lnTo>
                    <a:pt x="1011" y="1012"/>
                  </a:lnTo>
                  <a:lnTo>
                    <a:pt x="987" y="964"/>
                  </a:lnTo>
                  <a:lnTo>
                    <a:pt x="867" y="892"/>
                  </a:lnTo>
                  <a:lnTo>
                    <a:pt x="770" y="771"/>
                  </a:lnTo>
                  <a:lnTo>
                    <a:pt x="650" y="627"/>
                  </a:lnTo>
                  <a:lnTo>
                    <a:pt x="530" y="458"/>
                  </a:lnTo>
                  <a:lnTo>
                    <a:pt x="433" y="290"/>
                  </a:lnTo>
                  <a:lnTo>
                    <a:pt x="385" y="169"/>
                  </a:lnTo>
                  <a:lnTo>
                    <a:pt x="385" y="73"/>
                  </a:lnTo>
                  <a:lnTo>
                    <a:pt x="361" y="25"/>
                  </a:lnTo>
                  <a:lnTo>
                    <a:pt x="3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8" name="Google Shape;13738;p41"/>
            <p:cNvSpPr/>
            <p:nvPr/>
          </p:nvSpPr>
          <p:spPr>
            <a:xfrm>
              <a:off x="5090675" y="3321475"/>
              <a:ext cx="18100" cy="29525"/>
            </a:xfrm>
            <a:custGeom>
              <a:avLst/>
              <a:gdLst/>
              <a:ahLst/>
              <a:cxnLst/>
              <a:rect l="l" t="t" r="r" b="b"/>
              <a:pathLst>
                <a:path w="724" h="1181" extrusionOk="0">
                  <a:moveTo>
                    <a:pt x="1" y="1"/>
                  </a:moveTo>
                  <a:lnTo>
                    <a:pt x="49" y="242"/>
                  </a:lnTo>
                  <a:lnTo>
                    <a:pt x="73" y="386"/>
                  </a:lnTo>
                  <a:lnTo>
                    <a:pt x="145" y="555"/>
                  </a:lnTo>
                  <a:lnTo>
                    <a:pt x="218" y="723"/>
                  </a:lnTo>
                  <a:lnTo>
                    <a:pt x="338" y="892"/>
                  </a:lnTo>
                  <a:lnTo>
                    <a:pt x="482" y="1036"/>
                  </a:lnTo>
                  <a:lnTo>
                    <a:pt x="675" y="1180"/>
                  </a:lnTo>
                  <a:lnTo>
                    <a:pt x="699" y="1132"/>
                  </a:lnTo>
                  <a:lnTo>
                    <a:pt x="723" y="1060"/>
                  </a:lnTo>
                  <a:lnTo>
                    <a:pt x="723" y="1012"/>
                  </a:lnTo>
                  <a:lnTo>
                    <a:pt x="699" y="964"/>
                  </a:lnTo>
                  <a:lnTo>
                    <a:pt x="579" y="892"/>
                  </a:lnTo>
                  <a:lnTo>
                    <a:pt x="482" y="771"/>
                  </a:lnTo>
                  <a:lnTo>
                    <a:pt x="362" y="627"/>
                  </a:lnTo>
                  <a:lnTo>
                    <a:pt x="242" y="458"/>
                  </a:lnTo>
                  <a:lnTo>
                    <a:pt x="145" y="290"/>
                  </a:lnTo>
                  <a:lnTo>
                    <a:pt x="97" y="169"/>
                  </a:lnTo>
                  <a:lnTo>
                    <a:pt x="97" y="73"/>
                  </a:lnTo>
                  <a:lnTo>
                    <a:pt x="73" y="25"/>
                  </a:lnTo>
                  <a:lnTo>
                    <a:pt x="49"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41"/>
            <p:cNvSpPr/>
            <p:nvPr/>
          </p:nvSpPr>
          <p:spPr>
            <a:xfrm>
              <a:off x="5082250" y="3308850"/>
              <a:ext cx="6050" cy="12050"/>
            </a:xfrm>
            <a:custGeom>
              <a:avLst/>
              <a:gdLst/>
              <a:ahLst/>
              <a:cxnLst/>
              <a:rect l="l" t="t" r="r" b="b"/>
              <a:pathLst>
                <a:path w="242" h="482" extrusionOk="0">
                  <a:moveTo>
                    <a:pt x="1" y="0"/>
                  </a:moveTo>
                  <a:lnTo>
                    <a:pt x="1" y="145"/>
                  </a:lnTo>
                  <a:lnTo>
                    <a:pt x="1" y="265"/>
                  </a:lnTo>
                  <a:lnTo>
                    <a:pt x="49" y="386"/>
                  </a:lnTo>
                  <a:lnTo>
                    <a:pt x="97" y="434"/>
                  </a:lnTo>
                  <a:lnTo>
                    <a:pt x="145" y="482"/>
                  </a:lnTo>
                  <a:lnTo>
                    <a:pt x="218" y="410"/>
                  </a:lnTo>
                  <a:lnTo>
                    <a:pt x="218" y="386"/>
                  </a:lnTo>
                  <a:lnTo>
                    <a:pt x="242" y="337"/>
                  </a:lnTo>
                  <a:lnTo>
                    <a:pt x="218" y="169"/>
                  </a:lnTo>
                  <a:lnTo>
                    <a:pt x="194" y="73"/>
                  </a:lnTo>
                  <a:lnTo>
                    <a:pt x="169" y="49"/>
                  </a:lnTo>
                  <a:lnTo>
                    <a:pt x="121" y="24"/>
                  </a:lnTo>
                  <a:lnTo>
                    <a:pt x="1"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41"/>
            <p:cNvSpPr/>
            <p:nvPr/>
          </p:nvSpPr>
          <p:spPr>
            <a:xfrm>
              <a:off x="5238750" y="3527300"/>
              <a:ext cx="4825" cy="4850"/>
            </a:xfrm>
            <a:custGeom>
              <a:avLst/>
              <a:gdLst/>
              <a:ahLst/>
              <a:cxnLst/>
              <a:rect l="l" t="t" r="r" b="b"/>
              <a:pathLst>
                <a:path w="193" h="194" extrusionOk="0">
                  <a:moveTo>
                    <a:pt x="48" y="1"/>
                  </a:moveTo>
                  <a:lnTo>
                    <a:pt x="24" y="25"/>
                  </a:lnTo>
                  <a:lnTo>
                    <a:pt x="0" y="49"/>
                  </a:lnTo>
                  <a:lnTo>
                    <a:pt x="0" y="97"/>
                  </a:lnTo>
                  <a:lnTo>
                    <a:pt x="0" y="145"/>
                  </a:lnTo>
                  <a:lnTo>
                    <a:pt x="24" y="169"/>
                  </a:lnTo>
                  <a:lnTo>
                    <a:pt x="48" y="193"/>
                  </a:lnTo>
                  <a:lnTo>
                    <a:pt x="144" y="193"/>
                  </a:lnTo>
                  <a:lnTo>
                    <a:pt x="169" y="169"/>
                  </a:lnTo>
                  <a:lnTo>
                    <a:pt x="193" y="145"/>
                  </a:lnTo>
                  <a:lnTo>
                    <a:pt x="193" y="97"/>
                  </a:lnTo>
                  <a:lnTo>
                    <a:pt x="193" y="49"/>
                  </a:lnTo>
                  <a:lnTo>
                    <a:pt x="169" y="25"/>
                  </a:lnTo>
                  <a:lnTo>
                    <a:pt x="144"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41"/>
            <p:cNvSpPr/>
            <p:nvPr/>
          </p:nvSpPr>
          <p:spPr>
            <a:xfrm>
              <a:off x="5231525" y="3534525"/>
              <a:ext cx="4825" cy="4850"/>
            </a:xfrm>
            <a:custGeom>
              <a:avLst/>
              <a:gdLst/>
              <a:ahLst/>
              <a:cxnLst/>
              <a:rect l="l" t="t" r="r" b="b"/>
              <a:pathLst>
                <a:path w="193" h="194" extrusionOk="0">
                  <a:moveTo>
                    <a:pt x="48" y="1"/>
                  </a:moveTo>
                  <a:lnTo>
                    <a:pt x="24" y="25"/>
                  </a:lnTo>
                  <a:lnTo>
                    <a:pt x="0" y="49"/>
                  </a:lnTo>
                  <a:lnTo>
                    <a:pt x="0" y="97"/>
                  </a:lnTo>
                  <a:lnTo>
                    <a:pt x="0" y="145"/>
                  </a:lnTo>
                  <a:lnTo>
                    <a:pt x="24" y="169"/>
                  </a:lnTo>
                  <a:lnTo>
                    <a:pt x="48" y="193"/>
                  </a:lnTo>
                  <a:lnTo>
                    <a:pt x="145" y="193"/>
                  </a:lnTo>
                  <a:lnTo>
                    <a:pt x="169" y="169"/>
                  </a:lnTo>
                  <a:lnTo>
                    <a:pt x="193" y="145"/>
                  </a:lnTo>
                  <a:lnTo>
                    <a:pt x="193" y="97"/>
                  </a:lnTo>
                  <a:lnTo>
                    <a:pt x="193" y="49"/>
                  </a:lnTo>
                  <a:lnTo>
                    <a:pt x="169" y="25"/>
                  </a:lnTo>
                  <a:lnTo>
                    <a:pt x="14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41"/>
            <p:cNvSpPr/>
            <p:nvPr/>
          </p:nvSpPr>
          <p:spPr>
            <a:xfrm>
              <a:off x="5226700" y="3541750"/>
              <a:ext cx="4850" cy="4850"/>
            </a:xfrm>
            <a:custGeom>
              <a:avLst/>
              <a:gdLst/>
              <a:ahLst/>
              <a:cxnLst/>
              <a:rect l="l" t="t" r="r" b="b"/>
              <a:pathLst>
                <a:path w="194" h="194" extrusionOk="0">
                  <a:moveTo>
                    <a:pt x="49" y="1"/>
                  </a:moveTo>
                  <a:lnTo>
                    <a:pt x="25" y="25"/>
                  </a:lnTo>
                  <a:lnTo>
                    <a:pt x="1" y="49"/>
                  </a:lnTo>
                  <a:lnTo>
                    <a:pt x="1" y="97"/>
                  </a:lnTo>
                  <a:lnTo>
                    <a:pt x="1" y="145"/>
                  </a:lnTo>
                  <a:lnTo>
                    <a:pt x="25" y="169"/>
                  </a:lnTo>
                  <a:lnTo>
                    <a:pt x="49" y="193"/>
                  </a:lnTo>
                  <a:lnTo>
                    <a:pt x="145" y="193"/>
                  </a:lnTo>
                  <a:lnTo>
                    <a:pt x="169" y="169"/>
                  </a:lnTo>
                  <a:lnTo>
                    <a:pt x="193" y="145"/>
                  </a:lnTo>
                  <a:lnTo>
                    <a:pt x="193" y="97"/>
                  </a:lnTo>
                  <a:lnTo>
                    <a:pt x="193" y="49"/>
                  </a:lnTo>
                  <a:lnTo>
                    <a:pt x="169" y="25"/>
                  </a:lnTo>
                  <a:lnTo>
                    <a:pt x="14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3" name="Google Shape;13743;p41"/>
            <p:cNvSpPr/>
            <p:nvPr/>
          </p:nvSpPr>
          <p:spPr>
            <a:xfrm>
              <a:off x="5250775" y="3529725"/>
              <a:ext cx="4850" cy="4825"/>
            </a:xfrm>
            <a:custGeom>
              <a:avLst/>
              <a:gdLst/>
              <a:ahLst/>
              <a:cxnLst/>
              <a:rect l="l" t="t" r="r" b="b"/>
              <a:pathLst>
                <a:path w="194" h="193" extrusionOk="0">
                  <a:moveTo>
                    <a:pt x="49" y="0"/>
                  </a:moveTo>
                  <a:lnTo>
                    <a:pt x="25" y="24"/>
                  </a:lnTo>
                  <a:lnTo>
                    <a:pt x="0" y="48"/>
                  </a:lnTo>
                  <a:lnTo>
                    <a:pt x="0" y="96"/>
                  </a:lnTo>
                  <a:lnTo>
                    <a:pt x="0" y="145"/>
                  </a:lnTo>
                  <a:lnTo>
                    <a:pt x="25" y="169"/>
                  </a:lnTo>
                  <a:lnTo>
                    <a:pt x="49" y="193"/>
                  </a:lnTo>
                  <a:lnTo>
                    <a:pt x="145" y="193"/>
                  </a:lnTo>
                  <a:lnTo>
                    <a:pt x="169" y="169"/>
                  </a:lnTo>
                  <a:lnTo>
                    <a:pt x="193" y="145"/>
                  </a:lnTo>
                  <a:lnTo>
                    <a:pt x="193" y="96"/>
                  </a:lnTo>
                  <a:lnTo>
                    <a:pt x="193" y="48"/>
                  </a:lnTo>
                  <a:lnTo>
                    <a:pt x="169" y="24"/>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4" name="Google Shape;13744;p41"/>
            <p:cNvSpPr/>
            <p:nvPr/>
          </p:nvSpPr>
          <p:spPr>
            <a:xfrm>
              <a:off x="5258000" y="3532125"/>
              <a:ext cx="4825" cy="4850"/>
            </a:xfrm>
            <a:custGeom>
              <a:avLst/>
              <a:gdLst/>
              <a:ahLst/>
              <a:cxnLst/>
              <a:rect l="l" t="t" r="r" b="b"/>
              <a:pathLst>
                <a:path w="193" h="194" extrusionOk="0">
                  <a:moveTo>
                    <a:pt x="48" y="0"/>
                  </a:moveTo>
                  <a:lnTo>
                    <a:pt x="24" y="25"/>
                  </a:lnTo>
                  <a:lnTo>
                    <a:pt x="0" y="49"/>
                  </a:lnTo>
                  <a:lnTo>
                    <a:pt x="0" y="97"/>
                  </a:lnTo>
                  <a:lnTo>
                    <a:pt x="0" y="145"/>
                  </a:lnTo>
                  <a:lnTo>
                    <a:pt x="24" y="169"/>
                  </a:lnTo>
                  <a:lnTo>
                    <a:pt x="48" y="193"/>
                  </a:lnTo>
                  <a:lnTo>
                    <a:pt x="145" y="193"/>
                  </a:lnTo>
                  <a:lnTo>
                    <a:pt x="169" y="169"/>
                  </a:lnTo>
                  <a:lnTo>
                    <a:pt x="193" y="145"/>
                  </a:lnTo>
                  <a:lnTo>
                    <a:pt x="193" y="97"/>
                  </a:lnTo>
                  <a:lnTo>
                    <a:pt x="193" y="49"/>
                  </a:lnTo>
                  <a:lnTo>
                    <a:pt x="169" y="25"/>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41"/>
            <p:cNvSpPr/>
            <p:nvPr/>
          </p:nvSpPr>
          <p:spPr>
            <a:xfrm>
              <a:off x="5258000" y="3539350"/>
              <a:ext cx="4825" cy="4825"/>
            </a:xfrm>
            <a:custGeom>
              <a:avLst/>
              <a:gdLst/>
              <a:ahLst/>
              <a:cxnLst/>
              <a:rect l="l" t="t" r="r" b="b"/>
              <a:pathLst>
                <a:path w="193" h="193" extrusionOk="0">
                  <a:moveTo>
                    <a:pt x="48" y="0"/>
                  </a:moveTo>
                  <a:lnTo>
                    <a:pt x="24" y="24"/>
                  </a:lnTo>
                  <a:lnTo>
                    <a:pt x="0" y="49"/>
                  </a:lnTo>
                  <a:lnTo>
                    <a:pt x="0" y="97"/>
                  </a:lnTo>
                  <a:lnTo>
                    <a:pt x="0" y="145"/>
                  </a:lnTo>
                  <a:lnTo>
                    <a:pt x="24" y="169"/>
                  </a:lnTo>
                  <a:lnTo>
                    <a:pt x="48" y="193"/>
                  </a:lnTo>
                  <a:lnTo>
                    <a:pt x="145" y="193"/>
                  </a:lnTo>
                  <a:lnTo>
                    <a:pt x="169" y="169"/>
                  </a:lnTo>
                  <a:lnTo>
                    <a:pt x="193" y="145"/>
                  </a:lnTo>
                  <a:lnTo>
                    <a:pt x="193" y="97"/>
                  </a:lnTo>
                  <a:lnTo>
                    <a:pt x="193" y="49"/>
                  </a:lnTo>
                  <a:lnTo>
                    <a:pt x="169" y="24"/>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41"/>
            <p:cNvSpPr/>
            <p:nvPr/>
          </p:nvSpPr>
          <p:spPr>
            <a:xfrm>
              <a:off x="5238750" y="3553800"/>
              <a:ext cx="4825" cy="4825"/>
            </a:xfrm>
            <a:custGeom>
              <a:avLst/>
              <a:gdLst/>
              <a:ahLst/>
              <a:cxnLst/>
              <a:rect l="l" t="t" r="r" b="b"/>
              <a:pathLst>
                <a:path w="193" h="193" extrusionOk="0">
                  <a:moveTo>
                    <a:pt x="48" y="0"/>
                  </a:moveTo>
                  <a:lnTo>
                    <a:pt x="24" y="24"/>
                  </a:lnTo>
                  <a:lnTo>
                    <a:pt x="0" y="48"/>
                  </a:lnTo>
                  <a:lnTo>
                    <a:pt x="0" y="96"/>
                  </a:lnTo>
                  <a:lnTo>
                    <a:pt x="0" y="145"/>
                  </a:lnTo>
                  <a:lnTo>
                    <a:pt x="24" y="169"/>
                  </a:lnTo>
                  <a:lnTo>
                    <a:pt x="48" y="193"/>
                  </a:lnTo>
                  <a:lnTo>
                    <a:pt x="144" y="193"/>
                  </a:lnTo>
                  <a:lnTo>
                    <a:pt x="169" y="169"/>
                  </a:lnTo>
                  <a:lnTo>
                    <a:pt x="193" y="145"/>
                  </a:lnTo>
                  <a:lnTo>
                    <a:pt x="193" y="96"/>
                  </a:lnTo>
                  <a:lnTo>
                    <a:pt x="193" y="48"/>
                  </a:lnTo>
                  <a:lnTo>
                    <a:pt x="169" y="24"/>
                  </a:lnTo>
                  <a:lnTo>
                    <a:pt x="144"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41"/>
            <p:cNvSpPr/>
            <p:nvPr/>
          </p:nvSpPr>
          <p:spPr>
            <a:xfrm>
              <a:off x="5250775" y="3522500"/>
              <a:ext cx="4850" cy="4825"/>
            </a:xfrm>
            <a:custGeom>
              <a:avLst/>
              <a:gdLst/>
              <a:ahLst/>
              <a:cxnLst/>
              <a:rect l="l" t="t" r="r" b="b"/>
              <a:pathLst>
                <a:path w="194" h="193" extrusionOk="0">
                  <a:moveTo>
                    <a:pt x="49" y="0"/>
                  </a:moveTo>
                  <a:lnTo>
                    <a:pt x="25" y="24"/>
                  </a:lnTo>
                  <a:lnTo>
                    <a:pt x="0" y="48"/>
                  </a:lnTo>
                  <a:lnTo>
                    <a:pt x="0" y="97"/>
                  </a:lnTo>
                  <a:lnTo>
                    <a:pt x="0" y="145"/>
                  </a:lnTo>
                  <a:lnTo>
                    <a:pt x="25" y="169"/>
                  </a:lnTo>
                  <a:lnTo>
                    <a:pt x="49" y="193"/>
                  </a:lnTo>
                  <a:lnTo>
                    <a:pt x="145" y="193"/>
                  </a:lnTo>
                  <a:lnTo>
                    <a:pt x="169" y="169"/>
                  </a:lnTo>
                  <a:lnTo>
                    <a:pt x="193" y="145"/>
                  </a:lnTo>
                  <a:lnTo>
                    <a:pt x="193" y="97"/>
                  </a:lnTo>
                  <a:lnTo>
                    <a:pt x="193" y="48"/>
                  </a:lnTo>
                  <a:lnTo>
                    <a:pt x="169" y="24"/>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8" name="Google Shape;13748;p41"/>
            <p:cNvSpPr/>
            <p:nvPr/>
          </p:nvSpPr>
          <p:spPr>
            <a:xfrm>
              <a:off x="5243550" y="3536950"/>
              <a:ext cx="4850" cy="4825"/>
            </a:xfrm>
            <a:custGeom>
              <a:avLst/>
              <a:gdLst/>
              <a:ahLst/>
              <a:cxnLst/>
              <a:rect l="l" t="t" r="r" b="b"/>
              <a:pathLst>
                <a:path w="194" h="193" extrusionOk="0">
                  <a:moveTo>
                    <a:pt x="49" y="0"/>
                  </a:moveTo>
                  <a:lnTo>
                    <a:pt x="25" y="24"/>
                  </a:lnTo>
                  <a:lnTo>
                    <a:pt x="1" y="48"/>
                  </a:lnTo>
                  <a:lnTo>
                    <a:pt x="1" y="96"/>
                  </a:lnTo>
                  <a:lnTo>
                    <a:pt x="1" y="145"/>
                  </a:lnTo>
                  <a:lnTo>
                    <a:pt x="25" y="169"/>
                  </a:lnTo>
                  <a:lnTo>
                    <a:pt x="49" y="193"/>
                  </a:lnTo>
                  <a:lnTo>
                    <a:pt x="145" y="193"/>
                  </a:lnTo>
                  <a:lnTo>
                    <a:pt x="169" y="169"/>
                  </a:lnTo>
                  <a:lnTo>
                    <a:pt x="193" y="145"/>
                  </a:lnTo>
                  <a:lnTo>
                    <a:pt x="193" y="96"/>
                  </a:lnTo>
                  <a:lnTo>
                    <a:pt x="193" y="48"/>
                  </a:lnTo>
                  <a:lnTo>
                    <a:pt x="169" y="24"/>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9" name="Google Shape;13749;p41"/>
            <p:cNvSpPr/>
            <p:nvPr/>
          </p:nvSpPr>
          <p:spPr>
            <a:xfrm>
              <a:off x="5250775" y="3544150"/>
              <a:ext cx="4850" cy="4850"/>
            </a:xfrm>
            <a:custGeom>
              <a:avLst/>
              <a:gdLst/>
              <a:ahLst/>
              <a:cxnLst/>
              <a:rect l="l" t="t" r="r" b="b"/>
              <a:pathLst>
                <a:path w="194" h="194" extrusionOk="0">
                  <a:moveTo>
                    <a:pt x="49" y="1"/>
                  </a:moveTo>
                  <a:lnTo>
                    <a:pt x="25" y="25"/>
                  </a:lnTo>
                  <a:lnTo>
                    <a:pt x="0" y="49"/>
                  </a:lnTo>
                  <a:lnTo>
                    <a:pt x="0" y="97"/>
                  </a:lnTo>
                  <a:lnTo>
                    <a:pt x="0" y="145"/>
                  </a:lnTo>
                  <a:lnTo>
                    <a:pt x="25" y="169"/>
                  </a:lnTo>
                  <a:lnTo>
                    <a:pt x="49" y="194"/>
                  </a:lnTo>
                  <a:lnTo>
                    <a:pt x="145" y="194"/>
                  </a:lnTo>
                  <a:lnTo>
                    <a:pt x="169" y="169"/>
                  </a:lnTo>
                  <a:lnTo>
                    <a:pt x="193" y="145"/>
                  </a:lnTo>
                  <a:lnTo>
                    <a:pt x="193" y="97"/>
                  </a:lnTo>
                  <a:lnTo>
                    <a:pt x="193" y="49"/>
                  </a:lnTo>
                  <a:lnTo>
                    <a:pt x="169" y="25"/>
                  </a:lnTo>
                  <a:lnTo>
                    <a:pt x="14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41"/>
            <p:cNvSpPr/>
            <p:nvPr/>
          </p:nvSpPr>
          <p:spPr>
            <a:xfrm>
              <a:off x="5238750" y="3544150"/>
              <a:ext cx="4825" cy="4850"/>
            </a:xfrm>
            <a:custGeom>
              <a:avLst/>
              <a:gdLst/>
              <a:ahLst/>
              <a:cxnLst/>
              <a:rect l="l" t="t" r="r" b="b"/>
              <a:pathLst>
                <a:path w="193" h="194" extrusionOk="0">
                  <a:moveTo>
                    <a:pt x="48" y="1"/>
                  </a:moveTo>
                  <a:lnTo>
                    <a:pt x="24" y="25"/>
                  </a:lnTo>
                  <a:lnTo>
                    <a:pt x="0" y="49"/>
                  </a:lnTo>
                  <a:lnTo>
                    <a:pt x="0" y="97"/>
                  </a:lnTo>
                  <a:lnTo>
                    <a:pt x="0" y="145"/>
                  </a:lnTo>
                  <a:lnTo>
                    <a:pt x="24" y="169"/>
                  </a:lnTo>
                  <a:lnTo>
                    <a:pt x="48" y="194"/>
                  </a:lnTo>
                  <a:lnTo>
                    <a:pt x="144" y="194"/>
                  </a:lnTo>
                  <a:lnTo>
                    <a:pt x="169" y="169"/>
                  </a:lnTo>
                  <a:lnTo>
                    <a:pt x="193" y="145"/>
                  </a:lnTo>
                  <a:lnTo>
                    <a:pt x="193" y="97"/>
                  </a:lnTo>
                  <a:lnTo>
                    <a:pt x="193" y="49"/>
                  </a:lnTo>
                  <a:lnTo>
                    <a:pt x="169" y="25"/>
                  </a:lnTo>
                  <a:lnTo>
                    <a:pt x="144"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41"/>
            <p:cNvSpPr/>
            <p:nvPr/>
          </p:nvSpPr>
          <p:spPr>
            <a:xfrm>
              <a:off x="5229100" y="3551375"/>
              <a:ext cx="4850" cy="4850"/>
            </a:xfrm>
            <a:custGeom>
              <a:avLst/>
              <a:gdLst/>
              <a:ahLst/>
              <a:cxnLst/>
              <a:rect l="l" t="t" r="r" b="b"/>
              <a:pathLst>
                <a:path w="194" h="194" extrusionOk="0">
                  <a:moveTo>
                    <a:pt x="49" y="1"/>
                  </a:moveTo>
                  <a:lnTo>
                    <a:pt x="25" y="25"/>
                  </a:lnTo>
                  <a:lnTo>
                    <a:pt x="1" y="49"/>
                  </a:lnTo>
                  <a:lnTo>
                    <a:pt x="1" y="97"/>
                  </a:lnTo>
                  <a:lnTo>
                    <a:pt x="1" y="145"/>
                  </a:lnTo>
                  <a:lnTo>
                    <a:pt x="25" y="169"/>
                  </a:lnTo>
                  <a:lnTo>
                    <a:pt x="49" y="193"/>
                  </a:lnTo>
                  <a:lnTo>
                    <a:pt x="145" y="193"/>
                  </a:lnTo>
                  <a:lnTo>
                    <a:pt x="169" y="169"/>
                  </a:lnTo>
                  <a:lnTo>
                    <a:pt x="193" y="145"/>
                  </a:lnTo>
                  <a:lnTo>
                    <a:pt x="193" y="97"/>
                  </a:lnTo>
                  <a:lnTo>
                    <a:pt x="193" y="49"/>
                  </a:lnTo>
                  <a:lnTo>
                    <a:pt x="169" y="25"/>
                  </a:lnTo>
                  <a:lnTo>
                    <a:pt x="14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41"/>
            <p:cNvSpPr/>
            <p:nvPr/>
          </p:nvSpPr>
          <p:spPr>
            <a:xfrm>
              <a:off x="5286875" y="3609150"/>
              <a:ext cx="4850" cy="4850"/>
            </a:xfrm>
            <a:custGeom>
              <a:avLst/>
              <a:gdLst/>
              <a:ahLst/>
              <a:cxnLst/>
              <a:rect l="l" t="t" r="r" b="b"/>
              <a:pathLst>
                <a:path w="194" h="194" extrusionOk="0">
                  <a:moveTo>
                    <a:pt x="49" y="1"/>
                  </a:moveTo>
                  <a:lnTo>
                    <a:pt x="25" y="25"/>
                  </a:lnTo>
                  <a:lnTo>
                    <a:pt x="1" y="49"/>
                  </a:lnTo>
                  <a:lnTo>
                    <a:pt x="1" y="97"/>
                  </a:lnTo>
                  <a:lnTo>
                    <a:pt x="1" y="121"/>
                  </a:lnTo>
                  <a:lnTo>
                    <a:pt x="25" y="145"/>
                  </a:lnTo>
                  <a:lnTo>
                    <a:pt x="49" y="169"/>
                  </a:lnTo>
                  <a:lnTo>
                    <a:pt x="97" y="193"/>
                  </a:lnTo>
                  <a:lnTo>
                    <a:pt x="121" y="169"/>
                  </a:lnTo>
                  <a:lnTo>
                    <a:pt x="169" y="145"/>
                  </a:lnTo>
                  <a:lnTo>
                    <a:pt x="193" y="121"/>
                  </a:lnTo>
                  <a:lnTo>
                    <a:pt x="193" y="97"/>
                  </a:lnTo>
                  <a:lnTo>
                    <a:pt x="193" y="49"/>
                  </a:lnTo>
                  <a:lnTo>
                    <a:pt x="169"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41"/>
            <p:cNvSpPr/>
            <p:nvPr/>
          </p:nvSpPr>
          <p:spPr>
            <a:xfrm>
              <a:off x="5279650" y="3616375"/>
              <a:ext cx="4850" cy="4850"/>
            </a:xfrm>
            <a:custGeom>
              <a:avLst/>
              <a:gdLst/>
              <a:ahLst/>
              <a:cxnLst/>
              <a:rect l="l" t="t" r="r" b="b"/>
              <a:pathLst>
                <a:path w="194" h="194" extrusionOk="0">
                  <a:moveTo>
                    <a:pt x="49" y="1"/>
                  </a:moveTo>
                  <a:lnTo>
                    <a:pt x="25" y="25"/>
                  </a:lnTo>
                  <a:lnTo>
                    <a:pt x="1" y="49"/>
                  </a:lnTo>
                  <a:lnTo>
                    <a:pt x="1" y="97"/>
                  </a:lnTo>
                  <a:lnTo>
                    <a:pt x="1" y="121"/>
                  </a:lnTo>
                  <a:lnTo>
                    <a:pt x="25" y="145"/>
                  </a:lnTo>
                  <a:lnTo>
                    <a:pt x="49" y="169"/>
                  </a:lnTo>
                  <a:lnTo>
                    <a:pt x="97" y="193"/>
                  </a:lnTo>
                  <a:lnTo>
                    <a:pt x="121" y="169"/>
                  </a:lnTo>
                  <a:lnTo>
                    <a:pt x="170" y="145"/>
                  </a:lnTo>
                  <a:lnTo>
                    <a:pt x="194" y="121"/>
                  </a:lnTo>
                  <a:lnTo>
                    <a:pt x="194" y="97"/>
                  </a:lnTo>
                  <a:lnTo>
                    <a:pt x="194" y="49"/>
                  </a:lnTo>
                  <a:lnTo>
                    <a:pt x="170"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41"/>
            <p:cNvSpPr/>
            <p:nvPr/>
          </p:nvSpPr>
          <p:spPr>
            <a:xfrm>
              <a:off x="5269425" y="3618800"/>
              <a:ext cx="4850" cy="4825"/>
            </a:xfrm>
            <a:custGeom>
              <a:avLst/>
              <a:gdLst/>
              <a:ahLst/>
              <a:cxnLst/>
              <a:rect l="l" t="t" r="r" b="b"/>
              <a:pathLst>
                <a:path w="194" h="193" extrusionOk="0">
                  <a:moveTo>
                    <a:pt x="49" y="0"/>
                  </a:moveTo>
                  <a:lnTo>
                    <a:pt x="25" y="24"/>
                  </a:lnTo>
                  <a:lnTo>
                    <a:pt x="1" y="48"/>
                  </a:lnTo>
                  <a:lnTo>
                    <a:pt x="1" y="96"/>
                  </a:lnTo>
                  <a:lnTo>
                    <a:pt x="1" y="120"/>
                  </a:lnTo>
                  <a:lnTo>
                    <a:pt x="25" y="144"/>
                  </a:lnTo>
                  <a:lnTo>
                    <a:pt x="49" y="169"/>
                  </a:lnTo>
                  <a:lnTo>
                    <a:pt x="97" y="193"/>
                  </a:lnTo>
                  <a:lnTo>
                    <a:pt x="145" y="169"/>
                  </a:lnTo>
                  <a:lnTo>
                    <a:pt x="169" y="144"/>
                  </a:lnTo>
                  <a:lnTo>
                    <a:pt x="193" y="120"/>
                  </a:lnTo>
                  <a:lnTo>
                    <a:pt x="193" y="96"/>
                  </a:lnTo>
                  <a:lnTo>
                    <a:pt x="193" y="48"/>
                  </a:lnTo>
                  <a:lnTo>
                    <a:pt x="169" y="24"/>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41"/>
            <p:cNvSpPr/>
            <p:nvPr/>
          </p:nvSpPr>
          <p:spPr>
            <a:xfrm>
              <a:off x="5267025" y="3611575"/>
              <a:ext cx="4850" cy="4825"/>
            </a:xfrm>
            <a:custGeom>
              <a:avLst/>
              <a:gdLst/>
              <a:ahLst/>
              <a:cxnLst/>
              <a:rect l="l" t="t" r="r" b="b"/>
              <a:pathLst>
                <a:path w="194" h="193" extrusionOk="0">
                  <a:moveTo>
                    <a:pt x="49" y="0"/>
                  </a:moveTo>
                  <a:lnTo>
                    <a:pt x="25" y="24"/>
                  </a:lnTo>
                  <a:lnTo>
                    <a:pt x="0" y="48"/>
                  </a:lnTo>
                  <a:lnTo>
                    <a:pt x="0" y="96"/>
                  </a:lnTo>
                  <a:lnTo>
                    <a:pt x="0" y="121"/>
                  </a:lnTo>
                  <a:lnTo>
                    <a:pt x="25" y="145"/>
                  </a:lnTo>
                  <a:lnTo>
                    <a:pt x="49" y="169"/>
                  </a:lnTo>
                  <a:lnTo>
                    <a:pt x="97" y="193"/>
                  </a:lnTo>
                  <a:lnTo>
                    <a:pt x="145" y="169"/>
                  </a:lnTo>
                  <a:lnTo>
                    <a:pt x="169" y="145"/>
                  </a:lnTo>
                  <a:lnTo>
                    <a:pt x="193" y="121"/>
                  </a:lnTo>
                  <a:lnTo>
                    <a:pt x="193" y="96"/>
                  </a:lnTo>
                  <a:lnTo>
                    <a:pt x="193" y="48"/>
                  </a:lnTo>
                  <a:lnTo>
                    <a:pt x="169" y="24"/>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41"/>
            <p:cNvSpPr/>
            <p:nvPr/>
          </p:nvSpPr>
          <p:spPr>
            <a:xfrm>
              <a:off x="5274850" y="3623600"/>
              <a:ext cx="4825" cy="4850"/>
            </a:xfrm>
            <a:custGeom>
              <a:avLst/>
              <a:gdLst/>
              <a:ahLst/>
              <a:cxnLst/>
              <a:rect l="l" t="t" r="r" b="b"/>
              <a:pathLst>
                <a:path w="193" h="194" extrusionOk="0">
                  <a:moveTo>
                    <a:pt x="49" y="1"/>
                  </a:moveTo>
                  <a:lnTo>
                    <a:pt x="24" y="25"/>
                  </a:lnTo>
                  <a:lnTo>
                    <a:pt x="0" y="49"/>
                  </a:lnTo>
                  <a:lnTo>
                    <a:pt x="0" y="97"/>
                  </a:lnTo>
                  <a:lnTo>
                    <a:pt x="0" y="121"/>
                  </a:lnTo>
                  <a:lnTo>
                    <a:pt x="24" y="145"/>
                  </a:lnTo>
                  <a:lnTo>
                    <a:pt x="49" y="169"/>
                  </a:lnTo>
                  <a:lnTo>
                    <a:pt x="97" y="193"/>
                  </a:lnTo>
                  <a:lnTo>
                    <a:pt x="121" y="169"/>
                  </a:lnTo>
                  <a:lnTo>
                    <a:pt x="169" y="145"/>
                  </a:lnTo>
                  <a:lnTo>
                    <a:pt x="193" y="121"/>
                  </a:lnTo>
                  <a:lnTo>
                    <a:pt x="193" y="97"/>
                  </a:lnTo>
                  <a:lnTo>
                    <a:pt x="193" y="49"/>
                  </a:lnTo>
                  <a:lnTo>
                    <a:pt x="169"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41"/>
            <p:cNvSpPr/>
            <p:nvPr/>
          </p:nvSpPr>
          <p:spPr>
            <a:xfrm>
              <a:off x="5298925" y="3611575"/>
              <a:ext cx="4825" cy="4825"/>
            </a:xfrm>
            <a:custGeom>
              <a:avLst/>
              <a:gdLst/>
              <a:ahLst/>
              <a:cxnLst/>
              <a:rect l="l" t="t" r="r" b="b"/>
              <a:pathLst>
                <a:path w="193" h="193" extrusionOk="0">
                  <a:moveTo>
                    <a:pt x="48" y="0"/>
                  </a:moveTo>
                  <a:lnTo>
                    <a:pt x="24" y="24"/>
                  </a:lnTo>
                  <a:lnTo>
                    <a:pt x="0" y="48"/>
                  </a:lnTo>
                  <a:lnTo>
                    <a:pt x="0" y="96"/>
                  </a:lnTo>
                  <a:lnTo>
                    <a:pt x="0" y="121"/>
                  </a:lnTo>
                  <a:lnTo>
                    <a:pt x="24" y="145"/>
                  </a:lnTo>
                  <a:lnTo>
                    <a:pt x="48" y="169"/>
                  </a:lnTo>
                  <a:lnTo>
                    <a:pt x="97" y="193"/>
                  </a:lnTo>
                  <a:lnTo>
                    <a:pt x="121" y="169"/>
                  </a:lnTo>
                  <a:lnTo>
                    <a:pt x="169" y="145"/>
                  </a:lnTo>
                  <a:lnTo>
                    <a:pt x="193" y="121"/>
                  </a:lnTo>
                  <a:lnTo>
                    <a:pt x="193" y="96"/>
                  </a:lnTo>
                  <a:lnTo>
                    <a:pt x="193" y="48"/>
                  </a:lnTo>
                  <a:lnTo>
                    <a:pt x="169" y="24"/>
                  </a:lnTo>
                  <a:lnTo>
                    <a:pt x="121"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41"/>
            <p:cNvSpPr/>
            <p:nvPr/>
          </p:nvSpPr>
          <p:spPr>
            <a:xfrm>
              <a:off x="5307350" y="3595325"/>
              <a:ext cx="4825" cy="4825"/>
            </a:xfrm>
            <a:custGeom>
              <a:avLst/>
              <a:gdLst/>
              <a:ahLst/>
              <a:cxnLst/>
              <a:rect l="l" t="t" r="r" b="b"/>
              <a:pathLst>
                <a:path w="193" h="193" extrusionOk="0">
                  <a:moveTo>
                    <a:pt x="97" y="0"/>
                  </a:moveTo>
                  <a:lnTo>
                    <a:pt x="49" y="24"/>
                  </a:lnTo>
                  <a:lnTo>
                    <a:pt x="24" y="24"/>
                  </a:lnTo>
                  <a:lnTo>
                    <a:pt x="0" y="72"/>
                  </a:lnTo>
                  <a:lnTo>
                    <a:pt x="0" y="96"/>
                  </a:lnTo>
                  <a:lnTo>
                    <a:pt x="0" y="145"/>
                  </a:lnTo>
                  <a:lnTo>
                    <a:pt x="24" y="169"/>
                  </a:lnTo>
                  <a:lnTo>
                    <a:pt x="49" y="193"/>
                  </a:lnTo>
                  <a:lnTo>
                    <a:pt x="121" y="193"/>
                  </a:lnTo>
                  <a:lnTo>
                    <a:pt x="145" y="169"/>
                  </a:lnTo>
                  <a:lnTo>
                    <a:pt x="169" y="145"/>
                  </a:lnTo>
                  <a:lnTo>
                    <a:pt x="193" y="96"/>
                  </a:lnTo>
                  <a:lnTo>
                    <a:pt x="169" y="72"/>
                  </a:lnTo>
                  <a:lnTo>
                    <a:pt x="145" y="24"/>
                  </a:lnTo>
                  <a:lnTo>
                    <a:pt x="121" y="24"/>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41"/>
            <p:cNvSpPr/>
            <p:nvPr/>
          </p:nvSpPr>
          <p:spPr>
            <a:xfrm>
              <a:off x="5306150" y="3606750"/>
              <a:ext cx="4825" cy="4850"/>
            </a:xfrm>
            <a:custGeom>
              <a:avLst/>
              <a:gdLst/>
              <a:ahLst/>
              <a:cxnLst/>
              <a:rect l="l" t="t" r="r" b="b"/>
              <a:pathLst>
                <a:path w="193" h="194" extrusionOk="0">
                  <a:moveTo>
                    <a:pt x="48" y="1"/>
                  </a:moveTo>
                  <a:lnTo>
                    <a:pt x="24" y="25"/>
                  </a:lnTo>
                  <a:lnTo>
                    <a:pt x="0" y="49"/>
                  </a:lnTo>
                  <a:lnTo>
                    <a:pt x="0" y="97"/>
                  </a:lnTo>
                  <a:lnTo>
                    <a:pt x="0" y="121"/>
                  </a:lnTo>
                  <a:lnTo>
                    <a:pt x="24" y="145"/>
                  </a:lnTo>
                  <a:lnTo>
                    <a:pt x="48" y="169"/>
                  </a:lnTo>
                  <a:lnTo>
                    <a:pt x="97" y="193"/>
                  </a:lnTo>
                  <a:lnTo>
                    <a:pt x="121" y="169"/>
                  </a:lnTo>
                  <a:lnTo>
                    <a:pt x="169" y="145"/>
                  </a:lnTo>
                  <a:lnTo>
                    <a:pt x="193" y="121"/>
                  </a:lnTo>
                  <a:lnTo>
                    <a:pt x="193" y="97"/>
                  </a:lnTo>
                  <a:lnTo>
                    <a:pt x="193" y="49"/>
                  </a:lnTo>
                  <a:lnTo>
                    <a:pt x="169"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41"/>
            <p:cNvSpPr/>
            <p:nvPr/>
          </p:nvSpPr>
          <p:spPr>
            <a:xfrm>
              <a:off x="5286875" y="3635650"/>
              <a:ext cx="4850" cy="4825"/>
            </a:xfrm>
            <a:custGeom>
              <a:avLst/>
              <a:gdLst/>
              <a:ahLst/>
              <a:cxnLst/>
              <a:rect l="l" t="t" r="r" b="b"/>
              <a:pathLst>
                <a:path w="194" h="193" extrusionOk="0">
                  <a:moveTo>
                    <a:pt x="49" y="0"/>
                  </a:moveTo>
                  <a:lnTo>
                    <a:pt x="25" y="24"/>
                  </a:lnTo>
                  <a:lnTo>
                    <a:pt x="1" y="48"/>
                  </a:lnTo>
                  <a:lnTo>
                    <a:pt x="1" y="96"/>
                  </a:lnTo>
                  <a:lnTo>
                    <a:pt x="1" y="120"/>
                  </a:lnTo>
                  <a:lnTo>
                    <a:pt x="25" y="145"/>
                  </a:lnTo>
                  <a:lnTo>
                    <a:pt x="49" y="169"/>
                  </a:lnTo>
                  <a:lnTo>
                    <a:pt x="97" y="193"/>
                  </a:lnTo>
                  <a:lnTo>
                    <a:pt x="121" y="169"/>
                  </a:lnTo>
                  <a:lnTo>
                    <a:pt x="169" y="145"/>
                  </a:lnTo>
                  <a:lnTo>
                    <a:pt x="193" y="120"/>
                  </a:lnTo>
                  <a:lnTo>
                    <a:pt x="193" y="96"/>
                  </a:lnTo>
                  <a:lnTo>
                    <a:pt x="193" y="48"/>
                  </a:lnTo>
                  <a:lnTo>
                    <a:pt x="169" y="24"/>
                  </a:lnTo>
                  <a:lnTo>
                    <a:pt x="121"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41"/>
            <p:cNvSpPr/>
            <p:nvPr/>
          </p:nvSpPr>
          <p:spPr>
            <a:xfrm>
              <a:off x="5312150" y="3656100"/>
              <a:ext cx="4850" cy="4850"/>
            </a:xfrm>
            <a:custGeom>
              <a:avLst/>
              <a:gdLst/>
              <a:ahLst/>
              <a:cxnLst/>
              <a:rect l="l" t="t" r="r" b="b"/>
              <a:pathLst>
                <a:path w="194" h="194" extrusionOk="0">
                  <a:moveTo>
                    <a:pt x="49" y="1"/>
                  </a:moveTo>
                  <a:lnTo>
                    <a:pt x="25" y="25"/>
                  </a:lnTo>
                  <a:lnTo>
                    <a:pt x="1" y="73"/>
                  </a:lnTo>
                  <a:lnTo>
                    <a:pt x="1" y="97"/>
                  </a:lnTo>
                  <a:lnTo>
                    <a:pt x="1" y="145"/>
                  </a:lnTo>
                  <a:lnTo>
                    <a:pt x="25" y="169"/>
                  </a:lnTo>
                  <a:lnTo>
                    <a:pt x="49" y="193"/>
                  </a:lnTo>
                  <a:lnTo>
                    <a:pt x="145" y="193"/>
                  </a:lnTo>
                  <a:lnTo>
                    <a:pt x="169" y="169"/>
                  </a:lnTo>
                  <a:lnTo>
                    <a:pt x="194" y="145"/>
                  </a:lnTo>
                  <a:lnTo>
                    <a:pt x="194" y="97"/>
                  </a:lnTo>
                  <a:lnTo>
                    <a:pt x="194" y="73"/>
                  </a:lnTo>
                  <a:lnTo>
                    <a:pt x="169" y="25"/>
                  </a:lnTo>
                  <a:lnTo>
                    <a:pt x="14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41"/>
            <p:cNvSpPr/>
            <p:nvPr/>
          </p:nvSpPr>
          <p:spPr>
            <a:xfrm>
              <a:off x="5298925" y="3604350"/>
              <a:ext cx="4825" cy="4825"/>
            </a:xfrm>
            <a:custGeom>
              <a:avLst/>
              <a:gdLst/>
              <a:ahLst/>
              <a:cxnLst/>
              <a:rect l="l" t="t" r="r" b="b"/>
              <a:pathLst>
                <a:path w="193" h="193" extrusionOk="0">
                  <a:moveTo>
                    <a:pt x="48" y="0"/>
                  </a:moveTo>
                  <a:lnTo>
                    <a:pt x="24" y="24"/>
                  </a:lnTo>
                  <a:lnTo>
                    <a:pt x="0" y="48"/>
                  </a:lnTo>
                  <a:lnTo>
                    <a:pt x="0" y="97"/>
                  </a:lnTo>
                  <a:lnTo>
                    <a:pt x="0" y="121"/>
                  </a:lnTo>
                  <a:lnTo>
                    <a:pt x="24" y="145"/>
                  </a:lnTo>
                  <a:lnTo>
                    <a:pt x="48" y="169"/>
                  </a:lnTo>
                  <a:lnTo>
                    <a:pt x="97" y="193"/>
                  </a:lnTo>
                  <a:lnTo>
                    <a:pt x="121" y="169"/>
                  </a:lnTo>
                  <a:lnTo>
                    <a:pt x="169" y="145"/>
                  </a:lnTo>
                  <a:lnTo>
                    <a:pt x="193" y="121"/>
                  </a:lnTo>
                  <a:lnTo>
                    <a:pt x="193" y="97"/>
                  </a:lnTo>
                  <a:lnTo>
                    <a:pt x="193" y="48"/>
                  </a:lnTo>
                  <a:lnTo>
                    <a:pt x="169" y="24"/>
                  </a:lnTo>
                  <a:lnTo>
                    <a:pt x="121"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41"/>
            <p:cNvSpPr/>
            <p:nvPr/>
          </p:nvSpPr>
          <p:spPr>
            <a:xfrm>
              <a:off x="5291700" y="3618800"/>
              <a:ext cx="4850" cy="4825"/>
            </a:xfrm>
            <a:custGeom>
              <a:avLst/>
              <a:gdLst/>
              <a:ahLst/>
              <a:cxnLst/>
              <a:rect l="l" t="t" r="r" b="b"/>
              <a:pathLst>
                <a:path w="194" h="193" extrusionOk="0">
                  <a:moveTo>
                    <a:pt x="49" y="0"/>
                  </a:moveTo>
                  <a:lnTo>
                    <a:pt x="25" y="24"/>
                  </a:lnTo>
                  <a:lnTo>
                    <a:pt x="0" y="48"/>
                  </a:lnTo>
                  <a:lnTo>
                    <a:pt x="0" y="96"/>
                  </a:lnTo>
                  <a:lnTo>
                    <a:pt x="0" y="120"/>
                  </a:lnTo>
                  <a:lnTo>
                    <a:pt x="25" y="144"/>
                  </a:lnTo>
                  <a:lnTo>
                    <a:pt x="49" y="169"/>
                  </a:lnTo>
                  <a:lnTo>
                    <a:pt x="97" y="193"/>
                  </a:lnTo>
                  <a:lnTo>
                    <a:pt x="121" y="169"/>
                  </a:lnTo>
                  <a:lnTo>
                    <a:pt x="169" y="144"/>
                  </a:lnTo>
                  <a:lnTo>
                    <a:pt x="193" y="120"/>
                  </a:lnTo>
                  <a:lnTo>
                    <a:pt x="193" y="96"/>
                  </a:lnTo>
                  <a:lnTo>
                    <a:pt x="193" y="48"/>
                  </a:lnTo>
                  <a:lnTo>
                    <a:pt x="169" y="24"/>
                  </a:lnTo>
                  <a:lnTo>
                    <a:pt x="121"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41"/>
            <p:cNvSpPr/>
            <p:nvPr/>
          </p:nvSpPr>
          <p:spPr>
            <a:xfrm>
              <a:off x="5298925" y="3626000"/>
              <a:ext cx="4825" cy="4850"/>
            </a:xfrm>
            <a:custGeom>
              <a:avLst/>
              <a:gdLst/>
              <a:ahLst/>
              <a:cxnLst/>
              <a:rect l="l" t="t" r="r" b="b"/>
              <a:pathLst>
                <a:path w="193" h="194" extrusionOk="0">
                  <a:moveTo>
                    <a:pt x="48" y="1"/>
                  </a:moveTo>
                  <a:lnTo>
                    <a:pt x="24" y="25"/>
                  </a:lnTo>
                  <a:lnTo>
                    <a:pt x="0" y="49"/>
                  </a:lnTo>
                  <a:lnTo>
                    <a:pt x="0" y="97"/>
                  </a:lnTo>
                  <a:lnTo>
                    <a:pt x="0" y="121"/>
                  </a:lnTo>
                  <a:lnTo>
                    <a:pt x="24" y="145"/>
                  </a:lnTo>
                  <a:lnTo>
                    <a:pt x="48" y="169"/>
                  </a:lnTo>
                  <a:lnTo>
                    <a:pt x="97" y="193"/>
                  </a:lnTo>
                  <a:lnTo>
                    <a:pt x="121" y="169"/>
                  </a:lnTo>
                  <a:lnTo>
                    <a:pt x="169" y="145"/>
                  </a:lnTo>
                  <a:lnTo>
                    <a:pt x="193" y="121"/>
                  </a:lnTo>
                  <a:lnTo>
                    <a:pt x="193" y="97"/>
                  </a:lnTo>
                  <a:lnTo>
                    <a:pt x="193" y="49"/>
                  </a:lnTo>
                  <a:lnTo>
                    <a:pt x="169"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41"/>
            <p:cNvSpPr/>
            <p:nvPr/>
          </p:nvSpPr>
          <p:spPr>
            <a:xfrm>
              <a:off x="5308550" y="3647675"/>
              <a:ext cx="4850" cy="4850"/>
            </a:xfrm>
            <a:custGeom>
              <a:avLst/>
              <a:gdLst/>
              <a:ahLst/>
              <a:cxnLst/>
              <a:rect l="l" t="t" r="r" b="b"/>
              <a:pathLst>
                <a:path w="194" h="194" extrusionOk="0">
                  <a:moveTo>
                    <a:pt x="97" y="1"/>
                  </a:moveTo>
                  <a:lnTo>
                    <a:pt x="49" y="25"/>
                  </a:lnTo>
                  <a:lnTo>
                    <a:pt x="25" y="25"/>
                  </a:lnTo>
                  <a:lnTo>
                    <a:pt x="1" y="73"/>
                  </a:lnTo>
                  <a:lnTo>
                    <a:pt x="1" y="97"/>
                  </a:lnTo>
                  <a:lnTo>
                    <a:pt x="1" y="145"/>
                  </a:lnTo>
                  <a:lnTo>
                    <a:pt x="25" y="169"/>
                  </a:lnTo>
                  <a:lnTo>
                    <a:pt x="49" y="193"/>
                  </a:lnTo>
                  <a:lnTo>
                    <a:pt x="121" y="193"/>
                  </a:lnTo>
                  <a:lnTo>
                    <a:pt x="169" y="169"/>
                  </a:lnTo>
                  <a:lnTo>
                    <a:pt x="193" y="145"/>
                  </a:lnTo>
                  <a:lnTo>
                    <a:pt x="193" y="97"/>
                  </a:lnTo>
                  <a:lnTo>
                    <a:pt x="193" y="73"/>
                  </a:lnTo>
                  <a:lnTo>
                    <a:pt x="169" y="25"/>
                  </a:lnTo>
                  <a:lnTo>
                    <a:pt x="121" y="25"/>
                  </a:lnTo>
                  <a:lnTo>
                    <a:pt x="9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41"/>
            <p:cNvSpPr/>
            <p:nvPr/>
          </p:nvSpPr>
          <p:spPr>
            <a:xfrm>
              <a:off x="5295900" y="3633225"/>
              <a:ext cx="4850" cy="4850"/>
            </a:xfrm>
            <a:custGeom>
              <a:avLst/>
              <a:gdLst/>
              <a:ahLst/>
              <a:cxnLst/>
              <a:rect l="l" t="t" r="r" b="b"/>
              <a:pathLst>
                <a:path w="194" h="194" extrusionOk="0">
                  <a:moveTo>
                    <a:pt x="49" y="1"/>
                  </a:moveTo>
                  <a:lnTo>
                    <a:pt x="25" y="25"/>
                  </a:lnTo>
                  <a:lnTo>
                    <a:pt x="1" y="49"/>
                  </a:lnTo>
                  <a:lnTo>
                    <a:pt x="1" y="97"/>
                  </a:lnTo>
                  <a:lnTo>
                    <a:pt x="1" y="121"/>
                  </a:lnTo>
                  <a:lnTo>
                    <a:pt x="25" y="145"/>
                  </a:lnTo>
                  <a:lnTo>
                    <a:pt x="49" y="169"/>
                  </a:lnTo>
                  <a:lnTo>
                    <a:pt x="97" y="193"/>
                  </a:lnTo>
                  <a:lnTo>
                    <a:pt x="121" y="169"/>
                  </a:lnTo>
                  <a:lnTo>
                    <a:pt x="169" y="145"/>
                  </a:lnTo>
                  <a:lnTo>
                    <a:pt x="169" y="121"/>
                  </a:lnTo>
                  <a:lnTo>
                    <a:pt x="194" y="97"/>
                  </a:lnTo>
                  <a:lnTo>
                    <a:pt x="169" y="49"/>
                  </a:lnTo>
                  <a:lnTo>
                    <a:pt x="169"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41"/>
            <p:cNvSpPr/>
            <p:nvPr/>
          </p:nvSpPr>
          <p:spPr>
            <a:xfrm>
              <a:off x="5301925" y="3640450"/>
              <a:ext cx="4850" cy="4850"/>
            </a:xfrm>
            <a:custGeom>
              <a:avLst/>
              <a:gdLst/>
              <a:ahLst/>
              <a:cxnLst/>
              <a:rect l="l" t="t" r="r" b="b"/>
              <a:pathLst>
                <a:path w="194" h="194" extrusionOk="0">
                  <a:moveTo>
                    <a:pt x="49" y="1"/>
                  </a:moveTo>
                  <a:lnTo>
                    <a:pt x="25" y="25"/>
                  </a:lnTo>
                  <a:lnTo>
                    <a:pt x="1" y="49"/>
                  </a:lnTo>
                  <a:lnTo>
                    <a:pt x="1" y="97"/>
                  </a:lnTo>
                  <a:lnTo>
                    <a:pt x="1" y="121"/>
                  </a:lnTo>
                  <a:lnTo>
                    <a:pt x="25" y="145"/>
                  </a:lnTo>
                  <a:lnTo>
                    <a:pt x="49" y="169"/>
                  </a:lnTo>
                  <a:lnTo>
                    <a:pt x="97" y="193"/>
                  </a:lnTo>
                  <a:lnTo>
                    <a:pt x="121" y="169"/>
                  </a:lnTo>
                  <a:lnTo>
                    <a:pt x="145" y="145"/>
                  </a:lnTo>
                  <a:lnTo>
                    <a:pt x="169" y="121"/>
                  </a:lnTo>
                  <a:lnTo>
                    <a:pt x="193" y="97"/>
                  </a:lnTo>
                  <a:lnTo>
                    <a:pt x="169" y="49"/>
                  </a:lnTo>
                  <a:lnTo>
                    <a:pt x="145"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41"/>
            <p:cNvSpPr/>
            <p:nvPr/>
          </p:nvSpPr>
          <p:spPr>
            <a:xfrm>
              <a:off x="5286875" y="3626000"/>
              <a:ext cx="4850" cy="4850"/>
            </a:xfrm>
            <a:custGeom>
              <a:avLst/>
              <a:gdLst/>
              <a:ahLst/>
              <a:cxnLst/>
              <a:rect l="l" t="t" r="r" b="b"/>
              <a:pathLst>
                <a:path w="194" h="194" extrusionOk="0">
                  <a:moveTo>
                    <a:pt x="49" y="1"/>
                  </a:moveTo>
                  <a:lnTo>
                    <a:pt x="25" y="25"/>
                  </a:lnTo>
                  <a:lnTo>
                    <a:pt x="1" y="49"/>
                  </a:lnTo>
                  <a:lnTo>
                    <a:pt x="1" y="97"/>
                  </a:lnTo>
                  <a:lnTo>
                    <a:pt x="1" y="121"/>
                  </a:lnTo>
                  <a:lnTo>
                    <a:pt x="25" y="145"/>
                  </a:lnTo>
                  <a:lnTo>
                    <a:pt x="49" y="169"/>
                  </a:lnTo>
                  <a:lnTo>
                    <a:pt x="97" y="193"/>
                  </a:lnTo>
                  <a:lnTo>
                    <a:pt x="121" y="169"/>
                  </a:lnTo>
                  <a:lnTo>
                    <a:pt x="169" y="145"/>
                  </a:lnTo>
                  <a:lnTo>
                    <a:pt x="193" y="121"/>
                  </a:lnTo>
                  <a:lnTo>
                    <a:pt x="193" y="97"/>
                  </a:lnTo>
                  <a:lnTo>
                    <a:pt x="193" y="49"/>
                  </a:lnTo>
                  <a:lnTo>
                    <a:pt x="169"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41"/>
            <p:cNvSpPr/>
            <p:nvPr/>
          </p:nvSpPr>
          <p:spPr>
            <a:xfrm>
              <a:off x="5282675" y="3645275"/>
              <a:ext cx="4825" cy="4825"/>
            </a:xfrm>
            <a:custGeom>
              <a:avLst/>
              <a:gdLst/>
              <a:ahLst/>
              <a:cxnLst/>
              <a:rect l="l" t="t" r="r" b="b"/>
              <a:pathLst>
                <a:path w="193" h="193" extrusionOk="0">
                  <a:moveTo>
                    <a:pt x="97" y="0"/>
                  </a:moveTo>
                  <a:lnTo>
                    <a:pt x="49" y="24"/>
                  </a:lnTo>
                  <a:lnTo>
                    <a:pt x="24" y="24"/>
                  </a:lnTo>
                  <a:lnTo>
                    <a:pt x="0" y="72"/>
                  </a:lnTo>
                  <a:lnTo>
                    <a:pt x="0" y="97"/>
                  </a:lnTo>
                  <a:lnTo>
                    <a:pt x="0" y="145"/>
                  </a:lnTo>
                  <a:lnTo>
                    <a:pt x="24" y="169"/>
                  </a:lnTo>
                  <a:lnTo>
                    <a:pt x="49" y="193"/>
                  </a:lnTo>
                  <a:lnTo>
                    <a:pt x="121" y="193"/>
                  </a:lnTo>
                  <a:lnTo>
                    <a:pt x="145" y="169"/>
                  </a:lnTo>
                  <a:lnTo>
                    <a:pt x="169" y="145"/>
                  </a:lnTo>
                  <a:lnTo>
                    <a:pt x="193" y="97"/>
                  </a:lnTo>
                  <a:lnTo>
                    <a:pt x="169" y="72"/>
                  </a:lnTo>
                  <a:lnTo>
                    <a:pt x="145" y="24"/>
                  </a:lnTo>
                  <a:lnTo>
                    <a:pt x="121" y="24"/>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41"/>
            <p:cNvSpPr/>
            <p:nvPr/>
          </p:nvSpPr>
          <p:spPr>
            <a:xfrm>
              <a:off x="5289900" y="3664525"/>
              <a:ext cx="4825" cy="4850"/>
            </a:xfrm>
            <a:custGeom>
              <a:avLst/>
              <a:gdLst/>
              <a:ahLst/>
              <a:cxnLst/>
              <a:rect l="l" t="t" r="r" b="b"/>
              <a:pathLst>
                <a:path w="193" h="194" extrusionOk="0">
                  <a:moveTo>
                    <a:pt x="97" y="1"/>
                  </a:moveTo>
                  <a:lnTo>
                    <a:pt x="48" y="25"/>
                  </a:lnTo>
                  <a:lnTo>
                    <a:pt x="24" y="25"/>
                  </a:lnTo>
                  <a:lnTo>
                    <a:pt x="0" y="73"/>
                  </a:lnTo>
                  <a:lnTo>
                    <a:pt x="0" y="97"/>
                  </a:lnTo>
                  <a:lnTo>
                    <a:pt x="0" y="145"/>
                  </a:lnTo>
                  <a:lnTo>
                    <a:pt x="24" y="169"/>
                  </a:lnTo>
                  <a:lnTo>
                    <a:pt x="48" y="193"/>
                  </a:lnTo>
                  <a:lnTo>
                    <a:pt x="121" y="193"/>
                  </a:lnTo>
                  <a:lnTo>
                    <a:pt x="145" y="169"/>
                  </a:lnTo>
                  <a:lnTo>
                    <a:pt x="169" y="145"/>
                  </a:lnTo>
                  <a:lnTo>
                    <a:pt x="193" y="97"/>
                  </a:lnTo>
                  <a:lnTo>
                    <a:pt x="169" y="73"/>
                  </a:lnTo>
                  <a:lnTo>
                    <a:pt x="145" y="25"/>
                  </a:lnTo>
                  <a:lnTo>
                    <a:pt x="121" y="25"/>
                  </a:lnTo>
                  <a:lnTo>
                    <a:pt x="9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41"/>
            <p:cNvSpPr/>
            <p:nvPr/>
          </p:nvSpPr>
          <p:spPr>
            <a:xfrm>
              <a:off x="5294700" y="3647675"/>
              <a:ext cx="4850" cy="4850"/>
            </a:xfrm>
            <a:custGeom>
              <a:avLst/>
              <a:gdLst/>
              <a:ahLst/>
              <a:cxnLst/>
              <a:rect l="l" t="t" r="r" b="b"/>
              <a:pathLst>
                <a:path w="194" h="194" extrusionOk="0">
                  <a:moveTo>
                    <a:pt x="97" y="1"/>
                  </a:moveTo>
                  <a:lnTo>
                    <a:pt x="49" y="25"/>
                  </a:lnTo>
                  <a:lnTo>
                    <a:pt x="25" y="25"/>
                  </a:lnTo>
                  <a:lnTo>
                    <a:pt x="1" y="73"/>
                  </a:lnTo>
                  <a:lnTo>
                    <a:pt x="1" y="97"/>
                  </a:lnTo>
                  <a:lnTo>
                    <a:pt x="1" y="145"/>
                  </a:lnTo>
                  <a:lnTo>
                    <a:pt x="25" y="169"/>
                  </a:lnTo>
                  <a:lnTo>
                    <a:pt x="49" y="193"/>
                  </a:lnTo>
                  <a:lnTo>
                    <a:pt x="121" y="193"/>
                  </a:lnTo>
                  <a:lnTo>
                    <a:pt x="145" y="169"/>
                  </a:lnTo>
                  <a:lnTo>
                    <a:pt x="169" y="145"/>
                  </a:lnTo>
                  <a:lnTo>
                    <a:pt x="193" y="97"/>
                  </a:lnTo>
                  <a:lnTo>
                    <a:pt x="169" y="73"/>
                  </a:lnTo>
                  <a:lnTo>
                    <a:pt x="145" y="25"/>
                  </a:lnTo>
                  <a:lnTo>
                    <a:pt x="121" y="25"/>
                  </a:lnTo>
                  <a:lnTo>
                    <a:pt x="9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41"/>
            <p:cNvSpPr/>
            <p:nvPr/>
          </p:nvSpPr>
          <p:spPr>
            <a:xfrm>
              <a:off x="5301925" y="3654900"/>
              <a:ext cx="4850" cy="4825"/>
            </a:xfrm>
            <a:custGeom>
              <a:avLst/>
              <a:gdLst/>
              <a:ahLst/>
              <a:cxnLst/>
              <a:rect l="l" t="t" r="r" b="b"/>
              <a:pathLst>
                <a:path w="194" h="193" extrusionOk="0">
                  <a:moveTo>
                    <a:pt x="97" y="0"/>
                  </a:moveTo>
                  <a:lnTo>
                    <a:pt x="49" y="24"/>
                  </a:lnTo>
                  <a:lnTo>
                    <a:pt x="25" y="24"/>
                  </a:lnTo>
                  <a:lnTo>
                    <a:pt x="1" y="73"/>
                  </a:lnTo>
                  <a:lnTo>
                    <a:pt x="1" y="97"/>
                  </a:lnTo>
                  <a:lnTo>
                    <a:pt x="1" y="145"/>
                  </a:lnTo>
                  <a:lnTo>
                    <a:pt x="25" y="169"/>
                  </a:lnTo>
                  <a:lnTo>
                    <a:pt x="49" y="193"/>
                  </a:lnTo>
                  <a:lnTo>
                    <a:pt x="121" y="193"/>
                  </a:lnTo>
                  <a:lnTo>
                    <a:pt x="145" y="169"/>
                  </a:lnTo>
                  <a:lnTo>
                    <a:pt x="169" y="145"/>
                  </a:lnTo>
                  <a:lnTo>
                    <a:pt x="193" y="97"/>
                  </a:lnTo>
                  <a:lnTo>
                    <a:pt x="169" y="73"/>
                  </a:lnTo>
                  <a:lnTo>
                    <a:pt x="145" y="24"/>
                  </a:lnTo>
                  <a:lnTo>
                    <a:pt x="121" y="24"/>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41"/>
            <p:cNvSpPr/>
            <p:nvPr/>
          </p:nvSpPr>
          <p:spPr>
            <a:xfrm>
              <a:off x="5298325" y="3662125"/>
              <a:ext cx="4825" cy="4825"/>
            </a:xfrm>
            <a:custGeom>
              <a:avLst/>
              <a:gdLst/>
              <a:ahLst/>
              <a:cxnLst/>
              <a:rect l="l" t="t" r="r" b="b"/>
              <a:pathLst>
                <a:path w="193" h="193" extrusionOk="0">
                  <a:moveTo>
                    <a:pt x="97" y="0"/>
                  </a:moveTo>
                  <a:lnTo>
                    <a:pt x="72" y="24"/>
                  </a:lnTo>
                  <a:lnTo>
                    <a:pt x="48" y="24"/>
                  </a:lnTo>
                  <a:lnTo>
                    <a:pt x="24" y="73"/>
                  </a:lnTo>
                  <a:lnTo>
                    <a:pt x="0" y="97"/>
                  </a:lnTo>
                  <a:lnTo>
                    <a:pt x="24" y="145"/>
                  </a:lnTo>
                  <a:lnTo>
                    <a:pt x="48" y="169"/>
                  </a:lnTo>
                  <a:lnTo>
                    <a:pt x="72" y="193"/>
                  </a:lnTo>
                  <a:lnTo>
                    <a:pt x="145" y="193"/>
                  </a:lnTo>
                  <a:lnTo>
                    <a:pt x="169" y="169"/>
                  </a:lnTo>
                  <a:lnTo>
                    <a:pt x="193" y="145"/>
                  </a:lnTo>
                  <a:lnTo>
                    <a:pt x="193" y="97"/>
                  </a:lnTo>
                  <a:lnTo>
                    <a:pt x="193" y="73"/>
                  </a:lnTo>
                  <a:lnTo>
                    <a:pt x="169" y="24"/>
                  </a:lnTo>
                  <a:lnTo>
                    <a:pt x="145" y="24"/>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41"/>
            <p:cNvSpPr/>
            <p:nvPr/>
          </p:nvSpPr>
          <p:spPr>
            <a:xfrm>
              <a:off x="5289900" y="3654900"/>
              <a:ext cx="4825" cy="4825"/>
            </a:xfrm>
            <a:custGeom>
              <a:avLst/>
              <a:gdLst/>
              <a:ahLst/>
              <a:cxnLst/>
              <a:rect l="l" t="t" r="r" b="b"/>
              <a:pathLst>
                <a:path w="193" h="193" extrusionOk="0">
                  <a:moveTo>
                    <a:pt x="97" y="0"/>
                  </a:moveTo>
                  <a:lnTo>
                    <a:pt x="48" y="24"/>
                  </a:lnTo>
                  <a:lnTo>
                    <a:pt x="24" y="24"/>
                  </a:lnTo>
                  <a:lnTo>
                    <a:pt x="0" y="73"/>
                  </a:lnTo>
                  <a:lnTo>
                    <a:pt x="0" y="97"/>
                  </a:lnTo>
                  <a:lnTo>
                    <a:pt x="0" y="145"/>
                  </a:lnTo>
                  <a:lnTo>
                    <a:pt x="24" y="169"/>
                  </a:lnTo>
                  <a:lnTo>
                    <a:pt x="48" y="193"/>
                  </a:lnTo>
                  <a:lnTo>
                    <a:pt x="121" y="193"/>
                  </a:lnTo>
                  <a:lnTo>
                    <a:pt x="145" y="169"/>
                  </a:lnTo>
                  <a:lnTo>
                    <a:pt x="169" y="145"/>
                  </a:lnTo>
                  <a:lnTo>
                    <a:pt x="193" y="97"/>
                  </a:lnTo>
                  <a:lnTo>
                    <a:pt x="169" y="73"/>
                  </a:lnTo>
                  <a:lnTo>
                    <a:pt x="145" y="24"/>
                  </a:lnTo>
                  <a:lnTo>
                    <a:pt x="121" y="24"/>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41"/>
            <p:cNvSpPr/>
            <p:nvPr/>
          </p:nvSpPr>
          <p:spPr>
            <a:xfrm>
              <a:off x="5277250" y="3633225"/>
              <a:ext cx="4850" cy="4850"/>
            </a:xfrm>
            <a:custGeom>
              <a:avLst/>
              <a:gdLst/>
              <a:ahLst/>
              <a:cxnLst/>
              <a:rect l="l" t="t" r="r" b="b"/>
              <a:pathLst>
                <a:path w="194" h="194" extrusionOk="0">
                  <a:moveTo>
                    <a:pt x="49" y="1"/>
                  </a:moveTo>
                  <a:lnTo>
                    <a:pt x="25" y="25"/>
                  </a:lnTo>
                  <a:lnTo>
                    <a:pt x="1" y="49"/>
                  </a:lnTo>
                  <a:lnTo>
                    <a:pt x="1" y="97"/>
                  </a:lnTo>
                  <a:lnTo>
                    <a:pt x="1" y="121"/>
                  </a:lnTo>
                  <a:lnTo>
                    <a:pt x="25" y="145"/>
                  </a:lnTo>
                  <a:lnTo>
                    <a:pt x="49" y="169"/>
                  </a:lnTo>
                  <a:lnTo>
                    <a:pt x="97" y="193"/>
                  </a:lnTo>
                  <a:lnTo>
                    <a:pt x="121" y="169"/>
                  </a:lnTo>
                  <a:lnTo>
                    <a:pt x="169" y="145"/>
                  </a:lnTo>
                  <a:lnTo>
                    <a:pt x="193" y="121"/>
                  </a:lnTo>
                  <a:lnTo>
                    <a:pt x="193" y="97"/>
                  </a:lnTo>
                  <a:lnTo>
                    <a:pt x="193" y="49"/>
                  </a:lnTo>
                  <a:lnTo>
                    <a:pt x="169"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41"/>
            <p:cNvSpPr/>
            <p:nvPr/>
          </p:nvSpPr>
          <p:spPr>
            <a:xfrm>
              <a:off x="5338650" y="3581475"/>
              <a:ext cx="4825" cy="4850"/>
            </a:xfrm>
            <a:custGeom>
              <a:avLst/>
              <a:gdLst/>
              <a:ahLst/>
              <a:cxnLst/>
              <a:rect l="l" t="t" r="r" b="b"/>
              <a:pathLst>
                <a:path w="193" h="194" extrusionOk="0">
                  <a:moveTo>
                    <a:pt x="72" y="0"/>
                  </a:moveTo>
                  <a:lnTo>
                    <a:pt x="24" y="25"/>
                  </a:lnTo>
                  <a:lnTo>
                    <a:pt x="24" y="49"/>
                  </a:lnTo>
                  <a:lnTo>
                    <a:pt x="0" y="97"/>
                  </a:lnTo>
                  <a:lnTo>
                    <a:pt x="24" y="121"/>
                  </a:lnTo>
                  <a:lnTo>
                    <a:pt x="24" y="169"/>
                  </a:lnTo>
                  <a:lnTo>
                    <a:pt x="72" y="169"/>
                  </a:lnTo>
                  <a:lnTo>
                    <a:pt x="96" y="193"/>
                  </a:lnTo>
                  <a:lnTo>
                    <a:pt x="145" y="169"/>
                  </a:lnTo>
                  <a:lnTo>
                    <a:pt x="169" y="169"/>
                  </a:lnTo>
                  <a:lnTo>
                    <a:pt x="193" y="121"/>
                  </a:lnTo>
                  <a:lnTo>
                    <a:pt x="193" y="97"/>
                  </a:lnTo>
                  <a:lnTo>
                    <a:pt x="193" y="49"/>
                  </a:lnTo>
                  <a:lnTo>
                    <a:pt x="169" y="25"/>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41"/>
            <p:cNvSpPr/>
            <p:nvPr/>
          </p:nvSpPr>
          <p:spPr>
            <a:xfrm>
              <a:off x="5343450" y="3591700"/>
              <a:ext cx="4850" cy="4850"/>
            </a:xfrm>
            <a:custGeom>
              <a:avLst/>
              <a:gdLst/>
              <a:ahLst/>
              <a:cxnLst/>
              <a:rect l="l" t="t" r="r" b="b"/>
              <a:pathLst>
                <a:path w="194" h="194" extrusionOk="0">
                  <a:moveTo>
                    <a:pt x="73" y="1"/>
                  </a:moveTo>
                  <a:lnTo>
                    <a:pt x="25" y="25"/>
                  </a:lnTo>
                  <a:lnTo>
                    <a:pt x="25" y="49"/>
                  </a:lnTo>
                  <a:lnTo>
                    <a:pt x="1" y="97"/>
                  </a:lnTo>
                  <a:lnTo>
                    <a:pt x="25" y="121"/>
                  </a:lnTo>
                  <a:lnTo>
                    <a:pt x="25" y="169"/>
                  </a:lnTo>
                  <a:lnTo>
                    <a:pt x="73" y="193"/>
                  </a:lnTo>
                  <a:lnTo>
                    <a:pt x="145" y="193"/>
                  </a:lnTo>
                  <a:lnTo>
                    <a:pt x="169" y="169"/>
                  </a:lnTo>
                  <a:lnTo>
                    <a:pt x="193" y="121"/>
                  </a:lnTo>
                  <a:lnTo>
                    <a:pt x="193" y="97"/>
                  </a:lnTo>
                  <a:lnTo>
                    <a:pt x="193" y="49"/>
                  </a:lnTo>
                  <a:lnTo>
                    <a:pt x="169" y="25"/>
                  </a:lnTo>
                  <a:lnTo>
                    <a:pt x="14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41"/>
            <p:cNvSpPr/>
            <p:nvPr/>
          </p:nvSpPr>
          <p:spPr>
            <a:xfrm>
              <a:off x="5333225" y="3594125"/>
              <a:ext cx="4850" cy="4825"/>
            </a:xfrm>
            <a:custGeom>
              <a:avLst/>
              <a:gdLst/>
              <a:ahLst/>
              <a:cxnLst/>
              <a:rect l="l" t="t" r="r" b="b"/>
              <a:pathLst>
                <a:path w="194" h="193" extrusionOk="0">
                  <a:moveTo>
                    <a:pt x="73" y="0"/>
                  </a:moveTo>
                  <a:lnTo>
                    <a:pt x="49" y="24"/>
                  </a:lnTo>
                  <a:lnTo>
                    <a:pt x="25" y="48"/>
                  </a:lnTo>
                  <a:lnTo>
                    <a:pt x="1" y="96"/>
                  </a:lnTo>
                  <a:lnTo>
                    <a:pt x="25" y="120"/>
                  </a:lnTo>
                  <a:lnTo>
                    <a:pt x="49" y="169"/>
                  </a:lnTo>
                  <a:lnTo>
                    <a:pt x="73" y="193"/>
                  </a:lnTo>
                  <a:lnTo>
                    <a:pt x="145" y="193"/>
                  </a:lnTo>
                  <a:lnTo>
                    <a:pt x="169" y="169"/>
                  </a:lnTo>
                  <a:lnTo>
                    <a:pt x="193" y="120"/>
                  </a:lnTo>
                  <a:lnTo>
                    <a:pt x="193" y="96"/>
                  </a:lnTo>
                  <a:lnTo>
                    <a:pt x="193" y="48"/>
                  </a:lnTo>
                  <a:lnTo>
                    <a:pt x="169" y="24"/>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9" name="Google Shape;13779;p41"/>
            <p:cNvSpPr/>
            <p:nvPr/>
          </p:nvSpPr>
          <p:spPr>
            <a:xfrm>
              <a:off x="5330825" y="3586900"/>
              <a:ext cx="4825" cy="4825"/>
            </a:xfrm>
            <a:custGeom>
              <a:avLst/>
              <a:gdLst/>
              <a:ahLst/>
              <a:cxnLst/>
              <a:rect l="l" t="t" r="r" b="b"/>
              <a:pathLst>
                <a:path w="193" h="193" extrusionOk="0">
                  <a:moveTo>
                    <a:pt x="72" y="0"/>
                  </a:moveTo>
                  <a:lnTo>
                    <a:pt x="48" y="24"/>
                  </a:lnTo>
                  <a:lnTo>
                    <a:pt x="24" y="48"/>
                  </a:lnTo>
                  <a:lnTo>
                    <a:pt x="0" y="96"/>
                  </a:lnTo>
                  <a:lnTo>
                    <a:pt x="24" y="121"/>
                  </a:lnTo>
                  <a:lnTo>
                    <a:pt x="48" y="169"/>
                  </a:lnTo>
                  <a:lnTo>
                    <a:pt x="72" y="193"/>
                  </a:lnTo>
                  <a:lnTo>
                    <a:pt x="145" y="193"/>
                  </a:lnTo>
                  <a:lnTo>
                    <a:pt x="169" y="169"/>
                  </a:lnTo>
                  <a:lnTo>
                    <a:pt x="193" y="121"/>
                  </a:lnTo>
                  <a:lnTo>
                    <a:pt x="193" y="96"/>
                  </a:lnTo>
                  <a:lnTo>
                    <a:pt x="193" y="48"/>
                  </a:lnTo>
                  <a:lnTo>
                    <a:pt x="169" y="24"/>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0" name="Google Shape;13780;p41"/>
            <p:cNvSpPr/>
            <p:nvPr/>
          </p:nvSpPr>
          <p:spPr>
            <a:xfrm>
              <a:off x="5338650" y="3598925"/>
              <a:ext cx="4825" cy="4850"/>
            </a:xfrm>
            <a:custGeom>
              <a:avLst/>
              <a:gdLst/>
              <a:ahLst/>
              <a:cxnLst/>
              <a:rect l="l" t="t" r="r" b="b"/>
              <a:pathLst>
                <a:path w="193" h="194" extrusionOk="0">
                  <a:moveTo>
                    <a:pt x="72" y="1"/>
                  </a:moveTo>
                  <a:lnTo>
                    <a:pt x="24" y="25"/>
                  </a:lnTo>
                  <a:lnTo>
                    <a:pt x="24" y="49"/>
                  </a:lnTo>
                  <a:lnTo>
                    <a:pt x="0" y="97"/>
                  </a:lnTo>
                  <a:lnTo>
                    <a:pt x="24" y="121"/>
                  </a:lnTo>
                  <a:lnTo>
                    <a:pt x="24" y="169"/>
                  </a:lnTo>
                  <a:lnTo>
                    <a:pt x="72" y="193"/>
                  </a:lnTo>
                  <a:lnTo>
                    <a:pt x="145" y="193"/>
                  </a:lnTo>
                  <a:lnTo>
                    <a:pt x="169" y="169"/>
                  </a:lnTo>
                  <a:lnTo>
                    <a:pt x="193" y="121"/>
                  </a:lnTo>
                  <a:lnTo>
                    <a:pt x="193" y="97"/>
                  </a:lnTo>
                  <a:lnTo>
                    <a:pt x="193" y="49"/>
                  </a:lnTo>
                  <a:lnTo>
                    <a:pt x="169" y="25"/>
                  </a:lnTo>
                  <a:lnTo>
                    <a:pt x="14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41"/>
            <p:cNvSpPr/>
            <p:nvPr/>
          </p:nvSpPr>
          <p:spPr>
            <a:xfrm>
              <a:off x="5349475" y="3613375"/>
              <a:ext cx="4850" cy="4825"/>
            </a:xfrm>
            <a:custGeom>
              <a:avLst/>
              <a:gdLst/>
              <a:ahLst/>
              <a:cxnLst/>
              <a:rect l="l" t="t" r="r" b="b"/>
              <a:pathLst>
                <a:path w="194" h="193" extrusionOk="0">
                  <a:moveTo>
                    <a:pt x="73" y="0"/>
                  </a:moveTo>
                  <a:lnTo>
                    <a:pt x="49" y="24"/>
                  </a:lnTo>
                  <a:lnTo>
                    <a:pt x="25" y="49"/>
                  </a:lnTo>
                  <a:lnTo>
                    <a:pt x="0" y="97"/>
                  </a:lnTo>
                  <a:lnTo>
                    <a:pt x="25" y="121"/>
                  </a:lnTo>
                  <a:lnTo>
                    <a:pt x="49" y="169"/>
                  </a:lnTo>
                  <a:lnTo>
                    <a:pt x="73" y="193"/>
                  </a:lnTo>
                  <a:lnTo>
                    <a:pt x="145" y="193"/>
                  </a:lnTo>
                  <a:lnTo>
                    <a:pt x="169" y="169"/>
                  </a:lnTo>
                  <a:lnTo>
                    <a:pt x="193" y="121"/>
                  </a:lnTo>
                  <a:lnTo>
                    <a:pt x="193" y="97"/>
                  </a:lnTo>
                  <a:lnTo>
                    <a:pt x="193" y="49"/>
                  </a:lnTo>
                  <a:lnTo>
                    <a:pt x="169" y="24"/>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2" name="Google Shape;13782;p41"/>
            <p:cNvSpPr/>
            <p:nvPr/>
          </p:nvSpPr>
          <p:spPr>
            <a:xfrm>
              <a:off x="5345875" y="3603750"/>
              <a:ext cx="4825" cy="4825"/>
            </a:xfrm>
            <a:custGeom>
              <a:avLst/>
              <a:gdLst/>
              <a:ahLst/>
              <a:cxnLst/>
              <a:rect l="l" t="t" r="r" b="b"/>
              <a:pathLst>
                <a:path w="193" h="193" extrusionOk="0">
                  <a:moveTo>
                    <a:pt x="72" y="0"/>
                  </a:moveTo>
                  <a:lnTo>
                    <a:pt x="24" y="24"/>
                  </a:lnTo>
                  <a:lnTo>
                    <a:pt x="24" y="48"/>
                  </a:lnTo>
                  <a:lnTo>
                    <a:pt x="0" y="96"/>
                  </a:lnTo>
                  <a:lnTo>
                    <a:pt x="24" y="121"/>
                  </a:lnTo>
                  <a:lnTo>
                    <a:pt x="24" y="169"/>
                  </a:lnTo>
                  <a:lnTo>
                    <a:pt x="72" y="193"/>
                  </a:lnTo>
                  <a:lnTo>
                    <a:pt x="144" y="193"/>
                  </a:lnTo>
                  <a:lnTo>
                    <a:pt x="169" y="169"/>
                  </a:lnTo>
                  <a:lnTo>
                    <a:pt x="193" y="121"/>
                  </a:lnTo>
                  <a:lnTo>
                    <a:pt x="193" y="96"/>
                  </a:lnTo>
                  <a:lnTo>
                    <a:pt x="193" y="48"/>
                  </a:lnTo>
                  <a:lnTo>
                    <a:pt x="169" y="24"/>
                  </a:lnTo>
                  <a:lnTo>
                    <a:pt x="144"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3" name="Google Shape;13783;p41"/>
            <p:cNvSpPr/>
            <p:nvPr/>
          </p:nvSpPr>
          <p:spPr>
            <a:xfrm>
              <a:off x="5346475" y="3621200"/>
              <a:ext cx="4825" cy="4825"/>
            </a:xfrm>
            <a:custGeom>
              <a:avLst/>
              <a:gdLst/>
              <a:ahLst/>
              <a:cxnLst/>
              <a:rect l="l" t="t" r="r" b="b"/>
              <a:pathLst>
                <a:path w="193" h="193" extrusionOk="0">
                  <a:moveTo>
                    <a:pt x="48" y="0"/>
                  </a:moveTo>
                  <a:lnTo>
                    <a:pt x="24" y="24"/>
                  </a:lnTo>
                  <a:lnTo>
                    <a:pt x="0" y="48"/>
                  </a:lnTo>
                  <a:lnTo>
                    <a:pt x="0" y="97"/>
                  </a:lnTo>
                  <a:lnTo>
                    <a:pt x="0" y="121"/>
                  </a:lnTo>
                  <a:lnTo>
                    <a:pt x="24" y="145"/>
                  </a:lnTo>
                  <a:lnTo>
                    <a:pt x="48" y="169"/>
                  </a:lnTo>
                  <a:lnTo>
                    <a:pt x="96" y="193"/>
                  </a:lnTo>
                  <a:lnTo>
                    <a:pt x="120" y="169"/>
                  </a:lnTo>
                  <a:lnTo>
                    <a:pt x="169" y="145"/>
                  </a:lnTo>
                  <a:lnTo>
                    <a:pt x="193" y="121"/>
                  </a:lnTo>
                  <a:lnTo>
                    <a:pt x="193" y="97"/>
                  </a:lnTo>
                  <a:lnTo>
                    <a:pt x="193" y="48"/>
                  </a:lnTo>
                  <a:lnTo>
                    <a:pt x="169" y="24"/>
                  </a:lnTo>
                  <a:lnTo>
                    <a:pt x="120"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4" name="Google Shape;13784;p41"/>
            <p:cNvSpPr/>
            <p:nvPr/>
          </p:nvSpPr>
          <p:spPr>
            <a:xfrm>
              <a:off x="5353700" y="3640450"/>
              <a:ext cx="4825" cy="4850"/>
            </a:xfrm>
            <a:custGeom>
              <a:avLst/>
              <a:gdLst/>
              <a:ahLst/>
              <a:cxnLst/>
              <a:rect l="l" t="t" r="r" b="b"/>
              <a:pathLst>
                <a:path w="193" h="194" extrusionOk="0">
                  <a:moveTo>
                    <a:pt x="48" y="1"/>
                  </a:moveTo>
                  <a:lnTo>
                    <a:pt x="24" y="25"/>
                  </a:lnTo>
                  <a:lnTo>
                    <a:pt x="0" y="49"/>
                  </a:lnTo>
                  <a:lnTo>
                    <a:pt x="0" y="97"/>
                  </a:lnTo>
                  <a:lnTo>
                    <a:pt x="0" y="121"/>
                  </a:lnTo>
                  <a:lnTo>
                    <a:pt x="24" y="145"/>
                  </a:lnTo>
                  <a:lnTo>
                    <a:pt x="48" y="169"/>
                  </a:lnTo>
                  <a:lnTo>
                    <a:pt x="96" y="193"/>
                  </a:lnTo>
                  <a:lnTo>
                    <a:pt x="120" y="169"/>
                  </a:lnTo>
                  <a:lnTo>
                    <a:pt x="169" y="145"/>
                  </a:lnTo>
                  <a:lnTo>
                    <a:pt x="193" y="121"/>
                  </a:lnTo>
                  <a:lnTo>
                    <a:pt x="193" y="97"/>
                  </a:lnTo>
                  <a:lnTo>
                    <a:pt x="193" y="49"/>
                  </a:lnTo>
                  <a:lnTo>
                    <a:pt x="169" y="25"/>
                  </a:lnTo>
                  <a:lnTo>
                    <a:pt x="120"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5" name="Google Shape;13785;p41"/>
            <p:cNvSpPr/>
            <p:nvPr/>
          </p:nvSpPr>
          <p:spPr>
            <a:xfrm>
              <a:off x="5361500" y="3641650"/>
              <a:ext cx="4850" cy="4850"/>
            </a:xfrm>
            <a:custGeom>
              <a:avLst/>
              <a:gdLst/>
              <a:ahLst/>
              <a:cxnLst/>
              <a:rect l="l" t="t" r="r" b="b"/>
              <a:pathLst>
                <a:path w="194" h="194" extrusionOk="0">
                  <a:moveTo>
                    <a:pt x="49" y="1"/>
                  </a:moveTo>
                  <a:lnTo>
                    <a:pt x="25" y="25"/>
                  </a:lnTo>
                  <a:lnTo>
                    <a:pt x="1" y="49"/>
                  </a:lnTo>
                  <a:lnTo>
                    <a:pt x="1" y="97"/>
                  </a:lnTo>
                  <a:lnTo>
                    <a:pt x="1" y="121"/>
                  </a:lnTo>
                  <a:lnTo>
                    <a:pt x="25" y="169"/>
                  </a:lnTo>
                  <a:lnTo>
                    <a:pt x="49" y="169"/>
                  </a:lnTo>
                  <a:lnTo>
                    <a:pt x="97" y="193"/>
                  </a:lnTo>
                  <a:lnTo>
                    <a:pt x="145" y="169"/>
                  </a:lnTo>
                  <a:lnTo>
                    <a:pt x="169" y="169"/>
                  </a:lnTo>
                  <a:lnTo>
                    <a:pt x="194" y="121"/>
                  </a:lnTo>
                  <a:lnTo>
                    <a:pt x="194" y="97"/>
                  </a:lnTo>
                  <a:lnTo>
                    <a:pt x="194" y="49"/>
                  </a:lnTo>
                  <a:lnTo>
                    <a:pt x="169" y="25"/>
                  </a:lnTo>
                  <a:lnTo>
                    <a:pt x="14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41"/>
            <p:cNvSpPr/>
            <p:nvPr/>
          </p:nvSpPr>
          <p:spPr>
            <a:xfrm>
              <a:off x="5353700" y="3630825"/>
              <a:ext cx="4825" cy="4850"/>
            </a:xfrm>
            <a:custGeom>
              <a:avLst/>
              <a:gdLst/>
              <a:ahLst/>
              <a:cxnLst/>
              <a:rect l="l" t="t" r="r" b="b"/>
              <a:pathLst>
                <a:path w="193" h="194" extrusionOk="0">
                  <a:moveTo>
                    <a:pt x="48" y="0"/>
                  </a:moveTo>
                  <a:lnTo>
                    <a:pt x="24" y="25"/>
                  </a:lnTo>
                  <a:lnTo>
                    <a:pt x="0" y="49"/>
                  </a:lnTo>
                  <a:lnTo>
                    <a:pt x="0" y="97"/>
                  </a:lnTo>
                  <a:lnTo>
                    <a:pt x="0" y="121"/>
                  </a:lnTo>
                  <a:lnTo>
                    <a:pt x="24" y="145"/>
                  </a:lnTo>
                  <a:lnTo>
                    <a:pt x="48" y="169"/>
                  </a:lnTo>
                  <a:lnTo>
                    <a:pt x="96" y="193"/>
                  </a:lnTo>
                  <a:lnTo>
                    <a:pt x="120" y="169"/>
                  </a:lnTo>
                  <a:lnTo>
                    <a:pt x="169" y="145"/>
                  </a:lnTo>
                  <a:lnTo>
                    <a:pt x="193" y="121"/>
                  </a:lnTo>
                  <a:lnTo>
                    <a:pt x="193" y="97"/>
                  </a:lnTo>
                  <a:lnTo>
                    <a:pt x="193" y="49"/>
                  </a:lnTo>
                  <a:lnTo>
                    <a:pt x="169" y="25"/>
                  </a:lnTo>
                  <a:lnTo>
                    <a:pt x="120"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7" name="Google Shape;13787;p41"/>
            <p:cNvSpPr/>
            <p:nvPr/>
          </p:nvSpPr>
          <p:spPr>
            <a:xfrm>
              <a:off x="5341050" y="3608550"/>
              <a:ext cx="4850" cy="4850"/>
            </a:xfrm>
            <a:custGeom>
              <a:avLst/>
              <a:gdLst/>
              <a:ahLst/>
              <a:cxnLst/>
              <a:rect l="l" t="t" r="r" b="b"/>
              <a:pathLst>
                <a:path w="194" h="194" extrusionOk="0">
                  <a:moveTo>
                    <a:pt x="73" y="1"/>
                  </a:moveTo>
                  <a:lnTo>
                    <a:pt x="25" y="25"/>
                  </a:lnTo>
                  <a:lnTo>
                    <a:pt x="25" y="49"/>
                  </a:lnTo>
                  <a:lnTo>
                    <a:pt x="0" y="97"/>
                  </a:lnTo>
                  <a:lnTo>
                    <a:pt x="25" y="121"/>
                  </a:lnTo>
                  <a:lnTo>
                    <a:pt x="25" y="169"/>
                  </a:lnTo>
                  <a:lnTo>
                    <a:pt x="73" y="193"/>
                  </a:lnTo>
                  <a:lnTo>
                    <a:pt x="145" y="193"/>
                  </a:lnTo>
                  <a:lnTo>
                    <a:pt x="169" y="169"/>
                  </a:lnTo>
                  <a:lnTo>
                    <a:pt x="193" y="121"/>
                  </a:lnTo>
                  <a:lnTo>
                    <a:pt x="193" y="97"/>
                  </a:lnTo>
                  <a:lnTo>
                    <a:pt x="193" y="49"/>
                  </a:lnTo>
                  <a:lnTo>
                    <a:pt x="169" y="25"/>
                  </a:lnTo>
                  <a:lnTo>
                    <a:pt x="14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8" name="Google Shape;13788;p41"/>
            <p:cNvSpPr/>
            <p:nvPr/>
          </p:nvSpPr>
          <p:spPr>
            <a:xfrm>
              <a:off x="5298925" y="3508050"/>
              <a:ext cx="4825" cy="4850"/>
            </a:xfrm>
            <a:custGeom>
              <a:avLst/>
              <a:gdLst/>
              <a:ahLst/>
              <a:cxnLst/>
              <a:rect l="l" t="t" r="r" b="b"/>
              <a:pathLst>
                <a:path w="193" h="194" extrusionOk="0">
                  <a:moveTo>
                    <a:pt x="73" y="1"/>
                  </a:moveTo>
                  <a:lnTo>
                    <a:pt x="48" y="25"/>
                  </a:lnTo>
                  <a:lnTo>
                    <a:pt x="24" y="49"/>
                  </a:lnTo>
                  <a:lnTo>
                    <a:pt x="0" y="73"/>
                  </a:lnTo>
                  <a:lnTo>
                    <a:pt x="0" y="121"/>
                  </a:lnTo>
                  <a:lnTo>
                    <a:pt x="24" y="145"/>
                  </a:lnTo>
                  <a:lnTo>
                    <a:pt x="48" y="169"/>
                  </a:lnTo>
                  <a:lnTo>
                    <a:pt x="73" y="193"/>
                  </a:lnTo>
                  <a:lnTo>
                    <a:pt x="121" y="193"/>
                  </a:lnTo>
                  <a:lnTo>
                    <a:pt x="145" y="169"/>
                  </a:lnTo>
                  <a:lnTo>
                    <a:pt x="169" y="145"/>
                  </a:lnTo>
                  <a:lnTo>
                    <a:pt x="193" y="121"/>
                  </a:lnTo>
                  <a:lnTo>
                    <a:pt x="193" y="73"/>
                  </a:lnTo>
                  <a:lnTo>
                    <a:pt x="169" y="49"/>
                  </a:lnTo>
                  <a:lnTo>
                    <a:pt x="145"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9" name="Google Shape;13789;p41"/>
            <p:cNvSpPr/>
            <p:nvPr/>
          </p:nvSpPr>
          <p:spPr>
            <a:xfrm>
              <a:off x="5288700" y="3509250"/>
              <a:ext cx="4825" cy="4850"/>
            </a:xfrm>
            <a:custGeom>
              <a:avLst/>
              <a:gdLst/>
              <a:ahLst/>
              <a:cxnLst/>
              <a:rect l="l" t="t" r="r" b="b"/>
              <a:pathLst>
                <a:path w="193" h="194" extrusionOk="0">
                  <a:moveTo>
                    <a:pt x="96" y="1"/>
                  </a:moveTo>
                  <a:lnTo>
                    <a:pt x="48" y="25"/>
                  </a:lnTo>
                  <a:lnTo>
                    <a:pt x="24" y="49"/>
                  </a:lnTo>
                  <a:lnTo>
                    <a:pt x="0" y="73"/>
                  </a:lnTo>
                  <a:lnTo>
                    <a:pt x="0" y="121"/>
                  </a:lnTo>
                  <a:lnTo>
                    <a:pt x="24" y="145"/>
                  </a:lnTo>
                  <a:lnTo>
                    <a:pt x="48" y="193"/>
                  </a:lnTo>
                  <a:lnTo>
                    <a:pt x="145" y="193"/>
                  </a:lnTo>
                  <a:lnTo>
                    <a:pt x="169" y="169"/>
                  </a:lnTo>
                  <a:lnTo>
                    <a:pt x="193" y="121"/>
                  </a:lnTo>
                  <a:lnTo>
                    <a:pt x="193" y="97"/>
                  </a:lnTo>
                  <a:lnTo>
                    <a:pt x="193" y="49"/>
                  </a:lnTo>
                  <a:lnTo>
                    <a:pt x="169" y="25"/>
                  </a:lnTo>
                  <a:lnTo>
                    <a:pt x="120" y="25"/>
                  </a:lnTo>
                  <a:lnTo>
                    <a:pt x="96"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0" name="Google Shape;13790;p41"/>
            <p:cNvSpPr/>
            <p:nvPr/>
          </p:nvSpPr>
          <p:spPr>
            <a:xfrm>
              <a:off x="5280875" y="3512275"/>
              <a:ext cx="4825" cy="4825"/>
            </a:xfrm>
            <a:custGeom>
              <a:avLst/>
              <a:gdLst/>
              <a:ahLst/>
              <a:cxnLst/>
              <a:rect l="l" t="t" r="r" b="b"/>
              <a:pathLst>
                <a:path w="193" h="193" extrusionOk="0">
                  <a:moveTo>
                    <a:pt x="72" y="0"/>
                  </a:moveTo>
                  <a:lnTo>
                    <a:pt x="48" y="24"/>
                  </a:lnTo>
                  <a:lnTo>
                    <a:pt x="0" y="48"/>
                  </a:lnTo>
                  <a:lnTo>
                    <a:pt x="0" y="72"/>
                  </a:lnTo>
                  <a:lnTo>
                    <a:pt x="0" y="120"/>
                  </a:lnTo>
                  <a:lnTo>
                    <a:pt x="0" y="145"/>
                  </a:lnTo>
                  <a:lnTo>
                    <a:pt x="24" y="169"/>
                  </a:lnTo>
                  <a:lnTo>
                    <a:pt x="72" y="193"/>
                  </a:lnTo>
                  <a:lnTo>
                    <a:pt x="145" y="193"/>
                  </a:lnTo>
                  <a:lnTo>
                    <a:pt x="169" y="169"/>
                  </a:lnTo>
                  <a:lnTo>
                    <a:pt x="169" y="120"/>
                  </a:lnTo>
                  <a:lnTo>
                    <a:pt x="193" y="96"/>
                  </a:lnTo>
                  <a:lnTo>
                    <a:pt x="169" y="48"/>
                  </a:lnTo>
                  <a:lnTo>
                    <a:pt x="145" y="24"/>
                  </a:lnTo>
                  <a:lnTo>
                    <a:pt x="121"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1" name="Google Shape;13791;p41"/>
            <p:cNvSpPr/>
            <p:nvPr/>
          </p:nvSpPr>
          <p:spPr>
            <a:xfrm>
              <a:off x="5307350" y="3517075"/>
              <a:ext cx="4825" cy="4850"/>
            </a:xfrm>
            <a:custGeom>
              <a:avLst/>
              <a:gdLst/>
              <a:ahLst/>
              <a:cxnLst/>
              <a:rect l="l" t="t" r="r" b="b"/>
              <a:pathLst>
                <a:path w="193" h="194" extrusionOk="0">
                  <a:moveTo>
                    <a:pt x="73" y="1"/>
                  </a:moveTo>
                  <a:lnTo>
                    <a:pt x="49" y="25"/>
                  </a:lnTo>
                  <a:lnTo>
                    <a:pt x="0" y="49"/>
                  </a:lnTo>
                  <a:lnTo>
                    <a:pt x="0" y="73"/>
                  </a:lnTo>
                  <a:lnTo>
                    <a:pt x="0" y="121"/>
                  </a:lnTo>
                  <a:lnTo>
                    <a:pt x="0" y="145"/>
                  </a:lnTo>
                  <a:lnTo>
                    <a:pt x="24" y="169"/>
                  </a:lnTo>
                  <a:lnTo>
                    <a:pt x="73" y="193"/>
                  </a:lnTo>
                  <a:lnTo>
                    <a:pt x="145" y="193"/>
                  </a:lnTo>
                  <a:lnTo>
                    <a:pt x="169" y="169"/>
                  </a:lnTo>
                  <a:lnTo>
                    <a:pt x="169" y="121"/>
                  </a:lnTo>
                  <a:lnTo>
                    <a:pt x="193" y="97"/>
                  </a:lnTo>
                  <a:lnTo>
                    <a:pt x="169" y="49"/>
                  </a:lnTo>
                  <a:lnTo>
                    <a:pt x="145"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41"/>
            <p:cNvSpPr/>
            <p:nvPr/>
          </p:nvSpPr>
          <p:spPr>
            <a:xfrm>
              <a:off x="5311550" y="3523700"/>
              <a:ext cx="4850" cy="4850"/>
            </a:xfrm>
            <a:custGeom>
              <a:avLst/>
              <a:gdLst/>
              <a:ahLst/>
              <a:cxnLst/>
              <a:rect l="l" t="t" r="r" b="b"/>
              <a:pathLst>
                <a:path w="194" h="194" extrusionOk="0">
                  <a:moveTo>
                    <a:pt x="49" y="0"/>
                  </a:moveTo>
                  <a:lnTo>
                    <a:pt x="25" y="25"/>
                  </a:lnTo>
                  <a:lnTo>
                    <a:pt x="1" y="73"/>
                  </a:lnTo>
                  <a:lnTo>
                    <a:pt x="1" y="97"/>
                  </a:lnTo>
                  <a:lnTo>
                    <a:pt x="1" y="145"/>
                  </a:lnTo>
                  <a:lnTo>
                    <a:pt x="25" y="169"/>
                  </a:lnTo>
                  <a:lnTo>
                    <a:pt x="73" y="169"/>
                  </a:lnTo>
                  <a:lnTo>
                    <a:pt x="97" y="193"/>
                  </a:lnTo>
                  <a:lnTo>
                    <a:pt x="145" y="169"/>
                  </a:lnTo>
                  <a:lnTo>
                    <a:pt x="169" y="145"/>
                  </a:lnTo>
                  <a:lnTo>
                    <a:pt x="193" y="121"/>
                  </a:lnTo>
                  <a:lnTo>
                    <a:pt x="193" y="73"/>
                  </a:lnTo>
                  <a:lnTo>
                    <a:pt x="169" y="49"/>
                  </a:lnTo>
                  <a:lnTo>
                    <a:pt x="145"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3" name="Google Shape;13793;p41"/>
            <p:cNvSpPr/>
            <p:nvPr/>
          </p:nvSpPr>
          <p:spPr>
            <a:xfrm>
              <a:off x="5289300" y="3532125"/>
              <a:ext cx="4825" cy="4850"/>
            </a:xfrm>
            <a:custGeom>
              <a:avLst/>
              <a:gdLst/>
              <a:ahLst/>
              <a:cxnLst/>
              <a:rect l="l" t="t" r="r" b="b"/>
              <a:pathLst>
                <a:path w="193" h="194" extrusionOk="0">
                  <a:moveTo>
                    <a:pt x="72" y="0"/>
                  </a:moveTo>
                  <a:lnTo>
                    <a:pt x="48" y="25"/>
                  </a:lnTo>
                  <a:lnTo>
                    <a:pt x="24" y="49"/>
                  </a:lnTo>
                  <a:lnTo>
                    <a:pt x="0" y="73"/>
                  </a:lnTo>
                  <a:lnTo>
                    <a:pt x="0" y="121"/>
                  </a:lnTo>
                  <a:lnTo>
                    <a:pt x="24" y="145"/>
                  </a:lnTo>
                  <a:lnTo>
                    <a:pt x="48" y="169"/>
                  </a:lnTo>
                  <a:lnTo>
                    <a:pt x="72" y="193"/>
                  </a:lnTo>
                  <a:lnTo>
                    <a:pt x="121" y="193"/>
                  </a:lnTo>
                  <a:lnTo>
                    <a:pt x="145" y="169"/>
                  </a:lnTo>
                  <a:lnTo>
                    <a:pt x="169" y="145"/>
                  </a:lnTo>
                  <a:lnTo>
                    <a:pt x="193" y="121"/>
                  </a:lnTo>
                  <a:lnTo>
                    <a:pt x="193" y="73"/>
                  </a:lnTo>
                  <a:lnTo>
                    <a:pt x="169" y="49"/>
                  </a:lnTo>
                  <a:lnTo>
                    <a:pt x="145" y="25"/>
                  </a:lnTo>
                  <a:lnTo>
                    <a:pt x="121"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4" name="Google Shape;13794;p41"/>
            <p:cNvSpPr/>
            <p:nvPr/>
          </p:nvSpPr>
          <p:spPr>
            <a:xfrm>
              <a:off x="5283275" y="3529125"/>
              <a:ext cx="4850" cy="4825"/>
            </a:xfrm>
            <a:custGeom>
              <a:avLst/>
              <a:gdLst/>
              <a:ahLst/>
              <a:cxnLst/>
              <a:rect l="l" t="t" r="r" b="b"/>
              <a:pathLst>
                <a:path w="194" h="193" extrusionOk="0">
                  <a:moveTo>
                    <a:pt x="73" y="0"/>
                  </a:moveTo>
                  <a:lnTo>
                    <a:pt x="49" y="24"/>
                  </a:lnTo>
                  <a:lnTo>
                    <a:pt x="0" y="48"/>
                  </a:lnTo>
                  <a:lnTo>
                    <a:pt x="0" y="72"/>
                  </a:lnTo>
                  <a:lnTo>
                    <a:pt x="0" y="120"/>
                  </a:lnTo>
                  <a:lnTo>
                    <a:pt x="0" y="145"/>
                  </a:lnTo>
                  <a:lnTo>
                    <a:pt x="25" y="169"/>
                  </a:lnTo>
                  <a:lnTo>
                    <a:pt x="73" y="193"/>
                  </a:lnTo>
                  <a:lnTo>
                    <a:pt x="145" y="193"/>
                  </a:lnTo>
                  <a:lnTo>
                    <a:pt x="169" y="169"/>
                  </a:lnTo>
                  <a:lnTo>
                    <a:pt x="169" y="120"/>
                  </a:lnTo>
                  <a:lnTo>
                    <a:pt x="193" y="96"/>
                  </a:lnTo>
                  <a:lnTo>
                    <a:pt x="169" y="48"/>
                  </a:lnTo>
                  <a:lnTo>
                    <a:pt x="145" y="24"/>
                  </a:lnTo>
                  <a:lnTo>
                    <a:pt x="121"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5" name="Google Shape;13795;p41"/>
            <p:cNvSpPr/>
            <p:nvPr/>
          </p:nvSpPr>
          <p:spPr>
            <a:xfrm>
              <a:off x="5311550" y="3511650"/>
              <a:ext cx="4850" cy="4850"/>
            </a:xfrm>
            <a:custGeom>
              <a:avLst/>
              <a:gdLst/>
              <a:ahLst/>
              <a:cxnLst/>
              <a:rect l="l" t="t" r="r" b="b"/>
              <a:pathLst>
                <a:path w="194" h="194" extrusionOk="0">
                  <a:moveTo>
                    <a:pt x="49" y="1"/>
                  </a:moveTo>
                  <a:lnTo>
                    <a:pt x="25" y="25"/>
                  </a:lnTo>
                  <a:lnTo>
                    <a:pt x="1" y="73"/>
                  </a:lnTo>
                  <a:lnTo>
                    <a:pt x="1" y="97"/>
                  </a:lnTo>
                  <a:lnTo>
                    <a:pt x="1" y="145"/>
                  </a:lnTo>
                  <a:lnTo>
                    <a:pt x="25" y="170"/>
                  </a:lnTo>
                  <a:lnTo>
                    <a:pt x="73" y="170"/>
                  </a:lnTo>
                  <a:lnTo>
                    <a:pt x="97" y="194"/>
                  </a:lnTo>
                  <a:lnTo>
                    <a:pt x="145" y="170"/>
                  </a:lnTo>
                  <a:lnTo>
                    <a:pt x="169" y="145"/>
                  </a:lnTo>
                  <a:lnTo>
                    <a:pt x="193" y="121"/>
                  </a:lnTo>
                  <a:lnTo>
                    <a:pt x="193" y="73"/>
                  </a:lnTo>
                  <a:lnTo>
                    <a:pt x="169" y="49"/>
                  </a:lnTo>
                  <a:lnTo>
                    <a:pt x="14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6" name="Google Shape;13796;p41"/>
            <p:cNvSpPr/>
            <p:nvPr/>
          </p:nvSpPr>
          <p:spPr>
            <a:xfrm>
              <a:off x="5297125" y="3518875"/>
              <a:ext cx="4825" cy="4850"/>
            </a:xfrm>
            <a:custGeom>
              <a:avLst/>
              <a:gdLst/>
              <a:ahLst/>
              <a:cxnLst/>
              <a:rect l="l" t="t" r="r" b="b"/>
              <a:pathLst>
                <a:path w="193" h="194" extrusionOk="0">
                  <a:moveTo>
                    <a:pt x="48" y="1"/>
                  </a:moveTo>
                  <a:lnTo>
                    <a:pt x="24" y="25"/>
                  </a:lnTo>
                  <a:lnTo>
                    <a:pt x="0" y="73"/>
                  </a:lnTo>
                  <a:lnTo>
                    <a:pt x="0" y="97"/>
                  </a:lnTo>
                  <a:lnTo>
                    <a:pt x="0" y="145"/>
                  </a:lnTo>
                  <a:lnTo>
                    <a:pt x="24" y="169"/>
                  </a:lnTo>
                  <a:lnTo>
                    <a:pt x="72" y="169"/>
                  </a:lnTo>
                  <a:lnTo>
                    <a:pt x="96" y="193"/>
                  </a:lnTo>
                  <a:lnTo>
                    <a:pt x="145" y="169"/>
                  </a:lnTo>
                  <a:lnTo>
                    <a:pt x="169" y="145"/>
                  </a:lnTo>
                  <a:lnTo>
                    <a:pt x="193" y="121"/>
                  </a:lnTo>
                  <a:lnTo>
                    <a:pt x="193" y="73"/>
                  </a:lnTo>
                  <a:lnTo>
                    <a:pt x="169" y="49"/>
                  </a:lnTo>
                  <a:lnTo>
                    <a:pt x="14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7" name="Google Shape;13797;p41"/>
            <p:cNvSpPr/>
            <p:nvPr/>
          </p:nvSpPr>
          <p:spPr>
            <a:xfrm>
              <a:off x="5301325" y="3527300"/>
              <a:ext cx="4850" cy="4850"/>
            </a:xfrm>
            <a:custGeom>
              <a:avLst/>
              <a:gdLst/>
              <a:ahLst/>
              <a:cxnLst/>
              <a:rect l="l" t="t" r="r" b="b"/>
              <a:pathLst>
                <a:path w="194" h="194" extrusionOk="0">
                  <a:moveTo>
                    <a:pt x="73" y="1"/>
                  </a:moveTo>
                  <a:lnTo>
                    <a:pt x="49" y="25"/>
                  </a:lnTo>
                  <a:lnTo>
                    <a:pt x="25" y="49"/>
                  </a:lnTo>
                  <a:lnTo>
                    <a:pt x="1" y="73"/>
                  </a:lnTo>
                  <a:lnTo>
                    <a:pt x="1" y="121"/>
                  </a:lnTo>
                  <a:lnTo>
                    <a:pt x="25" y="145"/>
                  </a:lnTo>
                  <a:lnTo>
                    <a:pt x="49" y="169"/>
                  </a:lnTo>
                  <a:lnTo>
                    <a:pt x="73" y="193"/>
                  </a:lnTo>
                  <a:lnTo>
                    <a:pt x="121" y="193"/>
                  </a:lnTo>
                  <a:lnTo>
                    <a:pt x="145" y="169"/>
                  </a:lnTo>
                  <a:lnTo>
                    <a:pt x="169" y="145"/>
                  </a:lnTo>
                  <a:lnTo>
                    <a:pt x="193" y="121"/>
                  </a:lnTo>
                  <a:lnTo>
                    <a:pt x="193" y="73"/>
                  </a:lnTo>
                  <a:lnTo>
                    <a:pt x="169" y="49"/>
                  </a:lnTo>
                  <a:lnTo>
                    <a:pt x="145" y="25"/>
                  </a:lnTo>
                  <a:lnTo>
                    <a:pt x="12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8" name="Google Shape;13798;p41"/>
            <p:cNvSpPr/>
            <p:nvPr/>
          </p:nvSpPr>
          <p:spPr>
            <a:xfrm>
              <a:off x="5288700" y="3521300"/>
              <a:ext cx="4825" cy="4825"/>
            </a:xfrm>
            <a:custGeom>
              <a:avLst/>
              <a:gdLst/>
              <a:ahLst/>
              <a:cxnLst/>
              <a:rect l="l" t="t" r="r" b="b"/>
              <a:pathLst>
                <a:path w="193" h="193" extrusionOk="0">
                  <a:moveTo>
                    <a:pt x="96" y="0"/>
                  </a:moveTo>
                  <a:lnTo>
                    <a:pt x="48" y="24"/>
                  </a:lnTo>
                  <a:lnTo>
                    <a:pt x="24" y="48"/>
                  </a:lnTo>
                  <a:lnTo>
                    <a:pt x="0" y="72"/>
                  </a:lnTo>
                  <a:lnTo>
                    <a:pt x="0" y="121"/>
                  </a:lnTo>
                  <a:lnTo>
                    <a:pt x="24" y="145"/>
                  </a:lnTo>
                  <a:lnTo>
                    <a:pt x="48" y="193"/>
                  </a:lnTo>
                  <a:lnTo>
                    <a:pt x="145" y="193"/>
                  </a:lnTo>
                  <a:lnTo>
                    <a:pt x="169" y="169"/>
                  </a:lnTo>
                  <a:lnTo>
                    <a:pt x="193" y="121"/>
                  </a:lnTo>
                  <a:lnTo>
                    <a:pt x="193" y="96"/>
                  </a:lnTo>
                  <a:lnTo>
                    <a:pt x="193" y="48"/>
                  </a:lnTo>
                  <a:lnTo>
                    <a:pt x="169" y="24"/>
                  </a:lnTo>
                  <a:lnTo>
                    <a:pt x="120" y="24"/>
                  </a:lnTo>
                  <a:lnTo>
                    <a:pt x="9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9" name="Google Shape;13799;p41"/>
            <p:cNvSpPr/>
            <p:nvPr/>
          </p:nvSpPr>
          <p:spPr>
            <a:xfrm>
              <a:off x="5276650" y="3521300"/>
              <a:ext cx="4850" cy="4825"/>
            </a:xfrm>
            <a:custGeom>
              <a:avLst/>
              <a:gdLst/>
              <a:ahLst/>
              <a:cxnLst/>
              <a:rect l="l" t="t" r="r" b="b"/>
              <a:pathLst>
                <a:path w="194" h="193" extrusionOk="0">
                  <a:moveTo>
                    <a:pt x="97" y="0"/>
                  </a:moveTo>
                  <a:lnTo>
                    <a:pt x="49" y="24"/>
                  </a:lnTo>
                  <a:lnTo>
                    <a:pt x="25" y="48"/>
                  </a:lnTo>
                  <a:lnTo>
                    <a:pt x="1" y="72"/>
                  </a:lnTo>
                  <a:lnTo>
                    <a:pt x="1" y="121"/>
                  </a:lnTo>
                  <a:lnTo>
                    <a:pt x="25" y="145"/>
                  </a:lnTo>
                  <a:lnTo>
                    <a:pt x="49" y="193"/>
                  </a:lnTo>
                  <a:lnTo>
                    <a:pt x="145" y="193"/>
                  </a:lnTo>
                  <a:lnTo>
                    <a:pt x="169" y="169"/>
                  </a:lnTo>
                  <a:lnTo>
                    <a:pt x="193" y="121"/>
                  </a:lnTo>
                  <a:lnTo>
                    <a:pt x="193" y="96"/>
                  </a:lnTo>
                  <a:lnTo>
                    <a:pt x="193" y="48"/>
                  </a:lnTo>
                  <a:lnTo>
                    <a:pt x="169" y="24"/>
                  </a:lnTo>
                  <a:lnTo>
                    <a:pt x="121" y="24"/>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0" name="Google Shape;13800;p41"/>
            <p:cNvSpPr/>
            <p:nvPr/>
          </p:nvSpPr>
          <p:spPr>
            <a:xfrm>
              <a:off x="5291100" y="3558600"/>
              <a:ext cx="3625" cy="3050"/>
            </a:xfrm>
            <a:custGeom>
              <a:avLst/>
              <a:gdLst/>
              <a:ahLst/>
              <a:cxnLst/>
              <a:rect l="l" t="t" r="r" b="b"/>
              <a:pathLst>
                <a:path w="145" h="122" extrusionOk="0">
                  <a:moveTo>
                    <a:pt x="73" y="1"/>
                  </a:moveTo>
                  <a:lnTo>
                    <a:pt x="24" y="25"/>
                  </a:lnTo>
                  <a:lnTo>
                    <a:pt x="0" y="73"/>
                  </a:lnTo>
                  <a:lnTo>
                    <a:pt x="24" y="97"/>
                  </a:lnTo>
                  <a:lnTo>
                    <a:pt x="73" y="121"/>
                  </a:lnTo>
                  <a:lnTo>
                    <a:pt x="121" y="97"/>
                  </a:lnTo>
                  <a:lnTo>
                    <a:pt x="145" y="49"/>
                  </a:lnTo>
                  <a:lnTo>
                    <a:pt x="9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1" name="Google Shape;13801;p41"/>
            <p:cNvSpPr/>
            <p:nvPr/>
          </p:nvSpPr>
          <p:spPr>
            <a:xfrm>
              <a:off x="5284475" y="3559200"/>
              <a:ext cx="3650" cy="3050"/>
            </a:xfrm>
            <a:custGeom>
              <a:avLst/>
              <a:gdLst/>
              <a:ahLst/>
              <a:cxnLst/>
              <a:rect l="l" t="t" r="r" b="b"/>
              <a:pathLst>
                <a:path w="146" h="122" extrusionOk="0">
                  <a:moveTo>
                    <a:pt x="73" y="1"/>
                  </a:moveTo>
                  <a:lnTo>
                    <a:pt x="25" y="25"/>
                  </a:lnTo>
                  <a:lnTo>
                    <a:pt x="1" y="73"/>
                  </a:lnTo>
                  <a:lnTo>
                    <a:pt x="25" y="121"/>
                  </a:lnTo>
                  <a:lnTo>
                    <a:pt x="73" y="121"/>
                  </a:lnTo>
                  <a:lnTo>
                    <a:pt x="121" y="97"/>
                  </a:lnTo>
                  <a:lnTo>
                    <a:pt x="145" y="49"/>
                  </a:lnTo>
                  <a:lnTo>
                    <a:pt x="121" y="25"/>
                  </a:lnTo>
                  <a:lnTo>
                    <a:pt x="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2" name="Google Shape;13802;p41"/>
            <p:cNvSpPr/>
            <p:nvPr/>
          </p:nvSpPr>
          <p:spPr>
            <a:xfrm>
              <a:off x="5279050" y="3561000"/>
              <a:ext cx="3650" cy="3650"/>
            </a:xfrm>
            <a:custGeom>
              <a:avLst/>
              <a:gdLst/>
              <a:ahLst/>
              <a:cxnLst/>
              <a:rect l="l" t="t" r="r" b="b"/>
              <a:pathLst>
                <a:path w="146" h="146" extrusionOk="0">
                  <a:moveTo>
                    <a:pt x="73" y="1"/>
                  </a:moveTo>
                  <a:lnTo>
                    <a:pt x="25" y="25"/>
                  </a:lnTo>
                  <a:lnTo>
                    <a:pt x="1" y="73"/>
                  </a:lnTo>
                  <a:lnTo>
                    <a:pt x="25" y="121"/>
                  </a:lnTo>
                  <a:lnTo>
                    <a:pt x="73" y="145"/>
                  </a:lnTo>
                  <a:lnTo>
                    <a:pt x="121" y="121"/>
                  </a:lnTo>
                  <a:lnTo>
                    <a:pt x="145" y="73"/>
                  </a:lnTo>
                  <a:lnTo>
                    <a:pt x="121" y="25"/>
                  </a:lnTo>
                  <a:lnTo>
                    <a:pt x="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3" name="Google Shape;13803;p41"/>
            <p:cNvSpPr/>
            <p:nvPr/>
          </p:nvSpPr>
          <p:spPr>
            <a:xfrm>
              <a:off x="5296525" y="3564625"/>
              <a:ext cx="3025" cy="3025"/>
            </a:xfrm>
            <a:custGeom>
              <a:avLst/>
              <a:gdLst/>
              <a:ahLst/>
              <a:cxnLst/>
              <a:rect l="l" t="t" r="r" b="b"/>
              <a:pathLst>
                <a:path w="121" h="121" extrusionOk="0">
                  <a:moveTo>
                    <a:pt x="48" y="0"/>
                  </a:moveTo>
                  <a:lnTo>
                    <a:pt x="24" y="25"/>
                  </a:lnTo>
                  <a:lnTo>
                    <a:pt x="0" y="73"/>
                  </a:lnTo>
                  <a:lnTo>
                    <a:pt x="24" y="97"/>
                  </a:lnTo>
                  <a:lnTo>
                    <a:pt x="72" y="121"/>
                  </a:lnTo>
                  <a:lnTo>
                    <a:pt x="120" y="97"/>
                  </a:lnTo>
                  <a:lnTo>
                    <a:pt x="120" y="49"/>
                  </a:lnTo>
                  <a:lnTo>
                    <a:pt x="9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4" name="Google Shape;13804;p41"/>
            <p:cNvSpPr/>
            <p:nvPr/>
          </p:nvSpPr>
          <p:spPr>
            <a:xfrm>
              <a:off x="5299525" y="3572450"/>
              <a:ext cx="3625" cy="3025"/>
            </a:xfrm>
            <a:custGeom>
              <a:avLst/>
              <a:gdLst/>
              <a:ahLst/>
              <a:cxnLst/>
              <a:rect l="l" t="t" r="r" b="b"/>
              <a:pathLst>
                <a:path w="145" h="121" extrusionOk="0">
                  <a:moveTo>
                    <a:pt x="73" y="0"/>
                  </a:moveTo>
                  <a:lnTo>
                    <a:pt x="24" y="24"/>
                  </a:lnTo>
                  <a:lnTo>
                    <a:pt x="0" y="73"/>
                  </a:lnTo>
                  <a:lnTo>
                    <a:pt x="24" y="121"/>
                  </a:lnTo>
                  <a:lnTo>
                    <a:pt x="73" y="121"/>
                  </a:lnTo>
                  <a:lnTo>
                    <a:pt x="121" y="97"/>
                  </a:lnTo>
                  <a:lnTo>
                    <a:pt x="145" y="49"/>
                  </a:lnTo>
                  <a:lnTo>
                    <a:pt x="121" y="24"/>
                  </a:lnTo>
                  <a:lnTo>
                    <a:pt x="73"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5" name="Google Shape;13805;p41"/>
            <p:cNvSpPr/>
            <p:nvPr/>
          </p:nvSpPr>
          <p:spPr>
            <a:xfrm>
              <a:off x="5285075" y="3574250"/>
              <a:ext cx="3050" cy="3025"/>
            </a:xfrm>
            <a:custGeom>
              <a:avLst/>
              <a:gdLst/>
              <a:ahLst/>
              <a:cxnLst/>
              <a:rect l="l" t="t" r="r" b="b"/>
              <a:pathLst>
                <a:path w="122" h="121" extrusionOk="0">
                  <a:moveTo>
                    <a:pt x="49" y="1"/>
                  </a:moveTo>
                  <a:lnTo>
                    <a:pt x="1" y="25"/>
                  </a:lnTo>
                  <a:lnTo>
                    <a:pt x="1" y="73"/>
                  </a:lnTo>
                  <a:lnTo>
                    <a:pt x="25" y="97"/>
                  </a:lnTo>
                  <a:lnTo>
                    <a:pt x="73" y="121"/>
                  </a:lnTo>
                  <a:lnTo>
                    <a:pt x="121" y="97"/>
                  </a:lnTo>
                  <a:lnTo>
                    <a:pt x="121" y="49"/>
                  </a:lnTo>
                  <a:lnTo>
                    <a:pt x="9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6" name="Google Shape;13806;p41"/>
            <p:cNvSpPr/>
            <p:nvPr/>
          </p:nvSpPr>
          <p:spPr>
            <a:xfrm>
              <a:off x="5279050" y="3577250"/>
              <a:ext cx="3650" cy="3050"/>
            </a:xfrm>
            <a:custGeom>
              <a:avLst/>
              <a:gdLst/>
              <a:ahLst/>
              <a:cxnLst/>
              <a:rect l="l" t="t" r="r" b="b"/>
              <a:pathLst>
                <a:path w="146" h="122" extrusionOk="0">
                  <a:moveTo>
                    <a:pt x="73" y="1"/>
                  </a:moveTo>
                  <a:lnTo>
                    <a:pt x="25" y="25"/>
                  </a:lnTo>
                  <a:lnTo>
                    <a:pt x="1" y="73"/>
                  </a:lnTo>
                  <a:lnTo>
                    <a:pt x="25" y="121"/>
                  </a:lnTo>
                  <a:lnTo>
                    <a:pt x="73" y="121"/>
                  </a:lnTo>
                  <a:lnTo>
                    <a:pt x="121" y="97"/>
                  </a:lnTo>
                  <a:lnTo>
                    <a:pt x="145" y="49"/>
                  </a:lnTo>
                  <a:lnTo>
                    <a:pt x="121" y="25"/>
                  </a:lnTo>
                  <a:lnTo>
                    <a:pt x="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7" name="Google Shape;13807;p41"/>
            <p:cNvSpPr/>
            <p:nvPr/>
          </p:nvSpPr>
          <p:spPr>
            <a:xfrm>
              <a:off x="5297125" y="3558000"/>
              <a:ext cx="3025" cy="3025"/>
            </a:xfrm>
            <a:custGeom>
              <a:avLst/>
              <a:gdLst/>
              <a:ahLst/>
              <a:cxnLst/>
              <a:rect l="l" t="t" r="r" b="b"/>
              <a:pathLst>
                <a:path w="121" h="121" extrusionOk="0">
                  <a:moveTo>
                    <a:pt x="48" y="1"/>
                  </a:moveTo>
                  <a:lnTo>
                    <a:pt x="0" y="25"/>
                  </a:lnTo>
                  <a:lnTo>
                    <a:pt x="0" y="73"/>
                  </a:lnTo>
                  <a:lnTo>
                    <a:pt x="24" y="121"/>
                  </a:lnTo>
                  <a:lnTo>
                    <a:pt x="72" y="121"/>
                  </a:lnTo>
                  <a:lnTo>
                    <a:pt x="120" y="97"/>
                  </a:lnTo>
                  <a:lnTo>
                    <a:pt x="120" y="73"/>
                  </a:lnTo>
                  <a:lnTo>
                    <a:pt x="96" y="25"/>
                  </a:lnTo>
                  <a:lnTo>
                    <a:pt x="48"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8" name="Google Shape;13808;p41"/>
            <p:cNvSpPr/>
            <p:nvPr/>
          </p:nvSpPr>
          <p:spPr>
            <a:xfrm>
              <a:off x="5289900" y="3565225"/>
              <a:ext cx="3025" cy="3025"/>
            </a:xfrm>
            <a:custGeom>
              <a:avLst/>
              <a:gdLst/>
              <a:ahLst/>
              <a:cxnLst/>
              <a:rect l="l" t="t" r="r" b="b"/>
              <a:pathLst>
                <a:path w="121" h="121" extrusionOk="0">
                  <a:moveTo>
                    <a:pt x="48" y="1"/>
                  </a:moveTo>
                  <a:lnTo>
                    <a:pt x="24" y="25"/>
                  </a:lnTo>
                  <a:lnTo>
                    <a:pt x="0" y="73"/>
                  </a:lnTo>
                  <a:lnTo>
                    <a:pt x="24" y="121"/>
                  </a:lnTo>
                  <a:lnTo>
                    <a:pt x="72" y="121"/>
                  </a:lnTo>
                  <a:lnTo>
                    <a:pt x="121" y="97"/>
                  </a:lnTo>
                  <a:lnTo>
                    <a:pt x="121" y="49"/>
                  </a:lnTo>
                  <a:lnTo>
                    <a:pt x="97" y="25"/>
                  </a:lnTo>
                  <a:lnTo>
                    <a:pt x="48"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41"/>
            <p:cNvSpPr/>
            <p:nvPr/>
          </p:nvSpPr>
          <p:spPr>
            <a:xfrm>
              <a:off x="5292900" y="3571250"/>
              <a:ext cx="3025" cy="3025"/>
            </a:xfrm>
            <a:custGeom>
              <a:avLst/>
              <a:gdLst/>
              <a:ahLst/>
              <a:cxnLst/>
              <a:rect l="l" t="t" r="r" b="b"/>
              <a:pathLst>
                <a:path w="121" h="121" extrusionOk="0">
                  <a:moveTo>
                    <a:pt x="49" y="0"/>
                  </a:moveTo>
                  <a:lnTo>
                    <a:pt x="1" y="24"/>
                  </a:lnTo>
                  <a:lnTo>
                    <a:pt x="1" y="72"/>
                  </a:lnTo>
                  <a:lnTo>
                    <a:pt x="25" y="97"/>
                  </a:lnTo>
                  <a:lnTo>
                    <a:pt x="73" y="121"/>
                  </a:lnTo>
                  <a:lnTo>
                    <a:pt x="121" y="97"/>
                  </a:lnTo>
                  <a:lnTo>
                    <a:pt x="121" y="48"/>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41"/>
            <p:cNvSpPr/>
            <p:nvPr/>
          </p:nvSpPr>
          <p:spPr>
            <a:xfrm>
              <a:off x="5284475" y="3567025"/>
              <a:ext cx="3650" cy="3050"/>
            </a:xfrm>
            <a:custGeom>
              <a:avLst/>
              <a:gdLst/>
              <a:ahLst/>
              <a:cxnLst/>
              <a:rect l="l" t="t" r="r" b="b"/>
              <a:pathLst>
                <a:path w="146" h="122" extrusionOk="0">
                  <a:moveTo>
                    <a:pt x="73" y="1"/>
                  </a:moveTo>
                  <a:lnTo>
                    <a:pt x="25" y="25"/>
                  </a:lnTo>
                  <a:lnTo>
                    <a:pt x="1" y="73"/>
                  </a:lnTo>
                  <a:lnTo>
                    <a:pt x="25" y="121"/>
                  </a:lnTo>
                  <a:lnTo>
                    <a:pt x="73" y="121"/>
                  </a:lnTo>
                  <a:lnTo>
                    <a:pt x="121" y="97"/>
                  </a:lnTo>
                  <a:lnTo>
                    <a:pt x="145" y="73"/>
                  </a:lnTo>
                  <a:lnTo>
                    <a:pt x="121" y="25"/>
                  </a:lnTo>
                  <a:lnTo>
                    <a:pt x="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41"/>
            <p:cNvSpPr/>
            <p:nvPr/>
          </p:nvSpPr>
          <p:spPr>
            <a:xfrm>
              <a:off x="5276650" y="3567025"/>
              <a:ext cx="3025" cy="3050"/>
            </a:xfrm>
            <a:custGeom>
              <a:avLst/>
              <a:gdLst/>
              <a:ahLst/>
              <a:cxnLst/>
              <a:rect l="l" t="t" r="r" b="b"/>
              <a:pathLst>
                <a:path w="121" h="122" extrusionOk="0">
                  <a:moveTo>
                    <a:pt x="49" y="1"/>
                  </a:moveTo>
                  <a:lnTo>
                    <a:pt x="25" y="25"/>
                  </a:lnTo>
                  <a:lnTo>
                    <a:pt x="1" y="73"/>
                  </a:lnTo>
                  <a:lnTo>
                    <a:pt x="25" y="121"/>
                  </a:lnTo>
                  <a:lnTo>
                    <a:pt x="73" y="121"/>
                  </a:lnTo>
                  <a:lnTo>
                    <a:pt x="121" y="97"/>
                  </a:lnTo>
                  <a:lnTo>
                    <a:pt x="121" y="49"/>
                  </a:lnTo>
                  <a:lnTo>
                    <a:pt x="97" y="25"/>
                  </a:lnTo>
                  <a:lnTo>
                    <a:pt x="4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2" name="Google Shape;13812;p41"/>
            <p:cNvSpPr/>
            <p:nvPr/>
          </p:nvSpPr>
          <p:spPr>
            <a:xfrm>
              <a:off x="5322400" y="3548975"/>
              <a:ext cx="3025" cy="3025"/>
            </a:xfrm>
            <a:custGeom>
              <a:avLst/>
              <a:gdLst/>
              <a:ahLst/>
              <a:cxnLst/>
              <a:rect l="l" t="t" r="r" b="b"/>
              <a:pathLst>
                <a:path w="121" h="121" extrusionOk="0">
                  <a:moveTo>
                    <a:pt x="48" y="1"/>
                  </a:moveTo>
                  <a:lnTo>
                    <a:pt x="24" y="25"/>
                  </a:lnTo>
                  <a:lnTo>
                    <a:pt x="0" y="73"/>
                  </a:lnTo>
                  <a:lnTo>
                    <a:pt x="24" y="121"/>
                  </a:lnTo>
                  <a:lnTo>
                    <a:pt x="72" y="121"/>
                  </a:lnTo>
                  <a:lnTo>
                    <a:pt x="121" y="97"/>
                  </a:lnTo>
                  <a:lnTo>
                    <a:pt x="121" y="49"/>
                  </a:lnTo>
                  <a:lnTo>
                    <a:pt x="96" y="25"/>
                  </a:lnTo>
                  <a:lnTo>
                    <a:pt x="48"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3" name="Google Shape;13813;p41"/>
            <p:cNvSpPr/>
            <p:nvPr/>
          </p:nvSpPr>
          <p:spPr>
            <a:xfrm>
              <a:off x="5315775" y="3550175"/>
              <a:ext cx="3025" cy="3050"/>
            </a:xfrm>
            <a:custGeom>
              <a:avLst/>
              <a:gdLst/>
              <a:ahLst/>
              <a:cxnLst/>
              <a:rect l="l" t="t" r="r" b="b"/>
              <a:pathLst>
                <a:path w="121" h="122" extrusionOk="0">
                  <a:moveTo>
                    <a:pt x="73" y="1"/>
                  </a:moveTo>
                  <a:lnTo>
                    <a:pt x="24" y="25"/>
                  </a:lnTo>
                  <a:lnTo>
                    <a:pt x="0" y="73"/>
                  </a:lnTo>
                  <a:lnTo>
                    <a:pt x="24" y="97"/>
                  </a:lnTo>
                  <a:lnTo>
                    <a:pt x="73" y="121"/>
                  </a:lnTo>
                  <a:lnTo>
                    <a:pt x="121" y="97"/>
                  </a:lnTo>
                  <a:lnTo>
                    <a:pt x="121" y="49"/>
                  </a:lnTo>
                  <a:lnTo>
                    <a:pt x="9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4" name="Google Shape;13814;p41"/>
            <p:cNvSpPr/>
            <p:nvPr/>
          </p:nvSpPr>
          <p:spPr>
            <a:xfrm>
              <a:off x="5311550" y="3548975"/>
              <a:ext cx="3050" cy="3025"/>
            </a:xfrm>
            <a:custGeom>
              <a:avLst/>
              <a:gdLst/>
              <a:ahLst/>
              <a:cxnLst/>
              <a:rect l="l" t="t" r="r" b="b"/>
              <a:pathLst>
                <a:path w="122" h="121" extrusionOk="0">
                  <a:moveTo>
                    <a:pt x="49" y="1"/>
                  </a:moveTo>
                  <a:lnTo>
                    <a:pt x="1" y="25"/>
                  </a:lnTo>
                  <a:lnTo>
                    <a:pt x="1" y="73"/>
                  </a:lnTo>
                  <a:lnTo>
                    <a:pt x="25" y="121"/>
                  </a:lnTo>
                  <a:lnTo>
                    <a:pt x="73" y="121"/>
                  </a:lnTo>
                  <a:lnTo>
                    <a:pt x="121" y="97"/>
                  </a:lnTo>
                  <a:lnTo>
                    <a:pt x="121" y="49"/>
                  </a:lnTo>
                  <a:lnTo>
                    <a:pt x="97" y="25"/>
                  </a:lnTo>
                  <a:lnTo>
                    <a:pt x="4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41"/>
            <p:cNvSpPr/>
            <p:nvPr/>
          </p:nvSpPr>
          <p:spPr>
            <a:xfrm>
              <a:off x="5327800" y="3555000"/>
              <a:ext cx="3050" cy="3025"/>
            </a:xfrm>
            <a:custGeom>
              <a:avLst/>
              <a:gdLst/>
              <a:ahLst/>
              <a:cxnLst/>
              <a:rect l="l" t="t" r="r" b="b"/>
              <a:pathLst>
                <a:path w="122" h="121" extrusionOk="0">
                  <a:moveTo>
                    <a:pt x="49" y="0"/>
                  </a:moveTo>
                  <a:lnTo>
                    <a:pt x="25" y="24"/>
                  </a:lnTo>
                  <a:lnTo>
                    <a:pt x="1" y="72"/>
                  </a:lnTo>
                  <a:lnTo>
                    <a:pt x="25" y="121"/>
                  </a:lnTo>
                  <a:lnTo>
                    <a:pt x="73" y="121"/>
                  </a:lnTo>
                  <a:lnTo>
                    <a:pt x="121" y="97"/>
                  </a:lnTo>
                  <a:lnTo>
                    <a:pt x="121" y="48"/>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6" name="Google Shape;13816;p41"/>
            <p:cNvSpPr/>
            <p:nvPr/>
          </p:nvSpPr>
          <p:spPr>
            <a:xfrm>
              <a:off x="5333825" y="3554400"/>
              <a:ext cx="3025" cy="3025"/>
            </a:xfrm>
            <a:custGeom>
              <a:avLst/>
              <a:gdLst/>
              <a:ahLst/>
              <a:cxnLst/>
              <a:rect l="l" t="t" r="r" b="b"/>
              <a:pathLst>
                <a:path w="121" h="121" extrusionOk="0">
                  <a:moveTo>
                    <a:pt x="49" y="0"/>
                  </a:moveTo>
                  <a:lnTo>
                    <a:pt x="1" y="24"/>
                  </a:lnTo>
                  <a:lnTo>
                    <a:pt x="1" y="72"/>
                  </a:lnTo>
                  <a:lnTo>
                    <a:pt x="25" y="121"/>
                  </a:lnTo>
                  <a:lnTo>
                    <a:pt x="73" y="121"/>
                  </a:lnTo>
                  <a:lnTo>
                    <a:pt x="121" y="96"/>
                  </a:lnTo>
                  <a:lnTo>
                    <a:pt x="121" y="48"/>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7" name="Google Shape;13817;p41"/>
            <p:cNvSpPr/>
            <p:nvPr/>
          </p:nvSpPr>
          <p:spPr>
            <a:xfrm>
              <a:off x="5319375" y="3561625"/>
              <a:ext cx="3050" cy="3025"/>
            </a:xfrm>
            <a:custGeom>
              <a:avLst/>
              <a:gdLst/>
              <a:ahLst/>
              <a:cxnLst/>
              <a:rect l="l" t="t" r="r" b="b"/>
              <a:pathLst>
                <a:path w="122" h="121" extrusionOk="0">
                  <a:moveTo>
                    <a:pt x="49" y="0"/>
                  </a:moveTo>
                  <a:lnTo>
                    <a:pt x="1" y="24"/>
                  </a:lnTo>
                  <a:lnTo>
                    <a:pt x="1" y="72"/>
                  </a:lnTo>
                  <a:lnTo>
                    <a:pt x="25" y="120"/>
                  </a:lnTo>
                  <a:lnTo>
                    <a:pt x="49" y="120"/>
                  </a:lnTo>
                  <a:lnTo>
                    <a:pt x="97" y="96"/>
                  </a:lnTo>
                  <a:lnTo>
                    <a:pt x="121" y="48"/>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8" name="Google Shape;13818;p41"/>
            <p:cNvSpPr/>
            <p:nvPr/>
          </p:nvSpPr>
          <p:spPr>
            <a:xfrm>
              <a:off x="5313975" y="3562225"/>
              <a:ext cx="3025" cy="3025"/>
            </a:xfrm>
            <a:custGeom>
              <a:avLst/>
              <a:gdLst/>
              <a:ahLst/>
              <a:cxnLst/>
              <a:rect l="l" t="t" r="r" b="b"/>
              <a:pathLst>
                <a:path w="121" h="121" extrusionOk="0">
                  <a:moveTo>
                    <a:pt x="48" y="0"/>
                  </a:moveTo>
                  <a:lnTo>
                    <a:pt x="0" y="24"/>
                  </a:lnTo>
                  <a:lnTo>
                    <a:pt x="0" y="72"/>
                  </a:lnTo>
                  <a:lnTo>
                    <a:pt x="24" y="121"/>
                  </a:lnTo>
                  <a:lnTo>
                    <a:pt x="72" y="121"/>
                  </a:lnTo>
                  <a:lnTo>
                    <a:pt x="96" y="96"/>
                  </a:lnTo>
                  <a:lnTo>
                    <a:pt x="121" y="48"/>
                  </a:lnTo>
                  <a:lnTo>
                    <a:pt x="9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9" name="Google Shape;13819;p41"/>
            <p:cNvSpPr/>
            <p:nvPr/>
          </p:nvSpPr>
          <p:spPr>
            <a:xfrm>
              <a:off x="5328400" y="3548975"/>
              <a:ext cx="3050" cy="3025"/>
            </a:xfrm>
            <a:custGeom>
              <a:avLst/>
              <a:gdLst/>
              <a:ahLst/>
              <a:cxnLst/>
              <a:rect l="l" t="t" r="r" b="b"/>
              <a:pathLst>
                <a:path w="122" h="121" extrusionOk="0">
                  <a:moveTo>
                    <a:pt x="49" y="1"/>
                  </a:moveTo>
                  <a:lnTo>
                    <a:pt x="1" y="25"/>
                  </a:lnTo>
                  <a:lnTo>
                    <a:pt x="1" y="73"/>
                  </a:lnTo>
                  <a:lnTo>
                    <a:pt x="25" y="97"/>
                  </a:lnTo>
                  <a:lnTo>
                    <a:pt x="73" y="121"/>
                  </a:lnTo>
                  <a:lnTo>
                    <a:pt x="121" y="97"/>
                  </a:lnTo>
                  <a:lnTo>
                    <a:pt x="121" y="49"/>
                  </a:lnTo>
                  <a:lnTo>
                    <a:pt x="97"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41"/>
            <p:cNvSpPr/>
            <p:nvPr/>
          </p:nvSpPr>
          <p:spPr>
            <a:xfrm>
              <a:off x="5321200" y="3556200"/>
              <a:ext cx="3025" cy="3025"/>
            </a:xfrm>
            <a:custGeom>
              <a:avLst/>
              <a:gdLst/>
              <a:ahLst/>
              <a:cxnLst/>
              <a:rect l="l" t="t" r="r" b="b"/>
              <a:pathLst>
                <a:path w="121" h="121" extrusionOk="0">
                  <a:moveTo>
                    <a:pt x="48" y="0"/>
                  </a:moveTo>
                  <a:lnTo>
                    <a:pt x="24" y="24"/>
                  </a:lnTo>
                  <a:lnTo>
                    <a:pt x="0" y="49"/>
                  </a:lnTo>
                  <a:lnTo>
                    <a:pt x="24" y="97"/>
                  </a:lnTo>
                  <a:lnTo>
                    <a:pt x="72" y="121"/>
                  </a:lnTo>
                  <a:lnTo>
                    <a:pt x="120" y="97"/>
                  </a:lnTo>
                  <a:lnTo>
                    <a:pt x="120" y="49"/>
                  </a:lnTo>
                  <a:lnTo>
                    <a:pt x="96"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1" name="Google Shape;13821;p41"/>
            <p:cNvSpPr/>
            <p:nvPr/>
          </p:nvSpPr>
          <p:spPr>
            <a:xfrm>
              <a:off x="5324200" y="3561625"/>
              <a:ext cx="3025" cy="3025"/>
            </a:xfrm>
            <a:custGeom>
              <a:avLst/>
              <a:gdLst/>
              <a:ahLst/>
              <a:cxnLst/>
              <a:rect l="l" t="t" r="r" b="b"/>
              <a:pathLst>
                <a:path w="121" h="121" extrusionOk="0">
                  <a:moveTo>
                    <a:pt x="49" y="0"/>
                  </a:moveTo>
                  <a:lnTo>
                    <a:pt x="0" y="24"/>
                  </a:lnTo>
                  <a:lnTo>
                    <a:pt x="0" y="72"/>
                  </a:lnTo>
                  <a:lnTo>
                    <a:pt x="24" y="120"/>
                  </a:lnTo>
                  <a:lnTo>
                    <a:pt x="73" y="120"/>
                  </a:lnTo>
                  <a:lnTo>
                    <a:pt x="121" y="96"/>
                  </a:lnTo>
                  <a:lnTo>
                    <a:pt x="121" y="48"/>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2" name="Google Shape;13822;p41"/>
            <p:cNvSpPr/>
            <p:nvPr/>
          </p:nvSpPr>
          <p:spPr>
            <a:xfrm>
              <a:off x="5317575" y="3556200"/>
              <a:ext cx="3025" cy="3025"/>
            </a:xfrm>
            <a:custGeom>
              <a:avLst/>
              <a:gdLst/>
              <a:ahLst/>
              <a:cxnLst/>
              <a:rect l="l" t="t" r="r" b="b"/>
              <a:pathLst>
                <a:path w="121" h="121" extrusionOk="0">
                  <a:moveTo>
                    <a:pt x="49" y="0"/>
                  </a:moveTo>
                  <a:lnTo>
                    <a:pt x="1" y="24"/>
                  </a:lnTo>
                  <a:lnTo>
                    <a:pt x="1" y="49"/>
                  </a:lnTo>
                  <a:lnTo>
                    <a:pt x="25" y="97"/>
                  </a:lnTo>
                  <a:lnTo>
                    <a:pt x="73" y="121"/>
                  </a:lnTo>
                  <a:lnTo>
                    <a:pt x="121" y="97"/>
                  </a:lnTo>
                  <a:lnTo>
                    <a:pt x="121" y="49"/>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3" name="Google Shape;13823;p41"/>
            <p:cNvSpPr/>
            <p:nvPr/>
          </p:nvSpPr>
          <p:spPr>
            <a:xfrm>
              <a:off x="5311550" y="3556800"/>
              <a:ext cx="3050" cy="3025"/>
            </a:xfrm>
            <a:custGeom>
              <a:avLst/>
              <a:gdLst/>
              <a:ahLst/>
              <a:cxnLst/>
              <a:rect l="l" t="t" r="r" b="b"/>
              <a:pathLst>
                <a:path w="122" h="121" extrusionOk="0">
                  <a:moveTo>
                    <a:pt x="49" y="0"/>
                  </a:moveTo>
                  <a:lnTo>
                    <a:pt x="1" y="25"/>
                  </a:lnTo>
                  <a:lnTo>
                    <a:pt x="1" y="73"/>
                  </a:lnTo>
                  <a:lnTo>
                    <a:pt x="25" y="97"/>
                  </a:lnTo>
                  <a:lnTo>
                    <a:pt x="73" y="121"/>
                  </a:lnTo>
                  <a:lnTo>
                    <a:pt x="121" y="97"/>
                  </a:lnTo>
                  <a:lnTo>
                    <a:pt x="121" y="49"/>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41"/>
            <p:cNvSpPr/>
            <p:nvPr/>
          </p:nvSpPr>
          <p:spPr>
            <a:xfrm>
              <a:off x="5254975" y="3573650"/>
              <a:ext cx="3050" cy="3625"/>
            </a:xfrm>
            <a:custGeom>
              <a:avLst/>
              <a:gdLst/>
              <a:ahLst/>
              <a:cxnLst/>
              <a:rect l="l" t="t" r="r" b="b"/>
              <a:pathLst>
                <a:path w="122" h="145" extrusionOk="0">
                  <a:moveTo>
                    <a:pt x="73" y="1"/>
                  </a:moveTo>
                  <a:lnTo>
                    <a:pt x="25" y="25"/>
                  </a:lnTo>
                  <a:lnTo>
                    <a:pt x="1" y="73"/>
                  </a:lnTo>
                  <a:lnTo>
                    <a:pt x="25" y="121"/>
                  </a:lnTo>
                  <a:lnTo>
                    <a:pt x="73" y="145"/>
                  </a:lnTo>
                  <a:lnTo>
                    <a:pt x="97" y="121"/>
                  </a:lnTo>
                  <a:lnTo>
                    <a:pt x="121" y="73"/>
                  </a:lnTo>
                  <a:lnTo>
                    <a:pt x="97" y="25"/>
                  </a:lnTo>
                  <a:lnTo>
                    <a:pt x="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5" name="Google Shape;13825;p41"/>
            <p:cNvSpPr/>
            <p:nvPr/>
          </p:nvSpPr>
          <p:spPr>
            <a:xfrm>
              <a:off x="5249575" y="3576050"/>
              <a:ext cx="3025" cy="3050"/>
            </a:xfrm>
            <a:custGeom>
              <a:avLst/>
              <a:gdLst/>
              <a:ahLst/>
              <a:cxnLst/>
              <a:rect l="l" t="t" r="r" b="b"/>
              <a:pathLst>
                <a:path w="121" h="122" extrusionOk="0">
                  <a:moveTo>
                    <a:pt x="73" y="1"/>
                  </a:moveTo>
                  <a:lnTo>
                    <a:pt x="24" y="25"/>
                  </a:lnTo>
                  <a:lnTo>
                    <a:pt x="0" y="73"/>
                  </a:lnTo>
                  <a:lnTo>
                    <a:pt x="24" y="121"/>
                  </a:lnTo>
                  <a:lnTo>
                    <a:pt x="73" y="121"/>
                  </a:lnTo>
                  <a:lnTo>
                    <a:pt x="121" y="97"/>
                  </a:lnTo>
                  <a:lnTo>
                    <a:pt x="121" y="73"/>
                  </a:lnTo>
                  <a:lnTo>
                    <a:pt x="121" y="25"/>
                  </a:lnTo>
                  <a:lnTo>
                    <a:pt x="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41"/>
            <p:cNvSpPr/>
            <p:nvPr/>
          </p:nvSpPr>
          <p:spPr>
            <a:xfrm>
              <a:off x="5245350" y="3577875"/>
              <a:ext cx="3050" cy="3625"/>
            </a:xfrm>
            <a:custGeom>
              <a:avLst/>
              <a:gdLst/>
              <a:ahLst/>
              <a:cxnLst/>
              <a:rect l="l" t="t" r="r" b="b"/>
              <a:pathLst>
                <a:path w="122" h="145" extrusionOk="0">
                  <a:moveTo>
                    <a:pt x="73" y="0"/>
                  </a:moveTo>
                  <a:lnTo>
                    <a:pt x="25" y="24"/>
                  </a:lnTo>
                  <a:lnTo>
                    <a:pt x="1" y="72"/>
                  </a:lnTo>
                  <a:lnTo>
                    <a:pt x="25" y="120"/>
                  </a:lnTo>
                  <a:lnTo>
                    <a:pt x="73" y="144"/>
                  </a:lnTo>
                  <a:lnTo>
                    <a:pt x="121" y="120"/>
                  </a:lnTo>
                  <a:lnTo>
                    <a:pt x="121" y="72"/>
                  </a:lnTo>
                  <a:lnTo>
                    <a:pt x="121" y="24"/>
                  </a:lnTo>
                  <a:lnTo>
                    <a:pt x="73"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7" name="Google Shape;13827;p41"/>
            <p:cNvSpPr/>
            <p:nvPr/>
          </p:nvSpPr>
          <p:spPr>
            <a:xfrm>
              <a:off x="5262200" y="3573050"/>
              <a:ext cx="3050" cy="3025"/>
            </a:xfrm>
            <a:custGeom>
              <a:avLst/>
              <a:gdLst/>
              <a:ahLst/>
              <a:cxnLst/>
              <a:rect l="l" t="t" r="r" b="b"/>
              <a:pathLst>
                <a:path w="122" h="121" extrusionOk="0">
                  <a:moveTo>
                    <a:pt x="25" y="0"/>
                  </a:moveTo>
                  <a:lnTo>
                    <a:pt x="1" y="49"/>
                  </a:lnTo>
                  <a:lnTo>
                    <a:pt x="25" y="97"/>
                  </a:lnTo>
                  <a:lnTo>
                    <a:pt x="73" y="121"/>
                  </a:lnTo>
                  <a:lnTo>
                    <a:pt x="97" y="97"/>
                  </a:lnTo>
                  <a:lnTo>
                    <a:pt x="121" y="49"/>
                  </a:lnTo>
                  <a:lnTo>
                    <a:pt x="9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8" name="Google Shape;13828;p41"/>
            <p:cNvSpPr/>
            <p:nvPr/>
          </p:nvSpPr>
          <p:spPr>
            <a:xfrm>
              <a:off x="5266425" y="3568825"/>
              <a:ext cx="3025" cy="3050"/>
            </a:xfrm>
            <a:custGeom>
              <a:avLst/>
              <a:gdLst/>
              <a:ahLst/>
              <a:cxnLst/>
              <a:rect l="l" t="t" r="r" b="b"/>
              <a:pathLst>
                <a:path w="121" h="122" extrusionOk="0">
                  <a:moveTo>
                    <a:pt x="73" y="1"/>
                  </a:moveTo>
                  <a:lnTo>
                    <a:pt x="24" y="25"/>
                  </a:lnTo>
                  <a:lnTo>
                    <a:pt x="0" y="73"/>
                  </a:lnTo>
                  <a:lnTo>
                    <a:pt x="24" y="97"/>
                  </a:lnTo>
                  <a:lnTo>
                    <a:pt x="73" y="121"/>
                  </a:lnTo>
                  <a:lnTo>
                    <a:pt x="121" y="97"/>
                  </a:lnTo>
                  <a:lnTo>
                    <a:pt x="121" y="49"/>
                  </a:lnTo>
                  <a:lnTo>
                    <a:pt x="97" y="25"/>
                  </a:lnTo>
                  <a:lnTo>
                    <a:pt x="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9" name="Google Shape;13829;p41"/>
            <p:cNvSpPr/>
            <p:nvPr/>
          </p:nvSpPr>
          <p:spPr>
            <a:xfrm>
              <a:off x="5259200" y="3583275"/>
              <a:ext cx="3025" cy="3050"/>
            </a:xfrm>
            <a:custGeom>
              <a:avLst/>
              <a:gdLst/>
              <a:ahLst/>
              <a:cxnLst/>
              <a:rect l="l" t="t" r="r" b="b"/>
              <a:pathLst>
                <a:path w="121" h="122" extrusionOk="0">
                  <a:moveTo>
                    <a:pt x="73" y="1"/>
                  </a:moveTo>
                  <a:lnTo>
                    <a:pt x="25" y="25"/>
                  </a:lnTo>
                  <a:lnTo>
                    <a:pt x="0" y="73"/>
                  </a:lnTo>
                  <a:lnTo>
                    <a:pt x="25" y="121"/>
                  </a:lnTo>
                  <a:lnTo>
                    <a:pt x="97" y="121"/>
                  </a:lnTo>
                  <a:lnTo>
                    <a:pt x="121" y="73"/>
                  </a:lnTo>
                  <a:lnTo>
                    <a:pt x="97" y="25"/>
                  </a:lnTo>
                  <a:lnTo>
                    <a:pt x="7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0" name="Google Shape;13830;p41"/>
            <p:cNvSpPr/>
            <p:nvPr/>
          </p:nvSpPr>
          <p:spPr>
            <a:xfrm>
              <a:off x="5255600" y="3586900"/>
              <a:ext cx="3025" cy="3625"/>
            </a:xfrm>
            <a:custGeom>
              <a:avLst/>
              <a:gdLst/>
              <a:ahLst/>
              <a:cxnLst/>
              <a:rect l="l" t="t" r="r" b="b"/>
              <a:pathLst>
                <a:path w="121" h="145" extrusionOk="0">
                  <a:moveTo>
                    <a:pt x="48" y="0"/>
                  </a:moveTo>
                  <a:lnTo>
                    <a:pt x="0" y="24"/>
                  </a:lnTo>
                  <a:lnTo>
                    <a:pt x="0" y="72"/>
                  </a:lnTo>
                  <a:lnTo>
                    <a:pt x="0" y="121"/>
                  </a:lnTo>
                  <a:lnTo>
                    <a:pt x="48" y="145"/>
                  </a:lnTo>
                  <a:lnTo>
                    <a:pt x="96" y="121"/>
                  </a:lnTo>
                  <a:lnTo>
                    <a:pt x="120" y="72"/>
                  </a:lnTo>
                  <a:lnTo>
                    <a:pt x="96" y="24"/>
                  </a:lnTo>
                  <a:lnTo>
                    <a:pt x="4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1" name="Google Shape;13831;p41"/>
            <p:cNvSpPr/>
            <p:nvPr/>
          </p:nvSpPr>
          <p:spPr>
            <a:xfrm>
              <a:off x="5257400" y="3577875"/>
              <a:ext cx="3625" cy="3025"/>
            </a:xfrm>
            <a:custGeom>
              <a:avLst/>
              <a:gdLst/>
              <a:ahLst/>
              <a:cxnLst/>
              <a:rect l="l" t="t" r="r" b="b"/>
              <a:pathLst>
                <a:path w="145" h="121" extrusionOk="0">
                  <a:moveTo>
                    <a:pt x="24" y="0"/>
                  </a:moveTo>
                  <a:lnTo>
                    <a:pt x="0" y="48"/>
                  </a:lnTo>
                  <a:lnTo>
                    <a:pt x="24" y="96"/>
                  </a:lnTo>
                  <a:lnTo>
                    <a:pt x="72" y="120"/>
                  </a:lnTo>
                  <a:lnTo>
                    <a:pt x="121" y="96"/>
                  </a:lnTo>
                  <a:lnTo>
                    <a:pt x="145" y="48"/>
                  </a:lnTo>
                  <a:lnTo>
                    <a:pt x="121"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2" name="Google Shape;13832;p41"/>
            <p:cNvSpPr/>
            <p:nvPr/>
          </p:nvSpPr>
          <p:spPr>
            <a:xfrm>
              <a:off x="5263425" y="3580275"/>
              <a:ext cx="3025" cy="3025"/>
            </a:xfrm>
            <a:custGeom>
              <a:avLst/>
              <a:gdLst/>
              <a:ahLst/>
              <a:cxnLst/>
              <a:rect l="l" t="t" r="r" b="b"/>
              <a:pathLst>
                <a:path w="121" h="121" extrusionOk="0">
                  <a:moveTo>
                    <a:pt x="48" y="0"/>
                  </a:moveTo>
                  <a:lnTo>
                    <a:pt x="0" y="24"/>
                  </a:lnTo>
                  <a:lnTo>
                    <a:pt x="0" y="73"/>
                  </a:lnTo>
                  <a:lnTo>
                    <a:pt x="0" y="121"/>
                  </a:lnTo>
                  <a:lnTo>
                    <a:pt x="96" y="121"/>
                  </a:lnTo>
                  <a:lnTo>
                    <a:pt x="120" y="73"/>
                  </a:lnTo>
                  <a:lnTo>
                    <a:pt x="96" y="24"/>
                  </a:lnTo>
                  <a:lnTo>
                    <a:pt x="4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41"/>
            <p:cNvSpPr/>
            <p:nvPr/>
          </p:nvSpPr>
          <p:spPr>
            <a:xfrm>
              <a:off x="5254375" y="3579675"/>
              <a:ext cx="3050" cy="3625"/>
            </a:xfrm>
            <a:custGeom>
              <a:avLst/>
              <a:gdLst/>
              <a:ahLst/>
              <a:cxnLst/>
              <a:rect l="l" t="t" r="r" b="b"/>
              <a:pathLst>
                <a:path w="122" h="145" extrusionOk="0">
                  <a:moveTo>
                    <a:pt x="73" y="0"/>
                  </a:moveTo>
                  <a:lnTo>
                    <a:pt x="25" y="24"/>
                  </a:lnTo>
                  <a:lnTo>
                    <a:pt x="1" y="72"/>
                  </a:lnTo>
                  <a:lnTo>
                    <a:pt x="25" y="121"/>
                  </a:lnTo>
                  <a:lnTo>
                    <a:pt x="73" y="145"/>
                  </a:lnTo>
                  <a:lnTo>
                    <a:pt x="121" y="121"/>
                  </a:lnTo>
                  <a:lnTo>
                    <a:pt x="121" y="72"/>
                  </a:lnTo>
                  <a:lnTo>
                    <a:pt x="121" y="24"/>
                  </a:lnTo>
                  <a:lnTo>
                    <a:pt x="73"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4" name="Google Shape;13834;p41"/>
            <p:cNvSpPr/>
            <p:nvPr/>
          </p:nvSpPr>
          <p:spPr>
            <a:xfrm>
              <a:off x="5250175" y="3583875"/>
              <a:ext cx="3025" cy="3650"/>
            </a:xfrm>
            <a:custGeom>
              <a:avLst/>
              <a:gdLst/>
              <a:ahLst/>
              <a:cxnLst/>
              <a:rect l="l" t="t" r="r" b="b"/>
              <a:pathLst>
                <a:path w="121" h="146" extrusionOk="0">
                  <a:moveTo>
                    <a:pt x="49" y="1"/>
                  </a:moveTo>
                  <a:lnTo>
                    <a:pt x="24" y="25"/>
                  </a:lnTo>
                  <a:lnTo>
                    <a:pt x="0" y="73"/>
                  </a:lnTo>
                  <a:lnTo>
                    <a:pt x="24" y="121"/>
                  </a:lnTo>
                  <a:lnTo>
                    <a:pt x="49" y="145"/>
                  </a:lnTo>
                  <a:lnTo>
                    <a:pt x="97" y="121"/>
                  </a:lnTo>
                  <a:lnTo>
                    <a:pt x="121" y="73"/>
                  </a:lnTo>
                  <a:lnTo>
                    <a:pt x="97" y="25"/>
                  </a:lnTo>
                  <a:lnTo>
                    <a:pt x="4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41"/>
            <p:cNvSpPr>
              <a:spLocks/>
            </p:cNvSpPr>
            <p:nvPr/>
          </p:nvSpPr>
          <p:spPr>
            <a:xfrm>
              <a:off x="4957075" y="3106025"/>
              <a:ext cx="589825" cy="651200"/>
            </a:xfrm>
            <a:custGeom>
              <a:avLst/>
              <a:gdLst/>
              <a:ahLst/>
              <a:cxnLst/>
              <a:rect l="l" t="t" r="r" b="b"/>
              <a:pathLst>
                <a:path w="23593" h="26048" extrusionOk="0">
                  <a:moveTo>
                    <a:pt x="16130" y="1"/>
                  </a:moveTo>
                  <a:lnTo>
                    <a:pt x="16009" y="25"/>
                  </a:lnTo>
                  <a:lnTo>
                    <a:pt x="434" y="5441"/>
                  </a:lnTo>
                  <a:lnTo>
                    <a:pt x="314" y="5489"/>
                  </a:lnTo>
                  <a:lnTo>
                    <a:pt x="217" y="5586"/>
                  </a:lnTo>
                  <a:lnTo>
                    <a:pt x="121" y="5658"/>
                  </a:lnTo>
                  <a:lnTo>
                    <a:pt x="73" y="5778"/>
                  </a:lnTo>
                  <a:lnTo>
                    <a:pt x="25" y="5899"/>
                  </a:lnTo>
                  <a:lnTo>
                    <a:pt x="1" y="6019"/>
                  </a:lnTo>
                  <a:lnTo>
                    <a:pt x="1" y="6139"/>
                  </a:lnTo>
                  <a:lnTo>
                    <a:pt x="25" y="6260"/>
                  </a:lnTo>
                  <a:lnTo>
                    <a:pt x="6765" y="25615"/>
                  </a:lnTo>
                  <a:lnTo>
                    <a:pt x="6813" y="25735"/>
                  </a:lnTo>
                  <a:lnTo>
                    <a:pt x="6886" y="25831"/>
                  </a:lnTo>
                  <a:lnTo>
                    <a:pt x="6982" y="25927"/>
                  </a:lnTo>
                  <a:lnTo>
                    <a:pt x="7078" y="25976"/>
                  </a:lnTo>
                  <a:lnTo>
                    <a:pt x="7199" y="26024"/>
                  </a:lnTo>
                  <a:lnTo>
                    <a:pt x="7319" y="26048"/>
                  </a:lnTo>
                  <a:lnTo>
                    <a:pt x="7463" y="26048"/>
                  </a:lnTo>
                  <a:lnTo>
                    <a:pt x="7584" y="26000"/>
                  </a:lnTo>
                  <a:lnTo>
                    <a:pt x="23159" y="20583"/>
                  </a:lnTo>
                  <a:lnTo>
                    <a:pt x="23280" y="20535"/>
                  </a:lnTo>
                  <a:lnTo>
                    <a:pt x="23376" y="20463"/>
                  </a:lnTo>
                  <a:lnTo>
                    <a:pt x="23472" y="20367"/>
                  </a:lnTo>
                  <a:lnTo>
                    <a:pt x="23544" y="20270"/>
                  </a:lnTo>
                  <a:lnTo>
                    <a:pt x="23568" y="20150"/>
                  </a:lnTo>
                  <a:lnTo>
                    <a:pt x="23593" y="20030"/>
                  </a:lnTo>
                  <a:lnTo>
                    <a:pt x="23593" y="19909"/>
                  </a:lnTo>
                  <a:lnTo>
                    <a:pt x="23568" y="19765"/>
                  </a:lnTo>
                  <a:lnTo>
                    <a:pt x="16828" y="434"/>
                  </a:lnTo>
                  <a:lnTo>
                    <a:pt x="16780" y="314"/>
                  </a:lnTo>
                  <a:lnTo>
                    <a:pt x="16708" y="217"/>
                  </a:lnTo>
                  <a:lnTo>
                    <a:pt x="16611" y="121"/>
                  </a:lnTo>
                  <a:lnTo>
                    <a:pt x="16515" y="49"/>
                  </a:lnTo>
                  <a:lnTo>
                    <a:pt x="16395" y="25"/>
                  </a:lnTo>
                  <a:lnTo>
                    <a:pt x="162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5" name="Google Shape;13675;p41"/>
            <p:cNvSpPr/>
            <p:nvPr/>
          </p:nvSpPr>
          <p:spPr>
            <a:xfrm>
              <a:off x="5413275" y="3355175"/>
              <a:ext cx="206450" cy="100550"/>
            </a:xfrm>
            <a:custGeom>
              <a:avLst/>
              <a:gdLst/>
              <a:ahLst/>
              <a:cxnLst/>
              <a:rect l="l" t="t" r="r" b="b"/>
              <a:pathLst>
                <a:path w="8258" h="4022" extrusionOk="0">
                  <a:moveTo>
                    <a:pt x="1493" y="3203"/>
                  </a:moveTo>
                  <a:lnTo>
                    <a:pt x="1324" y="3227"/>
                  </a:lnTo>
                  <a:lnTo>
                    <a:pt x="1207" y="3234"/>
                  </a:lnTo>
                  <a:lnTo>
                    <a:pt x="1207" y="3234"/>
                  </a:lnTo>
                  <a:lnTo>
                    <a:pt x="1276" y="3227"/>
                  </a:lnTo>
                  <a:lnTo>
                    <a:pt x="1493" y="3203"/>
                  </a:lnTo>
                  <a:close/>
                  <a:moveTo>
                    <a:pt x="7704" y="1"/>
                  </a:moveTo>
                  <a:lnTo>
                    <a:pt x="7270" y="73"/>
                  </a:lnTo>
                  <a:lnTo>
                    <a:pt x="6235" y="218"/>
                  </a:lnTo>
                  <a:lnTo>
                    <a:pt x="5008" y="338"/>
                  </a:lnTo>
                  <a:lnTo>
                    <a:pt x="4478" y="386"/>
                  </a:lnTo>
                  <a:lnTo>
                    <a:pt x="4021" y="386"/>
                  </a:lnTo>
                  <a:lnTo>
                    <a:pt x="3611" y="338"/>
                  </a:lnTo>
                  <a:lnTo>
                    <a:pt x="3178" y="290"/>
                  </a:lnTo>
                  <a:lnTo>
                    <a:pt x="2311" y="169"/>
                  </a:lnTo>
                  <a:lnTo>
                    <a:pt x="1926" y="121"/>
                  </a:lnTo>
                  <a:lnTo>
                    <a:pt x="1589" y="121"/>
                  </a:lnTo>
                  <a:lnTo>
                    <a:pt x="1469" y="145"/>
                  </a:lnTo>
                  <a:lnTo>
                    <a:pt x="1348" y="169"/>
                  </a:lnTo>
                  <a:lnTo>
                    <a:pt x="1276" y="218"/>
                  </a:lnTo>
                  <a:lnTo>
                    <a:pt x="1228" y="290"/>
                  </a:lnTo>
                  <a:lnTo>
                    <a:pt x="1204" y="362"/>
                  </a:lnTo>
                  <a:lnTo>
                    <a:pt x="1204" y="434"/>
                  </a:lnTo>
                  <a:lnTo>
                    <a:pt x="1252" y="507"/>
                  </a:lnTo>
                  <a:lnTo>
                    <a:pt x="1300" y="555"/>
                  </a:lnTo>
                  <a:lnTo>
                    <a:pt x="1445" y="675"/>
                  </a:lnTo>
                  <a:lnTo>
                    <a:pt x="1661" y="771"/>
                  </a:lnTo>
                  <a:lnTo>
                    <a:pt x="1854" y="844"/>
                  </a:lnTo>
                  <a:lnTo>
                    <a:pt x="2046" y="892"/>
                  </a:lnTo>
                  <a:lnTo>
                    <a:pt x="2215" y="940"/>
                  </a:lnTo>
                  <a:lnTo>
                    <a:pt x="1950" y="940"/>
                  </a:lnTo>
                  <a:lnTo>
                    <a:pt x="1300" y="964"/>
                  </a:lnTo>
                  <a:lnTo>
                    <a:pt x="963" y="988"/>
                  </a:lnTo>
                  <a:lnTo>
                    <a:pt x="626" y="1036"/>
                  </a:lnTo>
                  <a:lnTo>
                    <a:pt x="361" y="1108"/>
                  </a:lnTo>
                  <a:lnTo>
                    <a:pt x="265" y="1156"/>
                  </a:lnTo>
                  <a:lnTo>
                    <a:pt x="217" y="1229"/>
                  </a:lnTo>
                  <a:lnTo>
                    <a:pt x="145" y="1349"/>
                  </a:lnTo>
                  <a:lnTo>
                    <a:pt x="121" y="1445"/>
                  </a:lnTo>
                  <a:lnTo>
                    <a:pt x="145" y="1542"/>
                  </a:lnTo>
                  <a:lnTo>
                    <a:pt x="217" y="1638"/>
                  </a:lnTo>
                  <a:lnTo>
                    <a:pt x="313" y="1686"/>
                  </a:lnTo>
                  <a:lnTo>
                    <a:pt x="458" y="1758"/>
                  </a:lnTo>
                  <a:lnTo>
                    <a:pt x="674" y="1782"/>
                  </a:lnTo>
                  <a:lnTo>
                    <a:pt x="915" y="1806"/>
                  </a:lnTo>
                  <a:lnTo>
                    <a:pt x="795" y="1806"/>
                  </a:lnTo>
                  <a:lnTo>
                    <a:pt x="650" y="1831"/>
                  </a:lnTo>
                  <a:lnTo>
                    <a:pt x="482" y="1855"/>
                  </a:lnTo>
                  <a:lnTo>
                    <a:pt x="313" y="1903"/>
                  </a:lnTo>
                  <a:lnTo>
                    <a:pt x="169" y="1975"/>
                  </a:lnTo>
                  <a:lnTo>
                    <a:pt x="97" y="2023"/>
                  </a:lnTo>
                  <a:lnTo>
                    <a:pt x="48" y="2095"/>
                  </a:lnTo>
                  <a:lnTo>
                    <a:pt x="24" y="2168"/>
                  </a:lnTo>
                  <a:lnTo>
                    <a:pt x="0" y="2240"/>
                  </a:lnTo>
                  <a:lnTo>
                    <a:pt x="0" y="2312"/>
                  </a:lnTo>
                  <a:lnTo>
                    <a:pt x="24" y="2384"/>
                  </a:lnTo>
                  <a:lnTo>
                    <a:pt x="72" y="2432"/>
                  </a:lnTo>
                  <a:lnTo>
                    <a:pt x="145" y="2456"/>
                  </a:lnTo>
                  <a:lnTo>
                    <a:pt x="289" y="2529"/>
                  </a:lnTo>
                  <a:lnTo>
                    <a:pt x="482" y="2553"/>
                  </a:lnTo>
                  <a:lnTo>
                    <a:pt x="674" y="2553"/>
                  </a:lnTo>
                  <a:lnTo>
                    <a:pt x="867" y="2529"/>
                  </a:lnTo>
                  <a:lnTo>
                    <a:pt x="1035" y="2529"/>
                  </a:lnTo>
                  <a:lnTo>
                    <a:pt x="843" y="2553"/>
                  </a:lnTo>
                  <a:lnTo>
                    <a:pt x="650" y="2577"/>
                  </a:lnTo>
                  <a:lnTo>
                    <a:pt x="434" y="2625"/>
                  </a:lnTo>
                  <a:lnTo>
                    <a:pt x="265" y="2721"/>
                  </a:lnTo>
                  <a:lnTo>
                    <a:pt x="193" y="2769"/>
                  </a:lnTo>
                  <a:lnTo>
                    <a:pt x="145" y="2818"/>
                  </a:lnTo>
                  <a:lnTo>
                    <a:pt x="97" y="2890"/>
                  </a:lnTo>
                  <a:lnTo>
                    <a:pt x="72" y="2962"/>
                  </a:lnTo>
                  <a:lnTo>
                    <a:pt x="97" y="3034"/>
                  </a:lnTo>
                  <a:lnTo>
                    <a:pt x="145" y="3106"/>
                  </a:lnTo>
                  <a:lnTo>
                    <a:pt x="193" y="3155"/>
                  </a:lnTo>
                  <a:lnTo>
                    <a:pt x="289" y="3203"/>
                  </a:lnTo>
                  <a:lnTo>
                    <a:pt x="530" y="3251"/>
                  </a:lnTo>
                  <a:lnTo>
                    <a:pt x="915" y="3251"/>
                  </a:lnTo>
                  <a:lnTo>
                    <a:pt x="698" y="3323"/>
                  </a:lnTo>
                  <a:lnTo>
                    <a:pt x="506" y="3395"/>
                  </a:lnTo>
                  <a:lnTo>
                    <a:pt x="434" y="3443"/>
                  </a:lnTo>
                  <a:lnTo>
                    <a:pt x="361" y="3492"/>
                  </a:lnTo>
                  <a:lnTo>
                    <a:pt x="337" y="3540"/>
                  </a:lnTo>
                  <a:lnTo>
                    <a:pt x="313" y="3612"/>
                  </a:lnTo>
                  <a:lnTo>
                    <a:pt x="337" y="3684"/>
                  </a:lnTo>
                  <a:lnTo>
                    <a:pt x="385" y="3756"/>
                  </a:lnTo>
                  <a:lnTo>
                    <a:pt x="458" y="3829"/>
                  </a:lnTo>
                  <a:lnTo>
                    <a:pt x="578" y="3877"/>
                  </a:lnTo>
                  <a:lnTo>
                    <a:pt x="843" y="3949"/>
                  </a:lnTo>
                  <a:lnTo>
                    <a:pt x="1204" y="3997"/>
                  </a:lnTo>
                  <a:lnTo>
                    <a:pt x="1637" y="4021"/>
                  </a:lnTo>
                  <a:lnTo>
                    <a:pt x="2119" y="4021"/>
                  </a:lnTo>
                  <a:lnTo>
                    <a:pt x="2648" y="3997"/>
                  </a:lnTo>
                  <a:lnTo>
                    <a:pt x="3178" y="3949"/>
                  </a:lnTo>
                  <a:lnTo>
                    <a:pt x="3780" y="3853"/>
                  </a:lnTo>
                  <a:lnTo>
                    <a:pt x="4550" y="3732"/>
                  </a:lnTo>
                  <a:lnTo>
                    <a:pt x="6235" y="3443"/>
                  </a:lnTo>
                  <a:lnTo>
                    <a:pt x="8257" y="3082"/>
                  </a:lnTo>
                  <a:lnTo>
                    <a:pt x="7704" y="1"/>
                  </a:lnTo>
                  <a:close/>
                </a:path>
              </a:pathLst>
            </a:custGeom>
            <a:solidFill>
              <a:srgbClr val="F6D5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41"/>
            <p:cNvSpPr/>
            <p:nvPr/>
          </p:nvSpPr>
          <p:spPr>
            <a:xfrm>
              <a:off x="5553036" y="3004925"/>
              <a:ext cx="303350" cy="463425"/>
            </a:xfrm>
            <a:custGeom>
              <a:avLst/>
              <a:gdLst/>
              <a:ahLst/>
              <a:cxnLst/>
              <a:rect l="l" t="t" r="r" b="b"/>
              <a:pathLst>
                <a:path w="12134" h="18537" extrusionOk="0">
                  <a:moveTo>
                    <a:pt x="795" y="0"/>
                  </a:moveTo>
                  <a:lnTo>
                    <a:pt x="2094" y="2745"/>
                  </a:lnTo>
                  <a:lnTo>
                    <a:pt x="0" y="6067"/>
                  </a:lnTo>
                  <a:lnTo>
                    <a:pt x="120" y="6139"/>
                  </a:lnTo>
                  <a:lnTo>
                    <a:pt x="458" y="6356"/>
                  </a:lnTo>
                  <a:lnTo>
                    <a:pt x="674" y="6548"/>
                  </a:lnTo>
                  <a:lnTo>
                    <a:pt x="939" y="6765"/>
                  </a:lnTo>
                  <a:lnTo>
                    <a:pt x="1252" y="7054"/>
                  </a:lnTo>
                  <a:lnTo>
                    <a:pt x="1565" y="7391"/>
                  </a:lnTo>
                  <a:lnTo>
                    <a:pt x="1926" y="7776"/>
                  </a:lnTo>
                  <a:lnTo>
                    <a:pt x="2287" y="8233"/>
                  </a:lnTo>
                  <a:lnTo>
                    <a:pt x="2648" y="8739"/>
                  </a:lnTo>
                  <a:lnTo>
                    <a:pt x="3033" y="9341"/>
                  </a:lnTo>
                  <a:lnTo>
                    <a:pt x="3419" y="9991"/>
                  </a:lnTo>
                  <a:lnTo>
                    <a:pt x="3804" y="10713"/>
                  </a:lnTo>
                  <a:lnTo>
                    <a:pt x="4165" y="11531"/>
                  </a:lnTo>
                  <a:lnTo>
                    <a:pt x="4526" y="12398"/>
                  </a:lnTo>
                  <a:lnTo>
                    <a:pt x="770" y="14035"/>
                  </a:lnTo>
                  <a:lnTo>
                    <a:pt x="1420" y="18272"/>
                  </a:lnTo>
                  <a:lnTo>
                    <a:pt x="1733" y="18320"/>
                  </a:lnTo>
                  <a:lnTo>
                    <a:pt x="2576" y="18416"/>
                  </a:lnTo>
                  <a:lnTo>
                    <a:pt x="3780" y="18489"/>
                  </a:lnTo>
                  <a:lnTo>
                    <a:pt x="4502" y="18537"/>
                  </a:lnTo>
                  <a:lnTo>
                    <a:pt x="5898" y="18537"/>
                  </a:lnTo>
                  <a:lnTo>
                    <a:pt x="6524" y="18513"/>
                  </a:lnTo>
                  <a:lnTo>
                    <a:pt x="7150" y="18465"/>
                  </a:lnTo>
                  <a:lnTo>
                    <a:pt x="7728" y="18368"/>
                  </a:lnTo>
                  <a:lnTo>
                    <a:pt x="8305" y="18272"/>
                  </a:lnTo>
                  <a:lnTo>
                    <a:pt x="8835" y="18127"/>
                  </a:lnTo>
                  <a:lnTo>
                    <a:pt x="9341" y="17959"/>
                  </a:lnTo>
                  <a:lnTo>
                    <a:pt x="9822" y="17718"/>
                  </a:lnTo>
                  <a:lnTo>
                    <a:pt x="10039" y="17598"/>
                  </a:lnTo>
                  <a:lnTo>
                    <a:pt x="10255" y="17453"/>
                  </a:lnTo>
                  <a:lnTo>
                    <a:pt x="10448" y="17309"/>
                  </a:lnTo>
                  <a:lnTo>
                    <a:pt x="10641" y="17140"/>
                  </a:lnTo>
                  <a:lnTo>
                    <a:pt x="10833" y="16948"/>
                  </a:lnTo>
                  <a:lnTo>
                    <a:pt x="11002" y="16755"/>
                  </a:lnTo>
                  <a:lnTo>
                    <a:pt x="11170" y="16539"/>
                  </a:lnTo>
                  <a:lnTo>
                    <a:pt x="11315" y="16322"/>
                  </a:lnTo>
                  <a:lnTo>
                    <a:pt x="11459" y="16081"/>
                  </a:lnTo>
                  <a:lnTo>
                    <a:pt x="11603" y="15816"/>
                  </a:lnTo>
                  <a:lnTo>
                    <a:pt x="11724" y="15552"/>
                  </a:lnTo>
                  <a:lnTo>
                    <a:pt x="11820" y="15263"/>
                  </a:lnTo>
                  <a:lnTo>
                    <a:pt x="11916" y="14950"/>
                  </a:lnTo>
                  <a:lnTo>
                    <a:pt x="11989" y="14613"/>
                  </a:lnTo>
                  <a:lnTo>
                    <a:pt x="12061" y="14276"/>
                  </a:lnTo>
                  <a:lnTo>
                    <a:pt x="12109" y="13915"/>
                  </a:lnTo>
                  <a:lnTo>
                    <a:pt x="12133" y="13578"/>
                  </a:lnTo>
                  <a:lnTo>
                    <a:pt x="12133" y="13265"/>
                  </a:lnTo>
                  <a:lnTo>
                    <a:pt x="12133" y="12928"/>
                  </a:lnTo>
                  <a:lnTo>
                    <a:pt x="12109" y="12591"/>
                  </a:lnTo>
                  <a:lnTo>
                    <a:pt x="12085" y="12278"/>
                  </a:lnTo>
                  <a:lnTo>
                    <a:pt x="12013" y="11941"/>
                  </a:lnTo>
                  <a:lnTo>
                    <a:pt x="11940" y="11628"/>
                  </a:lnTo>
                  <a:lnTo>
                    <a:pt x="11868" y="11315"/>
                  </a:lnTo>
                  <a:lnTo>
                    <a:pt x="11628" y="10665"/>
                  </a:lnTo>
                  <a:lnTo>
                    <a:pt x="11363" y="10039"/>
                  </a:lnTo>
                  <a:lnTo>
                    <a:pt x="11050" y="9413"/>
                  </a:lnTo>
                  <a:lnTo>
                    <a:pt x="10689" y="8787"/>
                  </a:lnTo>
                  <a:lnTo>
                    <a:pt x="10279" y="8185"/>
                  </a:lnTo>
                  <a:lnTo>
                    <a:pt x="9846" y="7583"/>
                  </a:lnTo>
                  <a:lnTo>
                    <a:pt x="9389" y="7006"/>
                  </a:lnTo>
                  <a:lnTo>
                    <a:pt x="8883" y="6452"/>
                  </a:lnTo>
                  <a:lnTo>
                    <a:pt x="8378" y="5898"/>
                  </a:lnTo>
                  <a:lnTo>
                    <a:pt x="7848" y="5345"/>
                  </a:lnTo>
                  <a:lnTo>
                    <a:pt x="7294" y="4839"/>
                  </a:lnTo>
                  <a:lnTo>
                    <a:pt x="6765" y="4334"/>
                  </a:lnTo>
                  <a:lnTo>
                    <a:pt x="6211" y="3852"/>
                  </a:lnTo>
                  <a:lnTo>
                    <a:pt x="5657" y="3395"/>
                  </a:lnTo>
                  <a:lnTo>
                    <a:pt x="4598" y="2552"/>
                  </a:lnTo>
                  <a:lnTo>
                    <a:pt x="3587" y="1830"/>
                  </a:lnTo>
                  <a:lnTo>
                    <a:pt x="2672" y="1180"/>
                  </a:lnTo>
                  <a:lnTo>
                    <a:pt x="1902" y="674"/>
                  </a:lnTo>
                  <a:lnTo>
                    <a:pt x="1300" y="313"/>
                  </a:lnTo>
                  <a:lnTo>
                    <a:pt x="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0" name="Google Shape;13680;p41"/>
            <p:cNvSpPr/>
            <p:nvPr/>
          </p:nvSpPr>
          <p:spPr>
            <a:xfrm>
              <a:off x="5569750" y="3295600"/>
              <a:ext cx="186600" cy="172150"/>
            </a:xfrm>
            <a:custGeom>
              <a:avLst/>
              <a:gdLst/>
              <a:ahLst/>
              <a:cxnLst/>
              <a:rect l="l" t="t" r="r" b="b"/>
              <a:pathLst>
                <a:path w="7464" h="6886" extrusionOk="0">
                  <a:moveTo>
                    <a:pt x="5465" y="1"/>
                  </a:moveTo>
                  <a:lnTo>
                    <a:pt x="48" y="2360"/>
                  </a:lnTo>
                  <a:lnTo>
                    <a:pt x="0" y="2384"/>
                  </a:lnTo>
                  <a:lnTo>
                    <a:pt x="650" y="6645"/>
                  </a:lnTo>
                  <a:lnTo>
                    <a:pt x="674" y="6693"/>
                  </a:lnTo>
                  <a:lnTo>
                    <a:pt x="698" y="6693"/>
                  </a:lnTo>
                  <a:lnTo>
                    <a:pt x="939" y="6717"/>
                  </a:lnTo>
                  <a:lnTo>
                    <a:pt x="1613" y="6789"/>
                  </a:lnTo>
                  <a:lnTo>
                    <a:pt x="2697" y="6862"/>
                  </a:lnTo>
                  <a:lnTo>
                    <a:pt x="3419" y="6886"/>
                  </a:lnTo>
                  <a:lnTo>
                    <a:pt x="4237" y="6886"/>
                  </a:lnTo>
                  <a:lnTo>
                    <a:pt x="5706" y="6862"/>
                  </a:lnTo>
                  <a:lnTo>
                    <a:pt x="6524" y="6813"/>
                  </a:lnTo>
                  <a:lnTo>
                    <a:pt x="7415" y="6765"/>
                  </a:lnTo>
                  <a:lnTo>
                    <a:pt x="7463" y="6765"/>
                  </a:lnTo>
                  <a:lnTo>
                    <a:pt x="7463" y="6717"/>
                  </a:lnTo>
                  <a:lnTo>
                    <a:pt x="7463" y="6693"/>
                  </a:lnTo>
                  <a:lnTo>
                    <a:pt x="7415" y="6669"/>
                  </a:lnTo>
                  <a:lnTo>
                    <a:pt x="5970" y="6741"/>
                  </a:lnTo>
                  <a:lnTo>
                    <a:pt x="4695" y="6789"/>
                  </a:lnTo>
                  <a:lnTo>
                    <a:pt x="3587" y="6789"/>
                  </a:lnTo>
                  <a:lnTo>
                    <a:pt x="2672" y="6765"/>
                  </a:lnTo>
                  <a:lnTo>
                    <a:pt x="1926" y="6717"/>
                  </a:lnTo>
                  <a:lnTo>
                    <a:pt x="1348" y="6669"/>
                  </a:lnTo>
                  <a:lnTo>
                    <a:pt x="747" y="6597"/>
                  </a:lnTo>
                  <a:lnTo>
                    <a:pt x="121" y="2432"/>
                  </a:lnTo>
                  <a:lnTo>
                    <a:pt x="5513" y="97"/>
                  </a:lnTo>
                  <a:lnTo>
                    <a:pt x="5537" y="73"/>
                  </a:lnTo>
                  <a:lnTo>
                    <a:pt x="5537" y="25"/>
                  </a:lnTo>
                  <a:lnTo>
                    <a:pt x="5513" y="1"/>
                  </a:lnTo>
                  <a:close/>
                </a:path>
              </a:pathLst>
            </a:custGeom>
            <a:solidFill>
              <a:srgbClr val="100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a:extLst>
              <a:ext uri="{FF2B5EF4-FFF2-40B4-BE49-F238E27FC236}">
                <a16:creationId xmlns:a16="http://schemas.microsoft.com/office/drawing/2014/main" id="{3015B439-11D8-8BC3-F3C7-3CBCF20295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5338" y="2925998"/>
            <a:ext cx="1376955" cy="10367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58"/>
        <p:cNvGrpSpPr/>
        <p:nvPr/>
      </p:nvGrpSpPr>
      <p:grpSpPr>
        <a:xfrm>
          <a:off x="0" y="0"/>
          <a:ext cx="0" cy="0"/>
          <a:chOff x="0" y="0"/>
          <a:chExt cx="0" cy="0"/>
        </a:xfrm>
      </p:grpSpPr>
      <p:grpSp>
        <p:nvGrpSpPr>
          <p:cNvPr id="28" name="Google Shape;25050;p80">
            <a:extLst>
              <a:ext uri="{FF2B5EF4-FFF2-40B4-BE49-F238E27FC236}">
                <a16:creationId xmlns:a16="http://schemas.microsoft.com/office/drawing/2014/main" id="{98D80421-8ED8-AC00-D7D7-2E6A7DE1BC4F}"/>
              </a:ext>
            </a:extLst>
          </p:cNvPr>
          <p:cNvGrpSpPr/>
          <p:nvPr/>
        </p:nvGrpSpPr>
        <p:grpSpPr>
          <a:xfrm>
            <a:off x="871514" y="3563925"/>
            <a:ext cx="277228" cy="659551"/>
            <a:chOff x="998349" y="3050689"/>
            <a:chExt cx="550774" cy="1310345"/>
          </a:xfrm>
        </p:grpSpPr>
        <p:sp>
          <p:nvSpPr>
            <p:cNvPr id="29" name="Google Shape;25051;p80">
              <a:extLst>
                <a:ext uri="{FF2B5EF4-FFF2-40B4-BE49-F238E27FC236}">
                  <a16:creationId xmlns:a16="http://schemas.microsoft.com/office/drawing/2014/main" id="{4BE61828-9A12-FE96-D817-2379BCC3CACC}"/>
                </a:ext>
              </a:extLst>
            </p:cNvPr>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5052;p80">
              <a:extLst>
                <a:ext uri="{FF2B5EF4-FFF2-40B4-BE49-F238E27FC236}">
                  <a16:creationId xmlns:a16="http://schemas.microsoft.com/office/drawing/2014/main" id="{102BAB95-6E49-8D3E-963F-B24DA3F09743}"/>
                </a:ext>
              </a:extLst>
            </p:cNvPr>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053;p80">
              <a:extLst>
                <a:ext uri="{FF2B5EF4-FFF2-40B4-BE49-F238E27FC236}">
                  <a16:creationId xmlns:a16="http://schemas.microsoft.com/office/drawing/2014/main" id="{AAA406B9-CEA2-8DC4-F005-0C504CB3ED65}"/>
                </a:ext>
              </a:extLst>
            </p:cNvPr>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5054;p80">
              <a:extLst>
                <a:ext uri="{FF2B5EF4-FFF2-40B4-BE49-F238E27FC236}">
                  <a16:creationId xmlns:a16="http://schemas.microsoft.com/office/drawing/2014/main" id="{7C3B1D1C-8EC2-9D49-ACEC-F21A99C1AE4E}"/>
                </a:ext>
              </a:extLst>
            </p:cNvPr>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 name="Google Shape;25045;p80">
            <a:extLst>
              <a:ext uri="{FF2B5EF4-FFF2-40B4-BE49-F238E27FC236}">
                <a16:creationId xmlns:a16="http://schemas.microsoft.com/office/drawing/2014/main" id="{9AB68588-BB69-6A9C-10F2-E6C2B3AC4FC0}"/>
              </a:ext>
            </a:extLst>
          </p:cNvPr>
          <p:cNvGrpSpPr/>
          <p:nvPr/>
        </p:nvGrpSpPr>
        <p:grpSpPr>
          <a:xfrm>
            <a:off x="1231250" y="3562262"/>
            <a:ext cx="280290" cy="659551"/>
            <a:chOff x="996380" y="1542757"/>
            <a:chExt cx="556859" cy="1310345"/>
          </a:xfrm>
        </p:grpSpPr>
        <p:sp>
          <p:nvSpPr>
            <p:cNvPr id="34" name="Google Shape;25046;p80">
              <a:extLst>
                <a:ext uri="{FF2B5EF4-FFF2-40B4-BE49-F238E27FC236}">
                  <a16:creationId xmlns:a16="http://schemas.microsoft.com/office/drawing/2014/main" id="{CE868212-2CEE-7376-D764-47C1DF900F76}"/>
                </a:ext>
              </a:extLst>
            </p:cNvPr>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5047;p80">
              <a:extLst>
                <a:ext uri="{FF2B5EF4-FFF2-40B4-BE49-F238E27FC236}">
                  <a16:creationId xmlns:a16="http://schemas.microsoft.com/office/drawing/2014/main" id="{63F9F9C4-0EC8-4E41-AC65-7C8496EA6A63}"/>
                </a:ext>
              </a:extLst>
            </p:cNvPr>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5048;p80">
              <a:extLst>
                <a:ext uri="{FF2B5EF4-FFF2-40B4-BE49-F238E27FC236}">
                  <a16:creationId xmlns:a16="http://schemas.microsoft.com/office/drawing/2014/main" id="{8734FA60-5D20-1BD1-BFE6-45449C8FF0E8}"/>
                </a:ext>
              </a:extLst>
            </p:cNvPr>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049;p80">
              <a:extLst>
                <a:ext uri="{FF2B5EF4-FFF2-40B4-BE49-F238E27FC236}">
                  <a16:creationId xmlns:a16="http://schemas.microsoft.com/office/drawing/2014/main" id="{46E39879-41BE-3672-FA05-24CEF805FDE3}"/>
                </a:ext>
              </a:extLst>
            </p:cNvPr>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25050;p80">
            <a:extLst>
              <a:ext uri="{FF2B5EF4-FFF2-40B4-BE49-F238E27FC236}">
                <a16:creationId xmlns:a16="http://schemas.microsoft.com/office/drawing/2014/main" id="{C10B820B-79A9-AB63-A574-21FEF27F29C7}"/>
              </a:ext>
            </a:extLst>
          </p:cNvPr>
          <p:cNvGrpSpPr/>
          <p:nvPr/>
        </p:nvGrpSpPr>
        <p:grpSpPr>
          <a:xfrm>
            <a:off x="1590071" y="3562262"/>
            <a:ext cx="277228" cy="659551"/>
            <a:chOff x="998349" y="3050689"/>
            <a:chExt cx="550774" cy="1310345"/>
          </a:xfrm>
        </p:grpSpPr>
        <p:sp>
          <p:nvSpPr>
            <p:cNvPr id="39" name="Google Shape;25051;p80">
              <a:extLst>
                <a:ext uri="{FF2B5EF4-FFF2-40B4-BE49-F238E27FC236}">
                  <a16:creationId xmlns:a16="http://schemas.microsoft.com/office/drawing/2014/main" id="{3C9410F7-4499-D632-E5C3-2883C58CF2E6}"/>
                </a:ext>
              </a:extLst>
            </p:cNvPr>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5052;p80">
              <a:extLst>
                <a:ext uri="{FF2B5EF4-FFF2-40B4-BE49-F238E27FC236}">
                  <a16:creationId xmlns:a16="http://schemas.microsoft.com/office/drawing/2014/main" id="{D5794604-9CF6-B06D-0164-7E85571D694C}"/>
                </a:ext>
              </a:extLst>
            </p:cNvPr>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053;p80">
              <a:extLst>
                <a:ext uri="{FF2B5EF4-FFF2-40B4-BE49-F238E27FC236}">
                  <a16:creationId xmlns:a16="http://schemas.microsoft.com/office/drawing/2014/main" id="{8EA94B61-5DBE-0F8A-03F5-2392AC81E079}"/>
                </a:ext>
              </a:extLst>
            </p:cNvPr>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5054;p80">
              <a:extLst>
                <a:ext uri="{FF2B5EF4-FFF2-40B4-BE49-F238E27FC236}">
                  <a16:creationId xmlns:a16="http://schemas.microsoft.com/office/drawing/2014/main" id="{1CF53A1D-9224-27AF-E3D7-E76932E9D2A5}"/>
                </a:ext>
              </a:extLst>
            </p:cNvPr>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 name="Google Shape;25045;p80">
            <a:extLst>
              <a:ext uri="{FF2B5EF4-FFF2-40B4-BE49-F238E27FC236}">
                <a16:creationId xmlns:a16="http://schemas.microsoft.com/office/drawing/2014/main" id="{BD33D502-8EDC-78F4-873C-4B5161AD5791}"/>
              </a:ext>
            </a:extLst>
          </p:cNvPr>
          <p:cNvGrpSpPr/>
          <p:nvPr/>
        </p:nvGrpSpPr>
        <p:grpSpPr>
          <a:xfrm>
            <a:off x="1940434" y="3564468"/>
            <a:ext cx="280290" cy="659551"/>
            <a:chOff x="996380" y="1542757"/>
            <a:chExt cx="556859" cy="1310345"/>
          </a:xfrm>
        </p:grpSpPr>
        <p:sp>
          <p:nvSpPr>
            <p:cNvPr id="44" name="Google Shape;25046;p80">
              <a:extLst>
                <a:ext uri="{FF2B5EF4-FFF2-40B4-BE49-F238E27FC236}">
                  <a16:creationId xmlns:a16="http://schemas.microsoft.com/office/drawing/2014/main" id="{56AE4C0C-BF65-84F4-AA43-A2AB88213138}"/>
                </a:ext>
              </a:extLst>
            </p:cNvPr>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5047;p80">
              <a:extLst>
                <a:ext uri="{FF2B5EF4-FFF2-40B4-BE49-F238E27FC236}">
                  <a16:creationId xmlns:a16="http://schemas.microsoft.com/office/drawing/2014/main" id="{46664226-C58E-7FD9-121B-041C2AFFCB0B}"/>
                </a:ext>
              </a:extLst>
            </p:cNvPr>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5048;p80">
              <a:extLst>
                <a:ext uri="{FF2B5EF4-FFF2-40B4-BE49-F238E27FC236}">
                  <a16:creationId xmlns:a16="http://schemas.microsoft.com/office/drawing/2014/main" id="{F5A803BD-B24A-2B4C-4BD5-1C0AC430892C}"/>
                </a:ext>
              </a:extLst>
            </p:cNvPr>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049;p80">
              <a:extLst>
                <a:ext uri="{FF2B5EF4-FFF2-40B4-BE49-F238E27FC236}">
                  <a16:creationId xmlns:a16="http://schemas.microsoft.com/office/drawing/2014/main" id="{D30803C0-EB0F-B292-27CC-61444DF0322D}"/>
                </a:ext>
              </a:extLst>
            </p:cNvPr>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25050;p80">
            <a:extLst>
              <a:ext uri="{FF2B5EF4-FFF2-40B4-BE49-F238E27FC236}">
                <a16:creationId xmlns:a16="http://schemas.microsoft.com/office/drawing/2014/main" id="{55AFCF55-3DB0-63C7-50FE-C8EC7BA3884E}"/>
              </a:ext>
            </a:extLst>
          </p:cNvPr>
          <p:cNvGrpSpPr/>
          <p:nvPr/>
        </p:nvGrpSpPr>
        <p:grpSpPr>
          <a:xfrm>
            <a:off x="2277626" y="3562262"/>
            <a:ext cx="277228" cy="659551"/>
            <a:chOff x="998349" y="3050689"/>
            <a:chExt cx="550774" cy="1310345"/>
          </a:xfrm>
        </p:grpSpPr>
        <p:sp>
          <p:nvSpPr>
            <p:cNvPr id="49" name="Google Shape;25051;p80">
              <a:extLst>
                <a:ext uri="{FF2B5EF4-FFF2-40B4-BE49-F238E27FC236}">
                  <a16:creationId xmlns:a16="http://schemas.microsoft.com/office/drawing/2014/main" id="{F328BEED-8FDB-7697-B763-2972910973CC}"/>
                </a:ext>
              </a:extLst>
            </p:cNvPr>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5052;p80">
              <a:extLst>
                <a:ext uri="{FF2B5EF4-FFF2-40B4-BE49-F238E27FC236}">
                  <a16:creationId xmlns:a16="http://schemas.microsoft.com/office/drawing/2014/main" id="{9A15B19B-AC27-2C33-5737-4EA4A9F2D2A3}"/>
                </a:ext>
              </a:extLst>
            </p:cNvPr>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053;p80">
              <a:extLst>
                <a:ext uri="{FF2B5EF4-FFF2-40B4-BE49-F238E27FC236}">
                  <a16:creationId xmlns:a16="http://schemas.microsoft.com/office/drawing/2014/main" id="{1A5F1986-A2DD-F8ED-AC02-922F4CD8B365}"/>
                </a:ext>
              </a:extLst>
            </p:cNvPr>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5054;p80">
              <a:extLst>
                <a:ext uri="{FF2B5EF4-FFF2-40B4-BE49-F238E27FC236}">
                  <a16:creationId xmlns:a16="http://schemas.microsoft.com/office/drawing/2014/main" id="{874175F9-331D-2DD6-2FDF-A0B539A36974}"/>
                </a:ext>
              </a:extLst>
            </p:cNvPr>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 name="Google Shape;25045;p80">
            <a:extLst>
              <a:ext uri="{FF2B5EF4-FFF2-40B4-BE49-F238E27FC236}">
                <a16:creationId xmlns:a16="http://schemas.microsoft.com/office/drawing/2014/main" id="{7BA38167-3B6A-6F65-2F4B-059CC709F696}"/>
              </a:ext>
            </a:extLst>
          </p:cNvPr>
          <p:cNvGrpSpPr/>
          <p:nvPr/>
        </p:nvGrpSpPr>
        <p:grpSpPr>
          <a:xfrm>
            <a:off x="2627988" y="3564468"/>
            <a:ext cx="280290" cy="659551"/>
            <a:chOff x="996380" y="1542757"/>
            <a:chExt cx="556859" cy="1310345"/>
          </a:xfrm>
        </p:grpSpPr>
        <p:sp>
          <p:nvSpPr>
            <p:cNvPr id="54" name="Google Shape;25046;p80">
              <a:extLst>
                <a:ext uri="{FF2B5EF4-FFF2-40B4-BE49-F238E27FC236}">
                  <a16:creationId xmlns:a16="http://schemas.microsoft.com/office/drawing/2014/main" id="{73BCDD08-28B4-723B-ED8D-627E7C089FBF}"/>
                </a:ext>
              </a:extLst>
            </p:cNvPr>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5047;p80">
              <a:extLst>
                <a:ext uri="{FF2B5EF4-FFF2-40B4-BE49-F238E27FC236}">
                  <a16:creationId xmlns:a16="http://schemas.microsoft.com/office/drawing/2014/main" id="{06FF32C0-BA8C-CE74-B942-8F8BE18608B6}"/>
                </a:ext>
              </a:extLst>
            </p:cNvPr>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5048;p80">
              <a:extLst>
                <a:ext uri="{FF2B5EF4-FFF2-40B4-BE49-F238E27FC236}">
                  <a16:creationId xmlns:a16="http://schemas.microsoft.com/office/drawing/2014/main" id="{F11A52B8-C7DB-ED88-D579-4CEDAE85DCB1}"/>
                </a:ext>
              </a:extLst>
            </p:cNvPr>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049;p80">
              <a:extLst>
                <a:ext uri="{FF2B5EF4-FFF2-40B4-BE49-F238E27FC236}">
                  <a16:creationId xmlns:a16="http://schemas.microsoft.com/office/drawing/2014/main" id="{FD396045-C435-A332-94D9-90555F05AE23}"/>
                </a:ext>
              </a:extLst>
            </p:cNvPr>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25050;p80">
            <a:extLst>
              <a:ext uri="{FF2B5EF4-FFF2-40B4-BE49-F238E27FC236}">
                <a16:creationId xmlns:a16="http://schemas.microsoft.com/office/drawing/2014/main" id="{36E66FD1-88F6-8247-BC7A-3117F4AD1560}"/>
              </a:ext>
            </a:extLst>
          </p:cNvPr>
          <p:cNvGrpSpPr/>
          <p:nvPr/>
        </p:nvGrpSpPr>
        <p:grpSpPr>
          <a:xfrm>
            <a:off x="2990804" y="3566870"/>
            <a:ext cx="277228" cy="659551"/>
            <a:chOff x="998349" y="3050689"/>
            <a:chExt cx="550774" cy="1310345"/>
          </a:xfrm>
        </p:grpSpPr>
        <p:sp>
          <p:nvSpPr>
            <p:cNvPr id="59" name="Google Shape;25051;p80">
              <a:extLst>
                <a:ext uri="{FF2B5EF4-FFF2-40B4-BE49-F238E27FC236}">
                  <a16:creationId xmlns:a16="http://schemas.microsoft.com/office/drawing/2014/main" id="{D629C560-3EEC-EEC8-3FD6-58FC9BA44CDB}"/>
                </a:ext>
              </a:extLst>
            </p:cNvPr>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5052;p80">
              <a:extLst>
                <a:ext uri="{FF2B5EF4-FFF2-40B4-BE49-F238E27FC236}">
                  <a16:creationId xmlns:a16="http://schemas.microsoft.com/office/drawing/2014/main" id="{12DDFA53-4F33-7E25-1580-3353D2D217B0}"/>
                </a:ext>
              </a:extLst>
            </p:cNvPr>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053;p80">
              <a:extLst>
                <a:ext uri="{FF2B5EF4-FFF2-40B4-BE49-F238E27FC236}">
                  <a16:creationId xmlns:a16="http://schemas.microsoft.com/office/drawing/2014/main" id="{8066506B-0723-0146-3975-BBC1109D3BE7}"/>
                </a:ext>
              </a:extLst>
            </p:cNvPr>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5054;p80">
              <a:extLst>
                <a:ext uri="{FF2B5EF4-FFF2-40B4-BE49-F238E27FC236}">
                  <a16:creationId xmlns:a16="http://schemas.microsoft.com/office/drawing/2014/main" id="{2CFC7CF1-2CC3-F24F-864E-2030AC86E11F}"/>
                </a:ext>
              </a:extLst>
            </p:cNvPr>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 name="Google Shape;25050;p80">
            <a:extLst>
              <a:ext uri="{FF2B5EF4-FFF2-40B4-BE49-F238E27FC236}">
                <a16:creationId xmlns:a16="http://schemas.microsoft.com/office/drawing/2014/main" id="{395E1FAF-A05C-3373-7FF0-E5B670B6501F}"/>
              </a:ext>
            </a:extLst>
          </p:cNvPr>
          <p:cNvGrpSpPr/>
          <p:nvPr/>
        </p:nvGrpSpPr>
        <p:grpSpPr>
          <a:xfrm>
            <a:off x="3372815" y="3753934"/>
            <a:ext cx="199808" cy="475361"/>
            <a:chOff x="998349" y="3050689"/>
            <a:chExt cx="550774" cy="1310345"/>
          </a:xfrm>
        </p:grpSpPr>
        <p:sp>
          <p:nvSpPr>
            <p:cNvPr id="65" name="Google Shape;25051;p80">
              <a:extLst>
                <a:ext uri="{FF2B5EF4-FFF2-40B4-BE49-F238E27FC236}">
                  <a16:creationId xmlns:a16="http://schemas.microsoft.com/office/drawing/2014/main" id="{1FDC373D-2CA9-3A01-97E2-508007CD2678}"/>
                </a:ext>
              </a:extLst>
            </p:cNvPr>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5052;p80">
              <a:extLst>
                <a:ext uri="{FF2B5EF4-FFF2-40B4-BE49-F238E27FC236}">
                  <a16:creationId xmlns:a16="http://schemas.microsoft.com/office/drawing/2014/main" id="{57C94414-4226-47E2-3C69-8224850AC7F0}"/>
                </a:ext>
              </a:extLst>
            </p:cNvPr>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053;p80">
              <a:extLst>
                <a:ext uri="{FF2B5EF4-FFF2-40B4-BE49-F238E27FC236}">
                  <a16:creationId xmlns:a16="http://schemas.microsoft.com/office/drawing/2014/main" id="{59BFFAC5-B88D-08D1-399C-1C0B7E31C958}"/>
                </a:ext>
              </a:extLst>
            </p:cNvPr>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5054;p80">
              <a:extLst>
                <a:ext uri="{FF2B5EF4-FFF2-40B4-BE49-F238E27FC236}">
                  <a16:creationId xmlns:a16="http://schemas.microsoft.com/office/drawing/2014/main" id="{EBAE4F8E-648F-0077-4B04-978E3074C782}"/>
                </a:ext>
              </a:extLst>
            </p:cNvPr>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 name="Google Shape;13960;p43">
            <a:extLst>
              <a:ext uri="{FF2B5EF4-FFF2-40B4-BE49-F238E27FC236}">
                <a16:creationId xmlns:a16="http://schemas.microsoft.com/office/drawing/2014/main" id="{048A2362-6716-E011-3A8E-08A87144BF7A}"/>
              </a:ext>
            </a:extLst>
          </p:cNvPr>
          <p:cNvSpPr txBox="1">
            <a:spLocks/>
          </p:cNvSpPr>
          <p:nvPr/>
        </p:nvSpPr>
        <p:spPr>
          <a:xfrm>
            <a:off x="757322" y="4285265"/>
            <a:ext cx="4017975" cy="4590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2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400" dirty="0">
                <a:latin typeface="Work Sans" pitchFamily="2" charset="0"/>
              </a:rPr>
              <a:t>Accounts for 7.4 million deaths worldwide.</a:t>
            </a:r>
          </a:p>
        </p:txBody>
      </p:sp>
      <p:pic>
        <p:nvPicPr>
          <p:cNvPr id="74" name="Graphic 73">
            <a:extLst>
              <a:ext uri="{FF2B5EF4-FFF2-40B4-BE49-F238E27FC236}">
                <a16:creationId xmlns:a16="http://schemas.microsoft.com/office/drawing/2014/main" id="{B8C3E4C8-DBE6-F3C6-7E3A-3131BE8A6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322" y="1288767"/>
            <a:ext cx="2698873" cy="2010925"/>
          </a:xfrm>
          <a:prstGeom prst="rect">
            <a:avLst/>
          </a:prstGeom>
        </p:spPr>
      </p:pic>
      <p:sp>
        <p:nvSpPr>
          <p:cNvPr id="75" name="Google Shape;13840;p42">
            <a:extLst>
              <a:ext uri="{FF2B5EF4-FFF2-40B4-BE49-F238E27FC236}">
                <a16:creationId xmlns:a16="http://schemas.microsoft.com/office/drawing/2014/main" id="{CCF0D499-0B9C-054B-8277-EDD0E6837D96}"/>
              </a:ext>
            </a:extLst>
          </p:cNvPr>
          <p:cNvSpPr txBox="1">
            <a:spLocks/>
          </p:cNvSpPr>
          <p:nvPr/>
        </p:nvSpPr>
        <p:spPr>
          <a:xfrm>
            <a:off x="3926382" y="1423462"/>
            <a:ext cx="457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pPr algn="l"/>
            <a:r>
              <a:rPr lang="en-US" dirty="0"/>
              <a:t>What is Cancer</a:t>
            </a:r>
          </a:p>
        </p:txBody>
      </p:sp>
      <p:sp>
        <p:nvSpPr>
          <p:cNvPr id="76" name="Google Shape;13841;p42">
            <a:extLst>
              <a:ext uri="{FF2B5EF4-FFF2-40B4-BE49-F238E27FC236}">
                <a16:creationId xmlns:a16="http://schemas.microsoft.com/office/drawing/2014/main" id="{8AE7B067-EAF6-0C76-CCE4-FD84217B4AF0}"/>
              </a:ext>
            </a:extLst>
          </p:cNvPr>
          <p:cNvSpPr txBox="1">
            <a:spLocks noGrp="1"/>
          </p:cNvSpPr>
          <p:nvPr>
            <p:ph type="subTitle" idx="1"/>
          </p:nvPr>
        </p:nvSpPr>
        <p:spPr>
          <a:xfrm>
            <a:off x="3926382" y="1996162"/>
            <a:ext cx="4345500" cy="132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0" i="0" dirty="0">
                <a:solidFill>
                  <a:schemeClr val="tx1"/>
                </a:solidFill>
                <a:effectLst/>
                <a:latin typeface="arial" panose="020B0604020202020204" pitchFamily="34" charset="0"/>
              </a:rPr>
              <a:t>A </a:t>
            </a:r>
            <a:r>
              <a:rPr lang="en-US" b="1" i="0" dirty="0">
                <a:solidFill>
                  <a:schemeClr val="tx1"/>
                </a:solidFill>
                <a:effectLst/>
                <a:latin typeface="arial" panose="020B0604020202020204" pitchFamily="34" charset="0"/>
              </a:rPr>
              <a:t>disease in which some of the body's cells grow uncontrollably and spread to other parts of the body</a:t>
            </a:r>
            <a:r>
              <a:rPr lang="en-US" b="0" i="0" dirty="0">
                <a:solidFill>
                  <a:schemeClr val="tx1"/>
                </a:solidFill>
                <a:effectLst/>
                <a:latin typeface="arial" panose="020B0604020202020204" pitchFamily="34" charset="0"/>
              </a:rPr>
              <a:t>. Cancer can start almost anywhere in the human body, which is made up of trillions of cells</a:t>
            </a:r>
            <a:endParaRPr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38"/>
        <p:cNvGrpSpPr/>
        <p:nvPr/>
      </p:nvGrpSpPr>
      <p:grpSpPr>
        <a:xfrm>
          <a:off x="0" y="0"/>
          <a:ext cx="0" cy="0"/>
          <a:chOff x="0" y="0"/>
          <a:chExt cx="0" cy="0"/>
        </a:xfrm>
      </p:grpSpPr>
      <p:sp>
        <p:nvSpPr>
          <p:cNvPr id="13840" name="Google Shape;13840;p42"/>
          <p:cNvSpPr txBox="1">
            <a:spLocks noGrp="1"/>
          </p:cNvSpPr>
          <p:nvPr>
            <p:ph type="title"/>
          </p:nvPr>
        </p:nvSpPr>
        <p:spPr>
          <a:xfrm>
            <a:off x="759550" y="1365900"/>
            <a:ext cx="4573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What is GCPP System</a:t>
            </a:r>
            <a:endParaRPr dirty="0"/>
          </a:p>
        </p:txBody>
      </p:sp>
      <p:sp>
        <p:nvSpPr>
          <p:cNvPr id="13841" name="Google Shape;13841;p42"/>
          <p:cNvSpPr txBox="1">
            <a:spLocks noGrp="1"/>
          </p:cNvSpPr>
          <p:nvPr>
            <p:ph type="subTitle" idx="1"/>
          </p:nvPr>
        </p:nvSpPr>
        <p:spPr>
          <a:xfrm>
            <a:off x="469625" y="2198620"/>
            <a:ext cx="4863725" cy="1549400"/>
          </a:xfrm>
          <a:prstGeom prst="rect">
            <a:avLst/>
          </a:prstGeom>
        </p:spPr>
        <p:txBody>
          <a:bodyPr spcFirstLastPara="1" wrap="square" lIns="91425" tIns="91425" rIns="91425" bIns="91425" anchor="t" anchorCtr="0">
            <a:noAutofit/>
          </a:bodyPr>
          <a:lstStyle/>
          <a:p>
            <a:pPr marL="0" indent="0" algn="r">
              <a:spcAft>
                <a:spcPts val="1600"/>
              </a:spcAft>
            </a:pPr>
            <a:r>
              <a:rPr lang="en-US" dirty="0"/>
              <a:t>The system to </a:t>
            </a:r>
            <a:r>
              <a:rPr lang="en-US" dirty="0">
                <a:effectLst/>
                <a:latin typeface="Work Sans" pitchFamily="2" charset="0"/>
                <a:ea typeface="Calibri" panose="020F0502020204030204" pitchFamily="34" charset="0"/>
                <a:cs typeface="Times New Roman" panose="02020603050405020304" pitchFamily="18" charset="0"/>
              </a:rPr>
              <a:t>predict the probability of covering potential cancer risk in general (not specific) and not for the diagnosis, reference data is covered through cancer.net, halodoc.com, and ATSDR (Agency for Toxic Disease Registry)</a:t>
            </a:r>
          </a:p>
          <a:p>
            <a:pPr marL="0" lvl="0" indent="0" algn="r" rtl="0">
              <a:spcBef>
                <a:spcPts val="0"/>
              </a:spcBef>
              <a:spcAft>
                <a:spcPts val="1600"/>
              </a:spcAft>
              <a:buNone/>
            </a:pPr>
            <a:endParaRPr lang="en-US" dirty="0"/>
          </a:p>
        </p:txBody>
      </p:sp>
      <p:pic>
        <p:nvPicPr>
          <p:cNvPr id="5" name="Graphic 4">
            <a:extLst>
              <a:ext uri="{FF2B5EF4-FFF2-40B4-BE49-F238E27FC236}">
                <a16:creationId xmlns:a16="http://schemas.microsoft.com/office/drawing/2014/main" id="{5F8D393B-2FDB-67FD-E58E-648792A7C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9100" y="1957650"/>
            <a:ext cx="3390900" cy="2031341"/>
          </a:xfrm>
          <a:prstGeom prst="rect">
            <a:avLst/>
          </a:prstGeom>
        </p:spPr>
      </p:pic>
    </p:spTree>
    <p:extLst>
      <p:ext uri="{BB962C8B-B14F-4D97-AF65-F5344CB8AC3E}">
        <p14:creationId xmlns:p14="http://schemas.microsoft.com/office/powerpoint/2010/main" val="2148056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48"/>
        <p:cNvGrpSpPr/>
        <p:nvPr/>
      </p:nvGrpSpPr>
      <p:grpSpPr>
        <a:xfrm>
          <a:off x="0" y="0"/>
          <a:ext cx="0" cy="0"/>
          <a:chOff x="0" y="0"/>
          <a:chExt cx="0" cy="0"/>
        </a:xfrm>
      </p:grpSpPr>
      <p:sp>
        <p:nvSpPr>
          <p:cNvPr id="14353" name="Google Shape;14353;p52"/>
          <p:cNvSpPr txBox="1">
            <a:spLocks noGrp="1"/>
          </p:cNvSpPr>
          <p:nvPr>
            <p:ph type="title"/>
          </p:nvPr>
        </p:nvSpPr>
        <p:spPr>
          <a:xfrm>
            <a:off x="720000" y="12281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PARAMETER</a:t>
            </a:r>
            <a:endParaRPr dirty="0"/>
          </a:p>
        </p:txBody>
      </p:sp>
      <p:sp>
        <p:nvSpPr>
          <p:cNvPr id="14355" name="Google Shape;14355;p52"/>
          <p:cNvSpPr txBox="1">
            <a:spLocks noGrp="1"/>
          </p:cNvSpPr>
          <p:nvPr>
            <p:ph type="subTitle" idx="1"/>
          </p:nvPr>
        </p:nvSpPr>
        <p:spPr>
          <a:xfrm>
            <a:off x="4488937" y="1522858"/>
            <a:ext cx="774358" cy="2812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AGE</a:t>
            </a:r>
            <a:endParaRPr b="1" dirty="0"/>
          </a:p>
        </p:txBody>
      </p:sp>
      <p:grpSp>
        <p:nvGrpSpPr>
          <p:cNvPr id="34" name="Group 33">
            <a:extLst>
              <a:ext uri="{FF2B5EF4-FFF2-40B4-BE49-F238E27FC236}">
                <a16:creationId xmlns:a16="http://schemas.microsoft.com/office/drawing/2014/main" id="{254F58A4-8D8F-66A1-D48B-A299176901BC}"/>
              </a:ext>
            </a:extLst>
          </p:cNvPr>
          <p:cNvGrpSpPr/>
          <p:nvPr/>
        </p:nvGrpSpPr>
        <p:grpSpPr>
          <a:xfrm>
            <a:off x="3883237" y="2024094"/>
            <a:ext cx="402049" cy="402049"/>
            <a:chOff x="3734867" y="1732498"/>
            <a:chExt cx="491700" cy="491700"/>
          </a:xfrm>
        </p:grpSpPr>
        <p:sp>
          <p:nvSpPr>
            <p:cNvPr id="14362" name="Google Shape;14362;p52"/>
            <p:cNvSpPr/>
            <p:nvPr/>
          </p:nvSpPr>
          <p:spPr>
            <a:xfrm>
              <a:off x="3734867" y="1732498"/>
              <a:ext cx="491700" cy="491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65" name="Google Shape;14365;p52"/>
            <p:cNvGrpSpPr/>
            <p:nvPr/>
          </p:nvGrpSpPr>
          <p:grpSpPr>
            <a:xfrm>
              <a:off x="3852897" y="1845876"/>
              <a:ext cx="253264" cy="265276"/>
              <a:chOff x="-24328675" y="1971025"/>
              <a:chExt cx="282000" cy="295375"/>
            </a:xfrm>
          </p:grpSpPr>
          <p:sp>
            <p:nvSpPr>
              <p:cNvPr id="14366" name="Google Shape;14366;p52"/>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7" name="Google Shape;14367;p52"/>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oup 36">
            <a:extLst>
              <a:ext uri="{FF2B5EF4-FFF2-40B4-BE49-F238E27FC236}">
                <a16:creationId xmlns:a16="http://schemas.microsoft.com/office/drawing/2014/main" id="{FE321984-A8D0-3468-DB02-78F48BC71386}"/>
              </a:ext>
            </a:extLst>
          </p:cNvPr>
          <p:cNvGrpSpPr/>
          <p:nvPr/>
        </p:nvGrpSpPr>
        <p:grpSpPr>
          <a:xfrm>
            <a:off x="6478030" y="2743039"/>
            <a:ext cx="402049" cy="402049"/>
            <a:chOff x="6903235" y="2634538"/>
            <a:chExt cx="491700" cy="491700"/>
          </a:xfrm>
        </p:grpSpPr>
        <p:sp>
          <p:nvSpPr>
            <p:cNvPr id="14368" name="Google Shape;14368;p52"/>
            <p:cNvSpPr/>
            <p:nvPr/>
          </p:nvSpPr>
          <p:spPr>
            <a:xfrm>
              <a:off x="6903235" y="2634538"/>
              <a:ext cx="491700" cy="491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71" name="Google Shape;14371;p52"/>
            <p:cNvGrpSpPr/>
            <p:nvPr/>
          </p:nvGrpSpPr>
          <p:grpSpPr>
            <a:xfrm>
              <a:off x="7040447" y="2748570"/>
              <a:ext cx="217283" cy="263652"/>
              <a:chOff x="-26179575" y="2710600"/>
              <a:chExt cx="243400" cy="295375"/>
            </a:xfrm>
          </p:grpSpPr>
          <p:sp>
            <p:nvSpPr>
              <p:cNvPr id="14372" name="Google Shape;14372;p52"/>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3" name="Google Shape;14373;p52"/>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4" name="Google Shape;14374;p52"/>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 name="Group 34">
            <a:extLst>
              <a:ext uri="{FF2B5EF4-FFF2-40B4-BE49-F238E27FC236}">
                <a16:creationId xmlns:a16="http://schemas.microsoft.com/office/drawing/2014/main" id="{27D9C1A4-E326-45BB-70B2-506EFD441E29}"/>
              </a:ext>
            </a:extLst>
          </p:cNvPr>
          <p:cNvGrpSpPr/>
          <p:nvPr/>
        </p:nvGrpSpPr>
        <p:grpSpPr>
          <a:xfrm>
            <a:off x="3872365" y="3369915"/>
            <a:ext cx="402049" cy="402049"/>
            <a:chOff x="3734867" y="3066832"/>
            <a:chExt cx="491700" cy="491700"/>
          </a:xfrm>
        </p:grpSpPr>
        <p:sp>
          <p:nvSpPr>
            <p:cNvPr id="14370" name="Google Shape;14370;p52"/>
            <p:cNvSpPr/>
            <p:nvPr/>
          </p:nvSpPr>
          <p:spPr>
            <a:xfrm>
              <a:off x="3734867" y="3066832"/>
              <a:ext cx="491700" cy="491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75" name="Google Shape;14375;p52"/>
            <p:cNvGrpSpPr/>
            <p:nvPr/>
          </p:nvGrpSpPr>
          <p:grpSpPr>
            <a:xfrm>
              <a:off x="3862966" y="3180876"/>
              <a:ext cx="248215" cy="263652"/>
              <a:chOff x="-24330250" y="2340425"/>
              <a:chExt cx="278050" cy="295375"/>
            </a:xfrm>
          </p:grpSpPr>
          <p:sp>
            <p:nvSpPr>
              <p:cNvPr id="14376" name="Google Shape;14376;p52"/>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7" name="Google Shape;14377;p52"/>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8" name="Google Shape;14378;p52"/>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9" name="Google Shape;14379;p52"/>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0" name="Google Shape;14380;p52"/>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1" name="Google Shape;14381;p52"/>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2" name="Google Shape;14382;p52"/>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Group 35">
            <a:extLst>
              <a:ext uri="{FF2B5EF4-FFF2-40B4-BE49-F238E27FC236}">
                <a16:creationId xmlns:a16="http://schemas.microsoft.com/office/drawing/2014/main" id="{6003184E-0D4A-F2B8-C78A-AFB0621DB42B}"/>
              </a:ext>
            </a:extLst>
          </p:cNvPr>
          <p:cNvGrpSpPr/>
          <p:nvPr/>
        </p:nvGrpSpPr>
        <p:grpSpPr>
          <a:xfrm>
            <a:off x="3878573" y="1445218"/>
            <a:ext cx="402049" cy="402049"/>
            <a:chOff x="3730203" y="1153622"/>
            <a:chExt cx="491700" cy="491700"/>
          </a:xfrm>
        </p:grpSpPr>
        <p:sp>
          <p:nvSpPr>
            <p:cNvPr id="14369" name="Google Shape;14369;p52"/>
            <p:cNvSpPr/>
            <p:nvPr/>
          </p:nvSpPr>
          <p:spPr>
            <a:xfrm>
              <a:off x="3730203" y="1153622"/>
              <a:ext cx="491700" cy="491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83" name="Google Shape;14383;p52"/>
            <p:cNvGrpSpPr/>
            <p:nvPr/>
          </p:nvGrpSpPr>
          <p:grpSpPr>
            <a:xfrm>
              <a:off x="3848866" y="1267296"/>
              <a:ext cx="264395" cy="264366"/>
              <a:chOff x="-23229150" y="2710600"/>
              <a:chExt cx="296175" cy="296175"/>
            </a:xfrm>
          </p:grpSpPr>
          <p:sp>
            <p:nvSpPr>
              <p:cNvPr id="14384" name="Google Shape;14384;p52"/>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5" name="Google Shape;14385;p52"/>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roup 32">
            <a:extLst>
              <a:ext uri="{FF2B5EF4-FFF2-40B4-BE49-F238E27FC236}">
                <a16:creationId xmlns:a16="http://schemas.microsoft.com/office/drawing/2014/main" id="{4AB80E1A-7768-0697-EDB9-A0B33BDF4E55}"/>
              </a:ext>
            </a:extLst>
          </p:cNvPr>
          <p:cNvGrpSpPr/>
          <p:nvPr/>
        </p:nvGrpSpPr>
        <p:grpSpPr>
          <a:xfrm>
            <a:off x="6478030" y="2097805"/>
            <a:ext cx="402049" cy="402049"/>
            <a:chOff x="6885008" y="1375084"/>
            <a:chExt cx="491700" cy="491700"/>
          </a:xfrm>
        </p:grpSpPr>
        <p:sp>
          <p:nvSpPr>
            <p:cNvPr id="14363" name="Google Shape;14363;p52"/>
            <p:cNvSpPr/>
            <p:nvPr/>
          </p:nvSpPr>
          <p:spPr>
            <a:xfrm>
              <a:off x="6885008" y="1375084"/>
              <a:ext cx="491700" cy="491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86" name="Google Shape;14386;p52"/>
            <p:cNvGrpSpPr/>
            <p:nvPr/>
          </p:nvGrpSpPr>
          <p:grpSpPr>
            <a:xfrm>
              <a:off x="7003113" y="1460815"/>
              <a:ext cx="255484" cy="311846"/>
              <a:chOff x="-24683100" y="2340425"/>
              <a:chExt cx="242625" cy="296150"/>
            </a:xfrm>
          </p:grpSpPr>
          <p:sp>
            <p:nvSpPr>
              <p:cNvPr id="14387" name="Google Shape;14387;p52"/>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8" name="Google Shape;14388;p52"/>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9" name="Google Shape;14389;p52"/>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0" name="Google Shape;14390;p52"/>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roup 31">
            <a:extLst>
              <a:ext uri="{FF2B5EF4-FFF2-40B4-BE49-F238E27FC236}">
                <a16:creationId xmlns:a16="http://schemas.microsoft.com/office/drawing/2014/main" id="{C66AA3C4-9876-6EBE-506A-7C42E5F87E04}"/>
              </a:ext>
            </a:extLst>
          </p:cNvPr>
          <p:cNvGrpSpPr/>
          <p:nvPr/>
        </p:nvGrpSpPr>
        <p:grpSpPr>
          <a:xfrm>
            <a:off x="6483277" y="3338944"/>
            <a:ext cx="402049" cy="402049"/>
            <a:chOff x="3670612" y="4423425"/>
            <a:chExt cx="491700" cy="491700"/>
          </a:xfrm>
        </p:grpSpPr>
        <p:sp>
          <p:nvSpPr>
            <p:cNvPr id="14364" name="Google Shape;14364;p52"/>
            <p:cNvSpPr/>
            <p:nvPr/>
          </p:nvSpPr>
          <p:spPr>
            <a:xfrm>
              <a:off x="3670612" y="4423425"/>
              <a:ext cx="491700" cy="491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1" name="Google Shape;14391;p52"/>
            <p:cNvSpPr/>
            <p:nvPr/>
          </p:nvSpPr>
          <p:spPr>
            <a:xfrm>
              <a:off x="3758459" y="4513612"/>
              <a:ext cx="316005" cy="311662"/>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23420;p78">
            <a:extLst>
              <a:ext uri="{FF2B5EF4-FFF2-40B4-BE49-F238E27FC236}">
                <a16:creationId xmlns:a16="http://schemas.microsoft.com/office/drawing/2014/main" id="{9648889C-E140-EDA4-E3A0-F1D003698E2D}"/>
              </a:ext>
            </a:extLst>
          </p:cNvPr>
          <p:cNvGrpSpPr/>
          <p:nvPr/>
        </p:nvGrpSpPr>
        <p:grpSpPr>
          <a:xfrm>
            <a:off x="559292" y="1017725"/>
            <a:ext cx="2615998" cy="4138168"/>
            <a:chOff x="1002229" y="1542724"/>
            <a:chExt cx="1801525" cy="2849778"/>
          </a:xfrm>
        </p:grpSpPr>
        <p:sp>
          <p:nvSpPr>
            <p:cNvPr id="46" name="Google Shape;23421;p78">
              <a:extLst>
                <a:ext uri="{FF2B5EF4-FFF2-40B4-BE49-F238E27FC236}">
                  <a16:creationId xmlns:a16="http://schemas.microsoft.com/office/drawing/2014/main" id="{A4AB0D84-4932-A9B5-CAEB-DEE2C778EBBB}"/>
                </a:ext>
              </a:extLst>
            </p:cNvPr>
            <p:cNvSpPr/>
            <p:nvPr/>
          </p:nvSpPr>
          <p:spPr>
            <a:xfrm>
              <a:off x="1002229" y="1542724"/>
              <a:ext cx="1801525" cy="2849778"/>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422;p78">
              <a:extLst>
                <a:ext uri="{FF2B5EF4-FFF2-40B4-BE49-F238E27FC236}">
                  <a16:creationId xmlns:a16="http://schemas.microsoft.com/office/drawing/2014/main" id="{A897360C-D17E-23C5-DD57-BE4F52BE30D0}"/>
                </a:ext>
              </a:extLst>
            </p:cNvPr>
            <p:cNvSpPr/>
            <p:nvPr/>
          </p:nvSpPr>
          <p:spPr>
            <a:xfrm>
              <a:off x="1586934" y="1597666"/>
              <a:ext cx="592312" cy="519173"/>
            </a:xfrm>
            <a:custGeom>
              <a:avLst/>
              <a:gdLst/>
              <a:ahLst/>
              <a:cxnLst/>
              <a:rect l="l" t="t" r="r" b="b"/>
              <a:pathLst>
                <a:path w="23437" h="20543" extrusionOk="0">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423;p78">
              <a:extLst>
                <a:ext uri="{FF2B5EF4-FFF2-40B4-BE49-F238E27FC236}">
                  <a16:creationId xmlns:a16="http://schemas.microsoft.com/office/drawing/2014/main" id="{483A82C3-D368-FA47-429F-E9975BFA8F6A}"/>
                </a:ext>
              </a:extLst>
            </p:cNvPr>
            <p:cNvSpPr/>
            <p:nvPr/>
          </p:nvSpPr>
          <p:spPr>
            <a:xfrm>
              <a:off x="1915375" y="2556935"/>
              <a:ext cx="398547" cy="598251"/>
            </a:xfrm>
            <a:custGeom>
              <a:avLst/>
              <a:gdLst/>
              <a:ahLst/>
              <a:cxnLst/>
              <a:rect l="l" t="t" r="r" b="b"/>
              <a:pathLst>
                <a:path w="15770" h="23672" extrusionOk="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424;p78">
              <a:extLst>
                <a:ext uri="{FF2B5EF4-FFF2-40B4-BE49-F238E27FC236}">
                  <a16:creationId xmlns:a16="http://schemas.microsoft.com/office/drawing/2014/main" id="{5B57B4C2-23BB-197B-9630-94B23E2CA37C}"/>
                </a:ext>
              </a:extLst>
            </p:cNvPr>
            <p:cNvSpPr/>
            <p:nvPr/>
          </p:nvSpPr>
          <p:spPr>
            <a:xfrm>
              <a:off x="1457614" y="2541114"/>
              <a:ext cx="398977" cy="598225"/>
            </a:xfrm>
            <a:custGeom>
              <a:avLst/>
              <a:gdLst/>
              <a:ahLst/>
              <a:cxnLst/>
              <a:rect l="l" t="t" r="r" b="b"/>
              <a:pathLst>
                <a:path w="15787" h="23671" extrusionOk="0">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425;p78">
              <a:extLst>
                <a:ext uri="{FF2B5EF4-FFF2-40B4-BE49-F238E27FC236}">
                  <a16:creationId xmlns:a16="http://schemas.microsoft.com/office/drawing/2014/main" id="{DC6B5383-7EFD-9EEE-9265-5CEAD87B92DB}"/>
                </a:ext>
              </a:extLst>
            </p:cNvPr>
            <p:cNvSpPr/>
            <p:nvPr/>
          </p:nvSpPr>
          <p:spPr>
            <a:xfrm>
              <a:off x="1836045" y="2217070"/>
              <a:ext cx="115698" cy="519198"/>
            </a:xfrm>
            <a:custGeom>
              <a:avLst/>
              <a:gdLst/>
              <a:ahLst/>
              <a:cxnLst/>
              <a:rect l="l" t="t" r="r" b="b"/>
              <a:pathLst>
                <a:path w="4578" h="20544" extrusionOk="0">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426;p78">
              <a:extLst>
                <a:ext uri="{FF2B5EF4-FFF2-40B4-BE49-F238E27FC236}">
                  <a16:creationId xmlns:a16="http://schemas.microsoft.com/office/drawing/2014/main" id="{35AC2C72-54BA-9AC3-A6F5-4F47BDFC464D}"/>
                </a:ext>
              </a:extLst>
            </p:cNvPr>
            <p:cNvSpPr/>
            <p:nvPr/>
          </p:nvSpPr>
          <p:spPr>
            <a:xfrm>
              <a:off x="1625348" y="3061652"/>
              <a:ext cx="645055" cy="415076"/>
            </a:xfrm>
            <a:custGeom>
              <a:avLst/>
              <a:gdLst/>
              <a:ahLst/>
              <a:cxnLst/>
              <a:rect l="l" t="t" r="r" b="b"/>
              <a:pathLst>
                <a:path w="25524" h="16424" extrusionOk="0">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427;p78">
              <a:extLst>
                <a:ext uri="{FF2B5EF4-FFF2-40B4-BE49-F238E27FC236}">
                  <a16:creationId xmlns:a16="http://schemas.microsoft.com/office/drawing/2014/main" id="{846F5E52-4533-9D33-FA73-8E4606F67626}"/>
                </a:ext>
              </a:extLst>
            </p:cNvPr>
            <p:cNvSpPr/>
            <p:nvPr/>
          </p:nvSpPr>
          <p:spPr>
            <a:xfrm>
              <a:off x="1523727" y="3044441"/>
              <a:ext cx="358465" cy="579776"/>
            </a:xfrm>
            <a:custGeom>
              <a:avLst/>
              <a:gdLst/>
              <a:ahLst/>
              <a:cxnLst/>
              <a:rect l="l" t="t" r="r" b="b"/>
              <a:pathLst>
                <a:path w="14184" h="22941" extrusionOk="0">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23428;p78">
              <a:extLst>
                <a:ext uri="{FF2B5EF4-FFF2-40B4-BE49-F238E27FC236}">
                  <a16:creationId xmlns:a16="http://schemas.microsoft.com/office/drawing/2014/main" id="{CB4BD1C6-F278-295E-AA55-385E7717E686}"/>
                </a:ext>
              </a:extLst>
            </p:cNvPr>
            <p:cNvGrpSpPr/>
            <p:nvPr/>
          </p:nvGrpSpPr>
          <p:grpSpPr>
            <a:xfrm>
              <a:off x="1675337" y="3316550"/>
              <a:ext cx="437113" cy="383257"/>
              <a:chOff x="1675337" y="3316550"/>
              <a:chExt cx="437113" cy="383257"/>
            </a:xfrm>
          </p:grpSpPr>
          <p:sp>
            <p:nvSpPr>
              <p:cNvPr id="56" name="Google Shape;23429;p78">
                <a:extLst>
                  <a:ext uri="{FF2B5EF4-FFF2-40B4-BE49-F238E27FC236}">
                    <a16:creationId xmlns:a16="http://schemas.microsoft.com/office/drawing/2014/main" id="{CBE718EA-D21A-E022-1402-E38FD06DC47D}"/>
                  </a:ext>
                </a:extLst>
              </p:cNvPr>
              <p:cNvSpPr/>
              <p:nvPr/>
            </p:nvSpPr>
            <p:spPr>
              <a:xfrm>
                <a:off x="1948836" y="3389941"/>
                <a:ext cx="163614" cy="233998"/>
              </a:xfrm>
              <a:custGeom>
                <a:avLst/>
                <a:gdLst/>
                <a:ahLst/>
                <a:cxnLst/>
                <a:rect l="l" t="t" r="r" b="b"/>
                <a:pathLst>
                  <a:path w="6474" h="9259" extrusionOk="0">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430;p78">
                <a:extLst>
                  <a:ext uri="{FF2B5EF4-FFF2-40B4-BE49-F238E27FC236}">
                    <a16:creationId xmlns:a16="http://schemas.microsoft.com/office/drawing/2014/main" id="{1356F7EB-5D85-1CBC-D6CF-61CEC18088FB}"/>
                  </a:ext>
                </a:extLst>
              </p:cNvPr>
              <p:cNvSpPr/>
              <p:nvPr/>
            </p:nvSpPr>
            <p:spPr>
              <a:xfrm>
                <a:off x="1675337" y="3384988"/>
                <a:ext cx="163639" cy="234124"/>
              </a:xfrm>
              <a:custGeom>
                <a:avLst/>
                <a:gdLst/>
                <a:ahLst/>
                <a:cxnLst/>
                <a:rect l="l" t="t" r="r" b="b"/>
                <a:pathLst>
                  <a:path w="6475" h="9264" extrusionOk="0">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431;p78">
                <a:extLst>
                  <a:ext uri="{FF2B5EF4-FFF2-40B4-BE49-F238E27FC236}">
                    <a16:creationId xmlns:a16="http://schemas.microsoft.com/office/drawing/2014/main" id="{D3BF0E15-9464-DD56-5369-3C1B569F7B69}"/>
                  </a:ext>
                </a:extLst>
              </p:cNvPr>
              <p:cNvSpPr/>
              <p:nvPr/>
            </p:nvSpPr>
            <p:spPr>
              <a:xfrm>
                <a:off x="1794193" y="3316550"/>
                <a:ext cx="199552" cy="383257"/>
              </a:xfrm>
              <a:custGeom>
                <a:avLst/>
                <a:gdLst/>
                <a:ahLst/>
                <a:cxnLst/>
                <a:rect l="l" t="t" r="r" b="b"/>
                <a:pathLst>
                  <a:path w="7896" h="15165" extrusionOk="0">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23432;p78">
              <a:extLst>
                <a:ext uri="{FF2B5EF4-FFF2-40B4-BE49-F238E27FC236}">
                  <a16:creationId xmlns:a16="http://schemas.microsoft.com/office/drawing/2014/main" id="{14F7FFB0-765B-0321-629F-415526D617C5}"/>
                </a:ext>
              </a:extLst>
            </p:cNvPr>
            <p:cNvSpPr/>
            <p:nvPr/>
          </p:nvSpPr>
          <p:spPr>
            <a:xfrm>
              <a:off x="1512152" y="3450115"/>
              <a:ext cx="732650" cy="863056"/>
            </a:xfrm>
            <a:custGeom>
              <a:avLst/>
              <a:gdLst/>
              <a:ahLst/>
              <a:cxnLst/>
              <a:rect l="l" t="t" r="r" b="b"/>
              <a:pathLst>
                <a:path w="28990" h="34150" extrusionOk="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433;p78">
              <a:extLst>
                <a:ext uri="{FF2B5EF4-FFF2-40B4-BE49-F238E27FC236}">
                  <a16:creationId xmlns:a16="http://schemas.microsoft.com/office/drawing/2014/main" id="{ABDE7420-A6DB-79EA-8C59-98E5BCD921F2}"/>
                </a:ext>
              </a:extLst>
            </p:cNvPr>
            <p:cNvSpPr/>
            <p:nvPr/>
          </p:nvSpPr>
          <p:spPr>
            <a:xfrm>
              <a:off x="1727524" y="2620015"/>
              <a:ext cx="283861" cy="436153"/>
            </a:xfrm>
            <a:custGeom>
              <a:avLst/>
              <a:gdLst/>
              <a:ahLst/>
              <a:cxnLst/>
              <a:rect l="l" t="t" r="r" b="b"/>
              <a:pathLst>
                <a:path w="11232" h="17258" extrusionOk="0">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14355;p52">
            <a:extLst>
              <a:ext uri="{FF2B5EF4-FFF2-40B4-BE49-F238E27FC236}">
                <a16:creationId xmlns:a16="http://schemas.microsoft.com/office/drawing/2014/main" id="{462CED1A-69FD-9BFF-573A-6DB84701D13A}"/>
              </a:ext>
            </a:extLst>
          </p:cNvPr>
          <p:cNvSpPr txBox="1">
            <a:spLocks/>
          </p:cNvSpPr>
          <p:nvPr/>
        </p:nvSpPr>
        <p:spPr>
          <a:xfrm>
            <a:off x="4488936" y="2103827"/>
            <a:ext cx="1233814" cy="281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Work Sans"/>
              <a:buNone/>
              <a:defRPr sz="1400" b="0" i="0" u="none" strike="noStrike" cap="none">
                <a:solidFill>
                  <a:srgbClr val="242424"/>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lgn="l"/>
            <a:r>
              <a:rPr lang="en-US" b="1" dirty="0"/>
              <a:t>GENETIC</a:t>
            </a:r>
          </a:p>
        </p:txBody>
      </p:sp>
      <p:sp>
        <p:nvSpPr>
          <p:cNvPr id="86" name="Google Shape;14355;p52">
            <a:extLst>
              <a:ext uri="{FF2B5EF4-FFF2-40B4-BE49-F238E27FC236}">
                <a16:creationId xmlns:a16="http://schemas.microsoft.com/office/drawing/2014/main" id="{0BF6858F-D34A-AF71-4E18-3A5BFBA3A5E3}"/>
              </a:ext>
            </a:extLst>
          </p:cNvPr>
          <p:cNvSpPr txBox="1">
            <a:spLocks/>
          </p:cNvSpPr>
          <p:nvPr/>
        </p:nvSpPr>
        <p:spPr>
          <a:xfrm>
            <a:off x="4432017" y="3450163"/>
            <a:ext cx="1243521" cy="281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Work Sans"/>
              <a:buNone/>
              <a:defRPr sz="1400" b="0" i="0" u="none" strike="noStrike" cap="none">
                <a:solidFill>
                  <a:srgbClr val="242424"/>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lgn="l"/>
            <a:r>
              <a:rPr lang="en-US" b="1" dirty="0"/>
              <a:t>LIFESTYLE</a:t>
            </a:r>
          </a:p>
        </p:txBody>
      </p:sp>
      <p:sp>
        <p:nvSpPr>
          <p:cNvPr id="87" name="Google Shape;14355;p52">
            <a:extLst>
              <a:ext uri="{FF2B5EF4-FFF2-40B4-BE49-F238E27FC236}">
                <a16:creationId xmlns:a16="http://schemas.microsoft.com/office/drawing/2014/main" id="{0B9B1755-9761-9978-5E7D-140B9F2C5394}"/>
              </a:ext>
            </a:extLst>
          </p:cNvPr>
          <p:cNvSpPr txBox="1">
            <a:spLocks/>
          </p:cNvSpPr>
          <p:nvPr/>
        </p:nvSpPr>
        <p:spPr>
          <a:xfrm>
            <a:off x="4469185" y="4134258"/>
            <a:ext cx="636658" cy="281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Work Sans"/>
              <a:buNone/>
              <a:defRPr sz="1400" b="0" i="0" u="none" strike="noStrike" cap="none">
                <a:solidFill>
                  <a:srgbClr val="242424"/>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lgn="l"/>
            <a:r>
              <a:rPr lang="en-US" b="1" dirty="0"/>
              <a:t>JOB</a:t>
            </a:r>
          </a:p>
        </p:txBody>
      </p:sp>
      <p:sp>
        <p:nvSpPr>
          <p:cNvPr id="88" name="Google Shape;14355;p52">
            <a:extLst>
              <a:ext uri="{FF2B5EF4-FFF2-40B4-BE49-F238E27FC236}">
                <a16:creationId xmlns:a16="http://schemas.microsoft.com/office/drawing/2014/main" id="{B478E6AE-D5A3-3FCC-439D-6CA333CB15B3}"/>
              </a:ext>
            </a:extLst>
          </p:cNvPr>
          <p:cNvSpPr txBox="1">
            <a:spLocks/>
          </p:cNvSpPr>
          <p:nvPr/>
        </p:nvSpPr>
        <p:spPr>
          <a:xfrm>
            <a:off x="4432017" y="2747514"/>
            <a:ext cx="1667202" cy="281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Work Sans"/>
              <a:buNone/>
              <a:defRPr sz="1400" b="0" i="0" u="none" strike="noStrike" cap="none">
                <a:solidFill>
                  <a:srgbClr val="242424"/>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lgn="l"/>
            <a:r>
              <a:rPr lang="en-US" b="1" dirty="0"/>
              <a:t>ENVIRONMENT</a:t>
            </a:r>
          </a:p>
        </p:txBody>
      </p:sp>
      <p:sp>
        <p:nvSpPr>
          <p:cNvPr id="89" name="Google Shape;14355;p52">
            <a:extLst>
              <a:ext uri="{FF2B5EF4-FFF2-40B4-BE49-F238E27FC236}">
                <a16:creationId xmlns:a16="http://schemas.microsoft.com/office/drawing/2014/main" id="{E1F67FD2-551B-291C-0C26-AA21048E4643}"/>
              </a:ext>
            </a:extLst>
          </p:cNvPr>
          <p:cNvSpPr txBox="1">
            <a:spLocks/>
          </p:cNvSpPr>
          <p:nvPr/>
        </p:nvSpPr>
        <p:spPr>
          <a:xfrm>
            <a:off x="6972706" y="3367900"/>
            <a:ext cx="1414339" cy="281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Work Sans"/>
              <a:buNone/>
              <a:defRPr sz="1400" b="0" i="0" u="none" strike="noStrike" cap="none">
                <a:solidFill>
                  <a:srgbClr val="242424"/>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lgn="l"/>
            <a:r>
              <a:rPr lang="en-US" b="1" dirty="0"/>
              <a:t>VACCINATION</a:t>
            </a:r>
          </a:p>
        </p:txBody>
      </p:sp>
      <p:sp>
        <p:nvSpPr>
          <p:cNvPr id="90" name="Google Shape;14355;p52">
            <a:extLst>
              <a:ext uri="{FF2B5EF4-FFF2-40B4-BE49-F238E27FC236}">
                <a16:creationId xmlns:a16="http://schemas.microsoft.com/office/drawing/2014/main" id="{51760FF0-FEEF-DA34-4CB8-201BD77F15BB}"/>
              </a:ext>
            </a:extLst>
          </p:cNvPr>
          <p:cNvSpPr txBox="1">
            <a:spLocks/>
          </p:cNvSpPr>
          <p:nvPr/>
        </p:nvSpPr>
        <p:spPr>
          <a:xfrm>
            <a:off x="6972706" y="2158211"/>
            <a:ext cx="977892" cy="2812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Work Sans"/>
              <a:buNone/>
              <a:defRPr sz="1400" b="0" i="0" u="none" strike="noStrike" cap="none">
                <a:solidFill>
                  <a:srgbClr val="242424"/>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lgn="l"/>
            <a:r>
              <a:rPr lang="en-US" b="1" dirty="0"/>
              <a:t>DISEASE</a:t>
            </a:r>
          </a:p>
        </p:txBody>
      </p:sp>
      <p:sp>
        <p:nvSpPr>
          <p:cNvPr id="91" name="Google Shape;14355;p52">
            <a:extLst>
              <a:ext uri="{FF2B5EF4-FFF2-40B4-BE49-F238E27FC236}">
                <a16:creationId xmlns:a16="http://schemas.microsoft.com/office/drawing/2014/main" id="{B106DBCB-8D6F-612D-DEF7-438FCA5298E3}"/>
              </a:ext>
            </a:extLst>
          </p:cNvPr>
          <p:cNvSpPr txBox="1">
            <a:spLocks/>
          </p:cNvSpPr>
          <p:nvPr/>
        </p:nvSpPr>
        <p:spPr>
          <a:xfrm>
            <a:off x="6972706" y="2797077"/>
            <a:ext cx="1330129" cy="281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Work Sans"/>
              <a:buNone/>
              <a:defRPr sz="1400" b="0" i="0" u="none" strike="noStrike" cap="none">
                <a:solidFill>
                  <a:srgbClr val="242424"/>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lgn="l"/>
            <a:r>
              <a:rPr lang="en-US" b="1" dirty="0"/>
              <a:t>INFECTION</a:t>
            </a:r>
          </a:p>
        </p:txBody>
      </p:sp>
      <p:grpSp>
        <p:nvGrpSpPr>
          <p:cNvPr id="31" name="Group 30">
            <a:extLst>
              <a:ext uri="{FF2B5EF4-FFF2-40B4-BE49-F238E27FC236}">
                <a16:creationId xmlns:a16="http://schemas.microsoft.com/office/drawing/2014/main" id="{91E896D9-11D3-1D5F-DA17-88E0731A3CAE}"/>
              </a:ext>
            </a:extLst>
          </p:cNvPr>
          <p:cNvGrpSpPr/>
          <p:nvPr/>
        </p:nvGrpSpPr>
        <p:grpSpPr>
          <a:xfrm>
            <a:off x="3872365" y="2672343"/>
            <a:ext cx="402049" cy="402049"/>
            <a:chOff x="3724811" y="2426847"/>
            <a:chExt cx="491700" cy="491700"/>
          </a:xfrm>
        </p:grpSpPr>
        <p:sp>
          <p:nvSpPr>
            <p:cNvPr id="99" name="Google Shape;14368;p52">
              <a:extLst>
                <a:ext uri="{FF2B5EF4-FFF2-40B4-BE49-F238E27FC236}">
                  <a16:creationId xmlns:a16="http://schemas.microsoft.com/office/drawing/2014/main" id="{DC11CD67-5E0F-58CD-F363-EE5A88769D2C}"/>
                </a:ext>
              </a:extLst>
            </p:cNvPr>
            <p:cNvSpPr/>
            <p:nvPr/>
          </p:nvSpPr>
          <p:spPr>
            <a:xfrm>
              <a:off x="3724811" y="2426847"/>
              <a:ext cx="491700" cy="491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25516;p82">
              <a:extLst>
                <a:ext uri="{FF2B5EF4-FFF2-40B4-BE49-F238E27FC236}">
                  <a16:creationId xmlns:a16="http://schemas.microsoft.com/office/drawing/2014/main" id="{B743EDB5-2A8F-B4BA-4CC7-20B2ADE47A0A}"/>
                </a:ext>
              </a:extLst>
            </p:cNvPr>
            <p:cNvGrpSpPr/>
            <p:nvPr/>
          </p:nvGrpSpPr>
          <p:grpSpPr>
            <a:xfrm>
              <a:off x="3794071" y="2494988"/>
              <a:ext cx="353180" cy="353180"/>
              <a:chOff x="-26584425" y="2340425"/>
              <a:chExt cx="295375" cy="295375"/>
            </a:xfrm>
            <a:solidFill>
              <a:schemeClr val="bg1"/>
            </a:solidFill>
          </p:grpSpPr>
          <p:sp>
            <p:nvSpPr>
              <p:cNvPr id="93" name="Google Shape;25517;p82">
                <a:extLst>
                  <a:ext uri="{FF2B5EF4-FFF2-40B4-BE49-F238E27FC236}">
                    <a16:creationId xmlns:a16="http://schemas.microsoft.com/office/drawing/2014/main" id="{B6AD2E0C-9018-3AB5-CA4F-3BB982D0F854}"/>
                  </a:ext>
                </a:extLst>
              </p:cNvPr>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518;p82">
                <a:extLst>
                  <a:ext uri="{FF2B5EF4-FFF2-40B4-BE49-F238E27FC236}">
                    <a16:creationId xmlns:a16="http://schemas.microsoft.com/office/drawing/2014/main" id="{12E6AFA9-BA19-3DB9-1AF5-125BE70135A5}"/>
                  </a:ext>
                </a:extLst>
              </p:cNvPr>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519;p82">
                <a:extLst>
                  <a:ext uri="{FF2B5EF4-FFF2-40B4-BE49-F238E27FC236}">
                    <a16:creationId xmlns:a16="http://schemas.microsoft.com/office/drawing/2014/main" id="{70AA13BF-904C-8240-106B-1B4BC2E2F299}"/>
                  </a:ext>
                </a:extLst>
              </p:cNvPr>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520;p82">
                <a:extLst>
                  <a:ext uri="{FF2B5EF4-FFF2-40B4-BE49-F238E27FC236}">
                    <a16:creationId xmlns:a16="http://schemas.microsoft.com/office/drawing/2014/main" id="{1EB7CE90-4C82-142A-8291-14039DAB8D79}"/>
                  </a:ext>
                </a:extLst>
              </p:cNvPr>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521;p82">
                <a:extLst>
                  <a:ext uri="{FF2B5EF4-FFF2-40B4-BE49-F238E27FC236}">
                    <a16:creationId xmlns:a16="http://schemas.microsoft.com/office/drawing/2014/main" id="{198D3CFA-B43B-7E51-4D89-E3B43415881C}"/>
                  </a:ext>
                </a:extLst>
              </p:cNvPr>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roup 29">
            <a:extLst>
              <a:ext uri="{FF2B5EF4-FFF2-40B4-BE49-F238E27FC236}">
                <a16:creationId xmlns:a16="http://schemas.microsoft.com/office/drawing/2014/main" id="{2F996652-CEE1-7923-08BF-034EADAE6EF6}"/>
              </a:ext>
            </a:extLst>
          </p:cNvPr>
          <p:cNvGrpSpPr/>
          <p:nvPr/>
        </p:nvGrpSpPr>
        <p:grpSpPr>
          <a:xfrm>
            <a:off x="3872365" y="4069045"/>
            <a:ext cx="402049" cy="402049"/>
            <a:chOff x="6939316" y="3814237"/>
            <a:chExt cx="491700" cy="491700"/>
          </a:xfrm>
        </p:grpSpPr>
        <p:sp>
          <p:nvSpPr>
            <p:cNvPr id="110" name="Google Shape;14368;p52">
              <a:extLst>
                <a:ext uri="{FF2B5EF4-FFF2-40B4-BE49-F238E27FC236}">
                  <a16:creationId xmlns:a16="http://schemas.microsoft.com/office/drawing/2014/main" id="{596F506C-13E2-AD60-13F1-FC19EE253D20}"/>
                </a:ext>
              </a:extLst>
            </p:cNvPr>
            <p:cNvSpPr/>
            <p:nvPr/>
          </p:nvSpPr>
          <p:spPr>
            <a:xfrm>
              <a:off x="6939316" y="3814237"/>
              <a:ext cx="491700" cy="491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27116;p87">
              <a:extLst>
                <a:ext uri="{FF2B5EF4-FFF2-40B4-BE49-F238E27FC236}">
                  <a16:creationId xmlns:a16="http://schemas.microsoft.com/office/drawing/2014/main" id="{6A8CDECD-F4F6-AC6E-1949-26F3DBDEB421}"/>
                </a:ext>
              </a:extLst>
            </p:cNvPr>
            <p:cNvGrpSpPr/>
            <p:nvPr/>
          </p:nvGrpSpPr>
          <p:grpSpPr>
            <a:xfrm>
              <a:off x="7012782" y="3893991"/>
              <a:ext cx="345687" cy="344771"/>
              <a:chOff x="-937025" y="2064750"/>
              <a:chExt cx="292225" cy="291450"/>
            </a:xfrm>
            <a:solidFill>
              <a:schemeClr val="bg1"/>
            </a:solidFill>
          </p:grpSpPr>
          <p:sp>
            <p:nvSpPr>
              <p:cNvPr id="106" name="Google Shape;27117;p87">
                <a:extLst>
                  <a:ext uri="{FF2B5EF4-FFF2-40B4-BE49-F238E27FC236}">
                    <a16:creationId xmlns:a16="http://schemas.microsoft.com/office/drawing/2014/main" id="{3EEB3061-F781-AA0C-D662-58F68C97152C}"/>
                  </a:ext>
                </a:extLst>
              </p:cNvPr>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7118;p87">
                <a:extLst>
                  <a:ext uri="{FF2B5EF4-FFF2-40B4-BE49-F238E27FC236}">
                    <a16:creationId xmlns:a16="http://schemas.microsoft.com/office/drawing/2014/main" id="{51625911-168E-F6C1-98BA-615E7C39534F}"/>
                  </a:ext>
                </a:extLst>
              </p:cNvPr>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7119;p87">
                <a:extLst>
                  <a:ext uri="{FF2B5EF4-FFF2-40B4-BE49-F238E27FC236}">
                    <a16:creationId xmlns:a16="http://schemas.microsoft.com/office/drawing/2014/main" id="{C8F7F16B-9030-794C-5449-0D3707A9FEDC}"/>
                  </a:ext>
                </a:extLst>
              </p:cNvPr>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82"/>
        <p:cNvGrpSpPr/>
        <p:nvPr/>
      </p:nvGrpSpPr>
      <p:grpSpPr>
        <a:xfrm>
          <a:off x="0" y="0"/>
          <a:ext cx="0" cy="0"/>
          <a:chOff x="0" y="0"/>
          <a:chExt cx="0" cy="0"/>
        </a:xfrm>
      </p:grpSpPr>
      <p:sp>
        <p:nvSpPr>
          <p:cNvPr id="13983" name="Google Shape;13983;p44"/>
          <p:cNvSpPr/>
          <p:nvPr/>
        </p:nvSpPr>
        <p:spPr>
          <a:xfrm>
            <a:off x="2361825" y="1496863"/>
            <a:ext cx="1193400" cy="11934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44"/>
          <p:cNvSpPr txBox="1">
            <a:spLocks noGrp="1"/>
          </p:cNvSpPr>
          <p:nvPr>
            <p:ph type="title"/>
          </p:nvPr>
        </p:nvSpPr>
        <p:spPr>
          <a:xfrm>
            <a:off x="587700" y="40478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Example of GCPP Result</a:t>
            </a:r>
            <a:endParaRPr dirty="0"/>
          </a:p>
        </p:txBody>
      </p:sp>
      <p:sp>
        <p:nvSpPr>
          <p:cNvPr id="13985" name="Google Shape;13985;p44"/>
          <p:cNvSpPr txBox="1"/>
          <p:nvPr/>
        </p:nvSpPr>
        <p:spPr>
          <a:xfrm>
            <a:off x="1223725" y="3574508"/>
            <a:ext cx="2039100" cy="33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Oswald"/>
                <a:ea typeface="Oswald"/>
                <a:cs typeface="Oswald"/>
                <a:sym typeface="Oswald"/>
              </a:rPr>
              <a:t>Genetic</a:t>
            </a:r>
            <a:endParaRPr sz="1800" b="1" dirty="0">
              <a:solidFill>
                <a:schemeClr val="dk1"/>
              </a:solidFill>
              <a:latin typeface="Oswald"/>
              <a:ea typeface="Oswald"/>
              <a:cs typeface="Oswald"/>
              <a:sym typeface="Oswald"/>
            </a:endParaRPr>
          </a:p>
        </p:txBody>
      </p:sp>
      <p:sp>
        <p:nvSpPr>
          <p:cNvPr id="13987" name="Google Shape;13987;p44"/>
          <p:cNvSpPr txBox="1"/>
          <p:nvPr/>
        </p:nvSpPr>
        <p:spPr>
          <a:xfrm>
            <a:off x="3552460" y="3574508"/>
            <a:ext cx="2039100" cy="33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Oswald"/>
                <a:ea typeface="Oswald"/>
                <a:cs typeface="Oswald"/>
                <a:sym typeface="Oswald"/>
              </a:rPr>
              <a:t>Lifestyle</a:t>
            </a:r>
            <a:endParaRPr sz="1800" b="1" dirty="0">
              <a:solidFill>
                <a:schemeClr val="dk1"/>
              </a:solidFill>
              <a:latin typeface="Oswald"/>
              <a:ea typeface="Oswald"/>
              <a:cs typeface="Oswald"/>
              <a:sym typeface="Oswald"/>
            </a:endParaRPr>
          </a:p>
        </p:txBody>
      </p:sp>
      <p:sp>
        <p:nvSpPr>
          <p:cNvPr id="13989" name="Google Shape;13989;p44"/>
          <p:cNvSpPr txBox="1"/>
          <p:nvPr/>
        </p:nvSpPr>
        <p:spPr>
          <a:xfrm>
            <a:off x="5881194" y="3574508"/>
            <a:ext cx="2039100" cy="33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Oswald"/>
                <a:ea typeface="Oswald"/>
                <a:cs typeface="Oswald"/>
                <a:sym typeface="Oswald"/>
              </a:rPr>
              <a:t>Infection</a:t>
            </a:r>
            <a:endParaRPr sz="1800" b="1" dirty="0">
              <a:solidFill>
                <a:schemeClr val="dk1"/>
              </a:solidFill>
              <a:latin typeface="Oswald"/>
              <a:ea typeface="Oswald"/>
              <a:cs typeface="Oswald"/>
              <a:sym typeface="Oswald"/>
            </a:endParaRPr>
          </a:p>
        </p:txBody>
      </p:sp>
      <p:cxnSp>
        <p:nvCxnSpPr>
          <p:cNvPr id="13991" name="Google Shape;13991;p44"/>
          <p:cNvCxnSpPr/>
          <p:nvPr/>
        </p:nvCxnSpPr>
        <p:spPr>
          <a:xfrm>
            <a:off x="915100" y="3266638"/>
            <a:ext cx="7205100" cy="0"/>
          </a:xfrm>
          <a:prstGeom prst="straightConnector1">
            <a:avLst/>
          </a:prstGeom>
          <a:noFill/>
          <a:ln w="28575" cap="flat" cmpd="sng">
            <a:solidFill>
              <a:schemeClr val="dk1"/>
            </a:solidFill>
            <a:prstDash val="solid"/>
            <a:round/>
            <a:headEnd type="oval" w="med" len="med"/>
            <a:tailEnd type="triangle" w="med" len="med"/>
          </a:ln>
        </p:spPr>
      </p:cxnSp>
      <p:sp>
        <p:nvSpPr>
          <p:cNvPr id="13992" name="Google Shape;13992;p44"/>
          <p:cNvSpPr/>
          <p:nvPr/>
        </p:nvSpPr>
        <p:spPr>
          <a:xfrm>
            <a:off x="2110950" y="3134338"/>
            <a:ext cx="264600" cy="26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44"/>
          <p:cNvSpPr/>
          <p:nvPr/>
        </p:nvSpPr>
        <p:spPr>
          <a:xfrm>
            <a:off x="4439700" y="3134338"/>
            <a:ext cx="264600" cy="26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44"/>
          <p:cNvSpPr/>
          <p:nvPr/>
        </p:nvSpPr>
        <p:spPr>
          <a:xfrm>
            <a:off x="6768450" y="3134338"/>
            <a:ext cx="264600" cy="26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995" name="Google Shape;13995;p44"/>
          <p:cNvGraphicFramePr/>
          <p:nvPr>
            <p:extLst>
              <p:ext uri="{D42A27DB-BD31-4B8C-83A1-F6EECF244321}">
                <p14:modId xmlns:p14="http://schemas.microsoft.com/office/powerpoint/2010/main" val="1017978857"/>
              </p:ext>
            </p:extLst>
          </p:nvPr>
        </p:nvGraphicFramePr>
        <p:xfrm>
          <a:off x="3793816" y="1358423"/>
          <a:ext cx="4326384" cy="1641074"/>
        </p:xfrm>
        <a:graphic>
          <a:graphicData uri="http://schemas.openxmlformats.org/drawingml/2006/table">
            <a:tbl>
              <a:tblPr>
                <a:noFill/>
                <a:tableStyleId>{8915FC65-92E3-45EB-B0E0-A27C80F280CF}</a:tableStyleId>
              </a:tblPr>
              <a:tblGrid>
                <a:gridCol w="2436961">
                  <a:extLst>
                    <a:ext uri="{9D8B030D-6E8A-4147-A177-3AD203B41FA5}">
                      <a16:colId xmlns:a16="http://schemas.microsoft.com/office/drawing/2014/main" val="20000"/>
                    </a:ext>
                  </a:extLst>
                </a:gridCol>
                <a:gridCol w="1889423">
                  <a:extLst>
                    <a:ext uri="{9D8B030D-6E8A-4147-A177-3AD203B41FA5}">
                      <a16:colId xmlns:a16="http://schemas.microsoft.com/office/drawing/2014/main" val="20001"/>
                    </a:ext>
                  </a:extLst>
                </a:gridCol>
              </a:tblGrid>
              <a:tr h="361577">
                <a:tc>
                  <a:txBody>
                    <a:bodyPr/>
                    <a:lstStyle/>
                    <a:p>
                      <a:pPr marL="0" lvl="0" indent="0" algn="l" rtl="0">
                        <a:spcBef>
                          <a:spcPts val="0"/>
                        </a:spcBef>
                        <a:spcAft>
                          <a:spcPts val="0"/>
                        </a:spcAft>
                        <a:buNone/>
                      </a:pPr>
                      <a:r>
                        <a:rPr lang="en" b="1">
                          <a:solidFill>
                            <a:schemeClr val="dk1"/>
                          </a:solidFill>
                          <a:latin typeface="Work Sans"/>
                          <a:ea typeface="Work Sans"/>
                          <a:cs typeface="Work Sans"/>
                          <a:sym typeface="Work Sans"/>
                        </a:rPr>
                        <a:t>AGE:</a:t>
                      </a:r>
                      <a:endParaRPr b="1">
                        <a:solidFill>
                          <a:schemeClr val="dk1"/>
                        </a:solidFill>
                        <a:latin typeface="Work Sans"/>
                        <a:ea typeface="Work Sans"/>
                        <a:cs typeface="Work Sans"/>
                        <a:sym typeface="Work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dirty="0">
                          <a:solidFill>
                            <a:schemeClr val="dk1"/>
                          </a:solidFill>
                          <a:latin typeface="Work Sans"/>
                          <a:ea typeface="Work Sans"/>
                          <a:cs typeface="Work Sans"/>
                          <a:sym typeface="Work Sans"/>
                        </a:rPr>
                        <a:t>19 years</a:t>
                      </a:r>
                      <a:endParaRPr dirty="0">
                        <a:solidFill>
                          <a:schemeClr val="dk1"/>
                        </a:solidFill>
                        <a:latin typeface="Work Sans"/>
                        <a:ea typeface="Work Sans"/>
                        <a:cs typeface="Work Sans"/>
                        <a:sym typeface="Work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61577">
                <a:tc>
                  <a:txBody>
                    <a:bodyPr/>
                    <a:lstStyle/>
                    <a:p>
                      <a:pPr marL="0" lvl="0" indent="0" algn="l" rtl="0">
                        <a:spcBef>
                          <a:spcPts val="0"/>
                        </a:spcBef>
                        <a:spcAft>
                          <a:spcPts val="0"/>
                        </a:spcAft>
                        <a:buNone/>
                      </a:pPr>
                      <a:r>
                        <a:rPr lang="en" b="1">
                          <a:solidFill>
                            <a:schemeClr val="dk1"/>
                          </a:solidFill>
                          <a:latin typeface="Work Sans"/>
                          <a:ea typeface="Work Sans"/>
                          <a:cs typeface="Work Sans"/>
                          <a:sym typeface="Work Sans"/>
                        </a:rPr>
                        <a:t>GENDER:</a:t>
                      </a:r>
                      <a:endParaRPr b="1">
                        <a:solidFill>
                          <a:schemeClr val="dk1"/>
                        </a:solidFill>
                        <a:latin typeface="Work Sans"/>
                        <a:ea typeface="Work Sans"/>
                        <a:cs typeface="Work Sans"/>
                        <a:sym typeface="Work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Male</a:t>
                      </a:r>
                      <a:endParaRPr>
                        <a:solidFill>
                          <a:schemeClr val="dk1"/>
                        </a:solidFill>
                        <a:latin typeface="Work Sans"/>
                        <a:ea typeface="Work Sans"/>
                        <a:cs typeface="Work Sans"/>
                        <a:sym typeface="Work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52444">
                <a:tc>
                  <a:txBody>
                    <a:bodyPr/>
                    <a:lstStyle/>
                    <a:p>
                      <a:pPr marL="0" lvl="0" indent="0" algn="l" rtl="0">
                        <a:spcBef>
                          <a:spcPts val="0"/>
                        </a:spcBef>
                        <a:spcAft>
                          <a:spcPts val="0"/>
                        </a:spcAft>
                        <a:buNone/>
                      </a:pPr>
                      <a:r>
                        <a:rPr lang="en" b="1" dirty="0">
                          <a:solidFill>
                            <a:schemeClr val="dk1"/>
                          </a:solidFill>
                          <a:latin typeface="Work Sans"/>
                          <a:ea typeface="Work Sans"/>
                          <a:cs typeface="Work Sans"/>
                          <a:sym typeface="Work Sans"/>
                        </a:rPr>
                        <a:t>DOMICILE:</a:t>
                      </a:r>
                      <a:endParaRPr b="1" dirty="0">
                        <a:solidFill>
                          <a:schemeClr val="dk1"/>
                        </a:solidFill>
                        <a:latin typeface="Work Sans"/>
                        <a:ea typeface="Work Sans"/>
                        <a:cs typeface="Work Sans"/>
                        <a:sym typeface="Work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dirty="0">
                          <a:solidFill>
                            <a:schemeClr val="dk1"/>
                          </a:solidFill>
                          <a:latin typeface="Work Sans"/>
                          <a:ea typeface="Work Sans"/>
                          <a:cs typeface="Work Sans"/>
                          <a:sym typeface="Work Sans"/>
                        </a:rPr>
                        <a:t>South Jakarta</a:t>
                      </a:r>
                      <a:endParaRPr dirty="0">
                        <a:solidFill>
                          <a:schemeClr val="dk1"/>
                        </a:solidFill>
                        <a:latin typeface="Work Sans"/>
                        <a:ea typeface="Work Sans"/>
                        <a:cs typeface="Work Sans"/>
                        <a:sym typeface="Work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61577">
                <a:tc>
                  <a:txBody>
                    <a:bodyPr/>
                    <a:lstStyle/>
                    <a:p>
                      <a:pPr marL="0" lvl="0" indent="0" algn="l" rtl="0">
                        <a:spcBef>
                          <a:spcPts val="0"/>
                        </a:spcBef>
                        <a:spcAft>
                          <a:spcPts val="0"/>
                        </a:spcAft>
                        <a:buNone/>
                      </a:pPr>
                      <a:r>
                        <a:rPr lang="en" b="1" dirty="0">
                          <a:solidFill>
                            <a:schemeClr val="dk1"/>
                          </a:solidFill>
                          <a:latin typeface="Work Sans"/>
                          <a:ea typeface="Work Sans"/>
                          <a:cs typeface="Work Sans"/>
                          <a:sym typeface="Work Sans"/>
                        </a:rPr>
                        <a:t>CANCER RISK SCORE:</a:t>
                      </a:r>
                      <a:endParaRPr b="1" dirty="0">
                        <a:solidFill>
                          <a:schemeClr val="dk1"/>
                        </a:solidFill>
                        <a:latin typeface="Work Sans"/>
                        <a:ea typeface="Work Sans"/>
                        <a:cs typeface="Work Sans"/>
                        <a:sym typeface="Work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dirty="0">
                          <a:solidFill>
                            <a:schemeClr val="dk1"/>
                          </a:solidFill>
                          <a:latin typeface="Work Sans"/>
                          <a:ea typeface="Work Sans"/>
                          <a:cs typeface="Work Sans"/>
                          <a:sym typeface="Work Sans"/>
                        </a:rPr>
                        <a:t>37.59%</a:t>
                      </a:r>
                      <a:endParaRPr dirty="0">
                        <a:solidFill>
                          <a:schemeClr val="dk1"/>
                        </a:solidFill>
                        <a:latin typeface="Work Sans"/>
                        <a:ea typeface="Work Sans"/>
                        <a:cs typeface="Work Sans"/>
                        <a:sym typeface="Work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3996" name="Google Shape;13996;p44"/>
          <p:cNvGrpSpPr/>
          <p:nvPr/>
        </p:nvGrpSpPr>
        <p:grpSpPr>
          <a:xfrm>
            <a:off x="2375542" y="1366163"/>
            <a:ext cx="1165954" cy="1454785"/>
            <a:chOff x="2375542" y="1366163"/>
            <a:chExt cx="1165954" cy="1454785"/>
          </a:xfrm>
        </p:grpSpPr>
        <p:grpSp>
          <p:nvGrpSpPr>
            <p:cNvPr id="13997" name="Google Shape;13997;p44"/>
            <p:cNvGrpSpPr/>
            <p:nvPr/>
          </p:nvGrpSpPr>
          <p:grpSpPr>
            <a:xfrm flipH="1">
              <a:off x="2375542" y="1366163"/>
              <a:ext cx="1165954" cy="1454785"/>
              <a:chOff x="2056425" y="1349980"/>
              <a:chExt cx="1347767" cy="1681638"/>
            </a:xfrm>
          </p:grpSpPr>
          <p:sp>
            <p:nvSpPr>
              <p:cNvPr id="13998" name="Google Shape;13998;p44"/>
              <p:cNvSpPr/>
              <p:nvPr/>
            </p:nvSpPr>
            <p:spPr>
              <a:xfrm>
                <a:off x="2233787" y="1797763"/>
                <a:ext cx="819816" cy="1233855"/>
              </a:xfrm>
              <a:custGeom>
                <a:avLst/>
                <a:gdLst/>
                <a:ahLst/>
                <a:cxnLst/>
                <a:rect l="l" t="t" r="r" b="b"/>
                <a:pathLst>
                  <a:path w="8334" h="12543" extrusionOk="0">
                    <a:moveTo>
                      <a:pt x="3609" y="1"/>
                    </a:moveTo>
                    <a:lnTo>
                      <a:pt x="3308" y="44"/>
                    </a:lnTo>
                    <a:lnTo>
                      <a:pt x="3050" y="87"/>
                    </a:lnTo>
                    <a:lnTo>
                      <a:pt x="2793" y="130"/>
                    </a:lnTo>
                    <a:lnTo>
                      <a:pt x="2578" y="259"/>
                    </a:lnTo>
                    <a:lnTo>
                      <a:pt x="2320" y="387"/>
                    </a:lnTo>
                    <a:lnTo>
                      <a:pt x="2105" y="516"/>
                    </a:lnTo>
                    <a:lnTo>
                      <a:pt x="1891" y="688"/>
                    </a:lnTo>
                    <a:lnTo>
                      <a:pt x="1676" y="903"/>
                    </a:lnTo>
                    <a:lnTo>
                      <a:pt x="1461" y="1118"/>
                    </a:lnTo>
                    <a:lnTo>
                      <a:pt x="1289" y="1332"/>
                    </a:lnTo>
                    <a:lnTo>
                      <a:pt x="1161" y="1590"/>
                    </a:lnTo>
                    <a:lnTo>
                      <a:pt x="1032" y="1891"/>
                    </a:lnTo>
                    <a:lnTo>
                      <a:pt x="903" y="2148"/>
                    </a:lnTo>
                    <a:lnTo>
                      <a:pt x="860" y="2449"/>
                    </a:lnTo>
                    <a:lnTo>
                      <a:pt x="87" y="5842"/>
                    </a:lnTo>
                    <a:lnTo>
                      <a:pt x="44" y="6143"/>
                    </a:lnTo>
                    <a:lnTo>
                      <a:pt x="1" y="6443"/>
                    </a:lnTo>
                    <a:lnTo>
                      <a:pt x="1" y="6744"/>
                    </a:lnTo>
                    <a:lnTo>
                      <a:pt x="1" y="7045"/>
                    </a:lnTo>
                    <a:lnTo>
                      <a:pt x="87" y="7302"/>
                    </a:lnTo>
                    <a:lnTo>
                      <a:pt x="130" y="7603"/>
                    </a:lnTo>
                    <a:lnTo>
                      <a:pt x="259" y="7861"/>
                    </a:lnTo>
                    <a:lnTo>
                      <a:pt x="387" y="8118"/>
                    </a:lnTo>
                    <a:lnTo>
                      <a:pt x="516" y="8333"/>
                    </a:lnTo>
                    <a:lnTo>
                      <a:pt x="688" y="8548"/>
                    </a:lnTo>
                    <a:lnTo>
                      <a:pt x="860" y="8763"/>
                    </a:lnTo>
                    <a:lnTo>
                      <a:pt x="1075" y="8934"/>
                    </a:lnTo>
                    <a:lnTo>
                      <a:pt x="1289" y="9106"/>
                    </a:lnTo>
                    <a:lnTo>
                      <a:pt x="1504" y="9235"/>
                    </a:lnTo>
                    <a:lnTo>
                      <a:pt x="1762" y="9321"/>
                    </a:lnTo>
                    <a:lnTo>
                      <a:pt x="2020" y="9407"/>
                    </a:lnTo>
                    <a:lnTo>
                      <a:pt x="3136" y="9664"/>
                    </a:lnTo>
                    <a:lnTo>
                      <a:pt x="2879" y="10996"/>
                    </a:lnTo>
                    <a:lnTo>
                      <a:pt x="2879" y="11211"/>
                    </a:lnTo>
                    <a:lnTo>
                      <a:pt x="2879" y="11425"/>
                    </a:lnTo>
                    <a:lnTo>
                      <a:pt x="2964" y="11597"/>
                    </a:lnTo>
                    <a:lnTo>
                      <a:pt x="3050" y="11769"/>
                    </a:lnTo>
                    <a:lnTo>
                      <a:pt x="3179" y="11941"/>
                    </a:lnTo>
                    <a:lnTo>
                      <a:pt x="3351" y="12070"/>
                    </a:lnTo>
                    <a:lnTo>
                      <a:pt x="3523" y="12156"/>
                    </a:lnTo>
                    <a:lnTo>
                      <a:pt x="3738" y="12241"/>
                    </a:lnTo>
                    <a:lnTo>
                      <a:pt x="5498" y="12542"/>
                    </a:lnTo>
                    <a:lnTo>
                      <a:pt x="5928" y="12542"/>
                    </a:lnTo>
                    <a:lnTo>
                      <a:pt x="6100" y="12456"/>
                    </a:lnTo>
                    <a:lnTo>
                      <a:pt x="6272" y="12370"/>
                    </a:lnTo>
                    <a:lnTo>
                      <a:pt x="6443" y="12241"/>
                    </a:lnTo>
                    <a:lnTo>
                      <a:pt x="6572" y="12070"/>
                    </a:lnTo>
                    <a:lnTo>
                      <a:pt x="6658" y="11898"/>
                    </a:lnTo>
                    <a:lnTo>
                      <a:pt x="6744" y="11683"/>
                    </a:lnTo>
                    <a:lnTo>
                      <a:pt x="7088" y="9793"/>
                    </a:lnTo>
                    <a:lnTo>
                      <a:pt x="7388" y="7775"/>
                    </a:lnTo>
                    <a:lnTo>
                      <a:pt x="7474" y="7517"/>
                    </a:lnTo>
                    <a:lnTo>
                      <a:pt x="8247" y="4124"/>
                    </a:lnTo>
                    <a:lnTo>
                      <a:pt x="8290" y="3823"/>
                    </a:lnTo>
                    <a:lnTo>
                      <a:pt x="8333" y="3523"/>
                    </a:lnTo>
                    <a:lnTo>
                      <a:pt x="8333" y="3222"/>
                    </a:lnTo>
                    <a:lnTo>
                      <a:pt x="8290" y="2921"/>
                    </a:lnTo>
                    <a:lnTo>
                      <a:pt x="8247" y="2664"/>
                    </a:lnTo>
                    <a:lnTo>
                      <a:pt x="8161" y="2363"/>
                    </a:lnTo>
                    <a:lnTo>
                      <a:pt x="8075" y="2105"/>
                    </a:lnTo>
                    <a:lnTo>
                      <a:pt x="7947" y="1848"/>
                    </a:lnTo>
                    <a:lnTo>
                      <a:pt x="7818" y="1633"/>
                    </a:lnTo>
                    <a:lnTo>
                      <a:pt x="7646" y="1418"/>
                    </a:lnTo>
                    <a:lnTo>
                      <a:pt x="7474" y="1203"/>
                    </a:lnTo>
                    <a:lnTo>
                      <a:pt x="7259" y="1032"/>
                    </a:lnTo>
                    <a:lnTo>
                      <a:pt x="7045" y="860"/>
                    </a:lnTo>
                    <a:lnTo>
                      <a:pt x="6830" y="731"/>
                    </a:lnTo>
                    <a:lnTo>
                      <a:pt x="6572" y="645"/>
                    </a:lnTo>
                    <a:lnTo>
                      <a:pt x="6314" y="559"/>
                    </a:lnTo>
                    <a:lnTo>
                      <a:pt x="4124" y="87"/>
                    </a:lnTo>
                    <a:lnTo>
                      <a:pt x="3866" y="44"/>
                    </a:lnTo>
                    <a:lnTo>
                      <a:pt x="3609" y="1"/>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44"/>
              <p:cNvSpPr/>
              <p:nvPr/>
            </p:nvSpPr>
            <p:spPr>
              <a:xfrm>
                <a:off x="2622548" y="2186524"/>
                <a:ext cx="97288" cy="97288"/>
              </a:xfrm>
              <a:custGeom>
                <a:avLst/>
                <a:gdLst/>
                <a:ahLst/>
                <a:cxnLst/>
                <a:rect l="l" t="t" r="r" b="b"/>
                <a:pathLst>
                  <a:path w="989" h="989" extrusionOk="0">
                    <a:moveTo>
                      <a:pt x="387" y="0"/>
                    </a:moveTo>
                    <a:lnTo>
                      <a:pt x="215" y="43"/>
                    </a:lnTo>
                    <a:lnTo>
                      <a:pt x="86" y="172"/>
                    </a:lnTo>
                    <a:lnTo>
                      <a:pt x="0" y="387"/>
                    </a:lnTo>
                    <a:lnTo>
                      <a:pt x="0" y="559"/>
                    </a:lnTo>
                    <a:lnTo>
                      <a:pt x="43" y="730"/>
                    </a:lnTo>
                    <a:lnTo>
                      <a:pt x="215" y="902"/>
                    </a:lnTo>
                    <a:lnTo>
                      <a:pt x="387" y="988"/>
                    </a:lnTo>
                    <a:lnTo>
                      <a:pt x="559" y="988"/>
                    </a:lnTo>
                    <a:lnTo>
                      <a:pt x="773" y="902"/>
                    </a:lnTo>
                    <a:lnTo>
                      <a:pt x="902" y="773"/>
                    </a:lnTo>
                    <a:lnTo>
                      <a:pt x="988" y="602"/>
                    </a:lnTo>
                    <a:lnTo>
                      <a:pt x="988" y="387"/>
                    </a:lnTo>
                    <a:lnTo>
                      <a:pt x="902" y="215"/>
                    </a:lnTo>
                    <a:lnTo>
                      <a:pt x="773" y="86"/>
                    </a:ln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44"/>
              <p:cNvSpPr/>
              <p:nvPr/>
            </p:nvSpPr>
            <p:spPr>
              <a:xfrm>
                <a:off x="2322517" y="2114713"/>
                <a:ext cx="84598" cy="84598"/>
              </a:xfrm>
              <a:custGeom>
                <a:avLst/>
                <a:gdLst/>
                <a:ahLst/>
                <a:cxnLst/>
                <a:rect l="l" t="t" r="r" b="b"/>
                <a:pathLst>
                  <a:path w="860" h="860" extrusionOk="0">
                    <a:moveTo>
                      <a:pt x="344" y="0"/>
                    </a:moveTo>
                    <a:lnTo>
                      <a:pt x="216" y="86"/>
                    </a:lnTo>
                    <a:lnTo>
                      <a:pt x="87" y="172"/>
                    </a:lnTo>
                    <a:lnTo>
                      <a:pt x="1" y="344"/>
                    </a:lnTo>
                    <a:lnTo>
                      <a:pt x="1" y="515"/>
                    </a:lnTo>
                    <a:lnTo>
                      <a:pt x="44" y="644"/>
                    </a:lnTo>
                    <a:lnTo>
                      <a:pt x="173" y="773"/>
                    </a:lnTo>
                    <a:lnTo>
                      <a:pt x="344" y="859"/>
                    </a:lnTo>
                    <a:lnTo>
                      <a:pt x="516" y="859"/>
                    </a:lnTo>
                    <a:lnTo>
                      <a:pt x="645" y="773"/>
                    </a:lnTo>
                    <a:lnTo>
                      <a:pt x="774" y="687"/>
                    </a:lnTo>
                    <a:lnTo>
                      <a:pt x="860" y="515"/>
                    </a:lnTo>
                    <a:lnTo>
                      <a:pt x="860" y="344"/>
                    </a:lnTo>
                    <a:lnTo>
                      <a:pt x="774" y="215"/>
                    </a:lnTo>
                    <a:lnTo>
                      <a:pt x="688" y="86"/>
                    </a:lnTo>
                    <a:lnTo>
                      <a:pt x="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44"/>
              <p:cNvSpPr/>
              <p:nvPr/>
            </p:nvSpPr>
            <p:spPr>
              <a:xfrm>
                <a:off x="2407018" y="2372444"/>
                <a:ext cx="173328" cy="97190"/>
              </a:xfrm>
              <a:custGeom>
                <a:avLst/>
                <a:gdLst/>
                <a:ahLst/>
                <a:cxnLst/>
                <a:rect l="l" t="t" r="r" b="b"/>
                <a:pathLst>
                  <a:path w="1762" h="988" extrusionOk="0">
                    <a:moveTo>
                      <a:pt x="1" y="0"/>
                    </a:moveTo>
                    <a:lnTo>
                      <a:pt x="1" y="129"/>
                    </a:lnTo>
                    <a:lnTo>
                      <a:pt x="87" y="429"/>
                    </a:lnTo>
                    <a:lnTo>
                      <a:pt x="173" y="558"/>
                    </a:lnTo>
                    <a:lnTo>
                      <a:pt x="301" y="730"/>
                    </a:lnTo>
                    <a:lnTo>
                      <a:pt x="430" y="859"/>
                    </a:lnTo>
                    <a:lnTo>
                      <a:pt x="602" y="945"/>
                    </a:lnTo>
                    <a:lnTo>
                      <a:pt x="774" y="988"/>
                    </a:lnTo>
                    <a:lnTo>
                      <a:pt x="989" y="945"/>
                    </a:lnTo>
                    <a:lnTo>
                      <a:pt x="1160" y="902"/>
                    </a:lnTo>
                    <a:lnTo>
                      <a:pt x="1332" y="816"/>
                    </a:lnTo>
                    <a:lnTo>
                      <a:pt x="1461" y="687"/>
                    </a:lnTo>
                    <a:lnTo>
                      <a:pt x="1590" y="515"/>
                    </a:lnTo>
                    <a:lnTo>
                      <a:pt x="1719" y="344"/>
                    </a:lnTo>
                    <a:lnTo>
                      <a:pt x="1762" y="17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2" name="Google Shape;14002;p44"/>
              <p:cNvSpPr/>
              <p:nvPr/>
            </p:nvSpPr>
            <p:spPr>
              <a:xfrm>
                <a:off x="2411248" y="2144224"/>
                <a:ext cx="97288" cy="131127"/>
              </a:xfrm>
              <a:custGeom>
                <a:avLst/>
                <a:gdLst/>
                <a:ahLst/>
                <a:cxnLst/>
                <a:rect l="l" t="t" r="r" b="b"/>
                <a:pathLst>
                  <a:path w="989" h="1333" extrusionOk="0">
                    <a:moveTo>
                      <a:pt x="903" y="1"/>
                    </a:moveTo>
                    <a:lnTo>
                      <a:pt x="860" y="44"/>
                    </a:lnTo>
                    <a:lnTo>
                      <a:pt x="473" y="559"/>
                    </a:lnTo>
                    <a:lnTo>
                      <a:pt x="1" y="1074"/>
                    </a:lnTo>
                    <a:lnTo>
                      <a:pt x="1" y="1117"/>
                    </a:lnTo>
                    <a:lnTo>
                      <a:pt x="44" y="1160"/>
                    </a:lnTo>
                    <a:lnTo>
                      <a:pt x="559" y="1332"/>
                    </a:lnTo>
                    <a:lnTo>
                      <a:pt x="645" y="1332"/>
                    </a:lnTo>
                    <a:lnTo>
                      <a:pt x="645" y="1289"/>
                    </a:lnTo>
                    <a:lnTo>
                      <a:pt x="645" y="1246"/>
                    </a:lnTo>
                    <a:lnTo>
                      <a:pt x="602" y="1203"/>
                    </a:lnTo>
                    <a:lnTo>
                      <a:pt x="204" y="1071"/>
                    </a:lnTo>
                    <a:lnTo>
                      <a:pt x="204" y="1071"/>
                    </a:lnTo>
                    <a:lnTo>
                      <a:pt x="559" y="645"/>
                    </a:lnTo>
                    <a:lnTo>
                      <a:pt x="946" y="87"/>
                    </a:lnTo>
                    <a:lnTo>
                      <a:pt x="989" y="44"/>
                    </a:ln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44"/>
              <p:cNvSpPr/>
              <p:nvPr/>
            </p:nvSpPr>
            <p:spPr>
              <a:xfrm>
                <a:off x="2694358" y="2152684"/>
                <a:ext cx="59219" cy="42397"/>
              </a:xfrm>
              <a:custGeom>
                <a:avLst/>
                <a:gdLst/>
                <a:ahLst/>
                <a:cxnLst/>
                <a:rect l="l" t="t" r="r" b="b"/>
                <a:pathLst>
                  <a:path w="602" h="431" extrusionOk="0">
                    <a:moveTo>
                      <a:pt x="0" y="1"/>
                    </a:moveTo>
                    <a:lnTo>
                      <a:pt x="0" y="87"/>
                    </a:lnTo>
                    <a:lnTo>
                      <a:pt x="43" y="129"/>
                    </a:lnTo>
                    <a:lnTo>
                      <a:pt x="258" y="258"/>
                    </a:lnTo>
                    <a:lnTo>
                      <a:pt x="473" y="387"/>
                    </a:lnTo>
                    <a:lnTo>
                      <a:pt x="516" y="430"/>
                    </a:lnTo>
                    <a:lnTo>
                      <a:pt x="559" y="387"/>
                    </a:lnTo>
                    <a:lnTo>
                      <a:pt x="602" y="344"/>
                    </a:lnTo>
                    <a:lnTo>
                      <a:pt x="559" y="301"/>
                    </a:lnTo>
                    <a:lnTo>
                      <a:pt x="344" y="129"/>
                    </a:lnTo>
                    <a:lnTo>
                      <a:pt x="1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44"/>
              <p:cNvSpPr/>
              <p:nvPr/>
            </p:nvSpPr>
            <p:spPr>
              <a:xfrm>
                <a:off x="2347897" y="2072414"/>
                <a:ext cx="63449" cy="21248"/>
              </a:xfrm>
              <a:custGeom>
                <a:avLst/>
                <a:gdLst/>
                <a:ahLst/>
                <a:cxnLst/>
                <a:rect l="l" t="t" r="r" b="b"/>
                <a:pathLst>
                  <a:path w="645" h="216" extrusionOk="0">
                    <a:moveTo>
                      <a:pt x="44" y="1"/>
                    </a:moveTo>
                    <a:lnTo>
                      <a:pt x="1" y="44"/>
                    </a:lnTo>
                    <a:lnTo>
                      <a:pt x="1" y="86"/>
                    </a:lnTo>
                    <a:lnTo>
                      <a:pt x="1" y="129"/>
                    </a:lnTo>
                    <a:lnTo>
                      <a:pt x="44" y="172"/>
                    </a:lnTo>
                    <a:lnTo>
                      <a:pt x="559" y="215"/>
                    </a:lnTo>
                    <a:lnTo>
                      <a:pt x="602" y="215"/>
                    </a:lnTo>
                    <a:lnTo>
                      <a:pt x="645" y="172"/>
                    </a:lnTo>
                    <a:lnTo>
                      <a:pt x="645" y="129"/>
                    </a:lnTo>
                    <a:lnTo>
                      <a:pt x="602" y="86"/>
                    </a:lnTo>
                    <a:lnTo>
                      <a:pt x="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44"/>
              <p:cNvSpPr/>
              <p:nvPr/>
            </p:nvSpPr>
            <p:spPr>
              <a:xfrm>
                <a:off x="2056425" y="1349980"/>
                <a:ext cx="1347767" cy="1364687"/>
              </a:xfrm>
              <a:custGeom>
                <a:avLst/>
                <a:gdLst/>
                <a:ahLst/>
                <a:cxnLst/>
                <a:rect l="l" t="t" r="r" b="b"/>
                <a:pathLst>
                  <a:path w="13701" h="13873" extrusionOk="0">
                    <a:moveTo>
                      <a:pt x="6657" y="0"/>
                    </a:moveTo>
                    <a:lnTo>
                      <a:pt x="6142" y="129"/>
                    </a:lnTo>
                    <a:lnTo>
                      <a:pt x="5841" y="258"/>
                    </a:lnTo>
                    <a:lnTo>
                      <a:pt x="5583" y="387"/>
                    </a:lnTo>
                    <a:lnTo>
                      <a:pt x="5326" y="559"/>
                    </a:lnTo>
                    <a:lnTo>
                      <a:pt x="5111" y="730"/>
                    </a:lnTo>
                    <a:lnTo>
                      <a:pt x="4939" y="945"/>
                    </a:lnTo>
                    <a:lnTo>
                      <a:pt x="4810" y="1203"/>
                    </a:lnTo>
                    <a:lnTo>
                      <a:pt x="4724" y="1503"/>
                    </a:lnTo>
                    <a:lnTo>
                      <a:pt x="4724" y="1804"/>
                    </a:lnTo>
                    <a:lnTo>
                      <a:pt x="4338" y="1418"/>
                    </a:lnTo>
                    <a:lnTo>
                      <a:pt x="3908" y="1074"/>
                    </a:lnTo>
                    <a:lnTo>
                      <a:pt x="3436" y="773"/>
                    </a:lnTo>
                    <a:lnTo>
                      <a:pt x="2921" y="559"/>
                    </a:lnTo>
                    <a:lnTo>
                      <a:pt x="2362" y="430"/>
                    </a:lnTo>
                    <a:lnTo>
                      <a:pt x="2105" y="387"/>
                    </a:lnTo>
                    <a:lnTo>
                      <a:pt x="1804" y="387"/>
                    </a:lnTo>
                    <a:lnTo>
                      <a:pt x="1546" y="430"/>
                    </a:lnTo>
                    <a:lnTo>
                      <a:pt x="1289" y="473"/>
                    </a:lnTo>
                    <a:lnTo>
                      <a:pt x="1031" y="602"/>
                    </a:lnTo>
                    <a:lnTo>
                      <a:pt x="816" y="730"/>
                    </a:lnTo>
                    <a:lnTo>
                      <a:pt x="687" y="902"/>
                    </a:lnTo>
                    <a:lnTo>
                      <a:pt x="558" y="1074"/>
                    </a:lnTo>
                    <a:lnTo>
                      <a:pt x="258" y="1546"/>
                    </a:lnTo>
                    <a:lnTo>
                      <a:pt x="86" y="2062"/>
                    </a:lnTo>
                    <a:lnTo>
                      <a:pt x="0" y="2277"/>
                    </a:lnTo>
                    <a:lnTo>
                      <a:pt x="0" y="2491"/>
                    </a:lnTo>
                    <a:lnTo>
                      <a:pt x="0" y="2964"/>
                    </a:lnTo>
                    <a:lnTo>
                      <a:pt x="86" y="3436"/>
                    </a:lnTo>
                    <a:lnTo>
                      <a:pt x="215" y="3909"/>
                    </a:lnTo>
                    <a:lnTo>
                      <a:pt x="387" y="4338"/>
                    </a:lnTo>
                    <a:lnTo>
                      <a:pt x="687" y="4811"/>
                    </a:lnTo>
                    <a:lnTo>
                      <a:pt x="1031" y="5197"/>
                    </a:lnTo>
                    <a:lnTo>
                      <a:pt x="1460" y="5584"/>
                    </a:lnTo>
                    <a:lnTo>
                      <a:pt x="2019" y="5927"/>
                    </a:lnTo>
                    <a:lnTo>
                      <a:pt x="2319" y="6099"/>
                    </a:lnTo>
                    <a:lnTo>
                      <a:pt x="2620" y="6185"/>
                    </a:lnTo>
                    <a:lnTo>
                      <a:pt x="2921" y="6271"/>
                    </a:lnTo>
                    <a:lnTo>
                      <a:pt x="3221" y="6271"/>
                    </a:lnTo>
                    <a:lnTo>
                      <a:pt x="3522" y="6314"/>
                    </a:lnTo>
                    <a:lnTo>
                      <a:pt x="3823" y="6271"/>
                    </a:lnTo>
                    <a:lnTo>
                      <a:pt x="4123" y="6228"/>
                    </a:lnTo>
                    <a:lnTo>
                      <a:pt x="4424" y="6142"/>
                    </a:lnTo>
                    <a:lnTo>
                      <a:pt x="4682" y="6056"/>
                    </a:lnTo>
                    <a:lnTo>
                      <a:pt x="4939" y="5927"/>
                    </a:lnTo>
                    <a:lnTo>
                      <a:pt x="5154" y="5798"/>
                    </a:lnTo>
                    <a:lnTo>
                      <a:pt x="5326" y="5670"/>
                    </a:lnTo>
                    <a:lnTo>
                      <a:pt x="5498" y="5498"/>
                    </a:lnTo>
                    <a:lnTo>
                      <a:pt x="5626" y="5326"/>
                    </a:lnTo>
                    <a:lnTo>
                      <a:pt x="5755" y="5154"/>
                    </a:lnTo>
                    <a:lnTo>
                      <a:pt x="5798" y="4939"/>
                    </a:lnTo>
                    <a:lnTo>
                      <a:pt x="5841" y="5197"/>
                    </a:lnTo>
                    <a:lnTo>
                      <a:pt x="5970" y="5412"/>
                    </a:lnTo>
                    <a:lnTo>
                      <a:pt x="6099" y="5627"/>
                    </a:lnTo>
                    <a:lnTo>
                      <a:pt x="6271" y="5841"/>
                    </a:lnTo>
                    <a:lnTo>
                      <a:pt x="6442" y="6013"/>
                    </a:lnTo>
                    <a:lnTo>
                      <a:pt x="6657" y="6185"/>
                    </a:lnTo>
                    <a:lnTo>
                      <a:pt x="6872" y="6314"/>
                    </a:lnTo>
                    <a:lnTo>
                      <a:pt x="7087" y="6400"/>
                    </a:lnTo>
                    <a:lnTo>
                      <a:pt x="7344" y="6443"/>
                    </a:lnTo>
                    <a:lnTo>
                      <a:pt x="7602" y="6486"/>
                    </a:lnTo>
                    <a:lnTo>
                      <a:pt x="8117" y="6486"/>
                    </a:lnTo>
                    <a:lnTo>
                      <a:pt x="8375" y="6443"/>
                    </a:lnTo>
                    <a:lnTo>
                      <a:pt x="8590" y="6357"/>
                    </a:lnTo>
                    <a:lnTo>
                      <a:pt x="8848" y="6271"/>
                    </a:lnTo>
                    <a:lnTo>
                      <a:pt x="9019" y="6142"/>
                    </a:lnTo>
                    <a:lnTo>
                      <a:pt x="9019" y="6142"/>
                    </a:lnTo>
                    <a:lnTo>
                      <a:pt x="8848" y="7302"/>
                    </a:lnTo>
                    <a:lnTo>
                      <a:pt x="8676" y="8418"/>
                    </a:lnTo>
                    <a:lnTo>
                      <a:pt x="8590" y="9535"/>
                    </a:lnTo>
                    <a:lnTo>
                      <a:pt x="8547" y="10695"/>
                    </a:lnTo>
                    <a:lnTo>
                      <a:pt x="8762" y="10738"/>
                    </a:lnTo>
                    <a:lnTo>
                      <a:pt x="8976" y="10823"/>
                    </a:lnTo>
                    <a:lnTo>
                      <a:pt x="9234" y="11940"/>
                    </a:lnTo>
                    <a:lnTo>
                      <a:pt x="8976" y="13873"/>
                    </a:lnTo>
                    <a:lnTo>
                      <a:pt x="10222" y="13014"/>
                    </a:lnTo>
                    <a:lnTo>
                      <a:pt x="10823" y="12584"/>
                    </a:lnTo>
                    <a:lnTo>
                      <a:pt x="11339" y="12155"/>
                    </a:lnTo>
                    <a:lnTo>
                      <a:pt x="11811" y="11725"/>
                    </a:lnTo>
                    <a:lnTo>
                      <a:pt x="12241" y="11296"/>
                    </a:lnTo>
                    <a:lnTo>
                      <a:pt x="12627" y="10866"/>
                    </a:lnTo>
                    <a:lnTo>
                      <a:pt x="12928" y="10437"/>
                    </a:lnTo>
                    <a:lnTo>
                      <a:pt x="13186" y="10007"/>
                    </a:lnTo>
                    <a:lnTo>
                      <a:pt x="13400" y="9535"/>
                    </a:lnTo>
                    <a:lnTo>
                      <a:pt x="13572" y="9063"/>
                    </a:lnTo>
                    <a:lnTo>
                      <a:pt x="13658" y="8547"/>
                    </a:lnTo>
                    <a:lnTo>
                      <a:pt x="13701" y="8032"/>
                    </a:lnTo>
                    <a:lnTo>
                      <a:pt x="13701" y="7516"/>
                    </a:lnTo>
                    <a:lnTo>
                      <a:pt x="13615" y="6915"/>
                    </a:lnTo>
                    <a:lnTo>
                      <a:pt x="13443" y="6314"/>
                    </a:lnTo>
                    <a:lnTo>
                      <a:pt x="13357" y="5970"/>
                    </a:lnTo>
                    <a:lnTo>
                      <a:pt x="13186" y="5670"/>
                    </a:lnTo>
                    <a:lnTo>
                      <a:pt x="13014" y="5326"/>
                    </a:lnTo>
                    <a:lnTo>
                      <a:pt x="12799" y="5068"/>
                    </a:lnTo>
                    <a:lnTo>
                      <a:pt x="12584" y="4768"/>
                    </a:lnTo>
                    <a:lnTo>
                      <a:pt x="12327" y="4510"/>
                    </a:lnTo>
                    <a:lnTo>
                      <a:pt x="11811" y="4080"/>
                    </a:lnTo>
                    <a:lnTo>
                      <a:pt x="11768" y="4037"/>
                    </a:lnTo>
                    <a:lnTo>
                      <a:pt x="11811" y="3694"/>
                    </a:lnTo>
                    <a:lnTo>
                      <a:pt x="11854" y="3307"/>
                    </a:lnTo>
                    <a:lnTo>
                      <a:pt x="11768" y="2921"/>
                    </a:lnTo>
                    <a:lnTo>
                      <a:pt x="11639" y="2577"/>
                    </a:lnTo>
                    <a:lnTo>
                      <a:pt x="11425" y="2277"/>
                    </a:lnTo>
                    <a:lnTo>
                      <a:pt x="11167" y="2019"/>
                    </a:lnTo>
                    <a:lnTo>
                      <a:pt x="10866" y="1804"/>
                    </a:lnTo>
                    <a:lnTo>
                      <a:pt x="10480" y="1675"/>
                    </a:lnTo>
                    <a:lnTo>
                      <a:pt x="10136" y="1675"/>
                    </a:lnTo>
                    <a:lnTo>
                      <a:pt x="9750" y="1804"/>
                    </a:lnTo>
                    <a:lnTo>
                      <a:pt x="9449" y="1976"/>
                    </a:lnTo>
                    <a:lnTo>
                      <a:pt x="9148" y="2234"/>
                    </a:lnTo>
                    <a:lnTo>
                      <a:pt x="9148" y="2234"/>
                    </a:lnTo>
                    <a:lnTo>
                      <a:pt x="9191" y="1933"/>
                    </a:lnTo>
                    <a:lnTo>
                      <a:pt x="9191" y="1675"/>
                    </a:lnTo>
                    <a:lnTo>
                      <a:pt x="9148" y="1418"/>
                    </a:lnTo>
                    <a:lnTo>
                      <a:pt x="9062" y="1117"/>
                    </a:lnTo>
                    <a:lnTo>
                      <a:pt x="8934" y="902"/>
                    </a:lnTo>
                    <a:lnTo>
                      <a:pt x="8762" y="644"/>
                    </a:lnTo>
                    <a:lnTo>
                      <a:pt x="8547" y="473"/>
                    </a:lnTo>
                    <a:lnTo>
                      <a:pt x="8332" y="301"/>
                    </a:lnTo>
                    <a:lnTo>
                      <a:pt x="8075" y="172"/>
                    </a:lnTo>
                    <a:lnTo>
                      <a:pt x="7817" y="86"/>
                    </a:lnTo>
                    <a:lnTo>
                      <a:pt x="75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44"/>
              <p:cNvSpPr/>
              <p:nvPr/>
            </p:nvSpPr>
            <p:spPr>
              <a:xfrm>
                <a:off x="2935169" y="2313225"/>
                <a:ext cx="321178" cy="316948"/>
              </a:xfrm>
              <a:custGeom>
                <a:avLst/>
                <a:gdLst/>
                <a:ahLst/>
                <a:cxnLst/>
                <a:rect l="l" t="t" r="r" b="b"/>
                <a:pathLst>
                  <a:path w="3265" h="3222" extrusionOk="0">
                    <a:moveTo>
                      <a:pt x="1375" y="1"/>
                    </a:moveTo>
                    <a:lnTo>
                      <a:pt x="1074" y="87"/>
                    </a:lnTo>
                    <a:lnTo>
                      <a:pt x="774" y="215"/>
                    </a:lnTo>
                    <a:lnTo>
                      <a:pt x="516" y="387"/>
                    </a:lnTo>
                    <a:lnTo>
                      <a:pt x="301" y="602"/>
                    </a:lnTo>
                    <a:lnTo>
                      <a:pt x="129" y="903"/>
                    </a:lnTo>
                    <a:lnTo>
                      <a:pt x="43" y="1203"/>
                    </a:lnTo>
                    <a:lnTo>
                      <a:pt x="1" y="1547"/>
                    </a:lnTo>
                    <a:lnTo>
                      <a:pt x="1" y="1848"/>
                    </a:lnTo>
                    <a:lnTo>
                      <a:pt x="86" y="2148"/>
                    </a:lnTo>
                    <a:lnTo>
                      <a:pt x="215" y="2449"/>
                    </a:lnTo>
                    <a:lnTo>
                      <a:pt x="430" y="2664"/>
                    </a:lnTo>
                    <a:lnTo>
                      <a:pt x="645" y="2878"/>
                    </a:lnTo>
                    <a:lnTo>
                      <a:pt x="902" y="3050"/>
                    </a:lnTo>
                    <a:lnTo>
                      <a:pt x="1246" y="3179"/>
                    </a:lnTo>
                    <a:lnTo>
                      <a:pt x="1547" y="3222"/>
                    </a:lnTo>
                    <a:lnTo>
                      <a:pt x="1890" y="3222"/>
                    </a:lnTo>
                    <a:lnTo>
                      <a:pt x="2191" y="3136"/>
                    </a:lnTo>
                    <a:lnTo>
                      <a:pt x="2449" y="3007"/>
                    </a:lnTo>
                    <a:lnTo>
                      <a:pt x="2706" y="2792"/>
                    </a:lnTo>
                    <a:lnTo>
                      <a:pt x="2921" y="2578"/>
                    </a:lnTo>
                    <a:lnTo>
                      <a:pt x="3093" y="2320"/>
                    </a:lnTo>
                    <a:lnTo>
                      <a:pt x="3222" y="1976"/>
                    </a:lnTo>
                    <a:lnTo>
                      <a:pt x="3265" y="1676"/>
                    </a:lnTo>
                    <a:lnTo>
                      <a:pt x="3222" y="1332"/>
                    </a:lnTo>
                    <a:lnTo>
                      <a:pt x="3136" y="1031"/>
                    </a:lnTo>
                    <a:lnTo>
                      <a:pt x="3007" y="774"/>
                    </a:lnTo>
                    <a:lnTo>
                      <a:pt x="2835" y="516"/>
                    </a:lnTo>
                    <a:lnTo>
                      <a:pt x="2620" y="301"/>
                    </a:lnTo>
                    <a:lnTo>
                      <a:pt x="2320" y="130"/>
                    </a:lnTo>
                    <a:lnTo>
                      <a:pt x="2019" y="44"/>
                    </a:lnTo>
                    <a:lnTo>
                      <a:pt x="1676" y="1"/>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7" name="Google Shape;14007;p44"/>
              <p:cNvSpPr/>
              <p:nvPr/>
            </p:nvSpPr>
            <p:spPr>
              <a:xfrm>
                <a:off x="2998520" y="2389265"/>
                <a:ext cx="139587" cy="88828"/>
              </a:xfrm>
              <a:custGeom>
                <a:avLst/>
                <a:gdLst/>
                <a:ahLst/>
                <a:cxnLst/>
                <a:rect l="l" t="t" r="r" b="b"/>
                <a:pathLst>
                  <a:path w="1419" h="903" extrusionOk="0">
                    <a:moveTo>
                      <a:pt x="645" y="1"/>
                    </a:moveTo>
                    <a:lnTo>
                      <a:pt x="430" y="130"/>
                    </a:lnTo>
                    <a:lnTo>
                      <a:pt x="301" y="258"/>
                    </a:lnTo>
                    <a:lnTo>
                      <a:pt x="216" y="387"/>
                    </a:lnTo>
                    <a:lnTo>
                      <a:pt x="44" y="688"/>
                    </a:lnTo>
                    <a:lnTo>
                      <a:pt x="1" y="817"/>
                    </a:lnTo>
                    <a:lnTo>
                      <a:pt x="44" y="860"/>
                    </a:lnTo>
                    <a:lnTo>
                      <a:pt x="87" y="903"/>
                    </a:lnTo>
                    <a:lnTo>
                      <a:pt x="130" y="903"/>
                    </a:lnTo>
                    <a:lnTo>
                      <a:pt x="173" y="860"/>
                    </a:lnTo>
                    <a:lnTo>
                      <a:pt x="216" y="602"/>
                    </a:lnTo>
                    <a:lnTo>
                      <a:pt x="344" y="387"/>
                    </a:lnTo>
                    <a:lnTo>
                      <a:pt x="559" y="216"/>
                    </a:lnTo>
                    <a:lnTo>
                      <a:pt x="774" y="130"/>
                    </a:lnTo>
                    <a:lnTo>
                      <a:pt x="1074" y="130"/>
                    </a:lnTo>
                    <a:lnTo>
                      <a:pt x="1332" y="216"/>
                    </a:lnTo>
                    <a:lnTo>
                      <a:pt x="1375" y="216"/>
                    </a:lnTo>
                    <a:lnTo>
                      <a:pt x="1418" y="173"/>
                    </a:lnTo>
                    <a:lnTo>
                      <a:pt x="1418" y="87"/>
                    </a:lnTo>
                    <a:lnTo>
                      <a:pt x="1375" y="44"/>
                    </a:lnTo>
                    <a:lnTo>
                      <a:pt x="1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44"/>
              <p:cNvSpPr/>
              <p:nvPr/>
            </p:nvSpPr>
            <p:spPr>
              <a:xfrm>
                <a:off x="2554967" y="2549806"/>
                <a:ext cx="409908" cy="224087"/>
              </a:xfrm>
              <a:custGeom>
                <a:avLst/>
                <a:gdLst/>
                <a:ahLst/>
                <a:cxnLst/>
                <a:rect l="l" t="t" r="r" b="b"/>
                <a:pathLst>
                  <a:path w="4167" h="2278" extrusionOk="0">
                    <a:moveTo>
                      <a:pt x="4166" y="1"/>
                    </a:moveTo>
                    <a:lnTo>
                      <a:pt x="3522" y="430"/>
                    </a:lnTo>
                    <a:lnTo>
                      <a:pt x="2878" y="817"/>
                    </a:lnTo>
                    <a:lnTo>
                      <a:pt x="2319" y="1118"/>
                    </a:lnTo>
                    <a:lnTo>
                      <a:pt x="1761" y="1375"/>
                    </a:lnTo>
                    <a:lnTo>
                      <a:pt x="1160" y="1590"/>
                    </a:lnTo>
                    <a:lnTo>
                      <a:pt x="558" y="1762"/>
                    </a:lnTo>
                    <a:lnTo>
                      <a:pt x="258" y="1848"/>
                    </a:lnTo>
                    <a:lnTo>
                      <a:pt x="86" y="1891"/>
                    </a:lnTo>
                    <a:lnTo>
                      <a:pt x="43" y="1934"/>
                    </a:lnTo>
                    <a:lnTo>
                      <a:pt x="0" y="1977"/>
                    </a:lnTo>
                    <a:lnTo>
                      <a:pt x="43" y="2019"/>
                    </a:lnTo>
                    <a:lnTo>
                      <a:pt x="43" y="2062"/>
                    </a:lnTo>
                    <a:lnTo>
                      <a:pt x="215" y="2148"/>
                    </a:lnTo>
                    <a:lnTo>
                      <a:pt x="473" y="2191"/>
                    </a:lnTo>
                    <a:lnTo>
                      <a:pt x="816" y="2234"/>
                    </a:lnTo>
                    <a:lnTo>
                      <a:pt x="1160" y="2277"/>
                    </a:lnTo>
                    <a:lnTo>
                      <a:pt x="1804" y="2234"/>
                    </a:lnTo>
                    <a:lnTo>
                      <a:pt x="2319" y="2148"/>
                    </a:lnTo>
                    <a:lnTo>
                      <a:pt x="2878" y="2062"/>
                    </a:lnTo>
                    <a:lnTo>
                      <a:pt x="3393" y="1891"/>
                    </a:lnTo>
                    <a:lnTo>
                      <a:pt x="3866" y="1676"/>
                    </a:lnTo>
                    <a:lnTo>
                      <a:pt x="4166"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9" name="Google Shape;14009;p44"/>
            <p:cNvSpPr/>
            <p:nvPr/>
          </p:nvSpPr>
          <p:spPr>
            <a:xfrm rot="-477010" flipH="1">
              <a:off x="3106549" y="2447625"/>
              <a:ext cx="252525" cy="141600"/>
            </a:xfrm>
            <a:custGeom>
              <a:avLst/>
              <a:gdLst/>
              <a:ahLst/>
              <a:cxnLst/>
              <a:rect l="l" t="t" r="r" b="b"/>
              <a:pathLst>
                <a:path w="1762" h="988" extrusionOk="0">
                  <a:moveTo>
                    <a:pt x="1" y="0"/>
                  </a:moveTo>
                  <a:lnTo>
                    <a:pt x="1" y="129"/>
                  </a:lnTo>
                  <a:lnTo>
                    <a:pt x="87" y="429"/>
                  </a:lnTo>
                  <a:lnTo>
                    <a:pt x="173" y="558"/>
                  </a:lnTo>
                  <a:lnTo>
                    <a:pt x="301" y="730"/>
                  </a:lnTo>
                  <a:lnTo>
                    <a:pt x="430" y="859"/>
                  </a:lnTo>
                  <a:lnTo>
                    <a:pt x="602" y="945"/>
                  </a:lnTo>
                  <a:lnTo>
                    <a:pt x="774" y="988"/>
                  </a:lnTo>
                  <a:lnTo>
                    <a:pt x="989" y="945"/>
                  </a:lnTo>
                  <a:lnTo>
                    <a:pt x="1160" y="902"/>
                  </a:lnTo>
                  <a:lnTo>
                    <a:pt x="1332" y="816"/>
                  </a:lnTo>
                  <a:lnTo>
                    <a:pt x="1461" y="687"/>
                  </a:lnTo>
                  <a:lnTo>
                    <a:pt x="1590" y="515"/>
                  </a:lnTo>
                  <a:lnTo>
                    <a:pt x="1719" y="344"/>
                  </a:lnTo>
                  <a:lnTo>
                    <a:pt x="1762" y="17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Osteoporosis Clinical Case by Slidesgo">
  <a:themeElements>
    <a:clrScheme name="Simple Light">
      <a:dk1>
        <a:srgbClr val="100E24"/>
      </a:dk1>
      <a:lt1>
        <a:srgbClr val="F4F4F4"/>
      </a:lt1>
      <a:dk2>
        <a:srgbClr val="FFFFFF"/>
      </a:dk2>
      <a:lt2>
        <a:srgbClr val="E8A19A"/>
      </a:lt2>
      <a:accent1>
        <a:srgbClr val="E25050"/>
      </a:accent1>
      <a:accent2>
        <a:srgbClr val="B5B9BA"/>
      </a:accent2>
      <a:accent3>
        <a:srgbClr val="C1C1C1"/>
      </a:accent3>
      <a:accent4>
        <a:srgbClr val="6B6B6B"/>
      </a:accent4>
      <a:accent5>
        <a:srgbClr val="DDDDDD"/>
      </a:accent5>
      <a:accent6>
        <a:srgbClr val="F8F9F8"/>
      </a:accent6>
      <a:hlink>
        <a:srgbClr val="100E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TotalTime>
  <Words>420</Words>
  <Application>Microsoft Office PowerPoint</Application>
  <PresentationFormat>On-screen Show (16:9)</PresentationFormat>
  <Paragraphs>104</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Work Sans</vt:lpstr>
      <vt:lpstr>Montserrat</vt:lpstr>
      <vt:lpstr>Oswald</vt:lpstr>
      <vt:lpstr>arial</vt:lpstr>
      <vt:lpstr>Comic Sans MS</vt:lpstr>
      <vt:lpstr>Osteoporosis Clinical Case by Slidesgo</vt:lpstr>
      <vt:lpstr>GCPP SYSTEM  (General Cancer Probability Prediction)</vt:lpstr>
      <vt:lpstr>THE DEVELOPER</vt:lpstr>
      <vt:lpstr>02</vt:lpstr>
      <vt:lpstr>—GERTRUDE B. ELION</vt:lpstr>
      <vt:lpstr>DEFINITION</vt:lpstr>
      <vt:lpstr>PowerPoint Presentation</vt:lpstr>
      <vt:lpstr>What is GCPP System</vt:lpstr>
      <vt:lpstr>PARAMETER</vt:lpstr>
      <vt:lpstr>Example of GCPP Result</vt:lpstr>
      <vt:lpstr>FLOWCHART</vt:lpstr>
      <vt:lpstr>FUNCTION FLOW</vt:lpstr>
      <vt:lpstr>GCPP Flowchart in General</vt:lpstr>
      <vt:lpstr>THE CODE AND RESULT</vt:lpstr>
      <vt:lpstr>WHOLE PROCESS FUNCTION</vt:lpstr>
      <vt:lpstr>INPUT LIBRARY</vt:lpstr>
      <vt:lpstr>SIMPLE DECISION TO ADD VALUE</vt:lpstr>
      <vt:lpstr>THE RESULT</vt:lpstr>
      <vt:lpstr>PowerPoint Presentation</vt:lpstr>
      <vt:lpstr>CONFIGURATION</vt:lpstr>
      <vt:lpstr>System Requirement Recomendation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GCPP SYSTEM  (General Cancer Probability Prediction)</dc:title>
  <cp:lastModifiedBy>Riqyuzet</cp:lastModifiedBy>
  <cp:revision>19</cp:revision>
  <dcterms:modified xsi:type="dcterms:W3CDTF">2022-05-17T10:36:51Z</dcterms:modified>
</cp:coreProperties>
</file>